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007578667" r:id="rId2"/>
    <p:sldId id="264" r:id="rId3"/>
    <p:sldId id="257" r:id="rId4"/>
    <p:sldId id="4100" r:id="rId5"/>
    <p:sldId id="4101" r:id="rId6"/>
    <p:sldId id="4102" r:id="rId7"/>
    <p:sldId id="4103" r:id="rId8"/>
    <p:sldId id="2145704860" r:id="rId9"/>
    <p:sldId id="2145704862" r:id="rId10"/>
    <p:sldId id="2147308754" r:id="rId11"/>
    <p:sldId id="2145704864" r:id="rId12"/>
    <p:sldId id="2147308755" r:id="rId13"/>
    <p:sldId id="2147308757" r:id="rId14"/>
    <p:sldId id="2147308758" r:id="rId15"/>
    <p:sldId id="2147308759" r:id="rId16"/>
    <p:sldId id="2147308760" r:id="rId17"/>
    <p:sldId id="2147308762" r:id="rId18"/>
    <p:sldId id="2147308763" r:id="rId19"/>
    <p:sldId id="2147308764" r:id="rId20"/>
    <p:sldId id="2147308765" r:id="rId21"/>
    <p:sldId id="2147308766" r:id="rId22"/>
    <p:sldId id="2147308767" r:id="rId23"/>
    <p:sldId id="1126" r:id="rId24"/>
    <p:sldId id="200757849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8FF"/>
    <a:srgbClr val="EAE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0" autoAdjust="0"/>
    <p:restoredTop sz="93322" autoAdjust="0"/>
  </p:normalViewPr>
  <p:slideViewPr>
    <p:cSldViewPr snapToGrid="0">
      <p:cViewPr>
        <p:scale>
          <a:sx n="66" d="100"/>
          <a:sy n="66" d="100"/>
        </p:scale>
        <p:origin x="4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C-4B03-9DD6-DE387AE77D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EC-4B03-9DD6-DE387AE77D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EC-4B03-9DD6-DE387AE77D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27"/>
        <c:axId val="273908479"/>
        <c:axId val="273909199"/>
      </c:barChart>
      <c:catAx>
        <c:axId val="273908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3909199"/>
        <c:crosses val="autoZero"/>
        <c:auto val="1"/>
        <c:lblAlgn val="ctr"/>
        <c:lblOffset val="100"/>
        <c:noMultiLvlLbl val="0"/>
      </c:catAx>
      <c:valAx>
        <c:axId val="273909199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3908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AE-47E2-892B-857E6B0157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AE-47E2-892B-857E6B0157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AE-47E2-892B-857E6B0157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AE-47E2-892B-857E6B01577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1D-4468-BAD0-FB68636DA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00-408B-A817-C436511ED3D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000-408B-A817-C436511ED3D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000-408B-A817-C436511ED3D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000-408B-A817-C436511ED3D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1D-4468-BAD0-FB68636DA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CC-41B4-BBE6-EA6DAF91BBF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CC-41B4-BBE6-EA6DAF91BBF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CC-41B4-BBE6-EA6DAF91BBF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CC-41B4-BBE6-EA6DAF91BBF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1D-4468-BAD0-FB68636DA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CC-41B4-BBE6-EA6DAF91BBF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CC-41B4-BBE6-EA6DAF91BBF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CC-41B4-BBE6-EA6DAF91BBF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CC-41B4-BBE6-EA6DAF91BBF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1D-4468-BAD0-FB68636DA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49F-41FF-9955-917530152F4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49F-41FF-9955-917530152F4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49F-41FF-9955-917530152F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9625167"/>
        <c:axId val="289633807"/>
      </c:lineChart>
      <c:catAx>
        <c:axId val="289625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9633807"/>
        <c:crosses val="autoZero"/>
        <c:auto val="1"/>
        <c:lblAlgn val="ctr"/>
        <c:lblOffset val="100"/>
        <c:noMultiLvlLbl val="0"/>
      </c:catAx>
      <c:valAx>
        <c:axId val="289633807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9625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CB-4434-B2A1-D84BB9DF33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CB-4434-B2A1-D84BB9DF33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ACB-4434-B2A1-D84BB9DF33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ACB-4434-B2A1-D84BB9DF3303}"/>
              </c:ext>
            </c:extLst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17-476E-9C7D-401040EFD790}"/>
              </c:ext>
            </c:extLst>
          </c:dPt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17-476E-9C7D-401040EFD7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10-49E1-B67E-FD49FD9AB8A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10-49E1-B67E-FD49FD9AB8A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10-49E1-B67E-FD49FD9AB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19111207"/>
        <c:axId val="19110487"/>
      </c:barChart>
      <c:catAx>
        <c:axId val="191112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10487"/>
        <c:crosses val="autoZero"/>
        <c:auto val="1"/>
        <c:lblAlgn val="ctr"/>
        <c:lblOffset val="100"/>
        <c:noMultiLvlLbl val="0"/>
      </c:catAx>
      <c:valAx>
        <c:axId val="19110487"/>
        <c:scaling>
          <c:orientation val="minMax"/>
        </c:scaling>
        <c:delete val="0"/>
        <c:axPos val="b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1112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94-4D7F-861D-AE47DA4C50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94-4D7F-861D-AE47DA4C5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273908479"/>
        <c:axId val="273909199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gradFill flip="none" rotWithShape="1"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5400000" scaled="1"/>
                <a:tileRect/>
              </a:gra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0.00%</c:formatCode>
                <c:ptCount val="4"/>
                <c:pt idx="0">
                  <c:v>0.45</c:v>
                </c:pt>
                <c:pt idx="1">
                  <c:v>0.48</c:v>
                </c:pt>
                <c:pt idx="2">
                  <c:v>0.5</c:v>
                </c:pt>
                <c:pt idx="3">
                  <c:v>0.43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D94-4D7F-861D-AE47DA4C5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8777464"/>
        <c:axId val="1408778544"/>
      </c:lineChart>
      <c:catAx>
        <c:axId val="273908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3909199"/>
        <c:crosses val="autoZero"/>
        <c:auto val="1"/>
        <c:lblAlgn val="ctr"/>
        <c:lblOffset val="100"/>
        <c:noMultiLvlLbl val="0"/>
      </c:catAx>
      <c:valAx>
        <c:axId val="273909199"/>
        <c:scaling>
          <c:orientation val="minMax"/>
          <c:max val="8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3908479"/>
        <c:crosses val="autoZero"/>
        <c:crossBetween val="between"/>
      </c:valAx>
      <c:valAx>
        <c:axId val="1408778544"/>
        <c:scaling>
          <c:orientation val="minMax"/>
          <c:min val="0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8777464"/>
        <c:crosses val="max"/>
        <c:crossBetween val="between"/>
      </c:valAx>
      <c:catAx>
        <c:axId val="14087774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087785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3E553-FDAA-4D21-9FB3-68CE7A973B9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D35D9-BC51-4956-962F-BA332D1CD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887A14-E8DE-7BE5-5217-C389389B8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11E6B4-958D-5AFD-19B1-6505E28A1C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847EDE-0177-64E0-CF73-37E666B6E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0BC960-98A9-9009-82D3-92342D2F2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1759DB-E4C0-C479-45AB-392F97E65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87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77FA1F-80D3-95CB-FC8E-D541DBE15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7DF6FC-07E8-4A5C-4E6B-B1A3DBD8A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E3DC66-2BD1-C577-071F-B946EABB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253EE0-FAA2-0FEB-8397-A899C9DA7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0F8F8E-DEBC-756E-51ED-89175DD18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30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7A75FD6-CFF3-C112-D9C5-8BF72479B5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4E0E92-6FA0-A5C8-0C1F-471A82A9A4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8BF433-EF6A-9492-BACE-19947E017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646305-90B9-1EE3-3CAB-BC4494E17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3A28A9-028F-DEE3-0CEC-FCD7EE0E1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61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4458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6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D74E26-74EF-CF6E-1B08-442728BF8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C06842-A056-714C-963C-AE8D54298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2536E8-420D-14D5-AA48-BB1A6B33A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B00F6B-96CB-626E-1B9A-7ABF6FF3D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37A3E2-5260-70F5-BD73-66E08B9FF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349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34564-E7EC-571A-FDD1-37A5EE9DF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5C1084-C36D-6C6C-FCCA-6E967EF19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D77307-B75F-F610-78C7-9D80C57B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B741F4-7B67-0C19-B013-0104A8F3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69A61B-579C-81B6-1202-FA96C9B8E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121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F1C534-3E82-858B-F271-D7D9B5C60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9093E0-418D-C0FA-3935-3E4C355375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78628A-CF1A-FD22-D60E-A24C67DC1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1F3DDA-EDFB-F835-8ACD-C430C45EF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8D8A0E-84F3-F40F-693C-361FEFF62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D5A09B-2CBE-464A-0625-897C90F9F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3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5CA5B2-8462-F0D6-BC00-14B6C3518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BD0A7A-D779-77AB-9700-666DAC221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8A552F-DAFB-BDAF-890F-55CC1D8D3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8B89508-060D-3A7C-BDCE-F2D4E8F2BD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5B8416D-9F68-CC15-7FA0-D0F2207F1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778125-F786-EFD6-B604-5AED8BD84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8252070-4318-7D60-A8B3-F108EC7D4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AA5C68-AD78-5407-6213-E0A1670C7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71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C3A743-FB2C-37A9-79C6-00F8CB3E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E59793B-BE8D-3DCA-5550-0A5CCE6A8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5165DEF-AEDE-5748-2B41-48993AB59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E50609B-0EE7-67E4-0591-F864BEB01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53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0EEC2B8-026C-5889-1FF7-ECA57056B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88F825-528D-1904-17C8-C6A49AC7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3CD9E7-43E3-4374-E2E7-9B9266C9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16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6E682C-7E2B-B440-E074-F549CFE33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8B3057-6654-72CD-2A9F-36B22162B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5E10C4-B09D-BFA7-B604-B4033D0358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03D950-88B5-FFF8-86EF-C739490DE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FD4462-DE21-68E0-B5F9-5456F08C8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E7B077-1811-F97E-13CF-F91A64420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0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23906C-A79C-9F37-06D9-191AC3133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A41AC5D-A69E-D04F-7D13-0E3688F253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5EC48C-ECDE-593F-D53E-54FB5A2053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1AA23D-9EBC-652E-F2E3-75F527216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BBE6AD2-83FE-2BE1-9170-429808C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5F37B6-905D-B125-DC7B-B42744DBE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10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5000"/>
                <a:lumOff val="95000"/>
              </a:schemeClr>
            </a:gs>
            <a:gs pos="0">
              <a:schemeClr val="accent1">
                <a:lumMod val="5000"/>
                <a:lumOff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85A9767-F780-07A2-280E-0972D10FA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74A48BF-658D-95AC-BF88-B8FAB6C9A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8E9B8A-F5E5-6889-BE79-EAA0F743A3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9665D-15B3-44C0-875B-FB82E72628D3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21375F-1645-A855-C719-D468A05B70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D3C318-31ED-DB77-B88C-12CD563E0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04442-0438-401F-85DB-66859E9E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0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B69E4D0F-AA72-B534-5E25-5803AF1E3A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121"/>
            <a:ext cx="12192000" cy="683287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FE8DB76-64B5-4D00-90CA-CFE768311FB1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7219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5000">
                <a:schemeClr val="accent2">
                  <a:alpha val="8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1B81D33-66AD-B5A5-92B3-5CB9D9C068B2}"/>
              </a:ext>
            </a:extLst>
          </p:cNvPr>
          <p:cNvSpPr>
            <a:spLocks/>
          </p:cNvSpPr>
          <p:nvPr/>
        </p:nvSpPr>
        <p:spPr bwMode="auto">
          <a:xfrm rot="1025769">
            <a:off x="-5831034" y="-2844886"/>
            <a:ext cx="21624131" cy="13294492"/>
          </a:xfrm>
          <a:custGeom>
            <a:avLst/>
            <a:gdLst>
              <a:gd name="connsiteX0" fmla="*/ 14864992 w 21624131"/>
              <a:gd name="connsiteY0" fmla="*/ 11319753 h 13294492"/>
              <a:gd name="connsiteX1" fmla="*/ 14971491 w 21624131"/>
              <a:gd name="connsiteY1" fmla="*/ 11407657 h 13294492"/>
              <a:gd name="connsiteX2" fmla="*/ 14892774 w 21624131"/>
              <a:gd name="connsiteY2" fmla="*/ 11574210 h 13294492"/>
              <a:gd name="connsiteX3" fmla="*/ 14781645 w 21624131"/>
              <a:gd name="connsiteY3" fmla="*/ 11477054 h 13294492"/>
              <a:gd name="connsiteX4" fmla="*/ 14864992 w 21624131"/>
              <a:gd name="connsiteY4" fmla="*/ 11319753 h 13294492"/>
              <a:gd name="connsiteX5" fmla="*/ 14495043 w 21624131"/>
              <a:gd name="connsiteY5" fmla="*/ 11415314 h 13294492"/>
              <a:gd name="connsiteX6" fmla="*/ 14606172 w 21624131"/>
              <a:gd name="connsiteY6" fmla="*/ 11527105 h 13294492"/>
              <a:gd name="connsiteX7" fmla="*/ 14522825 w 21624131"/>
              <a:gd name="connsiteY7" fmla="*/ 11676161 h 13294492"/>
              <a:gd name="connsiteX8" fmla="*/ 14416326 w 21624131"/>
              <a:gd name="connsiteY8" fmla="*/ 11573685 h 13294492"/>
              <a:gd name="connsiteX9" fmla="*/ 14495043 w 21624131"/>
              <a:gd name="connsiteY9" fmla="*/ 11415314 h 13294492"/>
              <a:gd name="connsiteX10" fmla="*/ 15225680 w 21624131"/>
              <a:gd name="connsiteY10" fmla="*/ 11179534 h 13294492"/>
              <a:gd name="connsiteX11" fmla="*/ 15336810 w 21624131"/>
              <a:gd name="connsiteY11" fmla="*/ 11258602 h 13294492"/>
              <a:gd name="connsiteX12" fmla="*/ 15253462 w 21624131"/>
              <a:gd name="connsiteY12" fmla="*/ 11426040 h 13294492"/>
              <a:gd name="connsiteX13" fmla="*/ 15146963 w 21624131"/>
              <a:gd name="connsiteY13" fmla="*/ 11351623 h 13294492"/>
              <a:gd name="connsiteX14" fmla="*/ 15225680 w 21624131"/>
              <a:gd name="connsiteY14" fmla="*/ 11179534 h 13294492"/>
              <a:gd name="connsiteX15" fmla="*/ 14132558 w 21624131"/>
              <a:gd name="connsiteY15" fmla="*/ 11468238 h 13294492"/>
              <a:gd name="connsiteX16" fmla="*/ 14242815 w 21624131"/>
              <a:gd name="connsiteY16" fmla="*/ 11596776 h 13294492"/>
              <a:gd name="connsiteX17" fmla="*/ 14155529 w 21624131"/>
              <a:gd name="connsiteY17" fmla="*/ 11725315 h 13294492"/>
              <a:gd name="connsiteX18" fmla="*/ 14049866 w 21624131"/>
              <a:gd name="connsiteY18" fmla="*/ 11596776 h 13294492"/>
              <a:gd name="connsiteX19" fmla="*/ 14132558 w 21624131"/>
              <a:gd name="connsiteY19" fmla="*/ 11468238 h 13294492"/>
              <a:gd name="connsiteX20" fmla="*/ 15590660 w 21624131"/>
              <a:gd name="connsiteY20" fmla="*/ 11003568 h 13294492"/>
              <a:gd name="connsiteX21" fmla="*/ 15701364 w 21624131"/>
              <a:gd name="connsiteY21" fmla="*/ 11068514 h 13294492"/>
              <a:gd name="connsiteX22" fmla="*/ 15613724 w 21624131"/>
              <a:gd name="connsiteY22" fmla="*/ 11240156 h 13294492"/>
              <a:gd name="connsiteX23" fmla="*/ 15512246 w 21624131"/>
              <a:gd name="connsiteY23" fmla="*/ 11175210 h 13294492"/>
              <a:gd name="connsiteX24" fmla="*/ 15590660 w 21624131"/>
              <a:gd name="connsiteY24" fmla="*/ 11003568 h 13294492"/>
              <a:gd name="connsiteX25" fmla="*/ 13732025 w 21624131"/>
              <a:gd name="connsiteY25" fmla="*/ 11486864 h 13294492"/>
              <a:gd name="connsiteX26" fmla="*/ 13767115 w 21624131"/>
              <a:gd name="connsiteY26" fmla="*/ 11476354 h 13294492"/>
              <a:gd name="connsiteX27" fmla="*/ 13878244 w 21624131"/>
              <a:gd name="connsiteY27" fmla="*/ 11610884 h 13294492"/>
              <a:gd name="connsiteX28" fmla="*/ 13794897 w 21624131"/>
              <a:gd name="connsiteY28" fmla="*/ 11731498 h 13294492"/>
              <a:gd name="connsiteX29" fmla="*/ 13688397 w 21624131"/>
              <a:gd name="connsiteY29" fmla="*/ 11606245 h 13294492"/>
              <a:gd name="connsiteX30" fmla="*/ 13732025 w 21624131"/>
              <a:gd name="connsiteY30" fmla="*/ 11486864 h 13294492"/>
              <a:gd name="connsiteX31" fmla="*/ 15993383 w 21624131"/>
              <a:gd name="connsiteY31" fmla="*/ 10786358 h 13294492"/>
              <a:gd name="connsiteX32" fmla="*/ 16066680 w 21624131"/>
              <a:gd name="connsiteY32" fmla="*/ 10855508 h 13294492"/>
              <a:gd name="connsiteX33" fmla="*/ 15983653 w 21624131"/>
              <a:gd name="connsiteY33" fmla="*/ 11027149 h 13294492"/>
              <a:gd name="connsiteX34" fmla="*/ 15877563 w 21624131"/>
              <a:gd name="connsiteY34" fmla="*/ 10976120 h 13294492"/>
              <a:gd name="connsiteX35" fmla="*/ 15955978 w 21624131"/>
              <a:gd name="connsiteY35" fmla="*/ 10799840 h 13294492"/>
              <a:gd name="connsiteX36" fmla="*/ 15993383 w 21624131"/>
              <a:gd name="connsiteY36" fmla="*/ 10786358 h 13294492"/>
              <a:gd name="connsiteX37" fmla="*/ 14655205 w 21624131"/>
              <a:gd name="connsiteY37" fmla="*/ 11124955 h 13294492"/>
              <a:gd name="connsiteX38" fmla="*/ 14762315 w 21624131"/>
              <a:gd name="connsiteY38" fmla="*/ 11227013 h 13294492"/>
              <a:gd name="connsiteX39" fmla="*/ 14683147 w 21624131"/>
              <a:gd name="connsiteY39" fmla="*/ 11384738 h 13294492"/>
              <a:gd name="connsiteX40" fmla="*/ 14571380 w 21624131"/>
              <a:gd name="connsiteY40" fmla="*/ 11273402 h 13294492"/>
              <a:gd name="connsiteX41" fmla="*/ 14655205 w 21624131"/>
              <a:gd name="connsiteY41" fmla="*/ 11124955 h 13294492"/>
              <a:gd name="connsiteX42" fmla="*/ 15016976 w 21624131"/>
              <a:gd name="connsiteY42" fmla="*/ 11009603 h 13294492"/>
              <a:gd name="connsiteX43" fmla="*/ 15123066 w 21624131"/>
              <a:gd name="connsiteY43" fmla="*/ 11092560 h 13294492"/>
              <a:gd name="connsiteX44" fmla="*/ 15044652 w 21624131"/>
              <a:gd name="connsiteY44" fmla="*/ 11263085 h 13294492"/>
              <a:gd name="connsiteX45" fmla="*/ 14938561 w 21624131"/>
              <a:gd name="connsiteY45" fmla="*/ 11170909 h 13294492"/>
              <a:gd name="connsiteX46" fmla="*/ 15016976 w 21624131"/>
              <a:gd name="connsiteY46" fmla="*/ 11009603 h 13294492"/>
              <a:gd name="connsiteX47" fmla="*/ 16363539 w 21624131"/>
              <a:gd name="connsiteY47" fmla="*/ 10563738 h 13294492"/>
              <a:gd name="connsiteX48" fmla="*/ 16432018 w 21624131"/>
              <a:gd name="connsiteY48" fmla="*/ 10624655 h 13294492"/>
              <a:gd name="connsiteX49" fmla="*/ 16344732 w 21624131"/>
              <a:gd name="connsiteY49" fmla="*/ 10797001 h 13294492"/>
              <a:gd name="connsiteX50" fmla="*/ 16243663 w 21624131"/>
              <a:gd name="connsiteY50" fmla="*/ 10741105 h 13294492"/>
              <a:gd name="connsiteX51" fmla="*/ 16326356 w 21624131"/>
              <a:gd name="connsiteY51" fmla="*/ 10578075 h 13294492"/>
              <a:gd name="connsiteX52" fmla="*/ 16363539 w 21624131"/>
              <a:gd name="connsiteY52" fmla="*/ 10563738 h 13294492"/>
              <a:gd name="connsiteX53" fmla="*/ 14289886 w 21624131"/>
              <a:gd name="connsiteY53" fmla="*/ 11194125 h 13294492"/>
              <a:gd name="connsiteX54" fmla="*/ 14396996 w 21624131"/>
              <a:gd name="connsiteY54" fmla="*/ 11314080 h 13294492"/>
              <a:gd name="connsiteX55" fmla="*/ 14317828 w 21624131"/>
              <a:gd name="connsiteY55" fmla="*/ 11461715 h 13294492"/>
              <a:gd name="connsiteX56" fmla="*/ 14210719 w 21624131"/>
              <a:gd name="connsiteY56" fmla="*/ 11337148 h 13294492"/>
              <a:gd name="connsiteX57" fmla="*/ 14289886 w 21624131"/>
              <a:gd name="connsiteY57" fmla="*/ 11194125 h 13294492"/>
              <a:gd name="connsiteX58" fmla="*/ 15387353 w 21624131"/>
              <a:gd name="connsiteY58" fmla="*/ 10855568 h 13294492"/>
              <a:gd name="connsiteX59" fmla="*/ 15493014 w 21624131"/>
              <a:gd name="connsiteY59" fmla="*/ 10939287 h 13294492"/>
              <a:gd name="connsiteX60" fmla="*/ 15410322 w 21624131"/>
              <a:gd name="connsiteY60" fmla="*/ 11106724 h 13294492"/>
              <a:gd name="connsiteX61" fmla="*/ 15304659 w 21624131"/>
              <a:gd name="connsiteY61" fmla="*/ 11018354 h 13294492"/>
              <a:gd name="connsiteX62" fmla="*/ 15387353 w 21624131"/>
              <a:gd name="connsiteY62" fmla="*/ 10855568 h 13294492"/>
              <a:gd name="connsiteX63" fmla="*/ 13373788 w 21624131"/>
              <a:gd name="connsiteY63" fmla="*/ 11459407 h 13294492"/>
              <a:gd name="connsiteX64" fmla="*/ 13406870 w 21624131"/>
              <a:gd name="connsiteY64" fmla="*/ 11453885 h 13294492"/>
              <a:gd name="connsiteX65" fmla="*/ 13512959 w 21624131"/>
              <a:gd name="connsiteY65" fmla="*/ 11591604 h 13294492"/>
              <a:gd name="connsiteX66" fmla="*/ 13429932 w 21624131"/>
              <a:gd name="connsiteY66" fmla="*/ 11697190 h 13294492"/>
              <a:gd name="connsiteX67" fmla="*/ 13323841 w 21624131"/>
              <a:gd name="connsiteY67" fmla="*/ 11559469 h 13294492"/>
              <a:gd name="connsiteX68" fmla="*/ 13373788 w 21624131"/>
              <a:gd name="connsiteY68" fmla="*/ 11459407 h 13294492"/>
              <a:gd name="connsiteX69" fmla="*/ 15752670 w 21624131"/>
              <a:gd name="connsiteY69" fmla="*/ 10681289 h 13294492"/>
              <a:gd name="connsiteX70" fmla="*/ 15858333 w 21624131"/>
              <a:gd name="connsiteY70" fmla="*/ 10745634 h 13294492"/>
              <a:gd name="connsiteX71" fmla="*/ 15780235 w 21624131"/>
              <a:gd name="connsiteY71" fmla="*/ 10911090 h 13294492"/>
              <a:gd name="connsiteX72" fmla="*/ 15669980 w 21624131"/>
              <a:gd name="connsiteY72" fmla="*/ 10846745 h 13294492"/>
              <a:gd name="connsiteX73" fmla="*/ 15752670 w 21624131"/>
              <a:gd name="connsiteY73" fmla="*/ 10681289 h 13294492"/>
              <a:gd name="connsiteX74" fmla="*/ 13929981 w 21624131"/>
              <a:gd name="connsiteY74" fmla="*/ 11227397 h 13294492"/>
              <a:gd name="connsiteX75" fmla="*/ 14032434 w 21624131"/>
              <a:gd name="connsiteY75" fmla="*/ 11356729 h 13294492"/>
              <a:gd name="connsiteX76" fmla="*/ 13957922 w 21624131"/>
              <a:gd name="connsiteY76" fmla="*/ 11490680 h 13294492"/>
              <a:gd name="connsiteX77" fmla="*/ 13846156 w 21624131"/>
              <a:gd name="connsiteY77" fmla="*/ 11356728 h 13294492"/>
              <a:gd name="connsiteX78" fmla="*/ 13929981 w 21624131"/>
              <a:gd name="connsiteY78" fmla="*/ 11227397 h 13294492"/>
              <a:gd name="connsiteX79" fmla="*/ 16731307 w 21624131"/>
              <a:gd name="connsiteY79" fmla="*/ 10324697 h 13294492"/>
              <a:gd name="connsiteX80" fmla="*/ 16798117 w 21624131"/>
              <a:gd name="connsiteY80" fmla="*/ 10374710 h 13294492"/>
              <a:gd name="connsiteX81" fmla="*/ 16715089 w 21624131"/>
              <a:gd name="connsiteY81" fmla="*/ 10540994 h 13294492"/>
              <a:gd name="connsiteX82" fmla="*/ 16609000 w 21624131"/>
              <a:gd name="connsiteY82" fmla="*/ 10504043 h 13294492"/>
              <a:gd name="connsiteX83" fmla="*/ 16696640 w 21624131"/>
              <a:gd name="connsiteY83" fmla="*/ 10337758 h 13294492"/>
              <a:gd name="connsiteX84" fmla="*/ 16731307 w 21624131"/>
              <a:gd name="connsiteY84" fmla="*/ 10324697 h 13294492"/>
              <a:gd name="connsiteX85" fmla="*/ 16122583 w 21624131"/>
              <a:gd name="connsiteY85" fmla="*/ 10476001 h 13294492"/>
              <a:gd name="connsiteX86" fmla="*/ 16223650 w 21624131"/>
              <a:gd name="connsiteY86" fmla="*/ 10536554 h 13294492"/>
              <a:gd name="connsiteX87" fmla="*/ 16140958 w 21624131"/>
              <a:gd name="connsiteY87" fmla="*/ 10704242 h 13294492"/>
              <a:gd name="connsiteX88" fmla="*/ 16035296 w 21624131"/>
              <a:gd name="connsiteY88" fmla="*/ 10648346 h 13294492"/>
              <a:gd name="connsiteX89" fmla="*/ 16122583 w 21624131"/>
              <a:gd name="connsiteY89" fmla="*/ 10476001 h 13294492"/>
              <a:gd name="connsiteX90" fmla="*/ 13006598 w 21624131"/>
              <a:gd name="connsiteY90" fmla="*/ 11404607 h 13294492"/>
              <a:gd name="connsiteX91" fmla="*/ 13041552 w 21624131"/>
              <a:gd name="connsiteY91" fmla="*/ 11401717 h 13294492"/>
              <a:gd name="connsiteX92" fmla="*/ 13152254 w 21624131"/>
              <a:gd name="connsiteY92" fmla="*/ 11540464 h 13294492"/>
              <a:gd name="connsiteX93" fmla="*/ 13064615 w 21624131"/>
              <a:gd name="connsiteY93" fmla="*/ 11632962 h 13294492"/>
              <a:gd name="connsiteX94" fmla="*/ 12963137 w 21624131"/>
              <a:gd name="connsiteY94" fmla="*/ 11503465 h 13294492"/>
              <a:gd name="connsiteX95" fmla="*/ 13006598 w 21624131"/>
              <a:gd name="connsiteY95" fmla="*/ 11404607 h 13294492"/>
              <a:gd name="connsiteX96" fmla="*/ 13528581 w 21624131"/>
              <a:gd name="connsiteY96" fmla="*/ 11238301 h 13294492"/>
              <a:gd name="connsiteX97" fmla="*/ 13563467 w 21624131"/>
              <a:gd name="connsiteY97" fmla="*/ 11231988 h 13294492"/>
              <a:gd name="connsiteX98" fmla="*/ 13669130 w 21624131"/>
              <a:gd name="connsiteY98" fmla="*/ 11360526 h 13294492"/>
              <a:gd name="connsiteX99" fmla="*/ 13591031 w 21624131"/>
              <a:gd name="connsiteY99" fmla="*/ 11479883 h 13294492"/>
              <a:gd name="connsiteX100" fmla="*/ 13480774 w 21624131"/>
              <a:gd name="connsiteY100" fmla="*/ 11346754 h 13294492"/>
              <a:gd name="connsiteX101" fmla="*/ 13528581 w 21624131"/>
              <a:gd name="connsiteY101" fmla="*/ 11238301 h 13294492"/>
              <a:gd name="connsiteX102" fmla="*/ 14818261 w 21624131"/>
              <a:gd name="connsiteY102" fmla="*/ 10813720 h 13294492"/>
              <a:gd name="connsiteX103" fmla="*/ 14919329 w 21624131"/>
              <a:gd name="connsiteY103" fmla="*/ 10915502 h 13294492"/>
              <a:gd name="connsiteX104" fmla="*/ 14836637 w 21624131"/>
              <a:gd name="connsiteY104" fmla="*/ 11072803 h 13294492"/>
              <a:gd name="connsiteX105" fmla="*/ 14735568 w 21624131"/>
              <a:gd name="connsiteY105" fmla="*/ 10966393 h 13294492"/>
              <a:gd name="connsiteX106" fmla="*/ 14818261 w 21624131"/>
              <a:gd name="connsiteY106" fmla="*/ 10813720 h 13294492"/>
              <a:gd name="connsiteX107" fmla="*/ 15174726 w 21624131"/>
              <a:gd name="connsiteY107" fmla="*/ 10690287 h 13294492"/>
              <a:gd name="connsiteX108" fmla="*/ 15285429 w 21624131"/>
              <a:gd name="connsiteY108" fmla="*/ 10773245 h 13294492"/>
              <a:gd name="connsiteX109" fmla="*/ 15207015 w 21624131"/>
              <a:gd name="connsiteY109" fmla="*/ 10939161 h 13294492"/>
              <a:gd name="connsiteX110" fmla="*/ 15100924 w 21624131"/>
              <a:gd name="connsiteY110" fmla="*/ 10856203 h 13294492"/>
              <a:gd name="connsiteX111" fmla="*/ 15174726 w 21624131"/>
              <a:gd name="connsiteY111" fmla="*/ 10690287 h 13294492"/>
              <a:gd name="connsiteX112" fmla="*/ 14448703 w 21624131"/>
              <a:gd name="connsiteY112" fmla="*/ 10901099 h 13294492"/>
              <a:gd name="connsiteX113" fmla="*/ 14554793 w 21624131"/>
              <a:gd name="connsiteY113" fmla="*/ 11012135 h 13294492"/>
              <a:gd name="connsiteX114" fmla="*/ 14476379 w 21624131"/>
              <a:gd name="connsiteY114" fmla="*/ 11164808 h 13294492"/>
              <a:gd name="connsiteX115" fmla="*/ 14370289 w 21624131"/>
              <a:gd name="connsiteY115" fmla="*/ 11053773 h 13294492"/>
              <a:gd name="connsiteX116" fmla="*/ 14448703 w 21624131"/>
              <a:gd name="connsiteY116" fmla="*/ 10901099 h 13294492"/>
              <a:gd name="connsiteX117" fmla="*/ 17094751 w 21624131"/>
              <a:gd name="connsiteY117" fmla="*/ 10082291 h 13294492"/>
              <a:gd name="connsiteX118" fmla="*/ 17168049 w 21624131"/>
              <a:gd name="connsiteY118" fmla="*/ 10123916 h 13294492"/>
              <a:gd name="connsiteX119" fmla="*/ 17080409 w 21624131"/>
              <a:gd name="connsiteY119" fmla="*/ 10281161 h 13294492"/>
              <a:gd name="connsiteX120" fmla="*/ 16974320 w 21624131"/>
              <a:gd name="connsiteY120" fmla="*/ 10262663 h 13294492"/>
              <a:gd name="connsiteX121" fmla="*/ 17057347 w 21624131"/>
              <a:gd name="connsiteY121" fmla="*/ 10100791 h 13294492"/>
              <a:gd name="connsiteX122" fmla="*/ 17094751 w 21624131"/>
              <a:gd name="connsiteY122" fmla="*/ 10082291 h 13294492"/>
              <a:gd name="connsiteX123" fmla="*/ 16524886 w 21624131"/>
              <a:gd name="connsiteY123" fmla="*/ 10249013 h 13294492"/>
              <a:gd name="connsiteX124" fmla="*/ 16589752 w 21624131"/>
              <a:gd name="connsiteY124" fmla="*/ 10305687 h 13294492"/>
              <a:gd name="connsiteX125" fmla="*/ 16511338 w 21624131"/>
              <a:gd name="connsiteY125" fmla="*/ 10467823 h 13294492"/>
              <a:gd name="connsiteX126" fmla="*/ 16405246 w 21624131"/>
              <a:gd name="connsiteY126" fmla="*/ 10421498 h 13294492"/>
              <a:gd name="connsiteX127" fmla="*/ 16488273 w 21624131"/>
              <a:gd name="connsiteY127" fmla="*/ 10263995 h 13294492"/>
              <a:gd name="connsiteX128" fmla="*/ 16524886 w 21624131"/>
              <a:gd name="connsiteY128" fmla="*/ 10249013 h 13294492"/>
              <a:gd name="connsiteX129" fmla="*/ 15548205 w 21624131"/>
              <a:gd name="connsiteY129" fmla="*/ 10533272 h 13294492"/>
              <a:gd name="connsiteX130" fmla="*/ 15650657 w 21624131"/>
              <a:gd name="connsiteY130" fmla="*/ 10611405 h 13294492"/>
              <a:gd name="connsiteX131" fmla="*/ 15566833 w 21624131"/>
              <a:gd name="connsiteY131" fmla="*/ 10772266 h 13294492"/>
              <a:gd name="connsiteX132" fmla="*/ 15464380 w 21624131"/>
              <a:gd name="connsiteY132" fmla="*/ 10698729 h 13294492"/>
              <a:gd name="connsiteX133" fmla="*/ 15548205 w 21624131"/>
              <a:gd name="connsiteY133" fmla="*/ 10533272 h 13294492"/>
              <a:gd name="connsiteX134" fmla="*/ 14086933 w 21624131"/>
              <a:gd name="connsiteY134" fmla="*/ 10953307 h 13294492"/>
              <a:gd name="connsiteX135" fmla="*/ 14189385 w 21624131"/>
              <a:gd name="connsiteY135" fmla="*/ 11078382 h 13294492"/>
              <a:gd name="connsiteX136" fmla="*/ 14110217 w 21624131"/>
              <a:gd name="connsiteY136" fmla="*/ 11221987 h 13294492"/>
              <a:gd name="connsiteX137" fmla="*/ 14003108 w 21624131"/>
              <a:gd name="connsiteY137" fmla="*/ 11096912 h 13294492"/>
              <a:gd name="connsiteX138" fmla="*/ 14086933 w 21624131"/>
              <a:gd name="connsiteY138" fmla="*/ 10953307 h 13294492"/>
              <a:gd name="connsiteX139" fmla="*/ 13168676 w 21624131"/>
              <a:gd name="connsiteY139" fmla="*/ 11207064 h 13294492"/>
              <a:gd name="connsiteX140" fmla="*/ 13203562 w 21624131"/>
              <a:gd name="connsiteY140" fmla="*/ 11204174 h 13294492"/>
              <a:gd name="connsiteX141" fmla="*/ 13304631 w 21624131"/>
              <a:gd name="connsiteY141" fmla="*/ 11333671 h 13294492"/>
              <a:gd name="connsiteX142" fmla="*/ 13226533 w 21624131"/>
              <a:gd name="connsiteY142" fmla="*/ 11444669 h 13294492"/>
              <a:gd name="connsiteX143" fmla="*/ 13120870 w 21624131"/>
              <a:gd name="connsiteY143" fmla="*/ 11305922 h 13294492"/>
              <a:gd name="connsiteX144" fmla="*/ 13168676 w 21624131"/>
              <a:gd name="connsiteY144" fmla="*/ 11207064 h 13294492"/>
              <a:gd name="connsiteX145" fmla="*/ 15913523 w 21624131"/>
              <a:gd name="connsiteY145" fmla="*/ 10352053 h 13294492"/>
              <a:gd name="connsiteX146" fmla="*/ 16020633 w 21624131"/>
              <a:gd name="connsiteY146" fmla="*/ 10421257 h 13294492"/>
              <a:gd name="connsiteX147" fmla="*/ 15932151 w 21624131"/>
              <a:gd name="connsiteY147" fmla="*/ 10582733 h 13294492"/>
              <a:gd name="connsiteX148" fmla="*/ 15829698 w 21624131"/>
              <a:gd name="connsiteY148" fmla="*/ 10513530 h 13294492"/>
              <a:gd name="connsiteX149" fmla="*/ 15913523 w 21624131"/>
              <a:gd name="connsiteY149" fmla="*/ 10352053 h 13294492"/>
              <a:gd name="connsiteX150" fmla="*/ 16890573 w 21624131"/>
              <a:gd name="connsiteY150" fmla="*/ 10020930 h 13294492"/>
              <a:gd name="connsiteX151" fmla="*/ 16959699 w 21624131"/>
              <a:gd name="connsiteY151" fmla="*/ 10069204 h 13294492"/>
              <a:gd name="connsiteX152" fmla="*/ 16877008 w 21624131"/>
              <a:gd name="connsiteY152" fmla="*/ 10231569 h 13294492"/>
              <a:gd name="connsiteX153" fmla="*/ 16771345 w 21624131"/>
              <a:gd name="connsiteY153" fmla="*/ 10194456 h 13294492"/>
              <a:gd name="connsiteX154" fmla="*/ 16854037 w 21624131"/>
              <a:gd name="connsiteY154" fmla="*/ 10036731 h 13294492"/>
              <a:gd name="connsiteX155" fmla="*/ 16890573 w 21624131"/>
              <a:gd name="connsiteY155" fmla="*/ 10020930 h 13294492"/>
              <a:gd name="connsiteX156" fmla="*/ 12644418 w 21624131"/>
              <a:gd name="connsiteY156" fmla="*/ 11326453 h 13294492"/>
              <a:gd name="connsiteX157" fmla="*/ 12679781 w 21624131"/>
              <a:gd name="connsiteY157" fmla="*/ 11327821 h 13294492"/>
              <a:gd name="connsiteX158" fmla="*/ 12786891 w 21624131"/>
              <a:gd name="connsiteY158" fmla="*/ 11466132 h 13294492"/>
              <a:gd name="connsiteX159" fmla="*/ 12698409 w 21624131"/>
              <a:gd name="connsiteY159" fmla="*/ 11544507 h 13294492"/>
              <a:gd name="connsiteX160" fmla="*/ 12595957 w 21624131"/>
              <a:gd name="connsiteY160" fmla="*/ 11406197 h 13294492"/>
              <a:gd name="connsiteX161" fmla="*/ 12616913 w 21624131"/>
              <a:gd name="connsiteY161" fmla="*/ 11341076 h 13294492"/>
              <a:gd name="connsiteX162" fmla="*/ 12644418 w 21624131"/>
              <a:gd name="connsiteY162" fmla="*/ 11326453 h 13294492"/>
              <a:gd name="connsiteX163" fmla="*/ 17464905 w 21624131"/>
              <a:gd name="connsiteY163" fmla="*/ 9838803 h 13294492"/>
              <a:gd name="connsiteX164" fmla="*/ 17533385 w 21624131"/>
              <a:gd name="connsiteY164" fmla="*/ 9878532 h 13294492"/>
              <a:gd name="connsiteX165" fmla="*/ 17441505 w 21624131"/>
              <a:gd name="connsiteY165" fmla="*/ 10026741 h 13294492"/>
              <a:gd name="connsiteX166" fmla="*/ 17340435 w 21624131"/>
              <a:gd name="connsiteY166" fmla="*/ 9998952 h 13294492"/>
              <a:gd name="connsiteX167" fmla="*/ 17427722 w 21624131"/>
              <a:gd name="connsiteY167" fmla="*/ 9855375 h 13294492"/>
              <a:gd name="connsiteX168" fmla="*/ 17464905 w 21624131"/>
              <a:gd name="connsiteY168" fmla="*/ 9838803 h 13294492"/>
              <a:gd name="connsiteX169" fmla="*/ 13686323 w 21624131"/>
              <a:gd name="connsiteY169" fmla="*/ 10990884 h 13294492"/>
              <a:gd name="connsiteX170" fmla="*/ 13721613 w 21624131"/>
              <a:gd name="connsiteY170" fmla="*/ 10980374 h 13294492"/>
              <a:gd name="connsiteX171" fmla="*/ 13828723 w 21624131"/>
              <a:gd name="connsiteY171" fmla="*/ 11105626 h 13294492"/>
              <a:gd name="connsiteX172" fmla="*/ 13749555 w 21624131"/>
              <a:gd name="connsiteY172" fmla="*/ 11235517 h 13294492"/>
              <a:gd name="connsiteX173" fmla="*/ 13642446 w 21624131"/>
              <a:gd name="connsiteY173" fmla="*/ 11110265 h 13294492"/>
              <a:gd name="connsiteX174" fmla="*/ 13686323 w 21624131"/>
              <a:gd name="connsiteY174" fmla="*/ 10990884 h 13294492"/>
              <a:gd name="connsiteX175" fmla="*/ 16280352 w 21624131"/>
              <a:gd name="connsiteY175" fmla="*/ 10156533 h 13294492"/>
              <a:gd name="connsiteX176" fmla="*/ 16386015 w 21624131"/>
              <a:gd name="connsiteY176" fmla="*/ 10212122 h 13294492"/>
              <a:gd name="connsiteX177" fmla="*/ 16303322 w 21624131"/>
              <a:gd name="connsiteY177" fmla="*/ 10374256 h 13294492"/>
              <a:gd name="connsiteX178" fmla="*/ 16202255 w 21624131"/>
              <a:gd name="connsiteY178" fmla="*/ 10318667 h 13294492"/>
              <a:gd name="connsiteX179" fmla="*/ 16280352 w 21624131"/>
              <a:gd name="connsiteY179" fmla="*/ 10156533 h 13294492"/>
              <a:gd name="connsiteX180" fmla="*/ 17256395 w 21624131"/>
              <a:gd name="connsiteY180" fmla="*/ 9792798 h 13294492"/>
              <a:gd name="connsiteX181" fmla="*/ 17325799 w 21624131"/>
              <a:gd name="connsiteY181" fmla="*/ 9832528 h 13294492"/>
              <a:gd name="connsiteX182" fmla="*/ 17242772 w 21624131"/>
              <a:gd name="connsiteY182" fmla="*/ 9985370 h 13294492"/>
              <a:gd name="connsiteX183" fmla="*/ 17136684 w 21624131"/>
              <a:gd name="connsiteY183" fmla="*/ 9957580 h 13294492"/>
              <a:gd name="connsiteX184" fmla="*/ 17219710 w 21624131"/>
              <a:gd name="connsiteY184" fmla="*/ 9809371 h 13294492"/>
              <a:gd name="connsiteX185" fmla="*/ 17256395 w 21624131"/>
              <a:gd name="connsiteY185" fmla="*/ 9792798 h 13294492"/>
              <a:gd name="connsiteX186" fmla="*/ 14974179 w 21624131"/>
              <a:gd name="connsiteY186" fmla="*/ 10494441 h 13294492"/>
              <a:gd name="connsiteX187" fmla="*/ 15076236 w 21624131"/>
              <a:gd name="connsiteY187" fmla="*/ 10601138 h 13294492"/>
              <a:gd name="connsiteX188" fmla="*/ 14997374 w 21624131"/>
              <a:gd name="connsiteY188" fmla="*/ 10758863 h 13294492"/>
              <a:gd name="connsiteX189" fmla="*/ 14890679 w 21624131"/>
              <a:gd name="connsiteY189" fmla="*/ 10652167 h 13294492"/>
              <a:gd name="connsiteX190" fmla="*/ 14974179 w 21624131"/>
              <a:gd name="connsiteY190" fmla="*/ 10494441 h 13294492"/>
              <a:gd name="connsiteX191" fmla="*/ 12807234 w 21624131"/>
              <a:gd name="connsiteY191" fmla="*/ 11154064 h 13294492"/>
              <a:gd name="connsiteX192" fmla="*/ 12842837 w 21624131"/>
              <a:gd name="connsiteY192" fmla="*/ 11152700 h 13294492"/>
              <a:gd name="connsiteX193" fmla="*/ 12943907 w 21624131"/>
              <a:gd name="connsiteY193" fmla="*/ 11281366 h 13294492"/>
              <a:gd name="connsiteX194" fmla="*/ 12861213 w 21624131"/>
              <a:gd name="connsiteY194" fmla="*/ 11377864 h 13294492"/>
              <a:gd name="connsiteX195" fmla="*/ 12755551 w 21624131"/>
              <a:gd name="connsiteY195" fmla="*/ 11240009 h 13294492"/>
              <a:gd name="connsiteX196" fmla="*/ 12778521 w 21624131"/>
              <a:gd name="connsiteY196" fmla="*/ 11170506 h 13294492"/>
              <a:gd name="connsiteX197" fmla="*/ 12807234 w 21624131"/>
              <a:gd name="connsiteY197" fmla="*/ 11154064 h 13294492"/>
              <a:gd name="connsiteX198" fmla="*/ 14604221 w 21624131"/>
              <a:gd name="connsiteY198" fmla="*/ 10597272 h 13294492"/>
              <a:gd name="connsiteX199" fmla="*/ 14710917 w 21624131"/>
              <a:gd name="connsiteY199" fmla="*/ 10708606 h 13294492"/>
              <a:gd name="connsiteX200" fmla="*/ 14627417 w 21624131"/>
              <a:gd name="connsiteY200" fmla="*/ 10866332 h 13294492"/>
              <a:gd name="connsiteX201" fmla="*/ 14529998 w 21624131"/>
              <a:gd name="connsiteY201" fmla="*/ 10754996 h 13294492"/>
              <a:gd name="connsiteX202" fmla="*/ 14604221 w 21624131"/>
              <a:gd name="connsiteY202" fmla="*/ 10597272 h 13294492"/>
              <a:gd name="connsiteX203" fmla="*/ 17825871 w 21624131"/>
              <a:gd name="connsiteY203" fmla="*/ 9604577 h 13294492"/>
              <a:gd name="connsiteX204" fmla="*/ 17899449 w 21624131"/>
              <a:gd name="connsiteY204" fmla="*/ 9629499 h 13294492"/>
              <a:gd name="connsiteX205" fmla="*/ 17816104 w 21624131"/>
              <a:gd name="connsiteY205" fmla="*/ 9769409 h 13294492"/>
              <a:gd name="connsiteX206" fmla="*/ 17709605 w 21624131"/>
              <a:gd name="connsiteY206" fmla="*/ 9764745 h 13294492"/>
              <a:gd name="connsiteX207" fmla="*/ 17788321 w 21624131"/>
              <a:gd name="connsiteY207" fmla="*/ 9624835 h 13294492"/>
              <a:gd name="connsiteX208" fmla="*/ 17825871 w 21624131"/>
              <a:gd name="connsiteY208" fmla="*/ 9604577 h 13294492"/>
              <a:gd name="connsiteX209" fmla="*/ 13326140 w 21624131"/>
              <a:gd name="connsiteY209" fmla="*/ 10983939 h 13294492"/>
              <a:gd name="connsiteX210" fmla="*/ 13361367 w 21624131"/>
              <a:gd name="connsiteY210" fmla="*/ 10977652 h 13294492"/>
              <a:gd name="connsiteX211" fmla="*/ 13463424 w 21624131"/>
              <a:gd name="connsiteY211" fmla="*/ 11111774 h 13294492"/>
              <a:gd name="connsiteX212" fmla="*/ 13379924 w 21624131"/>
              <a:gd name="connsiteY212" fmla="*/ 11222772 h 13294492"/>
              <a:gd name="connsiteX213" fmla="*/ 13277866 w 21624131"/>
              <a:gd name="connsiteY213" fmla="*/ 11088650 h 13294492"/>
              <a:gd name="connsiteX214" fmla="*/ 13326140 w 21624131"/>
              <a:gd name="connsiteY214" fmla="*/ 10983939 h 13294492"/>
              <a:gd name="connsiteX215" fmla="*/ 15339496 w 21624131"/>
              <a:gd name="connsiteY215" fmla="*/ 10361072 h 13294492"/>
              <a:gd name="connsiteX216" fmla="*/ 15441553 w 21624131"/>
              <a:gd name="connsiteY216" fmla="*/ 10453851 h 13294492"/>
              <a:gd name="connsiteX217" fmla="*/ 15358052 w 21624131"/>
              <a:gd name="connsiteY217" fmla="*/ 10616216 h 13294492"/>
              <a:gd name="connsiteX218" fmla="*/ 15260635 w 21624131"/>
              <a:gd name="connsiteY218" fmla="*/ 10528075 h 13294492"/>
              <a:gd name="connsiteX219" fmla="*/ 15339496 w 21624131"/>
              <a:gd name="connsiteY219" fmla="*/ 10361072 h 13294492"/>
              <a:gd name="connsiteX220" fmla="*/ 16684644 w 21624131"/>
              <a:gd name="connsiteY220" fmla="*/ 9937890 h 13294492"/>
              <a:gd name="connsiteX221" fmla="*/ 16756682 w 21624131"/>
              <a:gd name="connsiteY221" fmla="*/ 9994811 h 13294492"/>
              <a:gd name="connsiteX222" fmla="*/ 16672858 w 21624131"/>
              <a:gd name="connsiteY222" fmla="*/ 10152997 h 13294492"/>
              <a:gd name="connsiteX223" fmla="*/ 16565748 w 21624131"/>
              <a:gd name="connsiteY223" fmla="*/ 10111126 h 13294492"/>
              <a:gd name="connsiteX224" fmla="*/ 16644916 w 21624131"/>
              <a:gd name="connsiteY224" fmla="*/ 9952940 h 13294492"/>
              <a:gd name="connsiteX225" fmla="*/ 16684644 w 21624131"/>
              <a:gd name="connsiteY225" fmla="*/ 9937890 h 13294492"/>
              <a:gd name="connsiteX226" fmla="*/ 14243544 w 21624131"/>
              <a:gd name="connsiteY226" fmla="*/ 10662905 h 13294492"/>
              <a:gd name="connsiteX227" fmla="*/ 14345599 w 21624131"/>
              <a:gd name="connsiteY227" fmla="*/ 10791593 h 13294492"/>
              <a:gd name="connsiteX228" fmla="*/ 14266738 w 21624131"/>
              <a:gd name="connsiteY228" fmla="*/ 10934068 h 13294492"/>
              <a:gd name="connsiteX229" fmla="*/ 14164682 w 21624131"/>
              <a:gd name="connsiteY229" fmla="*/ 10809977 h 13294492"/>
              <a:gd name="connsiteX230" fmla="*/ 14243544 w 21624131"/>
              <a:gd name="connsiteY230" fmla="*/ 10662905 h 13294492"/>
              <a:gd name="connsiteX231" fmla="*/ 15706667 w 21624131"/>
              <a:gd name="connsiteY231" fmla="*/ 10208698 h 13294492"/>
              <a:gd name="connsiteX232" fmla="*/ 15807735 w 21624131"/>
              <a:gd name="connsiteY232" fmla="*/ 10287348 h 13294492"/>
              <a:gd name="connsiteX233" fmla="*/ 15725042 w 21624131"/>
              <a:gd name="connsiteY233" fmla="*/ 10449275 h 13294492"/>
              <a:gd name="connsiteX234" fmla="*/ 15628570 w 21624131"/>
              <a:gd name="connsiteY234" fmla="*/ 10370624 h 13294492"/>
              <a:gd name="connsiteX235" fmla="*/ 15706667 w 21624131"/>
              <a:gd name="connsiteY235" fmla="*/ 10208698 h 13294492"/>
              <a:gd name="connsiteX236" fmla="*/ 12274210 w 21624131"/>
              <a:gd name="connsiteY236" fmla="*/ 11237891 h 13294492"/>
              <a:gd name="connsiteX237" fmla="*/ 12311253 w 21624131"/>
              <a:gd name="connsiteY237" fmla="*/ 11236597 h 13294492"/>
              <a:gd name="connsiteX238" fmla="*/ 12422382 w 21624131"/>
              <a:gd name="connsiteY238" fmla="*/ 11365406 h 13294492"/>
              <a:gd name="connsiteX239" fmla="*/ 12339035 w 21624131"/>
              <a:gd name="connsiteY239" fmla="*/ 11439011 h 13294492"/>
              <a:gd name="connsiteX240" fmla="*/ 12232536 w 21624131"/>
              <a:gd name="connsiteY240" fmla="*/ 11319403 h 13294492"/>
              <a:gd name="connsiteX241" fmla="*/ 12274210 w 21624131"/>
              <a:gd name="connsiteY241" fmla="*/ 11237891 h 13294492"/>
              <a:gd name="connsiteX242" fmla="*/ 17625613 w 21624131"/>
              <a:gd name="connsiteY242" fmla="*/ 9570799 h 13294492"/>
              <a:gd name="connsiteX243" fmla="*/ 17695685 w 21624131"/>
              <a:gd name="connsiteY243" fmla="*/ 9605905 h 13294492"/>
              <a:gd name="connsiteX244" fmla="*/ 17607205 w 21624131"/>
              <a:gd name="connsiteY244" fmla="*/ 9744589 h 13294492"/>
              <a:gd name="connsiteX245" fmla="*/ 17504752 w 21624131"/>
              <a:gd name="connsiteY245" fmla="*/ 9726099 h 13294492"/>
              <a:gd name="connsiteX246" fmla="*/ 17588575 w 21624131"/>
              <a:gd name="connsiteY246" fmla="*/ 9587413 h 13294492"/>
              <a:gd name="connsiteX247" fmla="*/ 17625613 w 21624131"/>
              <a:gd name="connsiteY247" fmla="*/ 9570799 h 13294492"/>
              <a:gd name="connsiteX248" fmla="*/ 18197480 w 21624131"/>
              <a:gd name="connsiteY248" fmla="*/ 9380691 h 13294492"/>
              <a:gd name="connsiteX249" fmla="*/ 18264022 w 21624131"/>
              <a:gd name="connsiteY249" fmla="*/ 9407541 h 13294492"/>
              <a:gd name="connsiteX250" fmla="*/ 18176734 w 21624131"/>
              <a:gd name="connsiteY250" fmla="*/ 9533279 h 13294492"/>
              <a:gd name="connsiteX251" fmla="*/ 18075667 w 21624131"/>
              <a:gd name="connsiteY251" fmla="*/ 9523964 h 13294492"/>
              <a:gd name="connsiteX252" fmla="*/ 18158358 w 21624131"/>
              <a:gd name="connsiteY252" fmla="*/ 9398226 h 13294492"/>
              <a:gd name="connsiteX253" fmla="*/ 18197480 w 21624131"/>
              <a:gd name="connsiteY253" fmla="*/ 9380691 h 13294492"/>
              <a:gd name="connsiteX254" fmla="*/ 16106302 w 21624131"/>
              <a:gd name="connsiteY254" fmla="*/ 10023218 h 13294492"/>
              <a:gd name="connsiteX255" fmla="*/ 16178339 w 21624131"/>
              <a:gd name="connsiteY255" fmla="*/ 10096530 h 13294492"/>
              <a:gd name="connsiteX256" fmla="*/ 16099171 w 21624131"/>
              <a:gd name="connsiteY256" fmla="*/ 10258006 h 13294492"/>
              <a:gd name="connsiteX257" fmla="*/ 15996718 w 21624131"/>
              <a:gd name="connsiteY257" fmla="*/ 10198030 h 13294492"/>
              <a:gd name="connsiteX258" fmla="*/ 16071230 w 21624131"/>
              <a:gd name="connsiteY258" fmla="*/ 10036553 h 13294492"/>
              <a:gd name="connsiteX259" fmla="*/ 16106302 w 21624131"/>
              <a:gd name="connsiteY259" fmla="*/ 10023218 h 13294492"/>
              <a:gd name="connsiteX260" fmla="*/ 13878997 w 21624131"/>
              <a:gd name="connsiteY260" fmla="*/ 10707067 h 13294492"/>
              <a:gd name="connsiteX261" fmla="*/ 13981053 w 21624131"/>
              <a:gd name="connsiteY261" fmla="*/ 10832492 h 13294492"/>
              <a:gd name="connsiteX262" fmla="*/ 13906830 w 21624131"/>
              <a:gd name="connsiteY262" fmla="*/ 10971856 h 13294492"/>
              <a:gd name="connsiteX263" fmla="*/ 13804774 w 21624131"/>
              <a:gd name="connsiteY263" fmla="*/ 10846430 h 13294492"/>
              <a:gd name="connsiteX264" fmla="*/ 13878997 w 21624131"/>
              <a:gd name="connsiteY264" fmla="*/ 10707067 h 13294492"/>
              <a:gd name="connsiteX265" fmla="*/ 17052391 w 21624131"/>
              <a:gd name="connsiteY265" fmla="*/ 9728630 h 13294492"/>
              <a:gd name="connsiteX266" fmla="*/ 17122722 w 21624131"/>
              <a:gd name="connsiteY266" fmla="*/ 9772406 h 13294492"/>
              <a:gd name="connsiteX267" fmla="*/ 17043263 w 21624131"/>
              <a:gd name="connsiteY267" fmla="*/ 9921087 h 13294492"/>
              <a:gd name="connsiteX268" fmla="*/ 16935758 w 21624131"/>
              <a:gd name="connsiteY268" fmla="*/ 9893209 h 13294492"/>
              <a:gd name="connsiteX269" fmla="*/ 17015217 w 21624131"/>
              <a:gd name="connsiteY269" fmla="*/ 9744528 h 13294492"/>
              <a:gd name="connsiteX270" fmla="*/ 17052391 w 21624131"/>
              <a:gd name="connsiteY270" fmla="*/ 9728630 h 13294492"/>
              <a:gd name="connsiteX271" fmla="*/ 12960380 w 21624131"/>
              <a:gd name="connsiteY271" fmla="*/ 10953498 h 13294492"/>
              <a:gd name="connsiteX272" fmla="*/ 12995194 w 21624131"/>
              <a:gd name="connsiteY272" fmla="*/ 10947908 h 13294492"/>
              <a:gd name="connsiteX273" fmla="*/ 13100857 w 21624131"/>
              <a:gd name="connsiteY273" fmla="*/ 11078003 h 13294492"/>
              <a:gd name="connsiteX274" fmla="*/ 13018164 w 21624131"/>
              <a:gd name="connsiteY274" fmla="*/ 11180221 h 13294492"/>
              <a:gd name="connsiteX275" fmla="*/ 12917095 w 21624131"/>
              <a:gd name="connsiteY275" fmla="*/ 11054771 h 13294492"/>
              <a:gd name="connsiteX276" fmla="*/ 12960380 w 21624131"/>
              <a:gd name="connsiteY276" fmla="*/ 10953498 h 13294492"/>
              <a:gd name="connsiteX277" fmla="*/ 12436050 w 21624131"/>
              <a:gd name="connsiteY277" fmla="*/ 11083698 h 13294492"/>
              <a:gd name="connsiteX278" fmla="*/ 12471414 w 21624131"/>
              <a:gd name="connsiteY278" fmla="*/ 11082462 h 13294492"/>
              <a:gd name="connsiteX279" fmla="*/ 12578523 w 21624131"/>
              <a:gd name="connsiteY279" fmla="*/ 11208131 h 13294492"/>
              <a:gd name="connsiteX280" fmla="*/ 12499355 w 21624131"/>
              <a:gd name="connsiteY280" fmla="*/ 11296564 h 13294492"/>
              <a:gd name="connsiteX281" fmla="*/ 12387589 w 21624131"/>
              <a:gd name="connsiteY281" fmla="*/ 11161587 h 13294492"/>
              <a:gd name="connsiteX282" fmla="*/ 12408545 w 21624131"/>
              <a:gd name="connsiteY282" fmla="*/ 11099334 h 13294492"/>
              <a:gd name="connsiteX283" fmla="*/ 12436050 w 21624131"/>
              <a:gd name="connsiteY283" fmla="*/ 11083698 h 13294492"/>
              <a:gd name="connsiteX284" fmla="*/ 16478243 w 21624131"/>
              <a:gd name="connsiteY284" fmla="*/ 9836435 h 13294492"/>
              <a:gd name="connsiteX285" fmla="*/ 16548315 w 21624131"/>
              <a:gd name="connsiteY285" fmla="*/ 9903136 h 13294492"/>
              <a:gd name="connsiteX286" fmla="*/ 16464490 w 21624131"/>
              <a:gd name="connsiteY286" fmla="*/ 10059709 h 13294492"/>
              <a:gd name="connsiteX287" fmla="*/ 16362039 w 21624131"/>
              <a:gd name="connsiteY287" fmla="*/ 10004450 h 13294492"/>
              <a:gd name="connsiteX288" fmla="*/ 16441206 w 21624131"/>
              <a:gd name="connsiteY288" fmla="*/ 9847877 h 13294492"/>
              <a:gd name="connsiteX289" fmla="*/ 16478243 w 21624131"/>
              <a:gd name="connsiteY289" fmla="*/ 9836435 h 13294492"/>
              <a:gd name="connsiteX290" fmla="*/ 17999443 w 21624131"/>
              <a:gd name="connsiteY290" fmla="*/ 9357675 h 13294492"/>
              <a:gd name="connsiteX291" fmla="*/ 18061002 w 21624131"/>
              <a:gd name="connsiteY291" fmla="*/ 9390107 h 13294492"/>
              <a:gd name="connsiteX292" fmla="*/ 17977177 w 21624131"/>
              <a:gd name="connsiteY292" fmla="*/ 9514647 h 13294492"/>
              <a:gd name="connsiteX293" fmla="*/ 17870068 w 21624131"/>
              <a:gd name="connsiteY293" fmla="*/ 9500810 h 13294492"/>
              <a:gd name="connsiteX294" fmla="*/ 17963208 w 21624131"/>
              <a:gd name="connsiteY294" fmla="*/ 9371656 h 13294492"/>
              <a:gd name="connsiteX295" fmla="*/ 17999443 w 21624131"/>
              <a:gd name="connsiteY295" fmla="*/ 9357675 h 13294492"/>
              <a:gd name="connsiteX296" fmla="*/ 18562800 w 21624131"/>
              <a:gd name="connsiteY296" fmla="*/ 9177573 h 13294492"/>
              <a:gd name="connsiteX297" fmla="*/ 18629340 w 21624131"/>
              <a:gd name="connsiteY297" fmla="*/ 9199706 h 13294492"/>
              <a:gd name="connsiteX298" fmla="*/ 18542055 w 21624131"/>
              <a:gd name="connsiteY298" fmla="*/ 9310798 h 13294492"/>
              <a:gd name="connsiteX299" fmla="*/ 18440985 w 21624131"/>
              <a:gd name="connsiteY299" fmla="*/ 9301539 h 13294492"/>
              <a:gd name="connsiteX300" fmla="*/ 18523677 w 21624131"/>
              <a:gd name="connsiteY300" fmla="*/ 9195077 h 13294492"/>
              <a:gd name="connsiteX301" fmla="*/ 18562800 w 21624131"/>
              <a:gd name="connsiteY301" fmla="*/ 9177573 h 13294492"/>
              <a:gd name="connsiteX302" fmla="*/ 13513680 w 21624131"/>
              <a:gd name="connsiteY302" fmla="*/ 10726003 h 13294492"/>
              <a:gd name="connsiteX303" fmla="*/ 13620376 w 21624131"/>
              <a:gd name="connsiteY303" fmla="*/ 10851255 h 13294492"/>
              <a:gd name="connsiteX304" fmla="*/ 13541514 w 21624131"/>
              <a:gd name="connsiteY304" fmla="*/ 10981146 h 13294492"/>
              <a:gd name="connsiteX305" fmla="*/ 13439458 w 21624131"/>
              <a:gd name="connsiteY305" fmla="*/ 10860533 h 13294492"/>
              <a:gd name="connsiteX306" fmla="*/ 13513680 w 21624131"/>
              <a:gd name="connsiteY306" fmla="*/ 10726003 h 13294492"/>
              <a:gd name="connsiteX307" fmla="*/ 17427242 w 21624131"/>
              <a:gd name="connsiteY307" fmla="*/ 9518209 h 13294492"/>
              <a:gd name="connsiteX308" fmla="*/ 17492731 w 21624131"/>
              <a:gd name="connsiteY308" fmla="*/ 9559307 h 13294492"/>
              <a:gd name="connsiteX309" fmla="*/ 17404248 w 21624131"/>
              <a:gd name="connsiteY309" fmla="*/ 9698476 h 13294492"/>
              <a:gd name="connsiteX310" fmla="*/ 17301795 w 21624131"/>
              <a:gd name="connsiteY310" fmla="*/ 9670641 h 13294492"/>
              <a:gd name="connsiteX311" fmla="*/ 17390279 w 21624131"/>
              <a:gd name="connsiteY311" fmla="*/ 9531471 h 13294492"/>
              <a:gd name="connsiteX312" fmla="*/ 17427242 w 21624131"/>
              <a:gd name="connsiteY312" fmla="*/ 9518209 h 13294492"/>
              <a:gd name="connsiteX313" fmla="*/ 15131564 w 21624131"/>
              <a:gd name="connsiteY313" fmla="*/ 10176886 h 13294492"/>
              <a:gd name="connsiteX314" fmla="*/ 15233206 w 21624131"/>
              <a:gd name="connsiteY314" fmla="*/ 10273402 h 13294492"/>
              <a:gd name="connsiteX315" fmla="*/ 15154664 w 21624131"/>
              <a:gd name="connsiteY315" fmla="*/ 10429668 h 13294492"/>
              <a:gd name="connsiteX316" fmla="*/ 15053022 w 21624131"/>
              <a:gd name="connsiteY316" fmla="*/ 10333151 h 13294492"/>
              <a:gd name="connsiteX317" fmla="*/ 15131564 w 21624131"/>
              <a:gd name="connsiteY317" fmla="*/ 10176886 h 13294492"/>
              <a:gd name="connsiteX318" fmla="*/ 14765814 w 21624131"/>
              <a:gd name="connsiteY318" fmla="*/ 10281411 h 13294492"/>
              <a:gd name="connsiteX319" fmla="*/ 14867871 w 21624131"/>
              <a:gd name="connsiteY319" fmla="*/ 10387820 h 13294492"/>
              <a:gd name="connsiteX320" fmla="*/ 14789008 w 21624131"/>
              <a:gd name="connsiteY320" fmla="*/ 10545120 h 13294492"/>
              <a:gd name="connsiteX321" fmla="*/ 14686951 w 21624131"/>
              <a:gd name="connsiteY321" fmla="*/ 10443337 h 13294492"/>
              <a:gd name="connsiteX322" fmla="*/ 14765814 w 21624131"/>
              <a:gd name="connsiteY322" fmla="*/ 10281411 h 13294492"/>
              <a:gd name="connsiteX323" fmla="*/ 16844970 w 21624131"/>
              <a:gd name="connsiteY323" fmla="*/ 9640754 h 13294492"/>
              <a:gd name="connsiteX324" fmla="*/ 16914387 w 21624131"/>
              <a:gd name="connsiteY324" fmla="*/ 9694566 h 13294492"/>
              <a:gd name="connsiteX325" fmla="*/ 16835220 w 21624131"/>
              <a:gd name="connsiteY325" fmla="*/ 9846705 h 13294492"/>
              <a:gd name="connsiteX326" fmla="*/ 16732767 w 21624131"/>
              <a:gd name="connsiteY326" fmla="*/ 9809823 h 13294492"/>
              <a:gd name="connsiteX327" fmla="*/ 16807278 w 21624131"/>
              <a:gd name="connsiteY327" fmla="*/ 9653072 h 13294492"/>
              <a:gd name="connsiteX328" fmla="*/ 16844970 w 21624131"/>
              <a:gd name="connsiteY328" fmla="*/ 9640754 h 13294492"/>
              <a:gd name="connsiteX329" fmla="*/ 18930573 w 21624131"/>
              <a:gd name="connsiteY329" fmla="*/ 8997681 h 13294492"/>
              <a:gd name="connsiteX330" fmla="*/ 18995439 w 21624131"/>
              <a:gd name="connsiteY330" fmla="*/ 9014686 h 13294492"/>
              <a:gd name="connsiteX331" fmla="*/ 18907800 w 21624131"/>
              <a:gd name="connsiteY331" fmla="*/ 9112359 h 13294492"/>
              <a:gd name="connsiteX332" fmla="*/ 18806321 w 21624131"/>
              <a:gd name="connsiteY332" fmla="*/ 9107707 h 13294492"/>
              <a:gd name="connsiteX333" fmla="*/ 18893962 w 21624131"/>
              <a:gd name="connsiteY333" fmla="*/ 9010035 h 13294492"/>
              <a:gd name="connsiteX334" fmla="*/ 18930573 w 21624131"/>
              <a:gd name="connsiteY334" fmla="*/ 8997681 h 13294492"/>
              <a:gd name="connsiteX335" fmla="*/ 18361590 w 21624131"/>
              <a:gd name="connsiteY335" fmla="*/ 9162018 h 13294492"/>
              <a:gd name="connsiteX336" fmla="*/ 18427077 w 21624131"/>
              <a:gd name="connsiteY336" fmla="*/ 9181546 h 13294492"/>
              <a:gd name="connsiteX337" fmla="*/ 18343252 w 21624131"/>
              <a:gd name="connsiteY337" fmla="*/ 9297267 h 13294492"/>
              <a:gd name="connsiteX338" fmla="*/ 18240800 w 21624131"/>
              <a:gd name="connsiteY338" fmla="*/ 9288007 h 13294492"/>
              <a:gd name="connsiteX339" fmla="*/ 18324624 w 21624131"/>
              <a:gd name="connsiteY339" fmla="*/ 9176916 h 13294492"/>
              <a:gd name="connsiteX340" fmla="*/ 18361590 w 21624131"/>
              <a:gd name="connsiteY340" fmla="*/ 9162018 h 13294492"/>
              <a:gd name="connsiteX341" fmla="*/ 15496883 w 21624131"/>
              <a:gd name="connsiteY341" fmla="*/ 10041653 h 13294492"/>
              <a:gd name="connsiteX342" fmla="*/ 15603145 w 21624131"/>
              <a:gd name="connsiteY342" fmla="*/ 10129312 h 13294492"/>
              <a:gd name="connsiteX343" fmla="*/ 15519983 w 21624131"/>
              <a:gd name="connsiteY343" fmla="*/ 10286175 h 13294492"/>
              <a:gd name="connsiteX344" fmla="*/ 15418341 w 21624131"/>
              <a:gd name="connsiteY344" fmla="*/ 10193902 h 13294492"/>
              <a:gd name="connsiteX345" fmla="*/ 15496883 w 21624131"/>
              <a:gd name="connsiteY345" fmla="*/ 10041653 h 13294492"/>
              <a:gd name="connsiteX346" fmla="*/ 11912798 w 21624131"/>
              <a:gd name="connsiteY346" fmla="*/ 11135506 h 13294492"/>
              <a:gd name="connsiteX347" fmla="*/ 11950565 w 21624131"/>
              <a:gd name="connsiteY347" fmla="*/ 11138384 h 13294492"/>
              <a:gd name="connsiteX348" fmla="*/ 12057065 w 21624131"/>
              <a:gd name="connsiteY348" fmla="*/ 11258142 h 13294492"/>
              <a:gd name="connsiteX349" fmla="*/ 11973717 w 21624131"/>
              <a:gd name="connsiteY349" fmla="*/ 11322627 h 13294492"/>
              <a:gd name="connsiteX350" fmla="*/ 11867218 w 21624131"/>
              <a:gd name="connsiteY350" fmla="*/ 11202870 h 13294492"/>
              <a:gd name="connsiteX351" fmla="*/ 11912798 w 21624131"/>
              <a:gd name="connsiteY351" fmla="*/ 11135506 h 13294492"/>
              <a:gd name="connsiteX352" fmla="*/ 17789684 w 21624131"/>
              <a:gd name="connsiteY352" fmla="*/ 9316456 h 13294492"/>
              <a:gd name="connsiteX353" fmla="*/ 17856226 w 21624131"/>
              <a:gd name="connsiteY353" fmla="*/ 9351618 h 13294492"/>
              <a:gd name="connsiteX354" fmla="*/ 17778128 w 21624131"/>
              <a:gd name="connsiteY354" fmla="*/ 9476638 h 13294492"/>
              <a:gd name="connsiteX355" fmla="*/ 17672463 w 21624131"/>
              <a:gd name="connsiteY355" fmla="*/ 9458116 h 13294492"/>
              <a:gd name="connsiteX356" fmla="*/ 17750562 w 21624131"/>
              <a:gd name="connsiteY356" fmla="*/ 9333096 h 13294492"/>
              <a:gd name="connsiteX357" fmla="*/ 17789684 w 21624131"/>
              <a:gd name="connsiteY357" fmla="*/ 9316456 h 13294492"/>
              <a:gd name="connsiteX358" fmla="*/ 14396308 w 21624131"/>
              <a:gd name="connsiteY358" fmla="*/ 10359887 h 13294492"/>
              <a:gd name="connsiteX359" fmla="*/ 14502570 w 21624131"/>
              <a:gd name="connsiteY359" fmla="*/ 10480176 h 13294492"/>
              <a:gd name="connsiteX360" fmla="*/ 14428649 w 21624131"/>
              <a:gd name="connsiteY360" fmla="*/ 10628223 h 13294492"/>
              <a:gd name="connsiteX361" fmla="*/ 14322387 w 21624131"/>
              <a:gd name="connsiteY361" fmla="*/ 10507934 h 13294492"/>
              <a:gd name="connsiteX362" fmla="*/ 14396308 w 21624131"/>
              <a:gd name="connsiteY362" fmla="*/ 10359887 h 13294492"/>
              <a:gd name="connsiteX363" fmla="*/ 12598209 w 21624131"/>
              <a:gd name="connsiteY363" fmla="*/ 10908509 h 13294492"/>
              <a:gd name="connsiteX364" fmla="*/ 12633436 w 21624131"/>
              <a:gd name="connsiteY364" fmla="*/ 10906490 h 13294492"/>
              <a:gd name="connsiteX365" fmla="*/ 12735493 w 21624131"/>
              <a:gd name="connsiteY365" fmla="*/ 11031130 h 13294492"/>
              <a:gd name="connsiteX366" fmla="*/ 12651992 w 21624131"/>
              <a:gd name="connsiteY366" fmla="*/ 11118837 h 13294492"/>
              <a:gd name="connsiteX367" fmla="*/ 12549935 w 21624131"/>
              <a:gd name="connsiteY367" fmla="*/ 10994199 h 13294492"/>
              <a:gd name="connsiteX368" fmla="*/ 12598209 w 21624131"/>
              <a:gd name="connsiteY368" fmla="*/ 10908509 h 13294492"/>
              <a:gd name="connsiteX369" fmla="*/ 19259357 w 21624131"/>
              <a:gd name="connsiteY369" fmla="*/ 8856389 h 13294492"/>
              <a:gd name="connsiteX370" fmla="*/ 19359997 w 21624131"/>
              <a:gd name="connsiteY370" fmla="*/ 8865610 h 13294492"/>
              <a:gd name="connsiteX371" fmla="*/ 19273078 w 21624131"/>
              <a:gd name="connsiteY371" fmla="*/ 8943985 h 13294492"/>
              <a:gd name="connsiteX372" fmla="*/ 19172439 w 21624131"/>
              <a:gd name="connsiteY372" fmla="*/ 8934765 h 13294492"/>
              <a:gd name="connsiteX373" fmla="*/ 19259357 w 21624131"/>
              <a:gd name="connsiteY373" fmla="*/ 8856389 h 13294492"/>
              <a:gd name="connsiteX374" fmla="*/ 19624674 w 21624131"/>
              <a:gd name="connsiteY374" fmla="*/ 8740915 h 13294492"/>
              <a:gd name="connsiteX375" fmla="*/ 19725312 w 21624131"/>
              <a:gd name="connsiteY375" fmla="*/ 8750193 h 13294492"/>
              <a:gd name="connsiteX376" fmla="*/ 19633822 w 21624131"/>
              <a:gd name="connsiteY376" fmla="*/ 8810499 h 13294492"/>
              <a:gd name="connsiteX377" fmla="*/ 19537757 w 21624131"/>
              <a:gd name="connsiteY377" fmla="*/ 8801221 h 13294492"/>
              <a:gd name="connsiteX378" fmla="*/ 19624674 w 21624131"/>
              <a:gd name="connsiteY378" fmla="*/ 8740915 h 13294492"/>
              <a:gd name="connsiteX379" fmla="*/ 15862993 w 21624131"/>
              <a:gd name="connsiteY379" fmla="*/ 9893850 h 13294492"/>
              <a:gd name="connsiteX380" fmla="*/ 15969254 w 21624131"/>
              <a:gd name="connsiteY380" fmla="*/ 9962854 h 13294492"/>
              <a:gd name="connsiteX381" fmla="*/ 15895333 w 21624131"/>
              <a:gd name="connsiteY381" fmla="*/ 10119264 h 13294492"/>
              <a:gd name="connsiteX382" fmla="*/ 15789071 w 21624131"/>
              <a:gd name="connsiteY382" fmla="*/ 10045660 h 13294492"/>
              <a:gd name="connsiteX383" fmla="*/ 15862993 w 21624131"/>
              <a:gd name="connsiteY383" fmla="*/ 9893850 h 13294492"/>
              <a:gd name="connsiteX384" fmla="*/ 13114802 w 21624131"/>
              <a:gd name="connsiteY384" fmla="*/ 10735856 h 13294492"/>
              <a:gd name="connsiteX385" fmla="*/ 13148039 w 21624131"/>
              <a:gd name="connsiteY385" fmla="*/ 10726025 h 13294492"/>
              <a:gd name="connsiteX386" fmla="*/ 13253254 w 21624131"/>
              <a:gd name="connsiteY386" fmla="*/ 10847196 h 13294492"/>
              <a:gd name="connsiteX387" fmla="*/ 13180062 w 21624131"/>
              <a:gd name="connsiteY387" fmla="*/ 10968368 h 13294492"/>
              <a:gd name="connsiteX388" fmla="*/ 13079422 w 21624131"/>
              <a:gd name="connsiteY388" fmla="*/ 10851857 h 13294492"/>
              <a:gd name="connsiteX389" fmla="*/ 13114802 w 21624131"/>
              <a:gd name="connsiteY389" fmla="*/ 10735856 h 13294492"/>
              <a:gd name="connsiteX390" fmla="*/ 18731835 w 21624131"/>
              <a:gd name="connsiteY390" fmla="*/ 8984142 h 13294492"/>
              <a:gd name="connsiteX391" fmla="*/ 18797070 w 21624131"/>
              <a:gd name="connsiteY391" fmla="*/ 9005565 h 13294492"/>
              <a:gd name="connsiteX392" fmla="*/ 18713569 w 21624131"/>
              <a:gd name="connsiteY392" fmla="*/ 9102506 h 13294492"/>
              <a:gd name="connsiteX393" fmla="*/ 18606873 w 21624131"/>
              <a:gd name="connsiteY393" fmla="*/ 9093274 h 13294492"/>
              <a:gd name="connsiteX394" fmla="*/ 18695012 w 21624131"/>
              <a:gd name="connsiteY394" fmla="*/ 8996332 h 13294492"/>
              <a:gd name="connsiteX395" fmla="*/ 18731835 w 21624131"/>
              <a:gd name="connsiteY395" fmla="*/ 8984142 h 13294492"/>
              <a:gd name="connsiteX396" fmla="*/ 17219147 w 21624131"/>
              <a:gd name="connsiteY396" fmla="*/ 9445936 h 13294492"/>
              <a:gd name="connsiteX397" fmla="*/ 17284383 w 21624131"/>
              <a:gd name="connsiteY397" fmla="*/ 9499816 h 13294492"/>
              <a:gd name="connsiteX398" fmla="*/ 17200882 w 21624131"/>
              <a:gd name="connsiteY398" fmla="*/ 9638303 h 13294492"/>
              <a:gd name="connsiteX399" fmla="*/ 17103463 w 21624131"/>
              <a:gd name="connsiteY399" fmla="*/ 9601374 h 13294492"/>
              <a:gd name="connsiteX400" fmla="*/ 17182325 w 21624131"/>
              <a:gd name="connsiteY400" fmla="*/ 9458270 h 13294492"/>
              <a:gd name="connsiteX401" fmla="*/ 17219147 w 21624131"/>
              <a:gd name="connsiteY401" fmla="*/ 9445936 h 13294492"/>
              <a:gd name="connsiteX402" fmla="*/ 14035610 w 21624131"/>
              <a:gd name="connsiteY402" fmla="*/ 10422100 h 13294492"/>
              <a:gd name="connsiteX403" fmla="*/ 14137253 w 21624131"/>
              <a:gd name="connsiteY403" fmla="*/ 10542054 h 13294492"/>
              <a:gd name="connsiteX404" fmla="*/ 14063330 w 21624131"/>
              <a:gd name="connsiteY404" fmla="*/ 10685075 h 13294492"/>
              <a:gd name="connsiteX405" fmla="*/ 13957068 w 21624131"/>
              <a:gd name="connsiteY405" fmla="*/ 10560508 h 13294492"/>
              <a:gd name="connsiteX406" fmla="*/ 14035610 w 21624131"/>
              <a:gd name="connsiteY406" fmla="*/ 10422100 h 13294492"/>
              <a:gd name="connsiteX407" fmla="*/ 19755669 w 21624131"/>
              <a:gd name="connsiteY407" fmla="*/ 8648221 h 13294492"/>
              <a:gd name="connsiteX408" fmla="*/ 19790968 w 21624131"/>
              <a:gd name="connsiteY408" fmla="*/ 8638901 h 13294492"/>
              <a:gd name="connsiteX409" fmla="*/ 19893025 w 21624131"/>
              <a:gd name="connsiteY409" fmla="*/ 8652882 h 13294492"/>
              <a:gd name="connsiteX410" fmla="*/ 19809523 w 21624131"/>
              <a:gd name="connsiteY410" fmla="*/ 8699488 h 13294492"/>
              <a:gd name="connsiteX411" fmla="*/ 19702828 w 21624131"/>
              <a:gd name="connsiteY411" fmla="*/ 8690166 h 13294492"/>
              <a:gd name="connsiteX412" fmla="*/ 19755669 w 21624131"/>
              <a:gd name="connsiteY412" fmla="*/ 8648221 h 13294492"/>
              <a:gd name="connsiteX413" fmla="*/ 18131379 w 21624131"/>
              <a:gd name="connsiteY413" fmla="*/ 9139673 h 13294492"/>
              <a:gd name="connsiteX414" fmla="*/ 18228797 w 21624131"/>
              <a:gd name="connsiteY414" fmla="*/ 9162673 h 13294492"/>
              <a:gd name="connsiteX415" fmla="*/ 18140656 w 21624131"/>
              <a:gd name="connsiteY415" fmla="*/ 9273081 h 13294492"/>
              <a:gd name="connsiteX416" fmla="*/ 18043238 w 21624131"/>
              <a:gd name="connsiteY416" fmla="*/ 9254680 h 13294492"/>
              <a:gd name="connsiteX417" fmla="*/ 18131379 w 21624131"/>
              <a:gd name="connsiteY417" fmla="*/ 9139673 h 13294492"/>
              <a:gd name="connsiteX418" fmla="*/ 16238344 w 21624131"/>
              <a:gd name="connsiteY418" fmla="*/ 9721736 h 13294492"/>
              <a:gd name="connsiteX419" fmla="*/ 16339986 w 21624131"/>
              <a:gd name="connsiteY419" fmla="*/ 9791524 h 13294492"/>
              <a:gd name="connsiteX420" fmla="*/ 16261444 w 21624131"/>
              <a:gd name="connsiteY420" fmla="*/ 9940404 h 13294492"/>
              <a:gd name="connsiteX421" fmla="*/ 16155183 w 21624131"/>
              <a:gd name="connsiteY421" fmla="*/ 9870617 h 13294492"/>
              <a:gd name="connsiteX422" fmla="*/ 16238344 w 21624131"/>
              <a:gd name="connsiteY422" fmla="*/ 9721736 h 13294492"/>
              <a:gd name="connsiteX423" fmla="*/ 12074734 w 21624131"/>
              <a:gd name="connsiteY423" fmla="*/ 11001037 h 13294492"/>
              <a:gd name="connsiteX424" fmla="*/ 12110754 w 21624131"/>
              <a:gd name="connsiteY424" fmla="*/ 11003132 h 13294492"/>
              <a:gd name="connsiteX425" fmla="*/ 12213205 w 21624131"/>
              <a:gd name="connsiteY425" fmla="*/ 11123326 h 13294492"/>
              <a:gd name="connsiteX426" fmla="*/ 12129381 w 21624131"/>
              <a:gd name="connsiteY426" fmla="*/ 11192669 h 13294492"/>
              <a:gd name="connsiteX427" fmla="*/ 12026928 w 21624131"/>
              <a:gd name="connsiteY427" fmla="*/ 11077098 h 13294492"/>
              <a:gd name="connsiteX428" fmla="*/ 12046138 w 21624131"/>
              <a:gd name="connsiteY428" fmla="*/ 11014111 h 13294492"/>
              <a:gd name="connsiteX429" fmla="*/ 12074734 w 21624131"/>
              <a:gd name="connsiteY429" fmla="*/ 11001037 h 13294492"/>
              <a:gd name="connsiteX430" fmla="*/ 19059918 w 21624131"/>
              <a:gd name="connsiteY430" fmla="*/ 8842971 h 13294492"/>
              <a:gd name="connsiteX431" fmla="*/ 19162371 w 21624131"/>
              <a:gd name="connsiteY431" fmla="*/ 8852250 h 13294492"/>
              <a:gd name="connsiteX432" fmla="*/ 19083201 w 21624131"/>
              <a:gd name="connsiteY432" fmla="*/ 8931112 h 13294492"/>
              <a:gd name="connsiteX433" fmla="*/ 18971436 w 21624131"/>
              <a:gd name="connsiteY433" fmla="*/ 8926474 h 13294492"/>
              <a:gd name="connsiteX434" fmla="*/ 19059918 w 21624131"/>
              <a:gd name="connsiteY434" fmla="*/ 8842971 h 13294492"/>
              <a:gd name="connsiteX435" fmla="*/ 19430288 w 21624131"/>
              <a:gd name="connsiteY435" fmla="*/ 8722175 h 13294492"/>
              <a:gd name="connsiteX436" fmla="*/ 19527706 w 21624131"/>
              <a:gd name="connsiteY436" fmla="*/ 8736293 h 13294492"/>
              <a:gd name="connsiteX437" fmla="*/ 19444205 w 21624131"/>
              <a:gd name="connsiteY437" fmla="*/ 8797473 h 13294492"/>
              <a:gd name="connsiteX438" fmla="*/ 19337509 w 21624131"/>
              <a:gd name="connsiteY438" fmla="*/ 8788061 h 13294492"/>
              <a:gd name="connsiteX439" fmla="*/ 19430288 w 21624131"/>
              <a:gd name="connsiteY439" fmla="*/ 8722175 h 13294492"/>
              <a:gd name="connsiteX440" fmla="*/ 19924942 w 21624131"/>
              <a:gd name="connsiteY440" fmla="*/ 8568424 h 13294492"/>
              <a:gd name="connsiteX441" fmla="*/ 19962484 w 21624131"/>
              <a:gd name="connsiteY441" fmla="*/ 8560752 h 13294492"/>
              <a:gd name="connsiteX442" fmla="*/ 20063552 w 21624131"/>
              <a:gd name="connsiteY442" fmla="*/ 8533221 h 13294492"/>
              <a:gd name="connsiteX443" fmla="*/ 19976266 w 21624131"/>
              <a:gd name="connsiteY443" fmla="*/ 8606638 h 13294492"/>
              <a:gd name="connsiteX444" fmla="*/ 19875197 w 21624131"/>
              <a:gd name="connsiteY444" fmla="*/ 8597461 h 13294492"/>
              <a:gd name="connsiteX445" fmla="*/ 19924942 w 21624131"/>
              <a:gd name="connsiteY445" fmla="*/ 8568424 h 13294492"/>
              <a:gd name="connsiteX446" fmla="*/ 13671084 w 21624131"/>
              <a:gd name="connsiteY446" fmla="*/ 10462702 h 13294492"/>
              <a:gd name="connsiteX447" fmla="*/ 13777347 w 21624131"/>
              <a:gd name="connsiteY447" fmla="*/ 10582795 h 13294492"/>
              <a:gd name="connsiteX448" fmla="*/ 13698805 w 21624131"/>
              <a:gd name="connsiteY448" fmla="*/ 10716746 h 13294492"/>
              <a:gd name="connsiteX449" fmla="*/ 13597162 w 21624131"/>
              <a:gd name="connsiteY449" fmla="*/ 10592034 h 13294492"/>
              <a:gd name="connsiteX450" fmla="*/ 13671084 w 21624131"/>
              <a:gd name="connsiteY450" fmla="*/ 10462702 h 13294492"/>
              <a:gd name="connsiteX451" fmla="*/ 17589877 w 21624131"/>
              <a:gd name="connsiteY451" fmla="*/ 9256335 h 13294492"/>
              <a:gd name="connsiteX452" fmla="*/ 17655112 w 21624131"/>
              <a:gd name="connsiteY452" fmla="*/ 9301027 h 13294492"/>
              <a:gd name="connsiteX453" fmla="*/ 17571611 w 21624131"/>
              <a:gd name="connsiteY453" fmla="*/ 9429998 h 13294492"/>
              <a:gd name="connsiteX454" fmla="*/ 17474193 w 21624131"/>
              <a:gd name="connsiteY454" fmla="*/ 9397756 h 13294492"/>
              <a:gd name="connsiteX455" fmla="*/ 17553055 w 21624131"/>
              <a:gd name="connsiteY455" fmla="*/ 9268785 h 13294492"/>
              <a:gd name="connsiteX456" fmla="*/ 17589877 w 21624131"/>
              <a:gd name="connsiteY456" fmla="*/ 9256335 h 13294492"/>
              <a:gd name="connsiteX457" fmla="*/ 18532265 w 21624131"/>
              <a:gd name="connsiteY457" fmla="*/ 8955153 h 13294492"/>
              <a:gd name="connsiteX458" fmla="*/ 18596868 w 21624131"/>
              <a:gd name="connsiteY458" fmla="*/ 8980594 h 13294492"/>
              <a:gd name="connsiteX459" fmla="*/ 18509582 w 21624131"/>
              <a:gd name="connsiteY459" fmla="*/ 9082653 h 13294492"/>
              <a:gd name="connsiteX460" fmla="*/ 18408512 w 21624131"/>
              <a:gd name="connsiteY460" fmla="*/ 9068736 h 13294492"/>
              <a:gd name="connsiteX461" fmla="*/ 18495800 w 21624131"/>
              <a:gd name="connsiteY461" fmla="*/ 8966677 h 13294492"/>
              <a:gd name="connsiteX462" fmla="*/ 18532265 w 21624131"/>
              <a:gd name="connsiteY462" fmla="*/ 8955153 h 13294492"/>
              <a:gd name="connsiteX463" fmla="*/ 16608641 w 21624131"/>
              <a:gd name="connsiteY463" fmla="*/ 9545882 h 13294492"/>
              <a:gd name="connsiteX464" fmla="*/ 16710697 w 21624131"/>
              <a:gd name="connsiteY464" fmla="*/ 9601808 h 13294492"/>
              <a:gd name="connsiteX465" fmla="*/ 16631835 w 21624131"/>
              <a:gd name="connsiteY465" fmla="*/ 9746281 h 13294492"/>
              <a:gd name="connsiteX466" fmla="*/ 16525139 w 21624131"/>
              <a:gd name="connsiteY466" fmla="*/ 9690356 h 13294492"/>
              <a:gd name="connsiteX467" fmla="*/ 16608641 w 21624131"/>
              <a:gd name="connsiteY467" fmla="*/ 9545882 h 13294492"/>
              <a:gd name="connsiteX468" fmla="*/ 19560618 w 21624131"/>
              <a:gd name="connsiteY468" fmla="*/ 8620749 h 13294492"/>
              <a:gd name="connsiteX469" fmla="*/ 19595774 w 21624131"/>
              <a:gd name="connsiteY469" fmla="*/ 8611634 h 13294492"/>
              <a:gd name="connsiteX470" fmla="*/ 19697416 w 21624131"/>
              <a:gd name="connsiteY470" fmla="*/ 8625306 h 13294492"/>
              <a:gd name="connsiteX471" fmla="*/ 19609634 w 21624131"/>
              <a:gd name="connsiteY471" fmla="*/ 8675440 h 13294492"/>
              <a:gd name="connsiteX472" fmla="*/ 19507992 w 21624131"/>
              <a:gd name="connsiteY472" fmla="*/ 8661767 h 13294492"/>
              <a:gd name="connsiteX473" fmla="*/ 19560618 w 21624131"/>
              <a:gd name="connsiteY473" fmla="*/ 8620749 h 13294492"/>
              <a:gd name="connsiteX474" fmla="*/ 12753276 w 21624131"/>
              <a:gd name="connsiteY474" fmla="*/ 10710738 h 13294492"/>
              <a:gd name="connsiteX475" fmla="*/ 12785749 w 21624131"/>
              <a:gd name="connsiteY475" fmla="*/ 10702421 h 13294492"/>
              <a:gd name="connsiteX476" fmla="*/ 12892446 w 21624131"/>
              <a:gd name="connsiteY476" fmla="*/ 10828492 h 13294492"/>
              <a:gd name="connsiteX477" fmla="*/ 12813582 w 21624131"/>
              <a:gd name="connsiteY477" fmla="*/ 10931215 h 13294492"/>
              <a:gd name="connsiteX478" fmla="*/ 12711525 w 21624131"/>
              <a:gd name="connsiteY478" fmla="*/ 10814484 h 13294492"/>
              <a:gd name="connsiteX479" fmla="*/ 12753276 w 21624131"/>
              <a:gd name="connsiteY479" fmla="*/ 10710738 h 13294492"/>
              <a:gd name="connsiteX480" fmla="*/ 18861564 w 21624131"/>
              <a:gd name="connsiteY480" fmla="*/ 8818823 h 13294492"/>
              <a:gd name="connsiteX481" fmla="*/ 18962204 w 21624131"/>
              <a:gd name="connsiteY481" fmla="*/ 8832895 h 13294492"/>
              <a:gd name="connsiteX482" fmla="*/ 18875289 w 21624131"/>
              <a:gd name="connsiteY482" fmla="*/ 8917324 h 13294492"/>
              <a:gd name="connsiteX483" fmla="*/ 18779222 w 21624131"/>
              <a:gd name="connsiteY483" fmla="*/ 8903254 h 13294492"/>
              <a:gd name="connsiteX484" fmla="*/ 18861564 w 21624131"/>
              <a:gd name="connsiteY484" fmla="*/ 8818823 h 13294492"/>
              <a:gd name="connsiteX485" fmla="*/ 19227253 w 21624131"/>
              <a:gd name="connsiteY485" fmla="*/ 8700276 h 13294492"/>
              <a:gd name="connsiteX486" fmla="*/ 19328323 w 21624131"/>
              <a:gd name="connsiteY486" fmla="*/ 8709521 h 13294492"/>
              <a:gd name="connsiteX487" fmla="*/ 19250223 w 21624131"/>
              <a:gd name="connsiteY487" fmla="*/ 8778865 h 13294492"/>
              <a:gd name="connsiteX488" fmla="*/ 19144560 w 21624131"/>
              <a:gd name="connsiteY488" fmla="*/ 8769620 h 13294492"/>
              <a:gd name="connsiteX489" fmla="*/ 19227253 w 21624131"/>
              <a:gd name="connsiteY489" fmla="*/ 8700276 h 13294492"/>
              <a:gd name="connsiteX490" fmla="*/ 12233097 w 21624131"/>
              <a:gd name="connsiteY490" fmla="*/ 10850220 h 13294492"/>
              <a:gd name="connsiteX491" fmla="*/ 12268461 w 21624131"/>
              <a:gd name="connsiteY491" fmla="*/ 10851592 h 13294492"/>
              <a:gd name="connsiteX492" fmla="*/ 12375570 w 21624131"/>
              <a:gd name="connsiteY492" fmla="*/ 10967164 h 13294492"/>
              <a:gd name="connsiteX493" fmla="*/ 12291745 w 21624131"/>
              <a:gd name="connsiteY493" fmla="*/ 11045752 h 13294492"/>
              <a:gd name="connsiteX494" fmla="*/ 12184636 w 21624131"/>
              <a:gd name="connsiteY494" fmla="*/ 10930181 h 13294492"/>
              <a:gd name="connsiteX495" fmla="*/ 12205592 w 21624131"/>
              <a:gd name="connsiteY495" fmla="*/ 10864883 h 13294492"/>
              <a:gd name="connsiteX496" fmla="*/ 12233097 w 21624131"/>
              <a:gd name="connsiteY496" fmla="*/ 10850220 h 13294492"/>
              <a:gd name="connsiteX497" fmla="*/ 17925717 w 21624131"/>
              <a:gd name="connsiteY497" fmla="*/ 9088452 h 13294492"/>
              <a:gd name="connsiteX498" fmla="*/ 18023136 w 21624131"/>
              <a:gd name="connsiteY498" fmla="*/ 9120923 h 13294492"/>
              <a:gd name="connsiteX499" fmla="*/ 17939636 w 21624131"/>
              <a:gd name="connsiteY499" fmla="*/ 9232258 h 13294492"/>
              <a:gd name="connsiteX500" fmla="*/ 17837578 w 21624131"/>
              <a:gd name="connsiteY500" fmla="*/ 9204426 h 13294492"/>
              <a:gd name="connsiteX501" fmla="*/ 17925717 w 21624131"/>
              <a:gd name="connsiteY501" fmla="*/ 9088452 h 13294492"/>
              <a:gd name="connsiteX502" fmla="*/ 17016192 w 21624131"/>
              <a:gd name="connsiteY502" fmla="*/ 9360065 h 13294492"/>
              <a:gd name="connsiteX503" fmla="*/ 17081428 w 21624131"/>
              <a:gd name="connsiteY503" fmla="*/ 9417840 h 13294492"/>
              <a:gd name="connsiteX504" fmla="*/ 17002567 w 21624131"/>
              <a:gd name="connsiteY504" fmla="*/ 9551711 h 13294492"/>
              <a:gd name="connsiteX505" fmla="*/ 16895870 w 21624131"/>
              <a:gd name="connsiteY505" fmla="*/ 9505547 h 13294492"/>
              <a:gd name="connsiteX506" fmla="*/ 16979371 w 21624131"/>
              <a:gd name="connsiteY506" fmla="*/ 9371678 h 13294492"/>
              <a:gd name="connsiteX507" fmla="*/ 17016192 w 21624131"/>
              <a:gd name="connsiteY507" fmla="*/ 9360065 h 13294492"/>
              <a:gd name="connsiteX508" fmla="*/ 19733580 w 21624131"/>
              <a:gd name="connsiteY508" fmla="*/ 8523949 h 13294492"/>
              <a:gd name="connsiteX509" fmla="*/ 19768584 w 21624131"/>
              <a:gd name="connsiteY509" fmla="*/ 8517956 h 13294492"/>
              <a:gd name="connsiteX510" fmla="*/ 19865191 w 21624131"/>
              <a:gd name="connsiteY510" fmla="*/ 8541633 h 13294492"/>
              <a:gd name="connsiteX511" fmla="*/ 19777786 w 21624131"/>
              <a:gd name="connsiteY511" fmla="*/ 8584254 h 13294492"/>
              <a:gd name="connsiteX512" fmla="*/ 19681180 w 21624131"/>
              <a:gd name="connsiteY512" fmla="*/ 8560577 h 13294492"/>
              <a:gd name="connsiteX513" fmla="*/ 19733580 w 21624131"/>
              <a:gd name="connsiteY513" fmla="*/ 8523949 h 13294492"/>
              <a:gd name="connsiteX514" fmla="*/ 11548462 w 21624131"/>
              <a:gd name="connsiteY514" fmla="*/ 11029194 h 13294492"/>
              <a:gd name="connsiteX515" fmla="*/ 11583825 w 21624131"/>
              <a:gd name="connsiteY515" fmla="*/ 11032870 h 13294492"/>
              <a:gd name="connsiteX516" fmla="*/ 11690935 w 21624131"/>
              <a:gd name="connsiteY516" fmla="*/ 11148185 h 13294492"/>
              <a:gd name="connsiteX517" fmla="*/ 11602455 w 21624131"/>
              <a:gd name="connsiteY517" fmla="*/ 11203536 h 13294492"/>
              <a:gd name="connsiteX518" fmla="*/ 11500001 w 21624131"/>
              <a:gd name="connsiteY518" fmla="*/ 11088221 h 13294492"/>
              <a:gd name="connsiteX519" fmla="*/ 11520958 w 21624131"/>
              <a:gd name="connsiteY519" fmla="*/ 11038059 h 13294492"/>
              <a:gd name="connsiteX520" fmla="*/ 11548462 w 21624131"/>
              <a:gd name="connsiteY520" fmla="*/ 11029194 h 13294492"/>
              <a:gd name="connsiteX521" fmla="*/ 13308472 w 21624131"/>
              <a:gd name="connsiteY521" fmla="*/ 10480524 h 13294492"/>
              <a:gd name="connsiteX522" fmla="*/ 13410113 w 21624131"/>
              <a:gd name="connsiteY522" fmla="*/ 10605973 h 13294492"/>
              <a:gd name="connsiteX523" fmla="*/ 13336192 w 21624131"/>
              <a:gd name="connsiteY523" fmla="*/ 10726776 h 13294492"/>
              <a:gd name="connsiteX524" fmla="*/ 13234550 w 21624131"/>
              <a:gd name="connsiteY524" fmla="*/ 10601327 h 13294492"/>
              <a:gd name="connsiteX525" fmla="*/ 13308472 w 21624131"/>
              <a:gd name="connsiteY525" fmla="*/ 10480524 h 13294492"/>
              <a:gd name="connsiteX526" fmla="*/ 20267252 w 21624131"/>
              <a:gd name="connsiteY526" fmla="*/ 8339245 h 13294492"/>
              <a:gd name="connsiteX527" fmla="*/ 20183906 w 21624131"/>
              <a:gd name="connsiteY527" fmla="*/ 8487241 h 13294492"/>
              <a:gd name="connsiteX528" fmla="*/ 20072776 w 21624131"/>
              <a:gd name="connsiteY528" fmla="*/ 8575114 h 13294492"/>
              <a:gd name="connsiteX529" fmla="*/ 20160753 w 21624131"/>
              <a:gd name="connsiteY529" fmla="*/ 8459491 h 13294492"/>
              <a:gd name="connsiteX530" fmla="*/ 20267252 w 21624131"/>
              <a:gd name="connsiteY530" fmla="*/ 8339245 h 13294492"/>
              <a:gd name="connsiteX531" fmla="*/ 19873970 w 21624131"/>
              <a:gd name="connsiteY531" fmla="*/ 8457426 h 13294492"/>
              <a:gd name="connsiteX532" fmla="*/ 19938652 w 21624131"/>
              <a:gd name="connsiteY532" fmla="*/ 8445885 h 13294492"/>
              <a:gd name="connsiteX533" fmla="*/ 20035673 w 21624131"/>
              <a:gd name="connsiteY533" fmla="*/ 8445885 h 13294492"/>
              <a:gd name="connsiteX534" fmla="*/ 19947892 w 21624131"/>
              <a:gd name="connsiteY534" fmla="*/ 8505897 h 13294492"/>
              <a:gd name="connsiteX535" fmla="*/ 19850870 w 21624131"/>
              <a:gd name="connsiteY535" fmla="*/ 8482815 h 13294492"/>
              <a:gd name="connsiteX536" fmla="*/ 19873970 w 21624131"/>
              <a:gd name="connsiteY536" fmla="*/ 8457426 h 13294492"/>
              <a:gd name="connsiteX537" fmla="*/ 15289308 w 21624131"/>
              <a:gd name="connsiteY537" fmla="*/ 9857642 h 13294492"/>
              <a:gd name="connsiteX538" fmla="*/ 15390951 w 21624131"/>
              <a:gd name="connsiteY538" fmla="*/ 9945300 h 13294492"/>
              <a:gd name="connsiteX539" fmla="*/ 15317028 w 21624131"/>
              <a:gd name="connsiteY539" fmla="*/ 10102162 h 13294492"/>
              <a:gd name="connsiteX540" fmla="*/ 15215386 w 21624131"/>
              <a:gd name="connsiteY540" fmla="*/ 10014504 h 13294492"/>
              <a:gd name="connsiteX541" fmla="*/ 15289308 w 21624131"/>
              <a:gd name="connsiteY541" fmla="*/ 9857642 h 13294492"/>
              <a:gd name="connsiteX542" fmla="*/ 14928254 w 21624131"/>
              <a:gd name="connsiteY542" fmla="*/ 9967545 h 13294492"/>
              <a:gd name="connsiteX543" fmla="*/ 15024860 w 21624131"/>
              <a:gd name="connsiteY543" fmla="*/ 10074389 h 13294492"/>
              <a:gd name="connsiteX544" fmla="*/ 14946655 w 21624131"/>
              <a:gd name="connsiteY544" fmla="*/ 10227688 h 13294492"/>
              <a:gd name="connsiteX545" fmla="*/ 14850049 w 21624131"/>
              <a:gd name="connsiteY545" fmla="*/ 10116198 h 13294492"/>
              <a:gd name="connsiteX546" fmla="*/ 14928254 w 21624131"/>
              <a:gd name="connsiteY546" fmla="*/ 9967545 h 13294492"/>
              <a:gd name="connsiteX547" fmla="*/ 18326674 w 21624131"/>
              <a:gd name="connsiteY547" fmla="*/ 8914628 h 13294492"/>
              <a:gd name="connsiteX548" fmla="*/ 18393868 w 21624131"/>
              <a:gd name="connsiteY548" fmla="*/ 8948969 h 13294492"/>
              <a:gd name="connsiteX549" fmla="*/ 18310366 w 21624131"/>
              <a:gd name="connsiteY549" fmla="*/ 9050337 h 13294492"/>
              <a:gd name="connsiteX550" fmla="*/ 18208308 w 21624131"/>
              <a:gd name="connsiteY550" fmla="*/ 9031907 h 13294492"/>
              <a:gd name="connsiteX551" fmla="*/ 18291811 w 21624131"/>
              <a:gd name="connsiteY551" fmla="*/ 8925932 h 13294492"/>
              <a:gd name="connsiteX552" fmla="*/ 18326674 w 21624131"/>
              <a:gd name="connsiteY552" fmla="*/ 8914628 h 13294492"/>
              <a:gd name="connsiteX553" fmla="*/ 15664304 w 21624131"/>
              <a:gd name="connsiteY553" fmla="*/ 9723153 h 13294492"/>
              <a:gd name="connsiteX554" fmla="*/ 15760909 w 21624131"/>
              <a:gd name="connsiteY554" fmla="*/ 9815533 h 13294492"/>
              <a:gd name="connsiteX555" fmla="*/ 15678104 w 21624131"/>
              <a:gd name="connsiteY555" fmla="*/ 9963339 h 13294492"/>
              <a:gd name="connsiteX556" fmla="*/ 15586098 w 21624131"/>
              <a:gd name="connsiteY556" fmla="*/ 9870961 h 13294492"/>
              <a:gd name="connsiteX557" fmla="*/ 15664304 w 21624131"/>
              <a:gd name="connsiteY557" fmla="*/ 9723153 h 13294492"/>
              <a:gd name="connsiteX558" fmla="*/ 19359447 w 21624131"/>
              <a:gd name="connsiteY558" fmla="*/ 8585466 h 13294492"/>
              <a:gd name="connsiteX559" fmla="*/ 19393949 w 21624131"/>
              <a:gd name="connsiteY559" fmla="*/ 8575582 h 13294492"/>
              <a:gd name="connsiteX560" fmla="*/ 19496005 w 21624131"/>
              <a:gd name="connsiteY560" fmla="*/ 8593787 h 13294492"/>
              <a:gd name="connsiteX561" fmla="*/ 19417145 w 21624131"/>
              <a:gd name="connsiteY561" fmla="*/ 8648401 h 13294492"/>
              <a:gd name="connsiteX562" fmla="*/ 19315087 w 21624131"/>
              <a:gd name="connsiteY562" fmla="*/ 8634746 h 13294492"/>
              <a:gd name="connsiteX563" fmla="*/ 19359447 w 21624131"/>
              <a:gd name="connsiteY563" fmla="*/ 8585466 h 13294492"/>
              <a:gd name="connsiteX564" fmla="*/ 17384218 w 21624131"/>
              <a:gd name="connsiteY564" fmla="*/ 9183398 h 13294492"/>
              <a:gd name="connsiteX565" fmla="*/ 17449453 w 21624131"/>
              <a:gd name="connsiteY565" fmla="*/ 9232805 h 13294492"/>
              <a:gd name="connsiteX566" fmla="*/ 17370590 w 21624131"/>
              <a:gd name="connsiteY566" fmla="*/ 9362244 h 13294492"/>
              <a:gd name="connsiteX567" fmla="*/ 17263896 w 21624131"/>
              <a:gd name="connsiteY567" fmla="*/ 9320640 h 13294492"/>
              <a:gd name="connsiteX568" fmla="*/ 17347395 w 21624131"/>
              <a:gd name="connsiteY568" fmla="*/ 9195822 h 13294492"/>
              <a:gd name="connsiteX569" fmla="*/ 17384218 w 21624131"/>
              <a:gd name="connsiteY569" fmla="*/ 9183398 h 13294492"/>
              <a:gd name="connsiteX570" fmla="*/ 14557880 w 21624131"/>
              <a:gd name="connsiteY570" fmla="*/ 10051395 h 13294492"/>
              <a:gd name="connsiteX571" fmla="*/ 14659522 w 21624131"/>
              <a:gd name="connsiteY571" fmla="*/ 10162431 h 13294492"/>
              <a:gd name="connsiteX572" fmla="*/ 14585600 w 21624131"/>
              <a:gd name="connsiteY572" fmla="*/ 10315105 h 13294492"/>
              <a:gd name="connsiteX573" fmla="*/ 14483958 w 21624131"/>
              <a:gd name="connsiteY573" fmla="*/ 10208696 h 13294492"/>
              <a:gd name="connsiteX574" fmla="*/ 14557880 w 21624131"/>
              <a:gd name="connsiteY574" fmla="*/ 10051395 h 13294492"/>
              <a:gd name="connsiteX575" fmla="*/ 18662181 w 21624131"/>
              <a:gd name="connsiteY575" fmla="*/ 8783487 h 13294492"/>
              <a:gd name="connsiteX576" fmla="*/ 18763824 w 21624131"/>
              <a:gd name="connsiteY576" fmla="*/ 8802091 h 13294492"/>
              <a:gd name="connsiteX577" fmla="*/ 18676041 w 21624131"/>
              <a:gd name="connsiteY577" fmla="*/ 8895114 h 13294492"/>
              <a:gd name="connsiteX578" fmla="*/ 18579019 w 21624131"/>
              <a:gd name="connsiteY578" fmla="*/ 8871857 h 13294492"/>
              <a:gd name="connsiteX579" fmla="*/ 18662181 w 21624131"/>
              <a:gd name="connsiteY579" fmla="*/ 8783487 h 13294492"/>
              <a:gd name="connsiteX580" fmla="*/ 11710826 w 21624131"/>
              <a:gd name="connsiteY580" fmla="*/ 10916912 h 13294492"/>
              <a:gd name="connsiteX581" fmla="*/ 11746190 w 21624131"/>
              <a:gd name="connsiteY581" fmla="*/ 10917271 h 13294492"/>
              <a:gd name="connsiteX582" fmla="*/ 11848642 w 21624131"/>
              <a:gd name="connsiteY582" fmla="*/ 11027527 h 13294492"/>
              <a:gd name="connsiteX583" fmla="*/ 11769475 w 21624131"/>
              <a:gd name="connsiteY583" fmla="*/ 11091844 h 13294492"/>
              <a:gd name="connsiteX584" fmla="*/ 11662365 w 21624131"/>
              <a:gd name="connsiteY584" fmla="*/ 10976993 h 13294492"/>
              <a:gd name="connsiteX585" fmla="*/ 11683321 w 21624131"/>
              <a:gd name="connsiteY585" fmla="*/ 10928182 h 13294492"/>
              <a:gd name="connsiteX586" fmla="*/ 11710826 w 21624131"/>
              <a:gd name="connsiteY586" fmla="*/ 10916912 h 13294492"/>
              <a:gd name="connsiteX587" fmla="*/ 19027860 w 21624131"/>
              <a:gd name="connsiteY587" fmla="*/ 8662261 h 13294492"/>
              <a:gd name="connsiteX588" fmla="*/ 19129917 w 21624131"/>
              <a:gd name="connsiteY588" fmla="*/ 8680580 h 13294492"/>
              <a:gd name="connsiteX589" fmla="*/ 19046414 w 21624131"/>
              <a:gd name="connsiteY589" fmla="*/ 8753852 h 13294492"/>
              <a:gd name="connsiteX590" fmla="*/ 18948998 w 21624131"/>
              <a:gd name="connsiteY590" fmla="*/ 8740114 h 13294492"/>
              <a:gd name="connsiteX591" fmla="*/ 19027860 w 21624131"/>
              <a:gd name="connsiteY591" fmla="*/ 8662261 h 13294492"/>
              <a:gd name="connsiteX592" fmla="*/ 20225959 w 21624131"/>
              <a:gd name="connsiteY592" fmla="*/ 8292455 h 13294492"/>
              <a:gd name="connsiteX593" fmla="*/ 20235920 w 21624131"/>
              <a:gd name="connsiteY593" fmla="*/ 8291661 h 13294492"/>
              <a:gd name="connsiteX594" fmla="*/ 20152759 w 21624131"/>
              <a:gd name="connsiteY594" fmla="*/ 8425722 h 13294492"/>
              <a:gd name="connsiteX595" fmla="*/ 20051117 w 21624131"/>
              <a:gd name="connsiteY595" fmla="*/ 8490443 h 13294492"/>
              <a:gd name="connsiteX596" fmla="*/ 20138898 w 21624131"/>
              <a:gd name="connsiteY596" fmla="*/ 8384118 h 13294492"/>
              <a:gd name="connsiteX597" fmla="*/ 20225959 w 21624131"/>
              <a:gd name="connsiteY597" fmla="*/ 8292455 h 13294492"/>
              <a:gd name="connsiteX598" fmla="*/ 16034597 w 21624131"/>
              <a:gd name="connsiteY598" fmla="*/ 9574381 h 13294492"/>
              <a:gd name="connsiteX599" fmla="*/ 16131619 w 21624131"/>
              <a:gd name="connsiteY599" fmla="*/ 9653243 h 13294492"/>
              <a:gd name="connsiteX600" fmla="*/ 16048457 w 21624131"/>
              <a:gd name="connsiteY600" fmla="*/ 9801690 h 13294492"/>
              <a:gd name="connsiteX601" fmla="*/ 15951436 w 21624131"/>
              <a:gd name="connsiteY601" fmla="*/ 9722828 h 13294492"/>
              <a:gd name="connsiteX602" fmla="*/ 16034597 w 21624131"/>
              <a:gd name="connsiteY602" fmla="*/ 9574381 h 13294492"/>
              <a:gd name="connsiteX603" fmla="*/ 12393371 w 21624131"/>
              <a:gd name="connsiteY603" fmla="*/ 10676633 h 13294492"/>
              <a:gd name="connsiteX604" fmla="*/ 12425844 w 21624131"/>
              <a:gd name="connsiteY604" fmla="*/ 10671866 h 13294492"/>
              <a:gd name="connsiteX605" fmla="*/ 12527901 w 21624131"/>
              <a:gd name="connsiteY605" fmla="*/ 10792061 h 13294492"/>
              <a:gd name="connsiteX606" fmla="*/ 12449038 w 21624131"/>
              <a:gd name="connsiteY606" fmla="*/ 10879895 h 13294492"/>
              <a:gd name="connsiteX607" fmla="*/ 12351620 w 21624131"/>
              <a:gd name="connsiteY607" fmla="*/ 10768946 h 13294492"/>
              <a:gd name="connsiteX608" fmla="*/ 12393371 w 21624131"/>
              <a:gd name="connsiteY608" fmla="*/ 10676633 h 13294492"/>
              <a:gd name="connsiteX609" fmla="*/ 19531680 w 21624131"/>
              <a:gd name="connsiteY609" fmla="*/ 8478039 h 13294492"/>
              <a:gd name="connsiteX610" fmla="*/ 19564092 w 21624131"/>
              <a:gd name="connsiteY610" fmla="*/ 8469020 h 13294492"/>
              <a:gd name="connsiteX611" fmla="*/ 19665735 w 21624131"/>
              <a:gd name="connsiteY611" fmla="*/ 8496080 h 13294492"/>
              <a:gd name="connsiteX612" fmla="*/ 19587193 w 21624131"/>
              <a:gd name="connsiteY612" fmla="*/ 8541180 h 13294492"/>
              <a:gd name="connsiteX613" fmla="*/ 19485551 w 21624131"/>
              <a:gd name="connsiteY613" fmla="*/ 8518630 h 13294492"/>
              <a:gd name="connsiteX614" fmla="*/ 19531680 w 21624131"/>
              <a:gd name="connsiteY614" fmla="*/ 8478039 h 13294492"/>
              <a:gd name="connsiteX615" fmla="*/ 14193017 w 21624131"/>
              <a:gd name="connsiteY615" fmla="*/ 10116316 h 13294492"/>
              <a:gd name="connsiteX616" fmla="*/ 14294224 w 21624131"/>
              <a:gd name="connsiteY616" fmla="*/ 10231656 h 13294492"/>
              <a:gd name="connsiteX617" fmla="*/ 14220620 w 21624131"/>
              <a:gd name="connsiteY617" fmla="*/ 10379292 h 13294492"/>
              <a:gd name="connsiteX618" fmla="*/ 14119412 w 21624131"/>
              <a:gd name="connsiteY618" fmla="*/ 10263952 h 13294492"/>
              <a:gd name="connsiteX619" fmla="*/ 14193017 w 21624131"/>
              <a:gd name="connsiteY619" fmla="*/ 10116316 h 13294492"/>
              <a:gd name="connsiteX620" fmla="*/ 17718125 w 21624131"/>
              <a:gd name="connsiteY620" fmla="*/ 9024277 h 13294492"/>
              <a:gd name="connsiteX621" fmla="*/ 17820182 w 21624131"/>
              <a:gd name="connsiteY621" fmla="*/ 9056750 h 13294492"/>
              <a:gd name="connsiteX622" fmla="*/ 17736682 w 21624131"/>
              <a:gd name="connsiteY622" fmla="*/ 9177362 h 13294492"/>
              <a:gd name="connsiteX623" fmla="*/ 17634624 w 21624131"/>
              <a:gd name="connsiteY623" fmla="*/ 9149528 h 13294492"/>
              <a:gd name="connsiteX624" fmla="*/ 17718125 w 21624131"/>
              <a:gd name="connsiteY624" fmla="*/ 9024277 h 13294492"/>
              <a:gd name="connsiteX625" fmla="*/ 12913413 w 21624131"/>
              <a:gd name="connsiteY625" fmla="*/ 10494849 h 13294492"/>
              <a:gd name="connsiteX626" fmla="*/ 12947776 w 21624131"/>
              <a:gd name="connsiteY626" fmla="*/ 10485936 h 13294492"/>
              <a:gd name="connsiteX627" fmla="*/ 13049417 w 21624131"/>
              <a:gd name="connsiteY627" fmla="*/ 10605544 h 13294492"/>
              <a:gd name="connsiteX628" fmla="*/ 12970875 w 21624131"/>
              <a:gd name="connsiteY628" fmla="*/ 10715952 h 13294492"/>
              <a:gd name="connsiteX629" fmla="*/ 12869233 w 21624131"/>
              <a:gd name="connsiteY629" fmla="*/ 10600944 h 13294492"/>
              <a:gd name="connsiteX630" fmla="*/ 12913413 w 21624131"/>
              <a:gd name="connsiteY630" fmla="*/ 10494849 h 13294492"/>
              <a:gd name="connsiteX631" fmla="*/ 16405328 w 21624131"/>
              <a:gd name="connsiteY631" fmla="*/ 9416601 h 13294492"/>
              <a:gd name="connsiteX632" fmla="*/ 16502350 w 21624131"/>
              <a:gd name="connsiteY632" fmla="*/ 9485973 h 13294492"/>
              <a:gd name="connsiteX633" fmla="*/ 16419190 w 21624131"/>
              <a:gd name="connsiteY633" fmla="*/ 9629345 h 13294492"/>
              <a:gd name="connsiteX634" fmla="*/ 16322167 w 21624131"/>
              <a:gd name="connsiteY634" fmla="*/ 9559973 h 13294492"/>
              <a:gd name="connsiteX635" fmla="*/ 16405328 w 21624131"/>
              <a:gd name="connsiteY635" fmla="*/ 9416601 h 13294492"/>
              <a:gd name="connsiteX636" fmla="*/ 19681814 w 21624131"/>
              <a:gd name="connsiteY636" fmla="*/ 8397309 h 13294492"/>
              <a:gd name="connsiteX637" fmla="*/ 19745155 w 21624131"/>
              <a:gd name="connsiteY637" fmla="*/ 8386034 h 13294492"/>
              <a:gd name="connsiteX638" fmla="*/ 19838133 w 21624131"/>
              <a:gd name="connsiteY638" fmla="*/ 8417605 h 13294492"/>
              <a:gd name="connsiteX639" fmla="*/ 19749803 w 21624131"/>
              <a:gd name="connsiteY639" fmla="*/ 8449176 h 13294492"/>
              <a:gd name="connsiteX640" fmla="*/ 19656826 w 21624131"/>
              <a:gd name="connsiteY640" fmla="*/ 8422115 h 13294492"/>
              <a:gd name="connsiteX641" fmla="*/ 19681814 w 21624131"/>
              <a:gd name="connsiteY641" fmla="*/ 8397309 h 13294492"/>
              <a:gd name="connsiteX642" fmla="*/ 20193426 w 21624131"/>
              <a:gd name="connsiteY642" fmla="*/ 8226562 h 13294492"/>
              <a:gd name="connsiteX643" fmla="*/ 20203450 w 21624131"/>
              <a:gd name="connsiteY643" fmla="*/ 8226706 h 13294492"/>
              <a:gd name="connsiteX644" fmla="*/ 20119770 w 21624131"/>
              <a:gd name="connsiteY644" fmla="*/ 8346828 h 13294492"/>
              <a:gd name="connsiteX645" fmla="*/ 20026791 w 21624131"/>
              <a:gd name="connsiteY645" fmla="*/ 8388410 h 13294492"/>
              <a:gd name="connsiteX646" fmla="*/ 20105823 w 21624131"/>
              <a:gd name="connsiteY646" fmla="*/ 8300627 h 13294492"/>
              <a:gd name="connsiteX647" fmla="*/ 20193426 w 21624131"/>
              <a:gd name="connsiteY647" fmla="*/ 8226562 h 13294492"/>
              <a:gd name="connsiteX648" fmla="*/ 18089290 w 21624131"/>
              <a:gd name="connsiteY648" fmla="*/ 8871667 h 13294492"/>
              <a:gd name="connsiteX649" fmla="*/ 18190931 w 21624131"/>
              <a:gd name="connsiteY649" fmla="*/ 8899144 h 13294492"/>
              <a:gd name="connsiteX650" fmla="*/ 18107771 w 21624131"/>
              <a:gd name="connsiteY650" fmla="*/ 9004473 h 13294492"/>
              <a:gd name="connsiteX651" fmla="*/ 18006129 w 21624131"/>
              <a:gd name="connsiteY651" fmla="*/ 8972416 h 13294492"/>
              <a:gd name="connsiteX652" fmla="*/ 18089290 w 21624131"/>
              <a:gd name="connsiteY652" fmla="*/ 8871667 h 13294492"/>
              <a:gd name="connsiteX653" fmla="*/ 11869071 w 21624131"/>
              <a:gd name="connsiteY653" fmla="*/ 10782436 h 13294492"/>
              <a:gd name="connsiteX654" fmla="*/ 11903572 w 21624131"/>
              <a:gd name="connsiteY654" fmla="*/ 10782004 h 13294492"/>
              <a:gd name="connsiteX655" fmla="*/ 12010269 w 21624131"/>
              <a:gd name="connsiteY655" fmla="*/ 10892706 h 13294492"/>
              <a:gd name="connsiteX656" fmla="*/ 11926767 w 21624131"/>
              <a:gd name="connsiteY656" fmla="*/ 10961896 h 13294492"/>
              <a:gd name="connsiteX657" fmla="*/ 11824710 w 21624131"/>
              <a:gd name="connsiteY657" fmla="*/ 10851193 h 13294492"/>
              <a:gd name="connsiteX658" fmla="*/ 11843267 w 21624131"/>
              <a:gd name="connsiteY658" fmla="*/ 10795841 h 13294492"/>
              <a:gd name="connsiteX659" fmla="*/ 11869071 w 21624131"/>
              <a:gd name="connsiteY659" fmla="*/ 10782436 h 13294492"/>
              <a:gd name="connsiteX660" fmla="*/ 19164849 w 21624131"/>
              <a:gd name="connsiteY660" fmla="*/ 8538491 h 13294492"/>
              <a:gd name="connsiteX661" fmla="*/ 19202603 w 21624131"/>
              <a:gd name="connsiteY661" fmla="*/ 8527807 h 13294492"/>
              <a:gd name="connsiteX662" fmla="*/ 19299626 w 21624131"/>
              <a:gd name="connsiteY662" fmla="*/ 8555339 h 13294492"/>
              <a:gd name="connsiteX663" fmla="*/ 19211843 w 21624131"/>
              <a:gd name="connsiteY663" fmla="*/ 8610402 h 13294492"/>
              <a:gd name="connsiteX664" fmla="*/ 19114821 w 21624131"/>
              <a:gd name="connsiteY664" fmla="*/ 8592047 h 13294492"/>
              <a:gd name="connsiteX665" fmla="*/ 19164849 w 21624131"/>
              <a:gd name="connsiteY665" fmla="*/ 8538491 h 13294492"/>
              <a:gd name="connsiteX666" fmla="*/ 13833111 w 21624131"/>
              <a:gd name="connsiteY666" fmla="*/ 10176652 h 13294492"/>
              <a:gd name="connsiteX667" fmla="*/ 13934317 w 21624131"/>
              <a:gd name="connsiteY667" fmla="*/ 10296746 h 13294492"/>
              <a:gd name="connsiteX668" fmla="*/ 13856112 w 21624131"/>
              <a:gd name="connsiteY668" fmla="*/ 10435316 h 13294492"/>
              <a:gd name="connsiteX669" fmla="*/ 13759506 w 21624131"/>
              <a:gd name="connsiteY669" fmla="*/ 10315222 h 13294492"/>
              <a:gd name="connsiteX670" fmla="*/ 13833111 w 21624131"/>
              <a:gd name="connsiteY670" fmla="*/ 10176652 h 13294492"/>
              <a:gd name="connsiteX671" fmla="*/ 19849388 w 21624131"/>
              <a:gd name="connsiteY671" fmla="*/ 8325058 h 13294492"/>
              <a:gd name="connsiteX672" fmla="*/ 19906339 w 21624131"/>
              <a:gd name="connsiteY672" fmla="*/ 8315676 h 13294492"/>
              <a:gd name="connsiteX673" fmla="*/ 20003965 w 21624131"/>
              <a:gd name="connsiteY673" fmla="*/ 8339128 h 13294492"/>
              <a:gd name="connsiteX674" fmla="*/ 19920284 w 21624131"/>
              <a:gd name="connsiteY674" fmla="*/ 8381343 h 13294492"/>
              <a:gd name="connsiteX675" fmla="*/ 19827306 w 21624131"/>
              <a:gd name="connsiteY675" fmla="*/ 8348511 h 13294492"/>
              <a:gd name="connsiteX676" fmla="*/ 19849388 w 21624131"/>
              <a:gd name="connsiteY676" fmla="*/ 8325058 h 13294492"/>
              <a:gd name="connsiteX677" fmla="*/ 16775006 w 21624131"/>
              <a:gd name="connsiteY677" fmla="*/ 9258819 h 13294492"/>
              <a:gd name="connsiteX678" fmla="*/ 16873034 w 21624131"/>
              <a:gd name="connsiteY678" fmla="*/ 9314214 h 13294492"/>
              <a:gd name="connsiteX679" fmla="*/ 16789011 w 21624131"/>
              <a:gd name="connsiteY679" fmla="*/ 9452700 h 13294492"/>
              <a:gd name="connsiteX680" fmla="*/ 16690982 w 21624131"/>
              <a:gd name="connsiteY680" fmla="*/ 9392690 h 13294492"/>
              <a:gd name="connsiteX681" fmla="*/ 16775006 w 21624131"/>
              <a:gd name="connsiteY681" fmla="*/ 9258819 h 13294492"/>
              <a:gd name="connsiteX682" fmla="*/ 18460019 w 21624131"/>
              <a:gd name="connsiteY682" fmla="*/ 8731932 h 13294492"/>
              <a:gd name="connsiteX683" fmla="*/ 18561662 w 21624131"/>
              <a:gd name="connsiteY683" fmla="*/ 8759629 h 13294492"/>
              <a:gd name="connsiteX684" fmla="*/ 18478500 w 21624131"/>
              <a:gd name="connsiteY684" fmla="*/ 8847338 h 13294492"/>
              <a:gd name="connsiteX685" fmla="*/ 18376859 w 21624131"/>
              <a:gd name="connsiteY685" fmla="*/ 8824256 h 13294492"/>
              <a:gd name="connsiteX686" fmla="*/ 18460019 w 21624131"/>
              <a:gd name="connsiteY686" fmla="*/ 8731932 h 13294492"/>
              <a:gd name="connsiteX687" fmla="*/ 18833669 w 21624131"/>
              <a:gd name="connsiteY687" fmla="*/ 8616437 h 13294492"/>
              <a:gd name="connsiteX688" fmla="*/ 18929733 w 21624131"/>
              <a:gd name="connsiteY688" fmla="*/ 8639631 h 13294492"/>
              <a:gd name="connsiteX689" fmla="*/ 18842817 w 21624131"/>
              <a:gd name="connsiteY689" fmla="*/ 8718494 h 13294492"/>
              <a:gd name="connsiteX690" fmla="*/ 18746753 w 21624131"/>
              <a:gd name="connsiteY690" fmla="*/ 8695299 h 13294492"/>
              <a:gd name="connsiteX691" fmla="*/ 18833669 w 21624131"/>
              <a:gd name="connsiteY691" fmla="*/ 8616437 h 13294492"/>
              <a:gd name="connsiteX692" fmla="*/ 11157386 w 21624131"/>
              <a:gd name="connsiteY692" fmla="*/ 10939440 h 13294492"/>
              <a:gd name="connsiteX693" fmla="*/ 11218509 w 21624131"/>
              <a:gd name="connsiteY693" fmla="*/ 10935414 h 13294492"/>
              <a:gd name="connsiteX694" fmla="*/ 11325617 w 21624131"/>
              <a:gd name="connsiteY694" fmla="*/ 11041221 h 13294492"/>
              <a:gd name="connsiteX695" fmla="*/ 11237136 w 21624131"/>
              <a:gd name="connsiteY695" fmla="*/ 11087224 h 13294492"/>
              <a:gd name="connsiteX696" fmla="*/ 11134683 w 21624131"/>
              <a:gd name="connsiteY696" fmla="*/ 10981418 h 13294492"/>
              <a:gd name="connsiteX697" fmla="*/ 11157386 w 21624131"/>
              <a:gd name="connsiteY697" fmla="*/ 10939440 h 13294492"/>
              <a:gd name="connsiteX698" fmla="*/ 17144517 w 21624131"/>
              <a:gd name="connsiteY698" fmla="*/ 9097210 h 13294492"/>
              <a:gd name="connsiteX699" fmla="*/ 17241123 w 21624131"/>
              <a:gd name="connsiteY699" fmla="*/ 9147877 h 13294492"/>
              <a:gd name="connsiteX700" fmla="*/ 17162920 w 21624131"/>
              <a:gd name="connsiteY700" fmla="*/ 9272241 h 13294492"/>
              <a:gd name="connsiteX701" fmla="*/ 17066312 w 21624131"/>
              <a:gd name="connsiteY701" fmla="*/ 9226180 h 13294492"/>
              <a:gd name="connsiteX702" fmla="*/ 17144517 w 21624131"/>
              <a:gd name="connsiteY702" fmla="*/ 9097210 h 13294492"/>
              <a:gd name="connsiteX703" fmla="*/ 19337370 w 21624131"/>
              <a:gd name="connsiteY703" fmla="*/ 8418896 h 13294492"/>
              <a:gd name="connsiteX704" fmla="*/ 19370118 w 21624131"/>
              <a:gd name="connsiteY704" fmla="*/ 8412283 h 13294492"/>
              <a:gd name="connsiteX705" fmla="*/ 19468146 w 21624131"/>
              <a:gd name="connsiteY705" fmla="*/ 8439885 h 13294492"/>
              <a:gd name="connsiteX706" fmla="*/ 19384121 w 21624131"/>
              <a:gd name="connsiteY706" fmla="*/ 8490488 h 13294492"/>
              <a:gd name="connsiteX707" fmla="*/ 19290761 w 21624131"/>
              <a:gd name="connsiteY707" fmla="*/ 8462886 h 13294492"/>
              <a:gd name="connsiteX708" fmla="*/ 19337370 w 21624131"/>
              <a:gd name="connsiteY708" fmla="*/ 8418896 h 13294492"/>
              <a:gd name="connsiteX709" fmla="*/ 13470905 w 21624131"/>
              <a:gd name="connsiteY709" fmla="*/ 10217248 h 13294492"/>
              <a:gd name="connsiteX710" fmla="*/ 13568932 w 21624131"/>
              <a:gd name="connsiteY710" fmla="*/ 10332871 h 13294492"/>
              <a:gd name="connsiteX711" fmla="*/ 13494245 w 21624131"/>
              <a:gd name="connsiteY711" fmla="*/ 10462368 h 13294492"/>
              <a:gd name="connsiteX712" fmla="*/ 13391549 w 21624131"/>
              <a:gd name="connsiteY712" fmla="*/ 10346745 h 13294492"/>
              <a:gd name="connsiteX713" fmla="*/ 13470905 w 21624131"/>
              <a:gd name="connsiteY713" fmla="*/ 10217248 h 13294492"/>
              <a:gd name="connsiteX714" fmla="*/ 12556194 w 21624131"/>
              <a:gd name="connsiteY714" fmla="*/ 10482445 h 13294492"/>
              <a:gd name="connsiteX715" fmla="*/ 12592073 w 21624131"/>
              <a:gd name="connsiteY715" fmla="*/ 10477028 h 13294492"/>
              <a:gd name="connsiteX716" fmla="*/ 12689491 w 21624131"/>
              <a:gd name="connsiteY716" fmla="*/ 10587977 h 13294492"/>
              <a:gd name="connsiteX717" fmla="*/ 12605990 w 21624131"/>
              <a:gd name="connsiteY717" fmla="*/ 10689679 h 13294492"/>
              <a:gd name="connsiteX718" fmla="*/ 12508572 w 21624131"/>
              <a:gd name="connsiteY718" fmla="*/ 10574108 h 13294492"/>
              <a:gd name="connsiteX719" fmla="*/ 12556194 w 21624131"/>
              <a:gd name="connsiteY719" fmla="*/ 10482445 h 13294492"/>
              <a:gd name="connsiteX720" fmla="*/ 20161043 w 21624131"/>
              <a:gd name="connsiteY720" fmla="*/ 8141136 h 13294492"/>
              <a:gd name="connsiteX721" fmla="*/ 20170978 w 21624131"/>
              <a:gd name="connsiteY721" fmla="*/ 8142877 h 13294492"/>
              <a:gd name="connsiteX722" fmla="*/ 20092648 w 21624131"/>
              <a:gd name="connsiteY722" fmla="*/ 8249572 h 13294492"/>
              <a:gd name="connsiteX723" fmla="*/ 20000494 w 21624131"/>
              <a:gd name="connsiteY723" fmla="*/ 8272768 h 13294492"/>
              <a:gd name="connsiteX724" fmla="*/ 20074218 w 21624131"/>
              <a:gd name="connsiteY724" fmla="*/ 8198543 h 13294492"/>
              <a:gd name="connsiteX725" fmla="*/ 20161043 w 21624131"/>
              <a:gd name="connsiteY725" fmla="*/ 8141136 h 13294492"/>
              <a:gd name="connsiteX726" fmla="*/ 12030009 w 21624131"/>
              <a:gd name="connsiteY726" fmla="*/ 10632564 h 13294492"/>
              <a:gd name="connsiteX727" fmla="*/ 12065163 w 21624131"/>
              <a:gd name="connsiteY727" fmla="*/ 10628620 h 13294492"/>
              <a:gd name="connsiteX728" fmla="*/ 12167220 w 21624131"/>
              <a:gd name="connsiteY728" fmla="*/ 10736125 h 13294492"/>
              <a:gd name="connsiteX729" fmla="*/ 12083719 w 21624131"/>
              <a:gd name="connsiteY729" fmla="*/ 10820258 h 13294492"/>
              <a:gd name="connsiteX730" fmla="*/ 11986301 w 21624131"/>
              <a:gd name="connsiteY730" fmla="*/ 10712754 h 13294492"/>
              <a:gd name="connsiteX731" fmla="*/ 12030009 w 21624131"/>
              <a:gd name="connsiteY731" fmla="*/ 10632564 h 13294492"/>
              <a:gd name="connsiteX732" fmla="*/ 17515606 w 21624131"/>
              <a:gd name="connsiteY732" fmla="*/ 8944897 h 13294492"/>
              <a:gd name="connsiteX733" fmla="*/ 17617247 w 21624131"/>
              <a:gd name="connsiteY733" fmla="*/ 8986412 h 13294492"/>
              <a:gd name="connsiteX734" fmla="*/ 17534085 w 21624131"/>
              <a:gd name="connsiteY734" fmla="*/ 9101727 h 13294492"/>
              <a:gd name="connsiteX735" fmla="*/ 17437064 w 21624131"/>
              <a:gd name="connsiteY735" fmla="*/ 9060214 h 13294492"/>
              <a:gd name="connsiteX736" fmla="*/ 17515606 w 21624131"/>
              <a:gd name="connsiteY736" fmla="*/ 8944897 h 13294492"/>
              <a:gd name="connsiteX737" fmla="*/ 19481035 w 21624131"/>
              <a:gd name="connsiteY737" fmla="*/ 8330654 h 13294492"/>
              <a:gd name="connsiteX738" fmla="*/ 19537134 w 21624131"/>
              <a:gd name="connsiteY738" fmla="*/ 8314925 h 13294492"/>
              <a:gd name="connsiteX739" fmla="*/ 19633303 w 21624131"/>
              <a:gd name="connsiteY739" fmla="*/ 8347548 h 13294492"/>
              <a:gd name="connsiteX740" fmla="*/ 19555451 w 21624131"/>
              <a:gd name="connsiteY740" fmla="*/ 8389493 h 13294492"/>
              <a:gd name="connsiteX741" fmla="*/ 19459282 w 21624131"/>
              <a:gd name="connsiteY741" fmla="*/ 8356870 h 13294492"/>
              <a:gd name="connsiteX742" fmla="*/ 19481035 w 21624131"/>
              <a:gd name="connsiteY742" fmla="*/ 8330654 h 13294492"/>
              <a:gd name="connsiteX743" fmla="*/ 11322570 w 21624131"/>
              <a:gd name="connsiteY743" fmla="*/ 10835934 h 13294492"/>
              <a:gd name="connsiteX744" fmla="*/ 11346063 w 21624131"/>
              <a:gd name="connsiteY744" fmla="*/ 10829566 h 13294492"/>
              <a:gd name="connsiteX745" fmla="*/ 11384775 w 21624131"/>
              <a:gd name="connsiteY745" fmla="*/ 10832584 h 13294492"/>
              <a:gd name="connsiteX746" fmla="*/ 11482571 w 21624131"/>
              <a:gd name="connsiteY746" fmla="*/ 10933791 h 13294492"/>
              <a:gd name="connsiteX747" fmla="*/ 11398744 w 21624131"/>
              <a:gd name="connsiteY747" fmla="*/ 10988995 h 13294492"/>
              <a:gd name="connsiteX748" fmla="*/ 11296292 w 21624131"/>
              <a:gd name="connsiteY748" fmla="*/ 10887788 h 13294492"/>
              <a:gd name="connsiteX749" fmla="*/ 11322570 w 21624131"/>
              <a:gd name="connsiteY749" fmla="*/ 10835934 h 13294492"/>
              <a:gd name="connsiteX750" fmla="*/ 18970542 w 21624131"/>
              <a:gd name="connsiteY750" fmla="*/ 8479711 h 13294492"/>
              <a:gd name="connsiteX751" fmla="*/ 19005475 w 21624131"/>
              <a:gd name="connsiteY751" fmla="*/ 8469057 h 13294492"/>
              <a:gd name="connsiteX752" fmla="*/ 19097483 w 21624131"/>
              <a:gd name="connsiteY752" fmla="*/ 8500879 h 13294492"/>
              <a:gd name="connsiteX753" fmla="*/ 19014678 w 21624131"/>
              <a:gd name="connsiteY753" fmla="*/ 8564526 h 13294492"/>
              <a:gd name="connsiteX754" fmla="*/ 18922670 w 21624131"/>
              <a:gd name="connsiteY754" fmla="*/ 8537250 h 13294492"/>
              <a:gd name="connsiteX755" fmla="*/ 18970542 w 21624131"/>
              <a:gd name="connsiteY755" fmla="*/ 8479711 h 13294492"/>
              <a:gd name="connsiteX756" fmla="*/ 15455935 w 21624131"/>
              <a:gd name="connsiteY756" fmla="*/ 9546521 h 13294492"/>
              <a:gd name="connsiteX757" fmla="*/ 15552541 w 21624131"/>
              <a:gd name="connsiteY757" fmla="*/ 9639169 h 13294492"/>
              <a:gd name="connsiteX758" fmla="*/ 15478937 w 21624131"/>
              <a:gd name="connsiteY758" fmla="*/ 9782775 h 13294492"/>
              <a:gd name="connsiteX759" fmla="*/ 15377730 w 21624131"/>
              <a:gd name="connsiteY759" fmla="*/ 9694759 h 13294492"/>
              <a:gd name="connsiteX760" fmla="*/ 15455935 w 21624131"/>
              <a:gd name="connsiteY760" fmla="*/ 9546521 h 13294492"/>
              <a:gd name="connsiteX761" fmla="*/ 17890954 w 21624131"/>
              <a:gd name="connsiteY761" fmla="*/ 8796813 h 13294492"/>
              <a:gd name="connsiteX762" fmla="*/ 17987977 w 21624131"/>
              <a:gd name="connsiteY762" fmla="*/ 8833616 h 13294492"/>
              <a:gd name="connsiteX763" fmla="*/ 17904815 w 21624131"/>
              <a:gd name="connsiteY763" fmla="*/ 8939423 h 13294492"/>
              <a:gd name="connsiteX764" fmla="*/ 17807793 w 21624131"/>
              <a:gd name="connsiteY764" fmla="*/ 8902621 h 13294492"/>
              <a:gd name="connsiteX765" fmla="*/ 17890954 w 21624131"/>
              <a:gd name="connsiteY765" fmla="*/ 8796813 h 13294492"/>
              <a:gd name="connsiteX766" fmla="*/ 15086426 w 21624131"/>
              <a:gd name="connsiteY766" fmla="*/ 9658153 h 13294492"/>
              <a:gd name="connsiteX767" fmla="*/ 15184452 w 21624131"/>
              <a:gd name="connsiteY767" fmla="*/ 9759359 h 13294492"/>
              <a:gd name="connsiteX768" fmla="*/ 15109764 w 21624131"/>
              <a:gd name="connsiteY768" fmla="*/ 9906569 h 13294492"/>
              <a:gd name="connsiteX769" fmla="*/ 15007069 w 21624131"/>
              <a:gd name="connsiteY769" fmla="*/ 9805362 h 13294492"/>
              <a:gd name="connsiteX770" fmla="*/ 15086426 w 21624131"/>
              <a:gd name="connsiteY770" fmla="*/ 9658153 h 13294492"/>
              <a:gd name="connsiteX771" fmla="*/ 20486377 w 21624131"/>
              <a:gd name="connsiteY771" fmla="*/ 7996361 h 13294492"/>
              <a:gd name="connsiteX772" fmla="*/ 20393105 w 21624131"/>
              <a:gd name="connsiteY772" fmla="*/ 8204267 h 13294492"/>
              <a:gd name="connsiteX773" fmla="*/ 20281175 w 21624131"/>
              <a:gd name="connsiteY773" fmla="*/ 8370591 h 13294492"/>
              <a:gd name="connsiteX774" fmla="*/ 20374449 w 21624131"/>
              <a:gd name="connsiteY774" fmla="*/ 8181165 h 13294492"/>
              <a:gd name="connsiteX775" fmla="*/ 20486377 w 21624131"/>
              <a:gd name="connsiteY775" fmla="*/ 7996361 h 13294492"/>
              <a:gd name="connsiteX776" fmla="*/ 19680830 w 21624131"/>
              <a:gd name="connsiteY776" fmla="*/ 8234930 h 13294492"/>
              <a:gd name="connsiteX777" fmla="*/ 19713445 w 21624131"/>
              <a:gd name="connsiteY777" fmla="*/ 8231789 h 13294492"/>
              <a:gd name="connsiteX778" fmla="*/ 19806422 w 21624131"/>
              <a:gd name="connsiteY778" fmla="*/ 8272888 h 13294492"/>
              <a:gd name="connsiteX779" fmla="*/ 19727392 w 21624131"/>
              <a:gd name="connsiteY779" fmla="*/ 8304853 h 13294492"/>
              <a:gd name="connsiteX780" fmla="*/ 19634414 w 21624131"/>
              <a:gd name="connsiteY780" fmla="*/ 8268321 h 13294492"/>
              <a:gd name="connsiteX781" fmla="*/ 19680830 w 21624131"/>
              <a:gd name="connsiteY781" fmla="*/ 8234930 h 13294492"/>
              <a:gd name="connsiteX782" fmla="*/ 18634747 w 21624131"/>
              <a:gd name="connsiteY782" fmla="*/ 8555022 h 13294492"/>
              <a:gd name="connsiteX783" fmla="*/ 18726751 w 21624131"/>
              <a:gd name="connsiteY783" fmla="*/ 8587682 h 13294492"/>
              <a:gd name="connsiteX784" fmla="*/ 18643947 w 21624131"/>
              <a:gd name="connsiteY784" fmla="*/ 8666996 h 13294492"/>
              <a:gd name="connsiteX785" fmla="*/ 18551940 w 21624131"/>
              <a:gd name="connsiteY785" fmla="*/ 8639004 h 13294492"/>
              <a:gd name="connsiteX786" fmla="*/ 18634747 w 21624131"/>
              <a:gd name="connsiteY786" fmla="*/ 8555022 h 13294492"/>
              <a:gd name="connsiteX787" fmla="*/ 18259414 w 21624131"/>
              <a:gd name="connsiteY787" fmla="*/ 8667781 h 13294492"/>
              <a:gd name="connsiteX788" fmla="*/ 18356022 w 21624131"/>
              <a:gd name="connsiteY788" fmla="*/ 8704712 h 13294492"/>
              <a:gd name="connsiteX789" fmla="*/ 18273216 w 21624131"/>
              <a:gd name="connsiteY789" fmla="*/ 8797037 h 13294492"/>
              <a:gd name="connsiteX790" fmla="*/ 18176610 w 21624131"/>
              <a:gd name="connsiteY790" fmla="*/ 8760107 h 13294492"/>
              <a:gd name="connsiteX791" fmla="*/ 18259414 w 21624131"/>
              <a:gd name="connsiteY791" fmla="*/ 8667781 h 13294492"/>
              <a:gd name="connsiteX792" fmla="*/ 15821610 w 21624131"/>
              <a:gd name="connsiteY792" fmla="*/ 9416711 h 13294492"/>
              <a:gd name="connsiteX793" fmla="*/ 15923252 w 21624131"/>
              <a:gd name="connsiteY793" fmla="*/ 9500457 h 13294492"/>
              <a:gd name="connsiteX794" fmla="*/ 15840091 w 21624131"/>
              <a:gd name="connsiteY794" fmla="*/ 9644685 h 13294492"/>
              <a:gd name="connsiteX795" fmla="*/ 15747689 w 21624131"/>
              <a:gd name="connsiteY795" fmla="*/ 9565592 h 13294492"/>
              <a:gd name="connsiteX796" fmla="*/ 15821610 w 21624131"/>
              <a:gd name="connsiteY796" fmla="*/ 9416711 h 13294492"/>
              <a:gd name="connsiteX797" fmla="*/ 13074313 w 21624131"/>
              <a:gd name="connsiteY797" fmla="*/ 10254056 h 13294492"/>
              <a:gd name="connsiteX798" fmla="*/ 13106332 w 21624131"/>
              <a:gd name="connsiteY798" fmla="*/ 10244353 h 13294492"/>
              <a:gd name="connsiteX799" fmla="*/ 13209028 w 21624131"/>
              <a:gd name="connsiteY799" fmla="*/ 10356415 h 13294492"/>
              <a:gd name="connsiteX800" fmla="*/ 13129672 w 21624131"/>
              <a:gd name="connsiteY800" fmla="*/ 10477817 h 13294492"/>
              <a:gd name="connsiteX801" fmla="*/ 13031644 w 21624131"/>
              <a:gd name="connsiteY801" fmla="*/ 10361085 h 13294492"/>
              <a:gd name="connsiteX802" fmla="*/ 13074313 w 21624131"/>
              <a:gd name="connsiteY802" fmla="*/ 10254056 h 13294492"/>
              <a:gd name="connsiteX803" fmla="*/ 14720762 w 21624131"/>
              <a:gd name="connsiteY803" fmla="*/ 9745648 h 13294492"/>
              <a:gd name="connsiteX804" fmla="*/ 14818388 w 21624131"/>
              <a:gd name="connsiteY804" fmla="*/ 9861784 h 13294492"/>
              <a:gd name="connsiteX805" fmla="*/ 14744006 w 21624131"/>
              <a:gd name="connsiteY805" fmla="*/ 10005792 h 13294492"/>
              <a:gd name="connsiteX806" fmla="*/ 14641730 w 21624131"/>
              <a:gd name="connsiteY806" fmla="*/ 9889656 h 13294492"/>
              <a:gd name="connsiteX807" fmla="*/ 14720762 w 21624131"/>
              <a:gd name="connsiteY807" fmla="*/ 9745648 h 13294492"/>
              <a:gd name="connsiteX808" fmla="*/ 19827545 w 21624131"/>
              <a:gd name="connsiteY808" fmla="*/ 8171542 h 13294492"/>
              <a:gd name="connsiteX809" fmla="*/ 19883988 w 21624131"/>
              <a:gd name="connsiteY809" fmla="*/ 8168046 h 13294492"/>
              <a:gd name="connsiteX810" fmla="*/ 19971533 w 21624131"/>
              <a:gd name="connsiteY810" fmla="*/ 8209990 h 13294492"/>
              <a:gd name="connsiteX811" fmla="*/ 19893204 w 21624131"/>
              <a:gd name="connsiteY811" fmla="*/ 8237954 h 13294492"/>
              <a:gd name="connsiteX812" fmla="*/ 19805659 w 21624131"/>
              <a:gd name="connsiteY812" fmla="*/ 8196009 h 13294492"/>
              <a:gd name="connsiteX813" fmla="*/ 19827545 w 21624131"/>
              <a:gd name="connsiteY813" fmla="*/ 8171542 h 13294492"/>
              <a:gd name="connsiteX814" fmla="*/ 20442382 w 21624131"/>
              <a:gd name="connsiteY814" fmla="*/ 7973905 h 13294492"/>
              <a:gd name="connsiteX815" fmla="*/ 20354743 w 21624131"/>
              <a:gd name="connsiteY815" fmla="*/ 8171869 h 13294492"/>
              <a:gd name="connsiteX816" fmla="*/ 20248653 w 21624131"/>
              <a:gd name="connsiteY816" fmla="*/ 8314588 h 13294492"/>
              <a:gd name="connsiteX817" fmla="*/ 20336292 w 21624131"/>
              <a:gd name="connsiteY817" fmla="*/ 8148850 h 13294492"/>
              <a:gd name="connsiteX818" fmla="*/ 20442382 w 21624131"/>
              <a:gd name="connsiteY818" fmla="*/ 7973905 h 13294492"/>
              <a:gd name="connsiteX819" fmla="*/ 16195910 w 21624131"/>
              <a:gd name="connsiteY819" fmla="*/ 9278532 h 13294492"/>
              <a:gd name="connsiteX820" fmla="*/ 16293938 w 21624131"/>
              <a:gd name="connsiteY820" fmla="*/ 9352297 h 13294492"/>
              <a:gd name="connsiteX821" fmla="*/ 16209914 w 21624131"/>
              <a:gd name="connsiteY821" fmla="*/ 9495217 h 13294492"/>
              <a:gd name="connsiteX822" fmla="*/ 16116554 w 21624131"/>
              <a:gd name="connsiteY822" fmla="*/ 9421453 h 13294492"/>
              <a:gd name="connsiteX823" fmla="*/ 16195910 w 21624131"/>
              <a:gd name="connsiteY823" fmla="*/ 9278532 h 13294492"/>
              <a:gd name="connsiteX824" fmla="*/ 11507668 w 21624131"/>
              <a:gd name="connsiteY824" fmla="*/ 10716767 h 13294492"/>
              <a:gd name="connsiteX825" fmla="*/ 11542895 w 21624131"/>
              <a:gd name="connsiteY825" fmla="*/ 10717131 h 13294492"/>
              <a:gd name="connsiteX826" fmla="*/ 11644952 w 21624131"/>
              <a:gd name="connsiteY826" fmla="*/ 10814758 h 13294492"/>
              <a:gd name="connsiteX827" fmla="*/ 11561451 w 21624131"/>
              <a:gd name="connsiteY827" fmla="*/ 10875194 h 13294492"/>
              <a:gd name="connsiteX828" fmla="*/ 11459393 w 21624131"/>
              <a:gd name="connsiteY828" fmla="*/ 10777567 h 13294492"/>
              <a:gd name="connsiteX829" fmla="*/ 11480268 w 21624131"/>
              <a:gd name="connsiteY829" fmla="*/ 10728173 h 13294492"/>
              <a:gd name="connsiteX830" fmla="*/ 11507668 w 21624131"/>
              <a:gd name="connsiteY830" fmla="*/ 10716767 h 13294492"/>
              <a:gd name="connsiteX831" fmla="*/ 19138855 w 21624131"/>
              <a:gd name="connsiteY831" fmla="*/ 8349521 h 13294492"/>
              <a:gd name="connsiteX832" fmla="*/ 19170984 w 21624131"/>
              <a:gd name="connsiteY832" fmla="*/ 8341999 h 13294492"/>
              <a:gd name="connsiteX833" fmla="*/ 19262573 w 21624131"/>
              <a:gd name="connsiteY833" fmla="*/ 8379392 h 13294492"/>
              <a:gd name="connsiteX834" fmla="*/ 19180143 w 21624131"/>
              <a:gd name="connsiteY834" fmla="*/ 8435481 h 13294492"/>
              <a:gd name="connsiteX835" fmla="*/ 19093133 w 21624131"/>
              <a:gd name="connsiteY835" fmla="*/ 8402762 h 13294492"/>
              <a:gd name="connsiteX836" fmla="*/ 19138855 w 21624131"/>
              <a:gd name="connsiteY836" fmla="*/ 8349521 h 13294492"/>
              <a:gd name="connsiteX837" fmla="*/ 16571306 w 21624131"/>
              <a:gd name="connsiteY837" fmla="*/ 9135135 h 13294492"/>
              <a:gd name="connsiteX838" fmla="*/ 16664667 w 21624131"/>
              <a:gd name="connsiteY838" fmla="*/ 9204379 h 13294492"/>
              <a:gd name="connsiteX839" fmla="*/ 16585310 w 21624131"/>
              <a:gd name="connsiteY839" fmla="*/ 9333635 h 13294492"/>
              <a:gd name="connsiteX840" fmla="*/ 16487283 w 21624131"/>
              <a:gd name="connsiteY840" fmla="*/ 9269007 h 13294492"/>
              <a:gd name="connsiteX841" fmla="*/ 16571306 w 21624131"/>
              <a:gd name="connsiteY841" fmla="*/ 9135135 h 13294492"/>
              <a:gd name="connsiteX842" fmla="*/ 14349969 w 21624131"/>
              <a:gd name="connsiteY842" fmla="*/ 9810530 h 13294492"/>
              <a:gd name="connsiteX843" fmla="*/ 14446576 w 21624131"/>
              <a:gd name="connsiteY843" fmla="*/ 9930484 h 13294492"/>
              <a:gd name="connsiteX844" fmla="*/ 14377572 w 21624131"/>
              <a:gd name="connsiteY844" fmla="*/ 10073506 h 13294492"/>
              <a:gd name="connsiteX845" fmla="*/ 14276364 w 21624131"/>
              <a:gd name="connsiteY845" fmla="*/ 9958166 h 13294492"/>
              <a:gd name="connsiteX846" fmla="*/ 14349969 w 21624131"/>
              <a:gd name="connsiteY846" fmla="*/ 9810530 h 13294492"/>
              <a:gd name="connsiteX847" fmla="*/ 20401782 w 21624131"/>
              <a:gd name="connsiteY847" fmla="*/ 7944172 h 13294492"/>
              <a:gd name="connsiteX848" fmla="*/ 20323241 w 21624131"/>
              <a:gd name="connsiteY848" fmla="*/ 8120453 h 13294492"/>
              <a:gd name="connsiteX849" fmla="*/ 20221600 w 21624131"/>
              <a:gd name="connsiteY849" fmla="*/ 8254982 h 13294492"/>
              <a:gd name="connsiteX850" fmla="*/ 20300140 w 21624131"/>
              <a:gd name="connsiteY850" fmla="*/ 8106535 h 13294492"/>
              <a:gd name="connsiteX851" fmla="*/ 20401782 w 21624131"/>
              <a:gd name="connsiteY851" fmla="*/ 7944172 h 13294492"/>
              <a:gd name="connsiteX852" fmla="*/ 20111166 w 21624131"/>
              <a:gd name="connsiteY852" fmla="*/ 8032654 h 13294492"/>
              <a:gd name="connsiteX853" fmla="*/ 20133093 w 21624131"/>
              <a:gd name="connsiteY853" fmla="*/ 8038437 h 13294492"/>
              <a:gd name="connsiteX854" fmla="*/ 20059232 w 21624131"/>
              <a:gd name="connsiteY854" fmla="*/ 8130969 h 13294492"/>
              <a:gd name="connsiteX855" fmla="*/ 19976141 w 21624131"/>
              <a:gd name="connsiteY855" fmla="*/ 8126342 h 13294492"/>
              <a:gd name="connsiteX856" fmla="*/ 20054617 w 21624131"/>
              <a:gd name="connsiteY856" fmla="*/ 8061571 h 13294492"/>
              <a:gd name="connsiteX857" fmla="*/ 20111166 w 21624131"/>
              <a:gd name="connsiteY857" fmla="*/ 8032654 h 13294492"/>
              <a:gd name="connsiteX858" fmla="*/ 12192301 w 21624131"/>
              <a:gd name="connsiteY858" fmla="*/ 10462040 h 13294492"/>
              <a:gd name="connsiteX859" fmla="*/ 12227528 w 21624131"/>
              <a:gd name="connsiteY859" fmla="*/ 10458076 h 13294492"/>
              <a:gd name="connsiteX860" fmla="*/ 12324946 w 21624131"/>
              <a:gd name="connsiteY860" fmla="*/ 10559554 h 13294492"/>
              <a:gd name="connsiteX861" fmla="*/ 12246084 w 21624131"/>
              <a:gd name="connsiteY861" fmla="*/ 10647193 h 13294492"/>
              <a:gd name="connsiteX862" fmla="*/ 12144027 w 21624131"/>
              <a:gd name="connsiteY862" fmla="*/ 10545716 h 13294492"/>
              <a:gd name="connsiteX863" fmla="*/ 12192301 w 21624131"/>
              <a:gd name="connsiteY863" fmla="*/ 10462040 h 13294492"/>
              <a:gd name="connsiteX864" fmla="*/ 16936152 w 21624131"/>
              <a:gd name="connsiteY864" fmla="*/ 8990950 h 13294492"/>
              <a:gd name="connsiteX865" fmla="*/ 17032759 w 21624131"/>
              <a:gd name="connsiteY865" fmla="*/ 9041801 h 13294492"/>
              <a:gd name="connsiteX866" fmla="*/ 16954553 w 21624131"/>
              <a:gd name="connsiteY866" fmla="*/ 9171242 h 13294492"/>
              <a:gd name="connsiteX867" fmla="*/ 16857946 w 21624131"/>
              <a:gd name="connsiteY867" fmla="*/ 9120391 h 13294492"/>
              <a:gd name="connsiteX868" fmla="*/ 16936152 w 21624131"/>
              <a:gd name="connsiteY868" fmla="*/ 8990950 h 13294492"/>
              <a:gd name="connsiteX869" fmla="*/ 18801100 w 21624131"/>
              <a:gd name="connsiteY869" fmla="*/ 8403372 h 13294492"/>
              <a:gd name="connsiteX870" fmla="*/ 18894461 w 21624131"/>
              <a:gd name="connsiteY870" fmla="*/ 8440254 h 13294492"/>
              <a:gd name="connsiteX871" fmla="*/ 18810436 w 21624131"/>
              <a:gd name="connsiteY871" fmla="*/ 8509411 h 13294492"/>
              <a:gd name="connsiteX872" fmla="*/ 18717076 w 21624131"/>
              <a:gd name="connsiteY872" fmla="*/ 8472528 h 13294492"/>
              <a:gd name="connsiteX873" fmla="*/ 18801100 w 21624131"/>
              <a:gd name="connsiteY873" fmla="*/ 8403372 h 13294492"/>
              <a:gd name="connsiteX874" fmla="*/ 13989250 w 21624131"/>
              <a:gd name="connsiteY874" fmla="*/ 9880049 h 13294492"/>
              <a:gd name="connsiteX875" fmla="*/ 14085857 w 21624131"/>
              <a:gd name="connsiteY875" fmla="*/ 9990456 h 13294492"/>
              <a:gd name="connsiteX876" fmla="*/ 14012252 w 21624131"/>
              <a:gd name="connsiteY876" fmla="*/ 10137666 h 13294492"/>
              <a:gd name="connsiteX877" fmla="*/ 13915646 w 21624131"/>
              <a:gd name="connsiteY877" fmla="*/ 10027259 h 13294492"/>
              <a:gd name="connsiteX878" fmla="*/ 13989250 w 21624131"/>
              <a:gd name="connsiteY878" fmla="*/ 9880049 h 13294492"/>
              <a:gd name="connsiteX879" fmla="*/ 19312060 w 21624131"/>
              <a:gd name="connsiteY879" fmla="*/ 8241119 h 13294492"/>
              <a:gd name="connsiteX880" fmla="*/ 19347364 w 21624131"/>
              <a:gd name="connsiteY880" fmla="*/ 8237202 h 13294492"/>
              <a:gd name="connsiteX881" fmla="*/ 19435692 w 21624131"/>
              <a:gd name="connsiteY881" fmla="*/ 8273662 h 13294492"/>
              <a:gd name="connsiteX882" fmla="*/ 19352013 w 21624131"/>
              <a:gd name="connsiteY882" fmla="*/ 8319238 h 13294492"/>
              <a:gd name="connsiteX883" fmla="*/ 19263683 w 21624131"/>
              <a:gd name="connsiteY883" fmla="*/ 8282778 h 13294492"/>
              <a:gd name="connsiteX884" fmla="*/ 19312060 w 21624131"/>
              <a:gd name="connsiteY884" fmla="*/ 8241119 h 13294492"/>
              <a:gd name="connsiteX885" fmla="*/ 12744819 w 21624131"/>
              <a:gd name="connsiteY885" fmla="*/ 10253215 h 13294492"/>
              <a:gd name="connsiteX886" fmla="*/ 12841841 w 21624131"/>
              <a:gd name="connsiteY886" fmla="*/ 10360838 h 13294492"/>
              <a:gd name="connsiteX887" fmla="*/ 12772539 w 21624131"/>
              <a:gd name="connsiteY887" fmla="*/ 10477819 h 13294492"/>
              <a:gd name="connsiteX888" fmla="*/ 12670897 w 21624131"/>
              <a:gd name="connsiteY888" fmla="*/ 10370197 h 13294492"/>
              <a:gd name="connsiteX889" fmla="*/ 12744819 w 21624131"/>
              <a:gd name="connsiteY889" fmla="*/ 10253215 h 13294492"/>
              <a:gd name="connsiteX890" fmla="*/ 11671765 w 21624131"/>
              <a:gd name="connsiteY890" fmla="*/ 10582232 h 13294492"/>
              <a:gd name="connsiteX891" fmla="*/ 11704899 w 21624131"/>
              <a:gd name="connsiteY891" fmla="*/ 10581867 h 13294492"/>
              <a:gd name="connsiteX892" fmla="*/ 11801921 w 21624131"/>
              <a:gd name="connsiteY892" fmla="*/ 10684562 h 13294492"/>
              <a:gd name="connsiteX893" fmla="*/ 11723380 w 21624131"/>
              <a:gd name="connsiteY893" fmla="*/ 10749914 h 13294492"/>
              <a:gd name="connsiteX894" fmla="*/ 11621737 w 21624131"/>
              <a:gd name="connsiteY894" fmla="*/ 10647219 h 13294492"/>
              <a:gd name="connsiteX895" fmla="*/ 11644262 w 21624131"/>
              <a:gd name="connsiteY895" fmla="*/ 10595288 h 13294492"/>
              <a:gd name="connsiteX896" fmla="*/ 11671765 w 21624131"/>
              <a:gd name="connsiteY896" fmla="*/ 10582232 h 13294492"/>
              <a:gd name="connsiteX897" fmla="*/ 10812183 w 21624131"/>
              <a:gd name="connsiteY897" fmla="*/ 10845843 h 13294492"/>
              <a:gd name="connsiteX898" fmla="*/ 10847273 w 21624131"/>
              <a:gd name="connsiteY898" fmla="*/ 10847003 h 13294492"/>
              <a:gd name="connsiteX899" fmla="*/ 10958403 w 21624131"/>
              <a:gd name="connsiteY899" fmla="*/ 10935143 h 13294492"/>
              <a:gd name="connsiteX900" fmla="*/ 10875055 w 21624131"/>
              <a:gd name="connsiteY900" fmla="*/ 10986172 h 13294492"/>
              <a:gd name="connsiteX901" fmla="*/ 10768556 w 21624131"/>
              <a:gd name="connsiteY901" fmla="*/ 10898032 h 13294492"/>
              <a:gd name="connsiteX902" fmla="*/ 10812183 w 21624131"/>
              <a:gd name="connsiteY902" fmla="*/ 10845843 h 13294492"/>
              <a:gd name="connsiteX903" fmla="*/ 17311918 w 21624131"/>
              <a:gd name="connsiteY903" fmla="*/ 8843667 h 13294492"/>
              <a:gd name="connsiteX904" fmla="*/ 17408087 w 21624131"/>
              <a:gd name="connsiteY904" fmla="*/ 8899017 h 13294492"/>
              <a:gd name="connsiteX905" fmla="*/ 17330237 w 21624131"/>
              <a:gd name="connsiteY905" fmla="*/ 9014333 h 13294492"/>
              <a:gd name="connsiteX906" fmla="*/ 17234068 w 21624131"/>
              <a:gd name="connsiteY906" fmla="*/ 8963594 h 13294492"/>
              <a:gd name="connsiteX907" fmla="*/ 17311918 w 21624131"/>
              <a:gd name="connsiteY907" fmla="*/ 8843667 h 13294492"/>
              <a:gd name="connsiteX908" fmla="*/ 20361184 w 21624131"/>
              <a:gd name="connsiteY908" fmla="*/ 7902809 h 13294492"/>
              <a:gd name="connsiteX909" fmla="*/ 20291752 w 21624131"/>
              <a:gd name="connsiteY909" fmla="*/ 8060535 h 13294492"/>
              <a:gd name="connsiteX910" fmla="*/ 20194548 w 21624131"/>
              <a:gd name="connsiteY910" fmla="*/ 8176508 h 13294492"/>
              <a:gd name="connsiteX911" fmla="*/ 20268609 w 21624131"/>
              <a:gd name="connsiteY911" fmla="*/ 8032701 h 13294492"/>
              <a:gd name="connsiteX912" fmla="*/ 20361184 w 21624131"/>
              <a:gd name="connsiteY912" fmla="*/ 7902809 h 13294492"/>
              <a:gd name="connsiteX913" fmla="*/ 18427190 w 21624131"/>
              <a:gd name="connsiteY913" fmla="*/ 8486582 h 13294492"/>
              <a:gd name="connsiteX914" fmla="*/ 18523798 w 21624131"/>
              <a:gd name="connsiteY914" fmla="*/ 8523790 h 13294492"/>
              <a:gd name="connsiteX915" fmla="*/ 18450191 w 21624131"/>
              <a:gd name="connsiteY915" fmla="*/ 8602858 h 13294492"/>
              <a:gd name="connsiteX916" fmla="*/ 18348985 w 21624131"/>
              <a:gd name="connsiteY916" fmla="*/ 8574951 h 13294492"/>
              <a:gd name="connsiteX917" fmla="*/ 18427190 w 21624131"/>
              <a:gd name="connsiteY917" fmla="*/ 8486582 h 13294492"/>
              <a:gd name="connsiteX918" fmla="*/ 17686203 w 21624131"/>
              <a:gd name="connsiteY918" fmla="*/ 8708529 h 13294492"/>
              <a:gd name="connsiteX919" fmla="*/ 17779563 w 21624131"/>
              <a:gd name="connsiteY919" fmla="*/ 8759878 h 13294492"/>
              <a:gd name="connsiteX920" fmla="*/ 17700207 w 21624131"/>
              <a:gd name="connsiteY920" fmla="*/ 8862573 h 13294492"/>
              <a:gd name="connsiteX921" fmla="*/ 17602180 w 21624131"/>
              <a:gd name="connsiteY921" fmla="*/ 8820561 h 13294492"/>
              <a:gd name="connsiteX922" fmla="*/ 17686203 w 21624131"/>
              <a:gd name="connsiteY922" fmla="*/ 8708529 h 13294492"/>
              <a:gd name="connsiteX923" fmla="*/ 18051861 w 21624131"/>
              <a:gd name="connsiteY923" fmla="*/ 8593800 h 13294492"/>
              <a:gd name="connsiteX924" fmla="*/ 18153067 w 21624131"/>
              <a:gd name="connsiteY924" fmla="*/ 8630482 h 13294492"/>
              <a:gd name="connsiteX925" fmla="*/ 18074864 w 21624131"/>
              <a:gd name="connsiteY925" fmla="*/ 8726774 h 13294492"/>
              <a:gd name="connsiteX926" fmla="*/ 17978256 w 21624131"/>
              <a:gd name="connsiteY926" fmla="*/ 8685505 h 13294492"/>
              <a:gd name="connsiteX927" fmla="*/ 18051861 w 21624131"/>
              <a:gd name="connsiteY927" fmla="*/ 8593800 h 13294492"/>
              <a:gd name="connsiteX928" fmla="*/ 19480361 w 21624131"/>
              <a:gd name="connsiteY928" fmla="*/ 8143132 h 13294492"/>
              <a:gd name="connsiteX929" fmla="*/ 19512836 w 21624131"/>
              <a:gd name="connsiteY929" fmla="*/ 8139783 h 13294492"/>
              <a:gd name="connsiteX930" fmla="*/ 19600782 w 21624131"/>
              <a:gd name="connsiteY930" fmla="*/ 8186388 h 13294492"/>
              <a:gd name="connsiteX931" fmla="*/ 19526722 w 21624131"/>
              <a:gd name="connsiteY931" fmla="*/ 8223672 h 13294492"/>
              <a:gd name="connsiteX932" fmla="*/ 19434145 w 21624131"/>
              <a:gd name="connsiteY932" fmla="*/ 8186389 h 13294492"/>
              <a:gd name="connsiteX933" fmla="*/ 19480361 w 21624131"/>
              <a:gd name="connsiteY933" fmla="*/ 8143132 h 13294492"/>
              <a:gd name="connsiteX934" fmla="*/ 13629345 w 21624131"/>
              <a:gd name="connsiteY934" fmla="*/ 9940404 h 13294492"/>
              <a:gd name="connsiteX935" fmla="*/ 13725951 w 21624131"/>
              <a:gd name="connsiteY935" fmla="*/ 10050925 h 13294492"/>
              <a:gd name="connsiteX936" fmla="*/ 13652346 w 21624131"/>
              <a:gd name="connsiteY936" fmla="*/ 10189077 h 13294492"/>
              <a:gd name="connsiteX937" fmla="*/ 13555740 w 21624131"/>
              <a:gd name="connsiteY937" fmla="*/ 10078556 h 13294492"/>
              <a:gd name="connsiteX938" fmla="*/ 13629345 w 21624131"/>
              <a:gd name="connsiteY938" fmla="*/ 9940404 h 13294492"/>
              <a:gd name="connsiteX939" fmla="*/ 10979471 w 21624131"/>
              <a:gd name="connsiteY939" fmla="*/ 10753764 h 13294492"/>
              <a:gd name="connsiteX940" fmla="*/ 11014357 w 21624131"/>
              <a:gd name="connsiteY940" fmla="*/ 10754997 h 13294492"/>
              <a:gd name="connsiteX941" fmla="*/ 11115426 w 21624131"/>
              <a:gd name="connsiteY941" fmla="*/ 10847776 h 13294492"/>
              <a:gd name="connsiteX942" fmla="*/ 11037327 w 21624131"/>
              <a:gd name="connsiteY942" fmla="*/ 10898805 h 13294492"/>
              <a:gd name="connsiteX943" fmla="*/ 10931666 w 21624131"/>
              <a:gd name="connsiteY943" fmla="*/ 10801386 h 13294492"/>
              <a:gd name="connsiteX944" fmla="*/ 10979471 w 21624131"/>
              <a:gd name="connsiteY944" fmla="*/ 10753764 h 13294492"/>
              <a:gd name="connsiteX945" fmla="*/ 19627585 w 21624131"/>
              <a:gd name="connsiteY945" fmla="*/ 8068819 h 13294492"/>
              <a:gd name="connsiteX946" fmla="*/ 19686024 w 21624131"/>
              <a:gd name="connsiteY946" fmla="*/ 8060594 h 13294492"/>
              <a:gd name="connsiteX947" fmla="*/ 19773970 w 21624131"/>
              <a:gd name="connsiteY947" fmla="*/ 8107596 h 13294492"/>
              <a:gd name="connsiteX948" fmla="*/ 19699910 w 21624131"/>
              <a:gd name="connsiteY948" fmla="*/ 8145196 h 13294492"/>
              <a:gd name="connsiteX949" fmla="*/ 19607333 w 21624131"/>
              <a:gd name="connsiteY949" fmla="*/ 8098196 h 13294492"/>
              <a:gd name="connsiteX950" fmla="*/ 19627585 w 21624131"/>
              <a:gd name="connsiteY950" fmla="*/ 8068819 h 13294492"/>
              <a:gd name="connsiteX951" fmla="*/ 18935374 w 21624131"/>
              <a:gd name="connsiteY951" fmla="*/ 8275537 h 13294492"/>
              <a:gd name="connsiteX952" fmla="*/ 18967336 w 21624131"/>
              <a:gd name="connsiteY952" fmla="*/ 8268096 h 13294492"/>
              <a:gd name="connsiteX953" fmla="*/ 19064963 w 21624131"/>
              <a:gd name="connsiteY953" fmla="*/ 8305079 h 13294492"/>
              <a:gd name="connsiteX954" fmla="*/ 18985931 w 21624131"/>
              <a:gd name="connsiteY954" fmla="*/ 8360553 h 13294492"/>
              <a:gd name="connsiteX955" fmla="*/ 18888305 w 21624131"/>
              <a:gd name="connsiteY955" fmla="*/ 8328194 h 13294492"/>
              <a:gd name="connsiteX956" fmla="*/ 18935374 w 21624131"/>
              <a:gd name="connsiteY956" fmla="*/ 8275537 h 13294492"/>
              <a:gd name="connsiteX957" fmla="*/ 20314157 w 21624131"/>
              <a:gd name="connsiteY957" fmla="*/ 7835985 h 13294492"/>
              <a:gd name="connsiteX958" fmla="*/ 20323289 w 21624131"/>
              <a:gd name="connsiteY958" fmla="*/ 7834326 h 13294492"/>
              <a:gd name="connsiteX959" fmla="*/ 20249067 w 21624131"/>
              <a:gd name="connsiteY959" fmla="*/ 7991370 h 13294492"/>
              <a:gd name="connsiteX960" fmla="*/ 20165566 w 21624131"/>
              <a:gd name="connsiteY960" fmla="*/ 8074513 h 13294492"/>
              <a:gd name="connsiteX961" fmla="*/ 20239789 w 21624131"/>
              <a:gd name="connsiteY961" fmla="*/ 7940562 h 13294492"/>
              <a:gd name="connsiteX962" fmla="*/ 20314157 w 21624131"/>
              <a:gd name="connsiteY962" fmla="*/ 7835985 h 13294492"/>
              <a:gd name="connsiteX963" fmla="*/ 19797376 w 21624131"/>
              <a:gd name="connsiteY963" fmla="*/ 7993183 h 13294492"/>
              <a:gd name="connsiteX964" fmla="*/ 19851515 w 21624131"/>
              <a:gd name="connsiteY964" fmla="*/ 7987433 h 13294492"/>
              <a:gd name="connsiteX965" fmla="*/ 19939061 w 21624131"/>
              <a:gd name="connsiteY965" fmla="*/ 8047236 h 13294492"/>
              <a:gd name="connsiteX966" fmla="*/ 19865337 w 21624131"/>
              <a:gd name="connsiteY966" fmla="*/ 8070239 h 13294492"/>
              <a:gd name="connsiteX967" fmla="*/ 19777793 w 21624131"/>
              <a:gd name="connsiteY967" fmla="*/ 8019635 h 13294492"/>
              <a:gd name="connsiteX968" fmla="*/ 19797376 w 21624131"/>
              <a:gd name="connsiteY968" fmla="*/ 7993183 h 13294492"/>
              <a:gd name="connsiteX969" fmla="*/ 11141835 w 21624131"/>
              <a:gd name="connsiteY969" fmla="*/ 10651079 h 13294492"/>
              <a:gd name="connsiteX970" fmla="*/ 11176721 w 21624131"/>
              <a:gd name="connsiteY970" fmla="*/ 10652167 h 13294492"/>
              <a:gd name="connsiteX971" fmla="*/ 11277790 w 21624131"/>
              <a:gd name="connsiteY971" fmla="*/ 10740307 h 13294492"/>
              <a:gd name="connsiteX972" fmla="*/ 11195098 w 21624131"/>
              <a:gd name="connsiteY972" fmla="*/ 10795975 h 13294492"/>
              <a:gd name="connsiteX973" fmla="*/ 11094029 w 21624131"/>
              <a:gd name="connsiteY973" fmla="*/ 10707834 h 13294492"/>
              <a:gd name="connsiteX974" fmla="*/ 11114703 w 21624131"/>
              <a:gd name="connsiteY974" fmla="*/ 10660865 h 13294492"/>
              <a:gd name="connsiteX975" fmla="*/ 11141835 w 21624131"/>
              <a:gd name="connsiteY975" fmla="*/ 10651079 h 13294492"/>
              <a:gd name="connsiteX976" fmla="*/ 11826333 w 21624131"/>
              <a:gd name="connsiteY976" fmla="*/ 10434919 h 13294492"/>
              <a:gd name="connsiteX977" fmla="*/ 11858023 w 21624131"/>
              <a:gd name="connsiteY977" fmla="*/ 10429108 h 13294492"/>
              <a:gd name="connsiteX978" fmla="*/ 11964285 w 21624131"/>
              <a:gd name="connsiteY978" fmla="*/ 10526735 h 13294492"/>
              <a:gd name="connsiteX979" fmla="*/ 11885744 w 21624131"/>
              <a:gd name="connsiteY979" fmla="*/ 10605767 h 13294492"/>
              <a:gd name="connsiteX980" fmla="*/ 11784101 w 21624131"/>
              <a:gd name="connsiteY980" fmla="*/ 10508140 h 13294492"/>
              <a:gd name="connsiteX981" fmla="*/ 11826333 w 21624131"/>
              <a:gd name="connsiteY981" fmla="*/ 10434919 h 13294492"/>
              <a:gd name="connsiteX982" fmla="*/ 12352356 w 21624131"/>
              <a:gd name="connsiteY982" fmla="*/ 10266627 h 13294492"/>
              <a:gd name="connsiteX983" fmla="*/ 12384558 w 21624131"/>
              <a:gd name="connsiteY983" fmla="*/ 10258627 h 13294492"/>
              <a:gd name="connsiteX984" fmla="*/ 12481164 w 21624131"/>
              <a:gd name="connsiteY984" fmla="*/ 10360104 h 13294492"/>
              <a:gd name="connsiteX985" fmla="*/ 12407559 w 21624131"/>
              <a:gd name="connsiteY985" fmla="*/ 10456970 h 13294492"/>
              <a:gd name="connsiteX986" fmla="*/ 12310953 w 21624131"/>
              <a:gd name="connsiteY986" fmla="*/ 10355492 h 13294492"/>
              <a:gd name="connsiteX987" fmla="*/ 12352356 w 21624131"/>
              <a:gd name="connsiteY987" fmla="*/ 10266627 h 13294492"/>
              <a:gd name="connsiteX988" fmla="*/ 13263284 w 21624131"/>
              <a:gd name="connsiteY988" fmla="*/ 9986418 h 13294492"/>
              <a:gd name="connsiteX989" fmla="*/ 13361311 w 21624131"/>
              <a:gd name="connsiteY989" fmla="*/ 10092455 h 13294492"/>
              <a:gd name="connsiteX990" fmla="*/ 13286625 w 21624131"/>
              <a:gd name="connsiteY990" fmla="*/ 10221545 h 13294492"/>
              <a:gd name="connsiteX991" fmla="*/ 13188596 w 21624131"/>
              <a:gd name="connsiteY991" fmla="*/ 10106287 h 13294492"/>
              <a:gd name="connsiteX992" fmla="*/ 13263284 w 21624131"/>
              <a:gd name="connsiteY992" fmla="*/ 9986418 h 13294492"/>
              <a:gd name="connsiteX993" fmla="*/ 20047173 w 21624131"/>
              <a:gd name="connsiteY993" fmla="*/ 7887731 h 13294492"/>
              <a:gd name="connsiteX994" fmla="*/ 20096751 w 21624131"/>
              <a:gd name="connsiteY994" fmla="*/ 7890324 h 13294492"/>
              <a:gd name="connsiteX995" fmla="*/ 20036446 w 21624131"/>
              <a:gd name="connsiteY995" fmla="*/ 7973310 h 13294492"/>
              <a:gd name="connsiteX996" fmla="*/ 19948305 w 21624131"/>
              <a:gd name="connsiteY996" fmla="*/ 7950259 h 13294492"/>
              <a:gd name="connsiteX997" fmla="*/ 20017889 w 21624131"/>
              <a:gd name="connsiteY997" fmla="*/ 7899545 h 13294492"/>
              <a:gd name="connsiteX998" fmla="*/ 20047173 w 21624131"/>
              <a:gd name="connsiteY998" fmla="*/ 7887731 h 13294492"/>
              <a:gd name="connsiteX999" fmla="*/ 15618299 w 21624131"/>
              <a:gd name="connsiteY999" fmla="*/ 9246119 h 13294492"/>
              <a:gd name="connsiteX1000" fmla="*/ 15714904 w 21624131"/>
              <a:gd name="connsiteY1000" fmla="*/ 9329367 h 13294492"/>
              <a:gd name="connsiteX1001" fmla="*/ 15636701 w 21624131"/>
              <a:gd name="connsiteY1001" fmla="*/ 9468114 h 13294492"/>
              <a:gd name="connsiteX1002" fmla="*/ 15544694 w 21624131"/>
              <a:gd name="connsiteY1002" fmla="*/ 9389491 h 13294492"/>
              <a:gd name="connsiteX1003" fmla="*/ 15618299 w 21624131"/>
              <a:gd name="connsiteY1003" fmla="*/ 9246119 h 13294492"/>
              <a:gd name="connsiteX1004" fmla="*/ 18567341 w 21624131"/>
              <a:gd name="connsiteY1004" fmla="*/ 8333942 h 13294492"/>
              <a:gd name="connsiteX1005" fmla="*/ 18602273 w 21624131"/>
              <a:gd name="connsiteY1005" fmla="*/ 8324955 h 13294492"/>
              <a:gd name="connsiteX1006" fmla="*/ 18694281 w 21624131"/>
              <a:gd name="connsiteY1006" fmla="*/ 8362066 h 13294492"/>
              <a:gd name="connsiteX1007" fmla="*/ 18606875 w 21624131"/>
              <a:gd name="connsiteY1007" fmla="*/ 8436290 h 13294492"/>
              <a:gd name="connsiteX1008" fmla="*/ 18519468 w 21624131"/>
              <a:gd name="connsiteY1008" fmla="*/ 8399177 h 13294492"/>
              <a:gd name="connsiteX1009" fmla="*/ 18567341 w 21624131"/>
              <a:gd name="connsiteY1009" fmla="*/ 8333942 h 13294492"/>
              <a:gd name="connsiteX1010" fmla="*/ 15247926 w 21624131"/>
              <a:gd name="connsiteY1010" fmla="*/ 9352382 h 13294492"/>
              <a:gd name="connsiteX1011" fmla="*/ 15344948 w 21624131"/>
              <a:gd name="connsiteY1011" fmla="*/ 9439879 h 13294492"/>
              <a:gd name="connsiteX1012" fmla="*/ 15266406 w 21624131"/>
              <a:gd name="connsiteY1012" fmla="*/ 9587241 h 13294492"/>
              <a:gd name="connsiteX1013" fmla="*/ 15174005 w 21624131"/>
              <a:gd name="connsiteY1013" fmla="*/ 9495140 h 13294492"/>
              <a:gd name="connsiteX1014" fmla="*/ 15247926 w 21624131"/>
              <a:gd name="connsiteY1014" fmla="*/ 9352382 h 13294492"/>
              <a:gd name="connsiteX1015" fmla="*/ 15993631 w 21624131"/>
              <a:gd name="connsiteY1015" fmla="*/ 9119785 h 13294492"/>
              <a:gd name="connsiteX1016" fmla="*/ 16085638 w 21624131"/>
              <a:gd name="connsiteY1016" fmla="*/ 9194126 h 13294492"/>
              <a:gd name="connsiteX1017" fmla="*/ 16007433 w 21624131"/>
              <a:gd name="connsiteY1017" fmla="*/ 9333514 h 13294492"/>
              <a:gd name="connsiteX1018" fmla="*/ 15910826 w 21624131"/>
              <a:gd name="connsiteY1018" fmla="*/ 9259173 h 13294492"/>
              <a:gd name="connsiteX1019" fmla="*/ 15993631 w 21624131"/>
              <a:gd name="connsiteY1019" fmla="*/ 9119785 h 13294492"/>
              <a:gd name="connsiteX1020" fmla="*/ 19108431 w 21624131"/>
              <a:gd name="connsiteY1020" fmla="*/ 8151808 h 13294492"/>
              <a:gd name="connsiteX1021" fmla="*/ 19140181 w 21624131"/>
              <a:gd name="connsiteY1021" fmla="*/ 8145195 h 13294492"/>
              <a:gd name="connsiteX1022" fmla="*/ 19232757 w 21624131"/>
              <a:gd name="connsiteY1022" fmla="*/ 8186156 h 13294492"/>
              <a:gd name="connsiteX1023" fmla="*/ 19158698 w 21624131"/>
              <a:gd name="connsiteY1023" fmla="*/ 8240769 h 13294492"/>
              <a:gd name="connsiteX1024" fmla="*/ 19066122 w 21624131"/>
              <a:gd name="connsiteY1024" fmla="*/ 8199809 h 13294492"/>
              <a:gd name="connsiteX1025" fmla="*/ 19108431 w 21624131"/>
              <a:gd name="connsiteY1025" fmla="*/ 8151808 h 13294492"/>
              <a:gd name="connsiteX1026" fmla="*/ 16357413 w 21624131"/>
              <a:gd name="connsiteY1026" fmla="*/ 8994572 h 13294492"/>
              <a:gd name="connsiteX1027" fmla="*/ 16454434 w 21624131"/>
              <a:gd name="connsiteY1027" fmla="*/ 9055080 h 13294492"/>
              <a:gd name="connsiteX1028" fmla="*/ 16375892 w 21624131"/>
              <a:gd name="connsiteY1028" fmla="*/ 9194714 h 13294492"/>
              <a:gd name="connsiteX1029" fmla="*/ 16283490 w 21624131"/>
              <a:gd name="connsiteY1029" fmla="*/ 9129552 h 13294492"/>
              <a:gd name="connsiteX1030" fmla="*/ 16357413 w 21624131"/>
              <a:gd name="connsiteY1030" fmla="*/ 8994572 h 13294492"/>
              <a:gd name="connsiteX1031" fmla="*/ 14878478 w 21624131"/>
              <a:gd name="connsiteY1031" fmla="*/ 9444430 h 13294492"/>
              <a:gd name="connsiteX1032" fmla="*/ 14976104 w 21624131"/>
              <a:gd name="connsiteY1032" fmla="*/ 9546048 h 13294492"/>
              <a:gd name="connsiteX1033" fmla="*/ 14901721 w 21624131"/>
              <a:gd name="connsiteY1033" fmla="*/ 9684617 h 13294492"/>
              <a:gd name="connsiteX1034" fmla="*/ 14804094 w 21624131"/>
              <a:gd name="connsiteY1034" fmla="*/ 9583000 h 13294492"/>
              <a:gd name="connsiteX1035" fmla="*/ 14878478 w 21624131"/>
              <a:gd name="connsiteY1035" fmla="*/ 9444430 h 13294492"/>
              <a:gd name="connsiteX1036" fmla="*/ 11307204 w 21624131"/>
              <a:gd name="connsiteY1036" fmla="*/ 10535484 h 13294492"/>
              <a:gd name="connsiteX1037" fmla="*/ 11342288 w 21624131"/>
              <a:gd name="connsiteY1037" fmla="*/ 10535848 h 13294492"/>
              <a:gd name="connsiteX1038" fmla="*/ 11439309 w 21624131"/>
              <a:gd name="connsiteY1038" fmla="*/ 10624397 h 13294492"/>
              <a:gd name="connsiteX1039" fmla="*/ 11360767 w 21624131"/>
              <a:gd name="connsiteY1039" fmla="*/ 10684982 h 13294492"/>
              <a:gd name="connsiteX1040" fmla="*/ 11259125 w 21624131"/>
              <a:gd name="connsiteY1040" fmla="*/ 10596434 h 13294492"/>
              <a:gd name="connsiteX1041" fmla="*/ 11279916 w 21624131"/>
              <a:gd name="connsiteY1041" fmla="*/ 10546917 h 13294492"/>
              <a:gd name="connsiteX1042" fmla="*/ 11307204 w 21624131"/>
              <a:gd name="connsiteY1042" fmla="*/ 10535484 h 13294492"/>
              <a:gd name="connsiteX1043" fmla="*/ 16733196 w 21624131"/>
              <a:gd name="connsiteY1043" fmla="*/ 8862591 h 13294492"/>
              <a:gd name="connsiteX1044" fmla="*/ 16829803 w 21624131"/>
              <a:gd name="connsiteY1044" fmla="*/ 8922468 h 13294492"/>
              <a:gd name="connsiteX1045" fmla="*/ 16746999 w 21624131"/>
              <a:gd name="connsiteY1045" fmla="*/ 9046832 h 13294492"/>
              <a:gd name="connsiteX1046" fmla="*/ 16654991 w 21624131"/>
              <a:gd name="connsiteY1046" fmla="*/ 8991559 h 13294492"/>
              <a:gd name="connsiteX1047" fmla="*/ 16733196 w 21624131"/>
              <a:gd name="connsiteY1047" fmla="*/ 8862591 h 13294492"/>
              <a:gd name="connsiteX1048" fmla="*/ 18222747 w 21624131"/>
              <a:gd name="connsiteY1048" fmla="*/ 8402764 h 13294492"/>
              <a:gd name="connsiteX1049" fmla="*/ 18320776 w 21624131"/>
              <a:gd name="connsiteY1049" fmla="*/ 8444832 h 13294492"/>
              <a:gd name="connsiteX1050" fmla="*/ 18241420 w 21624131"/>
              <a:gd name="connsiteY1050" fmla="*/ 8528965 h 13294492"/>
              <a:gd name="connsiteX1051" fmla="*/ 18148061 w 21624131"/>
              <a:gd name="connsiteY1051" fmla="*/ 8491573 h 13294492"/>
              <a:gd name="connsiteX1052" fmla="*/ 18222747 w 21624131"/>
              <a:gd name="connsiteY1052" fmla="*/ 8402764 h 13294492"/>
              <a:gd name="connsiteX1053" fmla="*/ 10425004 w 21624131"/>
              <a:gd name="connsiteY1053" fmla="*/ 10788973 h 13294492"/>
              <a:gd name="connsiteX1054" fmla="*/ 10487871 w 21624131"/>
              <a:gd name="connsiteY1054" fmla="*/ 10782033 h 13294492"/>
              <a:gd name="connsiteX1055" fmla="*/ 10594981 w 21624131"/>
              <a:gd name="connsiteY1055" fmla="*/ 10860684 h 13294492"/>
              <a:gd name="connsiteX1056" fmla="*/ 10506500 w 21624131"/>
              <a:gd name="connsiteY1056" fmla="*/ 10906949 h 13294492"/>
              <a:gd name="connsiteX1057" fmla="*/ 10404047 w 21624131"/>
              <a:gd name="connsiteY1057" fmla="*/ 10823671 h 13294492"/>
              <a:gd name="connsiteX1058" fmla="*/ 10425004 w 21624131"/>
              <a:gd name="connsiteY1058" fmla="*/ 10788973 h 13294492"/>
              <a:gd name="connsiteX1059" fmla="*/ 17108903 w 21624131"/>
              <a:gd name="connsiteY1059" fmla="*/ 8732719 h 13294492"/>
              <a:gd name="connsiteX1060" fmla="*/ 17201305 w 21624131"/>
              <a:gd name="connsiteY1060" fmla="*/ 8788069 h 13294492"/>
              <a:gd name="connsiteX1061" fmla="*/ 17122765 w 21624131"/>
              <a:gd name="connsiteY1061" fmla="*/ 8903385 h 13294492"/>
              <a:gd name="connsiteX1062" fmla="*/ 17030363 w 21624131"/>
              <a:gd name="connsiteY1062" fmla="*/ 8852646 h 13294492"/>
              <a:gd name="connsiteX1063" fmla="*/ 17108903 w 21624131"/>
              <a:gd name="connsiteY1063" fmla="*/ 8732719 h 13294492"/>
              <a:gd name="connsiteX1064" fmla="*/ 17858105 w 21624131"/>
              <a:gd name="connsiteY1064" fmla="*/ 8500142 h 13294492"/>
              <a:gd name="connsiteX1065" fmla="*/ 17950111 w 21624131"/>
              <a:gd name="connsiteY1065" fmla="*/ 8542085 h 13294492"/>
              <a:gd name="connsiteX1066" fmla="*/ 17867307 w 21624131"/>
              <a:gd name="connsiteY1066" fmla="*/ 8639955 h 13294492"/>
              <a:gd name="connsiteX1067" fmla="*/ 17775300 w 21624131"/>
              <a:gd name="connsiteY1067" fmla="*/ 8598010 h 13294492"/>
              <a:gd name="connsiteX1068" fmla="*/ 17858105 w 21624131"/>
              <a:gd name="connsiteY1068" fmla="*/ 8500142 h 13294492"/>
              <a:gd name="connsiteX1069" fmla="*/ 12907701 w 21624131"/>
              <a:gd name="connsiteY1069" fmla="*/ 10017787 h 13294492"/>
              <a:gd name="connsiteX1070" fmla="*/ 13000679 w 21624131"/>
              <a:gd name="connsiteY1070" fmla="*/ 10133761 h 13294492"/>
              <a:gd name="connsiteX1071" fmla="*/ 12926296 w 21624131"/>
              <a:gd name="connsiteY1071" fmla="*/ 10240457 h 13294492"/>
              <a:gd name="connsiteX1072" fmla="*/ 12828670 w 21624131"/>
              <a:gd name="connsiteY1072" fmla="*/ 10133761 h 13294492"/>
              <a:gd name="connsiteX1073" fmla="*/ 12907701 w 21624131"/>
              <a:gd name="connsiteY1073" fmla="*/ 10017787 h 13294492"/>
              <a:gd name="connsiteX1074" fmla="*/ 17477365 w 21624131"/>
              <a:gd name="connsiteY1074" fmla="*/ 8611110 h 13294492"/>
              <a:gd name="connsiteX1075" fmla="*/ 17573970 w 21624131"/>
              <a:gd name="connsiteY1075" fmla="*/ 8662458 h 13294492"/>
              <a:gd name="connsiteX1076" fmla="*/ 17500365 w 21624131"/>
              <a:gd name="connsiteY1076" fmla="*/ 8765154 h 13294492"/>
              <a:gd name="connsiteX1077" fmla="*/ 17399158 w 21624131"/>
              <a:gd name="connsiteY1077" fmla="*/ 8718475 h 13294492"/>
              <a:gd name="connsiteX1078" fmla="*/ 17477365 w 21624131"/>
              <a:gd name="connsiteY1078" fmla="*/ 8611110 h 13294492"/>
              <a:gd name="connsiteX1079" fmla="*/ 14512739 w 21624131"/>
              <a:gd name="connsiteY1079" fmla="*/ 9512969 h 13294492"/>
              <a:gd name="connsiteX1080" fmla="*/ 14610766 w 21624131"/>
              <a:gd name="connsiteY1080" fmla="*/ 9629610 h 13294492"/>
              <a:gd name="connsiteX1081" fmla="*/ 14536079 w 21624131"/>
              <a:gd name="connsiteY1081" fmla="*/ 9764913 h 13294492"/>
              <a:gd name="connsiteX1082" fmla="*/ 14438051 w 21624131"/>
              <a:gd name="connsiteY1082" fmla="*/ 9657604 h 13294492"/>
              <a:gd name="connsiteX1083" fmla="*/ 14512739 w 21624131"/>
              <a:gd name="connsiteY1083" fmla="*/ 9512969 h 13294492"/>
              <a:gd name="connsiteX1084" fmla="*/ 19282746 w 21624131"/>
              <a:gd name="connsiteY1084" fmla="*/ 8042847 h 13294492"/>
              <a:gd name="connsiteX1085" fmla="*/ 19315292 w 21624131"/>
              <a:gd name="connsiteY1085" fmla="*/ 8041553 h 13294492"/>
              <a:gd name="connsiteX1086" fmla="*/ 19403239 w 21624131"/>
              <a:gd name="connsiteY1086" fmla="*/ 8087556 h 13294492"/>
              <a:gd name="connsiteX1087" fmla="*/ 19324549 w 21624131"/>
              <a:gd name="connsiteY1087" fmla="*/ 8128959 h 13294492"/>
              <a:gd name="connsiteX1088" fmla="*/ 19231973 w 21624131"/>
              <a:gd name="connsiteY1088" fmla="*/ 8082956 h 13294492"/>
              <a:gd name="connsiteX1089" fmla="*/ 19256274 w 21624131"/>
              <a:gd name="connsiteY1089" fmla="*/ 8051903 h 13294492"/>
              <a:gd name="connsiteX1090" fmla="*/ 19282746 w 21624131"/>
              <a:gd name="connsiteY1090" fmla="*/ 8042847 h 13294492"/>
              <a:gd name="connsiteX1091" fmla="*/ 20279009 w 21624131"/>
              <a:gd name="connsiteY1091" fmla="*/ 7731500 h 13294492"/>
              <a:gd name="connsiteX1092" fmla="*/ 20285429 w 21624131"/>
              <a:gd name="connsiteY1092" fmla="*/ 7733373 h 13294492"/>
              <a:gd name="connsiteX1093" fmla="*/ 20220802 w 21624131"/>
              <a:gd name="connsiteY1093" fmla="*/ 7880902 h 13294492"/>
              <a:gd name="connsiteX1094" fmla="*/ 20137709 w 21624131"/>
              <a:gd name="connsiteY1094" fmla="*/ 7945447 h 13294492"/>
              <a:gd name="connsiteX1095" fmla="*/ 20206953 w 21624131"/>
              <a:gd name="connsiteY1095" fmla="*/ 7820968 h 13294492"/>
              <a:gd name="connsiteX1096" fmla="*/ 20279009 w 21624131"/>
              <a:gd name="connsiteY1096" fmla="*/ 7731500 h 13294492"/>
              <a:gd name="connsiteX1097" fmla="*/ 10589319 w 21624131"/>
              <a:gd name="connsiteY1097" fmla="*/ 10698138 h 13294492"/>
              <a:gd name="connsiteX1098" fmla="*/ 10653635 w 21624131"/>
              <a:gd name="connsiteY1098" fmla="*/ 10692862 h 13294492"/>
              <a:gd name="connsiteX1099" fmla="*/ 10754703 w 21624131"/>
              <a:gd name="connsiteY1099" fmla="*/ 10767910 h 13294492"/>
              <a:gd name="connsiteX1100" fmla="*/ 10672011 w 21624131"/>
              <a:gd name="connsiteY1100" fmla="*/ 10819505 h 13294492"/>
              <a:gd name="connsiteX1101" fmla="*/ 10566348 w 21624131"/>
              <a:gd name="connsiteY1101" fmla="*/ 10735076 h 13294492"/>
              <a:gd name="connsiteX1102" fmla="*/ 10589319 w 21624131"/>
              <a:gd name="connsiteY1102" fmla="*/ 10698138 h 13294492"/>
              <a:gd name="connsiteX1103" fmla="*/ 20707511 w 21624131"/>
              <a:gd name="connsiteY1103" fmla="*/ 7583904 h 13294492"/>
              <a:gd name="connsiteX1104" fmla="*/ 20702977 w 21624131"/>
              <a:gd name="connsiteY1104" fmla="*/ 7611235 h 13294492"/>
              <a:gd name="connsiteX1105" fmla="*/ 20537158 w 21624131"/>
              <a:gd name="connsiteY1105" fmla="*/ 7962915 h 13294492"/>
              <a:gd name="connsiteX1106" fmla="*/ 20495704 w 21624131"/>
              <a:gd name="connsiteY1106" fmla="*/ 8032325 h 13294492"/>
              <a:gd name="connsiteX1107" fmla="*/ 20546371 w 21624131"/>
              <a:gd name="connsiteY1107" fmla="*/ 7902759 h 13294492"/>
              <a:gd name="connsiteX1108" fmla="*/ 20661523 w 21624131"/>
              <a:gd name="connsiteY1108" fmla="*/ 7666764 h 13294492"/>
              <a:gd name="connsiteX1109" fmla="*/ 20702977 w 21624131"/>
              <a:gd name="connsiteY1109" fmla="*/ 7592725 h 13294492"/>
              <a:gd name="connsiteX1110" fmla="*/ 20707511 w 21624131"/>
              <a:gd name="connsiteY1110" fmla="*/ 7583904 h 13294492"/>
              <a:gd name="connsiteX1111" fmla="*/ 11986476 w 21624131"/>
              <a:gd name="connsiteY1111" fmla="*/ 10264520 h 13294492"/>
              <a:gd name="connsiteX1112" fmla="*/ 12018495 w 21624131"/>
              <a:gd name="connsiteY1112" fmla="*/ 10257882 h 13294492"/>
              <a:gd name="connsiteX1113" fmla="*/ 12121190 w 21624131"/>
              <a:gd name="connsiteY1113" fmla="*/ 10346574 h 13294492"/>
              <a:gd name="connsiteX1114" fmla="*/ 12046503 w 21624131"/>
              <a:gd name="connsiteY1114" fmla="*/ 10435266 h 13294492"/>
              <a:gd name="connsiteX1115" fmla="*/ 11943807 w 21624131"/>
              <a:gd name="connsiteY1115" fmla="*/ 10346574 h 13294492"/>
              <a:gd name="connsiteX1116" fmla="*/ 11986476 w 21624131"/>
              <a:gd name="connsiteY1116" fmla="*/ 10264520 h 13294492"/>
              <a:gd name="connsiteX1117" fmla="*/ 18736415 w 21624131"/>
              <a:gd name="connsiteY1117" fmla="*/ 8184923 h 13294492"/>
              <a:gd name="connsiteX1118" fmla="*/ 18769029 w 21624131"/>
              <a:gd name="connsiteY1118" fmla="*/ 8176836 h 13294492"/>
              <a:gd name="connsiteX1119" fmla="*/ 18862007 w 21624131"/>
              <a:gd name="connsiteY1119" fmla="*/ 8218052 h 13294492"/>
              <a:gd name="connsiteX1120" fmla="*/ 18782977 w 21624131"/>
              <a:gd name="connsiteY1120" fmla="*/ 8282164 h 13294492"/>
              <a:gd name="connsiteX1121" fmla="*/ 18689999 w 21624131"/>
              <a:gd name="connsiteY1121" fmla="*/ 8240948 h 13294492"/>
              <a:gd name="connsiteX1122" fmla="*/ 18736415 w 21624131"/>
              <a:gd name="connsiteY1122" fmla="*/ 8184923 h 13294492"/>
              <a:gd name="connsiteX1123" fmla="*/ 11464982 w 21624131"/>
              <a:gd name="connsiteY1123" fmla="*/ 10404355 h 13294492"/>
              <a:gd name="connsiteX1124" fmla="*/ 11500493 w 21624131"/>
              <a:gd name="connsiteY1124" fmla="*/ 10401296 h 13294492"/>
              <a:gd name="connsiteX1125" fmla="*/ 11598902 w 21624131"/>
              <a:gd name="connsiteY1125" fmla="*/ 10489845 h 13294492"/>
              <a:gd name="connsiteX1126" fmla="*/ 11519238 w 21624131"/>
              <a:gd name="connsiteY1126" fmla="*/ 10555091 h 13294492"/>
              <a:gd name="connsiteX1127" fmla="*/ 11420828 w 21624131"/>
              <a:gd name="connsiteY1127" fmla="*/ 10471203 h 13294492"/>
              <a:gd name="connsiteX1128" fmla="*/ 11464982 w 21624131"/>
              <a:gd name="connsiteY1128" fmla="*/ 10404355 h 13294492"/>
              <a:gd name="connsiteX1129" fmla="*/ 20661556 w 21624131"/>
              <a:gd name="connsiteY1129" fmla="*/ 7574216 h 13294492"/>
              <a:gd name="connsiteX1130" fmla="*/ 20573578 w 21624131"/>
              <a:gd name="connsiteY1130" fmla="*/ 7792054 h 13294492"/>
              <a:gd name="connsiteX1131" fmla="*/ 20457818 w 21624131"/>
              <a:gd name="connsiteY1131" fmla="*/ 8000622 h 13294492"/>
              <a:gd name="connsiteX1132" fmla="*/ 20550427 w 21624131"/>
              <a:gd name="connsiteY1132" fmla="*/ 7782784 h 13294492"/>
              <a:gd name="connsiteX1133" fmla="*/ 20661556 w 21624131"/>
              <a:gd name="connsiteY1133" fmla="*/ 7574216 h 13294492"/>
              <a:gd name="connsiteX1134" fmla="*/ 19444055 w 21624131"/>
              <a:gd name="connsiteY1134" fmla="*/ 7948254 h 13294492"/>
              <a:gd name="connsiteX1135" fmla="*/ 19475733 w 21624131"/>
              <a:gd name="connsiteY1135" fmla="*/ 7944948 h 13294492"/>
              <a:gd name="connsiteX1136" fmla="*/ 19568310 w 21624131"/>
              <a:gd name="connsiteY1136" fmla="*/ 8000152 h 13294492"/>
              <a:gd name="connsiteX1137" fmla="*/ 19498878 w 21624131"/>
              <a:gd name="connsiteY1137" fmla="*/ 8036954 h 13294492"/>
              <a:gd name="connsiteX1138" fmla="*/ 19406302 w 21624131"/>
              <a:gd name="connsiteY1138" fmla="*/ 7990950 h 13294492"/>
              <a:gd name="connsiteX1139" fmla="*/ 19444055 w 21624131"/>
              <a:gd name="connsiteY1139" fmla="*/ 7948254 h 13294492"/>
              <a:gd name="connsiteX1140" fmla="*/ 14146660 w 21624131"/>
              <a:gd name="connsiteY1140" fmla="*/ 9575115 h 13294492"/>
              <a:gd name="connsiteX1141" fmla="*/ 14242829 w 21624131"/>
              <a:gd name="connsiteY1141" fmla="*/ 9685970 h 13294492"/>
              <a:gd name="connsiteX1142" fmla="*/ 14169559 w 21624131"/>
              <a:gd name="connsiteY1142" fmla="*/ 9824540 h 13294492"/>
              <a:gd name="connsiteX1143" fmla="*/ 14073388 w 21624131"/>
              <a:gd name="connsiteY1143" fmla="*/ 9713684 h 13294492"/>
              <a:gd name="connsiteX1144" fmla="*/ 14146660 w 21624131"/>
              <a:gd name="connsiteY1144" fmla="*/ 9575115 h 13294492"/>
              <a:gd name="connsiteX1145" fmla="*/ 10776591 w 21624131"/>
              <a:gd name="connsiteY1145" fmla="*/ 10597631 h 13294492"/>
              <a:gd name="connsiteX1146" fmla="*/ 10811404 w 21624131"/>
              <a:gd name="connsiteY1146" fmla="*/ 10596165 h 13294492"/>
              <a:gd name="connsiteX1147" fmla="*/ 10917066 w 21624131"/>
              <a:gd name="connsiteY1147" fmla="*/ 10675903 h 13294492"/>
              <a:gd name="connsiteX1148" fmla="*/ 10834374 w 21624131"/>
              <a:gd name="connsiteY1148" fmla="*/ 10722808 h 13294492"/>
              <a:gd name="connsiteX1149" fmla="*/ 10733305 w 21624131"/>
              <a:gd name="connsiteY1149" fmla="*/ 10647760 h 13294492"/>
              <a:gd name="connsiteX1150" fmla="*/ 10776591 w 21624131"/>
              <a:gd name="connsiteY1150" fmla="*/ 10597631 h 13294492"/>
              <a:gd name="connsiteX1151" fmla="*/ 12514419 w 21624131"/>
              <a:gd name="connsiteY1151" fmla="*/ 10053028 h 13294492"/>
              <a:gd name="connsiteX1152" fmla="*/ 12546547 w 21624131"/>
              <a:gd name="connsiteY1152" fmla="*/ 10044848 h 13294492"/>
              <a:gd name="connsiteX1153" fmla="*/ 12638136 w 21624131"/>
              <a:gd name="connsiteY1153" fmla="*/ 10152353 h 13294492"/>
              <a:gd name="connsiteX1154" fmla="*/ 12564864 w 21624131"/>
              <a:gd name="connsiteY1154" fmla="*/ 10250509 h 13294492"/>
              <a:gd name="connsiteX1155" fmla="*/ 12468695 w 21624131"/>
              <a:gd name="connsiteY1155" fmla="*/ 10147678 h 13294492"/>
              <a:gd name="connsiteX1156" fmla="*/ 12514419 w 21624131"/>
              <a:gd name="connsiteY1156" fmla="*/ 10053028 h 13294492"/>
              <a:gd name="connsiteX1157" fmla="*/ 20610130 w 21624131"/>
              <a:gd name="connsiteY1157" fmla="*/ 7561829 h 13294492"/>
              <a:gd name="connsiteX1158" fmla="*/ 20526629 w 21624131"/>
              <a:gd name="connsiteY1158" fmla="*/ 7779455 h 13294492"/>
              <a:gd name="connsiteX1159" fmla="*/ 20424572 w 21624131"/>
              <a:gd name="connsiteY1159" fmla="*/ 7960040 h 13294492"/>
              <a:gd name="connsiteX1160" fmla="*/ 20512713 w 21624131"/>
              <a:gd name="connsiteY1160" fmla="*/ 7751674 h 13294492"/>
              <a:gd name="connsiteX1161" fmla="*/ 20610130 w 21624131"/>
              <a:gd name="connsiteY1161" fmla="*/ 7561829 h 13294492"/>
              <a:gd name="connsiteX1162" fmla="*/ 19594492 w 21624131"/>
              <a:gd name="connsiteY1162" fmla="*/ 7869370 h 13294492"/>
              <a:gd name="connsiteX1163" fmla="*/ 19647503 w 21624131"/>
              <a:gd name="connsiteY1163" fmla="*/ 7862992 h 13294492"/>
              <a:gd name="connsiteX1164" fmla="*/ 19736052 w 21624131"/>
              <a:gd name="connsiteY1164" fmla="*/ 7918659 h 13294492"/>
              <a:gd name="connsiteX1165" fmla="*/ 19670806 w 21624131"/>
              <a:gd name="connsiteY1165" fmla="*/ 7955771 h 13294492"/>
              <a:gd name="connsiteX1166" fmla="*/ 19572936 w 21624131"/>
              <a:gd name="connsiteY1166" fmla="*/ 7900103 h 13294492"/>
              <a:gd name="connsiteX1167" fmla="*/ 19594492 w 21624131"/>
              <a:gd name="connsiteY1167" fmla="*/ 7869370 h 13294492"/>
              <a:gd name="connsiteX1168" fmla="*/ 18361560 w 21624131"/>
              <a:gd name="connsiteY1168" fmla="*/ 8241784 h 13294492"/>
              <a:gd name="connsiteX1169" fmla="*/ 18393309 w 21624131"/>
              <a:gd name="connsiteY1169" fmla="*/ 8232871 h 13294492"/>
              <a:gd name="connsiteX1170" fmla="*/ 18485887 w 21624131"/>
              <a:gd name="connsiteY1170" fmla="*/ 8274274 h 13294492"/>
              <a:gd name="connsiteX1171" fmla="*/ 18407195 w 21624131"/>
              <a:gd name="connsiteY1171" fmla="*/ 8352481 h 13294492"/>
              <a:gd name="connsiteX1172" fmla="*/ 18319248 w 21624131"/>
              <a:gd name="connsiteY1172" fmla="*/ 8306478 h 13294492"/>
              <a:gd name="connsiteX1173" fmla="*/ 18361560 w 21624131"/>
              <a:gd name="connsiteY1173" fmla="*/ 8241784 h 13294492"/>
              <a:gd name="connsiteX1174" fmla="*/ 13786297 w 21624131"/>
              <a:gd name="connsiteY1174" fmla="*/ 9648219 h 13294492"/>
              <a:gd name="connsiteX1175" fmla="*/ 13882903 w 21624131"/>
              <a:gd name="connsiteY1175" fmla="*/ 9750276 h 13294492"/>
              <a:gd name="connsiteX1176" fmla="*/ 13809299 w 21624131"/>
              <a:gd name="connsiteY1176" fmla="*/ 9894084 h 13294492"/>
              <a:gd name="connsiteX1177" fmla="*/ 13712692 w 21624131"/>
              <a:gd name="connsiteY1177" fmla="*/ 9792027 h 13294492"/>
              <a:gd name="connsiteX1178" fmla="*/ 13786297 w 21624131"/>
              <a:gd name="connsiteY1178" fmla="*/ 9648219 h 13294492"/>
              <a:gd name="connsiteX1179" fmla="*/ 18903499 w 21624131"/>
              <a:gd name="connsiteY1179" fmla="*/ 8055163 h 13294492"/>
              <a:gd name="connsiteX1180" fmla="*/ 18935556 w 21624131"/>
              <a:gd name="connsiteY1180" fmla="*/ 8047778 h 13294492"/>
              <a:gd name="connsiteX1181" fmla="*/ 19027144 w 21624131"/>
              <a:gd name="connsiteY1181" fmla="*/ 8093664 h 13294492"/>
              <a:gd name="connsiteX1182" fmla="*/ 18958452 w 21624131"/>
              <a:gd name="connsiteY1182" fmla="*/ 8148726 h 13294492"/>
              <a:gd name="connsiteX1183" fmla="*/ 18862283 w 21624131"/>
              <a:gd name="connsiteY1183" fmla="*/ 8107429 h 13294492"/>
              <a:gd name="connsiteX1184" fmla="*/ 18903499 w 21624131"/>
              <a:gd name="connsiteY1184" fmla="*/ 8055163 h 13294492"/>
              <a:gd name="connsiteX1185" fmla="*/ 20564939 w 21624131"/>
              <a:gd name="connsiteY1185" fmla="*/ 7539036 h 13294492"/>
              <a:gd name="connsiteX1186" fmla="*/ 20491017 w 21624131"/>
              <a:gd name="connsiteY1186" fmla="*/ 7737701 h 13294492"/>
              <a:gd name="connsiteX1187" fmla="*/ 20389375 w 21624131"/>
              <a:gd name="connsiteY1187" fmla="*/ 7913264 h 13294492"/>
              <a:gd name="connsiteX1188" fmla="*/ 20463297 w 21624131"/>
              <a:gd name="connsiteY1188" fmla="*/ 7728460 h 13294492"/>
              <a:gd name="connsiteX1189" fmla="*/ 20564939 w 21624131"/>
              <a:gd name="connsiteY1189" fmla="*/ 7539036 h 13294492"/>
              <a:gd name="connsiteX1190" fmla="*/ 19763066 w 21624131"/>
              <a:gd name="connsiteY1190" fmla="*/ 7785363 h 13294492"/>
              <a:gd name="connsiteX1191" fmla="*/ 19818663 w 21624131"/>
              <a:gd name="connsiteY1191" fmla="*/ 7779054 h 13294492"/>
              <a:gd name="connsiteX1192" fmla="*/ 19905784 w 21624131"/>
              <a:gd name="connsiteY1192" fmla="*/ 7843293 h 13294492"/>
              <a:gd name="connsiteX1193" fmla="*/ 19827832 w 21624131"/>
              <a:gd name="connsiteY1193" fmla="*/ 7870825 h 13294492"/>
              <a:gd name="connsiteX1194" fmla="*/ 19745297 w 21624131"/>
              <a:gd name="connsiteY1194" fmla="*/ 7815763 h 13294492"/>
              <a:gd name="connsiteX1195" fmla="*/ 19763066 w 21624131"/>
              <a:gd name="connsiteY1195" fmla="*/ 7785363 h 13294492"/>
              <a:gd name="connsiteX1196" fmla="*/ 10937988 w 21624131"/>
              <a:gd name="connsiteY1196" fmla="*/ 10497494 h 13294492"/>
              <a:gd name="connsiteX1197" fmla="*/ 10972349 w 21624131"/>
              <a:gd name="connsiteY1197" fmla="*/ 10495976 h 13294492"/>
              <a:gd name="connsiteX1198" fmla="*/ 11073991 w 21624131"/>
              <a:gd name="connsiteY1198" fmla="*/ 10574627 h 13294492"/>
              <a:gd name="connsiteX1199" fmla="*/ 10990830 w 21624131"/>
              <a:gd name="connsiteY1199" fmla="*/ 10625518 h 13294492"/>
              <a:gd name="connsiteX1200" fmla="*/ 10893808 w 21624131"/>
              <a:gd name="connsiteY1200" fmla="*/ 10551494 h 13294492"/>
              <a:gd name="connsiteX1201" fmla="*/ 10937988 w 21624131"/>
              <a:gd name="connsiteY1201" fmla="*/ 10497494 h 13294492"/>
              <a:gd name="connsiteX1202" fmla="*/ 10083290 w 21624131"/>
              <a:gd name="connsiteY1202" fmla="*/ 10744384 h 13294492"/>
              <a:gd name="connsiteX1203" fmla="*/ 10120912 w 21624131"/>
              <a:gd name="connsiteY1203" fmla="*/ 10740307 h 13294492"/>
              <a:gd name="connsiteX1204" fmla="*/ 10227002 w 21624131"/>
              <a:gd name="connsiteY1204" fmla="*/ 10804420 h 13294492"/>
              <a:gd name="connsiteX1205" fmla="*/ 10139363 w 21624131"/>
              <a:gd name="connsiteY1205" fmla="*/ 10854794 h 13294492"/>
              <a:gd name="connsiteX1206" fmla="*/ 10037884 w 21624131"/>
              <a:gd name="connsiteY1206" fmla="*/ 10795261 h 13294492"/>
              <a:gd name="connsiteX1207" fmla="*/ 10083290 w 21624131"/>
              <a:gd name="connsiteY1207" fmla="*/ 10744384 h 13294492"/>
              <a:gd name="connsiteX1208" fmla="*/ 18024501 w 21624131"/>
              <a:gd name="connsiteY1208" fmla="*/ 8301328 h 13294492"/>
              <a:gd name="connsiteX1209" fmla="*/ 18112448 w 21624131"/>
              <a:gd name="connsiteY1209" fmla="*/ 8351840 h 13294492"/>
              <a:gd name="connsiteX1210" fmla="*/ 18033759 w 21624131"/>
              <a:gd name="connsiteY1210" fmla="*/ 8439090 h 13294492"/>
              <a:gd name="connsiteX1211" fmla="*/ 17945812 w 21624131"/>
              <a:gd name="connsiteY1211" fmla="*/ 8388577 h 13294492"/>
              <a:gd name="connsiteX1212" fmla="*/ 18024501 w 21624131"/>
              <a:gd name="connsiteY1212" fmla="*/ 8301328 h 13294492"/>
              <a:gd name="connsiteX1213" fmla="*/ 13424903 w 21624131"/>
              <a:gd name="connsiteY1213" fmla="*/ 9713107 h 13294492"/>
              <a:gd name="connsiteX1214" fmla="*/ 13518262 w 21624131"/>
              <a:gd name="connsiteY1214" fmla="*/ 9809924 h 13294492"/>
              <a:gd name="connsiteX1215" fmla="*/ 13443574 w 21624131"/>
              <a:gd name="connsiteY1215" fmla="*/ 9943623 h 13294492"/>
              <a:gd name="connsiteX1216" fmla="*/ 13350215 w 21624131"/>
              <a:gd name="connsiteY1216" fmla="*/ 9846806 h 13294492"/>
              <a:gd name="connsiteX1217" fmla="*/ 13424903 w 21624131"/>
              <a:gd name="connsiteY1217" fmla="*/ 9713107 h 13294492"/>
              <a:gd name="connsiteX1218" fmla="*/ 11629764 w 21624131"/>
              <a:gd name="connsiteY1218" fmla="*/ 10256169 h 13294492"/>
              <a:gd name="connsiteX1219" fmla="*/ 11662039 w 21624131"/>
              <a:gd name="connsiteY1219" fmla="*/ 10250509 h 13294492"/>
              <a:gd name="connsiteX1220" fmla="*/ 11758645 w 21624131"/>
              <a:gd name="connsiteY1220" fmla="*/ 10337630 h 13294492"/>
              <a:gd name="connsiteX1221" fmla="*/ 11680439 w 21624131"/>
              <a:gd name="connsiteY1221" fmla="*/ 10410994 h 13294492"/>
              <a:gd name="connsiteX1222" fmla="*/ 11583833 w 21624131"/>
              <a:gd name="connsiteY1222" fmla="*/ 10323874 h 13294492"/>
              <a:gd name="connsiteX1223" fmla="*/ 11629764 w 21624131"/>
              <a:gd name="connsiteY1223" fmla="*/ 10256169 h 13294492"/>
              <a:gd name="connsiteX1224" fmla="*/ 19981305 w 21624131"/>
              <a:gd name="connsiteY1224" fmla="*/ 7687082 h 13294492"/>
              <a:gd name="connsiteX1225" fmla="*/ 20065439 w 21624131"/>
              <a:gd name="connsiteY1225" fmla="*/ 7705573 h 13294492"/>
              <a:gd name="connsiteX1226" fmla="*/ 20000002 w 21624131"/>
              <a:gd name="connsiteY1226" fmla="*/ 7784162 h 13294492"/>
              <a:gd name="connsiteX1227" fmla="*/ 19915867 w 21624131"/>
              <a:gd name="connsiteY1227" fmla="*/ 7733311 h 13294492"/>
              <a:gd name="connsiteX1228" fmla="*/ 19981305 w 21624131"/>
              <a:gd name="connsiteY1228" fmla="*/ 7687082 h 13294492"/>
              <a:gd name="connsiteX1229" fmla="*/ 17652987 w 21624131"/>
              <a:gd name="connsiteY1229" fmla="*/ 8395249 h 13294492"/>
              <a:gd name="connsiteX1230" fmla="*/ 17740935 w 21624131"/>
              <a:gd name="connsiteY1230" fmla="*/ 8450541 h 13294492"/>
              <a:gd name="connsiteX1231" fmla="*/ 17657617 w 21624131"/>
              <a:gd name="connsiteY1231" fmla="*/ 8542694 h 13294492"/>
              <a:gd name="connsiteX1232" fmla="*/ 17569668 w 21624131"/>
              <a:gd name="connsiteY1232" fmla="*/ 8487402 h 13294492"/>
              <a:gd name="connsiteX1233" fmla="*/ 17652987 w 21624131"/>
              <a:gd name="connsiteY1233" fmla="*/ 8395249 h 13294492"/>
              <a:gd name="connsiteX1234" fmla="*/ 20242071 w 21624131"/>
              <a:gd name="connsiteY1234" fmla="*/ 7588568 h 13294492"/>
              <a:gd name="connsiteX1235" fmla="*/ 20252978 w 21624131"/>
              <a:gd name="connsiteY1235" fmla="*/ 7592772 h 13294492"/>
              <a:gd name="connsiteX1236" fmla="*/ 20188688 w 21624131"/>
              <a:gd name="connsiteY1236" fmla="*/ 7736579 h 13294492"/>
              <a:gd name="connsiteX1237" fmla="*/ 20106031 w 21624131"/>
              <a:gd name="connsiteY1237" fmla="*/ 7778330 h 13294492"/>
              <a:gd name="connsiteX1238" fmla="*/ 20174911 w 21624131"/>
              <a:gd name="connsiteY1238" fmla="*/ 7657718 h 13294492"/>
              <a:gd name="connsiteX1239" fmla="*/ 20242071 w 21624131"/>
              <a:gd name="connsiteY1239" fmla="*/ 7588568 h 13294492"/>
              <a:gd name="connsiteX1240" fmla="*/ 12150608 w 21624131"/>
              <a:gd name="connsiteY1240" fmla="*/ 10073752 h 13294492"/>
              <a:gd name="connsiteX1241" fmla="*/ 12185184 w 21624131"/>
              <a:gd name="connsiteY1241" fmla="*/ 10063790 h 13294492"/>
              <a:gd name="connsiteX1242" fmla="*/ 12278162 w 21624131"/>
              <a:gd name="connsiteY1242" fmla="*/ 10160813 h 13294492"/>
              <a:gd name="connsiteX1243" fmla="*/ 12203780 w 21624131"/>
              <a:gd name="connsiteY1243" fmla="*/ 10253214 h 13294492"/>
              <a:gd name="connsiteX1244" fmla="*/ 12106153 w 21624131"/>
              <a:gd name="connsiteY1244" fmla="*/ 10160812 h 13294492"/>
              <a:gd name="connsiteX1245" fmla="*/ 12150608 w 21624131"/>
              <a:gd name="connsiteY1245" fmla="*/ 10073752 h 13294492"/>
              <a:gd name="connsiteX1246" fmla="*/ 10252711 w 21624131"/>
              <a:gd name="connsiteY1246" fmla="*/ 10654240 h 13294492"/>
              <a:gd name="connsiteX1247" fmla="*/ 10288315 w 21624131"/>
              <a:gd name="connsiteY1247" fmla="*/ 10652881 h 13294492"/>
              <a:gd name="connsiteX1248" fmla="*/ 10389383 w 21624131"/>
              <a:gd name="connsiteY1248" fmla="*/ 10716993 h 13294492"/>
              <a:gd name="connsiteX1249" fmla="*/ 10306691 w 21624131"/>
              <a:gd name="connsiteY1249" fmla="*/ 10762788 h 13294492"/>
              <a:gd name="connsiteX1250" fmla="*/ 10201029 w 21624131"/>
              <a:gd name="connsiteY1250" fmla="*/ 10698676 h 13294492"/>
              <a:gd name="connsiteX1251" fmla="*/ 10252711 w 21624131"/>
              <a:gd name="connsiteY1251" fmla="*/ 10654240 h 13294492"/>
              <a:gd name="connsiteX1252" fmla="*/ 16904194 w 21624131"/>
              <a:gd name="connsiteY1252" fmla="*/ 8608239 h 13294492"/>
              <a:gd name="connsiteX1253" fmla="*/ 16992141 w 21624131"/>
              <a:gd name="connsiteY1253" fmla="*/ 8677428 h 13294492"/>
              <a:gd name="connsiteX1254" fmla="*/ 16908821 w 21624131"/>
              <a:gd name="connsiteY1254" fmla="*/ 8788131 h 13294492"/>
              <a:gd name="connsiteX1255" fmla="*/ 16820873 w 21624131"/>
              <a:gd name="connsiteY1255" fmla="*/ 8714330 h 13294492"/>
              <a:gd name="connsiteX1256" fmla="*/ 16904194 w 21624131"/>
              <a:gd name="connsiteY1256" fmla="*/ 8608239 h 13294492"/>
              <a:gd name="connsiteX1257" fmla="*/ 16154976 w 21624131"/>
              <a:gd name="connsiteY1257" fmla="*/ 8838379 h 13294492"/>
              <a:gd name="connsiteX1258" fmla="*/ 16247954 w 21624131"/>
              <a:gd name="connsiteY1258" fmla="*/ 8912850 h 13294492"/>
              <a:gd name="connsiteX1259" fmla="*/ 16168922 w 21624131"/>
              <a:gd name="connsiteY1259" fmla="*/ 9043174 h 13294492"/>
              <a:gd name="connsiteX1260" fmla="*/ 16075943 w 21624131"/>
              <a:gd name="connsiteY1260" fmla="*/ 8964049 h 13294492"/>
              <a:gd name="connsiteX1261" fmla="*/ 16154976 w 21624131"/>
              <a:gd name="connsiteY1261" fmla="*/ 8838379 h 13294492"/>
              <a:gd name="connsiteX1262" fmla="*/ 17270634 w 21624131"/>
              <a:gd name="connsiteY1262" fmla="*/ 8494665 h 13294492"/>
              <a:gd name="connsiteX1263" fmla="*/ 17368260 w 21624131"/>
              <a:gd name="connsiteY1263" fmla="*/ 8550333 h 13294492"/>
              <a:gd name="connsiteX1264" fmla="*/ 17293879 w 21624131"/>
              <a:gd name="connsiteY1264" fmla="*/ 8657027 h 13294492"/>
              <a:gd name="connsiteX1265" fmla="*/ 17196253 w 21624131"/>
              <a:gd name="connsiteY1265" fmla="*/ 8606000 h 13294492"/>
              <a:gd name="connsiteX1266" fmla="*/ 17270634 w 21624131"/>
              <a:gd name="connsiteY1266" fmla="*/ 8494665 h 13294492"/>
              <a:gd name="connsiteX1267" fmla="*/ 20514765 w 21624131"/>
              <a:gd name="connsiteY1267" fmla="*/ 7495334 h 13294492"/>
              <a:gd name="connsiteX1268" fmla="*/ 20518158 w 21624131"/>
              <a:gd name="connsiteY1268" fmla="*/ 7496141 h 13294492"/>
              <a:gd name="connsiteX1269" fmla="*/ 20449043 w 21624131"/>
              <a:gd name="connsiteY1269" fmla="*/ 7691178 h 13294492"/>
              <a:gd name="connsiteX1270" fmla="*/ 20356891 w 21624131"/>
              <a:gd name="connsiteY1270" fmla="*/ 7844422 h 13294492"/>
              <a:gd name="connsiteX1271" fmla="*/ 20426005 w 21624131"/>
              <a:gd name="connsiteY1271" fmla="*/ 7667960 h 13294492"/>
              <a:gd name="connsiteX1272" fmla="*/ 20514765 w 21624131"/>
              <a:gd name="connsiteY1272" fmla="*/ 7495334 h 13294492"/>
              <a:gd name="connsiteX1273" fmla="*/ 16525290 w 21624131"/>
              <a:gd name="connsiteY1273" fmla="*/ 8721925 h 13294492"/>
              <a:gd name="connsiteX1274" fmla="*/ 16616878 w 21624131"/>
              <a:gd name="connsiteY1274" fmla="*/ 8786645 h 13294492"/>
              <a:gd name="connsiteX1275" fmla="*/ 16543608 w 21624131"/>
              <a:gd name="connsiteY1275" fmla="*/ 8911462 h 13294492"/>
              <a:gd name="connsiteX1276" fmla="*/ 16452016 w 21624131"/>
              <a:gd name="connsiteY1276" fmla="*/ 8846742 h 13294492"/>
              <a:gd name="connsiteX1277" fmla="*/ 16525290 w 21624131"/>
              <a:gd name="connsiteY1277" fmla="*/ 8721925 h 13294492"/>
              <a:gd name="connsiteX1278" fmla="*/ 19063578 w 21624131"/>
              <a:gd name="connsiteY1278" fmla="*/ 7939534 h 13294492"/>
              <a:gd name="connsiteX1279" fmla="*/ 19121173 w 21624131"/>
              <a:gd name="connsiteY1279" fmla="*/ 7930710 h 13294492"/>
              <a:gd name="connsiteX1280" fmla="*/ 19199503 w 21624131"/>
              <a:gd name="connsiteY1280" fmla="*/ 7987184 h 13294492"/>
              <a:gd name="connsiteX1281" fmla="*/ 19111958 w 21624131"/>
              <a:gd name="connsiteY1281" fmla="*/ 8029539 h 13294492"/>
              <a:gd name="connsiteX1282" fmla="*/ 19033628 w 21624131"/>
              <a:gd name="connsiteY1282" fmla="*/ 7973066 h 13294492"/>
              <a:gd name="connsiteX1283" fmla="*/ 19063578 w 21624131"/>
              <a:gd name="connsiteY1283" fmla="*/ 7939534 h 13294492"/>
              <a:gd name="connsiteX1284" fmla="*/ 15779595 w 21624131"/>
              <a:gd name="connsiteY1284" fmla="*/ 8949304 h 13294492"/>
              <a:gd name="connsiteX1285" fmla="*/ 15872573 w 21624131"/>
              <a:gd name="connsiteY1285" fmla="*/ 9028290 h 13294492"/>
              <a:gd name="connsiteX1286" fmla="*/ 15802840 w 21624131"/>
              <a:gd name="connsiteY1286" fmla="*/ 9167678 h 13294492"/>
              <a:gd name="connsiteX1287" fmla="*/ 15705213 w 21624131"/>
              <a:gd name="connsiteY1287" fmla="*/ 9084045 h 13294492"/>
              <a:gd name="connsiteX1288" fmla="*/ 15779595 w 21624131"/>
              <a:gd name="connsiteY1288" fmla="*/ 8949304 h 13294492"/>
              <a:gd name="connsiteX1289" fmla="*/ 11102301 w 21624131"/>
              <a:gd name="connsiteY1289" fmla="*/ 10384497 h 13294492"/>
              <a:gd name="connsiteX1290" fmla="*/ 11134714 w 21624131"/>
              <a:gd name="connsiteY1290" fmla="*/ 10380400 h 13294492"/>
              <a:gd name="connsiteX1291" fmla="*/ 11236355 w 21624131"/>
              <a:gd name="connsiteY1291" fmla="*/ 10454006 h 13294492"/>
              <a:gd name="connsiteX1292" fmla="*/ 11157814 w 21624131"/>
              <a:gd name="connsiteY1292" fmla="*/ 10513810 h 13294492"/>
              <a:gd name="connsiteX1293" fmla="*/ 11056171 w 21624131"/>
              <a:gd name="connsiteY1293" fmla="*/ 10435604 h 13294492"/>
              <a:gd name="connsiteX1294" fmla="*/ 11076385 w 21624131"/>
              <a:gd name="connsiteY1294" fmla="*/ 10395926 h 13294492"/>
              <a:gd name="connsiteX1295" fmla="*/ 11102301 w 21624131"/>
              <a:gd name="connsiteY1295" fmla="*/ 10384497 h 13294492"/>
              <a:gd name="connsiteX1296" fmla="*/ 15411229 w 21624131"/>
              <a:gd name="connsiteY1296" fmla="*/ 9050222 h 13294492"/>
              <a:gd name="connsiteX1297" fmla="*/ 15503805 w 21624131"/>
              <a:gd name="connsiteY1297" fmla="*/ 9143430 h 13294492"/>
              <a:gd name="connsiteX1298" fmla="*/ 15429745 w 21624131"/>
              <a:gd name="connsiteY1298" fmla="*/ 9283244 h 13294492"/>
              <a:gd name="connsiteX1299" fmla="*/ 15337168 w 21624131"/>
              <a:gd name="connsiteY1299" fmla="*/ 9185375 h 13294492"/>
              <a:gd name="connsiteX1300" fmla="*/ 15411229 w 21624131"/>
              <a:gd name="connsiteY1300" fmla="*/ 9050222 h 13294492"/>
              <a:gd name="connsiteX1301" fmla="*/ 18533461 w 21624131"/>
              <a:gd name="connsiteY1301" fmla="*/ 8086861 h 13294492"/>
              <a:gd name="connsiteX1302" fmla="*/ 18566074 w 21624131"/>
              <a:gd name="connsiteY1302" fmla="*/ 8079419 h 13294492"/>
              <a:gd name="connsiteX1303" fmla="*/ 18659054 w 21624131"/>
              <a:gd name="connsiteY1303" fmla="*/ 8120634 h 13294492"/>
              <a:gd name="connsiteX1304" fmla="*/ 18580022 w 21624131"/>
              <a:gd name="connsiteY1304" fmla="*/ 8189326 h 13294492"/>
              <a:gd name="connsiteX1305" fmla="*/ 18487045 w 21624131"/>
              <a:gd name="connsiteY1305" fmla="*/ 8143531 h 13294492"/>
              <a:gd name="connsiteX1306" fmla="*/ 18533461 w 21624131"/>
              <a:gd name="connsiteY1306" fmla="*/ 8086861 h 13294492"/>
              <a:gd name="connsiteX1307" fmla="*/ 13063778 w 21624131"/>
              <a:gd name="connsiteY1307" fmla="*/ 9767316 h 13294492"/>
              <a:gd name="connsiteX1308" fmla="*/ 13155784 w 21624131"/>
              <a:gd name="connsiteY1308" fmla="*/ 9860404 h 13294492"/>
              <a:gd name="connsiteX1309" fmla="*/ 13082179 w 21624131"/>
              <a:gd name="connsiteY1309" fmla="*/ 9986074 h 13294492"/>
              <a:gd name="connsiteX1310" fmla="*/ 12990174 w 21624131"/>
              <a:gd name="connsiteY1310" fmla="*/ 9892985 h 13294492"/>
              <a:gd name="connsiteX1311" fmla="*/ 13063778 w 21624131"/>
              <a:gd name="connsiteY1311" fmla="*/ 9767316 h 13294492"/>
              <a:gd name="connsiteX1312" fmla="*/ 15039660 w 21624131"/>
              <a:gd name="connsiteY1312" fmla="*/ 9144795 h 13294492"/>
              <a:gd name="connsiteX1313" fmla="*/ 15131250 w 21624131"/>
              <a:gd name="connsiteY1313" fmla="*/ 9241199 h 13294492"/>
              <a:gd name="connsiteX1314" fmla="*/ 15062557 w 21624131"/>
              <a:gd name="connsiteY1314" fmla="*/ 9378919 h 13294492"/>
              <a:gd name="connsiteX1315" fmla="*/ 14966389 w 21624131"/>
              <a:gd name="connsiteY1315" fmla="*/ 9282515 h 13294492"/>
              <a:gd name="connsiteX1316" fmla="*/ 15039660 w 21624131"/>
              <a:gd name="connsiteY1316" fmla="*/ 9144795 h 13294492"/>
              <a:gd name="connsiteX1317" fmla="*/ 10411270 w 21624131"/>
              <a:gd name="connsiteY1317" fmla="*/ 10565038 h 13294492"/>
              <a:gd name="connsiteX1318" fmla="*/ 10446085 w 21624131"/>
              <a:gd name="connsiteY1318" fmla="*/ 10563656 h 13294492"/>
              <a:gd name="connsiteX1319" fmla="*/ 10551748 w 21624131"/>
              <a:gd name="connsiteY1319" fmla="*/ 10624163 h 13294492"/>
              <a:gd name="connsiteX1320" fmla="*/ 10469054 w 21624131"/>
              <a:gd name="connsiteY1320" fmla="*/ 10670708 h 13294492"/>
              <a:gd name="connsiteX1321" fmla="*/ 10367986 w 21624131"/>
              <a:gd name="connsiteY1321" fmla="*/ 10610200 h 13294492"/>
              <a:gd name="connsiteX1322" fmla="*/ 10411270 w 21624131"/>
              <a:gd name="connsiteY1322" fmla="*/ 10565038 h 13294492"/>
              <a:gd name="connsiteX1323" fmla="*/ 19248168 w 21624131"/>
              <a:gd name="connsiteY1323" fmla="*/ 7826457 h 13294492"/>
              <a:gd name="connsiteX1324" fmla="*/ 19277830 w 21624131"/>
              <a:gd name="connsiteY1324" fmla="*/ 7825143 h 13294492"/>
              <a:gd name="connsiteX1325" fmla="*/ 19365375 w 21624131"/>
              <a:gd name="connsiteY1325" fmla="*/ 7881233 h 13294492"/>
              <a:gd name="connsiteX1326" fmla="*/ 19296261 w 21624131"/>
              <a:gd name="connsiteY1326" fmla="*/ 7923299 h 13294492"/>
              <a:gd name="connsiteX1327" fmla="*/ 19204109 w 21624131"/>
              <a:gd name="connsiteY1327" fmla="*/ 7867209 h 13294492"/>
              <a:gd name="connsiteX1328" fmla="*/ 19223691 w 21624131"/>
              <a:gd name="connsiteY1328" fmla="*/ 7835659 h 13294492"/>
              <a:gd name="connsiteX1329" fmla="*/ 19248168 w 21624131"/>
              <a:gd name="connsiteY1329" fmla="*/ 7826457 h 13294492"/>
              <a:gd name="connsiteX1330" fmla="*/ 9719420 w 21624131"/>
              <a:gd name="connsiteY1330" fmla="*/ 10745704 h 13294492"/>
              <a:gd name="connsiteX1331" fmla="*/ 9751781 w 21624131"/>
              <a:gd name="connsiteY1331" fmla="*/ 10739600 h 13294492"/>
              <a:gd name="connsiteX1332" fmla="*/ 9862484 w 21624131"/>
              <a:gd name="connsiteY1332" fmla="*/ 10786662 h 13294492"/>
              <a:gd name="connsiteX1333" fmla="*/ 9779457 w 21624131"/>
              <a:gd name="connsiteY1333" fmla="*/ 10843136 h 13294492"/>
              <a:gd name="connsiteX1334" fmla="*/ 9673368 w 21624131"/>
              <a:gd name="connsiteY1334" fmla="*/ 10791368 h 13294492"/>
              <a:gd name="connsiteX1335" fmla="*/ 9719420 w 21624131"/>
              <a:gd name="connsiteY1335" fmla="*/ 10745704 h 13294492"/>
              <a:gd name="connsiteX1336" fmla="*/ 14670552 w 21624131"/>
              <a:gd name="connsiteY1336" fmla="*/ 9217886 h 13294492"/>
              <a:gd name="connsiteX1337" fmla="*/ 14767757 w 21624131"/>
              <a:gd name="connsiteY1337" fmla="*/ 9319198 h 13294492"/>
              <a:gd name="connsiteX1338" fmla="*/ 14698325 w 21624131"/>
              <a:gd name="connsiteY1338" fmla="*/ 9457350 h 13294492"/>
              <a:gd name="connsiteX1339" fmla="*/ 14601120 w 21624131"/>
              <a:gd name="connsiteY1339" fmla="*/ 9351434 h 13294492"/>
              <a:gd name="connsiteX1340" fmla="*/ 14670552 w 21624131"/>
              <a:gd name="connsiteY1340" fmla="*/ 9217886 h 13294492"/>
              <a:gd name="connsiteX1341" fmla="*/ 20474883 w 21624131"/>
              <a:gd name="connsiteY1341" fmla="*/ 7431119 h 13294492"/>
              <a:gd name="connsiteX1342" fmla="*/ 20410690 w 21624131"/>
              <a:gd name="connsiteY1342" fmla="*/ 7606616 h 13294492"/>
              <a:gd name="connsiteX1343" fmla="*/ 20323569 w 21624131"/>
              <a:gd name="connsiteY1343" fmla="*/ 7754404 h 13294492"/>
              <a:gd name="connsiteX1344" fmla="*/ 20387763 w 21624131"/>
              <a:gd name="connsiteY1344" fmla="*/ 7583524 h 13294492"/>
              <a:gd name="connsiteX1345" fmla="*/ 20474883 w 21624131"/>
              <a:gd name="connsiteY1345" fmla="*/ 7431119 h 13294492"/>
              <a:gd name="connsiteX1346" fmla="*/ 18157317 w 21624131"/>
              <a:gd name="connsiteY1346" fmla="*/ 8139130 h 13294492"/>
              <a:gd name="connsiteX1347" fmla="*/ 18189931 w 21624131"/>
              <a:gd name="connsiteY1347" fmla="*/ 8130093 h 13294492"/>
              <a:gd name="connsiteX1348" fmla="*/ 18282911 w 21624131"/>
              <a:gd name="connsiteY1348" fmla="*/ 8176358 h 13294492"/>
              <a:gd name="connsiteX1349" fmla="*/ 18208526 w 21624131"/>
              <a:gd name="connsiteY1349" fmla="*/ 8250383 h 13294492"/>
              <a:gd name="connsiteX1350" fmla="*/ 18110901 w 21624131"/>
              <a:gd name="connsiteY1350" fmla="*/ 8208744 h 13294492"/>
              <a:gd name="connsiteX1351" fmla="*/ 18157317 w 21624131"/>
              <a:gd name="connsiteY1351" fmla="*/ 8139130 h 13294492"/>
              <a:gd name="connsiteX1352" fmla="*/ 12703873 w 21624131"/>
              <a:gd name="connsiteY1352" fmla="*/ 9814068 h 13294492"/>
              <a:gd name="connsiteX1353" fmla="*/ 12795878 w 21624131"/>
              <a:gd name="connsiteY1353" fmla="*/ 9907016 h 13294492"/>
              <a:gd name="connsiteX1354" fmla="*/ 12717673 w 21624131"/>
              <a:gd name="connsiteY1354" fmla="*/ 10018553 h 13294492"/>
              <a:gd name="connsiteX1355" fmla="*/ 12630268 w 21624131"/>
              <a:gd name="connsiteY1355" fmla="*/ 9925606 h 13294492"/>
              <a:gd name="connsiteX1356" fmla="*/ 12703873 w 21624131"/>
              <a:gd name="connsiteY1356" fmla="*/ 9814068 h 13294492"/>
              <a:gd name="connsiteX1357" fmla="*/ 10576639 w 21624131"/>
              <a:gd name="connsiteY1357" fmla="*/ 10467764 h 13294492"/>
              <a:gd name="connsiteX1358" fmla="*/ 10611651 w 21624131"/>
              <a:gd name="connsiteY1358" fmla="*/ 10466292 h 13294492"/>
              <a:gd name="connsiteX1359" fmla="*/ 10713292 w 21624131"/>
              <a:gd name="connsiteY1359" fmla="*/ 10532240 h 13294492"/>
              <a:gd name="connsiteX1360" fmla="*/ 10625511 w 21624131"/>
              <a:gd name="connsiteY1360" fmla="*/ 10579346 h 13294492"/>
              <a:gd name="connsiteX1361" fmla="*/ 10533109 w 21624131"/>
              <a:gd name="connsiteY1361" fmla="*/ 10518108 h 13294492"/>
              <a:gd name="connsiteX1362" fmla="*/ 10576639 w 21624131"/>
              <a:gd name="connsiteY1362" fmla="*/ 10467764 h 13294492"/>
              <a:gd name="connsiteX1363" fmla="*/ 11269630 w 21624131"/>
              <a:gd name="connsiteY1363" fmla="*/ 10250012 h 13294492"/>
              <a:gd name="connsiteX1364" fmla="*/ 11301759 w 21624131"/>
              <a:gd name="connsiteY1364" fmla="*/ 10245097 h 13294492"/>
              <a:gd name="connsiteX1365" fmla="*/ 11393349 w 21624131"/>
              <a:gd name="connsiteY1365" fmla="*/ 10319121 h 13294492"/>
              <a:gd name="connsiteX1366" fmla="*/ 11315497 w 21624131"/>
              <a:gd name="connsiteY1366" fmla="*/ 10383892 h 13294492"/>
              <a:gd name="connsiteX1367" fmla="*/ 11223906 w 21624131"/>
              <a:gd name="connsiteY1367" fmla="*/ 10309868 h 13294492"/>
              <a:gd name="connsiteX1368" fmla="*/ 11269630 w 21624131"/>
              <a:gd name="connsiteY1368" fmla="*/ 10250012 h 13294492"/>
              <a:gd name="connsiteX1369" fmla="*/ 11786778 w 21624131"/>
              <a:gd name="connsiteY1369" fmla="*/ 10090558 h 13294492"/>
              <a:gd name="connsiteX1370" fmla="*/ 11815979 w 21624131"/>
              <a:gd name="connsiteY1370" fmla="*/ 10082001 h 13294492"/>
              <a:gd name="connsiteX1371" fmla="*/ 11918255 w 21624131"/>
              <a:gd name="connsiteY1371" fmla="*/ 10161574 h 13294492"/>
              <a:gd name="connsiteX1372" fmla="*/ 11843872 w 21624131"/>
              <a:gd name="connsiteY1372" fmla="*/ 10250508 h 13294492"/>
              <a:gd name="connsiteX1373" fmla="*/ 11746246 w 21624131"/>
              <a:gd name="connsiteY1373" fmla="*/ 10166254 h 13294492"/>
              <a:gd name="connsiteX1374" fmla="*/ 11786778 w 21624131"/>
              <a:gd name="connsiteY1374" fmla="*/ 10090558 h 13294492"/>
              <a:gd name="connsiteX1375" fmla="*/ 19394449 w 21624131"/>
              <a:gd name="connsiteY1375" fmla="*/ 7733948 h 13294492"/>
              <a:gd name="connsiteX1376" fmla="*/ 19449210 w 21624131"/>
              <a:gd name="connsiteY1376" fmla="*/ 7727639 h 13294492"/>
              <a:gd name="connsiteX1377" fmla="*/ 19533097 w 21624131"/>
              <a:gd name="connsiteY1377" fmla="*/ 7782701 h 13294492"/>
              <a:gd name="connsiteX1378" fmla="*/ 19458531 w 21624131"/>
              <a:gd name="connsiteY1378" fmla="*/ 7823998 h 13294492"/>
              <a:gd name="connsiteX1379" fmla="*/ 19374642 w 21624131"/>
              <a:gd name="connsiteY1379" fmla="*/ 7764347 h 13294492"/>
              <a:gd name="connsiteX1380" fmla="*/ 19394449 w 21624131"/>
              <a:gd name="connsiteY1380" fmla="*/ 7733948 h 13294492"/>
              <a:gd name="connsiteX1381" fmla="*/ 18699889 w 21624131"/>
              <a:gd name="connsiteY1381" fmla="*/ 7944855 h 13294492"/>
              <a:gd name="connsiteX1382" fmla="*/ 18731566 w 21624131"/>
              <a:gd name="connsiteY1382" fmla="*/ 7936828 h 13294492"/>
              <a:gd name="connsiteX1383" fmla="*/ 18824142 w 21624131"/>
              <a:gd name="connsiteY1383" fmla="*/ 7991383 h 13294492"/>
              <a:gd name="connsiteX1384" fmla="*/ 18750081 w 21624131"/>
              <a:gd name="connsiteY1384" fmla="*/ 8045938 h 13294492"/>
              <a:gd name="connsiteX1385" fmla="*/ 18662133 w 21624131"/>
              <a:gd name="connsiteY1385" fmla="*/ 8000475 h 13294492"/>
              <a:gd name="connsiteX1386" fmla="*/ 18699889 w 21624131"/>
              <a:gd name="connsiteY1386" fmla="*/ 7944855 h 13294492"/>
              <a:gd name="connsiteX1387" fmla="*/ 9883518 w 21624131"/>
              <a:gd name="connsiteY1387" fmla="*/ 10649608 h 13294492"/>
              <a:gd name="connsiteX1388" fmla="*/ 9918405 w 21624131"/>
              <a:gd name="connsiteY1388" fmla="*/ 10642889 h 13294492"/>
              <a:gd name="connsiteX1389" fmla="*/ 10024067 w 21624131"/>
              <a:gd name="connsiteY1389" fmla="*/ 10689630 h 13294492"/>
              <a:gd name="connsiteX1390" fmla="*/ 9941374 w 21624131"/>
              <a:gd name="connsiteY1390" fmla="*/ 10741045 h 13294492"/>
              <a:gd name="connsiteX1391" fmla="*/ 9835711 w 21624131"/>
              <a:gd name="connsiteY1391" fmla="*/ 10694304 h 13294492"/>
              <a:gd name="connsiteX1392" fmla="*/ 9883518 w 21624131"/>
              <a:gd name="connsiteY1392" fmla="*/ 10649608 h 13294492"/>
              <a:gd name="connsiteX1393" fmla="*/ 17821546 w 21624131"/>
              <a:gd name="connsiteY1393" fmla="*/ 8195791 h 13294492"/>
              <a:gd name="connsiteX1394" fmla="*/ 17909495 w 21624131"/>
              <a:gd name="connsiteY1394" fmla="*/ 8246303 h 13294492"/>
              <a:gd name="connsiteX1395" fmla="*/ 17830803 w 21624131"/>
              <a:gd name="connsiteY1395" fmla="*/ 8333554 h 13294492"/>
              <a:gd name="connsiteX1396" fmla="*/ 17738228 w 21624131"/>
              <a:gd name="connsiteY1396" fmla="*/ 8278448 h 13294492"/>
              <a:gd name="connsiteX1397" fmla="*/ 17821546 w 21624131"/>
              <a:gd name="connsiteY1397" fmla="*/ 8195791 h 13294492"/>
              <a:gd name="connsiteX1398" fmla="*/ 10739002 w 21624131"/>
              <a:gd name="connsiteY1398" fmla="*/ 10368114 h 13294492"/>
              <a:gd name="connsiteX1399" fmla="*/ 10774015 w 21624131"/>
              <a:gd name="connsiteY1399" fmla="*/ 10366038 h 13294492"/>
              <a:gd name="connsiteX1400" fmla="*/ 10875656 w 21624131"/>
              <a:gd name="connsiteY1400" fmla="*/ 10430151 h 13294492"/>
              <a:gd name="connsiteX1401" fmla="*/ 10792494 w 21624131"/>
              <a:gd name="connsiteY1401" fmla="*/ 10475946 h 13294492"/>
              <a:gd name="connsiteX1402" fmla="*/ 10695473 w 21624131"/>
              <a:gd name="connsiteY1402" fmla="*/ 10416413 h 13294492"/>
              <a:gd name="connsiteX1403" fmla="*/ 10739002 w 21624131"/>
              <a:gd name="connsiteY1403" fmla="*/ 10368114 h 13294492"/>
              <a:gd name="connsiteX1404" fmla="*/ 14305233 w 21624131"/>
              <a:gd name="connsiteY1404" fmla="*/ 9264697 h 13294492"/>
              <a:gd name="connsiteX1405" fmla="*/ 14402439 w 21624131"/>
              <a:gd name="connsiteY1405" fmla="*/ 9379824 h 13294492"/>
              <a:gd name="connsiteX1406" fmla="*/ 14328379 w 21624131"/>
              <a:gd name="connsiteY1406" fmla="*/ 9513371 h 13294492"/>
              <a:gd name="connsiteX1407" fmla="*/ 14235801 w 21624131"/>
              <a:gd name="connsiteY1407" fmla="*/ 9407454 h 13294492"/>
              <a:gd name="connsiteX1408" fmla="*/ 14305233 w 21624131"/>
              <a:gd name="connsiteY1408" fmla="*/ 9264697 h 13294492"/>
              <a:gd name="connsiteX1409" fmla="*/ 19584327 w 21624131"/>
              <a:gd name="connsiteY1409" fmla="*/ 7630904 h 13294492"/>
              <a:gd name="connsiteX1410" fmla="*/ 19615708 w 21624131"/>
              <a:gd name="connsiteY1410" fmla="*/ 7630254 h 13294492"/>
              <a:gd name="connsiteX1411" fmla="*/ 19698242 w 21624131"/>
              <a:gd name="connsiteY1411" fmla="*/ 7694975 h 13294492"/>
              <a:gd name="connsiteX1412" fmla="*/ 19624878 w 21624131"/>
              <a:gd name="connsiteY1412" fmla="*/ 7731958 h 13294492"/>
              <a:gd name="connsiteX1413" fmla="*/ 19546928 w 21624131"/>
              <a:gd name="connsiteY1413" fmla="*/ 7671860 h 13294492"/>
              <a:gd name="connsiteX1414" fmla="*/ 19584327 w 21624131"/>
              <a:gd name="connsiteY1414" fmla="*/ 7630904 h 13294492"/>
              <a:gd name="connsiteX1415" fmla="*/ 12342480 w 21624131"/>
              <a:gd name="connsiteY1415" fmla="*/ 9857293 h 13294492"/>
              <a:gd name="connsiteX1416" fmla="*/ 12435838 w 21624131"/>
              <a:gd name="connsiteY1416" fmla="*/ 9939634 h 13294492"/>
              <a:gd name="connsiteX1417" fmla="*/ 12361152 w 21624131"/>
              <a:gd name="connsiteY1417" fmla="*/ 10040275 h 13294492"/>
              <a:gd name="connsiteX1418" fmla="*/ 12267792 w 21624131"/>
              <a:gd name="connsiteY1418" fmla="*/ 9957933 h 13294492"/>
              <a:gd name="connsiteX1419" fmla="*/ 12342480 w 21624131"/>
              <a:gd name="connsiteY1419" fmla="*/ 9857293 h 13294492"/>
              <a:gd name="connsiteX1420" fmla="*/ 10053013 w 21624131"/>
              <a:gd name="connsiteY1420" fmla="*/ 10554216 h 13294492"/>
              <a:gd name="connsiteX1421" fmla="*/ 10088966 w 21624131"/>
              <a:gd name="connsiteY1421" fmla="*/ 10550882 h 13294492"/>
              <a:gd name="connsiteX1422" fmla="*/ 10186384 w 21624131"/>
              <a:gd name="connsiteY1422" fmla="*/ 10601911 h 13294492"/>
              <a:gd name="connsiteX1423" fmla="*/ 10098243 w 21624131"/>
              <a:gd name="connsiteY1423" fmla="*/ 10643661 h 13294492"/>
              <a:gd name="connsiteX1424" fmla="*/ 10000826 w 21624131"/>
              <a:gd name="connsiteY1424" fmla="*/ 10597271 h 13294492"/>
              <a:gd name="connsiteX1425" fmla="*/ 10053013 w 21624131"/>
              <a:gd name="connsiteY1425" fmla="*/ 10554216 h 13294492"/>
              <a:gd name="connsiteX1426" fmla="*/ 17445405 w 21624131"/>
              <a:gd name="connsiteY1426" fmla="*/ 8278890 h 13294492"/>
              <a:gd name="connsiteX1427" fmla="*/ 17533352 w 21624131"/>
              <a:gd name="connsiteY1427" fmla="*/ 8334182 h 13294492"/>
              <a:gd name="connsiteX1428" fmla="*/ 17454662 w 21624131"/>
              <a:gd name="connsiteY1428" fmla="*/ 8430942 h 13294492"/>
              <a:gd name="connsiteX1429" fmla="*/ 17362087 w 21624131"/>
              <a:gd name="connsiteY1429" fmla="*/ 8371042 h 13294492"/>
              <a:gd name="connsiteX1430" fmla="*/ 17445405 w 21624131"/>
              <a:gd name="connsiteY1430" fmla="*/ 8278890 h 13294492"/>
              <a:gd name="connsiteX1431" fmla="*/ 9360954 w 21624131"/>
              <a:gd name="connsiteY1431" fmla="*/ 10759730 h 13294492"/>
              <a:gd name="connsiteX1432" fmla="*/ 9395763 w 21624131"/>
              <a:gd name="connsiteY1432" fmla="*/ 10753836 h 13294492"/>
              <a:gd name="connsiteX1433" fmla="*/ 9496403 w 21624131"/>
              <a:gd name="connsiteY1433" fmla="*/ 10795239 h 13294492"/>
              <a:gd name="connsiteX1434" fmla="*/ 9409487 w 21624131"/>
              <a:gd name="connsiteY1434" fmla="*/ 10845842 h 13294492"/>
              <a:gd name="connsiteX1435" fmla="*/ 9308847 w 21624131"/>
              <a:gd name="connsiteY1435" fmla="*/ 10799839 h 13294492"/>
              <a:gd name="connsiteX1436" fmla="*/ 9360954 w 21624131"/>
              <a:gd name="connsiteY1436" fmla="*/ 10759730 h 13294492"/>
              <a:gd name="connsiteX1437" fmla="*/ 13948133 w 21624131"/>
              <a:gd name="connsiteY1437" fmla="*/ 9347845 h 13294492"/>
              <a:gd name="connsiteX1438" fmla="*/ 14037067 w 21624131"/>
              <a:gd name="connsiteY1438" fmla="*/ 9454541 h 13294492"/>
              <a:gd name="connsiteX1439" fmla="*/ 13962175 w 21624131"/>
              <a:gd name="connsiteY1439" fmla="*/ 9593710 h 13294492"/>
              <a:gd name="connsiteX1440" fmla="*/ 13873240 w 21624131"/>
              <a:gd name="connsiteY1440" fmla="*/ 9482375 h 13294492"/>
              <a:gd name="connsiteX1441" fmla="*/ 13948133 w 21624131"/>
              <a:gd name="connsiteY1441" fmla="*/ 9347845 h 13294492"/>
              <a:gd name="connsiteX1442" fmla="*/ 20195972 w 21624131"/>
              <a:gd name="connsiteY1442" fmla="*/ 7412578 h 13294492"/>
              <a:gd name="connsiteX1443" fmla="*/ 20206662 w 21624131"/>
              <a:gd name="connsiteY1443" fmla="*/ 7409598 h 13294492"/>
              <a:gd name="connsiteX1444" fmla="*/ 20212330 w 21624131"/>
              <a:gd name="connsiteY1444" fmla="*/ 7418679 h 13294492"/>
              <a:gd name="connsiteX1445" fmla="*/ 20151865 w 21624131"/>
              <a:gd name="connsiteY1445" fmla="*/ 7552445 h 13294492"/>
              <a:gd name="connsiteX1446" fmla="*/ 20072798 w 21624131"/>
              <a:gd name="connsiteY1446" fmla="*/ 7575507 h 13294492"/>
              <a:gd name="connsiteX1447" fmla="*/ 20142563 w 21624131"/>
              <a:gd name="connsiteY1447" fmla="*/ 7460193 h 13294492"/>
              <a:gd name="connsiteX1448" fmla="*/ 20195972 w 21624131"/>
              <a:gd name="connsiteY1448" fmla="*/ 7412578 h 13294492"/>
              <a:gd name="connsiteX1449" fmla="*/ 11424941 w 21624131"/>
              <a:gd name="connsiteY1449" fmla="*/ 10106401 h 13294492"/>
              <a:gd name="connsiteX1450" fmla="*/ 11459085 w 21624131"/>
              <a:gd name="connsiteY1450" fmla="*/ 10098150 h 13294492"/>
              <a:gd name="connsiteX1451" fmla="*/ 11551089 w 21624131"/>
              <a:gd name="connsiteY1451" fmla="*/ 10167031 h 13294492"/>
              <a:gd name="connsiteX1452" fmla="*/ 11477486 w 21624131"/>
              <a:gd name="connsiteY1452" fmla="*/ 10240505 h 13294492"/>
              <a:gd name="connsiteX1453" fmla="*/ 11385479 w 21624131"/>
              <a:gd name="connsiteY1453" fmla="*/ 10171624 h 13294492"/>
              <a:gd name="connsiteX1454" fmla="*/ 11424941 w 21624131"/>
              <a:gd name="connsiteY1454" fmla="*/ 10106401 h 13294492"/>
              <a:gd name="connsiteX1455" fmla="*/ 17066917 w 21624131"/>
              <a:gd name="connsiteY1455" fmla="*/ 8370881 h 13294492"/>
              <a:gd name="connsiteX1456" fmla="*/ 17159894 w 21624131"/>
              <a:gd name="connsiteY1456" fmla="*/ 8426085 h 13294492"/>
              <a:gd name="connsiteX1457" fmla="*/ 17085513 w 21624131"/>
              <a:gd name="connsiteY1457" fmla="*/ 8531892 h 13294492"/>
              <a:gd name="connsiteX1458" fmla="*/ 16987887 w 21624131"/>
              <a:gd name="connsiteY1458" fmla="*/ 8472088 h 13294492"/>
              <a:gd name="connsiteX1459" fmla="*/ 17066917 w 21624131"/>
              <a:gd name="connsiteY1459" fmla="*/ 8370881 h 13294492"/>
              <a:gd name="connsiteX1460" fmla="*/ 18872797 w 21624131"/>
              <a:gd name="connsiteY1460" fmla="*/ 7813836 h 13294492"/>
              <a:gd name="connsiteX1461" fmla="*/ 18902930 w 21624131"/>
              <a:gd name="connsiteY1461" fmla="*/ 7809645 h 13294492"/>
              <a:gd name="connsiteX1462" fmla="*/ 18991863 w 21624131"/>
              <a:gd name="connsiteY1462" fmla="*/ 7866119 h 13294492"/>
              <a:gd name="connsiteX1463" fmla="*/ 18921654 w 21624131"/>
              <a:gd name="connsiteY1463" fmla="*/ 7917887 h 13294492"/>
              <a:gd name="connsiteX1464" fmla="*/ 18828037 w 21624131"/>
              <a:gd name="connsiteY1464" fmla="*/ 7866119 h 13294492"/>
              <a:gd name="connsiteX1465" fmla="*/ 18847931 w 21624131"/>
              <a:gd name="connsiteY1465" fmla="*/ 7825528 h 13294492"/>
              <a:gd name="connsiteX1466" fmla="*/ 18872797 w 21624131"/>
              <a:gd name="connsiteY1466" fmla="*/ 7813836 h 13294492"/>
              <a:gd name="connsiteX1467" fmla="*/ 20423333 w 21624131"/>
              <a:gd name="connsiteY1467" fmla="*/ 7334795 h 13294492"/>
              <a:gd name="connsiteX1468" fmla="*/ 20428898 w 21624131"/>
              <a:gd name="connsiteY1468" fmla="*/ 7335588 h 13294492"/>
              <a:gd name="connsiteX1469" fmla="*/ 20369533 w 21624131"/>
              <a:gd name="connsiteY1469" fmla="*/ 7520059 h 13294492"/>
              <a:gd name="connsiteX1470" fmla="*/ 20291903 w 21624131"/>
              <a:gd name="connsiteY1470" fmla="*/ 7630740 h 13294492"/>
              <a:gd name="connsiteX1471" fmla="*/ 20360401 w 21624131"/>
              <a:gd name="connsiteY1471" fmla="*/ 7450882 h 13294492"/>
              <a:gd name="connsiteX1472" fmla="*/ 20423333 w 21624131"/>
              <a:gd name="connsiteY1472" fmla="*/ 7334795 h 13294492"/>
              <a:gd name="connsiteX1473" fmla="*/ 18330358 w 21624131"/>
              <a:gd name="connsiteY1473" fmla="*/ 7974118 h 13294492"/>
              <a:gd name="connsiteX1474" fmla="*/ 18362760 w 21624131"/>
              <a:gd name="connsiteY1474" fmla="*/ 7968500 h 13294492"/>
              <a:gd name="connsiteX1475" fmla="*/ 18450707 w 21624131"/>
              <a:gd name="connsiteY1475" fmla="*/ 8014602 h 13294492"/>
              <a:gd name="connsiteX1476" fmla="*/ 18372017 w 21624131"/>
              <a:gd name="connsiteY1476" fmla="*/ 8083758 h 13294492"/>
              <a:gd name="connsiteX1477" fmla="*/ 18288698 w 21624131"/>
              <a:gd name="connsiteY1477" fmla="*/ 8037654 h 13294492"/>
              <a:gd name="connsiteX1478" fmla="*/ 18330358 w 21624131"/>
              <a:gd name="connsiteY1478" fmla="*/ 7974118 h 13294492"/>
              <a:gd name="connsiteX1479" fmla="*/ 19748122 w 21624131"/>
              <a:gd name="connsiteY1479" fmla="*/ 7533556 h 13294492"/>
              <a:gd name="connsiteX1480" fmla="*/ 19777395 w 21624131"/>
              <a:gd name="connsiteY1480" fmla="*/ 7532898 h 13294492"/>
              <a:gd name="connsiteX1481" fmla="*/ 19861284 w 21624131"/>
              <a:gd name="connsiteY1481" fmla="*/ 7603152 h 13294492"/>
              <a:gd name="connsiteX1482" fmla="*/ 19800697 w 21624131"/>
              <a:gd name="connsiteY1482" fmla="*/ 7640621 h 13294492"/>
              <a:gd name="connsiteX1483" fmla="*/ 19707489 w 21624131"/>
              <a:gd name="connsiteY1483" fmla="*/ 7575050 h 13294492"/>
              <a:gd name="connsiteX1484" fmla="*/ 19724966 w 21624131"/>
              <a:gd name="connsiteY1484" fmla="*/ 7541680 h 13294492"/>
              <a:gd name="connsiteX1485" fmla="*/ 19748122 w 21624131"/>
              <a:gd name="connsiteY1485" fmla="*/ 7533556 h 13294492"/>
              <a:gd name="connsiteX1486" fmla="*/ 10904541 w 21624131"/>
              <a:gd name="connsiteY1486" fmla="*/ 10249890 h 13294492"/>
              <a:gd name="connsiteX1487" fmla="*/ 10936813 w 21624131"/>
              <a:gd name="connsiteY1487" fmla="*/ 10245097 h 13294492"/>
              <a:gd name="connsiteX1488" fmla="*/ 11033421 w 21624131"/>
              <a:gd name="connsiteY1488" fmla="*/ 10304630 h 13294492"/>
              <a:gd name="connsiteX1489" fmla="*/ 10955216 w 21624131"/>
              <a:gd name="connsiteY1489" fmla="*/ 10364163 h 13294492"/>
              <a:gd name="connsiteX1490" fmla="*/ 10858608 w 21624131"/>
              <a:gd name="connsiteY1490" fmla="*/ 10304630 h 13294492"/>
              <a:gd name="connsiteX1491" fmla="*/ 10878736 w 21624131"/>
              <a:gd name="connsiteY1491" fmla="*/ 10262842 h 13294492"/>
              <a:gd name="connsiteX1492" fmla="*/ 10904541 w 21624131"/>
              <a:gd name="connsiteY1492" fmla="*/ 10249890 h 13294492"/>
              <a:gd name="connsiteX1493" fmla="*/ 10211538 w 21624131"/>
              <a:gd name="connsiteY1493" fmla="*/ 10462935 h 13294492"/>
              <a:gd name="connsiteX1494" fmla="*/ 10246692 w 21624131"/>
              <a:gd name="connsiteY1494" fmla="*/ 10458876 h 13294492"/>
              <a:gd name="connsiteX1495" fmla="*/ 10348749 w 21624131"/>
              <a:gd name="connsiteY1495" fmla="*/ 10509905 h 13294492"/>
              <a:gd name="connsiteX1496" fmla="*/ 10265248 w 21624131"/>
              <a:gd name="connsiteY1496" fmla="*/ 10556294 h 13294492"/>
              <a:gd name="connsiteX1497" fmla="*/ 10167829 w 21624131"/>
              <a:gd name="connsiteY1497" fmla="*/ 10509905 h 13294492"/>
              <a:gd name="connsiteX1498" fmla="*/ 10211538 w 21624131"/>
              <a:gd name="connsiteY1498" fmla="*/ 10462935 h 13294492"/>
              <a:gd name="connsiteX1499" fmla="*/ 13581933 w 21624131"/>
              <a:gd name="connsiteY1499" fmla="*/ 9426294 h 13294492"/>
              <a:gd name="connsiteX1500" fmla="*/ 13674509 w 21624131"/>
              <a:gd name="connsiteY1500" fmla="*/ 9523416 h 13294492"/>
              <a:gd name="connsiteX1501" fmla="*/ 13605077 w 21624131"/>
              <a:gd name="connsiteY1501" fmla="*/ 9662164 h 13294492"/>
              <a:gd name="connsiteX1502" fmla="*/ 13512500 w 21624131"/>
              <a:gd name="connsiteY1502" fmla="*/ 9560416 h 13294492"/>
              <a:gd name="connsiteX1503" fmla="*/ 13581933 w 21624131"/>
              <a:gd name="connsiteY1503" fmla="*/ 9426294 h 13294492"/>
              <a:gd name="connsiteX1504" fmla="*/ 16695824 w 21624131"/>
              <a:gd name="connsiteY1504" fmla="*/ 8468324 h 13294492"/>
              <a:gd name="connsiteX1505" fmla="*/ 16783773 w 21624131"/>
              <a:gd name="connsiteY1505" fmla="*/ 8537513 h 13294492"/>
              <a:gd name="connsiteX1506" fmla="*/ 16709711 w 21624131"/>
              <a:gd name="connsiteY1506" fmla="*/ 8643604 h 13294492"/>
              <a:gd name="connsiteX1507" fmla="*/ 16617135 w 21624131"/>
              <a:gd name="connsiteY1507" fmla="*/ 8579027 h 13294492"/>
              <a:gd name="connsiteX1508" fmla="*/ 16695824 w 21624131"/>
              <a:gd name="connsiteY1508" fmla="*/ 8468324 h 13294492"/>
              <a:gd name="connsiteX1509" fmla="*/ 9521419 w 21624131"/>
              <a:gd name="connsiteY1509" fmla="*/ 10668372 h 13294492"/>
              <a:gd name="connsiteX1510" fmla="*/ 9556646 w 21624131"/>
              <a:gd name="connsiteY1510" fmla="*/ 10661831 h 13294492"/>
              <a:gd name="connsiteX1511" fmla="*/ 9658703 w 21624131"/>
              <a:gd name="connsiteY1511" fmla="*/ 10698633 h 13294492"/>
              <a:gd name="connsiteX1512" fmla="*/ 9579841 w 21624131"/>
              <a:gd name="connsiteY1512" fmla="*/ 10749236 h 13294492"/>
              <a:gd name="connsiteX1513" fmla="*/ 9473145 w 21624131"/>
              <a:gd name="connsiteY1513" fmla="*/ 10707833 h 13294492"/>
              <a:gd name="connsiteX1514" fmla="*/ 9521419 w 21624131"/>
              <a:gd name="connsiteY1514" fmla="*/ 10668372 h 13294492"/>
              <a:gd name="connsiteX1515" fmla="*/ 16322388 w 21624131"/>
              <a:gd name="connsiteY1515" fmla="*/ 8571106 h 13294492"/>
              <a:gd name="connsiteX1516" fmla="*/ 16410335 w 21624131"/>
              <a:gd name="connsiteY1516" fmla="*/ 8649112 h 13294492"/>
              <a:gd name="connsiteX1517" fmla="*/ 16336276 w 21624131"/>
              <a:gd name="connsiteY1517" fmla="*/ 8759236 h 13294492"/>
              <a:gd name="connsiteX1518" fmla="*/ 16243698 w 21624131"/>
              <a:gd name="connsiteY1518" fmla="*/ 8690409 h 13294492"/>
              <a:gd name="connsiteX1519" fmla="*/ 16322388 w 21624131"/>
              <a:gd name="connsiteY1519" fmla="*/ 8571106 h 13294492"/>
              <a:gd name="connsiteX1520" fmla="*/ 15941960 w 21624131"/>
              <a:gd name="connsiteY1520" fmla="*/ 8675971 h 13294492"/>
              <a:gd name="connsiteX1521" fmla="*/ 16039586 w 21624131"/>
              <a:gd name="connsiteY1521" fmla="*/ 8745554 h 13294492"/>
              <a:gd name="connsiteX1522" fmla="*/ 15969852 w 21624131"/>
              <a:gd name="connsiteY1522" fmla="*/ 8870807 h 13294492"/>
              <a:gd name="connsiteX1523" fmla="*/ 15872226 w 21624131"/>
              <a:gd name="connsiteY1523" fmla="*/ 8805860 h 13294492"/>
              <a:gd name="connsiteX1524" fmla="*/ 15941960 w 21624131"/>
              <a:gd name="connsiteY1524" fmla="*/ 8675971 h 13294492"/>
              <a:gd name="connsiteX1525" fmla="*/ 11981355 w 21624131"/>
              <a:gd name="connsiteY1525" fmla="*/ 9892526 h 13294492"/>
              <a:gd name="connsiteX1526" fmla="*/ 12073360 w 21624131"/>
              <a:gd name="connsiteY1526" fmla="*/ 9966587 h 13294492"/>
              <a:gd name="connsiteX1527" fmla="*/ 11999755 w 21624131"/>
              <a:gd name="connsiteY1527" fmla="*/ 10059164 h 13294492"/>
              <a:gd name="connsiteX1528" fmla="*/ 11907749 w 21624131"/>
              <a:gd name="connsiteY1528" fmla="*/ 9985103 h 13294492"/>
              <a:gd name="connsiteX1529" fmla="*/ 11981355 w 21624131"/>
              <a:gd name="connsiteY1529" fmla="*/ 9892526 h 13294492"/>
              <a:gd name="connsiteX1530" fmla="*/ 15571228 w 21624131"/>
              <a:gd name="connsiteY1530" fmla="*/ 8773319 h 13294492"/>
              <a:gd name="connsiteX1531" fmla="*/ 15664205 w 21624131"/>
              <a:gd name="connsiteY1531" fmla="*/ 8851795 h 13294492"/>
              <a:gd name="connsiteX1532" fmla="*/ 15599121 w 21624131"/>
              <a:gd name="connsiteY1532" fmla="*/ 8981050 h 13294492"/>
              <a:gd name="connsiteX1533" fmla="*/ 15496845 w 21624131"/>
              <a:gd name="connsiteY1533" fmla="*/ 8902574 h 13294492"/>
              <a:gd name="connsiteX1534" fmla="*/ 15571228 w 21624131"/>
              <a:gd name="connsiteY1534" fmla="*/ 8773319 h 13294492"/>
              <a:gd name="connsiteX1535" fmla="*/ 13217397 w 21624131"/>
              <a:gd name="connsiteY1535" fmla="*/ 9496591 h 13294492"/>
              <a:gd name="connsiteX1536" fmla="*/ 13314602 w 21624131"/>
              <a:gd name="connsiteY1536" fmla="*/ 9588495 h 13294492"/>
              <a:gd name="connsiteX1537" fmla="*/ 13245170 w 21624131"/>
              <a:gd name="connsiteY1537" fmla="*/ 9721755 h 13294492"/>
              <a:gd name="connsiteX1538" fmla="*/ 13152594 w 21624131"/>
              <a:gd name="connsiteY1538" fmla="*/ 9625257 h 13294492"/>
              <a:gd name="connsiteX1539" fmla="*/ 13217397 w 21624131"/>
              <a:gd name="connsiteY1539" fmla="*/ 9496591 h 13294492"/>
              <a:gd name="connsiteX1540" fmla="*/ 20888871 w 21624131"/>
              <a:gd name="connsiteY1540" fmla="*/ 7135833 h 13294492"/>
              <a:gd name="connsiteX1541" fmla="*/ 20791792 w 21624131"/>
              <a:gd name="connsiteY1541" fmla="*/ 7376458 h 13294492"/>
              <a:gd name="connsiteX1542" fmla="*/ 20680843 w 21624131"/>
              <a:gd name="connsiteY1542" fmla="*/ 7593943 h 13294492"/>
              <a:gd name="connsiteX1543" fmla="*/ 20768677 w 21624131"/>
              <a:gd name="connsiteY1543" fmla="*/ 7367203 h 13294492"/>
              <a:gd name="connsiteX1544" fmla="*/ 20888871 w 21624131"/>
              <a:gd name="connsiteY1544" fmla="*/ 7135833 h 13294492"/>
              <a:gd name="connsiteX1545" fmla="*/ 19911645 w 21624131"/>
              <a:gd name="connsiteY1545" fmla="*/ 7436140 h 13294492"/>
              <a:gd name="connsiteX1546" fmla="*/ 19939847 w 21624131"/>
              <a:gd name="connsiteY1546" fmla="*/ 7430795 h 13294492"/>
              <a:gd name="connsiteX1547" fmla="*/ 20022939 w 21624131"/>
              <a:gd name="connsiteY1547" fmla="*/ 7463156 h 13294492"/>
              <a:gd name="connsiteX1548" fmla="*/ 19958312 w 21624131"/>
              <a:gd name="connsiteY1548" fmla="*/ 7537121 h 13294492"/>
              <a:gd name="connsiteX1549" fmla="*/ 19879835 w 21624131"/>
              <a:gd name="connsiteY1549" fmla="*/ 7481647 h 13294492"/>
              <a:gd name="connsiteX1550" fmla="*/ 19911645 w 21624131"/>
              <a:gd name="connsiteY1550" fmla="*/ 7436140 h 13294492"/>
              <a:gd name="connsiteX1551" fmla="*/ 9688907 w 21624131"/>
              <a:gd name="connsiteY1551" fmla="*/ 10578229 h 13294492"/>
              <a:gd name="connsiteX1552" fmla="*/ 9724063 w 21624131"/>
              <a:gd name="connsiteY1552" fmla="*/ 10574384 h 13294492"/>
              <a:gd name="connsiteX1553" fmla="*/ 9825704 w 21624131"/>
              <a:gd name="connsiteY1553" fmla="*/ 10606287 h 13294492"/>
              <a:gd name="connsiteX1554" fmla="*/ 9737924 w 21624131"/>
              <a:gd name="connsiteY1554" fmla="*/ 10651863 h 13294492"/>
              <a:gd name="connsiteX1555" fmla="*/ 9636280 w 21624131"/>
              <a:gd name="connsiteY1555" fmla="*/ 10615402 h 13294492"/>
              <a:gd name="connsiteX1556" fmla="*/ 9688907 w 21624131"/>
              <a:gd name="connsiteY1556" fmla="*/ 10578229 h 13294492"/>
              <a:gd name="connsiteX1557" fmla="*/ 10379026 w 21624131"/>
              <a:gd name="connsiteY1557" fmla="*/ 10365441 h 13294492"/>
              <a:gd name="connsiteX1558" fmla="*/ 10414110 w 21624131"/>
              <a:gd name="connsiteY1558" fmla="*/ 10361459 h 13294492"/>
              <a:gd name="connsiteX1559" fmla="*/ 10511131 w 21624131"/>
              <a:gd name="connsiteY1559" fmla="*/ 10411521 h 13294492"/>
              <a:gd name="connsiteX1560" fmla="*/ 10427971 w 21624131"/>
              <a:gd name="connsiteY1560" fmla="*/ 10457032 h 13294492"/>
              <a:gd name="connsiteX1561" fmla="*/ 10330948 w 21624131"/>
              <a:gd name="connsiteY1561" fmla="*/ 10411521 h 13294492"/>
              <a:gd name="connsiteX1562" fmla="*/ 10379026 w 21624131"/>
              <a:gd name="connsiteY1562" fmla="*/ 10365441 h 13294492"/>
              <a:gd name="connsiteX1563" fmla="*/ 19041326 w 21624131"/>
              <a:gd name="connsiteY1563" fmla="*/ 7699972 h 13294492"/>
              <a:gd name="connsiteX1564" fmla="*/ 19070268 w 21624131"/>
              <a:gd name="connsiteY1564" fmla="*/ 7695990 h 13294492"/>
              <a:gd name="connsiteX1565" fmla="*/ 19157812 w 21624131"/>
              <a:gd name="connsiteY1565" fmla="*/ 7750603 h 13294492"/>
              <a:gd name="connsiteX1566" fmla="*/ 19093305 w 21624131"/>
              <a:gd name="connsiteY1566" fmla="*/ 7796114 h 13294492"/>
              <a:gd name="connsiteX1567" fmla="*/ 19001153 w 21624131"/>
              <a:gd name="connsiteY1567" fmla="*/ 7746052 h 13294492"/>
              <a:gd name="connsiteX1568" fmla="*/ 19018432 w 21624131"/>
              <a:gd name="connsiteY1568" fmla="*/ 7710781 h 13294492"/>
              <a:gd name="connsiteX1569" fmla="*/ 19041326 w 21624131"/>
              <a:gd name="connsiteY1569" fmla="*/ 7699972 h 13294492"/>
              <a:gd name="connsiteX1570" fmla="*/ 8997650 w 21624131"/>
              <a:gd name="connsiteY1570" fmla="*/ 10788588 h 13294492"/>
              <a:gd name="connsiteX1571" fmla="*/ 9033602 w 21624131"/>
              <a:gd name="connsiteY1571" fmla="*/ 10782748 h 13294492"/>
              <a:gd name="connsiteX1572" fmla="*/ 9135659 w 21624131"/>
              <a:gd name="connsiteY1572" fmla="*/ 10819209 h 13294492"/>
              <a:gd name="connsiteX1573" fmla="*/ 9038241 w 21624131"/>
              <a:gd name="connsiteY1573" fmla="*/ 10864785 h 13294492"/>
              <a:gd name="connsiteX1574" fmla="*/ 8945462 w 21624131"/>
              <a:gd name="connsiteY1574" fmla="*/ 10828324 h 13294492"/>
              <a:gd name="connsiteX1575" fmla="*/ 8997650 w 21624131"/>
              <a:gd name="connsiteY1575" fmla="*/ 10788588 h 13294492"/>
              <a:gd name="connsiteX1576" fmla="*/ 17954142 w 21624131"/>
              <a:gd name="connsiteY1576" fmla="*/ 8023478 h 13294492"/>
              <a:gd name="connsiteX1577" fmla="*/ 17986618 w 21624131"/>
              <a:gd name="connsiteY1577" fmla="*/ 8014493 h 13294492"/>
              <a:gd name="connsiteX1578" fmla="*/ 18074564 w 21624131"/>
              <a:gd name="connsiteY1578" fmla="*/ 8065096 h 13294492"/>
              <a:gd name="connsiteX1579" fmla="*/ 17995875 w 21624131"/>
              <a:gd name="connsiteY1579" fmla="*/ 8143302 h 13294492"/>
              <a:gd name="connsiteX1580" fmla="*/ 17907926 w 21624131"/>
              <a:gd name="connsiteY1580" fmla="*/ 8092699 h 13294492"/>
              <a:gd name="connsiteX1581" fmla="*/ 17954142 w 21624131"/>
              <a:gd name="connsiteY1581" fmla="*/ 8023478 h 13294492"/>
              <a:gd name="connsiteX1582" fmla="*/ 20827408 w 21624131"/>
              <a:gd name="connsiteY1582" fmla="*/ 7130422 h 13294492"/>
              <a:gd name="connsiteX1583" fmla="*/ 20744060 w 21624131"/>
              <a:gd name="connsiteY1583" fmla="*/ 7352319 h 13294492"/>
              <a:gd name="connsiteX1584" fmla="*/ 20632931 w 21624131"/>
              <a:gd name="connsiteY1584" fmla="*/ 7574216 h 13294492"/>
              <a:gd name="connsiteX1585" fmla="*/ 20716279 w 21624131"/>
              <a:gd name="connsiteY1585" fmla="*/ 7352318 h 13294492"/>
              <a:gd name="connsiteX1586" fmla="*/ 20827408 w 21624131"/>
              <a:gd name="connsiteY1586" fmla="*/ 7130422 h 13294492"/>
              <a:gd name="connsiteX1587" fmla="*/ 15202023 w 21624131"/>
              <a:gd name="connsiteY1587" fmla="*/ 8857931 h 13294492"/>
              <a:gd name="connsiteX1588" fmla="*/ 15293613 w 21624131"/>
              <a:gd name="connsiteY1588" fmla="*/ 8944941 h 13294492"/>
              <a:gd name="connsiteX1589" fmla="*/ 15224921 w 21624131"/>
              <a:gd name="connsiteY1589" fmla="*/ 9077745 h 13294492"/>
              <a:gd name="connsiteX1590" fmla="*/ 15128751 w 21624131"/>
              <a:gd name="connsiteY1590" fmla="*/ 8986156 h 13294492"/>
              <a:gd name="connsiteX1591" fmla="*/ 15202023 w 21624131"/>
              <a:gd name="connsiteY1591" fmla="*/ 8857931 h 13294492"/>
              <a:gd name="connsiteX1592" fmla="*/ 11064188 w 21624131"/>
              <a:gd name="connsiteY1592" fmla="*/ 10121971 h 13294492"/>
              <a:gd name="connsiteX1593" fmla="*/ 11093461 w 21624131"/>
              <a:gd name="connsiteY1593" fmla="*/ 10114433 h 13294492"/>
              <a:gd name="connsiteX1594" fmla="*/ 11191088 w 21624131"/>
              <a:gd name="connsiteY1594" fmla="*/ 10170100 h 13294492"/>
              <a:gd name="connsiteX1595" fmla="*/ 11116706 w 21624131"/>
              <a:gd name="connsiteY1595" fmla="*/ 10239684 h 13294492"/>
              <a:gd name="connsiteX1596" fmla="*/ 11019080 w 21624131"/>
              <a:gd name="connsiteY1596" fmla="*/ 10179378 h 13294492"/>
              <a:gd name="connsiteX1597" fmla="*/ 11064188 w 21624131"/>
              <a:gd name="connsiteY1597" fmla="*/ 10121971 h 13294492"/>
              <a:gd name="connsiteX1598" fmla="*/ 12864466 w 21624131"/>
              <a:gd name="connsiteY1598" fmla="*/ 9564298 h 13294492"/>
              <a:gd name="connsiteX1599" fmla="*/ 12952011 w 21624131"/>
              <a:gd name="connsiteY1599" fmla="*/ 9656755 h 13294492"/>
              <a:gd name="connsiteX1600" fmla="*/ 12878289 w 21624131"/>
              <a:gd name="connsiteY1600" fmla="*/ 9772326 h 13294492"/>
              <a:gd name="connsiteX1601" fmla="*/ 12786137 w 21624131"/>
              <a:gd name="connsiteY1601" fmla="*/ 9675246 h 13294492"/>
              <a:gd name="connsiteX1602" fmla="*/ 12864466 w 21624131"/>
              <a:gd name="connsiteY1602" fmla="*/ 9564298 h 13294492"/>
              <a:gd name="connsiteX1603" fmla="*/ 9160234 w 21624131"/>
              <a:gd name="connsiteY1603" fmla="*/ 10699613 h 13294492"/>
              <a:gd name="connsiteX1604" fmla="*/ 9196325 w 21624131"/>
              <a:gd name="connsiteY1604" fmla="*/ 10693591 h 13294492"/>
              <a:gd name="connsiteX1605" fmla="*/ 9294121 w 21624131"/>
              <a:gd name="connsiteY1605" fmla="*/ 10721791 h 13294492"/>
              <a:gd name="connsiteX1606" fmla="*/ 9214953 w 21624131"/>
              <a:gd name="connsiteY1606" fmla="*/ 10773492 h 13294492"/>
              <a:gd name="connsiteX1607" fmla="*/ 9107843 w 21624131"/>
              <a:gd name="connsiteY1607" fmla="*/ 10740592 h 13294492"/>
              <a:gd name="connsiteX1608" fmla="*/ 9160234 w 21624131"/>
              <a:gd name="connsiteY1608" fmla="*/ 10699613 h 13294492"/>
              <a:gd name="connsiteX1609" fmla="*/ 18500532 w 21624131"/>
              <a:gd name="connsiteY1609" fmla="*/ 7826069 h 13294492"/>
              <a:gd name="connsiteX1610" fmla="*/ 18532857 w 21624131"/>
              <a:gd name="connsiteY1610" fmla="*/ 7820468 h 13294492"/>
              <a:gd name="connsiteX1611" fmla="*/ 18615796 w 21624131"/>
              <a:gd name="connsiteY1611" fmla="*/ 7876322 h 13294492"/>
              <a:gd name="connsiteX1612" fmla="*/ 18546680 w 21624131"/>
              <a:gd name="connsiteY1612" fmla="*/ 7936829 h 13294492"/>
              <a:gd name="connsiteX1613" fmla="*/ 18454527 w 21624131"/>
              <a:gd name="connsiteY1613" fmla="*/ 7885630 h 13294492"/>
              <a:gd name="connsiteX1614" fmla="*/ 18500532 w 21624131"/>
              <a:gd name="connsiteY1614" fmla="*/ 7826069 h 13294492"/>
              <a:gd name="connsiteX1615" fmla="*/ 9854524 w 21624131"/>
              <a:gd name="connsiteY1615" fmla="*/ 10482803 h 13294492"/>
              <a:gd name="connsiteX1616" fmla="*/ 9890043 w 21624131"/>
              <a:gd name="connsiteY1616" fmla="*/ 10476964 h 13294492"/>
              <a:gd name="connsiteX1617" fmla="*/ 9983403 w 21624131"/>
              <a:gd name="connsiteY1617" fmla="*/ 10513424 h 13294492"/>
              <a:gd name="connsiteX1618" fmla="*/ 9899380 w 21624131"/>
              <a:gd name="connsiteY1618" fmla="*/ 10559000 h 13294492"/>
              <a:gd name="connsiteX1619" fmla="*/ 9801351 w 21624131"/>
              <a:gd name="connsiteY1619" fmla="*/ 10522540 h 13294492"/>
              <a:gd name="connsiteX1620" fmla="*/ 9854524 w 21624131"/>
              <a:gd name="connsiteY1620" fmla="*/ 10482803 h 13294492"/>
              <a:gd name="connsiteX1621" fmla="*/ 20772515 w 21624131"/>
              <a:gd name="connsiteY1621" fmla="*/ 7120765 h 13294492"/>
              <a:gd name="connsiteX1622" fmla="*/ 20693973 w 21624131"/>
              <a:gd name="connsiteY1622" fmla="*/ 7338989 h 13294492"/>
              <a:gd name="connsiteX1623" fmla="*/ 20592331 w 21624131"/>
              <a:gd name="connsiteY1623" fmla="*/ 7547925 h 13294492"/>
              <a:gd name="connsiteX1624" fmla="*/ 20670872 w 21624131"/>
              <a:gd name="connsiteY1624" fmla="*/ 7329701 h 13294492"/>
              <a:gd name="connsiteX1625" fmla="*/ 20772515 w 21624131"/>
              <a:gd name="connsiteY1625" fmla="*/ 7120765 h 13294492"/>
              <a:gd name="connsiteX1626" fmla="*/ 10542670 w 21624131"/>
              <a:gd name="connsiteY1626" fmla="*/ 10260008 h 13294492"/>
              <a:gd name="connsiteX1627" fmla="*/ 10575420 w 21624131"/>
              <a:gd name="connsiteY1627" fmla="*/ 10253216 h 13294492"/>
              <a:gd name="connsiteX1628" fmla="*/ 10673447 w 21624131"/>
              <a:gd name="connsiteY1628" fmla="*/ 10304631 h 13294492"/>
              <a:gd name="connsiteX1629" fmla="*/ 10594091 w 21624131"/>
              <a:gd name="connsiteY1629" fmla="*/ 10356046 h 13294492"/>
              <a:gd name="connsiteX1630" fmla="*/ 10496063 w 21624131"/>
              <a:gd name="connsiteY1630" fmla="*/ 10309305 h 13294492"/>
              <a:gd name="connsiteX1631" fmla="*/ 10542670 w 21624131"/>
              <a:gd name="connsiteY1631" fmla="*/ 10260008 h 13294492"/>
              <a:gd name="connsiteX1632" fmla="*/ 11586334 w 21624131"/>
              <a:gd name="connsiteY1632" fmla="*/ 9938698 h 13294492"/>
              <a:gd name="connsiteX1633" fmla="*/ 11615409 w 21624131"/>
              <a:gd name="connsiteY1633" fmla="*/ 9930375 h 13294492"/>
              <a:gd name="connsiteX1634" fmla="*/ 11712614 w 21624131"/>
              <a:gd name="connsiteY1634" fmla="*/ 9999256 h 13294492"/>
              <a:gd name="connsiteX1635" fmla="*/ 11638554 w 21624131"/>
              <a:gd name="connsiteY1635" fmla="*/ 10077321 h 13294492"/>
              <a:gd name="connsiteX1636" fmla="*/ 11545976 w 21624131"/>
              <a:gd name="connsiteY1636" fmla="*/ 10008440 h 13294492"/>
              <a:gd name="connsiteX1637" fmla="*/ 11586334 w 21624131"/>
              <a:gd name="connsiteY1637" fmla="*/ 9938698 h 13294492"/>
              <a:gd name="connsiteX1638" fmla="*/ 19209656 w 21624131"/>
              <a:gd name="connsiteY1638" fmla="*/ 7585736 h 13294492"/>
              <a:gd name="connsiteX1639" fmla="*/ 19240392 w 21624131"/>
              <a:gd name="connsiteY1639" fmla="*/ 7584283 h 13294492"/>
              <a:gd name="connsiteX1640" fmla="*/ 19322927 w 21624131"/>
              <a:gd name="connsiteY1640" fmla="*/ 7644790 h 13294492"/>
              <a:gd name="connsiteX1641" fmla="*/ 19254148 w 21624131"/>
              <a:gd name="connsiteY1641" fmla="*/ 7691336 h 13294492"/>
              <a:gd name="connsiteX1642" fmla="*/ 19171613 w 21624131"/>
              <a:gd name="connsiteY1642" fmla="*/ 7635481 h 13294492"/>
              <a:gd name="connsiteX1643" fmla="*/ 19187088 w 21624131"/>
              <a:gd name="connsiteY1643" fmla="*/ 7595918 h 13294492"/>
              <a:gd name="connsiteX1644" fmla="*/ 19209656 w 21624131"/>
              <a:gd name="connsiteY1644" fmla="*/ 7585736 h 13294492"/>
              <a:gd name="connsiteX1645" fmla="*/ 14832474 w 21624131"/>
              <a:gd name="connsiteY1645" fmla="*/ 8931054 h 13294492"/>
              <a:gd name="connsiteX1646" fmla="*/ 14925452 w 21624131"/>
              <a:gd name="connsiteY1646" fmla="*/ 9027871 h 13294492"/>
              <a:gd name="connsiteX1647" fmla="*/ 14860368 w 21624131"/>
              <a:gd name="connsiteY1647" fmla="*/ 9156961 h 13294492"/>
              <a:gd name="connsiteX1648" fmla="*/ 14762741 w 21624131"/>
              <a:gd name="connsiteY1648" fmla="*/ 9064754 h 13294492"/>
              <a:gd name="connsiteX1649" fmla="*/ 14832474 w 21624131"/>
              <a:gd name="connsiteY1649" fmla="*/ 8931054 h 13294492"/>
              <a:gd name="connsiteX1650" fmla="*/ 17608553 w 21624131"/>
              <a:gd name="connsiteY1650" fmla="*/ 8075843 h 13294492"/>
              <a:gd name="connsiteX1651" fmla="*/ 17701128 w 21624131"/>
              <a:gd name="connsiteY1651" fmla="*/ 8135144 h 13294492"/>
              <a:gd name="connsiteX1652" fmla="*/ 17627066 w 21624131"/>
              <a:gd name="connsiteY1652" fmla="*/ 8217254 h 13294492"/>
              <a:gd name="connsiteX1653" fmla="*/ 17534490 w 21624131"/>
              <a:gd name="connsiteY1653" fmla="*/ 8167075 h 13294492"/>
              <a:gd name="connsiteX1654" fmla="*/ 17608553 w 21624131"/>
              <a:gd name="connsiteY1654" fmla="*/ 8075843 h 13294492"/>
              <a:gd name="connsiteX1655" fmla="*/ 9319962 w 21624131"/>
              <a:gd name="connsiteY1655" fmla="*/ 10615123 h 13294492"/>
              <a:gd name="connsiteX1656" fmla="*/ 9354464 w 21624131"/>
              <a:gd name="connsiteY1656" fmla="*/ 10606808 h 13294492"/>
              <a:gd name="connsiteX1657" fmla="*/ 9461160 w 21624131"/>
              <a:gd name="connsiteY1657" fmla="*/ 10633868 h 13294492"/>
              <a:gd name="connsiteX1658" fmla="*/ 9377660 w 21624131"/>
              <a:gd name="connsiteY1658" fmla="*/ 10678969 h 13294492"/>
              <a:gd name="connsiteX1659" fmla="*/ 9275602 w 21624131"/>
              <a:gd name="connsiteY1659" fmla="*/ 10651909 h 13294492"/>
              <a:gd name="connsiteX1660" fmla="*/ 9319962 w 21624131"/>
              <a:gd name="connsiteY1660" fmla="*/ 10615123 h 13294492"/>
              <a:gd name="connsiteX1661" fmla="*/ 8628821 w 21624131"/>
              <a:gd name="connsiteY1661" fmla="*/ 10825619 h 13294492"/>
              <a:gd name="connsiteX1662" fmla="*/ 8664315 w 21624131"/>
              <a:gd name="connsiteY1662" fmla="*/ 10819780 h 13294492"/>
              <a:gd name="connsiteX1663" fmla="*/ 8771820 w 21624131"/>
              <a:gd name="connsiteY1663" fmla="*/ 10842567 h 13294492"/>
              <a:gd name="connsiteX1664" fmla="*/ 8687686 w 21624131"/>
              <a:gd name="connsiteY1664" fmla="*/ 10892701 h 13294492"/>
              <a:gd name="connsiteX1665" fmla="*/ 8580181 w 21624131"/>
              <a:gd name="connsiteY1665" fmla="*/ 10865355 h 13294492"/>
              <a:gd name="connsiteX1666" fmla="*/ 8628821 w 21624131"/>
              <a:gd name="connsiteY1666" fmla="*/ 10825619 h 13294492"/>
              <a:gd name="connsiteX1667" fmla="*/ 20711041 w 21624131"/>
              <a:gd name="connsiteY1667" fmla="*/ 7099842 h 13294492"/>
              <a:gd name="connsiteX1668" fmla="*/ 20715727 w 21624131"/>
              <a:gd name="connsiteY1668" fmla="*/ 7099091 h 13294492"/>
              <a:gd name="connsiteX1669" fmla="*/ 20647036 w 21624131"/>
              <a:gd name="connsiteY1669" fmla="*/ 7302827 h 13294492"/>
              <a:gd name="connsiteX1670" fmla="*/ 20550866 w 21624131"/>
              <a:gd name="connsiteY1670" fmla="*/ 7501933 h 13294492"/>
              <a:gd name="connsiteX1671" fmla="*/ 20624138 w 21624131"/>
              <a:gd name="connsiteY1671" fmla="*/ 7288936 h 13294492"/>
              <a:gd name="connsiteX1672" fmla="*/ 20711041 w 21624131"/>
              <a:gd name="connsiteY1672" fmla="*/ 7099842 h 13294492"/>
              <a:gd name="connsiteX1673" fmla="*/ 10013021 w 21624131"/>
              <a:gd name="connsiteY1673" fmla="*/ 10390083 h 13294492"/>
              <a:gd name="connsiteX1674" fmla="*/ 10047738 w 21624131"/>
              <a:gd name="connsiteY1674" fmla="*/ 10384189 h 13294492"/>
              <a:gd name="connsiteX1675" fmla="*/ 10145766 w 21624131"/>
              <a:gd name="connsiteY1675" fmla="*/ 10416391 h 13294492"/>
              <a:gd name="connsiteX1676" fmla="*/ 10071078 w 21624131"/>
              <a:gd name="connsiteY1676" fmla="*/ 10462394 h 13294492"/>
              <a:gd name="connsiteX1677" fmla="*/ 9968384 w 21624131"/>
              <a:gd name="connsiteY1677" fmla="*/ 10430192 h 13294492"/>
              <a:gd name="connsiteX1678" fmla="*/ 10013021 w 21624131"/>
              <a:gd name="connsiteY1678" fmla="*/ 10390083 h 13294492"/>
              <a:gd name="connsiteX1679" fmla="*/ 12499509 w 21624131"/>
              <a:gd name="connsiteY1679" fmla="*/ 9624610 h 13294492"/>
              <a:gd name="connsiteX1680" fmla="*/ 12592085 w 21624131"/>
              <a:gd name="connsiteY1680" fmla="*/ 9712249 h 13294492"/>
              <a:gd name="connsiteX1681" fmla="*/ 12518024 w 21624131"/>
              <a:gd name="connsiteY1681" fmla="*/ 9818339 h 13294492"/>
              <a:gd name="connsiteX1682" fmla="*/ 12430076 w 21624131"/>
              <a:gd name="connsiteY1682" fmla="*/ 9730700 h 13294492"/>
              <a:gd name="connsiteX1683" fmla="*/ 12499509 w 21624131"/>
              <a:gd name="connsiteY1683" fmla="*/ 9624610 h 13294492"/>
              <a:gd name="connsiteX1684" fmla="*/ 20385166 w 21624131"/>
              <a:gd name="connsiteY1684" fmla="*/ 7193266 h 13294492"/>
              <a:gd name="connsiteX1685" fmla="*/ 20393594 w 21624131"/>
              <a:gd name="connsiteY1685" fmla="*/ 7196799 h 13294492"/>
              <a:gd name="connsiteX1686" fmla="*/ 20337307 w 21624131"/>
              <a:gd name="connsiteY1686" fmla="*/ 7372217 h 13294492"/>
              <a:gd name="connsiteX1687" fmla="*/ 20257568 w 21624131"/>
              <a:gd name="connsiteY1687" fmla="*/ 7464541 h 13294492"/>
              <a:gd name="connsiteX1688" fmla="*/ 20318546 w 21624131"/>
              <a:gd name="connsiteY1688" fmla="*/ 7302973 h 13294492"/>
              <a:gd name="connsiteX1689" fmla="*/ 20385166 w 21624131"/>
              <a:gd name="connsiteY1689" fmla="*/ 7193266 h 13294492"/>
              <a:gd name="connsiteX1690" fmla="*/ 17237038 w 21624131"/>
              <a:gd name="connsiteY1690" fmla="*/ 8148999 h 13294492"/>
              <a:gd name="connsiteX1691" fmla="*/ 17324984 w 21624131"/>
              <a:gd name="connsiteY1691" fmla="*/ 8204292 h 13294492"/>
              <a:gd name="connsiteX1692" fmla="*/ 17246295 w 21624131"/>
              <a:gd name="connsiteY1692" fmla="*/ 8301051 h 13294492"/>
              <a:gd name="connsiteX1693" fmla="*/ 17158349 w 21624131"/>
              <a:gd name="connsiteY1693" fmla="*/ 8245759 h 13294492"/>
              <a:gd name="connsiteX1694" fmla="*/ 17237038 w 21624131"/>
              <a:gd name="connsiteY1694" fmla="*/ 8148999 h 13294492"/>
              <a:gd name="connsiteX1695" fmla="*/ 8798151 w 21624131"/>
              <a:gd name="connsiteY1695" fmla="*/ 10737235 h 13294492"/>
              <a:gd name="connsiteX1696" fmla="*/ 8831421 w 21624131"/>
              <a:gd name="connsiteY1696" fmla="*/ 10731392 h 13294492"/>
              <a:gd name="connsiteX1697" fmla="*/ 8933478 w 21624131"/>
              <a:gd name="connsiteY1697" fmla="*/ 10759090 h 13294492"/>
              <a:gd name="connsiteX1698" fmla="*/ 8849977 w 21624131"/>
              <a:gd name="connsiteY1698" fmla="*/ 10800637 h 13294492"/>
              <a:gd name="connsiteX1699" fmla="*/ 8747920 w 21624131"/>
              <a:gd name="connsiteY1699" fmla="*/ 10772939 h 13294492"/>
              <a:gd name="connsiteX1700" fmla="*/ 8798151 w 21624131"/>
              <a:gd name="connsiteY1700" fmla="*/ 10737235 h 13294492"/>
              <a:gd name="connsiteX1701" fmla="*/ 9485530 w 21624131"/>
              <a:gd name="connsiteY1701" fmla="*/ 10524177 h 13294492"/>
              <a:gd name="connsiteX1702" fmla="*/ 9520383 w 21624131"/>
              <a:gd name="connsiteY1702" fmla="*/ 10517613 h 13294492"/>
              <a:gd name="connsiteX1703" fmla="*/ 9623478 w 21624131"/>
              <a:gd name="connsiteY1703" fmla="*/ 10540694 h 13294492"/>
              <a:gd name="connsiteX1704" fmla="*/ 9534442 w 21624131"/>
              <a:gd name="connsiteY1704" fmla="*/ 10586857 h 13294492"/>
              <a:gd name="connsiteX1705" fmla="*/ 9440719 w 21624131"/>
              <a:gd name="connsiteY1705" fmla="*/ 10563776 h 13294492"/>
              <a:gd name="connsiteX1706" fmla="*/ 9485530 w 21624131"/>
              <a:gd name="connsiteY1706" fmla="*/ 10524177 h 13294492"/>
              <a:gd name="connsiteX1707" fmla="*/ 10706787 w 21624131"/>
              <a:gd name="connsiteY1707" fmla="*/ 10146301 h 13294492"/>
              <a:gd name="connsiteX1708" fmla="*/ 10742089 w 21624131"/>
              <a:gd name="connsiteY1708" fmla="*/ 10139561 h 13294492"/>
              <a:gd name="connsiteX1709" fmla="*/ 10830417 w 21624131"/>
              <a:gd name="connsiteY1709" fmla="*/ 10190035 h 13294492"/>
              <a:gd name="connsiteX1710" fmla="*/ 10756036 w 21624131"/>
              <a:gd name="connsiteY1710" fmla="*/ 10245098 h 13294492"/>
              <a:gd name="connsiteX1711" fmla="*/ 10658409 w 21624131"/>
              <a:gd name="connsiteY1711" fmla="*/ 10199213 h 13294492"/>
              <a:gd name="connsiteX1712" fmla="*/ 10706787 w 21624131"/>
              <a:gd name="connsiteY1712" fmla="*/ 10146301 h 13294492"/>
              <a:gd name="connsiteX1713" fmla="*/ 19377183 w 21624131"/>
              <a:gd name="connsiteY1713" fmla="*/ 7479278 h 13294492"/>
              <a:gd name="connsiteX1714" fmla="*/ 19406321 w 21624131"/>
              <a:gd name="connsiteY1714" fmla="*/ 7478638 h 13294492"/>
              <a:gd name="connsiteX1715" fmla="*/ 19489824 w 21624131"/>
              <a:gd name="connsiteY1715" fmla="*/ 7542285 h 13294492"/>
              <a:gd name="connsiteX1716" fmla="*/ 19424877 w 21624131"/>
              <a:gd name="connsiteY1716" fmla="*/ 7583202 h 13294492"/>
              <a:gd name="connsiteX1717" fmla="*/ 19336737 w 21624131"/>
              <a:gd name="connsiteY1717" fmla="*/ 7519554 h 13294492"/>
              <a:gd name="connsiteX1718" fmla="*/ 19354133 w 21624131"/>
              <a:gd name="connsiteY1718" fmla="*/ 7487163 h 13294492"/>
              <a:gd name="connsiteX1719" fmla="*/ 19377183 w 21624131"/>
              <a:gd name="connsiteY1719" fmla="*/ 7479278 h 13294492"/>
              <a:gd name="connsiteX1720" fmla="*/ 14470554 w 21624131"/>
              <a:gd name="connsiteY1720" fmla="*/ 8986014 h 13294492"/>
              <a:gd name="connsiteX1721" fmla="*/ 14557566 w 21624131"/>
              <a:gd name="connsiteY1721" fmla="*/ 9088232 h 13294492"/>
              <a:gd name="connsiteX1722" fmla="*/ 14488872 w 21624131"/>
              <a:gd name="connsiteY1722" fmla="*/ 9222973 h 13294492"/>
              <a:gd name="connsiteX1723" fmla="*/ 14392703 w 21624131"/>
              <a:gd name="connsiteY1723" fmla="*/ 9111463 h 13294492"/>
              <a:gd name="connsiteX1724" fmla="*/ 14470554 w 21624131"/>
              <a:gd name="connsiteY1724" fmla="*/ 8986014 h 13294492"/>
              <a:gd name="connsiteX1725" fmla="*/ 18667662 w 21624131"/>
              <a:gd name="connsiteY1725" fmla="*/ 7689932 h 13294492"/>
              <a:gd name="connsiteX1726" fmla="*/ 18699632 w 21624131"/>
              <a:gd name="connsiteY1726" fmla="*/ 7685166 h 13294492"/>
              <a:gd name="connsiteX1727" fmla="*/ 18788178 w 21624131"/>
              <a:gd name="connsiteY1727" fmla="*/ 7740640 h 13294492"/>
              <a:gd name="connsiteX1728" fmla="*/ 18708953 w 21624131"/>
              <a:gd name="connsiteY1728" fmla="*/ 7796114 h 13294492"/>
              <a:gd name="connsiteX1729" fmla="*/ 18625064 w 21624131"/>
              <a:gd name="connsiteY1729" fmla="*/ 7740640 h 13294492"/>
              <a:gd name="connsiteX1730" fmla="*/ 18667662 w 21624131"/>
              <a:gd name="connsiteY1730" fmla="*/ 7689932 h 13294492"/>
              <a:gd name="connsiteX1731" fmla="*/ 11227378 w 21624131"/>
              <a:gd name="connsiteY1731" fmla="*/ 9976457 h 13294492"/>
              <a:gd name="connsiteX1732" fmla="*/ 11260053 w 21624131"/>
              <a:gd name="connsiteY1732" fmla="*/ 9968241 h 13294492"/>
              <a:gd name="connsiteX1733" fmla="*/ 11353413 w 21624131"/>
              <a:gd name="connsiteY1733" fmla="*/ 10023109 h 13294492"/>
              <a:gd name="connsiteX1734" fmla="*/ 11278726 w 21624131"/>
              <a:gd name="connsiteY1734" fmla="*/ 10096266 h 13294492"/>
              <a:gd name="connsiteX1735" fmla="*/ 11185366 w 21624131"/>
              <a:gd name="connsiteY1735" fmla="*/ 10041398 h 13294492"/>
              <a:gd name="connsiteX1736" fmla="*/ 11227378 w 21624131"/>
              <a:gd name="connsiteY1736" fmla="*/ 9976457 h 13294492"/>
              <a:gd name="connsiteX1737" fmla="*/ 18123219 w 21624131"/>
              <a:gd name="connsiteY1737" fmla="*/ 7854437 h 13294492"/>
              <a:gd name="connsiteX1738" fmla="*/ 18153351 w 21624131"/>
              <a:gd name="connsiteY1738" fmla="*/ 7846782 h 13294492"/>
              <a:gd name="connsiteX1739" fmla="*/ 18242287 w 21624131"/>
              <a:gd name="connsiteY1739" fmla="*/ 7898104 h 13294492"/>
              <a:gd name="connsiteX1740" fmla="*/ 18172075 w 21624131"/>
              <a:gd name="connsiteY1740" fmla="*/ 7972754 h 13294492"/>
              <a:gd name="connsiteX1741" fmla="*/ 18078460 w 21624131"/>
              <a:gd name="connsiteY1741" fmla="*/ 7916766 h 13294492"/>
              <a:gd name="connsiteX1742" fmla="*/ 18123219 w 21624131"/>
              <a:gd name="connsiteY1742" fmla="*/ 7854437 h 13294492"/>
              <a:gd name="connsiteX1743" fmla="*/ 12139602 w 21624131"/>
              <a:gd name="connsiteY1743" fmla="*/ 9686065 h 13294492"/>
              <a:gd name="connsiteX1744" fmla="*/ 12232178 w 21624131"/>
              <a:gd name="connsiteY1744" fmla="*/ 9759987 h 13294492"/>
              <a:gd name="connsiteX1745" fmla="*/ 12162746 w 21624131"/>
              <a:gd name="connsiteY1745" fmla="*/ 9861629 h 13294492"/>
              <a:gd name="connsiteX1746" fmla="*/ 12070169 w 21624131"/>
              <a:gd name="connsiteY1746" fmla="*/ 9783088 h 13294492"/>
              <a:gd name="connsiteX1747" fmla="*/ 12139602 w 21624131"/>
              <a:gd name="connsiteY1747" fmla="*/ 9686065 h 13294492"/>
              <a:gd name="connsiteX1748" fmla="*/ 10178634 w 21624131"/>
              <a:gd name="connsiteY1748" fmla="*/ 10288783 h 13294492"/>
              <a:gd name="connsiteX1749" fmla="*/ 10210523 w 21624131"/>
              <a:gd name="connsiteY1749" fmla="*/ 10282170 h 13294492"/>
              <a:gd name="connsiteX1750" fmla="*/ 10308150 w 21624131"/>
              <a:gd name="connsiteY1750" fmla="*/ 10318973 h 13294492"/>
              <a:gd name="connsiteX1751" fmla="*/ 10229118 w 21624131"/>
              <a:gd name="connsiteY1751" fmla="*/ 10364975 h 13294492"/>
              <a:gd name="connsiteX1752" fmla="*/ 10136140 w 21624131"/>
              <a:gd name="connsiteY1752" fmla="*/ 10332774 h 13294492"/>
              <a:gd name="connsiteX1753" fmla="*/ 10178634 w 21624131"/>
              <a:gd name="connsiteY1753" fmla="*/ 10288783 h 13294492"/>
              <a:gd name="connsiteX1754" fmla="*/ 16858971 w 21624131"/>
              <a:gd name="connsiteY1754" fmla="*/ 8232872 h 13294492"/>
              <a:gd name="connsiteX1755" fmla="*/ 16951547 w 21624131"/>
              <a:gd name="connsiteY1755" fmla="*/ 8297275 h 13294492"/>
              <a:gd name="connsiteX1756" fmla="*/ 16872859 w 21624131"/>
              <a:gd name="connsiteY1756" fmla="*/ 8398483 h 13294492"/>
              <a:gd name="connsiteX1757" fmla="*/ 16784910 w 21624131"/>
              <a:gd name="connsiteY1757" fmla="*/ 8334078 h 13294492"/>
              <a:gd name="connsiteX1758" fmla="*/ 16858971 w 21624131"/>
              <a:gd name="connsiteY1758" fmla="*/ 8232872 h 13294492"/>
              <a:gd name="connsiteX1759" fmla="*/ 8958117 w 21624131"/>
              <a:gd name="connsiteY1759" fmla="*/ 10657800 h 13294492"/>
              <a:gd name="connsiteX1760" fmla="*/ 8992931 w 21624131"/>
              <a:gd name="connsiteY1760" fmla="*/ 10652021 h 13294492"/>
              <a:gd name="connsiteX1761" fmla="*/ 9093999 w 21624131"/>
              <a:gd name="connsiteY1761" fmla="*/ 10670287 h 13294492"/>
              <a:gd name="connsiteX1762" fmla="*/ 9015901 w 21624131"/>
              <a:gd name="connsiteY1762" fmla="*/ 10711385 h 13294492"/>
              <a:gd name="connsiteX1763" fmla="*/ 8914832 w 21624131"/>
              <a:gd name="connsiteY1763" fmla="*/ 10693120 h 13294492"/>
              <a:gd name="connsiteX1764" fmla="*/ 8958117 w 21624131"/>
              <a:gd name="connsiteY1764" fmla="*/ 10657800 h 13294492"/>
              <a:gd name="connsiteX1765" fmla="*/ 8265547 w 21624131"/>
              <a:gd name="connsiteY1765" fmla="*/ 10864383 h 13294492"/>
              <a:gd name="connsiteX1766" fmla="*/ 8303670 w 21624131"/>
              <a:gd name="connsiteY1766" fmla="*/ 10855872 h 13294492"/>
              <a:gd name="connsiteX1767" fmla="*/ 8411174 w 21624131"/>
              <a:gd name="connsiteY1767" fmla="*/ 10883570 h 13294492"/>
              <a:gd name="connsiteX1768" fmla="*/ 8322365 w 21624131"/>
              <a:gd name="connsiteY1768" fmla="*/ 10925116 h 13294492"/>
              <a:gd name="connsiteX1769" fmla="*/ 8219536 w 21624131"/>
              <a:gd name="connsiteY1769" fmla="*/ 10902035 h 13294492"/>
              <a:gd name="connsiteX1770" fmla="*/ 8265547 w 21624131"/>
              <a:gd name="connsiteY1770" fmla="*/ 10864383 h 13294492"/>
              <a:gd name="connsiteX1771" fmla="*/ 20662277 w 21624131"/>
              <a:gd name="connsiteY1771" fmla="*/ 7048444 h 13294492"/>
              <a:gd name="connsiteX1772" fmla="*/ 20601691 w 21624131"/>
              <a:gd name="connsiteY1772" fmla="*/ 7251559 h 13294492"/>
              <a:gd name="connsiteX1773" fmla="*/ 20513143 w 21624131"/>
              <a:gd name="connsiteY1773" fmla="*/ 7431591 h 13294492"/>
              <a:gd name="connsiteX1774" fmla="*/ 20573728 w 21624131"/>
              <a:gd name="connsiteY1774" fmla="*/ 7233094 h 13294492"/>
              <a:gd name="connsiteX1775" fmla="*/ 20662277 w 21624131"/>
              <a:gd name="connsiteY1775" fmla="*/ 7048444 h 13294492"/>
              <a:gd name="connsiteX1776" fmla="*/ 9649144 w 21624131"/>
              <a:gd name="connsiteY1776" fmla="*/ 10434119 h 13294492"/>
              <a:gd name="connsiteX1777" fmla="*/ 9681557 w 21624131"/>
              <a:gd name="connsiteY1777" fmla="*/ 10425608 h 13294492"/>
              <a:gd name="connsiteX1778" fmla="*/ 9783199 w 21624131"/>
              <a:gd name="connsiteY1778" fmla="*/ 10448689 h 13294492"/>
              <a:gd name="connsiteX1779" fmla="*/ 9704658 w 21624131"/>
              <a:gd name="connsiteY1779" fmla="*/ 10494852 h 13294492"/>
              <a:gd name="connsiteX1780" fmla="*/ 9603015 w 21624131"/>
              <a:gd name="connsiteY1780" fmla="*/ 10471771 h 13294492"/>
              <a:gd name="connsiteX1781" fmla="*/ 9649144 w 21624131"/>
              <a:gd name="connsiteY1781" fmla="*/ 10434119 h 13294492"/>
              <a:gd name="connsiteX1782" fmla="*/ 14105085 w 21624131"/>
              <a:gd name="connsiteY1782" fmla="*/ 9050221 h 13294492"/>
              <a:gd name="connsiteX1783" fmla="*/ 14194020 w 21624131"/>
              <a:gd name="connsiteY1783" fmla="*/ 9152751 h 13294492"/>
              <a:gd name="connsiteX1784" fmla="*/ 14123808 w 21624131"/>
              <a:gd name="connsiteY1784" fmla="*/ 9283244 h 13294492"/>
              <a:gd name="connsiteX1785" fmla="*/ 14030193 w 21624131"/>
              <a:gd name="connsiteY1785" fmla="*/ 9180714 h 13294492"/>
              <a:gd name="connsiteX1786" fmla="*/ 14105085 w 21624131"/>
              <a:gd name="connsiteY1786" fmla="*/ 9050221 h 13294492"/>
              <a:gd name="connsiteX1787" fmla="*/ 16478200 w 21624131"/>
              <a:gd name="connsiteY1787" fmla="*/ 8318874 h 13294492"/>
              <a:gd name="connsiteX1788" fmla="*/ 16575405 w 21624131"/>
              <a:gd name="connsiteY1788" fmla="*/ 8388987 h 13294492"/>
              <a:gd name="connsiteX1789" fmla="*/ 16505972 w 21624131"/>
              <a:gd name="connsiteY1789" fmla="*/ 8496492 h 13294492"/>
              <a:gd name="connsiteX1790" fmla="*/ 16408767 w 21624131"/>
              <a:gd name="connsiteY1790" fmla="*/ 8435729 h 13294492"/>
              <a:gd name="connsiteX1791" fmla="*/ 16478200 w 21624131"/>
              <a:gd name="connsiteY1791" fmla="*/ 8318874 h 13294492"/>
              <a:gd name="connsiteX1792" fmla="*/ 19541045 w 21624131"/>
              <a:gd name="connsiteY1792" fmla="*/ 7371159 h 13294492"/>
              <a:gd name="connsiteX1793" fmla="*/ 19569457 w 21624131"/>
              <a:gd name="connsiteY1793" fmla="*/ 7370505 h 13294492"/>
              <a:gd name="connsiteX1794" fmla="*/ 19652960 w 21624131"/>
              <a:gd name="connsiteY1794" fmla="*/ 7435666 h 13294492"/>
              <a:gd name="connsiteX1795" fmla="*/ 19588015 w 21624131"/>
              <a:gd name="connsiteY1795" fmla="*/ 7477556 h 13294492"/>
              <a:gd name="connsiteX1796" fmla="*/ 19504513 w 21624131"/>
              <a:gd name="connsiteY1796" fmla="*/ 7412394 h 13294492"/>
              <a:gd name="connsiteX1797" fmla="*/ 19519589 w 21624131"/>
              <a:gd name="connsiteY1797" fmla="*/ 7379232 h 13294492"/>
              <a:gd name="connsiteX1798" fmla="*/ 19541045 w 21624131"/>
              <a:gd name="connsiteY1798" fmla="*/ 7371159 h 13294492"/>
              <a:gd name="connsiteX1799" fmla="*/ 9128528 w 21624131"/>
              <a:gd name="connsiteY1799" fmla="*/ 10572391 h 13294492"/>
              <a:gd name="connsiteX1800" fmla="*/ 9163534 w 21624131"/>
              <a:gd name="connsiteY1800" fmla="*/ 10563734 h 13294492"/>
              <a:gd name="connsiteX1801" fmla="*/ 9255540 w 21624131"/>
              <a:gd name="connsiteY1801" fmla="*/ 10587412 h 13294492"/>
              <a:gd name="connsiteX1802" fmla="*/ 9177336 w 21624131"/>
              <a:gd name="connsiteY1802" fmla="*/ 10630033 h 13294492"/>
              <a:gd name="connsiteX1803" fmla="*/ 9076128 w 21624131"/>
              <a:gd name="connsiteY1803" fmla="*/ 10606355 h 13294492"/>
              <a:gd name="connsiteX1804" fmla="*/ 9128528 w 21624131"/>
              <a:gd name="connsiteY1804" fmla="*/ 10572391 h 13294492"/>
              <a:gd name="connsiteX1805" fmla="*/ 8434791 w 21624131"/>
              <a:gd name="connsiteY1805" fmla="*/ 10782443 h 13294492"/>
              <a:gd name="connsiteX1806" fmla="*/ 8470743 w 21624131"/>
              <a:gd name="connsiteY1806" fmla="*/ 10776600 h 13294492"/>
              <a:gd name="connsiteX1807" fmla="*/ 8568161 w 21624131"/>
              <a:gd name="connsiteY1807" fmla="*/ 10795066 h 13294492"/>
              <a:gd name="connsiteX1808" fmla="*/ 8484660 w 21624131"/>
              <a:gd name="connsiteY1808" fmla="*/ 10836612 h 13294492"/>
              <a:gd name="connsiteX1809" fmla="*/ 8382603 w 21624131"/>
              <a:gd name="connsiteY1809" fmla="*/ 10818147 h 13294492"/>
              <a:gd name="connsiteX1810" fmla="*/ 8434791 w 21624131"/>
              <a:gd name="connsiteY1810" fmla="*/ 10782443 h 13294492"/>
              <a:gd name="connsiteX1811" fmla="*/ 16104764 w 21624131"/>
              <a:gd name="connsiteY1811" fmla="*/ 8413331 h 13294492"/>
              <a:gd name="connsiteX1812" fmla="*/ 16201969 w 21624131"/>
              <a:gd name="connsiteY1812" fmla="*/ 8482159 h 13294492"/>
              <a:gd name="connsiteX1813" fmla="*/ 16132537 w 21624131"/>
              <a:gd name="connsiteY1813" fmla="*/ 8596872 h 13294492"/>
              <a:gd name="connsiteX1814" fmla="*/ 16039960 w 21624131"/>
              <a:gd name="connsiteY1814" fmla="*/ 8532634 h 13294492"/>
              <a:gd name="connsiteX1815" fmla="*/ 16104764 w 21624131"/>
              <a:gd name="connsiteY1815" fmla="*/ 8413331 h 13294492"/>
              <a:gd name="connsiteX1816" fmla="*/ 10344158 w 21624131"/>
              <a:gd name="connsiteY1816" fmla="*/ 10184067 h 13294492"/>
              <a:gd name="connsiteX1817" fmla="*/ 10376286 w 21624131"/>
              <a:gd name="connsiteY1817" fmla="*/ 10176673 h 13294492"/>
              <a:gd name="connsiteX1818" fmla="*/ 10467875 w 21624131"/>
              <a:gd name="connsiteY1818" fmla="*/ 10213785 h 13294492"/>
              <a:gd name="connsiteX1819" fmla="*/ 10390024 w 21624131"/>
              <a:gd name="connsiteY1819" fmla="*/ 10264813 h 13294492"/>
              <a:gd name="connsiteX1820" fmla="*/ 10298435 w 21624131"/>
              <a:gd name="connsiteY1820" fmla="*/ 10232340 h 13294492"/>
              <a:gd name="connsiteX1821" fmla="*/ 10344158 w 21624131"/>
              <a:gd name="connsiteY1821" fmla="*/ 10184067 h 13294492"/>
              <a:gd name="connsiteX1822" fmla="*/ 20143950 w 21624131"/>
              <a:gd name="connsiteY1822" fmla="*/ 7169215 h 13294492"/>
              <a:gd name="connsiteX1823" fmla="*/ 20166377 w 21624131"/>
              <a:gd name="connsiteY1823" fmla="*/ 7177878 h 13294492"/>
              <a:gd name="connsiteX1824" fmla="*/ 20115774 w 21624131"/>
              <a:gd name="connsiteY1824" fmla="*/ 7307241 h 13294492"/>
              <a:gd name="connsiteX1825" fmla="*/ 20037567 w 21624131"/>
              <a:gd name="connsiteY1825" fmla="*/ 7316481 h 13294492"/>
              <a:gd name="connsiteX1826" fmla="*/ 20097373 w 21624131"/>
              <a:gd name="connsiteY1826" fmla="*/ 7205598 h 13294492"/>
              <a:gd name="connsiteX1827" fmla="*/ 20143950 w 21624131"/>
              <a:gd name="connsiteY1827" fmla="*/ 7169215 h 13294492"/>
              <a:gd name="connsiteX1828" fmla="*/ 11777434 w 21624131"/>
              <a:gd name="connsiteY1828" fmla="*/ 9740944 h 13294492"/>
              <a:gd name="connsiteX1829" fmla="*/ 11869587 w 21624131"/>
              <a:gd name="connsiteY1829" fmla="*/ 9809723 h 13294492"/>
              <a:gd name="connsiteX1830" fmla="*/ 11795864 w 21624131"/>
              <a:gd name="connsiteY1830" fmla="*/ 9896844 h 13294492"/>
              <a:gd name="connsiteX1831" fmla="*/ 11708319 w 21624131"/>
              <a:gd name="connsiteY1831" fmla="*/ 9828065 h 13294492"/>
              <a:gd name="connsiteX1832" fmla="*/ 11777434 w 21624131"/>
              <a:gd name="connsiteY1832" fmla="*/ 9740944 h 13294492"/>
              <a:gd name="connsiteX1833" fmla="*/ 13743936 w 21624131"/>
              <a:gd name="connsiteY1833" fmla="*/ 9134833 h 13294492"/>
              <a:gd name="connsiteX1834" fmla="*/ 13831483 w 21624131"/>
              <a:gd name="connsiteY1834" fmla="*/ 9232096 h 13294492"/>
              <a:gd name="connsiteX1835" fmla="*/ 13757759 w 21624131"/>
              <a:gd name="connsiteY1835" fmla="*/ 9366410 h 13294492"/>
              <a:gd name="connsiteX1836" fmla="*/ 13665606 w 21624131"/>
              <a:gd name="connsiteY1836" fmla="*/ 9264516 h 13294492"/>
              <a:gd name="connsiteX1837" fmla="*/ 13743936 w 21624131"/>
              <a:gd name="connsiteY1837" fmla="*/ 9134833 h 13294492"/>
              <a:gd name="connsiteX1838" fmla="*/ 10869223 w 21624131"/>
              <a:gd name="connsiteY1838" fmla="*/ 10016477 h 13294492"/>
              <a:gd name="connsiteX1839" fmla="*/ 10904454 w 21624131"/>
              <a:gd name="connsiteY1839" fmla="*/ 10008913 h 13294492"/>
              <a:gd name="connsiteX1840" fmla="*/ 10992781 w 21624131"/>
              <a:gd name="connsiteY1840" fmla="*/ 10055457 h 13294492"/>
              <a:gd name="connsiteX1841" fmla="*/ 10913750 w 21624131"/>
              <a:gd name="connsiteY1841" fmla="*/ 10120619 h 13294492"/>
              <a:gd name="connsiteX1842" fmla="*/ 10825422 w 21624131"/>
              <a:gd name="connsiteY1842" fmla="*/ 10074075 h 13294492"/>
              <a:gd name="connsiteX1843" fmla="*/ 10869223 w 21624131"/>
              <a:gd name="connsiteY1843" fmla="*/ 10016477 h 13294492"/>
              <a:gd name="connsiteX1844" fmla="*/ 9821815 w 21624131"/>
              <a:gd name="connsiteY1844" fmla="*/ 10336826 h 13294492"/>
              <a:gd name="connsiteX1845" fmla="*/ 9854016 w 21624131"/>
              <a:gd name="connsiteY1845" fmla="*/ 10328234 h 13294492"/>
              <a:gd name="connsiteX1846" fmla="*/ 9945604 w 21624131"/>
              <a:gd name="connsiteY1846" fmla="*/ 10351536 h 13294492"/>
              <a:gd name="connsiteX1847" fmla="*/ 9863174 w 21624131"/>
              <a:gd name="connsiteY1847" fmla="*/ 10402802 h 13294492"/>
              <a:gd name="connsiteX1848" fmla="*/ 9771585 w 21624131"/>
              <a:gd name="connsiteY1848" fmla="*/ 10374839 h 13294492"/>
              <a:gd name="connsiteX1849" fmla="*/ 9821815 w 21624131"/>
              <a:gd name="connsiteY1849" fmla="*/ 10336826 h 13294492"/>
              <a:gd name="connsiteX1850" fmla="*/ 17745847 w 21624131"/>
              <a:gd name="connsiteY1850" fmla="*/ 7899222 h 13294492"/>
              <a:gd name="connsiteX1851" fmla="*/ 17778249 w 21624131"/>
              <a:gd name="connsiteY1851" fmla="*/ 7890065 h 13294492"/>
              <a:gd name="connsiteX1852" fmla="*/ 17866197 w 21624131"/>
              <a:gd name="connsiteY1852" fmla="*/ 7945879 h 13294492"/>
              <a:gd name="connsiteX1853" fmla="*/ 17792135 w 21624131"/>
              <a:gd name="connsiteY1853" fmla="*/ 8024947 h 13294492"/>
              <a:gd name="connsiteX1854" fmla="*/ 17704189 w 21624131"/>
              <a:gd name="connsiteY1854" fmla="*/ 7973784 h 13294492"/>
              <a:gd name="connsiteX1855" fmla="*/ 17745847 w 21624131"/>
              <a:gd name="connsiteY1855" fmla="*/ 7899222 h 13294492"/>
              <a:gd name="connsiteX1856" fmla="*/ 1108325 w 21624131"/>
              <a:gd name="connsiteY1856" fmla="*/ 13016102 h 13294492"/>
              <a:gd name="connsiteX1857" fmla="*/ 1168632 w 21624131"/>
              <a:gd name="connsiteY1857" fmla="*/ 13030076 h 13294492"/>
              <a:gd name="connsiteX1858" fmla="*/ 1196465 w 21624131"/>
              <a:gd name="connsiteY1858" fmla="*/ 13193105 h 13294492"/>
              <a:gd name="connsiteX1859" fmla="*/ 1154714 w 21624131"/>
              <a:gd name="connsiteY1859" fmla="*/ 13267633 h 13294492"/>
              <a:gd name="connsiteX1860" fmla="*/ 1075852 w 21624131"/>
              <a:gd name="connsiteY1860" fmla="*/ 13290923 h 13294492"/>
              <a:gd name="connsiteX1861" fmla="*/ 1052657 w 21624131"/>
              <a:gd name="connsiteY1861" fmla="*/ 13081314 h 13294492"/>
              <a:gd name="connsiteX1862" fmla="*/ 1108325 w 21624131"/>
              <a:gd name="connsiteY1862" fmla="*/ 13016102 h 13294492"/>
              <a:gd name="connsiteX1863" fmla="*/ 18834212 w 21624131"/>
              <a:gd name="connsiteY1863" fmla="*/ 7562112 h 13294492"/>
              <a:gd name="connsiteX1864" fmla="*/ 18865450 w 21624131"/>
              <a:gd name="connsiteY1864" fmla="*/ 7559929 h 13294492"/>
              <a:gd name="connsiteX1865" fmla="*/ 18949340 w 21624131"/>
              <a:gd name="connsiteY1865" fmla="*/ 7615783 h 13294492"/>
              <a:gd name="connsiteX1866" fmla="*/ 18879434 w 21624131"/>
              <a:gd name="connsiteY1866" fmla="*/ 7666981 h 13294492"/>
              <a:gd name="connsiteX1867" fmla="*/ 18795544 w 21624131"/>
              <a:gd name="connsiteY1867" fmla="*/ 7615784 h 13294492"/>
              <a:gd name="connsiteX1868" fmla="*/ 18811274 w 21624131"/>
              <a:gd name="connsiteY1868" fmla="*/ 7573893 h 13294492"/>
              <a:gd name="connsiteX1869" fmla="*/ 18834212 w 21624131"/>
              <a:gd name="connsiteY1869" fmla="*/ 7562112 h 13294492"/>
              <a:gd name="connsiteX1870" fmla="*/ 8592034 w 21624131"/>
              <a:gd name="connsiteY1870" fmla="*/ 10706188 h 13294492"/>
              <a:gd name="connsiteX1871" fmla="*/ 8626536 w 21624131"/>
              <a:gd name="connsiteY1871" fmla="*/ 10698273 h 13294492"/>
              <a:gd name="connsiteX1872" fmla="*/ 8733231 w 21624131"/>
              <a:gd name="connsiteY1872" fmla="*/ 10712345 h 13294492"/>
              <a:gd name="connsiteX1873" fmla="*/ 8649730 w 21624131"/>
              <a:gd name="connsiteY1873" fmla="*/ 10754560 h 13294492"/>
              <a:gd name="connsiteX1874" fmla="*/ 8547673 w 21624131"/>
              <a:gd name="connsiteY1874" fmla="*/ 10740488 h 13294492"/>
              <a:gd name="connsiteX1875" fmla="*/ 8592034 w 21624131"/>
              <a:gd name="connsiteY1875" fmla="*/ 10706188 h 13294492"/>
              <a:gd name="connsiteX1876" fmla="*/ 9291189 w 21624131"/>
              <a:gd name="connsiteY1876" fmla="*/ 10490572 h 13294492"/>
              <a:gd name="connsiteX1877" fmla="*/ 9326273 w 21624131"/>
              <a:gd name="connsiteY1877" fmla="*/ 10482327 h 13294492"/>
              <a:gd name="connsiteX1878" fmla="*/ 9423295 w 21624131"/>
              <a:gd name="connsiteY1878" fmla="*/ 10500367 h 13294492"/>
              <a:gd name="connsiteX1879" fmla="*/ 9340133 w 21624131"/>
              <a:gd name="connsiteY1879" fmla="*/ 10540959 h 13294492"/>
              <a:gd name="connsiteX1880" fmla="*/ 9243111 w 21624131"/>
              <a:gd name="connsiteY1880" fmla="*/ 10522918 h 13294492"/>
              <a:gd name="connsiteX1881" fmla="*/ 9291189 w 21624131"/>
              <a:gd name="connsiteY1881" fmla="*/ 10490572 h 13294492"/>
              <a:gd name="connsiteX1882" fmla="*/ 15738663 w 21624131"/>
              <a:gd name="connsiteY1882" fmla="*/ 8500783 h 13294492"/>
              <a:gd name="connsiteX1883" fmla="*/ 15826610 w 21624131"/>
              <a:gd name="connsiteY1883" fmla="*/ 8579087 h 13294492"/>
              <a:gd name="connsiteX1884" fmla="*/ 15752550 w 21624131"/>
              <a:gd name="connsiteY1884" fmla="*/ 8698844 h 13294492"/>
              <a:gd name="connsiteX1885" fmla="*/ 15664602 w 21624131"/>
              <a:gd name="connsiteY1885" fmla="*/ 8615934 h 13294492"/>
              <a:gd name="connsiteX1886" fmla="*/ 15738663 w 21624131"/>
              <a:gd name="connsiteY1886" fmla="*/ 8500783 h 13294492"/>
              <a:gd name="connsiteX1887" fmla="*/ 13378978 w 21624131"/>
              <a:gd name="connsiteY1887" fmla="*/ 9223321 h 13294492"/>
              <a:gd name="connsiteX1888" fmla="*/ 13471554 w 21624131"/>
              <a:gd name="connsiteY1888" fmla="*/ 9306413 h 13294492"/>
              <a:gd name="connsiteX1889" fmla="*/ 13402123 w 21624131"/>
              <a:gd name="connsiteY1889" fmla="*/ 9440284 h 13294492"/>
              <a:gd name="connsiteX1890" fmla="*/ 13304917 w 21624131"/>
              <a:gd name="connsiteY1890" fmla="*/ 9347959 h 13294492"/>
              <a:gd name="connsiteX1891" fmla="*/ 13378978 w 21624131"/>
              <a:gd name="connsiteY1891" fmla="*/ 9223321 h 13294492"/>
              <a:gd name="connsiteX1892" fmla="*/ 7897758 w 21624131"/>
              <a:gd name="connsiteY1892" fmla="*/ 10905845 h 13294492"/>
              <a:gd name="connsiteX1893" fmla="*/ 7932848 w 21624131"/>
              <a:gd name="connsiteY1893" fmla="*/ 10896537 h 13294492"/>
              <a:gd name="connsiteX1894" fmla="*/ 8043977 w 21624131"/>
              <a:gd name="connsiteY1894" fmla="*/ 10919990 h 13294492"/>
              <a:gd name="connsiteX1895" fmla="*/ 7960630 w 21624131"/>
              <a:gd name="connsiteY1895" fmla="*/ 10957514 h 13294492"/>
              <a:gd name="connsiteX1896" fmla="*/ 7854131 w 21624131"/>
              <a:gd name="connsiteY1896" fmla="*/ 10943443 h 13294492"/>
              <a:gd name="connsiteX1897" fmla="*/ 7897758 w 21624131"/>
              <a:gd name="connsiteY1897" fmla="*/ 10905845 h 13294492"/>
              <a:gd name="connsiteX1898" fmla="*/ 19706468 w 21624131"/>
              <a:gd name="connsiteY1898" fmla="*/ 7270910 h 13294492"/>
              <a:gd name="connsiteX1899" fmla="*/ 19731939 w 21624131"/>
              <a:gd name="connsiteY1899" fmla="*/ 7270272 h 13294492"/>
              <a:gd name="connsiteX1900" fmla="*/ 19814597 w 21624131"/>
              <a:gd name="connsiteY1900" fmla="*/ 7333918 h 13294492"/>
              <a:gd name="connsiteX1901" fmla="*/ 19754900 w 21624131"/>
              <a:gd name="connsiteY1901" fmla="*/ 7374833 h 13294492"/>
              <a:gd name="connsiteX1902" fmla="*/ 19672242 w 21624131"/>
              <a:gd name="connsiteY1902" fmla="*/ 7311187 h 13294492"/>
              <a:gd name="connsiteX1903" fmla="*/ 19686592 w 21624131"/>
              <a:gd name="connsiteY1903" fmla="*/ 7278795 h 13294492"/>
              <a:gd name="connsiteX1904" fmla="*/ 19706468 w 21624131"/>
              <a:gd name="connsiteY1904" fmla="*/ 7270910 h 13294492"/>
              <a:gd name="connsiteX1905" fmla="*/ 18291530 w 21624131"/>
              <a:gd name="connsiteY1905" fmla="*/ 7702716 h 13294492"/>
              <a:gd name="connsiteX1906" fmla="*/ 18320332 w 21624131"/>
              <a:gd name="connsiteY1906" fmla="*/ 7695990 h 13294492"/>
              <a:gd name="connsiteX1907" fmla="*/ 18412037 w 21624131"/>
              <a:gd name="connsiteY1907" fmla="*/ 7750945 h 13294492"/>
              <a:gd name="connsiteX1908" fmla="*/ 18334088 w 21624131"/>
              <a:gd name="connsiteY1908" fmla="*/ 7810477 h 13294492"/>
              <a:gd name="connsiteX1909" fmla="*/ 18251553 w 21624131"/>
              <a:gd name="connsiteY1909" fmla="*/ 7755523 h 13294492"/>
              <a:gd name="connsiteX1910" fmla="*/ 18291530 w 21624131"/>
              <a:gd name="connsiteY1910" fmla="*/ 7702716 h 13294492"/>
              <a:gd name="connsiteX1911" fmla="*/ 8761558 w 21624131"/>
              <a:gd name="connsiteY1911" fmla="*/ 10628371 h 13294492"/>
              <a:gd name="connsiteX1912" fmla="*/ 8793970 w 21624131"/>
              <a:gd name="connsiteY1912" fmla="*/ 10619796 h 13294492"/>
              <a:gd name="connsiteX1913" fmla="*/ 8895613 w 21624131"/>
              <a:gd name="connsiteY1913" fmla="*/ 10633867 h 13294492"/>
              <a:gd name="connsiteX1914" fmla="*/ 8812451 w 21624131"/>
              <a:gd name="connsiteY1914" fmla="*/ 10676082 h 13294492"/>
              <a:gd name="connsiteX1915" fmla="*/ 8715429 w 21624131"/>
              <a:gd name="connsiteY1915" fmla="*/ 10662010 h 13294492"/>
              <a:gd name="connsiteX1916" fmla="*/ 8761558 w 21624131"/>
              <a:gd name="connsiteY1916" fmla="*/ 10628371 h 13294492"/>
              <a:gd name="connsiteX1917" fmla="*/ 20615510 w 21624131"/>
              <a:gd name="connsiteY1917" fmla="*/ 6974566 h 13294492"/>
              <a:gd name="connsiteX1918" fmla="*/ 20550071 w 21624131"/>
              <a:gd name="connsiteY1918" fmla="*/ 7191083 h 13294492"/>
              <a:gd name="connsiteX1919" fmla="*/ 20470612 w 21624131"/>
              <a:gd name="connsiteY1919" fmla="*/ 7338499 h 13294492"/>
              <a:gd name="connsiteX1920" fmla="*/ 20536049 w 21624131"/>
              <a:gd name="connsiteY1920" fmla="*/ 7131195 h 13294492"/>
              <a:gd name="connsiteX1921" fmla="*/ 20615510 w 21624131"/>
              <a:gd name="connsiteY1921" fmla="*/ 6974566 h 13294492"/>
              <a:gd name="connsiteX1922" fmla="*/ 9454835 w 21624131"/>
              <a:gd name="connsiteY1922" fmla="*/ 10401234 h 13294492"/>
              <a:gd name="connsiteX1923" fmla="*/ 9487583 w 21624131"/>
              <a:gd name="connsiteY1923" fmla="*/ 10392576 h 13294492"/>
              <a:gd name="connsiteX1924" fmla="*/ 9585611 w 21624131"/>
              <a:gd name="connsiteY1924" fmla="*/ 10406783 h 13294492"/>
              <a:gd name="connsiteX1925" fmla="*/ 9501588 w 21624131"/>
              <a:gd name="connsiteY1925" fmla="*/ 10454140 h 13294492"/>
              <a:gd name="connsiteX1926" fmla="*/ 9408228 w 21624131"/>
              <a:gd name="connsiteY1926" fmla="*/ 10435197 h 13294492"/>
              <a:gd name="connsiteX1927" fmla="*/ 9454835 w 21624131"/>
              <a:gd name="connsiteY1927" fmla="*/ 10401234 h 13294492"/>
              <a:gd name="connsiteX1928" fmla="*/ 13014443 w 21624131"/>
              <a:gd name="connsiteY1928" fmla="*/ 9306365 h 13294492"/>
              <a:gd name="connsiteX1929" fmla="*/ 13111648 w 21624131"/>
              <a:gd name="connsiteY1929" fmla="*/ 9389171 h 13294492"/>
              <a:gd name="connsiteX1930" fmla="*/ 13046845 w 21624131"/>
              <a:gd name="connsiteY1930" fmla="*/ 9508779 h 13294492"/>
              <a:gd name="connsiteX1931" fmla="*/ 12949640 w 21624131"/>
              <a:gd name="connsiteY1931" fmla="*/ 9430574 h 13294492"/>
              <a:gd name="connsiteX1932" fmla="*/ 13014443 w 21624131"/>
              <a:gd name="connsiteY1932" fmla="*/ 9306365 h 13294492"/>
              <a:gd name="connsiteX1933" fmla="*/ 8070238 w 21624131"/>
              <a:gd name="connsiteY1933" fmla="*/ 10826098 h 13294492"/>
              <a:gd name="connsiteX1934" fmla="*/ 8104975 w 21624131"/>
              <a:gd name="connsiteY1934" fmla="*/ 10818107 h 13294492"/>
              <a:gd name="connsiteX1935" fmla="*/ 8205614 w 21624131"/>
              <a:gd name="connsiteY1935" fmla="*/ 10837049 h 13294492"/>
              <a:gd name="connsiteX1936" fmla="*/ 8127847 w 21624131"/>
              <a:gd name="connsiteY1936" fmla="*/ 10879670 h 13294492"/>
              <a:gd name="connsiteX1937" fmla="*/ 8022632 w 21624131"/>
              <a:gd name="connsiteY1937" fmla="*/ 10860727 h 13294492"/>
              <a:gd name="connsiteX1938" fmla="*/ 8070238 w 21624131"/>
              <a:gd name="connsiteY1938" fmla="*/ 10826098 h 13294492"/>
              <a:gd name="connsiteX1939" fmla="*/ 11392474 w 21624131"/>
              <a:gd name="connsiteY1939" fmla="*/ 9804215 h 13294492"/>
              <a:gd name="connsiteX1940" fmla="*/ 11422136 w 21624131"/>
              <a:gd name="connsiteY1940" fmla="*/ 9795132 h 13294492"/>
              <a:gd name="connsiteX1941" fmla="*/ 11509682 w 21624131"/>
              <a:gd name="connsiteY1941" fmla="*/ 9855596 h 13294492"/>
              <a:gd name="connsiteX1942" fmla="*/ 11435959 w 21624131"/>
              <a:gd name="connsiteY1942" fmla="*/ 9934663 h 13294492"/>
              <a:gd name="connsiteX1943" fmla="*/ 11348414 w 21624131"/>
              <a:gd name="connsiteY1943" fmla="*/ 9874200 h 13294492"/>
              <a:gd name="connsiteX1944" fmla="*/ 11392474 w 21624131"/>
              <a:gd name="connsiteY1944" fmla="*/ 9804215 h 13294492"/>
              <a:gd name="connsiteX1945" fmla="*/ 15367572 w 21624131"/>
              <a:gd name="connsiteY1945" fmla="*/ 8580081 h 13294492"/>
              <a:gd name="connsiteX1946" fmla="*/ 15455116 w 21624131"/>
              <a:gd name="connsiteY1946" fmla="*/ 8672537 h 13294492"/>
              <a:gd name="connsiteX1947" fmla="*/ 15381394 w 21624131"/>
              <a:gd name="connsiteY1947" fmla="*/ 8788109 h 13294492"/>
              <a:gd name="connsiteX1948" fmla="*/ 15293849 w 21624131"/>
              <a:gd name="connsiteY1948" fmla="*/ 8704897 h 13294492"/>
              <a:gd name="connsiteX1949" fmla="*/ 15367572 w 21624131"/>
              <a:gd name="connsiteY1949" fmla="*/ 8580081 h 13294492"/>
              <a:gd name="connsiteX1950" fmla="*/ 9978386 w 21624131"/>
              <a:gd name="connsiteY1950" fmla="*/ 10236691 h 13294492"/>
              <a:gd name="connsiteX1951" fmla="*/ 10010274 w 21624131"/>
              <a:gd name="connsiteY1951" fmla="*/ 10230064 h 13294492"/>
              <a:gd name="connsiteX1952" fmla="*/ 10107902 w 21624131"/>
              <a:gd name="connsiteY1952" fmla="*/ 10248706 h 13294492"/>
              <a:gd name="connsiteX1953" fmla="*/ 10028870 w 21624131"/>
              <a:gd name="connsiteY1953" fmla="*/ 10299971 h 13294492"/>
              <a:gd name="connsiteX1954" fmla="*/ 9935891 w 21624131"/>
              <a:gd name="connsiteY1954" fmla="*/ 10276669 h 13294492"/>
              <a:gd name="connsiteX1955" fmla="*/ 9978386 w 21624131"/>
              <a:gd name="connsiteY1955" fmla="*/ 10236691 h 13294492"/>
              <a:gd name="connsiteX1956" fmla="*/ 10503838 w 21624131"/>
              <a:gd name="connsiteY1956" fmla="*/ 10067057 h 13294492"/>
              <a:gd name="connsiteX1957" fmla="*/ 10532985 w 21624131"/>
              <a:gd name="connsiteY1957" fmla="*/ 10059608 h 13294492"/>
              <a:gd name="connsiteX1958" fmla="*/ 10630190 w 21624131"/>
              <a:gd name="connsiteY1958" fmla="*/ 10092327 h 13294492"/>
              <a:gd name="connsiteX1959" fmla="*/ 10556128 w 21624131"/>
              <a:gd name="connsiteY1959" fmla="*/ 10148416 h 13294492"/>
              <a:gd name="connsiteX1960" fmla="*/ 10458923 w 21624131"/>
              <a:gd name="connsiteY1960" fmla="*/ 10115697 h 13294492"/>
              <a:gd name="connsiteX1961" fmla="*/ 10503838 w 21624131"/>
              <a:gd name="connsiteY1961" fmla="*/ 10067057 h 13294492"/>
              <a:gd name="connsiteX1962" fmla="*/ 17404432 w 21624131"/>
              <a:gd name="connsiteY1962" fmla="*/ 7944231 h 13294492"/>
              <a:gd name="connsiteX1963" fmla="*/ 17491977 w 21624131"/>
              <a:gd name="connsiteY1963" fmla="*/ 8005277 h 13294492"/>
              <a:gd name="connsiteX1964" fmla="*/ 17418256 w 21624131"/>
              <a:gd name="connsiteY1964" fmla="*/ 8089802 h 13294492"/>
              <a:gd name="connsiteX1965" fmla="*/ 17330710 w 21624131"/>
              <a:gd name="connsiteY1965" fmla="*/ 8033452 h 13294492"/>
              <a:gd name="connsiteX1966" fmla="*/ 17404432 w 21624131"/>
              <a:gd name="connsiteY1966" fmla="*/ 7944231 h 13294492"/>
              <a:gd name="connsiteX1967" fmla="*/ 8929840 w 21624131"/>
              <a:gd name="connsiteY1967" fmla="*/ 10549894 h 13294492"/>
              <a:gd name="connsiteX1968" fmla="*/ 8965574 w 21624131"/>
              <a:gd name="connsiteY1968" fmla="*/ 10541319 h 13294492"/>
              <a:gd name="connsiteX1969" fmla="*/ 9057976 w 21624131"/>
              <a:gd name="connsiteY1969" fmla="*/ 10550700 h 13294492"/>
              <a:gd name="connsiteX1970" fmla="*/ 8974814 w 21624131"/>
              <a:gd name="connsiteY1970" fmla="*/ 10592915 h 13294492"/>
              <a:gd name="connsiteX1971" fmla="*/ 8882412 w 21624131"/>
              <a:gd name="connsiteY1971" fmla="*/ 10583534 h 13294492"/>
              <a:gd name="connsiteX1972" fmla="*/ 8929840 w 21624131"/>
              <a:gd name="connsiteY1972" fmla="*/ 10549894 h 13294492"/>
              <a:gd name="connsiteX1973" fmla="*/ 19006920 w 21624131"/>
              <a:gd name="connsiteY1973" fmla="*/ 7442244 h 13294492"/>
              <a:gd name="connsiteX1974" fmla="*/ 19037933 w 21624131"/>
              <a:gd name="connsiteY1974" fmla="*/ 7440862 h 13294492"/>
              <a:gd name="connsiteX1975" fmla="*/ 19116410 w 21624131"/>
              <a:gd name="connsiteY1975" fmla="*/ 7501370 h 13294492"/>
              <a:gd name="connsiteX1976" fmla="*/ 19051783 w 21624131"/>
              <a:gd name="connsiteY1976" fmla="*/ 7547914 h 13294492"/>
              <a:gd name="connsiteX1977" fmla="*/ 18964074 w 21624131"/>
              <a:gd name="connsiteY1977" fmla="*/ 7487407 h 13294492"/>
              <a:gd name="connsiteX1978" fmla="*/ 18983694 w 21624131"/>
              <a:gd name="connsiteY1978" fmla="*/ 7451916 h 13294492"/>
              <a:gd name="connsiteX1979" fmla="*/ 19006920 w 21624131"/>
              <a:gd name="connsiteY1979" fmla="*/ 7442244 h 13294492"/>
              <a:gd name="connsiteX1980" fmla="*/ 8230906 w 21624131"/>
              <a:gd name="connsiteY1980" fmla="*/ 10755384 h 13294492"/>
              <a:gd name="connsiteX1981" fmla="*/ 8266196 w 21624131"/>
              <a:gd name="connsiteY1981" fmla="*/ 10749585 h 13294492"/>
              <a:gd name="connsiteX1982" fmla="*/ 8373306 w 21624131"/>
              <a:gd name="connsiteY1982" fmla="*/ 10758863 h 13294492"/>
              <a:gd name="connsiteX1983" fmla="*/ 8289480 w 21624131"/>
              <a:gd name="connsiteY1983" fmla="*/ 10800613 h 13294492"/>
              <a:gd name="connsiteX1984" fmla="*/ 8187029 w 21624131"/>
              <a:gd name="connsiteY1984" fmla="*/ 10786697 h 13294492"/>
              <a:gd name="connsiteX1985" fmla="*/ 8230906 w 21624131"/>
              <a:gd name="connsiteY1985" fmla="*/ 10755384 h 13294492"/>
              <a:gd name="connsiteX1986" fmla="*/ 19846493 w 21624131"/>
              <a:gd name="connsiteY1986" fmla="*/ 7176272 h 13294492"/>
              <a:gd name="connsiteX1987" fmla="*/ 19892421 w 21624131"/>
              <a:gd name="connsiteY1987" fmla="*/ 7168306 h 13294492"/>
              <a:gd name="connsiteX1988" fmla="*/ 19971490 w 21624131"/>
              <a:gd name="connsiteY1988" fmla="*/ 7209267 h 13294492"/>
              <a:gd name="connsiteX1989" fmla="*/ 19906374 w 21624131"/>
              <a:gd name="connsiteY1989" fmla="*/ 7268432 h 13294492"/>
              <a:gd name="connsiteX1990" fmla="*/ 19831958 w 21624131"/>
              <a:gd name="connsiteY1990" fmla="*/ 7204716 h 13294492"/>
              <a:gd name="connsiteX1991" fmla="*/ 19846493 w 21624131"/>
              <a:gd name="connsiteY1991" fmla="*/ 7176272 h 13294492"/>
              <a:gd name="connsiteX1992" fmla="*/ 12661512 w 21624131"/>
              <a:gd name="connsiteY1992" fmla="*/ 9385592 h 13294492"/>
              <a:gd name="connsiteX1993" fmla="*/ 12749058 w 21624131"/>
              <a:gd name="connsiteY1993" fmla="*/ 9458716 h 13294492"/>
              <a:gd name="connsiteX1994" fmla="*/ 12679943 w 21624131"/>
              <a:gd name="connsiteY1994" fmla="*/ 9572972 h 13294492"/>
              <a:gd name="connsiteX1995" fmla="*/ 12587791 w 21624131"/>
              <a:gd name="connsiteY1995" fmla="*/ 9495278 h 13294492"/>
              <a:gd name="connsiteX1996" fmla="*/ 12661512 w 21624131"/>
              <a:gd name="connsiteY1996" fmla="*/ 9385592 h 13294492"/>
              <a:gd name="connsiteX1997" fmla="*/ 8398478 w 21624131"/>
              <a:gd name="connsiteY1997" fmla="*/ 10684276 h 13294492"/>
              <a:gd name="connsiteX1998" fmla="*/ 8433633 w 21624131"/>
              <a:gd name="connsiteY1998" fmla="*/ 10676521 h 13294492"/>
              <a:gd name="connsiteX1999" fmla="*/ 8535690 w 21624131"/>
              <a:gd name="connsiteY1999" fmla="*/ 10685798 h 13294492"/>
              <a:gd name="connsiteX2000" fmla="*/ 8452188 w 21624131"/>
              <a:gd name="connsiteY2000" fmla="*/ 10722909 h 13294492"/>
              <a:gd name="connsiteX2001" fmla="*/ 8354770 w 21624131"/>
              <a:gd name="connsiteY2001" fmla="*/ 10713632 h 13294492"/>
              <a:gd name="connsiteX2002" fmla="*/ 8398478 w 21624131"/>
              <a:gd name="connsiteY2002" fmla="*/ 10684276 h 13294492"/>
              <a:gd name="connsiteX2003" fmla="*/ 14998084 w 21624131"/>
              <a:gd name="connsiteY2003" fmla="*/ 8653162 h 13294492"/>
              <a:gd name="connsiteX2004" fmla="*/ 15087019 w 21624131"/>
              <a:gd name="connsiteY2004" fmla="*/ 8750580 h 13294492"/>
              <a:gd name="connsiteX2005" fmla="*/ 15012128 w 21624131"/>
              <a:gd name="connsiteY2005" fmla="*/ 8871193 h 13294492"/>
              <a:gd name="connsiteX2006" fmla="*/ 14923192 w 21624131"/>
              <a:gd name="connsiteY2006" fmla="*/ 8778414 h 13294492"/>
              <a:gd name="connsiteX2007" fmla="*/ 14998084 w 21624131"/>
              <a:gd name="connsiteY2007" fmla="*/ 8653162 h 13294492"/>
              <a:gd name="connsiteX2008" fmla="*/ 9094720 w 21624131"/>
              <a:gd name="connsiteY2008" fmla="*/ 10466582 h 13294492"/>
              <a:gd name="connsiteX2009" fmla="*/ 9127336 w 21624131"/>
              <a:gd name="connsiteY2009" fmla="*/ 10458102 h 13294492"/>
              <a:gd name="connsiteX2010" fmla="*/ 9224961 w 21624131"/>
              <a:gd name="connsiteY2010" fmla="*/ 10472019 h 13294492"/>
              <a:gd name="connsiteX2011" fmla="*/ 9141281 w 21624131"/>
              <a:gd name="connsiteY2011" fmla="*/ 10509130 h 13294492"/>
              <a:gd name="connsiteX2012" fmla="*/ 9048303 w 21624131"/>
              <a:gd name="connsiteY2012" fmla="*/ 10499852 h 13294492"/>
              <a:gd name="connsiteX2013" fmla="*/ 9094720 w 21624131"/>
              <a:gd name="connsiteY2013" fmla="*/ 10466582 h 13294492"/>
              <a:gd name="connsiteX2014" fmla="*/ 9622180 w 21624131"/>
              <a:gd name="connsiteY2014" fmla="*/ 10304081 h 13294492"/>
              <a:gd name="connsiteX2015" fmla="*/ 9654655 w 21624131"/>
              <a:gd name="connsiteY2015" fmla="*/ 10294921 h 13294492"/>
              <a:gd name="connsiteX2016" fmla="*/ 9747231 w 21624131"/>
              <a:gd name="connsiteY2016" fmla="*/ 10313386 h 13294492"/>
              <a:gd name="connsiteX2017" fmla="*/ 9668540 w 21624131"/>
              <a:gd name="connsiteY2017" fmla="*/ 10359549 h 13294492"/>
              <a:gd name="connsiteX2018" fmla="*/ 9575964 w 21624131"/>
              <a:gd name="connsiteY2018" fmla="*/ 10341084 h 13294492"/>
              <a:gd name="connsiteX2019" fmla="*/ 9622180 w 21624131"/>
              <a:gd name="connsiteY2019" fmla="*/ 10304081 h 13294492"/>
              <a:gd name="connsiteX2020" fmla="*/ 7537576 w 21624131"/>
              <a:gd name="connsiteY2020" fmla="*/ 10942850 h 13294492"/>
              <a:gd name="connsiteX2021" fmla="*/ 7572603 w 21624131"/>
              <a:gd name="connsiteY2021" fmla="*/ 10934369 h 13294492"/>
              <a:gd name="connsiteX2022" fmla="*/ 7678693 w 21624131"/>
              <a:gd name="connsiteY2022" fmla="*/ 10957564 h 13294492"/>
              <a:gd name="connsiteX2023" fmla="*/ 7591053 w 21624131"/>
              <a:gd name="connsiteY2023" fmla="*/ 10990036 h 13294492"/>
              <a:gd name="connsiteX2024" fmla="*/ 7489576 w 21624131"/>
              <a:gd name="connsiteY2024" fmla="*/ 10976119 h 13294492"/>
              <a:gd name="connsiteX2025" fmla="*/ 7537576 w 21624131"/>
              <a:gd name="connsiteY2025" fmla="*/ 10942850 h 13294492"/>
              <a:gd name="connsiteX2026" fmla="*/ 11060767 w 21624131"/>
              <a:gd name="connsiteY2026" fmla="*/ 9857358 h 13294492"/>
              <a:gd name="connsiteX2027" fmla="*/ 11149700 w 21624131"/>
              <a:gd name="connsiteY2027" fmla="*/ 9908387 h 13294492"/>
              <a:gd name="connsiteX2028" fmla="*/ 11074809 w 21624131"/>
              <a:gd name="connsiteY2028" fmla="*/ 9977971 h 13294492"/>
              <a:gd name="connsiteX2029" fmla="*/ 10985874 w 21624131"/>
              <a:gd name="connsiteY2029" fmla="*/ 9931582 h 13294492"/>
              <a:gd name="connsiteX2030" fmla="*/ 11060767 w 21624131"/>
              <a:gd name="connsiteY2030" fmla="*/ 9857358 h 13294492"/>
              <a:gd name="connsiteX2031" fmla="*/ 20346888 w 21624131"/>
              <a:gd name="connsiteY2031" fmla="*/ 6993399 h 13294492"/>
              <a:gd name="connsiteX2032" fmla="*/ 20355801 w 21624131"/>
              <a:gd name="connsiteY2032" fmla="*/ 7001197 h 13294492"/>
              <a:gd name="connsiteX2033" fmla="*/ 20295996 w 21624131"/>
              <a:gd name="connsiteY2033" fmla="*/ 7186043 h 13294492"/>
              <a:gd name="connsiteX2034" fmla="*/ 20226991 w 21624131"/>
              <a:gd name="connsiteY2034" fmla="*/ 7250739 h 13294492"/>
              <a:gd name="connsiteX2035" fmla="*/ 20282195 w 21624131"/>
              <a:gd name="connsiteY2035" fmla="*/ 7084377 h 13294492"/>
              <a:gd name="connsiteX2036" fmla="*/ 20346888 w 21624131"/>
              <a:gd name="connsiteY2036" fmla="*/ 6993399 h 13294492"/>
              <a:gd name="connsiteX2037" fmla="*/ 17024042 w 21624131"/>
              <a:gd name="connsiteY2037" fmla="*/ 8013739 h 13294492"/>
              <a:gd name="connsiteX2038" fmla="*/ 17111989 w 21624131"/>
              <a:gd name="connsiteY2038" fmla="*/ 8069284 h 13294492"/>
              <a:gd name="connsiteX2039" fmla="*/ 17047184 w 21624131"/>
              <a:gd name="connsiteY2039" fmla="*/ 8166489 h 13294492"/>
              <a:gd name="connsiteX2040" fmla="*/ 16949979 w 21624131"/>
              <a:gd name="connsiteY2040" fmla="*/ 8106314 h 13294492"/>
              <a:gd name="connsiteX2041" fmla="*/ 17024042 w 21624131"/>
              <a:gd name="connsiteY2041" fmla="*/ 8013739 h 13294492"/>
              <a:gd name="connsiteX2042" fmla="*/ 10173080 w 21624131"/>
              <a:gd name="connsiteY2042" fmla="*/ 10119265 h 13294492"/>
              <a:gd name="connsiteX2043" fmla="*/ 10270284 w 21624131"/>
              <a:gd name="connsiteY2043" fmla="*/ 10142944 h 13294492"/>
              <a:gd name="connsiteX2044" fmla="*/ 10196223 w 21624131"/>
              <a:gd name="connsiteY2044" fmla="*/ 10195036 h 13294492"/>
              <a:gd name="connsiteX2045" fmla="*/ 10099018 w 21624131"/>
              <a:gd name="connsiteY2045" fmla="*/ 10171357 h 13294492"/>
              <a:gd name="connsiteX2046" fmla="*/ 10173080 w 21624131"/>
              <a:gd name="connsiteY2046" fmla="*/ 10119265 h 13294492"/>
              <a:gd name="connsiteX2047" fmla="*/ 8564012 w 21624131"/>
              <a:gd name="connsiteY2047" fmla="*/ 10611697 h 13294492"/>
              <a:gd name="connsiteX2048" fmla="*/ 8599598 w 21624131"/>
              <a:gd name="connsiteY2048" fmla="*/ 10606044 h 13294492"/>
              <a:gd name="connsiteX2049" fmla="*/ 8698006 w 21624131"/>
              <a:gd name="connsiteY2049" fmla="*/ 10610624 h 13294492"/>
              <a:gd name="connsiteX2050" fmla="*/ 8613657 w 21624131"/>
              <a:gd name="connsiteY2050" fmla="*/ 10647259 h 13294492"/>
              <a:gd name="connsiteX2051" fmla="*/ 8515248 w 21624131"/>
              <a:gd name="connsiteY2051" fmla="*/ 10638100 h 13294492"/>
              <a:gd name="connsiteX2052" fmla="*/ 8564012 w 21624131"/>
              <a:gd name="connsiteY2052" fmla="*/ 10611697 h 13294492"/>
              <a:gd name="connsiteX2053" fmla="*/ 12296553 w 21624131"/>
              <a:gd name="connsiteY2053" fmla="*/ 9463298 h 13294492"/>
              <a:gd name="connsiteX2054" fmla="*/ 12389129 w 21624131"/>
              <a:gd name="connsiteY2054" fmla="*/ 9532208 h 13294492"/>
              <a:gd name="connsiteX2055" fmla="*/ 12324326 w 21624131"/>
              <a:gd name="connsiteY2055" fmla="*/ 9633276 h 13294492"/>
              <a:gd name="connsiteX2056" fmla="*/ 12227121 w 21624131"/>
              <a:gd name="connsiteY2056" fmla="*/ 9568960 h 13294492"/>
              <a:gd name="connsiteX2057" fmla="*/ 12296553 w 21624131"/>
              <a:gd name="connsiteY2057" fmla="*/ 9463298 h 13294492"/>
              <a:gd name="connsiteX2058" fmla="*/ 7706861 w 21624131"/>
              <a:gd name="connsiteY2058" fmla="*/ 10868790 h 13294492"/>
              <a:gd name="connsiteX2059" fmla="*/ 7742813 w 21624131"/>
              <a:gd name="connsiteY2059" fmla="*/ 10861179 h 13294492"/>
              <a:gd name="connsiteX2060" fmla="*/ 7840231 w 21624131"/>
              <a:gd name="connsiteY2060" fmla="*/ 10879219 h 13294492"/>
              <a:gd name="connsiteX2061" fmla="*/ 7756729 w 21624131"/>
              <a:gd name="connsiteY2061" fmla="*/ 10919811 h 13294492"/>
              <a:gd name="connsiteX2062" fmla="*/ 7654673 w 21624131"/>
              <a:gd name="connsiteY2062" fmla="*/ 10901770 h 13294492"/>
              <a:gd name="connsiteX2063" fmla="*/ 7706861 w 21624131"/>
              <a:gd name="connsiteY2063" fmla="*/ 10868790 h 13294492"/>
              <a:gd name="connsiteX2064" fmla="*/ 21103252 w 21624131"/>
              <a:gd name="connsiteY2064" fmla="*/ 6746706 h 13294492"/>
              <a:gd name="connsiteX2065" fmla="*/ 21109981 w 21624131"/>
              <a:gd name="connsiteY2065" fmla="*/ 6752181 h 13294492"/>
              <a:gd name="connsiteX2066" fmla="*/ 20938657 w 21624131"/>
              <a:gd name="connsiteY2066" fmla="*/ 7098032 h 13294492"/>
              <a:gd name="connsiteX2067" fmla="*/ 20901614 w 21624131"/>
              <a:gd name="connsiteY2067" fmla="*/ 7167204 h 13294492"/>
              <a:gd name="connsiteX2068" fmla="*/ 21012743 w 21624131"/>
              <a:gd name="connsiteY2068" fmla="*/ 6899744 h 13294492"/>
              <a:gd name="connsiteX2069" fmla="*/ 21103252 w 21624131"/>
              <a:gd name="connsiteY2069" fmla="*/ 6746706 h 13294492"/>
              <a:gd name="connsiteX2070" fmla="*/ 17918011 w 21624131"/>
              <a:gd name="connsiteY2070" fmla="*/ 7725248 h 13294492"/>
              <a:gd name="connsiteX2071" fmla="*/ 17950051 w 21624131"/>
              <a:gd name="connsiteY2071" fmla="*/ 7717639 h 13294492"/>
              <a:gd name="connsiteX2072" fmla="*/ 18033939 w 21624131"/>
              <a:gd name="connsiteY2072" fmla="*/ 7773305 h 13294492"/>
              <a:gd name="connsiteX2073" fmla="*/ 17959372 w 21624131"/>
              <a:gd name="connsiteY2073" fmla="*/ 7842891 h 13294492"/>
              <a:gd name="connsiteX2074" fmla="*/ 17870823 w 21624131"/>
              <a:gd name="connsiteY2074" fmla="*/ 7787222 h 13294492"/>
              <a:gd name="connsiteX2075" fmla="*/ 17918011 w 21624131"/>
              <a:gd name="connsiteY2075" fmla="*/ 7725248 h 13294492"/>
              <a:gd name="connsiteX2076" fmla="*/ 18460577 w 21624131"/>
              <a:gd name="connsiteY2076" fmla="*/ 7557327 h 13294492"/>
              <a:gd name="connsiteX2077" fmla="*/ 18491673 w 21624131"/>
              <a:gd name="connsiteY2077" fmla="*/ 7552567 h 13294492"/>
              <a:gd name="connsiteX2078" fmla="*/ 18575172 w 21624131"/>
              <a:gd name="connsiteY2078" fmla="*/ 7607122 h 13294492"/>
              <a:gd name="connsiteX2079" fmla="*/ 18505589 w 21624131"/>
              <a:gd name="connsiteY2079" fmla="*/ 7666222 h 13294492"/>
              <a:gd name="connsiteX2080" fmla="*/ 18422086 w 21624131"/>
              <a:gd name="connsiteY2080" fmla="*/ 7611669 h 13294492"/>
              <a:gd name="connsiteX2081" fmla="*/ 18460577 w 21624131"/>
              <a:gd name="connsiteY2081" fmla="*/ 7557327 h 13294492"/>
              <a:gd name="connsiteX2082" fmla="*/ 9262203 w 21624131"/>
              <a:gd name="connsiteY2082" fmla="*/ 10382118 h 13294492"/>
              <a:gd name="connsiteX2083" fmla="*/ 9294749 w 21624131"/>
              <a:gd name="connsiteY2083" fmla="*/ 10373543 h 13294492"/>
              <a:gd name="connsiteX2084" fmla="*/ 9382698 w 21624131"/>
              <a:gd name="connsiteY2084" fmla="*/ 10382924 h 13294492"/>
              <a:gd name="connsiteX2085" fmla="*/ 9308636 w 21624131"/>
              <a:gd name="connsiteY2085" fmla="*/ 10425139 h 13294492"/>
              <a:gd name="connsiteX2086" fmla="*/ 9211431 w 21624131"/>
              <a:gd name="connsiteY2086" fmla="*/ 10415758 h 13294492"/>
              <a:gd name="connsiteX2087" fmla="*/ 9262203 w 21624131"/>
              <a:gd name="connsiteY2087" fmla="*/ 10382118 h 13294492"/>
              <a:gd name="connsiteX2088" fmla="*/ 19170552 w 21624131"/>
              <a:gd name="connsiteY2088" fmla="*/ 7327847 h 13294492"/>
              <a:gd name="connsiteX2089" fmla="*/ 19199255 w 21624131"/>
              <a:gd name="connsiteY2089" fmla="*/ 7329156 h 13294492"/>
              <a:gd name="connsiteX2090" fmla="*/ 19283389 w 21624131"/>
              <a:gd name="connsiteY2090" fmla="*/ 7389663 h 13294492"/>
              <a:gd name="connsiteX2091" fmla="*/ 19208603 w 21624131"/>
              <a:gd name="connsiteY2091" fmla="*/ 7431553 h 13294492"/>
              <a:gd name="connsiteX2092" fmla="*/ 19129143 w 21624131"/>
              <a:gd name="connsiteY2092" fmla="*/ 7371045 h 13294492"/>
              <a:gd name="connsiteX2093" fmla="*/ 19148423 w 21624131"/>
              <a:gd name="connsiteY2093" fmla="*/ 7336137 h 13294492"/>
              <a:gd name="connsiteX2094" fmla="*/ 19170552 w 21624131"/>
              <a:gd name="connsiteY2094" fmla="*/ 7327847 h 13294492"/>
              <a:gd name="connsiteX2095" fmla="*/ 8734052 w 21624131"/>
              <a:gd name="connsiteY2095" fmla="*/ 10535867 h 13294492"/>
              <a:gd name="connsiteX2096" fmla="*/ 8766179 w 21624131"/>
              <a:gd name="connsiteY2096" fmla="*/ 10527567 h 13294492"/>
              <a:gd name="connsiteX2097" fmla="*/ 8857768 w 21624131"/>
              <a:gd name="connsiteY2097" fmla="*/ 10536726 h 13294492"/>
              <a:gd name="connsiteX2098" fmla="*/ 8775338 w 21624131"/>
              <a:gd name="connsiteY2098" fmla="*/ 10573361 h 13294492"/>
              <a:gd name="connsiteX2099" fmla="*/ 8688327 w 21624131"/>
              <a:gd name="connsiteY2099" fmla="*/ 10564203 h 13294492"/>
              <a:gd name="connsiteX2100" fmla="*/ 8734052 w 21624131"/>
              <a:gd name="connsiteY2100" fmla="*/ 10535867 h 13294492"/>
              <a:gd name="connsiteX2101" fmla="*/ 7843324 w 21624131"/>
              <a:gd name="connsiteY2101" fmla="*/ 10808346 h 13294492"/>
              <a:gd name="connsiteX2102" fmla="*/ 7905950 w 21624131"/>
              <a:gd name="connsiteY2102" fmla="*/ 10795589 h 13294492"/>
              <a:gd name="connsiteX2103" fmla="*/ 8008007 w 21624131"/>
              <a:gd name="connsiteY2103" fmla="*/ 10804867 h 13294492"/>
              <a:gd name="connsiteX2104" fmla="*/ 7924506 w 21624131"/>
              <a:gd name="connsiteY2104" fmla="*/ 10841978 h 13294492"/>
              <a:gd name="connsiteX2105" fmla="*/ 7822449 w 21624131"/>
              <a:gd name="connsiteY2105" fmla="*/ 10828061 h 13294492"/>
              <a:gd name="connsiteX2106" fmla="*/ 7843324 w 21624131"/>
              <a:gd name="connsiteY2106" fmla="*/ 10808346 h 13294492"/>
              <a:gd name="connsiteX2107" fmla="*/ 9784764 w 21624131"/>
              <a:gd name="connsiteY2107" fmla="*/ 10208793 h 13294492"/>
              <a:gd name="connsiteX2108" fmla="*/ 9817380 w 21624131"/>
              <a:gd name="connsiteY2108" fmla="*/ 10199545 h 13294492"/>
              <a:gd name="connsiteX2109" fmla="*/ 9910357 w 21624131"/>
              <a:gd name="connsiteY2109" fmla="*/ 10208866 h 13294492"/>
              <a:gd name="connsiteX2110" fmla="*/ 9831327 w 21624131"/>
              <a:gd name="connsiteY2110" fmla="*/ 10260131 h 13294492"/>
              <a:gd name="connsiteX2111" fmla="*/ 9738348 w 21624131"/>
              <a:gd name="connsiteY2111" fmla="*/ 10246150 h 13294492"/>
              <a:gd name="connsiteX2112" fmla="*/ 9784764 w 21624131"/>
              <a:gd name="connsiteY2112" fmla="*/ 10208793 h 13294492"/>
              <a:gd name="connsiteX2113" fmla="*/ 10699977 w 21624131"/>
              <a:gd name="connsiteY2113" fmla="*/ 9926756 h 13294492"/>
              <a:gd name="connsiteX2114" fmla="*/ 10787924 w 21624131"/>
              <a:gd name="connsiteY2114" fmla="*/ 9958580 h 13294492"/>
              <a:gd name="connsiteX2115" fmla="*/ 10718493 w 21624131"/>
              <a:gd name="connsiteY2115" fmla="*/ 10022227 h 13294492"/>
              <a:gd name="connsiteX2116" fmla="*/ 10625916 w 21624131"/>
              <a:gd name="connsiteY2116" fmla="*/ 9990403 h 13294492"/>
              <a:gd name="connsiteX2117" fmla="*/ 10699977 w 21624131"/>
              <a:gd name="connsiteY2117" fmla="*/ 9926756 h 13294492"/>
              <a:gd name="connsiteX2118" fmla="*/ 14629178 w 21624131"/>
              <a:gd name="connsiteY2118" fmla="*/ 8712695 h 13294492"/>
              <a:gd name="connsiteX2119" fmla="*/ 14717125 w 21624131"/>
              <a:gd name="connsiteY2119" fmla="*/ 8810113 h 13294492"/>
              <a:gd name="connsiteX2120" fmla="*/ 14647693 w 21624131"/>
              <a:gd name="connsiteY2120" fmla="*/ 8930726 h 13294492"/>
              <a:gd name="connsiteX2121" fmla="*/ 14559745 w 21624131"/>
              <a:gd name="connsiteY2121" fmla="*/ 8833308 h 13294492"/>
              <a:gd name="connsiteX2122" fmla="*/ 14629178 w 21624131"/>
              <a:gd name="connsiteY2122" fmla="*/ 8712695 h 13294492"/>
              <a:gd name="connsiteX2123" fmla="*/ 16649188 w 21624131"/>
              <a:gd name="connsiteY2123" fmla="*/ 8089451 h 13294492"/>
              <a:gd name="connsiteX2124" fmla="*/ 16737738 w 21624131"/>
              <a:gd name="connsiteY2124" fmla="*/ 8153856 h 13294492"/>
              <a:gd name="connsiteX2125" fmla="*/ 16667831 w 21624131"/>
              <a:gd name="connsiteY2125" fmla="*/ 8250462 h 13294492"/>
              <a:gd name="connsiteX2126" fmla="*/ 16574623 w 21624131"/>
              <a:gd name="connsiteY2126" fmla="*/ 8186057 h 13294492"/>
              <a:gd name="connsiteX2127" fmla="*/ 16649188 w 21624131"/>
              <a:gd name="connsiteY2127" fmla="*/ 8089451 h 13294492"/>
              <a:gd name="connsiteX2128" fmla="*/ 11940236 w 21624131"/>
              <a:gd name="connsiteY2128" fmla="*/ 9537248 h 13294492"/>
              <a:gd name="connsiteX2129" fmla="*/ 12029171 w 21624131"/>
              <a:gd name="connsiteY2129" fmla="*/ 9606681 h 13294492"/>
              <a:gd name="connsiteX2130" fmla="*/ 11958959 w 21624131"/>
              <a:gd name="connsiteY2130" fmla="*/ 9694628 h 13294492"/>
              <a:gd name="connsiteX2131" fmla="*/ 11865344 w 21624131"/>
              <a:gd name="connsiteY2131" fmla="*/ 9629825 h 13294492"/>
              <a:gd name="connsiteX2132" fmla="*/ 11940236 w 21624131"/>
              <a:gd name="connsiteY2132" fmla="*/ 9537248 h 13294492"/>
              <a:gd name="connsiteX2133" fmla="*/ 8010419 w 21624131"/>
              <a:gd name="connsiteY2133" fmla="*/ 10743858 h 13294492"/>
              <a:gd name="connsiteX2134" fmla="*/ 8068748 w 21624131"/>
              <a:gd name="connsiteY2134" fmla="*/ 10730835 h 13294492"/>
              <a:gd name="connsiteX2135" fmla="*/ 8170390 w 21624131"/>
              <a:gd name="connsiteY2135" fmla="*/ 10735570 h 13294492"/>
              <a:gd name="connsiteX2136" fmla="*/ 8087228 w 21624131"/>
              <a:gd name="connsiteY2136" fmla="*/ 10773456 h 13294492"/>
              <a:gd name="connsiteX2137" fmla="*/ 7990205 w 21624131"/>
              <a:gd name="connsiteY2137" fmla="*/ 10763984 h 13294492"/>
              <a:gd name="connsiteX2138" fmla="*/ 8010419 w 21624131"/>
              <a:gd name="connsiteY2138" fmla="*/ 10743858 h 13294492"/>
              <a:gd name="connsiteX2139" fmla="*/ 8896414 w 21624131"/>
              <a:gd name="connsiteY2139" fmla="*/ 10461970 h 13294492"/>
              <a:gd name="connsiteX2140" fmla="*/ 8928542 w 21624131"/>
              <a:gd name="connsiteY2140" fmla="*/ 10453670 h 13294492"/>
              <a:gd name="connsiteX2141" fmla="*/ 9020132 w 21624131"/>
              <a:gd name="connsiteY2141" fmla="*/ 10453670 h 13294492"/>
              <a:gd name="connsiteX2142" fmla="*/ 8942280 w 21624131"/>
              <a:gd name="connsiteY2142" fmla="*/ 10494885 h 13294492"/>
              <a:gd name="connsiteX2143" fmla="*/ 8850690 w 21624131"/>
              <a:gd name="connsiteY2143" fmla="*/ 10490305 h 13294492"/>
              <a:gd name="connsiteX2144" fmla="*/ 8896414 w 21624131"/>
              <a:gd name="connsiteY2144" fmla="*/ 10461970 h 13294492"/>
              <a:gd name="connsiteX2145" fmla="*/ 21049271 w 21624131"/>
              <a:gd name="connsiteY2145" fmla="*/ 6723736 h 13294492"/>
              <a:gd name="connsiteX2146" fmla="*/ 20970265 w 21624131"/>
              <a:gd name="connsiteY2146" fmla="*/ 6927669 h 13294492"/>
              <a:gd name="connsiteX2147" fmla="*/ 20849433 w 21624131"/>
              <a:gd name="connsiteY2147" fmla="*/ 7150143 h 13294492"/>
              <a:gd name="connsiteX2148" fmla="*/ 20937734 w 21624131"/>
              <a:gd name="connsiteY2148" fmla="*/ 6923034 h 13294492"/>
              <a:gd name="connsiteX2149" fmla="*/ 21049271 w 21624131"/>
              <a:gd name="connsiteY2149" fmla="*/ 6723736 h 13294492"/>
              <a:gd name="connsiteX2150" fmla="*/ 1466235 w 21624131"/>
              <a:gd name="connsiteY2150" fmla="*/ 12743783 h 13294492"/>
              <a:gd name="connsiteX2151" fmla="*/ 1484620 w 21624131"/>
              <a:gd name="connsiteY2151" fmla="*/ 12742316 h 13294492"/>
              <a:gd name="connsiteX2152" fmla="*/ 1557620 w 21624131"/>
              <a:gd name="connsiteY2152" fmla="*/ 12888056 h 13294492"/>
              <a:gd name="connsiteX2153" fmla="*/ 1479523 w 21624131"/>
              <a:gd name="connsiteY2153" fmla="*/ 13122965 h 13294492"/>
              <a:gd name="connsiteX2154" fmla="*/ 1373860 w 21624131"/>
              <a:gd name="connsiteY2154" fmla="*/ 12998600 h 13294492"/>
              <a:gd name="connsiteX2155" fmla="*/ 1447364 w 21624131"/>
              <a:gd name="connsiteY2155" fmla="*/ 12754479 h 13294492"/>
              <a:gd name="connsiteX2156" fmla="*/ 1466235 w 21624131"/>
              <a:gd name="connsiteY2156" fmla="*/ 12743783 h 13294492"/>
              <a:gd name="connsiteX2157" fmla="*/ 8203353 w 21624131"/>
              <a:gd name="connsiteY2157" fmla="*/ 10668907 h 13294492"/>
              <a:gd name="connsiteX2158" fmla="*/ 8238438 w 21624131"/>
              <a:gd name="connsiteY2158" fmla="*/ 10661092 h 13294492"/>
              <a:gd name="connsiteX2159" fmla="*/ 8335460 w 21624131"/>
              <a:gd name="connsiteY2159" fmla="*/ 10665766 h 13294492"/>
              <a:gd name="connsiteX2160" fmla="*/ 8252298 w 21624131"/>
              <a:gd name="connsiteY2160" fmla="*/ 10703160 h 13294492"/>
              <a:gd name="connsiteX2161" fmla="*/ 8155276 w 21624131"/>
              <a:gd name="connsiteY2161" fmla="*/ 10698486 h 13294492"/>
              <a:gd name="connsiteX2162" fmla="*/ 8203353 w 21624131"/>
              <a:gd name="connsiteY2162" fmla="*/ 10668907 h 13294492"/>
              <a:gd name="connsiteX2163" fmla="*/ 20572260 w 21624131"/>
              <a:gd name="connsiteY2163" fmla="*/ 6862881 h 13294492"/>
              <a:gd name="connsiteX2164" fmla="*/ 20507488 w 21624131"/>
              <a:gd name="connsiteY2164" fmla="*/ 7075844 h 13294492"/>
              <a:gd name="connsiteX2165" fmla="*/ 20433464 w 21624131"/>
              <a:gd name="connsiteY2165" fmla="*/ 7210105 h 13294492"/>
              <a:gd name="connsiteX2166" fmla="*/ 20498234 w 21624131"/>
              <a:gd name="connsiteY2166" fmla="*/ 7001771 h 13294492"/>
              <a:gd name="connsiteX2167" fmla="*/ 20572260 w 21624131"/>
              <a:gd name="connsiteY2167" fmla="*/ 6862881 h 13294492"/>
              <a:gd name="connsiteX2168" fmla="*/ 9422152 w 21624131"/>
              <a:gd name="connsiteY2168" fmla="*/ 10292141 h 13294492"/>
              <a:gd name="connsiteX2169" fmla="*/ 9454767 w 21624131"/>
              <a:gd name="connsiteY2169" fmla="*/ 10283151 h 13294492"/>
              <a:gd name="connsiteX2170" fmla="*/ 9547745 w 21624131"/>
              <a:gd name="connsiteY2170" fmla="*/ 10287717 h 13294492"/>
              <a:gd name="connsiteX2171" fmla="*/ 9468714 w 21624131"/>
              <a:gd name="connsiteY2171" fmla="*/ 10333382 h 13294492"/>
              <a:gd name="connsiteX2172" fmla="*/ 9375736 w 21624131"/>
              <a:gd name="connsiteY2172" fmla="*/ 10324249 h 13294492"/>
              <a:gd name="connsiteX2173" fmla="*/ 9422152 w 21624131"/>
              <a:gd name="connsiteY2173" fmla="*/ 10292141 h 13294492"/>
              <a:gd name="connsiteX2174" fmla="*/ 7179095 w 21624131"/>
              <a:gd name="connsiteY2174" fmla="*/ 10973386 h 13294492"/>
              <a:gd name="connsiteX2175" fmla="*/ 7211974 w 21624131"/>
              <a:gd name="connsiteY2175" fmla="*/ 10967616 h 13294492"/>
              <a:gd name="connsiteX2176" fmla="*/ 7317189 w 21624131"/>
              <a:gd name="connsiteY2176" fmla="*/ 10990987 h 13294492"/>
              <a:gd name="connsiteX2177" fmla="*/ 7225698 w 21624131"/>
              <a:gd name="connsiteY2177" fmla="*/ 11019032 h 13294492"/>
              <a:gd name="connsiteX2178" fmla="*/ 7125058 w 21624131"/>
              <a:gd name="connsiteY2178" fmla="*/ 11000335 h 13294492"/>
              <a:gd name="connsiteX2179" fmla="*/ 7179095 w 21624131"/>
              <a:gd name="connsiteY2179" fmla="*/ 10973386 h 13294492"/>
              <a:gd name="connsiteX2180" fmla="*/ 10340071 w 21624131"/>
              <a:gd name="connsiteY2180" fmla="*/ 10000006 h 13294492"/>
              <a:gd name="connsiteX2181" fmla="*/ 10428020 w 21624131"/>
              <a:gd name="connsiteY2181" fmla="*/ 10023201 h 13294492"/>
              <a:gd name="connsiteX2182" fmla="*/ 10358587 w 21624131"/>
              <a:gd name="connsiteY2182" fmla="*/ 10078869 h 13294492"/>
              <a:gd name="connsiteX2183" fmla="*/ 10266010 w 21624131"/>
              <a:gd name="connsiteY2183" fmla="*/ 10055674 h 13294492"/>
              <a:gd name="connsiteX2184" fmla="*/ 10340071 w 21624131"/>
              <a:gd name="connsiteY2184" fmla="*/ 10000006 h 13294492"/>
              <a:gd name="connsiteX2185" fmla="*/ 8368963 w 21624131"/>
              <a:gd name="connsiteY2185" fmla="*/ 10605258 h 13294492"/>
              <a:gd name="connsiteX2186" fmla="*/ 8401237 w 21624131"/>
              <a:gd name="connsiteY2186" fmla="*/ 10597788 h 13294492"/>
              <a:gd name="connsiteX2187" fmla="*/ 8497843 w 21624131"/>
              <a:gd name="connsiteY2187" fmla="*/ 10597788 h 13294492"/>
              <a:gd name="connsiteX2188" fmla="*/ 8419639 w 21624131"/>
              <a:gd name="connsiteY2188" fmla="*/ 10633869 h 13294492"/>
              <a:gd name="connsiteX2189" fmla="*/ 8323031 w 21624131"/>
              <a:gd name="connsiteY2189" fmla="*/ 10629358 h 13294492"/>
              <a:gd name="connsiteX2190" fmla="*/ 8368963 w 21624131"/>
              <a:gd name="connsiteY2190" fmla="*/ 10605258 h 13294492"/>
              <a:gd name="connsiteX2191" fmla="*/ 11552824 w 21624131"/>
              <a:gd name="connsiteY2191" fmla="*/ 9624788 h 13294492"/>
              <a:gd name="connsiteX2192" fmla="*/ 11584501 w 21624131"/>
              <a:gd name="connsiteY2192" fmla="*/ 9615700 h 13294492"/>
              <a:gd name="connsiteX2193" fmla="*/ 11672046 w 21624131"/>
              <a:gd name="connsiteY2193" fmla="*/ 9671094 h 13294492"/>
              <a:gd name="connsiteX2194" fmla="*/ 11598323 w 21624131"/>
              <a:gd name="connsiteY2194" fmla="*/ 9754186 h 13294492"/>
              <a:gd name="connsiteX2195" fmla="*/ 11506170 w 21624131"/>
              <a:gd name="connsiteY2195" fmla="*/ 9698792 h 13294492"/>
              <a:gd name="connsiteX2196" fmla="*/ 11552824 w 21624131"/>
              <a:gd name="connsiteY2196" fmla="*/ 9624788 h 13294492"/>
              <a:gd name="connsiteX2197" fmla="*/ 16275753 w 21624131"/>
              <a:gd name="connsiteY2197" fmla="*/ 8168003 h 13294492"/>
              <a:gd name="connsiteX2198" fmla="*/ 16364301 w 21624131"/>
              <a:gd name="connsiteY2198" fmla="*/ 8232948 h 13294492"/>
              <a:gd name="connsiteX2199" fmla="*/ 16294394 w 21624131"/>
              <a:gd name="connsiteY2199" fmla="*/ 8339644 h 13294492"/>
              <a:gd name="connsiteX2200" fmla="*/ 16201185 w 21624131"/>
              <a:gd name="connsiteY2200" fmla="*/ 8270060 h 13294492"/>
              <a:gd name="connsiteX2201" fmla="*/ 16275753 w 21624131"/>
              <a:gd name="connsiteY2201" fmla="*/ 8168003 h 13294492"/>
              <a:gd name="connsiteX2202" fmla="*/ 19330529 w 21624131"/>
              <a:gd name="connsiteY2202" fmla="*/ 7224956 h 13294492"/>
              <a:gd name="connsiteX2203" fmla="*/ 19356135 w 21624131"/>
              <a:gd name="connsiteY2203" fmla="*/ 7224311 h 13294492"/>
              <a:gd name="connsiteX2204" fmla="*/ 19443842 w 21624131"/>
              <a:gd name="connsiteY2204" fmla="*/ 7279374 h 13294492"/>
              <a:gd name="connsiteX2205" fmla="*/ 19383832 w 21624131"/>
              <a:gd name="connsiteY2205" fmla="*/ 7325259 h 13294492"/>
              <a:gd name="connsiteX2206" fmla="*/ 19296123 w 21624131"/>
              <a:gd name="connsiteY2206" fmla="*/ 7265609 h 13294492"/>
              <a:gd name="connsiteX2207" fmla="*/ 19310549 w 21624131"/>
              <a:gd name="connsiteY2207" fmla="*/ 7232915 h 13294492"/>
              <a:gd name="connsiteX2208" fmla="*/ 19330529 w 21624131"/>
              <a:gd name="connsiteY2208" fmla="*/ 7224956 h 13294492"/>
              <a:gd name="connsiteX2209" fmla="*/ 20989025 w 21624131"/>
              <a:gd name="connsiteY2209" fmla="*/ 6710181 h 13294492"/>
              <a:gd name="connsiteX2210" fmla="*/ 20910927 w 21624131"/>
              <a:gd name="connsiteY2210" fmla="*/ 6908377 h 13294492"/>
              <a:gd name="connsiteX2211" fmla="*/ 20800670 w 21624131"/>
              <a:gd name="connsiteY2211" fmla="*/ 7125011 h 13294492"/>
              <a:gd name="connsiteX2212" fmla="*/ 20878768 w 21624131"/>
              <a:gd name="connsiteY2212" fmla="*/ 6908377 h 13294492"/>
              <a:gd name="connsiteX2213" fmla="*/ 20989025 w 21624131"/>
              <a:gd name="connsiteY2213" fmla="*/ 6710181 h 13294492"/>
              <a:gd name="connsiteX2214" fmla="*/ 17538915 w 21624131"/>
              <a:gd name="connsiteY2214" fmla="*/ 7769186 h 13294492"/>
              <a:gd name="connsiteX2215" fmla="*/ 17570665 w 21624131"/>
              <a:gd name="connsiteY2215" fmla="*/ 7760150 h 13294492"/>
              <a:gd name="connsiteX2216" fmla="*/ 17658613 w 21624131"/>
              <a:gd name="connsiteY2216" fmla="*/ 7811042 h 13294492"/>
              <a:gd name="connsiteX2217" fmla="*/ 17589181 w 21624131"/>
              <a:gd name="connsiteY2217" fmla="*/ 7894318 h 13294492"/>
              <a:gd name="connsiteX2218" fmla="*/ 17496603 w 21624131"/>
              <a:gd name="connsiteY2218" fmla="*/ 7838800 h 13294492"/>
              <a:gd name="connsiteX2219" fmla="*/ 17538915 w 21624131"/>
              <a:gd name="connsiteY2219" fmla="*/ 7769186 h 13294492"/>
              <a:gd name="connsiteX2220" fmla="*/ 7312074 w 21624131"/>
              <a:gd name="connsiteY2220" fmla="*/ 10914126 h 13294492"/>
              <a:gd name="connsiteX2221" fmla="*/ 7373196 w 21624131"/>
              <a:gd name="connsiteY2221" fmla="*/ 10901227 h 13294492"/>
              <a:gd name="connsiteX2222" fmla="*/ 7480306 w 21624131"/>
              <a:gd name="connsiteY2222" fmla="*/ 10915299 h 13294492"/>
              <a:gd name="connsiteX2223" fmla="*/ 7401138 w 21624131"/>
              <a:gd name="connsiteY2223" fmla="*/ 10957513 h 13294492"/>
              <a:gd name="connsiteX2224" fmla="*/ 7289372 w 21624131"/>
              <a:gd name="connsiteY2224" fmla="*/ 10934061 h 13294492"/>
              <a:gd name="connsiteX2225" fmla="*/ 7312074 w 21624131"/>
              <a:gd name="connsiteY2225" fmla="*/ 10914126 h 13294492"/>
              <a:gd name="connsiteX2226" fmla="*/ 9094501 w 21624131"/>
              <a:gd name="connsiteY2226" fmla="*/ 10365323 h 13294492"/>
              <a:gd name="connsiteX2227" fmla="*/ 9187077 w 21624131"/>
              <a:gd name="connsiteY2227" fmla="*/ 10369962 h 13294492"/>
              <a:gd name="connsiteX2228" fmla="*/ 9108388 w 21624131"/>
              <a:gd name="connsiteY2228" fmla="*/ 10407073 h 13294492"/>
              <a:gd name="connsiteX2229" fmla="*/ 9015811 w 21624131"/>
              <a:gd name="connsiteY2229" fmla="*/ 10407073 h 13294492"/>
              <a:gd name="connsiteX2230" fmla="*/ 9094501 w 21624131"/>
              <a:gd name="connsiteY2230" fmla="*/ 10365323 h 13294492"/>
              <a:gd name="connsiteX2231" fmla="*/ 8534566 w 21624131"/>
              <a:gd name="connsiteY2231" fmla="*/ 10535500 h 13294492"/>
              <a:gd name="connsiteX2232" fmla="*/ 8567181 w 21624131"/>
              <a:gd name="connsiteY2232" fmla="*/ 10527758 h 13294492"/>
              <a:gd name="connsiteX2233" fmla="*/ 8660159 w 21624131"/>
              <a:gd name="connsiteY2233" fmla="*/ 10527758 h 13294492"/>
              <a:gd name="connsiteX2234" fmla="*/ 8585776 w 21624131"/>
              <a:gd name="connsiteY2234" fmla="*/ 10560477 h 13294492"/>
              <a:gd name="connsiteX2235" fmla="*/ 8488150 w 21624131"/>
              <a:gd name="connsiteY2235" fmla="*/ 10560477 h 13294492"/>
              <a:gd name="connsiteX2236" fmla="*/ 8534566 w 21624131"/>
              <a:gd name="connsiteY2236" fmla="*/ 10535500 h 13294492"/>
              <a:gd name="connsiteX2237" fmla="*/ 9947661 w 21624131"/>
              <a:gd name="connsiteY2237" fmla="*/ 10097403 h 13294492"/>
              <a:gd name="connsiteX2238" fmla="*/ 9977459 w 21624131"/>
              <a:gd name="connsiteY2238" fmla="*/ 10088288 h 13294492"/>
              <a:gd name="connsiteX2239" fmla="*/ 10070035 w 21624131"/>
              <a:gd name="connsiteY2239" fmla="*/ 10097404 h 13294492"/>
              <a:gd name="connsiteX2240" fmla="*/ 9995975 w 21624131"/>
              <a:gd name="connsiteY2240" fmla="*/ 10152094 h 13294492"/>
              <a:gd name="connsiteX2241" fmla="*/ 9903399 w 21624131"/>
              <a:gd name="connsiteY2241" fmla="*/ 10138421 h 13294492"/>
              <a:gd name="connsiteX2242" fmla="*/ 9947661 w 21624131"/>
              <a:gd name="connsiteY2242" fmla="*/ 10097403 h 13294492"/>
              <a:gd name="connsiteX2243" fmla="*/ 18627604 w 21624131"/>
              <a:gd name="connsiteY2243" fmla="*/ 7424029 h 13294492"/>
              <a:gd name="connsiteX2244" fmla="*/ 18656741 w 21624131"/>
              <a:gd name="connsiteY2244" fmla="*/ 7421920 h 13294492"/>
              <a:gd name="connsiteX2245" fmla="*/ 18740245 w 21624131"/>
              <a:gd name="connsiteY2245" fmla="*/ 7477773 h 13294492"/>
              <a:gd name="connsiteX2246" fmla="*/ 18675297 w 21624131"/>
              <a:gd name="connsiteY2246" fmla="*/ 7533626 h 13294492"/>
              <a:gd name="connsiteX2247" fmla="*/ 18587158 w 21624131"/>
              <a:gd name="connsiteY2247" fmla="*/ 7473118 h 13294492"/>
              <a:gd name="connsiteX2248" fmla="*/ 18604553 w 21624131"/>
              <a:gd name="connsiteY2248" fmla="*/ 7435301 h 13294492"/>
              <a:gd name="connsiteX2249" fmla="*/ 18627604 w 21624131"/>
              <a:gd name="connsiteY2249" fmla="*/ 7424029 h 13294492"/>
              <a:gd name="connsiteX2250" fmla="*/ 7482736 w 21624131"/>
              <a:gd name="connsiteY2250" fmla="*/ 10850071 h 13294492"/>
              <a:gd name="connsiteX2251" fmla="*/ 7545685 w 21624131"/>
              <a:gd name="connsiteY2251" fmla="*/ 10837048 h 13294492"/>
              <a:gd name="connsiteX2252" fmla="*/ 7647327 w 21624131"/>
              <a:gd name="connsiteY2252" fmla="*/ 10851254 h 13294492"/>
              <a:gd name="connsiteX2253" fmla="*/ 7559545 w 21624131"/>
              <a:gd name="connsiteY2253" fmla="*/ 10884405 h 13294492"/>
              <a:gd name="connsiteX2254" fmla="*/ 7457903 w 21624131"/>
              <a:gd name="connsiteY2254" fmla="*/ 10870198 h 13294492"/>
              <a:gd name="connsiteX2255" fmla="*/ 7482736 w 21624131"/>
              <a:gd name="connsiteY2255" fmla="*/ 10850071 h 13294492"/>
              <a:gd name="connsiteX2256" fmla="*/ 11219540 w 21624131"/>
              <a:gd name="connsiteY2256" fmla="*/ 9694143 h 13294492"/>
              <a:gd name="connsiteX2257" fmla="*/ 11312117 w 21624131"/>
              <a:gd name="connsiteY2257" fmla="*/ 9735546 h 13294492"/>
              <a:gd name="connsiteX2258" fmla="*/ 11242684 w 21624131"/>
              <a:gd name="connsiteY2258" fmla="*/ 9813752 h 13294492"/>
              <a:gd name="connsiteX2259" fmla="*/ 11150109 w 21624131"/>
              <a:gd name="connsiteY2259" fmla="*/ 9772349 h 13294492"/>
              <a:gd name="connsiteX2260" fmla="*/ 11219540 w 21624131"/>
              <a:gd name="connsiteY2260" fmla="*/ 9694143 h 13294492"/>
              <a:gd name="connsiteX2261" fmla="*/ 7643074 w 21624131"/>
              <a:gd name="connsiteY2261" fmla="*/ 10792060 h 13294492"/>
              <a:gd name="connsiteX2262" fmla="*/ 7701062 w 21624131"/>
              <a:gd name="connsiteY2262" fmla="*/ 10777454 h 13294492"/>
              <a:gd name="connsiteX2263" fmla="*/ 7807758 w 21624131"/>
              <a:gd name="connsiteY2263" fmla="*/ 10786802 h 13294492"/>
              <a:gd name="connsiteX2264" fmla="*/ 7724257 w 21624131"/>
              <a:gd name="connsiteY2264" fmla="*/ 10819521 h 13294492"/>
              <a:gd name="connsiteX2265" fmla="*/ 7626839 w 21624131"/>
              <a:gd name="connsiteY2265" fmla="*/ 10810173 h 13294492"/>
              <a:gd name="connsiteX2266" fmla="*/ 7643074 w 21624131"/>
              <a:gd name="connsiteY2266" fmla="*/ 10792060 h 13294492"/>
              <a:gd name="connsiteX2267" fmla="*/ 14258892 w 21624131"/>
              <a:gd name="connsiteY2267" fmla="*/ 8754467 h 13294492"/>
              <a:gd name="connsiteX2268" fmla="*/ 14351044 w 21624131"/>
              <a:gd name="connsiteY2268" fmla="*/ 8861332 h 13294492"/>
              <a:gd name="connsiteX2269" fmla="*/ 14281929 w 21624131"/>
              <a:gd name="connsiteY2269" fmla="*/ 8977488 h 13294492"/>
              <a:gd name="connsiteX2270" fmla="*/ 14194384 w 21624131"/>
              <a:gd name="connsiteY2270" fmla="*/ 8889209 h 13294492"/>
              <a:gd name="connsiteX2271" fmla="*/ 14258892 w 21624131"/>
              <a:gd name="connsiteY2271" fmla="*/ 8754467 h 13294492"/>
              <a:gd name="connsiteX2272" fmla="*/ 9585801 w 21624131"/>
              <a:gd name="connsiteY2272" fmla="*/ 10189631 h 13294492"/>
              <a:gd name="connsiteX2273" fmla="*/ 9617553 w 21624131"/>
              <a:gd name="connsiteY2273" fmla="*/ 10180471 h 13294492"/>
              <a:gd name="connsiteX2274" fmla="*/ 9710129 w 21624131"/>
              <a:gd name="connsiteY2274" fmla="*/ 10185087 h 13294492"/>
              <a:gd name="connsiteX2275" fmla="*/ 9636067 w 21624131"/>
              <a:gd name="connsiteY2275" fmla="*/ 10231250 h 13294492"/>
              <a:gd name="connsiteX2276" fmla="*/ 9543492 w 21624131"/>
              <a:gd name="connsiteY2276" fmla="*/ 10226633 h 13294492"/>
              <a:gd name="connsiteX2277" fmla="*/ 9585801 w 21624131"/>
              <a:gd name="connsiteY2277" fmla="*/ 10189631 h 13294492"/>
              <a:gd name="connsiteX2278" fmla="*/ 7813635 w 21624131"/>
              <a:gd name="connsiteY2278" fmla="*/ 10733948 h 13294492"/>
              <a:gd name="connsiteX2279" fmla="*/ 7877738 w 21624131"/>
              <a:gd name="connsiteY2279" fmla="*/ 10717847 h 13294492"/>
              <a:gd name="connsiteX2280" fmla="*/ 7970141 w 21624131"/>
              <a:gd name="connsiteY2280" fmla="*/ 10722447 h 13294492"/>
              <a:gd name="connsiteX2281" fmla="*/ 7886978 w 21624131"/>
              <a:gd name="connsiteY2281" fmla="*/ 10754650 h 13294492"/>
              <a:gd name="connsiteX2282" fmla="*/ 7794578 w 21624131"/>
              <a:gd name="connsiteY2282" fmla="*/ 10750050 h 13294492"/>
              <a:gd name="connsiteX2283" fmla="*/ 7813635 w 21624131"/>
              <a:gd name="connsiteY2283" fmla="*/ 10733948 h 13294492"/>
              <a:gd name="connsiteX2284" fmla="*/ 15899933 w 21624131"/>
              <a:gd name="connsiteY2284" fmla="*/ 8246428 h 13294492"/>
              <a:gd name="connsiteX2285" fmla="*/ 15988868 w 21624131"/>
              <a:gd name="connsiteY2285" fmla="*/ 8320229 h 13294492"/>
              <a:gd name="connsiteX2286" fmla="*/ 15923337 w 21624131"/>
              <a:gd name="connsiteY2286" fmla="*/ 8430932 h 13294492"/>
              <a:gd name="connsiteX2287" fmla="*/ 15829724 w 21624131"/>
              <a:gd name="connsiteY2287" fmla="*/ 8352517 h 13294492"/>
              <a:gd name="connsiteX2288" fmla="*/ 15899933 w 21624131"/>
              <a:gd name="connsiteY2288" fmla="*/ 8246428 h 13294492"/>
              <a:gd name="connsiteX2289" fmla="*/ 8733706 w 21624131"/>
              <a:gd name="connsiteY2289" fmla="*/ 10448952 h 13294492"/>
              <a:gd name="connsiteX2290" fmla="*/ 8825296 w 21624131"/>
              <a:gd name="connsiteY2290" fmla="*/ 10448952 h 13294492"/>
              <a:gd name="connsiteX2291" fmla="*/ 8747445 w 21624131"/>
              <a:gd name="connsiteY2291" fmla="*/ 10485033 h 13294492"/>
              <a:gd name="connsiteX2292" fmla="*/ 8655856 w 21624131"/>
              <a:gd name="connsiteY2292" fmla="*/ 10485033 h 13294492"/>
              <a:gd name="connsiteX2293" fmla="*/ 8733706 w 21624131"/>
              <a:gd name="connsiteY2293" fmla="*/ 10448952 h 13294492"/>
              <a:gd name="connsiteX2294" fmla="*/ 18086319 w 21624131"/>
              <a:gd name="connsiteY2294" fmla="*/ 7567459 h 13294492"/>
              <a:gd name="connsiteX2295" fmla="*/ 18115529 w 21624131"/>
              <a:gd name="connsiteY2295" fmla="*/ 7560687 h 13294492"/>
              <a:gd name="connsiteX2296" fmla="*/ 18199030 w 21624131"/>
              <a:gd name="connsiteY2296" fmla="*/ 7625232 h 13294492"/>
              <a:gd name="connsiteX2297" fmla="*/ 18129446 w 21624131"/>
              <a:gd name="connsiteY2297" fmla="*/ 7685166 h 13294492"/>
              <a:gd name="connsiteX2298" fmla="*/ 18041307 w 21624131"/>
              <a:gd name="connsiteY2298" fmla="*/ 7620621 h 13294492"/>
              <a:gd name="connsiteX2299" fmla="*/ 18086319 w 21624131"/>
              <a:gd name="connsiteY2299" fmla="*/ 7567459 h 13294492"/>
              <a:gd name="connsiteX2300" fmla="*/ 7983132 w 21624131"/>
              <a:gd name="connsiteY2300" fmla="*/ 10674415 h 13294492"/>
              <a:gd name="connsiteX2301" fmla="*/ 8044149 w 21624131"/>
              <a:gd name="connsiteY2301" fmla="*/ 10658313 h 13294492"/>
              <a:gd name="connsiteX2302" fmla="*/ 8137127 w 21624131"/>
              <a:gd name="connsiteY2302" fmla="*/ 10662914 h 13294492"/>
              <a:gd name="connsiteX2303" fmla="*/ 8053447 w 21624131"/>
              <a:gd name="connsiteY2303" fmla="*/ 10690517 h 13294492"/>
              <a:gd name="connsiteX2304" fmla="*/ 7960469 w 21624131"/>
              <a:gd name="connsiteY2304" fmla="*/ 10690516 h 13294492"/>
              <a:gd name="connsiteX2305" fmla="*/ 7983132 w 21624131"/>
              <a:gd name="connsiteY2305" fmla="*/ 10674415 h 13294492"/>
              <a:gd name="connsiteX2306" fmla="*/ 20924074 w 21624131"/>
              <a:gd name="connsiteY2306" fmla="*/ 6685847 h 13294492"/>
              <a:gd name="connsiteX2307" fmla="*/ 20850469 w 21624131"/>
              <a:gd name="connsiteY2307" fmla="*/ 6894214 h 13294492"/>
              <a:gd name="connsiteX2308" fmla="*/ 20749262 w 21624131"/>
              <a:gd name="connsiteY2308" fmla="*/ 7093319 h 13294492"/>
              <a:gd name="connsiteX2309" fmla="*/ 20822867 w 21624131"/>
              <a:gd name="connsiteY2309" fmla="*/ 6875691 h 13294492"/>
              <a:gd name="connsiteX2310" fmla="*/ 20924074 w 21624131"/>
              <a:gd name="connsiteY2310" fmla="*/ 6685847 h 13294492"/>
              <a:gd name="connsiteX2311" fmla="*/ 9257648 w 21624131"/>
              <a:gd name="connsiteY2311" fmla="*/ 10273316 h 13294492"/>
              <a:gd name="connsiteX2312" fmla="*/ 9350224 w 21624131"/>
              <a:gd name="connsiteY2312" fmla="*/ 10277955 h 13294492"/>
              <a:gd name="connsiteX2313" fmla="*/ 9276163 w 21624131"/>
              <a:gd name="connsiteY2313" fmla="*/ 10319706 h 13294492"/>
              <a:gd name="connsiteX2314" fmla="*/ 9183587 w 21624131"/>
              <a:gd name="connsiteY2314" fmla="*/ 10319706 h 13294492"/>
              <a:gd name="connsiteX2315" fmla="*/ 9257648 w 21624131"/>
              <a:gd name="connsiteY2315" fmla="*/ 10273316 h 13294492"/>
              <a:gd name="connsiteX2316" fmla="*/ 8174441 w 21624131"/>
              <a:gd name="connsiteY2316" fmla="*/ 10605588 h 13294492"/>
              <a:gd name="connsiteX2317" fmla="*/ 8206915 w 21624131"/>
              <a:gd name="connsiteY2317" fmla="*/ 10597969 h 13294492"/>
              <a:gd name="connsiteX2318" fmla="*/ 8299490 w 21624131"/>
              <a:gd name="connsiteY2318" fmla="*/ 10597968 h 13294492"/>
              <a:gd name="connsiteX2319" fmla="*/ 8220801 w 21624131"/>
              <a:gd name="connsiteY2319" fmla="*/ 10630171 h 13294492"/>
              <a:gd name="connsiteX2320" fmla="*/ 8128225 w 21624131"/>
              <a:gd name="connsiteY2320" fmla="*/ 10630172 h 13294492"/>
              <a:gd name="connsiteX2321" fmla="*/ 8174441 w 21624131"/>
              <a:gd name="connsiteY2321" fmla="*/ 10605588 h 13294492"/>
              <a:gd name="connsiteX2322" fmla="*/ 10861982 w 21624131"/>
              <a:gd name="connsiteY2322" fmla="*/ 9777990 h 13294492"/>
              <a:gd name="connsiteX2323" fmla="*/ 10949527 w 21624131"/>
              <a:gd name="connsiteY2323" fmla="*/ 9810047 h 13294492"/>
              <a:gd name="connsiteX2324" fmla="*/ 10875804 w 21624131"/>
              <a:gd name="connsiteY2324" fmla="*/ 9878740 h 13294492"/>
              <a:gd name="connsiteX2325" fmla="*/ 10788259 w 21624131"/>
              <a:gd name="connsiteY2325" fmla="*/ 9842104 h 13294492"/>
              <a:gd name="connsiteX2326" fmla="*/ 10861982 w 21624131"/>
              <a:gd name="connsiteY2326" fmla="*/ 9777990 h 13294492"/>
              <a:gd name="connsiteX2327" fmla="*/ 13896279 w 21624131"/>
              <a:gd name="connsiteY2327" fmla="*/ 8841798 h 13294492"/>
              <a:gd name="connsiteX2328" fmla="*/ 13988432 w 21624131"/>
              <a:gd name="connsiteY2328" fmla="*/ 8939060 h 13294492"/>
              <a:gd name="connsiteX2329" fmla="*/ 13919317 w 21624131"/>
              <a:gd name="connsiteY2329" fmla="*/ 9064112 h 13294492"/>
              <a:gd name="connsiteX2330" fmla="*/ 13827164 w 21624131"/>
              <a:gd name="connsiteY2330" fmla="*/ 8976113 h 13294492"/>
              <a:gd name="connsiteX2331" fmla="*/ 13896279 w 21624131"/>
              <a:gd name="connsiteY2331" fmla="*/ 8841798 h 13294492"/>
              <a:gd name="connsiteX2332" fmla="*/ 19492964 w 21624131"/>
              <a:gd name="connsiteY2332" fmla="*/ 7116848 h 13294492"/>
              <a:gd name="connsiteX2333" fmla="*/ 19518498 w 21624131"/>
              <a:gd name="connsiteY2333" fmla="*/ 7116186 h 13294492"/>
              <a:gd name="connsiteX2334" fmla="*/ 19606206 w 21624131"/>
              <a:gd name="connsiteY2334" fmla="*/ 7177366 h 13294492"/>
              <a:gd name="connsiteX2335" fmla="*/ 19541580 w 21624131"/>
              <a:gd name="connsiteY2335" fmla="*/ 7215017 h 13294492"/>
              <a:gd name="connsiteX2336" fmla="*/ 19463103 w 21624131"/>
              <a:gd name="connsiteY2336" fmla="*/ 7158542 h 13294492"/>
              <a:gd name="connsiteX2337" fmla="*/ 19473489 w 21624131"/>
              <a:gd name="connsiteY2337" fmla="*/ 7125011 h 13294492"/>
              <a:gd name="connsiteX2338" fmla="*/ 19492964 w 21624131"/>
              <a:gd name="connsiteY2338" fmla="*/ 7116848 h 13294492"/>
              <a:gd name="connsiteX2339" fmla="*/ 20091554 w 21624131"/>
              <a:gd name="connsiteY2339" fmla="*/ 6930685 h 13294492"/>
              <a:gd name="connsiteX2340" fmla="*/ 20120282 w 21624131"/>
              <a:gd name="connsiteY2340" fmla="*/ 6940046 h 13294492"/>
              <a:gd name="connsiteX2341" fmla="*/ 20063997 w 21624131"/>
              <a:gd name="connsiteY2341" fmla="*/ 7052384 h 13294492"/>
              <a:gd name="connsiteX2342" fmla="*/ 19988949 w 21624131"/>
              <a:gd name="connsiteY2342" fmla="*/ 7057064 h 13294492"/>
              <a:gd name="connsiteX2343" fmla="*/ 20045235 w 21624131"/>
              <a:gd name="connsiteY2343" fmla="*/ 6963449 h 13294492"/>
              <a:gd name="connsiteX2344" fmla="*/ 20091554 w 21624131"/>
              <a:gd name="connsiteY2344" fmla="*/ 6930685 h 13294492"/>
              <a:gd name="connsiteX2345" fmla="*/ 8339730 w 21624131"/>
              <a:gd name="connsiteY2345" fmla="*/ 10540174 h 13294492"/>
              <a:gd name="connsiteX2346" fmla="*/ 8372345 w 21624131"/>
              <a:gd name="connsiteY2346" fmla="*/ 10532432 h 13294492"/>
              <a:gd name="connsiteX2347" fmla="*/ 8465323 w 21624131"/>
              <a:gd name="connsiteY2347" fmla="*/ 10527758 h 13294492"/>
              <a:gd name="connsiteX2348" fmla="*/ 8381643 w 21624131"/>
              <a:gd name="connsiteY2348" fmla="*/ 10560477 h 13294492"/>
              <a:gd name="connsiteX2349" fmla="*/ 8293314 w 21624131"/>
              <a:gd name="connsiteY2349" fmla="*/ 10565151 h 13294492"/>
              <a:gd name="connsiteX2350" fmla="*/ 8339730 w 21624131"/>
              <a:gd name="connsiteY2350" fmla="*/ 10540174 h 13294492"/>
              <a:gd name="connsiteX2351" fmla="*/ 8895035 w 21624131"/>
              <a:gd name="connsiteY2351" fmla="*/ 10365204 h 13294492"/>
              <a:gd name="connsiteX2352" fmla="*/ 8987612 w 21624131"/>
              <a:gd name="connsiteY2352" fmla="*/ 10365204 h 13294492"/>
              <a:gd name="connsiteX2353" fmla="*/ 8913550 w 21624131"/>
              <a:gd name="connsiteY2353" fmla="*/ 10406419 h 13294492"/>
              <a:gd name="connsiteX2354" fmla="*/ 8820974 w 21624131"/>
              <a:gd name="connsiteY2354" fmla="*/ 10406419 h 13294492"/>
              <a:gd name="connsiteX2355" fmla="*/ 8895035 w 21624131"/>
              <a:gd name="connsiteY2355" fmla="*/ 10365204 h 13294492"/>
              <a:gd name="connsiteX2356" fmla="*/ 13536374 w 21624131"/>
              <a:gd name="connsiteY2356" fmla="*/ 8935728 h 13294492"/>
              <a:gd name="connsiteX2357" fmla="*/ 13628526 w 21624131"/>
              <a:gd name="connsiteY2357" fmla="*/ 9023727 h 13294492"/>
              <a:gd name="connsiteX2358" fmla="*/ 13559411 w 21624131"/>
              <a:gd name="connsiteY2358" fmla="*/ 9148779 h 13294492"/>
              <a:gd name="connsiteX2359" fmla="*/ 13467259 w 21624131"/>
              <a:gd name="connsiteY2359" fmla="*/ 9070043 h 13294492"/>
              <a:gd name="connsiteX2360" fmla="*/ 13536374 w 21624131"/>
              <a:gd name="connsiteY2360" fmla="*/ 8935728 h 13294492"/>
              <a:gd name="connsiteX2361" fmla="*/ 17190725 w 21624131"/>
              <a:gd name="connsiteY2361" fmla="*/ 7811530 h 13294492"/>
              <a:gd name="connsiteX2362" fmla="*/ 17284342 w 21624131"/>
              <a:gd name="connsiteY2362" fmla="*/ 7871227 h 13294492"/>
              <a:gd name="connsiteX2363" fmla="*/ 17204768 w 21624131"/>
              <a:gd name="connsiteY2363" fmla="*/ 7953886 h 13294492"/>
              <a:gd name="connsiteX2364" fmla="*/ 17120513 w 21624131"/>
              <a:gd name="connsiteY2364" fmla="*/ 7889596 h 13294492"/>
              <a:gd name="connsiteX2365" fmla="*/ 17190725 w 21624131"/>
              <a:gd name="connsiteY2365" fmla="*/ 7811530 h 13294492"/>
              <a:gd name="connsiteX2366" fmla="*/ 10505678 w 21624131"/>
              <a:gd name="connsiteY2366" fmla="*/ 9864839 h 13294492"/>
              <a:gd name="connsiteX2367" fmla="*/ 10589565 w 21624131"/>
              <a:gd name="connsiteY2367" fmla="*/ 9888369 h 13294492"/>
              <a:gd name="connsiteX2368" fmla="*/ 10514999 w 21624131"/>
              <a:gd name="connsiteY2368" fmla="*/ 9954256 h 13294492"/>
              <a:gd name="connsiteX2369" fmla="*/ 10426450 w 21624131"/>
              <a:gd name="connsiteY2369" fmla="*/ 9926019 h 13294492"/>
              <a:gd name="connsiteX2370" fmla="*/ 10505678 w 21624131"/>
              <a:gd name="connsiteY2370" fmla="*/ 9864839 h 13294492"/>
              <a:gd name="connsiteX2371" fmla="*/ 15525327 w 21624131"/>
              <a:gd name="connsiteY2371" fmla="*/ 8319592 h 13294492"/>
              <a:gd name="connsiteX2372" fmla="*/ 15617480 w 21624131"/>
              <a:gd name="connsiteY2372" fmla="*/ 8398874 h 13294492"/>
              <a:gd name="connsiteX2373" fmla="*/ 15552973 w 21624131"/>
              <a:gd name="connsiteY2373" fmla="*/ 8515466 h 13294492"/>
              <a:gd name="connsiteX2374" fmla="*/ 15456212 w 21624131"/>
              <a:gd name="connsiteY2374" fmla="*/ 8431520 h 13294492"/>
              <a:gd name="connsiteX2375" fmla="*/ 15525327 w 21624131"/>
              <a:gd name="connsiteY2375" fmla="*/ 8319592 h 13294492"/>
              <a:gd name="connsiteX2376" fmla="*/ 13174931 w 21624131"/>
              <a:gd name="connsiteY2376" fmla="*/ 9033169 h 13294492"/>
              <a:gd name="connsiteX2377" fmla="*/ 13268546 w 21624131"/>
              <a:gd name="connsiteY2377" fmla="*/ 9116670 h 13294492"/>
              <a:gd name="connsiteX2378" fmla="*/ 13198334 w 21624131"/>
              <a:gd name="connsiteY2378" fmla="*/ 9237283 h 13294492"/>
              <a:gd name="connsiteX2379" fmla="*/ 13104719 w 21624131"/>
              <a:gd name="connsiteY2379" fmla="*/ 9158421 h 13294492"/>
              <a:gd name="connsiteX2380" fmla="*/ 13174931 w 21624131"/>
              <a:gd name="connsiteY2380" fmla="*/ 9033169 h 13294492"/>
              <a:gd name="connsiteX2381" fmla="*/ 10116841 w 21624131"/>
              <a:gd name="connsiteY2381" fmla="*/ 9973393 h 13294492"/>
              <a:gd name="connsiteX2382" fmla="*/ 10149082 w 21624131"/>
              <a:gd name="connsiteY2382" fmla="*/ 9963668 h 13294492"/>
              <a:gd name="connsiteX2383" fmla="*/ 10231617 w 21624131"/>
              <a:gd name="connsiteY2383" fmla="*/ 9981708 h 13294492"/>
              <a:gd name="connsiteX2384" fmla="*/ 10153667 w 21624131"/>
              <a:gd name="connsiteY2384" fmla="*/ 10031320 h 13294492"/>
              <a:gd name="connsiteX2385" fmla="*/ 10066545 w 21624131"/>
              <a:gd name="connsiteY2385" fmla="*/ 10017790 h 13294492"/>
              <a:gd name="connsiteX2386" fmla="*/ 10116841 w 21624131"/>
              <a:gd name="connsiteY2386" fmla="*/ 9973393 h 13294492"/>
              <a:gd name="connsiteX2387" fmla="*/ 8508279 w 21624131"/>
              <a:gd name="connsiteY2387" fmla="*/ 10466347 h 13294492"/>
              <a:gd name="connsiteX2388" fmla="*/ 8539803 w 21624131"/>
              <a:gd name="connsiteY2388" fmla="*/ 10458877 h 13294492"/>
              <a:gd name="connsiteX2389" fmla="*/ 8626924 w 21624131"/>
              <a:gd name="connsiteY2389" fmla="*/ 10454368 h 13294492"/>
              <a:gd name="connsiteX2390" fmla="*/ 8548973 w 21624131"/>
              <a:gd name="connsiteY2390" fmla="*/ 10490448 h 13294492"/>
              <a:gd name="connsiteX2391" fmla="*/ 8461853 w 21624131"/>
              <a:gd name="connsiteY2391" fmla="*/ 10490448 h 13294492"/>
              <a:gd name="connsiteX2392" fmla="*/ 8508279 w 21624131"/>
              <a:gd name="connsiteY2392" fmla="*/ 10466347 h 13294492"/>
              <a:gd name="connsiteX2393" fmla="*/ 18796390 w 21624131"/>
              <a:gd name="connsiteY2393" fmla="*/ 7298822 h 13294492"/>
              <a:gd name="connsiteX2394" fmla="*/ 18824588 w 21624131"/>
              <a:gd name="connsiteY2394" fmla="*/ 7297441 h 13294492"/>
              <a:gd name="connsiteX2395" fmla="*/ 18907246 w 21624131"/>
              <a:gd name="connsiteY2395" fmla="*/ 7357948 h 13294492"/>
              <a:gd name="connsiteX2396" fmla="*/ 18833773 w 21624131"/>
              <a:gd name="connsiteY2396" fmla="*/ 7399838 h 13294492"/>
              <a:gd name="connsiteX2397" fmla="*/ 18755707 w 21624131"/>
              <a:gd name="connsiteY2397" fmla="*/ 7343985 h 13294492"/>
              <a:gd name="connsiteX2398" fmla="*/ 18774649 w 21624131"/>
              <a:gd name="connsiteY2398" fmla="*/ 7308495 h 13294492"/>
              <a:gd name="connsiteX2399" fmla="*/ 18796390 w 21624131"/>
              <a:gd name="connsiteY2399" fmla="*/ 7298822 h 13294492"/>
              <a:gd name="connsiteX2400" fmla="*/ 9752072 w 21624131"/>
              <a:gd name="connsiteY2400" fmla="*/ 10079633 h 13294492"/>
              <a:gd name="connsiteX2401" fmla="*/ 9784545 w 21624131"/>
              <a:gd name="connsiteY2401" fmla="*/ 10069656 h 13294492"/>
              <a:gd name="connsiteX2402" fmla="*/ 9872493 w 21624131"/>
              <a:gd name="connsiteY2402" fmla="*/ 10074317 h 13294492"/>
              <a:gd name="connsiteX2403" fmla="*/ 9798431 w 21624131"/>
              <a:gd name="connsiteY2403" fmla="*/ 10125582 h 13294492"/>
              <a:gd name="connsiteX2404" fmla="*/ 9705856 w 21624131"/>
              <a:gd name="connsiteY2404" fmla="*/ 10120921 h 13294492"/>
              <a:gd name="connsiteX2405" fmla="*/ 9752072 w 21624131"/>
              <a:gd name="connsiteY2405" fmla="*/ 10079633 h 13294492"/>
              <a:gd name="connsiteX2406" fmla="*/ 6779702 w 21624131"/>
              <a:gd name="connsiteY2406" fmla="*/ 10993796 h 13294492"/>
              <a:gd name="connsiteX2407" fmla="*/ 6841966 w 21624131"/>
              <a:gd name="connsiteY2407" fmla="*/ 10985748 h 13294492"/>
              <a:gd name="connsiteX2408" fmla="*/ 6952669 w 21624131"/>
              <a:gd name="connsiteY2408" fmla="*/ 11008749 h 13294492"/>
              <a:gd name="connsiteX2409" fmla="*/ 6865029 w 21624131"/>
              <a:gd name="connsiteY2409" fmla="*/ 11027151 h 13294492"/>
              <a:gd name="connsiteX2410" fmla="*/ 6758946 w 21624131"/>
              <a:gd name="connsiteY2410" fmla="*/ 11008747 h 13294492"/>
              <a:gd name="connsiteX2411" fmla="*/ 6779702 w 21624131"/>
              <a:gd name="connsiteY2411" fmla="*/ 10993796 h 13294492"/>
              <a:gd name="connsiteX2412" fmla="*/ 9424259 w 21624131"/>
              <a:gd name="connsiteY2412" fmla="*/ 10172202 h 13294492"/>
              <a:gd name="connsiteX2413" fmla="*/ 9511804 w 21624131"/>
              <a:gd name="connsiteY2413" fmla="*/ 10176769 h 13294492"/>
              <a:gd name="connsiteX2414" fmla="*/ 9442690 w 21624131"/>
              <a:gd name="connsiteY2414" fmla="*/ 10222434 h 13294492"/>
              <a:gd name="connsiteX2415" fmla="*/ 9350537 w 21624131"/>
              <a:gd name="connsiteY2415" fmla="*/ 10222434 h 13294492"/>
              <a:gd name="connsiteX2416" fmla="*/ 9424259 w 21624131"/>
              <a:gd name="connsiteY2416" fmla="*/ 10172202 h 13294492"/>
              <a:gd name="connsiteX2417" fmla="*/ 6945011 w 21624131"/>
              <a:gd name="connsiteY2417" fmla="*/ 10934371 h 13294492"/>
              <a:gd name="connsiteX2418" fmla="*/ 7007879 w 21624131"/>
              <a:gd name="connsiteY2418" fmla="*/ 10921614 h 13294492"/>
              <a:gd name="connsiteX2419" fmla="*/ 7114989 w 21624131"/>
              <a:gd name="connsiteY2419" fmla="*/ 10944808 h 13294492"/>
              <a:gd name="connsiteX2420" fmla="*/ 7031164 w 21624131"/>
              <a:gd name="connsiteY2420" fmla="*/ 10981920 h 13294492"/>
              <a:gd name="connsiteX2421" fmla="*/ 6924054 w 21624131"/>
              <a:gd name="connsiteY2421" fmla="*/ 10954087 h 13294492"/>
              <a:gd name="connsiteX2422" fmla="*/ 6945011 w 21624131"/>
              <a:gd name="connsiteY2422" fmla="*/ 10934371 h 13294492"/>
              <a:gd name="connsiteX2423" fmla="*/ 7620901 w 21624131"/>
              <a:gd name="connsiteY2423" fmla="*/ 10725875 h 13294492"/>
              <a:gd name="connsiteX2424" fmla="*/ 7679594 w 21624131"/>
              <a:gd name="connsiteY2424" fmla="*/ 10712345 h 13294492"/>
              <a:gd name="connsiteX2425" fmla="*/ 7772571 w 21624131"/>
              <a:gd name="connsiteY2425" fmla="*/ 10716855 h 13294492"/>
              <a:gd name="connsiteX2426" fmla="*/ 7688891 w 21624131"/>
              <a:gd name="connsiteY2426" fmla="*/ 10743916 h 13294492"/>
              <a:gd name="connsiteX2427" fmla="*/ 7600562 w 21624131"/>
              <a:gd name="connsiteY2427" fmla="*/ 10739406 h 13294492"/>
              <a:gd name="connsiteX2428" fmla="*/ 7620901 w 21624131"/>
              <a:gd name="connsiteY2428" fmla="*/ 10725875 h 13294492"/>
              <a:gd name="connsiteX2429" fmla="*/ 7450265 w 21624131"/>
              <a:gd name="connsiteY2429" fmla="*/ 10778225 h 13294492"/>
              <a:gd name="connsiteX2430" fmla="*/ 7508594 w 21624131"/>
              <a:gd name="connsiteY2430" fmla="*/ 10768449 h 13294492"/>
              <a:gd name="connsiteX2431" fmla="*/ 7610236 w 21624131"/>
              <a:gd name="connsiteY2431" fmla="*/ 10773049 h 13294492"/>
              <a:gd name="connsiteX2432" fmla="*/ 7531694 w 21624131"/>
              <a:gd name="connsiteY2432" fmla="*/ 10796051 h 13294492"/>
              <a:gd name="connsiteX2433" fmla="*/ 7430052 w 21624131"/>
              <a:gd name="connsiteY2433" fmla="*/ 10791451 h 13294492"/>
              <a:gd name="connsiteX2434" fmla="*/ 7450265 w 21624131"/>
              <a:gd name="connsiteY2434" fmla="*/ 10778225 h 13294492"/>
              <a:gd name="connsiteX2435" fmla="*/ 7785285 w 21624131"/>
              <a:gd name="connsiteY2435" fmla="*/ 10674009 h 13294492"/>
              <a:gd name="connsiteX2436" fmla="*/ 7844302 w 21624131"/>
              <a:gd name="connsiteY2436" fmla="*/ 10662734 h 13294492"/>
              <a:gd name="connsiteX2437" fmla="*/ 7936878 w 21624131"/>
              <a:gd name="connsiteY2437" fmla="*/ 10662734 h 13294492"/>
              <a:gd name="connsiteX2438" fmla="*/ 7858189 w 21624131"/>
              <a:gd name="connsiteY2438" fmla="*/ 10685285 h 13294492"/>
              <a:gd name="connsiteX2439" fmla="*/ 7760983 w 21624131"/>
              <a:gd name="connsiteY2439" fmla="*/ 10685285 h 13294492"/>
              <a:gd name="connsiteX2440" fmla="*/ 7785285 w 21624131"/>
              <a:gd name="connsiteY2440" fmla="*/ 10674009 h 13294492"/>
              <a:gd name="connsiteX2441" fmla="*/ 12818464 w 21624131"/>
              <a:gd name="connsiteY2441" fmla="*/ 9125931 h 13294492"/>
              <a:gd name="connsiteX2442" fmla="*/ 12906008 w 21624131"/>
              <a:gd name="connsiteY2442" fmla="*/ 9200017 h 13294492"/>
              <a:gd name="connsiteX2443" fmla="*/ 12832285 w 21624131"/>
              <a:gd name="connsiteY2443" fmla="*/ 9320408 h 13294492"/>
              <a:gd name="connsiteX2444" fmla="*/ 12749348 w 21624131"/>
              <a:gd name="connsiteY2444" fmla="*/ 9241691 h 13294492"/>
              <a:gd name="connsiteX2445" fmla="*/ 12818464 w 21624131"/>
              <a:gd name="connsiteY2445" fmla="*/ 9125931 h 13294492"/>
              <a:gd name="connsiteX2446" fmla="*/ 7283067 w 21624131"/>
              <a:gd name="connsiteY2446" fmla="*/ 10828377 h 13294492"/>
              <a:gd name="connsiteX2447" fmla="*/ 7345438 w 21624131"/>
              <a:gd name="connsiteY2447" fmla="*/ 10815093 h 13294492"/>
              <a:gd name="connsiteX2448" fmla="*/ 7442460 w 21624131"/>
              <a:gd name="connsiteY2448" fmla="*/ 10828376 h 13294492"/>
              <a:gd name="connsiteX2449" fmla="*/ 7363918 w 21624131"/>
              <a:gd name="connsiteY2449" fmla="*/ 10854945 h 13294492"/>
              <a:gd name="connsiteX2450" fmla="*/ 7262276 w 21624131"/>
              <a:gd name="connsiteY2450" fmla="*/ 10841662 h 13294492"/>
              <a:gd name="connsiteX2451" fmla="*/ 7283067 w 21624131"/>
              <a:gd name="connsiteY2451" fmla="*/ 10828377 h 13294492"/>
              <a:gd name="connsiteX2452" fmla="*/ 7113015 w 21624131"/>
              <a:gd name="connsiteY2452" fmla="*/ 10875887 h 13294492"/>
              <a:gd name="connsiteX2453" fmla="*/ 7174460 w 21624131"/>
              <a:gd name="connsiteY2453" fmla="*/ 10869459 h 13294492"/>
              <a:gd name="connsiteX2454" fmla="*/ 7280122 w 21624131"/>
              <a:gd name="connsiteY2454" fmla="*/ 10883481 h 13294492"/>
              <a:gd name="connsiteX2455" fmla="*/ 7197430 w 21624131"/>
              <a:gd name="connsiteY2455" fmla="*/ 10916202 h 13294492"/>
              <a:gd name="connsiteX2456" fmla="*/ 7096361 w 21624131"/>
              <a:gd name="connsiteY2456" fmla="*/ 10892830 h 13294492"/>
              <a:gd name="connsiteX2457" fmla="*/ 7113015 w 21624131"/>
              <a:gd name="connsiteY2457" fmla="*/ 10875887 h 13294492"/>
              <a:gd name="connsiteX2458" fmla="*/ 9067059 w 21624131"/>
              <a:gd name="connsiteY2458" fmla="*/ 10273317 h 13294492"/>
              <a:gd name="connsiteX2459" fmla="*/ 9149997 w 21624131"/>
              <a:gd name="connsiteY2459" fmla="*/ 10273317 h 13294492"/>
              <a:gd name="connsiteX2460" fmla="*/ 9071667 w 21624131"/>
              <a:gd name="connsiteY2460" fmla="*/ 10319706 h 13294492"/>
              <a:gd name="connsiteX2461" fmla="*/ 8988729 w 21624131"/>
              <a:gd name="connsiteY2461" fmla="*/ 10319707 h 13294492"/>
              <a:gd name="connsiteX2462" fmla="*/ 9067059 w 21624131"/>
              <a:gd name="connsiteY2462" fmla="*/ 10273317 h 13294492"/>
              <a:gd name="connsiteX2463" fmla="*/ 7975698 w 21624131"/>
              <a:gd name="connsiteY2463" fmla="*/ 10608221 h 13294492"/>
              <a:gd name="connsiteX2464" fmla="*/ 8007449 w 21624131"/>
              <a:gd name="connsiteY2464" fmla="*/ 10600673 h 13294492"/>
              <a:gd name="connsiteX2465" fmla="*/ 8100025 w 21624131"/>
              <a:gd name="connsiteY2465" fmla="*/ 10600674 h 13294492"/>
              <a:gd name="connsiteX2466" fmla="*/ 8025964 w 21624131"/>
              <a:gd name="connsiteY2466" fmla="*/ 10628276 h 13294492"/>
              <a:gd name="connsiteX2467" fmla="*/ 7933388 w 21624131"/>
              <a:gd name="connsiteY2467" fmla="*/ 10628276 h 13294492"/>
              <a:gd name="connsiteX2468" fmla="*/ 7975698 w 21624131"/>
              <a:gd name="connsiteY2468" fmla="*/ 10608221 h 13294492"/>
              <a:gd name="connsiteX2469" fmla="*/ 20859883 w 21624131"/>
              <a:gd name="connsiteY2469" fmla="*/ 6645248 h 13294492"/>
              <a:gd name="connsiteX2470" fmla="*/ 20790451 w 21624131"/>
              <a:gd name="connsiteY2470" fmla="*/ 6867083 h 13294492"/>
              <a:gd name="connsiteX2471" fmla="*/ 20702504 w 21624131"/>
              <a:gd name="connsiteY2471" fmla="*/ 7047324 h 13294492"/>
              <a:gd name="connsiteX2472" fmla="*/ 20771935 w 21624131"/>
              <a:gd name="connsiteY2472" fmla="*/ 6820867 h 13294492"/>
              <a:gd name="connsiteX2473" fmla="*/ 20859883 w 21624131"/>
              <a:gd name="connsiteY2473" fmla="*/ 6645248 h 13294492"/>
              <a:gd name="connsiteX2474" fmla="*/ 19654332 w 21624131"/>
              <a:gd name="connsiteY2474" fmla="*/ 7011177 h 13294492"/>
              <a:gd name="connsiteX2475" fmla="*/ 19679403 w 21624131"/>
              <a:gd name="connsiteY2475" fmla="*/ 7010532 h 13294492"/>
              <a:gd name="connsiteX2476" fmla="*/ 19763122 w 21624131"/>
              <a:gd name="connsiteY2476" fmla="*/ 7065595 h 13294492"/>
              <a:gd name="connsiteX2477" fmla="*/ 19702658 w 21624131"/>
              <a:gd name="connsiteY2477" fmla="*/ 7106891 h 13294492"/>
              <a:gd name="connsiteX2478" fmla="*/ 19623589 w 21624131"/>
              <a:gd name="connsiteY2478" fmla="*/ 7051830 h 13294492"/>
              <a:gd name="connsiteX2479" fmla="*/ 19635799 w 21624131"/>
              <a:gd name="connsiteY2479" fmla="*/ 7019136 h 13294492"/>
              <a:gd name="connsiteX2480" fmla="*/ 19654332 w 21624131"/>
              <a:gd name="connsiteY2480" fmla="*/ 7011177 h 13294492"/>
              <a:gd name="connsiteX2481" fmla="*/ 15159205 w 21624131"/>
              <a:gd name="connsiteY2481" fmla="*/ 8390639 h 13294492"/>
              <a:gd name="connsiteX2482" fmla="*/ 15246751 w 21624131"/>
              <a:gd name="connsiteY2482" fmla="*/ 8473549 h 13294492"/>
              <a:gd name="connsiteX2483" fmla="*/ 15177636 w 21624131"/>
              <a:gd name="connsiteY2483" fmla="*/ 8593306 h 13294492"/>
              <a:gd name="connsiteX2484" fmla="*/ 15085484 w 21624131"/>
              <a:gd name="connsiteY2484" fmla="*/ 8501185 h 13294492"/>
              <a:gd name="connsiteX2485" fmla="*/ 15159205 w 21624131"/>
              <a:gd name="connsiteY2485" fmla="*/ 8390639 h 13294492"/>
              <a:gd name="connsiteX2486" fmla="*/ 8674826 w 21624131"/>
              <a:gd name="connsiteY2486" fmla="*/ 10383496 h 13294492"/>
              <a:gd name="connsiteX2487" fmla="*/ 8707153 w 21624131"/>
              <a:gd name="connsiteY2487" fmla="*/ 10375196 h 13294492"/>
              <a:gd name="connsiteX2488" fmla="*/ 8790090 w 21624131"/>
              <a:gd name="connsiteY2488" fmla="*/ 10370616 h 13294492"/>
              <a:gd name="connsiteX2489" fmla="*/ 8711760 w 21624131"/>
              <a:gd name="connsiteY2489" fmla="*/ 10411832 h 13294492"/>
              <a:gd name="connsiteX2490" fmla="*/ 8628823 w 21624131"/>
              <a:gd name="connsiteY2490" fmla="*/ 10411831 h 13294492"/>
              <a:gd name="connsiteX2491" fmla="*/ 8674826 w 21624131"/>
              <a:gd name="connsiteY2491" fmla="*/ 10383496 h 13294492"/>
              <a:gd name="connsiteX2492" fmla="*/ 8143473 w 21624131"/>
              <a:gd name="connsiteY2492" fmla="*/ 10545290 h 13294492"/>
              <a:gd name="connsiteX2493" fmla="*/ 8175225 w 21624131"/>
              <a:gd name="connsiteY2493" fmla="*/ 10535730 h 13294492"/>
              <a:gd name="connsiteX2494" fmla="*/ 8263172 w 21624131"/>
              <a:gd name="connsiteY2494" fmla="*/ 10531129 h 13294492"/>
              <a:gd name="connsiteX2495" fmla="*/ 8193740 w 21624131"/>
              <a:gd name="connsiteY2495" fmla="*/ 10563332 h 13294492"/>
              <a:gd name="connsiteX2496" fmla="*/ 8101164 w 21624131"/>
              <a:gd name="connsiteY2496" fmla="*/ 10567933 h 13294492"/>
              <a:gd name="connsiteX2497" fmla="*/ 8143473 w 21624131"/>
              <a:gd name="connsiteY2497" fmla="*/ 10545290 h 13294492"/>
              <a:gd name="connsiteX2498" fmla="*/ 12458557 w 21624131"/>
              <a:gd name="connsiteY2498" fmla="*/ 9217864 h 13294492"/>
              <a:gd name="connsiteX2499" fmla="*/ 12546103 w 21624131"/>
              <a:gd name="connsiteY2499" fmla="*/ 9295963 h 13294492"/>
              <a:gd name="connsiteX2500" fmla="*/ 12472381 w 21624131"/>
              <a:gd name="connsiteY2500" fmla="*/ 9397031 h 13294492"/>
              <a:gd name="connsiteX2501" fmla="*/ 12389442 w 21624131"/>
              <a:gd name="connsiteY2501" fmla="*/ 9328120 h 13294492"/>
              <a:gd name="connsiteX2502" fmla="*/ 12458557 w 21624131"/>
              <a:gd name="connsiteY2502" fmla="*/ 9217864 h 13294492"/>
              <a:gd name="connsiteX2503" fmla="*/ 16820727 w 21624131"/>
              <a:gd name="connsiteY2503" fmla="*/ 7871131 h 13294492"/>
              <a:gd name="connsiteX2504" fmla="*/ 16903665 w 21624131"/>
              <a:gd name="connsiteY2504" fmla="*/ 7931718 h 13294492"/>
              <a:gd name="connsiteX2505" fmla="*/ 16834551 w 21624131"/>
              <a:gd name="connsiteY2505" fmla="*/ 8024927 h 13294492"/>
              <a:gd name="connsiteX2506" fmla="*/ 16742398 w 21624131"/>
              <a:gd name="connsiteY2506" fmla="*/ 7959681 h 13294492"/>
              <a:gd name="connsiteX2507" fmla="*/ 16820727 w 21624131"/>
              <a:gd name="connsiteY2507" fmla="*/ 7871131 h 13294492"/>
              <a:gd name="connsiteX2508" fmla="*/ 17707751 w 21624131"/>
              <a:gd name="connsiteY2508" fmla="*/ 7595186 h 13294492"/>
              <a:gd name="connsiteX2509" fmla="*/ 17737026 w 21624131"/>
              <a:gd name="connsiteY2509" fmla="*/ 7589613 h 13294492"/>
              <a:gd name="connsiteX2510" fmla="*/ 17825574 w 21624131"/>
              <a:gd name="connsiteY2510" fmla="*/ 7644480 h 13294492"/>
              <a:gd name="connsiteX2511" fmla="*/ 17751007 w 21624131"/>
              <a:gd name="connsiteY2511" fmla="*/ 7713066 h 13294492"/>
              <a:gd name="connsiteX2512" fmla="*/ 17667118 w 21624131"/>
              <a:gd name="connsiteY2512" fmla="*/ 7658199 h 13294492"/>
              <a:gd name="connsiteX2513" fmla="*/ 17707751 w 21624131"/>
              <a:gd name="connsiteY2513" fmla="*/ 7595186 h 13294492"/>
              <a:gd name="connsiteX2514" fmla="*/ 12102255 w 21624131"/>
              <a:gd name="connsiteY2514" fmla="*/ 9315392 h 13294492"/>
              <a:gd name="connsiteX2515" fmla="*/ 12186143 w 21624131"/>
              <a:gd name="connsiteY2515" fmla="*/ 9380476 h 13294492"/>
              <a:gd name="connsiteX2516" fmla="*/ 12111576 w 21624131"/>
              <a:gd name="connsiteY2516" fmla="*/ 9478103 h 13294492"/>
              <a:gd name="connsiteX2517" fmla="*/ 12027688 w 21624131"/>
              <a:gd name="connsiteY2517" fmla="*/ 9417667 h 13294492"/>
              <a:gd name="connsiteX2518" fmla="*/ 12102255 w 21624131"/>
              <a:gd name="connsiteY2518" fmla="*/ 9315392 h 13294492"/>
              <a:gd name="connsiteX2519" fmla="*/ 18254936 w 21624131"/>
              <a:gd name="connsiteY2519" fmla="*/ 7422137 h 13294492"/>
              <a:gd name="connsiteX2520" fmla="*/ 18287560 w 21624131"/>
              <a:gd name="connsiteY2520" fmla="*/ 7417264 h 13294492"/>
              <a:gd name="connsiteX2521" fmla="*/ 18366786 w 21624131"/>
              <a:gd name="connsiteY2521" fmla="*/ 7477772 h 13294492"/>
              <a:gd name="connsiteX2522" fmla="*/ 18296878 w 21624131"/>
              <a:gd name="connsiteY2522" fmla="*/ 7533626 h 13294492"/>
              <a:gd name="connsiteX2523" fmla="*/ 18212992 w 21624131"/>
              <a:gd name="connsiteY2523" fmla="*/ 7477772 h 13294492"/>
              <a:gd name="connsiteX2524" fmla="*/ 18254936 w 21624131"/>
              <a:gd name="connsiteY2524" fmla="*/ 7422137 h 13294492"/>
              <a:gd name="connsiteX2525" fmla="*/ 8312216 w 21624131"/>
              <a:gd name="connsiteY2525" fmla="*/ 10475515 h 13294492"/>
              <a:gd name="connsiteX2526" fmla="*/ 8344542 w 21624131"/>
              <a:gd name="connsiteY2526" fmla="*/ 10467672 h 13294492"/>
              <a:gd name="connsiteX2527" fmla="*/ 8427479 w 21624131"/>
              <a:gd name="connsiteY2527" fmla="*/ 10462936 h 13294492"/>
              <a:gd name="connsiteX2528" fmla="*/ 8349149 w 21624131"/>
              <a:gd name="connsiteY2528" fmla="*/ 10496086 h 13294492"/>
              <a:gd name="connsiteX2529" fmla="*/ 8266211 w 21624131"/>
              <a:gd name="connsiteY2529" fmla="*/ 10500821 h 13294492"/>
              <a:gd name="connsiteX2530" fmla="*/ 8312216 w 21624131"/>
              <a:gd name="connsiteY2530" fmla="*/ 10475515 h 13294492"/>
              <a:gd name="connsiteX2531" fmla="*/ 20522545 w 21624131"/>
              <a:gd name="connsiteY2531" fmla="*/ 6712631 h 13294492"/>
              <a:gd name="connsiteX2532" fmla="*/ 20530882 w 21624131"/>
              <a:gd name="connsiteY2532" fmla="*/ 6713283 h 13294492"/>
              <a:gd name="connsiteX2533" fmla="*/ 20475215 w 21624131"/>
              <a:gd name="connsiteY2533" fmla="*/ 6912551 h 13294492"/>
              <a:gd name="connsiteX2534" fmla="*/ 20400990 w 21624131"/>
              <a:gd name="connsiteY2534" fmla="*/ 7042308 h 13294492"/>
              <a:gd name="connsiteX2535" fmla="*/ 20456659 w 21624131"/>
              <a:gd name="connsiteY2535" fmla="*/ 6838406 h 13294492"/>
              <a:gd name="connsiteX2536" fmla="*/ 20522545 w 21624131"/>
              <a:gd name="connsiteY2536" fmla="*/ 6712631 h 13294492"/>
              <a:gd name="connsiteX2537" fmla="*/ 18960215 w 21624131"/>
              <a:gd name="connsiteY2537" fmla="*/ 7192370 h 13294492"/>
              <a:gd name="connsiteX2538" fmla="*/ 18986215 w 21624131"/>
              <a:gd name="connsiteY2538" fmla="*/ 7191802 h 13294492"/>
              <a:gd name="connsiteX2539" fmla="*/ 19070350 w 21624131"/>
              <a:gd name="connsiteY2539" fmla="*/ 7246416 h 13294492"/>
              <a:gd name="connsiteX2540" fmla="*/ 19004911 w 21624131"/>
              <a:gd name="connsiteY2540" fmla="*/ 7287375 h 13294492"/>
              <a:gd name="connsiteX2541" fmla="*/ 18920777 w 21624131"/>
              <a:gd name="connsiteY2541" fmla="*/ 7228210 h 13294492"/>
              <a:gd name="connsiteX2542" fmla="*/ 18939474 w 21624131"/>
              <a:gd name="connsiteY2542" fmla="*/ 7199766 h 13294492"/>
              <a:gd name="connsiteX2543" fmla="*/ 18960215 w 21624131"/>
              <a:gd name="connsiteY2543" fmla="*/ 7192370 h 13294492"/>
              <a:gd name="connsiteX2544" fmla="*/ 11741072 w 21624131"/>
              <a:gd name="connsiteY2544" fmla="*/ 9412081 h 13294492"/>
              <a:gd name="connsiteX2545" fmla="*/ 11828193 w 21624131"/>
              <a:gd name="connsiteY2545" fmla="*/ 9468006 h 13294492"/>
              <a:gd name="connsiteX2546" fmla="*/ 11754828 w 21624131"/>
              <a:gd name="connsiteY2546" fmla="*/ 9556554 h 13294492"/>
              <a:gd name="connsiteX2547" fmla="*/ 11672293 w 21624131"/>
              <a:gd name="connsiteY2547" fmla="*/ 9505290 h 13294492"/>
              <a:gd name="connsiteX2548" fmla="*/ 11741072 w 21624131"/>
              <a:gd name="connsiteY2548" fmla="*/ 9412081 h 13294492"/>
              <a:gd name="connsiteX2549" fmla="*/ 20300650 w 21624131"/>
              <a:gd name="connsiteY2549" fmla="*/ 6778817 h 13294492"/>
              <a:gd name="connsiteX2550" fmla="*/ 20308986 w 21624131"/>
              <a:gd name="connsiteY2550" fmla="*/ 6787406 h 13294492"/>
              <a:gd name="connsiteX2551" fmla="*/ 20253318 w 21624131"/>
              <a:gd name="connsiteY2551" fmla="*/ 6949071 h 13294492"/>
              <a:gd name="connsiteX2552" fmla="*/ 20183733 w 21624131"/>
              <a:gd name="connsiteY2552" fmla="*/ 7004498 h 13294492"/>
              <a:gd name="connsiteX2553" fmla="*/ 20234763 w 21624131"/>
              <a:gd name="connsiteY2553" fmla="*/ 6861309 h 13294492"/>
              <a:gd name="connsiteX2554" fmla="*/ 20300650 w 21624131"/>
              <a:gd name="connsiteY2554" fmla="*/ 6778817 h 13294492"/>
              <a:gd name="connsiteX2555" fmla="*/ 11359487 w 21624131"/>
              <a:gd name="connsiteY2555" fmla="*/ 9518496 h 13294492"/>
              <a:gd name="connsiteX2556" fmla="*/ 11389424 w 21624131"/>
              <a:gd name="connsiteY2556" fmla="*/ 9510183 h 13294492"/>
              <a:gd name="connsiteX2557" fmla="*/ 11468286 w 21624131"/>
              <a:gd name="connsiteY2557" fmla="*/ 9561075 h 13294492"/>
              <a:gd name="connsiteX2558" fmla="*/ 11384785 w 21624131"/>
              <a:gd name="connsiteY2558" fmla="*/ 9639726 h 13294492"/>
              <a:gd name="connsiteX2559" fmla="*/ 11310562 w 21624131"/>
              <a:gd name="connsiteY2559" fmla="*/ 9584208 h 13294492"/>
              <a:gd name="connsiteX2560" fmla="*/ 11359487 w 21624131"/>
              <a:gd name="connsiteY2560" fmla="*/ 9518496 h 13294492"/>
              <a:gd name="connsiteX2561" fmla="*/ 9228053 w 21624131"/>
              <a:gd name="connsiteY2561" fmla="*/ 10172203 h 13294492"/>
              <a:gd name="connsiteX2562" fmla="*/ 9311554 w 21624131"/>
              <a:gd name="connsiteY2562" fmla="*/ 10176769 h 13294492"/>
              <a:gd name="connsiteX2563" fmla="*/ 9237331 w 21624131"/>
              <a:gd name="connsiteY2563" fmla="*/ 10217868 h 13294492"/>
              <a:gd name="connsiteX2564" fmla="*/ 9153829 w 21624131"/>
              <a:gd name="connsiteY2564" fmla="*/ 10222434 h 13294492"/>
              <a:gd name="connsiteX2565" fmla="*/ 9228053 w 21624131"/>
              <a:gd name="connsiteY2565" fmla="*/ 10172203 h 13294492"/>
              <a:gd name="connsiteX2566" fmla="*/ 8863852 w 21624131"/>
              <a:gd name="connsiteY2566" fmla="*/ 10283367 h 13294492"/>
              <a:gd name="connsiteX2567" fmla="*/ 8952401 w 21624131"/>
              <a:gd name="connsiteY2567" fmla="*/ 10278729 h 13294492"/>
              <a:gd name="connsiteX2568" fmla="*/ 8882494 w 21624131"/>
              <a:gd name="connsiteY2568" fmla="*/ 10320479 h 13294492"/>
              <a:gd name="connsiteX2569" fmla="*/ 8793946 w 21624131"/>
              <a:gd name="connsiteY2569" fmla="*/ 10325117 h 13294492"/>
              <a:gd name="connsiteX2570" fmla="*/ 8863852 w 21624131"/>
              <a:gd name="connsiteY2570" fmla="*/ 10283367 h 13294492"/>
              <a:gd name="connsiteX2571" fmla="*/ 7589009 w 21624131"/>
              <a:gd name="connsiteY2571" fmla="*/ 10674769 h 13294492"/>
              <a:gd name="connsiteX2572" fmla="*/ 7651769 w 21624131"/>
              <a:gd name="connsiteY2572" fmla="*/ 10661154 h 13294492"/>
              <a:gd name="connsiteX2573" fmla="*/ 7740099 w 21624131"/>
              <a:gd name="connsiteY2573" fmla="*/ 10661154 h 13294492"/>
              <a:gd name="connsiteX2574" fmla="*/ 7656418 w 21624131"/>
              <a:gd name="connsiteY2574" fmla="*/ 10684832 h 13294492"/>
              <a:gd name="connsiteX2575" fmla="*/ 7568089 w 21624131"/>
              <a:gd name="connsiteY2575" fmla="*/ 10684832 h 13294492"/>
              <a:gd name="connsiteX2576" fmla="*/ 7589009 w 21624131"/>
              <a:gd name="connsiteY2576" fmla="*/ 10674769 h 13294492"/>
              <a:gd name="connsiteX2577" fmla="*/ 7756386 w 21624131"/>
              <a:gd name="connsiteY2577" fmla="*/ 10622594 h 13294492"/>
              <a:gd name="connsiteX2578" fmla="*/ 7812253 w 21624131"/>
              <a:gd name="connsiteY2578" fmla="*/ 10611319 h 13294492"/>
              <a:gd name="connsiteX2579" fmla="*/ 7899798 w 21624131"/>
              <a:gd name="connsiteY2579" fmla="*/ 10606808 h 13294492"/>
              <a:gd name="connsiteX2580" fmla="*/ 7826076 w 21624131"/>
              <a:gd name="connsiteY2580" fmla="*/ 10633869 h 13294492"/>
              <a:gd name="connsiteX2581" fmla="*/ 7738530 w 21624131"/>
              <a:gd name="connsiteY2581" fmla="*/ 10633870 h 13294492"/>
              <a:gd name="connsiteX2582" fmla="*/ 7756386 w 21624131"/>
              <a:gd name="connsiteY2582" fmla="*/ 10622594 h 13294492"/>
              <a:gd name="connsiteX2583" fmla="*/ 9580113 w 21624131"/>
              <a:gd name="connsiteY2583" fmla="*/ 10059177 h 13294492"/>
              <a:gd name="connsiteX2584" fmla="*/ 9672266 w 21624131"/>
              <a:gd name="connsiteY2584" fmla="*/ 10059176 h 13294492"/>
              <a:gd name="connsiteX2585" fmla="*/ 9603150 w 21624131"/>
              <a:gd name="connsiteY2585" fmla="*/ 10111706 h 13294492"/>
              <a:gd name="connsiteX2586" fmla="*/ 9515605 w 21624131"/>
              <a:gd name="connsiteY2586" fmla="*/ 10111706 h 13294492"/>
              <a:gd name="connsiteX2587" fmla="*/ 9580113 w 21624131"/>
              <a:gd name="connsiteY2587" fmla="*/ 10059177 h 13294492"/>
              <a:gd name="connsiteX2588" fmla="*/ 7418908 w 21624131"/>
              <a:gd name="connsiteY2588" fmla="*/ 10722331 h 13294492"/>
              <a:gd name="connsiteX2589" fmla="*/ 7479344 w 21624131"/>
              <a:gd name="connsiteY2589" fmla="*/ 10712473 h 13294492"/>
              <a:gd name="connsiteX2590" fmla="*/ 7572322 w 21624131"/>
              <a:gd name="connsiteY2590" fmla="*/ 10712474 h 13294492"/>
              <a:gd name="connsiteX2591" fmla="*/ 7493291 w 21624131"/>
              <a:gd name="connsiteY2591" fmla="*/ 10735668 h 13294492"/>
              <a:gd name="connsiteX2592" fmla="*/ 7400313 w 21624131"/>
              <a:gd name="connsiteY2592" fmla="*/ 10735667 h 13294492"/>
              <a:gd name="connsiteX2593" fmla="*/ 7418908 w 21624131"/>
              <a:gd name="connsiteY2593" fmla="*/ 10722331 h 13294492"/>
              <a:gd name="connsiteX2594" fmla="*/ 9945525 w 21624131"/>
              <a:gd name="connsiteY2594" fmla="*/ 9944868 h 13294492"/>
              <a:gd name="connsiteX2595" fmla="*/ 10034074 w 21624131"/>
              <a:gd name="connsiteY2595" fmla="*/ 9953983 h 13294492"/>
              <a:gd name="connsiteX2596" fmla="*/ 9959507 w 21624131"/>
              <a:gd name="connsiteY2596" fmla="*/ 10008674 h 13294492"/>
              <a:gd name="connsiteX2597" fmla="*/ 9870957 w 21624131"/>
              <a:gd name="connsiteY2597" fmla="*/ 9999559 h 13294492"/>
              <a:gd name="connsiteX2598" fmla="*/ 9945525 w 21624131"/>
              <a:gd name="connsiteY2598" fmla="*/ 9944868 h 13294492"/>
              <a:gd name="connsiteX2599" fmla="*/ 11023964 w 21624131"/>
              <a:gd name="connsiteY2599" fmla="*/ 9612066 h 13294492"/>
              <a:gd name="connsiteX2600" fmla="*/ 11111086 w 21624131"/>
              <a:gd name="connsiteY2600" fmla="*/ 9648645 h 13294492"/>
              <a:gd name="connsiteX2601" fmla="*/ 11037721 w 21624131"/>
              <a:gd name="connsiteY2601" fmla="*/ 9721803 h 13294492"/>
              <a:gd name="connsiteX2602" fmla="*/ 10950600 w 21624131"/>
              <a:gd name="connsiteY2602" fmla="*/ 9689796 h 13294492"/>
              <a:gd name="connsiteX2603" fmla="*/ 11023964 w 21624131"/>
              <a:gd name="connsiteY2603" fmla="*/ 9612066 h 13294492"/>
              <a:gd name="connsiteX2604" fmla="*/ 7925889 w 21624131"/>
              <a:gd name="connsiteY2604" fmla="*/ 10562080 h 13294492"/>
              <a:gd name="connsiteX2605" fmla="*/ 7984637 w 21624131"/>
              <a:gd name="connsiteY2605" fmla="*/ 10546554 h 13294492"/>
              <a:gd name="connsiteX2606" fmla="*/ 8067574 w 21624131"/>
              <a:gd name="connsiteY2606" fmla="*/ 10541953 h 13294492"/>
              <a:gd name="connsiteX2607" fmla="*/ 7989243 w 21624131"/>
              <a:gd name="connsiteY2607" fmla="*/ 10574156 h 13294492"/>
              <a:gd name="connsiteX2608" fmla="*/ 7901699 w 21624131"/>
              <a:gd name="connsiteY2608" fmla="*/ 10574156 h 13294492"/>
              <a:gd name="connsiteX2609" fmla="*/ 7925889 w 21624131"/>
              <a:gd name="connsiteY2609" fmla="*/ 10562080 h 13294492"/>
              <a:gd name="connsiteX2610" fmla="*/ 14789717 w 21624131"/>
              <a:gd name="connsiteY2610" fmla="*/ 8450174 h 13294492"/>
              <a:gd name="connsiteX2611" fmla="*/ 14878653 w 21624131"/>
              <a:gd name="connsiteY2611" fmla="*/ 8542295 h 13294492"/>
              <a:gd name="connsiteX2612" fmla="*/ 14808440 w 21624131"/>
              <a:gd name="connsiteY2612" fmla="*/ 8657446 h 13294492"/>
              <a:gd name="connsiteX2613" fmla="*/ 14714825 w 21624131"/>
              <a:gd name="connsiteY2613" fmla="*/ 8565325 h 13294492"/>
              <a:gd name="connsiteX2614" fmla="*/ 14789717 w 21624131"/>
              <a:gd name="connsiteY2614" fmla="*/ 8450174 h 13294492"/>
              <a:gd name="connsiteX2615" fmla="*/ 8502744 w 21624131"/>
              <a:gd name="connsiteY2615" fmla="*/ 10383315 h 13294492"/>
              <a:gd name="connsiteX2616" fmla="*/ 8589865 w 21624131"/>
              <a:gd name="connsiteY2616" fmla="*/ 10378736 h 13294492"/>
              <a:gd name="connsiteX2617" fmla="*/ 8521086 w 21624131"/>
              <a:gd name="connsiteY2617" fmla="*/ 10415372 h 13294492"/>
              <a:gd name="connsiteX2618" fmla="*/ 8433965 w 21624131"/>
              <a:gd name="connsiteY2618" fmla="*/ 10419951 h 13294492"/>
              <a:gd name="connsiteX2619" fmla="*/ 8502744 w 21624131"/>
              <a:gd name="connsiteY2619" fmla="*/ 10383315 h 13294492"/>
              <a:gd name="connsiteX2620" fmla="*/ 7253022 w 21624131"/>
              <a:gd name="connsiteY2620" fmla="*/ 10766013 h 13294492"/>
              <a:gd name="connsiteX2621" fmla="*/ 7308800 w 21624131"/>
              <a:gd name="connsiteY2621" fmla="*/ 10758475 h 13294492"/>
              <a:gd name="connsiteX2622" fmla="*/ 7410007 w 21624131"/>
              <a:gd name="connsiteY2622" fmla="*/ 10758476 h 13294492"/>
              <a:gd name="connsiteX2623" fmla="*/ 7331802 w 21624131"/>
              <a:gd name="connsiteY2623" fmla="*/ 10781670 h 13294492"/>
              <a:gd name="connsiteX2624" fmla="*/ 7235196 w 21624131"/>
              <a:gd name="connsiteY2624" fmla="*/ 10777031 h 13294492"/>
              <a:gd name="connsiteX2625" fmla="*/ 7253022 w 21624131"/>
              <a:gd name="connsiteY2625" fmla="*/ 10766013 h 13294492"/>
              <a:gd name="connsiteX2626" fmla="*/ 19819125 w 21624131"/>
              <a:gd name="connsiteY2626" fmla="*/ 6900227 h 13294492"/>
              <a:gd name="connsiteX2627" fmla="*/ 19847094 w 21624131"/>
              <a:gd name="connsiteY2627" fmla="*/ 6899583 h 13294492"/>
              <a:gd name="connsiteX2628" fmla="*/ 19920157 w 21624131"/>
              <a:gd name="connsiteY2628" fmla="*/ 6945469 h 13294492"/>
              <a:gd name="connsiteX2629" fmla="*/ 19865361 w 21624131"/>
              <a:gd name="connsiteY2629" fmla="*/ 7000530 h 13294492"/>
              <a:gd name="connsiteX2630" fmla="*/ 19783165 w 21624131"/>
              <a:gd name="connsiteY2630" fmla="*/ 6940879 h 13294492"/>
              <a:gd name="connsiteX2631" fmla="*/ 19798005 w 21624131"/>
              <a:gd name="connsiteY2631" fmla="*/ 6908186 h 13294492"/>
              <a:gd name="connsiteX2632" fmla="*/ 19819125 w 21624131"/>
              <a:gd name="connsiteY2632" fmla="*/ 6900227 h 13294492"/>
              <a:gd name="connsiteX2633" fmla="*/ 16446912 w 21624131"/>
              <a:gd name="connsiteY2633" fmla="*/ 7936045 h 13294492"/>
              <a:gd name="connsiteX2634" fmla="*/ 16529445 w 21624131"/>
              <a:gd name="connsiteY2634" fmla="*/ 8000849 h 13294492"/>
              <a:gd name="connsiteX2635" fmla="*/ 16456082 w 21624131"/>
              <a:gd name="connsiteY2635" fmla="*/ 8098054 h 13294492"/>
              <a:gd name="connsiteX2636" fmla="*/ 16368960 w 21624131"/>
              <a:gd name="connsiteY2636" fmla="*/ 8028621 h 13294492"/>
              <a:gd name="connsiteX2637" fmla="*/ 16446912 w 21624131"/>
              <a:gd name="connsiteY2637" fmla="*/ 7936045 h 13294492"/>
              <a:gd name="connsiteX2638" fmla="*/ 10663039 w 21624131"/>
              <a:gd name="connsiteY2638" fmla="*/ 9713196 h 13294492"/>
              <a:gd name="connsiteX2639" fmla="*/ 10751179 w 21624131"/>
              <a:gd name="connsiteY2639" fmla="*/ 9741122 h 13294492"/>
              <a:gd name="connsiteX2640" fmla="*/ 10672317 w 21624131"/>
              <a:gd name="connsiteY2640" fmla="*/ 9810939 h 13294492"/>
              <a:gd name="connsiteX2641" fmla="*/ 10593454 w 21624131"/>
              <a:gd name="connsiteY2641" fmla="*/ 9783012 h 13294492"/>
              <a:gd name="connsiteX2642" fmla="*/ 10663039 w 21624131"/>
              <a:gd name="connsiteY2642" fmla="*/ 9713196 h 13294492"/>
              <a:gd name="connsiteX2643" fmla="*/ 10302275 w 21624131"/>
              <a:gd name="connsiteY2643" fmla="*/ 9823541 h 13294492"/>
              <a:gd name="connsiteX2644" fmla="*/ 10389397 w 21624131"/>
              <a:gd name="connsiteY2644" fmla="*/ 9842365 h 13294492"/>
              <a:gd name="connsiteX2645" fmla="*/ 10320615 w 21624131"/>
              <a:gd name="connsiteY2645" fmla="*/ 9903546 h 13294492"/>
              <a:gd name="connsiteX2646" fmla="*/ 10233495 w 21624131"/>
              <a:gd name="connsiteY2646" fmla="*/ 9889427 h 13294492"/>
              <a:gd name="connsiteX2647" fmla="*/ 10302275 w 21624131"/>
              <a:gd name="connsiteY2647" fmla="*/ 9823541 h 13294492"/>
              <a:gd name="connsiteX2648" fmla="*/ 1817614 w 21624131"/>
              <a:gd name="connsiteY2648" fmla="*/ 12425779 h 13294492"/>
              <a:gd name="connsiteX2649" fmla="*/ 1909371 w 21624131"/>
              <a:gd name="connsiteY2649" fmla="*/ 12624520 h 13294492"/>
              <a:gd name="connsiteX2650" fmla="*/ 1840182 w 21624131"/>
              <a:gd name="connsiteY2650" fmla="*/ 12910726 h 13294492"/>
              <a:gd name="connsiteX2651" fmla="*/ 1729480 w 21624131"/>
              <a:gd name="connsiteY2651" fmla="*/ 12758391 h 13294492"/>
              <a:gd name="connsiteX2652" fmla="*/ 1798669 w 21624131"/>
              <a:gd name="connsiteY2652" fmla="*/ 12435255 h 13294492"/>
              <a:gd name="connsiteX2653" fmla="*/ 1817614 w 21624131"/>
              <a:gd name="connsiteY2653" fmla="*/ 12425779 h 13294492"/>
              <a:gd name="connsiteX2654" fmla="*/ 20804970 w 21624131"/>
              <a:gd name="connsiteY2654" fmla="*/ 6585705 h 13294492"/>
              <a:gd name="connsiteX2655" fmla="*/ 20740024 w 21624131"/>
              <a:gd name="connsiteY2655" fmla="*/ 6793272 h 13294492"/>
              <a:gd name="connsiteX2656" fmla="*/ 20656522 w 21624131"/>
              <a:gd name="connsiteY2656" fmla="*/ 6973164 h 13294492"/>
              <a:gd name="connsiteX2657" fmla="*/ 20721468 w 21624131"/>
              <a:gd name="connsiteY2657" fmla="*/ 6751759 h 13294492"/>
              <a:gd name="connsiteX2658" fmla="*/ 20804970 w 21624131"/>
              <a:gd name="connsiteY2658" fmla="*/ 6585705 h 13294492"/>
              <a:gd name="connsiteX2659" fmla="*/ 7084946 w 21624131"/>
              <a:gd name="connsiteY2659" fmla="*/ 10802932 h 13294492"/>
              <a:gd name="connsiteX2660" fmla="*/ 7143275 w 21624131"/>
              <a:gd name="connsiteY2660" fmla="*/ 10797132 h 13294492"/>
              <a:gd name="connsiteX2661" fmla="*/ 7244917 w 21624131"/>
              <a:gd name="connsiteY2661" fmla="*/ 10811050 h 13294492"/>
              <a:gd name="connsiteX2662" fmla="*/ 7166375 w 21624131"/>
              <a:gd name="connsiteY2662" fmla="*/ 10829606 h 13294492"/>
              <a:gd name="connsiteX2663" fmla="*/ 7064733 w 21624131"/>
              <a:gd name="connsiteY2663" fmla="*/ 10815688 h 13294492"/>
              <a:gd name="connsiteX2664" fmla="*/ 7084946 w 21624131"/>
              <a:gd name="connsiteY2664" fmla="*/ 10802932 h 13294492"/>
              <a:gd name="connsiteX2665" fmla="*/ 8114027 w 21624131"/>
              <a:gd name="connsiteY2665" fmla="*/ 10483634 h 13294492"/>
              <a:gd name="connsiteX2666" fmla="*/ 8145995 w 21624131"/>
              <a:gd name="connsiteY2666" fmla="*/ 10475790 h 13294492"/>
              <a:gd name="connsiteX2667" fmla="*/ 8229882 w 21624131"/>
              <a:gd name="connsiteY2667" fmla="*/ 10471055 h 13294492"/>
              <a:gd name="connsiteX2668" fmla="*/ 8155316 w 21624131"/>
              <a:gd name="connsiteY2668" fmla="*/ 10504205 h 13294492"/>
              <a:gd name="connsiteX2669" fmla="*/ 8071428 w 21624131"/>
              <a:gd name="connsiteY2669" fmla="*/ 10508940 h 13294492"/>
              <a:gd name="connsiteX2670" fmla="*/ 8114027 w 21624131"/>
              <a:gd name="connsiteY2670" fmla="*/ 10483634 h 13294492"/>
              <a:gd name="connsiteX2671" fmla="*/ 19124623 w 21624131"/>
              <a:gd name="connsiteY2671" fmla="*/ 7084298 h 13294492"/>
              <a:gd name="connsiteX2672" fmla="*/ 19153253 w 21624131"/>
              <a:gd name="connsiteY2672" fmla="*/ 7083646 h 13294492"/>
              <a:gd name="connsiteX2673" fmla="*/ 19232713 w 21624131"/>
              <a:gd name="connsiteY2673" fmla="*/ 7134674 h 13294492"/>
              <a:gd name="connsiteX2674" fmla="*/ 19171950 w 21624131"/>
              <a:gd name="connsiteY2674" fmla="*/ 7176425 h 13294492"/>
              <a:gd name="connsiteX2675" fmla="*/ 19087815 w 21624131"/>
              <a:gd name="connsiteY2675" fmla="*/ 7125397 h 13294492"/>
              <a:gd name="connsiteX2676" fmla="*/ 19103006 w 21624131"/>
              <a:gd name="connsiteY2676" fmla="*/ 7092344 h 13294492"/>
              <a:gd name="connsiteX2677" fmla="*/ 19124623 w 21624131"/>
              <a:gd name="connsiteY2677" fmla="*/ 7084298 h 13294492"/>
              <a:gd name="connsiteX2678" fmla="*/ 6915437 w 21624131"/>
              <a:gd name="connsiteY2678" fmla="*/ 10838327 h 13294492"/>
              <a:gd name="connsiteX2679" fmla="*/ 6975498 w 21624131"/>
              <a:gd name="connsiteY2679" fmla="*/ 10832312 h 13294492"/>
              <a:gd name="connsiteX2680" fmla="*/ 7077140 w 21624131"/>
              <a:gd name="connsiteY2680" fmla="*/ 10851556 h 13294492"/>
              <a:gd name="connsiteX2681" fmla="*/ 6993978 w 21624131"/>
              <a:gd name="connsiteY2681" fmla="*/ 10875609 h 13294492"/>
              <a:gd name="connsiteX2682" fmla="*/ 6896956 w 21624131"/>
              <a:gd name="connsiteY2682" fmla="*/ 10851556 h 13294492"/>
              <a:gd name="connsiteX2683" fmla="*/ 6915437 w 21624131"/>
              <a:gd name="connsiteY2683" fmla="*/ 10838327 h 13294492"/>
              <a:gd name="connsiteX2684" fmla="*/ 17330120 w 21624131"/>
              <a:gd name="connsiteY2684" fmla="*/ 7634851 h 13294492"/>
              <a:gd name="connsiteX2685" fmla="*/ 17358605 w 21624131"/>
              <a:gd name="connsiteY2685" fmla="*/ 7626646 h 13294492"/>
              <a:gd name="connsiteX2686" fmla="*/ 17446747 w 21624131"/>
              <a:gd name="connsiteY2686" fmla="*/ 7681443 h 13294492"/>
              <a:gd name="connsiteX2687" fmla="*/ 17381800 w 21624131"/>
              <a:gd name="connsiteY2687" fmla="*/ 7759074 h 13294492"/>
              <a:gd name="connsiteX2688" fmla="*/ 17289021 w 21624131"/>
              <a:gd name="connsiteY2688" fmla="*/ 7699710 h 13294492"/>
              <a:gd name="connsiteX2689" fmla="*/ 17330120 w 21624131"/>
              <a:gd name="connsiteY2689" fmla="*/ 7634851 h 13294492"/>
              <a:gd name="connsiteX2690" fmla="*/ 6416687 w 21624131"/>
              <a:gd name="connsiteY2690" fmla="*/ 10987574 h 13294492"/>
              <a:gd name="connsiteX2691" fmla="*/ 6481263 w 21624131"/>
              <a:gd name="connsiteY2691" fmla="*/ 10981146 h 13294492"/>
              <a:gd name="connsiteX2692" fmla="*/ 6587354 w 21624131"/>
              <a:gd name="connsiteY2692" fmla="*/ 11009191 h 13294492"/>
              <a:gd name="connsiteX2693" fmla="*/ 6495101 w 21624131"/>
              <a:gd name="connsiteY2693" fmla="*/ 11032563 h 13294492"/>
              <a:gd name="connsiteX2694" fmla="*/ 6393624 w 21624131"/>
              <a:gd name="connsiteY2694" fmla="*/ 11004517 h 13294492"/>
              <a:gd name="connsiteX2695" fmla="*/ 6416687 w 21624131"/>
              <a:gd name="connsiteY2695" fmla="*/ 10987574 h 13294492"/>
              <a:gd name="connsiteX2696" fmla="*/ 9029597 w 21624131"/>
              <a:gd name="connsiteY2696" fmla="*/ 10180692 h 13294492"/>
              <a:gd name="connsiteX2697" fmla="*/ 9112132 w 21624131"/>
              <a:gd name="connsiteY2697" fmla="*/ 10176002 h 13294492"/>
              <a:gd name="connsiteX2698" fmla="*/ 9043353 w 21624131"/>
              <a:gd name="connsiteY2698" fmla="*/ 10222907 h 13294492"/>
              <a:gd name="connsiteX2699" fmla="*/ 8956232 w 21624131"/>
              <a:gd name="connsiteY2699" fmla="*/ 10227597 h 13294492"/>
              <a:gd name="connsiteX2700" fmla="*/ 9029597 w 21624131"/>
              <a:gd name="connsiteY2700" fmla="*/ 10180692 h 13294492"/>
              <a:gd name="connsiteX2701" fmla="*/ 8668671 w 21624131"/>
              <a:gd name="connsiteY2701" fmla="*/ 10291486 h 13294492"/>
              <a:gd name="connsiteX2702" fmla="*/ 8752172 w 21624131"/>
              <a:gd name="connsiteY2702" fmla="*/ 10286847 h 13294492"/>
              <a:gd name="connsiteX2703" fmla="*/ 8682587 w 21624131"/>
              <a:gd name="connsiteY2703" fmla="*/ 10328598 h 13294492"/>
              <a:gd name="connsiteX2704" fmla="*/ 8599086 w 21624131"/>
              <a:gd name="connsiteY2704" fmla="*/ 10333237 h 13294492"/>
              <a:gd name="connsiteX2705" fmla="*/ 8668671 w 21624131"/>
              <a:gd name="connsiteY2705" fmla="*/ 10291486 h 13294492"/>
              <a:gd name="connsiteX2706" fmla="*/ 6737234 w 21624131"/>
              <a:gd name="connsiteY2706" fmla="*/ 10884949 h 13294492"/>
              <a:gd name="connsiteX2707" fmla="*/ 6824288 w 21624131"/>
              <a:gd name="connsiteY2707" fmla="*/ 10875610 h 13294492"/>
              <a:gd name="connsiteX2708" fmla="*/ 6916690 w 21624131"/>
              <a:gd name="connsiteY2708" fmla="*/ 10902178 h 13294492"/>
              <a:gd name="connsiteX2709" fmla="*/ 6819668 w 21624131"/>
              <a:gd name="connsiteY2709" fmla="*/ 10924318 h 13294492"/>
              <a:gd name="connsiteX2710" fmla="*/ 6727273 w 21624131"/>
              <a:gd name="connsiteY2710" fmla="*/ 10893320 h 13294492"/>
              <a:gd name="connsiteX2711" fmla="*/ 6737234 w 21624131"/>
              <a:gd name="connsiteY2711" fmla="*/ 10884949 h 13294492"/>
              <a:gd name="connsiteX2712" fmla="*/ 6582021 w 21624131"/>
              <a:gd name="connsiteY2712" fmla="*/ 10931197 h 13294492"/>
              <a:gd name="connsiteX2713" fmla="*/ 6647224 w 21624131"/>
              <a:gd name="connsiteY2713" fmla="*/ 10926121 h 13294492"/>
              <a:gd name="connsiteX2714" fmla="*/ 6749676 w 21624131"/>
              <a:gd name="connsiteY2714" fmla="*/ 10953183 h 13294492"/>
              <a:gd name="connsiteX2715" fmla="*/ 6665852 w 21624131"/>
              <a:gd name="connsiteY2715" fmla="*/ 10989264 h 13294492"/>
              <a:gd name="connsiteX2716" fmla="*/ 6558736 w 21624131"/>
              <a:gd name="connsiteY2716" fmla="*/ 10953184 h 13294492"/>
              <a:gd name="connsiteX2717" fmla="*/ 6582021 w 21624131"/>
              <a:gd name="connsiteY2717" fmla="*/ 10931197 h 13294492"/>
              <a:gd name="connsiteX2718" fmla="*/ 18417342 w 21624131"/>
              <a:gd name="connsiteY2718" fmla="*/ 7288039 h 13294492"/>
              <a:gd name="connsiteX2719" fmla="*/ 18445282 w 21624131"/>
              <a:gd name="connsiteY2719" fmla="*/ 7284668 h 13294492"/>
              <a:gd name="connsiteX2720" fmla="*/ 18531954 w 21624131"/>
              <a:gd name="connsiteY2720" fmla="*/ 7339731 h 13294492"/>
              <a:gd name="connsiteX2721" fmla="*/ 18463531 w 21624131"/>
              <a:gd name="connsiteY2721" fmla="*/ 7390206 h 13294492"/>
              <a:gd name="connsiteX2722" fmla="*/ 18381421 w 21624131"/>
              <a:gd name="connsiteY2722" fmla="*/ 7335143 h 13294492"/>
              <a:gd name="connsiteX2723" fmla="*/ 18396244 w 21624131"/>
              <a:gd name="connsiteY2723" fmla="*/ 7297861 h 13294492"/>
              <a:gd name="connsiteX2724" fmla="*/ 18417342 w 21624131"/>
              <a:gd name="connsiteY2724" fmla="*/ 7288039 h 13294492"/>
              <a:gd name="connsiteX2725" fmla="*/ 7561259 w 21624131"/>
              <a:gd name="connsiteY2725" fmla="*/ 10626314 h 13294492"/>
              <a:gd name="connsiteX2726" fmla="*/ 7619698 w 21624131"/>
              <a:gd name="connsiteY2726" fmla="*/ 10614475 h 13294492"/>
              <a:gd name="connsiteX2727" fmla="*/ 7707645 w 21624131"/>
              <a:gd name="connsiteY2727" fmla="*/ 10609739 h 13294492"/>
              <a:gd name="connsiteX2728" fmla="*/ 7633584 w 21624131"/>
              <a:gd name="connsiteY2728" fmla="*/ 10638153 h 13294492"/>
              <a:gd name="connsiteX2729" fmla="*/ 7541008 w 21624131"/>
              <a:gd name="connsiteY2729" fmla="*/ 10638153 h 13294492"/>
              <a:gd name="connsiteX2730" fmla="*/ 7561259 w 21624131"/>
              <a:gd name="connsiteY2730" fmla="*/ 10626314 h 13294492"/>
              <a:gd name="connsiteX2731" fmla="*/ 8313406 w 21624131"/>
              <a:gd name="connsiteY2731" fmla="*/ 10394140 h 13294492"/>
              <a:gd name="connsiteX2732" fmla="*/ 8392269 w 21624131"/>
              <a:gd name="connsiteY2732" fmla="*/ 10394140 h 13294492"/>
              <a:gd name="connsiteX2733" fmla="*/ 8322684 w 21624131"/>
              <a:gd name="connsiteY2733" fmla="*/ 10426196 h 13294492"/>
              <a:gd name="connsiteX2734" fmla="*/ 8239183 w 21624131"/>
              <a:gd name="connsiteY2734" fmla="*/ 10430775 h 13294492"/>
              <a:gd name="connsiteX2735" fmla="*/ 8313406 w 21624131"/>
              <a:gd name="connsiteY2735" fmla="*/ 10394140 h 13294492"/>
              <a:gd name="connsiteX2736" fmla="*/ 7393483 w 21624131"/>
              <a:gd name="connsiteY2736" fmla="*/ 10675363 h 13294492"/>
              <a:gd name="connsiteX2737" fmla="*/ 7451922 w 21624131"/>
              <a:gd name="connsiteY2737" fmla="*/ 10665890 h 13294492"/>
              <a:gd name="connsiteX2738" fmla="*/ 7539869 w 21624131"/>
              <a:gd name="connsiteY2738" fmla="*/ 10665891 h 13294492"/>
              <a:gd name="connsiteX2739" fmla="*/ 7465809 w 21624131"/>
              <a:gd name="connsiteY2739" fmla="*/ 10684834 h 13294492"/>
              <a:gd name="connsiteX2740" fmla="*/ 7373232 w 21624131"/>
              <a:gd name="connsiteY2740" fmla="*/ 10684833 h 13294492"/>
              <a:gd name="connsiteX2741" fmla="*/ 7393483 w 21624131"/>
              <a:gd name="connsiteY2741" fmla="*/ 10675363 h 13294492"/>
              <a:gd name="connsiteX2742" fmla="*/ 16066096 w 21624131"/>
              <a:gd name="connsiteY2742" fmla="*/ 8006374 h 13294492"/>
              <a:gd name="connsiteX2743" fmla="*/ 16154042 w 21624131"/>
              <a:gd name="connsiteY2743" fmla="*/ 8070779 h 13294492"/>
              <a:gd name="connsiteX2744" fmla="*/ 16084611 w 21624131"/>
              <a:gd name="connsiteY2744" fmla="*/ 8176586 h 13294492"/>
              <a:gd name="connsiteX2745" fmla="*/ 15996664 w 21624131"/>
              <a:gd name="connsiteY2745" fmla="*/ 8107580 h 13294492"/>
              <a:gd name="connsiteX2746" fmla="*/ 16066096 w 21624131"/>
              <a:gd name="connsiteY2746" fmla="*/ 8006374 h 13294492"/>
              <a:gd name="connsiteX2747" fmla="*/ 1275534 w 21624131"/>
              <a:gd name="connsiteY2747" fmla="*/ 12554937 h 13294492"/>
              <a:gd name="connsiteX2748" fmla="*/ 1344660 w 21624131"/>
              <a:gd name="connsiteY2748" fmla="*/ 12646919 h 13294492"/>
              <a:gd name="connsiteX2749" fmla="*/ 1271156 w 21624131"/>
              <a:gd name="connsiteY2749" fmla="*/ 12911340 h 13294492"/>
              <a:gd name="connsiteX2750" fmla="*/ 1165494 w 21624131"/>
              <a:gd name="connsiteY2750" fmla="*/ 12823199 h 13294492"/>
              <a:gd name="connsiteX2751" fmla="*/ 1238998 w 21624131"/>
              <a:gd name="connsiteY2751" fmla="*/ 12581974 h 13294492"/>
              <a:gd name="connsiteX2752" fmla="*/ 1275534 w 21624131"/>
              <a:gd name="connsiteY2752" fmla="*/ 12554937 h 13294492"/>
              <a:gd name="connsiteX2753" fmla="*/ 9386121 w 21624131"/>
              <a:gd name="connsiteY2753" fmla="*/ 10059175 h 13294492"/>
              <a:gd name="connsiteX2754" fmla="*/ 9474670 w 21624131"/>
              <a:gd name="connsiteY2754" fmla="*/ 10059176 h 13294492"/>
              <a:gd name="connsiteX2755" fmla="*/ 9409423 w 21624131"/>
              <a:gd name="connsiteY2755" fmla="*/ 10106930 h 13294492"/>
              <a:gd name="connsiteX2756" fmla="*/ 9316214 w 21624131"/>
              <a:gd name="connsiteY2756" fmla="*/ 10111705 h 13294492"/>
              <a:gd name="connsiteX2757" fmla="*/ 9386121 w 21624131"/>
              <a:gd name="connsiteY2757" fmla="*/ 10059175 h 13294492"/>
              <a:gd name="connsiteX2758" fmla="*/ 7753904 w 21624131"/>
              <a:gd name="connsiteY2758" fmla="*/ 10558249 h 13294492"/>
              <a:gd name="connsiteX2759" fmla="*/ 7785725 w 21624131"/>
              <a:gd name="connsiteY2759" fmla="*/ 10550281 h 13294492"/>
              <a:gd name="connsiteX2760" fmla="*/ 7869227 w 21624131"/>
              <a:gd name="connsiteY2760" fmla="*/ 10550281 h 13294492"/>
              <a:gd name="connsiteX2761" fmla="*/ 7795003 w 21624131"/>
              <a:gd name="connsiteY2761" fmla="*/ 10579146 h 13294492"/>
              <a:gd name="connsiteX2762" fmla="*/ 7711502 w 21624131"/>
              <a:gd name="connsiteY2762" fmla="*/ 10583957 h 13294492"/>
              <a:gd name="connsiteX2763" fmla="*/ 7753904 w 21624131"/>
              <a:gd name="connsiteY2763" fmla="*/ 10558249 h 13294492"/>
              <a:gd name="connsiteX2764" fmla="*/ 7226100 w 21624131"/>
              <a:gd name="connsiteY2764" fmla="*/ 10716339 h 13294492"/>
              <a:gd name="connsiteX2765" fmla="*/ 7282224 w 21624131"/>
              <a:gd name="connsiteY2765" fmla="*/ 10707060 h 13294492"/>
              <a:gd name="connsiteX2766" fmla="*/ 7379429 w 21624131"/>
              <a:gd name="connsiteY2766" fmla="*/ 10711699 h 13294492"/>
              <a:gd name="connsiteX2767" fmla="*/ 7300740 w 21624131"/>
              <a:gd name="connsiteY2767" fmla="*/ 10730255 h 13294492"/>
              <a:gd name="connsiteX2768" fmla="*/ 7208163 w 21624131"/>
              <a:gd name="connsiteY2768" fmla="*/ 10725616 h 13294492"/>
              <a:gd name="connsiteX2769" fmla="*/ 7226100 w 21624131"/>
              <a:gd name="connsiteY2769" fmla="*/ 10716339 h 13294492"/>
              <a:gd name="connsiteX2770" fmla="*/ 17874797 w 21624131"/>
              <a:gd name="connsiteY2770" fmla="*/ 7435581 h 13294492"/>
              <a:gd name="connsiteX2771" fmla="*/ 17903599 w 21624131"/>
              <a:gd name="connsiteY2771" fmla="*/ 7428089 h 13294492"/>
              <a:gd name="connsiteX2772" fmla="*/ 17986135 w 21624131"/>
              <a:gd name="connsiteY2772" fmla="*/ 7483413 h 13294492"/>
              <a:gd name="connsiteX2773" fmla="*/ 17926526 w 21624131"/>
              <a:gd name="connsiteY2773" fmla="*/ 7547958 h 13294492"/>
              <a:gd name="connsiteX2774" fmla="*/ 17834819 w 21624131"/>
              <a:gd name="connsiteY2774" fmla="*/ 7492635 h 13294492"/>
              <a:gd name="connsiteX2775" fmla="*/ 17874797 w 21624131"/>
              <a:gd name="connsiteY2775" fmla="*/ 7435581 h 13294492"/>
              <a:gd name="connsiteX2776" fmla="*/ 9747153 w 21624131"/>
              <a:gd name="connsiteY2776" fmla="*/ 9934471 h 13294492"/>
              <a:gd name="connsiteX2777" fmla="*/ 9829262 w 21624131"/>
              <a:gd name="connsiteY2777" fmla="*/ 9939172 h 13294492"/>
              <a:gd name="connsiteX2778" fmla="*/ 9765398 w 21624131"/>
              <a:gd name="connsiteY2778" fmla="*/ 9990872 h 13294492"/>
              <a:gd name="connsiteX2779" fmla="*/ 9678728 w 21624131"/>
              <a:gd name="connsiteY2779" fmla="*/ 9990872 h 13294492"/>
              <a:gd name="connsiteX2780" fmla="*/ 9747153 w 21624131"/>
              <a:gd name="connsiteY2780" fmla="*/ 9934471 h 13294492"/>
              <a:gd name="connsiteX2781" fmla="*/ 14392086 w 21624131"/>
              <a:gd name="connsiteY2781" fmla="*/ 8505750 h 13294492"/>
              <a:gd name="connsiteX2782" fmla="*/ 14424054 w 21624131"/>
              <a:gd name="connsiteY2782" fmla="*/ 8496178 h 13294492"/>
              <a:gd name="connsiteX2783" fmla="*/ 14507942 w 21624131"/>
              <a:gd name="connsiteY2783" fmla="*/ 8592905 h 13294492"/>
              <a:gd name="connsiteX2784" fmla="*/ 14442696 w 21624131"/>
              <a:gd name="connsiteY2784" fmla="*/ 8703450 h 13294492"/>
              <a:gd name="connsiteX2785" fmla="*/ 14349487 w 21624131"/>
              <a:gd name="connsiteY2785" fmla="*/ 8611329 h 13294492"/>
              <a:gd name="connsiteX2786" fmla="*/ 14392086 w 21624131"/>
              <a:gd name="connsiteY2786" fmla="*/ 8505750 h 13294492"/>
              <a:gd name="connsiteX2787" fmla="*/ 21282038 w 21624131"/>
              <a:gd name="connsiteY2787" fmla="*/ 6385469 h 13294492"/>
              <a:gd name="connsiteX2788" fmla="*/ 21194205 w 21624131"/>
              <a:gd name="connsiteY2788" fmla="*/ 6561191 h 13294492"/>
              <a:gd name="connsiteX2789" fmla="*/ 21078634 w 21624131"/>
              <a:gd name="connsiteY2789" fmla="*/ 6741538 h 13294492"/>
              <a:gd name="connsiteX2790" fmla="*/ 21161844 w 21624131"/>
              <a:gd name="connsiteY2790" fmla="*/ 6547319 h 13294492"/>
              <a:gd name="connsiteX2791" fmla="*/ 21282038 w 21624131"/>
              <a:gd name="connsiteY2791" fmla="*/ 6385469 h 13294492"/>
              <a:gd name="connsiteX2792" fmla="*/ 7947623 w 21624131"/>
              <a:gd name="connsiteY2792" fmla="*/ 10481756 h 13294492"/>
              <a:gd name="connsiteX2793" fmla="*/ 8029732 w 21624131"/>
              <a:gd name="connsiteY2793" fmla="*/ 10481756 h 13294492"/>
              <a:gd name="connsiteX2794" fmla="*/ 7965868 w 21624131"/>
              <a:gd name="connsiteY2794" fmla="*/ 10514475 h 13294492"/>
              <a:gd name="connsiteX2795" fmla="*/ 7874636 w 21624131"/>
              <a:gd name="connsiteY2795" fmla="*/ 10514475 h 13294492"/>
              <a:gd name="connsiteX2796" fmla="*/ 7947623 w 21624131"/>
              <a:gd name="connsiteY2796" fmla="*/ 10481756 h 13294492"/>
              <a:gd name="connsiteX2797" fmla="*/ 7038846 w 21624131"/>
              <a:gd name="connsiteY2797" fmla="*/ 10749821 h 13294492"/>
              <a:gd name="connsiteX2798" fmla="*/ 7114027 w 21624131"/>
              <a:gd name="connsiteY2798" fmla="*/ 10740306 h 13294492"/>
              <a:gd name="connsiteX2799" fmla="*/ 7207005 w 21624131"/>
              <a:gd name="connsiteY2799" fmla="*/ 10749328 h 13294492"/>
              <a:gd name="connsiteX2800" fmla="*/ 7132623 w 21624131"/>
              <a:gd name="connsiteY2800" fmla="*/ 10762857 h 13294492"/>
              <a:gd name="connsiteX2801" fmla="*/ 7034996 w 21624131"/>
              <a:gd name="connsiteY2801" fmla="*/ 10753837 h 13294492"/>
              <a:gd name="connsiteX2802" fmla="*/ 7038846 w 21624131"/>
              <a:gd name="connsiteY2802" fmla="*/ 10749821 h 13294492"/>
              <a:gd name="connsiteX2803" fmla="*/ 10108294 w 21624131"/>
              <a:gd name="connsiteY2803" fmla="*/ 9804397 h 13294492"/>
              <a:gd name="connsiteX2804" fmla="*/ 10191796 w 21624131"/>
              <a:gd name="connsiteY2804" fmla="*/ 9813675 h 13294492"/>
              <a:gd name="connsiteX2805" fmla="*/ 10122211 w 21624131"/>
              <a:gd name="connsiteY2805" fmla="*/ 9873981 h 13294492"/>
              <a:gd name="connsiteX2806" fmla="*/ 10034072 w 21624131"/>
              <a:gd name="connsiteY2806" fmla="*/ 9864703 h 13294492"/>
              <a:gd name="connsiteX2807" fmla="*/ 10108294 w 21624131"/>
              <a:gd name="connsiteY2807" fmla="*/ 9804397 h 13294492"/>
              <a:gd name="connsiteX2808" fmla="*/ 19284392 w 21624131"/>
              <a:gd name="connsiteY2808" fmla="*/ 6976732 h 13294492"/>
              <a:gd name="connsiteX2809" fmla="*/ 19309793 w 21624131"/>
              <a:gd name="connsiteY2809" fmla="*/ 6973470 h 13294492"/>
              <a:gd name="connsiteX2810" fmla="*/ 19392450 w 21624131"/>
              <a:gd name="connsiteY2810" fmla="*/ 7024499 h 13294492"/>
              <a:gd name="connsiteX2811" fmla="*/ 19332753 w 21624131"/>
              <a:gd name="connsiteY2811" fmla="*/ 7066249 h 13294492"/>
              <a:gd name="connsiteX2812" fmla="*/ 19254687 w 21624131"/>
              <a:gd name="connsiteY2812" fmla="*/ 7015221 h 13294492"/>
              <a:gd name="connsiteX2813" fmla="*/ 19265018 w 21624131"/>
              <a:gd name="connsiteY2813" fmla="*/ 6985649 h 13294492"/>
              <a:gd name="connsiteX2814" fmla="*/ 19284392 w 21624131"/>
              <a:gd name="connsiteY2814" fmla="*/ 6976732 h 13294492"/>
              <a:gd name="connsiteX2815" fmla="*/ 8470272 w 21624131"/>
              <a:gd name="connsiteY2815" fmla="*/ 10299605 h 13294492"/>
              <a:gd name="connsiteX2816" fmla="*/ 8557392 w 21624131"/>
              <a:gd name="connsiteY2816" fmla="*/ 10294966 h 13294492"/>
              <a:gd name="connsiteX2817" fmla="*/ 8493198 w 21624131"/>
              <a:gd name="connsiteY2817" fmla="*/ 10336716 h 13294492"/>
              <a:gd name="connsiteX2818" fmla="*/ 8406077 w 21624131"/>
              <a:gd name="connsiteY2818" fmla="*/ 10341355 h 13294492"/>
              <a:gd name="connsiteX2819" fmla="*/ 8470272 w 21624131"/>
              <a:gd name="connsiteY2819" fmla="*/ 10299605 h 13294492"/>
              <a:gd name="connsiteX2820" fmla="*/ 8836446 w 21624131"/>
              <a:gd name="connsiteY2820" fmla="*/ 10185732 h 13294492"/>
              <a:gd name="connsiteX2821" fmla="*/ 8919948 w 21624131"/>
              <a:gd name="connsiteY2821" fmla="*/ 10181165 h 13294492"/>
              <a:gd name="connsiteX2822" fmla="*/ 8850363 w 21624131"/>
              <a:gd name="connsiteY2822" fmla="*/ 10231397 h 13294492"/>
              <a:gd name="connsiteX2823" fmla="*/ 8762223 w 21624131"/>
              <a:gd name="connsiteY2823" fmla="*/ 10231397 h 13294492"/>
              <a:gd name="connsiteX2824" fmla="*/ 8836446 w 21624131"/>
              <a:gd name="connsiteY2824" fmla="*/ 10185732 h 13294492"/>
              <a:gd name="connsiteX2825" fmla="*/ 15697712 w 21624131"/>
              <a:gd name="connsiteY2825" fmla="*/ 8074046 h 13294492"/>
              <a:gd name="connsiteX2826" fmla="*/ 15780650 w 21624131"/>
              <a:gd name="connsiteY2826" fmla="*/ 8147968 h 13294492"/>
              <a:gd name="connsiteX2827" fmla="*/ 15711534 w 21624131"/>
              <a:gd name="connsiteY2827" fmla="*/ 8254231 h 13294492"/>
              <a:gd name="connsiteX2828" fmla="*/ 15623990 w 21624131"/>
              <a:gd name="connsiteY2828" fmla="*/ 8175689 h 13294492"/>
              <a:gd name="connsiteX2829" fmla="*/ 15697712 w 21624131"/>
              <a:gd name="connsiteY2829" fmla="*/ 8074046 h 13294492"/>
              <a:gd name="connsiteX2830" fmla="*/ 18563279 w 21624131"/>
              <a:gd name="connsiteY2830" fmla="*/ 7185795 h 13294492"/>
              <a:gd name="connsiteX2831" fmla="*/ 18611172 w 21624131"/>
              <a:gd name="connsiteY2831" fmla="*/ 7173719 h 13294492"/>
              <a:gd name="connsiteX2832" fmla="*/ 18694265 w 21624131"/>
              <a:gd name="connsiteY2832" fmla="*/ 7224322 h 13294492"/>
              <a:gd name="connsiteX2833" fmla="*/ 18629637 w 21624131"/>
              <a:gd name="connsiteY2833" fmla="*/ 7265725 h 13294492"/>
              <a:gd name="connsiteX2834" fmla="*/ 18546545 w 21624131"/>
              <a:gd name="connsiteY2834" fmla="*/ 7215122 h 13294492"/>
              <a:gd name="connsiteX2835" fmla="*/ 18563279 w 21624131"/>
              <a:gd name="connsiteY2835" fmla="*/ 7185795 h 13294492"/>
              <a:gd name="connsiteX2836" fmla="*/ 8113566 w 21624131"/>
              <a:gd name="connsiteY2836" fmla="*/ 10397991 h 13294492"/>
              <a:gd name="connsiteX2837" fmla="*/ 8196659 w 21624131"/>
              <a:gd name="connsiteY2837" fmla="*/ 10397991 h 13294492"/>
              <a:gd name="connsiteX2838" fmla="*/ 8122799 w 21624131"/>
              <a:gd name="connsiteY2838" fmla="*/ 10435876 h 13294492"/>
              <a:gd name="connsiteX2839" fmla="*/ 8039707 w 21624131"/>
              <a:gd name="connsiteY2839" fmla="*/ 10435876 h 13294492"/>
              <a:gd name="connsiteX2840" fmla="*/ 8113566 w 21624131"/>
              <a:gd name="connsiteY2840" fmla="*/ 10397991 h 13294492"/>
              <a:gd name="connsiteX2841" fmla="*/ 16956671 w 21624131"/>
              <a:gd name="connsiteY2841" fmla="*/ 7677396 h 13294492"/>
              <a:gd name="connsiteX2842" fmla="*/ 16988123 w 21624131"/>
              <a:gd name="connsiteY2842" fmla="*/ 7670897 h 13294492"/>
              <a:gd name="connsiteX2843" fmla="*/ 17070658 w 21624131"/>
              <a:gd name="connsiteY2843" fmla="*/ 7731661 h 13294492"/>
              <a:gd name="connsiteX2844" fmla="*/ 16997295 w 21624131"/>
              <a:gd name="connsiteY2844" fmla="*/ 7815794 h 13294492"/>
              <a:gd name="connsiteX2845" fmla="*/ 16914760 w 21624131"/>
              <a:gd name="connsiteY2845" fmla="*/ 7750356 h 13294492"/>
              <a:gd name="connsiteX2846" fmla="*/ 16956671 w 21624131"/>
              <a:gd name="connsiteY2846" fmla="*/ 7677396 h 13294492"/>
              <a:gd name="connsiteX2847" fmla="*/ 10468820 w 21624131"/>
              <a:gd name="connsiteY2847" fmla="*/ 9671846 h 13294492"/>
              <a:gd name="connsiteX2848" fmla="*/ 10546368 w 21624131"/>
              <a:gd name="connsiteY2848" fmla="*/ 9695119 h 13294492"/>
              <a:gd name="connsiteX2849" fmla="*/ 10477943 w 21624131"/>
              <a:gd name="connsiteY2849" fmla="*/ 9760281 h 13294492"/>
              <a:gd name="connsiteX2850" fmla="*/ 10395832 w 21624131"/>
              <a:gd name="connsiteY2850" fmla="*/ 9746316 h 13294492"/>
              <a:gd name="connsiteX2851" fmla="*/ 10468820 w 21624131"/>
              <a:gd name="connsiteY2851" fmla="*/ 9671846 h 13294492"/>
              <a:gd name="connsiteX2852" fmla="*/ 9191285 w 21624131"/>
              <a:gd name="connsiteY2852" fmla="*/ 10063491 h 13294492"/>
              <a:gd name="connsiteX2853" fmla="*/ 9275173 w 21624131"/>
              <a:gd name="connsiteY2853" fmla="*/ 10058831 h 13294492"/>
              <a:gd name="connsiteX2854" fmla="*/ 9209927 w 21624131"/>
              <a:gd name="connsiteY2854" fmla="*/ 10110096 h 13294492"/>
              <a:gd name="connsiteX2855" fmla="*/ 9121378 w 21624131"/>
              <a:gd name="connsiteY2855" fmla="*/ 10114757 h 13294492"/>
              <a:gd name="connsiteX2856" fmla="*/ 9191285 w 21624131"/>
              <a:gd name="connsiteY2856" fmla="*/ 10063491 h 13294492"/>
              <a:gd name="connsiteX2857" fmla="*/ 6887702 w 21624131"/>
              <a:gd name="connsiteY2857" fmla="*/ 10771089 h 13294492"/>
              <a:gd name="connsiteX2858" fmla="*/ 6943481 w 21624131"/>
              <a:gd name="connsiteY2858" fmla="*/ 10767367 h 13294492"/>
              <a:gd name="connsiteX2859" fmla="*/ 7044688 w 21624131"/>
              <a:gd name="connsiteY2859" fmla="*/ 10782252 h 13294492"/>
              <a:gd name="connsiteX2860" fmla="*/ 6966483 w 21624131"/>
              <a:gd name="connsiteY2860" fmla="*/ 10797135 h 13294492"/>
              <a:gd name="connsiteX2861" fmla="*/ 6869876 w 21624131"/>
              <a:gd name="connsiteY2861" fmla="*/ 10782251 h 13294492"/>
              <a:gd name="connsiteX2862" fmla="*/ 6887702 w 21624131"/>
              <a:gd name="connsiteY2862" fmla="*/ 10771089 h 13294492"/>
              <a:gd name="connsiteX2863" fmla="*/ 7363896 w 21624131"/>
              <a:gd name="connsiteY2863" fmla="*/ 10624538 h 13294492"/>
              <a:gd name="connsiteX2864" fmla="*/ 7419493 w 21624131"/>
              <a:gd name="connsiteY2864" fmla="*/ 10614475 h 13294492"/>
              <a:gd name="connsiteX2865" fmla="*/ 7506613 w 21624131"/>
              <a:gd name="connsiteY2865" fmla="*/ 10614475 h 13294492"/>
              <a:gd name="connsiteX2866" fmla="*/ 7433249 w 21624131"/>
              <a:gd name="connsiteY2866" fmla="*/ 10638153 h 13294492"/>
              <a:gd name="connsiteX2867" fmla="*/ 7346128 w 21624131"/>
              <a:gd name="connsiteY2867" fmla="*/ 10638153 h 13294492"/>
              <a:gd name="connsiteX2868" fmla="*/ 7363896 w 21624131"/>
              <a:gd name="connsiteY2868" fmla="*/ 10624538 h 13294492"/>
              <a:gd name="connsiteX2869" fmla="*/ 21210904 w 21624131"/>
              <a:gd name="connsiteY2869" fmla="*/ 6363003 h 13294492"/>
              <a:gd name="connsiteX2870" fmla="*/ 21123264 w 21624131"/>
              <a:gd name="connsiteY2870" fmla="*/ 6547416 h 13294492"/>
              <a:gd name="connsiteX2871" fmla="*/ 21017174 w 21624131"/>
              <a:gd name="connsiteY2871" fmla="*/ 6717998 h 13294492"/>
              <a:gd name="connsiteX2872" fmla="*/ 21104814 w 21624131"/>
              <a:gd name="connsiteY2872" fmla="*/ 6515144 h 13294492"/>
              <a:gd name="connsiteX2873" fmla="*/ 21210904 w 21624131"/>
              <a:gd name="connsiteY2873" fmla="*/ 6363003 h 13294492"/>
              <a:gd name="connsiteX2874" fmla="*/ 7551906 w 21624131"/>
              <a:gd name="connsiteY2874" fmla="*/ 10562308 h 13294492"/>
              <a:gd name="connsiteX2875" fmla="*/ 7581179 w 21624131"/>
              <a:gd name="connsiteY2875" fmla="*/ 10555092 h 13294492"/>
              <a:gd name="connsiteX2876" fmla="*/ 7669727 w 21624131"/>
              <a:gd name="connsiteY2876" fmla="*/ 10555092 h 13294492"/>
              <a:gd name="connsiteX2877" fmla="*/ 7604481 w 21624131"/>
              <a:gd name="connsiteY2877" fmla="*/ 10583957 h 13294492"/>
              <a:gd name="connsiteX2878" fmla="*/ 7511272 w 21624131"/>
              <a:gd name="connsiteY2878" fmla="*/ 10583957 h 13294492"/>
              <a:gd name="connsiteX2879" fmla="*/ 7551906 w 21624131"/>
              <a:gd name="connsiteY2879" fmla="*/ 10562308 h 13294492"/>
              <a:gd name="connsiteX2880" fmla="*/ 14059143 w 21624131"/>
              <a:gd name="connsiteY2880" fmla="*/ 8560413 h 13294492"/>
              <a:gd name="connsiteX2881" fmla="*/ 14142644 w 21624131"/>
              <a:gd name="connsiteY2881" fmla="*/ 8644193 h 13294492"/>
              <a:gd name="connsiteX2882" fmla="*/ 14077699 w 21624131"/>
              <a:gd name="connsiteY2882" fmla="*/ 8769862 h 13294492"/>
              <a:gd name="connsiteX2883" fmla="*/ 13984919 w 21624131"/>
              <a:gd name="connsiteY2883" fmla="*/ 8676774 h 13294492"/>
              <a:gd name="connsiteX2884" fmla="*/ 14059143 w 21624131"/>
              <a:gd name="connsiteY2884" fmla="*/ 8560413 h 13294492"/>
              <a:gd name="connsiteX2885" fmla="*/ 7180753 w 21624131"/>
              <a:gd name="connsiteY2885" fmla="*/ 10674106 h 13294492"/>
              <a:gd name="connsiteX2886" fmla="*/ 7249752 w 21624131"/>
              <a:gd name="connsiteY2886" fmla="*/ 10661059 h 13294492"/>
              <a:gd name="connsiteX2887" fmla="*/ 7342328 w 21624131"/>
              <a:gd name="connsiteY2887" fmla="*/ 10665697 h 13294492"/>
              <a:gd name="connsiteX2888" fmla="*/ 7272896 w 21624131"/>
              <a:gd name="connsiteY2888" fmla="*/ 10684253 h 13294492"/>
              <a:gd name="connsiteX2889" fmla="*/ 7180320 w 21624131"/>
              <a:gd name="connsiteY2889" fmla="*/ 10679614 h 13294492"/>
              <a:gd name="connsiteX2890" fmla="*/ 7180753 w 21624131"/>
              <a:gd name="connsiteY2890" fmla="*/ 10674106 h 13294492"/>
              <a:gd name="connsiteX2891" fmla="*/ 10825402 w 21624131"/>
              <a:gd name="connsiteY2891" fmla="*/ 9550242 h 13294492"/>
              <a:gd name="connsiteX2892" fmla="*/ 10908903 w 21624131"/>
              <a:gd name="connsiteY2892" fmla="*/ 9573795 h 13294492"/>
              <a:gd name="connsiteX2893" fmla="*/ 10843958 w 21624131"/>
              <a:gd name="connsiteY2893" fmla="*/ 9649165 h 13294492"/>
              <a:gd name="connsiteX2894" fmla="*/ 10751178 w 21624131"/>
              <a:gd name="connsiteY2894" fmla="*/ 9620901 h 13294492"/>
              <a:gd name="connsiteX2895" fmla="*/ 10825402 w 21624131"/>
              <a:gd name="connsiteY2895" fmla="*/ 9550242 h 13294492"/>
              <a:gd name="connsiteX2896" fmla="*/ 20748153 w 21624131"/>
              <a:gd name="connsiteY2896" fmla="*/ 6497485 h 13294492"/>
              <a:gd name="connsiteX2897" fmla="*/ 20692635 w 21624131"/>
              <a:gd name="connsiteY2897" fmla="*/ 6695432 h 13294492"/>
              <a:gd name="connsiteX2898" fmla="*/ 20609358 w 21624131"/>
              <a:gd name="connsiteY2898" fmla="*/ 6865757 h 13294492"/>
              <a:gd name="connsiteX2899" fmla="*/ 20669501 w 21624131"/>
              <a:gd name="connsiteY2899" fmla="*/ 6654002 h 13294492"/>
              <a:gd name="connsiteX2900" fmla="*/ 20748153 w 21624131"/>
              <a:gd name="connsiteY2900" fmla="*/ 6497485 h 13294492"/>
              <a:gd name="connsiteX2901" fmla="*/ 9553553 w 21624131"/>
              <a:gd name="connsiteY2901" fmla="*/ 9931337 h 13294492"/>
              <a:gd name="connsiteX2902" fmla="*/ 9637055 w 21624131"/>
              <a:gd name="connsiteY2902" fmla="*/ 9931337 h 13294492"/>
              <a:gd name="connsiteX2903" fmla="*/ 9567471 w 21624131"/>
              <a:gd name="connsiteY2903" fmla="*/ 9986028 h 13294492"/>
              <a:gd name="connsiteX2904" fmla="*/ 9483968 w 21624131"/>
              <a:gd name="connsiteY2904" fmla="*/ 9986028 h 13294492"/>
              <a:gd name="connsiteX2905" fmla="*/ 9553553 w 21624131"/>
              <a:gd name="connsiteY2905" fmla="*/ 9931337 h 13294492"/>
              <a:gd name="connsiteX2906" fmla="*/ 13694170 w 21624131"/>
              <a:gd name="connsiteY2906" fmla="*/ 8657074 h 13294492"/>
              <a:gd name="connsiteX2907" fmla="*/ 13782718 w 21624131"/>
              <a:gd name="connsiteY2907" fmla="*/ 8731545 h 13294492"/>
              <a:gd name="connsiteX2908" fmla="*/ 13717471 w 21624131"/>
              <a:gd name="connsiteY2908" fmla="*/ 8861869 h 13294492"/>
              <a:gd name="connsiteX2909" fmla="*/ 13624263 w 21624131"/>
              <a:gd name="connsiteY2909" fmla="*/ 8778089 h 13294492"/>
              <a:gd name="connsiteX2910" fmla="*/ 13694170 w 21624131"/>
              <a:gd name="connsiteY2910" fmla="*/ 8657074 h 13294492"/>
              <a:gd name="connsiteX2911" fmla="*/ 7701255 w 21624131"/>
              <a:gd name="connsiteY2911" fmla="*/ 10498522 h 13294492"/>
              <a:gd name="connsiteX2912" fmla="*/ 7754023 w 21624131"/>
              <a:gd name="connsiteY2912" fmla="*/ 10482420 h 13294492"/>
              <a:gd name="connsiteX2913" fmla="*/ 7837525 w 21624131"/>
              <a:gd name="connsiteY2913" fmla="*/ 10487020 h 13294492"/>
              <a:gd name="connsiteX2914" fmla="*/ 7763301 w 21624131"/>
              <a:gd name="connsiteY2914" fmla="*/ 10514623 h 13294492"/>
              <a:gd name="connsiteX2915" fmla="*/ 7679800 w 21624131"/>
              <a:gd name="connsiteY2915" fmla="*/ 10514623 h 13294492"/>
              <a:gd name="connsiteX2916" fmla="*/ 7701255 w 21624131"/>
              <a:gd name="connsiteY2916" fmla="*/ 10498522 h 13294492"/>
              <a:gd name="connsiteX2917" fmla="*/ 6703320 w 21624131"/>
              <a:gd name="connsiteY2917" fmla="*/ 10804553 h 13294492"/>
              <a:gd name="connsiteX2918" fmla="*/ 6782577 w 21624131"/>
              <a:gd name="connsiteY2918" fmla="*/ 10797134 h 13294492"/>
              <a:gd name="connsiteX2919" fmla="*/ 6879599 w 21624131"/>
              <a:gd name="connsiteY2919" fmla="*/ 10814723 h 13294492"/>
              <a:gd name="connsiteX2920" fmla="*/ 6796438 w 21624131"/>
              <a:gd name="connsiteY2920" fmla="*/ 10832313 h 13294492"/>
              <a:gd name="connsiteX2921" fmla="*/ 6699422 w 21624131"/>
              <a:gd name="connsiteY2921" fmla="*/ 10810324 h 13294492"/>
              <a:gd name="connsiteX2922" fmla="*/ 6703320 w 21624131"/>
              <a:gd name="connsiteY2922" fmla="*/ 10804553 h 13294492"/>
              <a:gd name="connsiteX2923" fmla="*/ 11181365 w 21624131"/>
              <a:gd name="connsiteY2923" fmla="*/ 9426244 h 13294492"/>
              <a:gd name="connsiteX2924" fmla="*/ 11263474 w 21624131"/>
              <a:gd name="connsiteY2924" fmla="*/ 9463047 h 13294492"/>
              <a:gd name="connsiteX2925" fmla="*/ 11199612 w 21624131"/>
              <a:gd name="connsiteY2925" fmla="*/ 9541253 h 13294492"/>
              <a:gd name="connsiteX2926" fmla="*/ 11112940 w 21624131"/>
              <a:gd name="connsiteY2926" fmla="*/ 9509050 h 13294492"/>
              <a:gd name="connsiteX2927" fmla="*/ 11181365 w 21624131"/>
              <a:gd name="connsiteY2927" fmla="*/ 9426244 h 13294492"/>
              <a:gd name="connsiteX2928" fmla="*/ 11542099 w 21624131"/>
              <a:gd name="connsiteY2928" fmla="*/ 9309357 h 13294492"/>
              <a:gd name="connsiteX2929" fmla="*/ 11625987 w 21624131"/>
              <a:gd name="connsiteY2929" fmla="*/ 9356315 h 13294492"/>
              <a:gd name="connsiteX2930" fmla="*/ 11556080 w 21624131"/>
              <a:gd name="connsiteY2930" fmla="*/ 9445536 h 13294492"/>
              <a:gd name="connsiteX2931" fmla="*/ 11467532 w 21624131"/>
              <a:gd name="connsiteY2931" fmla="*/ 9398578 h 13294492"/>
              <a:gd name="connsiteX2932" fmla="*/ 11542099 w 21624131"/>
              <a:gd name="connsiteY2932" fmla="*/ 9309357 h 13294492"/>
              <a:gd name="connsiteX2933" fmla="*/ 15326601 w 21624131"/>
              <a:gd name="connsiteY2933" fmla="*/ 8144422 h 13294492"/>
              <a:gd name="connsiteX2934" fmla="*/ 15409136 w 21624131"/>
              <a:gd name="connsiteY2934" fmla="*/ 8218646 h 13294492"/>
              <a:gd name="connsiteX2935" fmla="*/ 15335772 w 21624131"/>
              <a:gd name="connsiteY2935" fmla="*/ 8325342 h 13294492"/>
              <a:gd name="connsiteX2936" fmla="*/ 15248651 w 21624131"/>
              <a:gd name="connsiteY2936" fmla="*/ 8241841 h 13294492"/>
              <a:gd name="connsiteX2937" fmla="*/ 15326601 w 21624131"/>
              <a:gd name="connsiteY2937" fmla="*/ 8144422 h 13294492"/>
              <a:gd name="connsiteX2938" fmla="*/ 7011024 w 21624131"/>
              <a:gd name="connsiteY2938" fmla="*/ 10701610 h 13294492"/>
              <a:gd name="connsiteX2939" fmla="*/ 7081976 w 21624131"/>
              <a:gd name="connsiteY2939" fmla="*/ 10694304 h 13294492"/>
              <a:gd name="connsiteX2940" fmla="*/ 7174552 w 21624131"/>
              <a:gd name="connsiteY2940" fmla="*/ 10702963 h 13294492"/>
              <a:gd name="connsiteX2941" fmla="*/ 7100491 w 21624131"/>
              <a:gd name="connsiteY2941" fmla="*/ 10715952 h 13294492"/>
              <a:gd name="connsiteX2942" fmla="*/ 7007914 w 21624131"/>
              <a:gd name="connsiteY2942" fmla="*/ 10707294 h 13294492"/>
              <a:gd name="connsiteX2943" fmla="*/ 7011024 w 21624131"/>
              <a:gd name="connsiteY2943" fmla="*/ 10701610 h 13294492"/>
              <a:gd name="connsiteX2944" fmla="*/ 13336626 w 21624131"/>
              <a:gd name="connsiteY2944" fmla="*/ 8755186 h 13294492"/>
              <a:gd name="connsiteX2945" fmla="*/ 13420128 w 21624131"/>
              <a:gd name="connsiteY2945" fmla="*/ 8833775 h 13294492"/>
              <a:gd name="connsiteX2946" fmla="*/ 13355182 w 21624131"/>
              <a:gd name="connsiteY2946" fmla="*/ 8953969 h 13294492"/>
              <a:gd name="connsiteX2947" fmla="*/ 13262402 w 21624131"/>
              <a:gd name="connsiteY2947" fmla="*/ 8870757 h 13294492"/>
              <a:gd name="connsiteX2948" fmla="*/ 13336626 w 21624131"/>
              <a:gd name="connsiteY2948" fmla="*/ 8755186 h 13294492"/>
              <a:gd name="connsiteX2949" fmla="*/ 20041286 w 21624131"/>
              <a:gd name="connsiteY2949" fmla="*/ 6692843 h 13294492"/>
              <a:gd name="connsiteX2950" fmla="*/ 20068146 w 21624131"/>
              <a:gd name="connsiteY2950" fmla="*/ 6709123 h 13294492"/>
              <a:gd name="connsiteX2951" fmla="*/ 20013279 w 21624131"/>
              <a:gd name="connsiteY2951" fmla="*/ 6806794 h 13294492"/>
              <a:gd name="connsiteX2952" fmla="*/ 19944694 w 21624131"/>
              <a:gd name="connsiteY2952" fmla="*/ 6797492 h 13294492"/>
              <a:gd name="connsiteX2953" fmla="*/ 19990418 w 21624131"/>
              <a:gd name="connsiteY2953" fmla="*/ 6718424 h 13294492"/>
              <a:gd name="connsiteX2954" fmla="*/ 20041286 w 21624131"/>
              <a:gd name="connsiteY2954" fmla="*/ 6692843 h 13294492"/>
              <a:gd name="connsiteX2955" fmla="*/ 11898470 w 21624131"/>
              <a:gd name="connsiteY2955" fmla="*/ 9195502 h 13294492"/>
              <a:gd name="connsiteX2956" fmla="*/ 11980580 w 21624131"/>
              <a:gd name="connsiteY2956" fmla="*/ 9246419 h 13294492"/>
              <a:gd name="connsiteX2957" fmla="*/ 11916717 w 21624131"/>
              <a:gd name="connsiteY2957" fmla="*/ 9343624 h 13294492"/>
              <a:gd name="connsiteX2958" fmla="*/ 11830046 w 21624131"/>
              <a:gd name="connsiteY2958" fmla="*/ 9297336 h 13294492"/>
              <a:gd name="connsiteX2959" fmla="*/ 11898470 w 21624131"/>
              <a:gd name="connsiteY2959" fmla="*/ 9195502 h 13294492"/>
              <a:gd name="connsiteX2960" fmla="*/ 12259206 w 21624131"/>
              <a:gd name="connsiteY2960" fmla="*/ 9084469 h 13294492"/>
              <a:gd name="connsiteX2961" fmla="*/ 12343094 w 21624131"/>
              <a:gd name="connsiteY2961" fmla="*/ 9139672 h 13294492"/>
              <a:gd name="connsiteX2962" fmla="*/ 12277848 w 21624131"/>
              <a:gd name="connsiteY2962" fmla="*/ 9245479 h 13294492"/>
              <a:gd name="connsiteX2963" fmla="*/ 12189300 w 21624131"/>
              <a:gd name="connsiteY2963" fmla="*/ 9190275 h 13294492"/>
              <a:gd name="connsiteX2964" fmla="*/ 12259206 w 21624131"/>
              <a:gd name="connsiteY2964" fmla="*/ 9084469 h 13294492"/>
              <a:gd name="connsiteX2965" fmla="*/ 12615955 w 21624131"/>
              <a:gd name="connsiteY2965" fmla="*/ 8973556 h 13294492"/>
              <a:gd name="connsiteX2966" fmla="*/ 12698491 w 21624131"/>
              <a:gd name="connsiteY2966" fmla="*/ 9033520 h 13294492"/>
              <a:gd name="connsiteX2967" fmla="*/ 12638883 w 21624131"/>
              <a:gd name="connsiteY2967" fmla="*/ 9148835 h 13294492"/>
              <a:gd name="connsiteX2968" fmla="*/ 12547175 w 21624131"/>
              <a:gd name="connsiteY2968" fmla="*/ 9079646 h 13294492"/>
              <a:gd name="connsiteX2969" fmla="*/ 12615955 w 21624131"/>
              <a:gd name="connsiteY2969" fmla="*/ 8973556 h 13294492"/>
              <a:gd name="connsiteX2970" fmla="*/ 12976720 w 21624131"/>
              <a:gd name="connsiteY2970" fmla="*/ 8860770 h 13294492"/>
              <a:gd name="connsiteX2971" fmla="*/ 13060221 w 21624131"/>
              <a:gd name="connsiteY2971" fmla="*/ 8935128 h 13294492"/>
              <a:gd name="connsiteX2972" fmla="*/ 12995277 w 21624131"/>
              <a:gd name="connsiteY2972" fmla="*/ 9051313 h 13294492"/>
              <a:gd name="connsiteX2973" fmla="*/ 12907135 w 21624131"/>
              <a:gd name="connsiteY2973" fmla="*/ 8972308 h 13294492"/>
              <a:gd name="connsiteX2974" fmla="*/ 12976720 w 21624131"/>
              <a:gd name="connsiteY2974" fmla="*/ 8860770 h 13294492"/>
              <a:gd name="connsiteX2975" fmla="*/ 8276363 w 21624131"/>
              <a:gd name="connsiteY2975" fmla="*/ 10305017 h 13294492"/>
              <a:gd name="connsiteX2976" fmla="*/ 8359022 w 21624131"/>
              <a:gd name="connsiteY2976" fmla="*/ 10305017 h 13294492"/>
              <a:gd name="connsiteX2977" fmla="*/ 8290141 w 21624131"/>
              <a:gd name="connsiteY2977" fmla="*/ 10342128 h 13294492"/>
              <a:gd name="connsiteX2978" fmla="*/ 8207483 w 21624131"/>
              <a:gd name="connsiteY2978" fmla="*/ 10346768 h 13294492"/>
              <a:gd name="connsiteX2979" fmla="*/ 8276363 w 21624131"/>
              <a:gd name="connsiteY2979" fmla="*/ 10305017 h 13294492"/>
              <a:gd name="connsiteX2980" fmla="*/ 19445705 w 21624131"/>
              <a:gd name="connsiteY2980" fmla="*/ 6867740 h 13294492"/>
              <a:gd name="connsiteX2981" fmla="*/ 19470718 w 21624131"/>
              <a:gd name="connsiteY2981" fmla="*/ 6867160 h 13294492"/>
              <a:gd name="connsiteX2982" fmla="*/ 19549369 w 21624131"/>
              <a:gd name="connsiteY2982" fmla="*/ 6918188 h 13294492"/>
              <a:gd name="connsiteX2983" fmla="*/ 19489225 w 21624131"/>
              <a:gd name="connsiteY2983" fmla="*/ 6955300 h 13294492"/>
              <a:gd name="connsiteX2984" fmla="*/ 19410573 w 21624131"/>
              <a:gd name="connsiteY2984" fmla="*/ 6904271 h 13294492"/>
              <a:gd name="connsiteX2985" fmla="*/ 19426766 w 21624131"/>
              <a:gd name="connsiteY2985" fmla="*/ 6875279 h 13294492"/>
              <a:gd name="connsiteX2986" fmla="*/ 19445705 w 21624131"/>
              <a:gd name="connsiteY2986" fmla="*/ 6867740 h 13294492"/>
              <a:gd name="connsiteX2987" fmla="*/ 6554622 w 21624131"/>
              <a:gd name="connsiteY2987" fmla="*/ 10831206 h 13294492"/>
              <a:gd name="connsiteX2988" fmla="*/ 6619033 w 21624131"/>
              <a:gd name="connsiteY2988" fmla="*/ 10828866 h 13294492"/>
              <a:gd name="connsiteX2989" fmla="*/ 6711038 w 21624131"/>
              <a:gd name="connsiteY2989" fmla="*/ 10852237 h 13294492"/>
              <a:gd name="connsiteX2990" fmla="*/ 6628233 w 21624131"/>
              <a:gd name="connsiteY2990" fmla="*/ 10870934 h 13294492"/>
              <a:gd name="connsiteX2991" fmla="*/ 6531620 w 21624131"/>
              <a:gd name="connsiteY2991" fmla="*/ 10847565 h 13294492"/>
              <a:gd name="connsiteX2992" fmla="*/ 6554622 w 21624131"/>
              <a:gd name="connsiteY2992" fmla="*/ 10831206 h 13294492"/>
              <a:gd name="connsiteX2993" fmla="*/ 8636198 w 21624131"/>
              <a:gd name="connsiteY2993" fmla="*/ 10189533 h 13294492"/>
              <a:gd name="connsiteX2994" fmla="*/ 8715060 w 21624131"/>
              <a:gd name="connsiteY2994" fmla="*/ 10189533 h 13294492"/>
              <a:gd name="connsiteX2995" fmla="*/ 8650115 w 21624131"/>
              <a:gd name="connsiteY2995" fmla="*/ 10236438 h 13294492"/>
              <a:gd name="connsiteX2996" fmla="*/ 8566613 w 21624131"/>
              <a:gd name="connsiteY2996" fmla="*/ 10241128 h 13294492"/>
              <a:gd name="connsiteX2997" fmla="*/ 8636198 w 21624131"/>
              <a:gd name="connsiteY2997" fmla="*/ 10189533 h 13294492"/>
              <a:gd name="connsiteX2998" fmla="*/ 9913051 w 21624131"/>
              <a:gd name="connsiteY2998" fmla="*/ 9796162 h 13294492"/>
              <a:gd name="connsiteX2999" fmla="*/ 9992279 w 21624131"/>
              <a:gd name="connsiteY2999" fmla="*/ 9800763 h 13294492"/>
              <a:gd name="connsiteX3000" fmla="*/ 9927032 w 21624131"/>
              <a:gd name="connsiteY3000" fmla="*/ 9860567 h 13294492"/>
              <a:gd name="connsiteX3001" fmla="*/ 9838484 w 21624131"/>
              <a:gd name="connsiteY3001" fmla="*/ 9855966 h 13294492"/>
              <a:gd name="connsiteX3002" fmla="*/ 9913051 w 21624131"/>
              <a:gd name="connsiteY3002" fmla="*/ 9796162 h 13294492"/>
              <a:gd name="connsiteX3003" fmla="*/ 17499104 w 21624131"/>
              <a:gd name="connsiteY3003" fmla="*/ 7459361 h 13294492"/>
              <a:gd name="connsiteX3004" fmla="*/ 17528316 w 21624131"/>
              <a:gd name="connsiteY3004" fmla="*/ 7454403 h 13294492"/>
              <a:gd name="connsiteX3005" fmla="*/ 17611817 w 21624131"/>
              <a:gd name="connsiteY3005" fmla="*/ 7510391 h 13294492"/>
              <a:gd name="connsiteX3006" fmla="*/ 17546871 w 21624131"/>
              <a:gd name="connsiteY3006" fmla="*/ 7580375 h 13294492"/>
              <a:gd name="connsiteX3007" fmla="*/ 17454091 w 21624131"/>
              <a:gd name="connsiteY3007" fmla="*/ 7519722 h 13294492"/>
              <a:gd name="connsiteX3008" fmla="*/ 17499104 w 21624131"/>
              <a:gd name="connsiteY3008" fmla="*/ 7459361 h 13294492"/>
              <a:gd name="connsiteX3009" fmla="*/ 21138586 w 21624131"/>
              <a:gd name="connsiteY3009" fmla="*/ 6335942 h 13294492"/>
              <a:gd name="connsiteX3010" fmla="*/ 21069002 w 21624131"/>
              <a:gd name="connsiteY3010" fmla="*/ 6506523 h 13294492"/>
              <a:gd name="connsiteX3011" fmla="*/ 20957667 w 21624131"/>
              <a:gd name="connsiteY3011" fmla="*/ 6690937 h 13294492"/>
              <a:gd name="connsiteX3012" fmla="*/ 21031891 w 21624131"/>
              <a:gd name="connsiteY3012" fmla="*/ 6497303 h 13294492"/>
              <a:gd name="connsiteX3013" fmla="*/ 21138586 w 21624131"/>
              <a:gd name="connsiteY3013" fmla="*/ 6335942 h 13294492"/>
              <a:gd name="connsiteX3014" fmla="*/ 18040462 w 21624131"/>
              <a:gd name="connsiteY3014" fmla="*/ 7288057 h 13294492"/>
              <a:gd name="connsiteX3015" fmla="*/ 18069528 w 21624131"/>
              <a:gd name="connsiteY3015" fmla="*/ 7283911 h 13294492"/>
              <a:gd name="connsiteX3016" fmla="*/ 18153029 w 21624131"/>
              <a:gd name="connsiteY3016" fmla="*/ 7335110 h 13294492"/>
              <a:gd name="connsiteX3017" fmla="*/ 18083446 w 21624131"/>
              <a:gd name="connsiteY3017" fmla="*/ 7395618 h 13294492"/>
              <a:gd name="connsiteX3018" fmla="*/ 18004583 w 21624131"/>
              <a:gd name="connsiteY3018" fmla="*/ 7339764 h 13294492"/>
              <a:gd name="connsiteX3019" fmla="*/ 18017920 w 21624131"/>
              <a:gd name="connsiteY3019" fmla="*/ 7299620 h 13294492"/>
              <a:gd name="connsiteX3020" fmla="*/ 18040462 w 21624131"/>
              <a:gd name="connsiteY3020" fmla="*/ 7288057 h 13294492"/>
              <a:gd name="connsiteX3021" fmla="*/ 6048957 w 21624131"/>
              <a:gd name="connsiteY3021" fmla="*/ 10975772 h 13294492"/>
              <a:gd name="connsiteX3022" fmla="*/ 6110977 w 21624131"/>
              <a:gd name="connsiteY3022" fmla="*/ 10967616 h 13294492"/>
              <a:gd name="connsiteX3023" fmla="*/ 6216639 w 21624131"/>
              <a:gd name="connsiteY3023" fmla="*/ 11004901 h 13294492"/>
              <a:gd name="connsiteX3024" fmla="*/ 6129353 w 21624131"/>
              <a:gd name="connsiteY3024" fmla="*/ 11046844 h 13294492"/>
              <a:gd name="connsiteX3025" fmla="*/ 6028284 w 21624131"/>
              <a:gd name="connsiteY3025" fmla="*/ 11004899 h 13294492"/>
              <a:gd name="connsiteX3026" fmla="*/ 6048957 w 21624131"/>
              <a:gd name="connsiteY3026" fmla="*/ 10975772 h 13294492"/>
              <a:gd name="connsiteX3027" fmla="*/ 1100914 w 21624131"/>
              <a:gd name="connsiteY3027" fmla="*/ 12497135 h 13294492"/>
              <a:gd name="connsiteX3028" fmla="*/ 1122676 w 21624131"/>
              <a:gd name="connsiteY3028" fmla="*/ 12499504 h 13294492"/>
              <a:gd name="connsiteX3029" fmla="*/ 1131809 w 21624131"/>
              <a:gd name="connsiteY3029" fmla="*/ 12641981 h 13294492"/>
              <a:gd name="connsiteX3030" fmla="*/ 1026780 w 21624131"/>
              <a:gd name="connsiteY3030" fmla="*/ 12775266 h 13294492"/>
              <a:gd name="connsiteX3031" fmla="*/ 1003949 w 21624131"/>
              <a:gd name="connsiteY3031" fmla="*/ 12596020 h 13294492"/>
              <a:gd name="connsiteX3032" fmla="*/ 1100914 w 21624131"/>
              <a:gd name="connsiteY3032" fmla="*/ 12497135 h 13294492"/>
              <a:gd name="connsiteX3033" fmla="*/ 6381806 w 21624131"/>
              <a:gd name="connsiteY3033" fmla="*/ 10871296 h 13294492"/>
              <a:gd name="connsiteX3034" fmla="*/ 6443825 w 21624131"/>
              <a:gd name="connsiteY3034" fmla="*/ 10864784 h 13294492"/>
              <a:gd name="connsiteX3035" fmla="*/ 6549487 w 21624131"/>
              <a:gd name="connsiteY3035" fmla="*/ 10893199 h 13294492"/>
              <a:gd name="connsiteX3036" fmla="*/ 6466795 w 21624131"/>
              <a:gd name="connsiteY3036" fmla="*/ 10921613 h 13294492"/>
              <a:gd name="connsiteX3037" fmla="*/ 6361132 w 21624131"/>
              <a:gd name="connsiteY3037" fmla="*/ 10888464 h 13294492"/>
              <a:gd name="connsiteX3038" fmla="*/ 6381806 w 21624131"/>
              <a:gd name="connsiteY3038" fmla="*/ 10871296 h 13294492"/>
              <a:gd name="connsiteX3039" fmla="*/ 7918732 w 21624131"/>
              <a:gd name="connsiteY3039" fmla="*/ 10397678 h 13294492"/>
              <a:gd name="connsiteX3040" fmla="*/ 7997207 w 21624131"/>
              <a:gd name="connsiteY3040" fmla="*/ 10402257 h 13294492"/>
              <a:gd name="connsiteX3041" fmla="*/ 7923347 w 21624131"/>
              <a:gd name="connsiteY3041" fmla="*/ 10438893 h 13294492"/>
              <a:gd name="connsiteX3042" fmla="*/ 7844871 w 21624131"/>
              <a:gd name="connsiteY3042" fmla="*/ 10434314 h 13294492"/>
              <a:gd name="connsiteX3043" fmla="*/ 7918732 w 21624131"/>
              <a:gd name="connsiteY3043" fmla="*/ 10397678 h 13294492"/>
              <a:gd name="connsiteX3044" fmla="*/ 8998447 w 21624131"/>
              <a:gd name="connsiteY3044" fmla="*/ 10064243 h 13294492"/>
              <a:gd name="connsiteX3045" fmla="*/ 9076922 w 21624131"/>
              <a:gd name="connsiteY3045" fmla="*/ 10064243 h 13294492"/>
              <a:gd name="connsiteX3046" fmla="*/ 9007680 w 21624131"/>
              <a:gd name="connsiteY3046" fmla="*/ 10120169 h 13294492"/>
              <a:gd name="connsiteX3047" fmla="*/ 8929203 w 21624131"/>
              <a:gd name="connsiteY3047" fmla="*/ 10120169 h 13294492"/>
              <a:gd name="connsiteX3048" fmla="*/ 8998447 w 21624131"/>
              <a:gd name="connsiteY3048" fmla="*/ 10064243 h 13294492"/>
              <a:gd name="connsiteX3049" fmla="*/ 16608598 w 21624131"/>
              <a:gd name="connsiteY3049" fmla="*/ 7722277 h 13294492"/>
              <a:gd name="connsiteX3050" fmla="*/ 16692486 w 21624131"/>
              <a:gd name="connsiteY3050" fmla="*/ 7787223 h 13294492"/>
              <a:gd name="connsiteX3051" fmla="*/ 16622578 w 21624131"/>
              <a:gd name="connsiteY3051" fmla="*/ 7875363 h 13294492"/>
              <a:gd name="connsiteX3052" fmla="*/ 16538691 w 21624131"/>
              <a:gd name="connsiteY3052" fmla="*/ 7810418 h 13294492"/>
              <a:gd name="connsiteX3053" fmla="*/ 16608598 w 21624131"/>
              <a:gd name="connsiteY3053" fmla="*/ 7722277 h 13294492"/>
              <a:gd name="connsiteX3054" fmla="*/ 6216703 w 21624131"/>
              <a:gd name="connsiteY3054" fmla="*/ 10917826 h 13294492"/>
              <a:gd name="connsiteX3055" fmla="*/ 6281900 w 21624131"/>
              <a:gd name="connsiteY3055" fmla="*/ 10910789 h 13294492"/>
              <a:gd name="connsiteX3056" fmla="*/ 6384353 w 21624131"/>
              <a:gd name="connsiteY3056" fmla="*/ 10948314 h 13294492"/>
              <a:gd name="connsiteX3057" fmla="*/ 6300528 w 21624131"/>
              <a:gd name="connsiteY3057" fmla="*/ 10976457 h 13294492"/>
              <a:gd name="connsiteX3058" fmla="*/ 6193418 w 21624131"/>
              <a:gd name="connsiteY3058" fmla="*/ 10938933 h 13294492"/>
              <a:gd name="connsiteX3059" fmla="*/ 6216703 w 21624131"/>
              <a:gd name="connsiteY3059" fmla="*/ 10917826 h 13294492"/>
              <a:gd name="connsiteX3060" fmla="*/ 18748522 w 21624131"/>
              <a:gd name="connsiteY3060" fmla="*/ 7063394 h 13294492"/>
              <a:gd name="connsiteX3061" fmla="*/ 18773994 w 21624131"/>
              <a:gd name="connsiteY3061" fmla="*/ 7060064 h 13294492"/>
              <a:gd name="connsiteX3062" fmla="*/ 18861244 w 21624131"/>
              <a:gd name="connsiteY3062" fmla="*/ 7112156 h 13294492"/>
              <a:gd name="connsiteX3063" fmla="*/ 18792362 w 21624131"/>
              <a:gd name="connsiteY3063" fmla="*/ 7150042 h 13294492"/>
              <a:gd name="connsiteX3064" fmla="*/ 18714296 w 21624131"/>
              <a:gd name="connsiteY3064" fmla="*/ 7102686 h 13294492"/>
              <a:gd name="connsiteX3065" fmla="*/ 18728647 w 21624131"/>
              <a:gd name="connsiteY3065" fmla="*/ 7072495 h 13294492"/>
              <a:gd name="connsiteX3066" fmla="*/ 18748522 w 21624131"/>
              <a:gd name="connsiteY3066" fmla="*/ 7063394 h 13294492"/>
              <a:gd name="connsiteX3067" fmla="*/ 6841285 w 21624131"/>
              <a:gd name="connsiteY3067" fmla="*/ 10724173 h 13294492"/>
              <a:gd name="connsiteX3068" fmla="*/ 6920209 w 21624131"/>
              <a:gd name="connsiteY3068" fmla="*/ 10715953 h 13294492"/>
              <a:gd name="connsiteX3069" fmla="*/ 7012215 w 21624131"/>
              <a:gd name="connsiteY3069" fmla="*/ 10730567 h 13294492"/>
              <a:gd name="connsiteX3070" fmla="*/ 6929409 w 21624131"/>
              <a:gd name="connsiteY3070" fmla="*/ 10740309 h 13294492"/>
              <a:gd name="connsiteX3071" fmla="*/ 6837403 w 21624131"/>
              <a:gd name="connsiteY3071" fmla="*/ 10730567 h 13294492"/>
              <a:gd name="connsiteX3072" fmla="*/ 6841285 w 21624131"/>
              <a:gd name="connsiteY3072" fmla="*/ 10724173 h 13294492"/>
              <a:gd name="connsiteX3073" fmla="*/ 20478115 w 21624131"/>
              <a:gd name="connsiteY3073" fmla="*/ 6519494 h 13294492"/>
              <a:gd name="connsiteX3074" fmla="*/ 20485654 w 21624131"/>
              <a:gd name="connsiteY3074" fmla="*/ 6521002 h 13294492"/>
              <a:gd name="connsiteX3075" fmla="*/ 20434625 w 21624131"/>
              <a:gd name="connsiteY3075" fmla="*/ 6718655 h 13294492"/>
              <a:gd name="connsiteX3076" fmla="*/ 20365041 w 21624131"/>
              <a:gd name="connsiteY3076" fmla="*/ 6819781 h 13294492"/>
              <a:gd name="connsiteX3077" fmla="*/ 20420708 w 21624131"/>
              <a:gd name="connsiteY3077" fmla="*/ 6631320 h 13294492"/>
              <a:gd name="connsiteX3078" fmla="*/ 20478115 w 21624131"/>
              <a:gd name="connsiteY3078" fmla="*/ 6519494 h 13294492"/>
              <a:gd name="connsiteX3079" fmla="*/ 7168261 w 21624131"/>
              <a:gd name="connsiteY3079" fmla="*/ 10612736 h 13294492"/>
              <a:gd name="connsiteX3080" fmla="*/ 7221273 w 21624131"/>
              <a:gd name="connsiteY3080" fmla="*/ 10606937 h 13294492"/>
              <a:gd name="connsiteX3081" fmla="*/ 7305161 w 21624131"/>
              <a:gd name="connsiteY3081" fmla="*/ 10611577 h 13294492"/>
              <a:gd name="connsiteX3082" fmla="*/ 7239915 w 21624131"/>
              <a:gd name="connsiteY3082" fmla="*/ 10634771 h 13294492"/>
              <a:gd name="connsiteX3083" fmla="*/ 7146706 w 21624131"/>
              <a:gd name="connsiteY3083" fmla="*/ 10625494 h 13294492"/>
              <a:gd name="connsiteX3084" fmla="*/ 7168261 w 21624131"/>
              <a:gd name="connsiteY3084" fmla="*/ 10612736 h 13294492"/>
              <a:gd name="connsiteX3085" fmla="*/ 7359045 w 21624131"/>
              <a:gd name="connsiteY3085" fmla="*/ 10552085 h 13294492"/>
              <a:gd name="connsiteX3086" fmla="*/ 7387847 w 21624131"/>
              <a:gd name="connsiteY3086" fmla="*/ 10544869 h 13294492"/>
              <a:gd name="connsiteX3087" fmla="*/ 7470382 w 21624131"/>
              <a:gd name="connsiteY3087" fmla="*/ 10549681 h 13294492"/>
              <a:gd name="connsiteX3088" fmla="*/ 7406188 w 21624131"/>
              <a:gd name="connsiteY3088" fmla="*/ 10578545 h 13294492"/>
              <a:gd name="connsiteX3089" fmla="*/ 7319067 w 21624131"/>
              <a:gd name="connsiteY3089" fmla="*/ 10573734 h 13294492"/>
              <a:gd name="connsiteX3090" fmla="*/ 7359045 w 21624131"/>
              <a:gd name="connsiteY3090" fmla="*/ 10552085 h 13294492"/>
              <a:gd name="connsiteX3091" fmla="*/ 9353736 w 21624131"/>
              <a:gd name="connsiteY3091" fmla="*/ 9931336 h 13294492"/>
              <a:gd name="connsiteX3092" fmla="*/ 9436829 w 21624131"/>
              <a:gd name="connsiteY3092" fmla="*/ 9931336 h 13294492"/>
              <a:gd name="connsiteX3093" fmla="*/ 9367585 w 21624131"/>
              <a:gd name="connsiteY3093" fmla="*/ 9990584 h 13294492"/>
              <a:gd name="connsiteX3094" fmla="*/ 9289109 w 21624131"/>
              <a:gd name="connsiteY3094" fmla="*/ 9990584 h 13294492"/>
              <a:gd name="connsiteX3095" fmla="*/ 9353736 w 21624131"/>
              <a:gd name="connsiteY3095" fmla="*/ 9931336 h 13294492"/>
              <a:gd name="connsiteX3096" fmla="*/ 10270659 w 21624131"/>
              <a:gd name="connsiteY3096" fmla="*/ 9647647 h 13294492"/>
              <a:gd name="connsiteX3097" fmla="*/ 10354160 w 21624131"/>
              <a:gd name="connsiteY3097" fmla="*/ 9657060 h 13294492"/>
              <a:gd name="connsiteX3098" fmla="*/ 10284576 w 21624131"/>
              <a:gd name="connsiteY3098" fmla="*/ 9727652 h 13294492"/>
              <a:gd name="connsiteX3099" fmla="*/ 10201074 w 21624131"/>
              <a:gd name="connsiteY3099" fmla="*/ 9718240 h 13294492"/>
              <a:gd name="connsiteX3100" fmla="*/ 10270659 w 21624131"/>
              <a:gd name="connsiteY3100" fmla="*/ 9647647 h 13294492"/>
              <a:gd name="connsiteX3101" fmla="*/ 20250804 w 21624131"/>
              <a:gd name="connsiteY3101" fmla="*/ 6577801 h 13294492"/>
              <a:gd name="connsiteX3102" fmla="*/ 20258342 w 21624131"/>
              <a:gd name="connsiteY3102" fmla="*/ 6583473 h 13294492"/>
              <a:gd name="connsiteX3103" fmla="*/ 20207314 w 21624131"/>
              <a:gd name="connsiteY3103" fmla="*/ 6718451 h 13294492"/>
              <a:gd name="connsiteX3104" fmla="*/ 20137729 w 21624131"/>
              <a:gd name="connsiteY3104" fmla="*/ 6769650 h 13294492"/>
              <a:gd name="connsiteX3105" fmla="*/ 20193397 w 21624131"/>
              <a:gd name="connsiteY3105" fmla="*/ 6639325 h 13294492"/>
              <a:gd name="connsiteX3106" fmla="*/ 20250804 w 21624131"/>
              <a:gd name="connsiteY3106" fmla="*/ 6577801 h 13294492"/>
              <a:gd name="connsiteX3107" fmla="*/ 21480538 w 21624131"/>
              <a:gd name="connsiteY3107" fmla="*/ 6195240 h 13294492"/>
              <a:gd name="connsiteX3108" fmla="*/ 21499193 w 21624131"/>
              <a:gd name="connsiteY3108" fmla="*/ 6204474 h 13294492"/>
              <a:gd name="connsiteX3109" fmla="*/ 21345291 w 21624131"/>
              <a:gd name="connsiteY3109" fmla="*/ 6366041 h 13294492"/>
              <a:gd name="connsiteX3110" fmla="*/ 21298655 w 21624131"/>
              <a:gd name="connsiteY3110" fmla="*/ 6416820 h 13294492"/>
              <a:gd name="connsiteX3111" fmla="*/ 21410583 w 21624131"/>
              <a:gd name="connsiteY3111" fmla="*/ 6250636 h 13294492"/>
              <a:gd name="connsiteX3112" fmla="*/ 21480538 w 21624131"/>
              <a:gd name="connsiteY3112" fmla="*/ 6195240 h 13294492"/>
              <a:gd name="connsiteX3113" fmla="*/ 6998687 w 21624131"/>
              <a:gd name="connsiteY3113" fmla="*/ 10648368 h 13294492"/>
              <a:gd name="connsiteX3114" fmla="*/ 7054555 w 21624131"/>
              <a:gd name="connsiteY3114" fmla="*/ 10642889 h 13294492"/>
              <a:gd name="connsiteX3115" fmla="*/ 7142101 w 21624131"/>
              <a:gd name="connsiteY3115" fmla="*/ 10652630 h 13294492"/>
              <a:gd name="connsiteX3116" fmla="*/ 7068378 w 21624131"/>
              <a:gd name="connsiteY3116" fmla="*/ 10667243 h 13294492"/>
              <a:gd name="connsiteX3117" fmla="*/ 6980833 w 21624131"/>
              <a:gd name="connsiteY3117" fmla="*/ 10657502 h 13294492"/>
              <a:gd name="connsiteX3118" fmla="*/ 6998687 w 21624131"/>
              <a:gd name="connsiteY3118" fmla="*/ 10648368 h 13294492"/>
              <a:gd name="connsiteX3119" fmla="*/ 6673606 w 21624131"/>
              <a:gd name="connsiteY3119" fmla="*/ 10746013 h 13294492"/>
              <a:gd name="connsiteX3120" fmla="*/ 6753357 w 21624131"/>
              <a:gd name="connsiteY3120" fmla="*/ 10740307 h 13294492"/>
              <a:gd name="connsiteX3121" fmla="*/ 6841686 w 21624131"/>
              <a:gd name="connsiteY3121" fmla="*/ 10753837 h 13294492"/>
              <a:gd name="connsiteX3122" fmla="*/ 6767304 w 21624131"/>
              <a:gd name="connsiteY3122" fmla="*/ 10762857 h 13294492"/>
              <a:gd name="connsiteX3123" fmla="*/ 6669684 w 21624131"/>
              <a:gd name="connsiteY3123" fmla="*/ 10749325 h 13294492"/>
              <a:gd name="connsiteX3124" fmla="*/ 6673606 w 21624131"/>
              <a:gd name="connsiteY3124" fmla="*/ 10746013 h 13294492"/>
              <a:gd name="connsiteX3125" fmla="*/ 14952080 w 21624131"/>
              <a:gd name="connsiteY3125" fmla="*/ 8198578 h 13294492"/>
              <a:gd name="connsiteX3126" fmla="*/ 15041015 w 21624131"/>
              <a:gd name="connsiteY3126" fmla="*/ 8278038 h 13294492"/>
              <a:gd name="connsiteX3127" fmla="*/ 14970803 w 21624131"/>
              <a:gd name="connsiteY3127" fmla="*/ 8390217 h 13294492"/>
              <a:gd name="connsiteX3128" fmla="*/ 14881870 w 21624131"/>
              <a:gd name="connsiteY3128" fmla="*/ 8306083 h 13294492"/>
              <a:gd name="connsiteX3129" fmla="*/ 14952080 w 21624131"/>
              <a:gd name="connsiteY3129" fmla="*/ 8198578 h 13294492"/>
              <a:gd name="connsiteX3130" fmla="*/ 7503332 w 21624131"/>
              <a:gd name="connsiteY3130" fmla="*/ 10488613 h 13294492"/>
              <a:gd name="connsiteX3131" fmla="*/ 7549253 w 21624131"/>
              <a:gd name="connsiteY3131" fmla="*/ 10476344 h 13294492"/>
              <a:gd name="connsiteX3132" fmla="*/ 7636503 w 21624131"/>
              <a:gd name="connsiteY3132" fmla="*/ 10481018 h 13294492"/>
              <a:gd name="connsiteX3133" fmla="*/ 7567622 w 21624131"/>
              <a:gd name="connsiteY3133" fmla="*/ 10513737 h 13294492"/>
              <a:gd name="connsiteX3134" fmla="*/ 7484964 w 21624131"/>
              <a:gd name="connsiteY3134" fmla="*/ 10504388 h 13294492"/>
              <a:gd name="connsiteX3135" fmla="*/ 7503332 w 21624131"/>
              <a:gd name="connsiteY3135" fmla="*/ 10488613 h 13294492"/>
              <a:gd name="connsiteX3136" fmla="*/ 8437577 w 21624131"/>
              <a:gd name="connsiteY3136" fmla="*/ 10193852 h 13294492"/>
              <a:gd name="connsiteX3137" fmla="*/ 8522102 w 21624131"/>
              <a:gd name="connsiteY3137" fmla="*/ 10193852 h 13294492"/>
              <a:gd name="connsiteX3138" fmla="*/ 8451664 w 21624131"/>
              <a:gd name="connsiteY3138" fmla="*/ 10239517 h 13294492"/>
              <a:gd name="connsiteX3139" fmla="*/ 8371835 w 21624131"/>
              <a:gd name="connsiteY3139" fmla="*/ 10239517 h 13294492"/>
              <a:gd name="connsiteX3140" fmla="*/ 8437577 w 21624131"/>
              <a:gd name="connsiteY3140" fmla="*/ 10193852 h 13294492"/>
              <a:gd name="connsiteX3141" fmla="*/ 8052098 w 21624131"/>
              <a:gd name="connsiteY3141" fmla="*/ 10308860 h 13294492"/>
              <a:gd name="connsiteX3142" fmla="*/ 8081094 w 21624131"/>
              <a:gd name="connsiteY3142" fmla="*/ 10300379 h 13294492"/>
              <a:gd name="connsiteX3143" fmla="*/ 8159570 w 21624131"/>
              <a:gd name="connsiteY3143" fmla="*/ 10305018 h 13294492"/>
              <a:gd name="connsiteX3144" fmla="*/ 8094943 w 21624131"/>
              <a:gd name="connsiteY3144" fmla="*/ 10342129 h 13294492"/>
              <a:gd name="connsiteX3145" fmla="*/ 8011850 w 21624131"/>
              <a:gd name="connsiteY3145" fmla="*/ 10342130 h 13294492"/>
              <a:gd name="connsiteX3146" fmla="*/ 8052098 w 21624131"/>
              <a:gd name="connsiteY3146" fmla="*/ 10308860 h 13294492"/>
              <a:gd name="connsiteX3147" fmla="*/ 19607387 w 21624131"/>
              <a:gd name="connsiteY3147" fmla="*/ 6752223 h 13294492"/>
              <a:gd name="connsiteX3148" fmla="*/ 19635002 w 21624131"/>
              <a:gd name="connsiteY3148" fmla="*/ 6750835 h 13294492"/>
              <a:gd name="connsiteX3149" fmla="*/ 19709025 w 21624131"/>
              <a:gd name="connsiteY3149" fmla="*/ 6802250 h 13294492"/>
              <a:gd name="connsiteX3150" fmla="*/ 19653507 w 21624131"/>
              <a:gd name="connsiteY3150" fmla="*/ 6844318 h 13294492"/>
              <a:gd name="connsiteX3151" fmla="*/ 19574857 w 21624131"/>
              <a:gd name="connsiteY3151" fmla="*/ 6797576 h 13294492"/>
              <a:gd name="connsiteX3152" fmla="*/ 19587580 w 21624131"/>
              <a:gd name="connsiteY3152" fmla="*/ 6761936 h 13294492"/>
              <a:gd name="connsiteX3153" fmla="*/ 19607387 w 21624131"/>
              <a:gd name="connsiteY3153" fmla="*/ 6752223 h 13294492"/>
              <a:gd name="connsiteX3154" fmla="*/ 9744672 w 21624131"/>
              <a:gd name="connsiteY3154" fmla="*/ 9783087 h 13294492"/>
              <a:gd name="connsiteX3155" fmla="*/ 9793970 w 21624131"/>
              <a:gd name="connsiteY3155" fmla="*/ 9797439 h 13294492"/>
              <a:gd name="connsiteX3156" fmla="*/ 9728533 w 21624131"/>
              <a:gd name="connsiteY3156" fmla="*/ 9853107 h 13294492"/>
              <a:gd name="connsiteX3157" fmla="*/ 9644399 w 21624131"/>
              <a:gd name="connsiteY3157" fmla="*/ 9853106 h 13294492"/>
              <a:gd name="connsiteX3158" fmla="*/ 9714511 w 21624131"/>
              <a:gd name="connsiteY3158" fmla="*/ 9792800 h 13294492"/>
              <a:gd name="connsiteX3159" fmla="*/ 9744672 w 21624131"/>
              <a:gd name="connsiteY3159" fmla="*/ 9783087 h 13294492"/>
              <a:gd name="connsiteX3160" fmla="*/ 16233579 w 21624131"/>
              <a:gd name="connsiteY3160" fmla="*/ 7784485 h 13294492"/>
              <a:gd name="connsiteX3161" fmla="*/ 16315689 w 21624131"/>
              <a:gd name="connsiteY3161" fmla="*/ 7858207 h 13294492"/>
              <a:gd name="connsiteX3162" fmla="*/ 16247266 w 21624131"/>
              <a:gd name="connsiteY3162" fmla="*/ 7945753 h 13294492"/>
              <a:gd name="connsiteX3163" fmla="*/ 16165156 w 21624131"/>
              <a:gd name="connsiteY3163" fmla="*/ 7872030 h 13294492"/>
              <a:gd name="connsiteX3164" fmla="*/ 16233579 w 21624131"/>
              <a:gd name="connsiteY3164" fmla="*/ 7784485 h 13294492"/>
              <a:gd name="connsiteX3165" fmla="*/ 2165175 w 21624131"/>
              <a:gd name="connsiteY3165" fmla="*/ 12110287 h 13294492"/>
              <a:gd name="connsiteX3166" fmla="*/ 2261906 w 21624131"/>
              <a:gd name="connsiteY3166" fmla="*/ 12342804 h 13294492"/>
              <a:gd name="connsiteX3167" fmla="*/ 2187820 w 21624131"/>
              <a:gd name="connsiteY3167" fmla="*/ 12680630 h 13294492"/>
              <a:gd name="connsiteX3168" fmla="*/ 2076690 w 21624131"/>
              <a:gd name="connsiteY3168" fmla="*/ 12467753 h 13294492"/>
              <a:gd name="connsiteX3169" fmla="*/ 2146147 w 21624131"/>
              <a:gd name="connsiteY3169" fmla="*/ 12120673 h 13294492"/>
              <a:gd name="connsiteX3170" fmla="*/ 2165175 w 21624131"/>
              <a:gd name="connsiteY3170" fmla="*/ 12110287 h 13294492"/>
              <a:gd name="connsiteX3171" fmla="*/ 8798994 w 21624131"/>
              <a:gd name="connsiteY3171" fmla="*/ 10069654 h 13294492"/>
              <a:gd name="connsiteX3172" fmla="*/ 8877470 w 21624131"/>
              <a:gd name="connsiteY3172" fmla="*/ 10069654 h 13294492"/>
              <a:gd name="connsiteX3173" fmla="*/ 8817459 w 21624131"/>
              <a:gd name="connsiteY3173" fmla="*/ 10120920 h 13294492"/>
              <a:gd name="connsiteX3174" fmla="*/ 8734367 w 21624131"/>
              <a:gd name="connsiteY3174" fmla="*/ 10120920 h 13294492"/>
              <a:gd name="connsiteX3175" fmla="*/ 8798994 w 21624131"/>
              <a:gd name="connsiteY3175" fmla="*/ 10069654 h 13294492"/>
              <a:gd name="connsiteX3176" fmla="*/ 6828308 w 21624131"/>
              <a:gd name="connsiteY3176" fmla="*/ 10675429 h 13294492"/>
              <a:gd name="connsiteX3177" fmla="*/ 6884433 w 21624131"/>
              <a:gd name="connsiteY3177" fmla="*/ 10669948 h 13294492"/>
              <a:gd name="connsiteX3178" fmla="*/ 6977009 w 21624131"/>
              <a:gd name="connsiteY3178" fmla="*/ 10679691 h 13294492"/>
              <a:gd name="connsiteX3179" fmla="*/ 6907577 w 21624131"/>
              <a:gd name="connsiteY3179" fmla="*/ 10694303 h 13294492"/>
              <a:gd name="connsiteX3180" fmla="*/ 6810371 w 21624131"/>
              <a:gd name="connsiteY3180" fmla="*/ 10684562 h 13294492"/>
              <a:gd name="connsiteX3181" fmla="*/ 6828308 w 21624131"/>
              <a:gd name="connsiteY3181" fmla="*/ 10675429 h 13294492"/>
              <a:gd name="connsiteX3182" fmla="*/ 10629793 w 21624131"/>
              <a:gd name="connsiteY3182" fmla="*/ 9504157 h 13294492"/>
              <a:gd name="connsiteX3183" fmla="*/ 10708655 w 21624131"/>
              <a:gd name="connsiteY3183" fmla="*/ 9522892 h 13294492"/>
              <a:gd name="connsiteX3184" fmla="*/ 10639071 w 21624131"/>
              <a:gd name="connsiteY3184" fmla="*/ 9597829 h 13294492"/>
              <a:gd name="connsiteX3185" fmla="*/ 10555569 w 21624131"/>
              <a:gd name="connsiteY3185" fmla="*/ 9579095 h 13294492"/>
              <a:gd name="connsiteX3186" fmla="*/ 10629793 w 21624131"/>
              <a:gd name="connsiteY3186" fmla="*/ 9504157 h 13294492"/>
              <a:gd name="connsiteX3187" fmla="*/ 18914088 w 21624131"/>
              <a:gd name="connsiteY3187" fmla="*/ 6955182 h 13294492"/>
              <a:gd name="connsiteX3188" fmla="*/ 18939888 w 21624131"/>
              <a:gd name="connsiteY3188" fmla="*/ 6953850 h 13294492"/>
              <a:gd name="connsiteX3189" fmla="*/ 19018957 w 21624131"/>
              <a:gd name="connsiteY3189" fmla="*/ 7001208 h 13294492"/>
              <a:gd name="connsiteX3190" fmla="*/ 18958491 w 21624131"/>
              <a:gd name="connsiteY3190" fmla="*/ 7043829 h 13294492"/>
              <a:gd name="connsiteX3191" fmla="*/ 18879424 w 21624131"/>
              <a:gd name="connsiteY3191" fmla="*/ 6996471 h 13294492"/>
              <a:gd name="connsiteX3192" fmla="*/ 18893959 w 21624131"/>
              <a:gd name="connsiteY3192" fmla="*/ 6964506 h 13294492"/>
              <a:gd name="connsiteX3193" fmla="*/ 18914088 w 21624131"/>
              <a:gd name="connsiteY3193" fmla="*/ 6955182 h 13294492"/>
              <a:gd name="connsiteX3194" fmla="*/ 21067514 w 21624131"/>
              <a:gd name="connsiteY3194" fmla="*/ 6292693 h 13294492"/>
              <a:gd name="connsiteX3195" fmla="*/ 20994243 w 21624131"/>
              <a:gd name="connsiteY3195" fmla="*/ 6482691 h 13294492"/>
              <a:gd name="connsiteX3196" fmla="*/ 20902653 w 21624131"/>
              <a:gd name="connsiteY3196" fmla="*/ 6649521 h 13294492"/>
              <a:gd name="connsiteX3197" fmla="*/ 20966766 w 21624131"/>
              <a:gd name="connsiteY3197" fmla="*/ 6450254 h 13294492"/>
              <a:gd name="connsiteX3198" fmla="*/ 21067514 w 21624131"/>
              <a:gd name="connsiteY3198" fmla="*/ 6292693 h 13294492"/>
              <a:gd name="connsiteX3199" fmla="*/ 18207514 w 21624131"/>
              <a:gd name="connsiteY3199" fmla="*/ 7170795 h 13294492"/>
              <a:gd name="connsiteX3200" fmla="*/ 18233119 w 21624131"/>
              <a:gd name="connsiteY3200" fmla="*/ 7167534 h 13294492"/>
              <a:gd name="connsiteX3201" fmla="*/ 18320828 w 21624131"/>
              <a:gd name="connsiteY3201" fmla="*/ 7213924 h 13294492"/>
              <a:gd name="connsiteX3202" fmla="*/ 18256200 w 21624131"/>
              <a:gd name="connsiteY3202" fmla="*/ 7255674 h 13294492"/>
              <a:gd name="connsiteX3203" fmla="*/ 18173108 w 21624131"/>
              <a:gd name="connsiteY3203" fmla="*/ 7209284 h 13294492"/>
              <a:gd name="connsiteX3204" fmla="*/ 18187535 w 21624131"/>
              <a:gd name="connsiteY3204" fmla="*/ 7179711 h 13294492"/>
              <a:gd name="connsiteX3205" fmla="*/ 18207514 w 21624131"/>
              <a:gd name="connsiteY3205" fmla="*/ 7170795 h 13294492"/>
              <a:gd name="connsiteX3206" fmla="*/ 6506400 w 21624131"/>
              <a:gd name="connsiteY3206" fmla="*/ 10767150 h 13294492"/>
              <a:gd name="connsiteX3207" fmla="*/ 6582391 w 21624131"/>
              <a:gd name="connsiteY3207" fmla="*/ 10763887 h 13294492"/>
              <a:gd name="connsiteX3208" fmla="*/ 6678566 w 21624131"/>
              <a:gd name="connsiteY3208" fmla="*/ 10777803 h 13294492"/>
              <a:gd name="connsiteX3209" fmla="*/ 6591550 w 21624131"/>
              <a:gd name="connsiteY3209" fmla="*/ 10791721 h 13294492"/>
              <a:gd name="connsiteX3210" fmla="*/ 6499960 w 21624131"/>
              <a:gd name="connsiteY3210" fmla="*/ 10773166 h 13294492"/>
              <a:gd name="connsiteX3211" fmla="*/ 6506400 w 21624131"/>
              <a:gd name="connsiteY3211" fmla="*/ 10767150 h 13294492"/>
              <a:gd name="connsiteX3212" fmla="*/ 7688297 w 21624131"/>
              <a:gd name="connsiteY3212" fmla="*/ 10397861 h 13294492"/>
              <a:gd name="connsiteX3213" fmla="*/ 7716571 w 21624131"/>
              <a:gd name="connsiteY3213" fmla="*/ 10389560 h 13294492"/>
              <a:gd name="connsiteX3214" fmla="*/ 7799663 w 21624131"/>
              <a:gd name="connsiteY3214" fmla="*/ 10394140 h 13294492"/>
              <a:gd name="connsiteX3215" fmla="*/ 7730420 w 21624131"/>
              <a:gd name="connsiteY3215" fmla="*/ 10430775 h 13294492"/>
              <a:gd name="connsiteX3216" fmla="*/ 7651944 w 21624131"/>
              <a:gd name="connsiteY3216" fmla="*/ 10426196 h 13294492"/>
              <a:gd name="connsiteX3217" fmla="*/ 7688297 w 21624131"/>
              <a:gd name="connsiteY3217" fmla="*/ 10397861 h 13294492"/>
              <a:gd name="connsiteX3218" fmla="*/ 17120539 w 21624131"/>
              <a:gd name="connsiteY3218" fmla="*/ 7495149 h 13294492"/>
              <a:gd name="connsiteX3219" fmla="*/ 17149810 w 21624131"/>
              <a:gd name="connsiteY3219" fmla="*/ 7486836 h 13294492"/>
              <a:gd name="connsiteX3220" fmla="*/ 17238359 w 21624131"/>
              <a:gd name="connsiteY3220" fmla="*/ 7542355 h 13294492"/>
              <a:gd name="connsiteX3221" fmla="*/ 17168452 w 21624131"/>
              <a:gd name="connsiteY3221" fmla="*/ 7616379 h 13294492"/>
              <a:gd name="connsiteX3222" fmla="*/ 17079905 w 21624131"/>
              <a:gd name="connsiteY3222" fmla="*/ 7560860 h 13294492"/>
              <a:gd name="connsiteX3223" fmla="*/ 17120539 w 21624131"/>
              <a:gd name="connsiteY3223" fmla="*/ 7495149 h 13294492"/>
              <a:gd name="connsiteX3224" fmla="*/ 9187302 w 21624131"/>
              <a:gd name="connsiteY3224" fmla="*/ 9925639 h 13294492"/>
              <a:gd name="connsiteX3225" fmla="*/ 9239229 w 21624131"/>
              <a:gd name="connsiteY3225" fmla="*/ 9935893 h 13294492"/>
              <a:gd name="connsiteX3226" fmla="*/ 9173791 w 21624131"/>
              <a:gd name="connsiteY3226" fmla="*/ 9990584 h 13294492"/>
              <a:gd name="connsiteX3227" fmla="*/ 9089657 w 21624131"/>
              <a:gd name="connsiteY3227" fmla="*/ 9990584 h 13294492"/>
              <a:gd name="connsiteX3228" fmla="*/ 9159769 w 21624131"/>
              <a:gd name="connsiteY3228" fmla="*/ 9935893 h 13294492"/>
              <a:gd name="connsiteX3229" fmla="*/ 9187302 w 21624131"/>
              <a:gd name="connsiteY3229" fmla="*/ 9925639 h 13294492"/>
              <a:gd name="connsiteX3230" fmla="*/ 10982696 w 21624131"/>
              <a:gd name="connsiteY3230" fmla="*/ 9370761 h 13294492"/>
              <a:gd name="connsiteX3231" fmla="*/ 11071245 w 21624131"/>
              <a:gd name="connsiteY3231" fmla="*/ 9389423 h 13294492"/>
              <a:gd name="connsiteX3232" fmla="*/ 11006000 w 21624131"/>
              <a:gd name="connsiteY3232" fmla="*/ 9468739 h 13294492"/>
              <a:gd name="connsiteX3233" fmla="*/ 10912791 w 21624131"/>
              <a:gd name="connsiteY3233" fmla="*/ 9450076 h 13294492"/>
              <a:gd name="connsiteX3234" fmla="*/ 10982696 w 21624131"/>
              <a:gd name="connsiteY3234" fmla="*/ 9370761 h 13294492"/>
              <a:gd name="connsiteX3235" fmla="*/ 6646364 w 21624131"/>
              <a:gd name="connsiteY3235" fmla="*/ 10699781 h 13294492"/>
              <a:gd name="connsiteX3236" fmla="*/ 6716657 w 21624131"/>
              <a:gd name="connsiteY3236" fmla="*/ 10694304 h 13294492"/>
              <a:gd name="connsiteX3237" fmla="*/ 6809233 w 21624131"/>
              <a:gd name="connsiteY3237" fmla="*/ 10707294 h 13294492"/>
              <a:gd name="connsiteX3238" fmla="*/ 6735172 w 21624131"/>
              <a:gd name="connsiteY3238" fmla="*/ 10715951 h 13294492"/>
              <a:gd name="connsiteX3239" fmla="*/ 6642603 w 21624131"/>
              <a:gd name="connsiteY3239" fmla="*/ 10702961 h 13294492"/>
              <a:gd name="connsiteX3240" fmla="*/ 6646364 w 21624131"/>
              <a:gd name="connsiteY3240" fmla="*/ 10699781 h 13294492"/>
              <a:gd name="connsiteX3241" fmla="*/ 6333336 w 21624131"/>
              <a:gd name="connsiteY3241" fmla="*/ 10789089 h 13294492"/>
              <a:gd name="connsiteX3242" fmla="*/ 6410796 w 21624131"/>
              <a:gd name="connsiteY3242" fmla="*/ 10785707 h 13294492"/>
              <a:gd name="connsiteX3243" fmla="*/ 6513492 w 21624131"/>
              <a:gd name="connsiteY3243" fmla="*/ 10804951 h 13294492"/>
              <a:gd name="connsiteX3244" fmla="*/ 6429467 w 21624131"/>
              <a:gd name="connsiteY3244" fmla="*/ 10819384 h 13294492"/>
              <a:gd name="connsiteX3245" fmla="*/ 6326771 w 21624131"/>
              <a:gd name="connsiteY3245" fmla="*/ 10795329 h 13294492"/>
              <a:gd name="connsiteX3246" fmla="*/ 6333336 w 21624131"/>
              <a:gd name="connsiteY3246" fmla="*/ 10789089 h 13294492"/>
              <a:gd name="connsiteX3247" fmla="*/ 10096310 w 21624131"/>
              <a:gd name="connsiteY3247" fmla="*/ 9628744 h 13294492"/>
              <a:gd name="connsiteX3248" fmla="*/ 10153138 w 21624131"/>
              <a:gd name="connsiteY3248" fmla="*/ 9642940 h 13294492"/>
              <a:gd name="connsiteX3249" fmla="*/ 10088849 w 21624131"/>
              <a:gd name="connsiteY3249" fmla="*/ 9711769 h 13294492"/>
              <a:gd name="connsiteX3250" fmla="*/ 10006191 w 21624131"/>
              <a:gd name="connsiteY3250" fmla="*/ 9707180 h 13294492"/>
              <a:gd name="connsiteX3251" fmla="*/ 10065887 w 21624131"/>
              <a:gd name="connsiteY3251" fmla="*/ 9638352 h 13294492"/>
              <a:gd name="connsiteX3252" fmla="*/ 10096310 w 21624131"/>
              <a:gd name="connsiteY3252" fmla="*/ 9628744 h 13294492"/>
              <a:gd name="connsiteX3253" fmla="*/ 14554451 w 21624131"/>
              <a:gd name="connsiteY3253" fmla="*/ 8257397 h 13294492"/>
              <a:gd name="connsiteX3254" fmla="*/ 14586418 w 21624131"/>
              <a:gd name="connsiteY3254" fmla="*/ 8249976 h 13294492"/>
              <a:gd name="connsiteX3255" fmla="*/ 14670306 w 21624131"/>
              <a:gd name="connsiteY3255" fmla="*/ 8333800 h 13294492"/>
              <a:gd name="connsiteX3256" fmla="*/ 14600400 w 21624131"/>
              <a:gd name="connsiteY3256" fmla="*/ 8440910 h 13294492"/>
              <a:gd name="connsiteX3257" fmla="*/ 14511851 w 21624131"/>
              <a:gd name="connsiteY3257" fmla="*/ 8347771 h 13294492"/>
              <a:gd name="connsiteX3258" fmla="*/ 14554451 w 21624131"/>
              <a:gd name="connsiteY3258" fmla="*/ 8257397 h 13294492"/>
              <a:gd name="connsiteX3259" fmla="*/ 21420108 w 21624131"/>
              <a:gd name="connsiteY3259" fmla="*/ 6143942 h 13294492"/>
              <a:gd name="connsiteX3260" fmla="*/ 21433565 w 21624131"/>
              <a:gd name="connsiteY3260" fmla="*/ 6143870 h 13294492"/>
              <a:gd name="connsiteX3261" fmla="*/ 21354849 w 21624131"/>
              <a:gd name="connsiteY3261" fmla="*/ 6255205 h 13294492"/>
              <a:gd name="connsiteX3262" fmla="*/ 21239089 w 21624131"/>
              <a:gd name="connsiteY3262" fmla="*/ 6385095 h 13294492"/>
              <a:gd name="connsiteX3263" fmla="*/ 21322435 w 21624131"/>
              <a:gd name="connsiteY3263" fmla="*/ 6232011 h 13294492"/>
              <a:gd name="connsiteX3264" fmla="*/ 21420108 w 21624131"/>
              <a:gd name="connsiteY3264" fmla="*/ 6143942 h 13294492"/>
              <a:gd name="connsiteX3265" fmla="*/ 17661082 w 21624131"/>
              <a:gd name="connsiteY3265" fmla="*/ 7299548 h 13294492"/>
              <a:gd name="connsiteX3266" fmla="*/ 17686813 w 21624131"/>
              <a:gd name="connsiteY3266" fmla="*/ 7291984 h 13294492"/>
              <a:gd name="connsiteX3267" fmla="*/ 17779594 w 21624131"/>
              <a:gd name="connsiteY3267" fmla="*/ 7342699 h 13294492"/>
              <a:gd name="connsiteX3268" fmla="*/ 17714646 w 21624131"/>
              <a:gd name="connsiteY3268" fmla="*/ 7407243 h 13294492"/>
              <a:gd name="connsiteX3269" fmla="*/ 17626506 w 21624131"/>
              <a:gd name="connsiteY3269" fmla="*/ 7361139 h 13294492"/>
              <a:gd name="connsiteX3270" fmla="*/ 17661082 w 21624131"/>
              <a:gd name="connsiteY3270" fmla="*/ 7299548 h 13294492"/>
              <a:gd name="connsiteX3271" fmla="*/ 7140996 w 21624131"/>
              <a:gd name="connsiteY3271" fmla="*/ 10534533 h 13294492"/>
              <a:gd name="connsiteX3272" fmla="*/ 7193505 w 21624131"/>
              <a:gd name="connsiteY3272" fmla="*/ 10528333 h 13294492"/>
              <a:gd name="connsiteX3273" fmla="*/ 7271981 w 21624131"/>
              <a:gd name="connsiteY3273" fmla="*/ 10537353 h 13294492"/>
              <a:gd name="connsiteX3274" fmla="*/ 7198121 w 21624131"/>
              <a:gd name="connsiteY3274" fmla="*/ 10564413 h 13294492"/>
              <a:gd name="connsiteX3275" fmla="*/ 7119646 w 21624131"/>
              <a:gd name="connsiteY3275" fmla="*/ 10550883 h 13294492"/>
              <a:gd name="connsiteX3276" fmla="*/ 7140996 w 21624131"/>
              <a:gd name="connsiteY3276" fmla="*/ 10534533 h 13294492"/>
              <a:gd name="connsiteX3277" fmla="*/ 20702177 w 21624131"/>
              <a:gd name="connsiteY3277" fmla="*/ 6362289 h 13294492"/>
              <a:gd name="connsiteX3278" fmla="*/ 20646973 w 21624131"/>
              <a:gd name="connsiteY3278" fmla="*/ 6575681 h 13294492"/>
              <a:gd name="connsiteX3279" fmla="*/ 20577968 w 21624131"/>
              <a:gd name="connsiteY3279" fmla="*/ 6724127 h 13294492"/>
              <a:gd name="connsiteX3280" fmla="*/ 20628572 w 21624131"/>
              <a:gd name="connsiteY3280" fmla="*/ 6510735 h 13294492"/>
              <a:gd name="connsiteX3281" fmla="*/ 20702177 w 21624131"/>
              <a:gd name="connsiteY3281" fmla="*/ 6362289 h 13294492"/>
              <a:gd name="connsiteX3282" fmla="*/ 6970943 w 21624131"/>
              <a:gd name="connsiteY3282" fmla="*/ 10583185 h 13294492"/>
              <a:gd name="connsiteX3283" fmla="*/ 7022528 w 21624131"/>
              <a:gd name="connsiteY3283" fmla="*/ 10577266 h 13294492"/>
              <a:gd name="connsiteX3284" fmla="*/ 7109649 w 21624131"/>
              <a:gd name="connsiteY3284" fmla="*/ 10586737 h 13294492"/>
              <a:gd name="connsiteX3285" fmla="*/ 7040869 w 21624131"/>
              <a:gd name="connsiteY3285" fmla="*/ 10605681 h 13294492"/>
              <a:gd name="connsiteX3286" fmla="*/ 6953748 w 21624131"/>
              <a:gd name="connsiteY3286" fmla="*/ 10596210 h 13294492"/>
              <a:gd name="connsiteX3287" fmla="*/ 6970943 w 21624131"/>
              <a:gd name="connsiteY3287" fmla="*/ 10583185 h 13294492"/>
              <a:gd name="connsiteX3288" fmla="*/ 15854038 w 21624131"/>
              <a:gd name="connsiteY3288" fmla="*/ 7848570 h 13294492"/>
              <a:gd name="connsiteX3289" fmla="*/ 15942177 w 21624131"/>
              <a:gd name="connsiteY3289" fmla="*/ 7917261 h 13294492"/>
              <a:gd name="connsiteX3290" fmla="*/ 15877231 w 21624131"/>
              <a:gd name="connsiteY3290" fmla="*/ 8008851 h 13294492"/>
              <a:gd name="connsiteX3291" fmla="*/ 15789092 w 21624131"/>
              <a:gd name="connsiteY3291" fmla="*/ 7940159 h 13294492"/>
              <a:gd name="connsiteX3292" fmla="*/ 15854038 w 21624131"/>
              <a:gd name="connsiteY3292" fmla="*/ 7848570 h 13294492"/>
              <a:gd name="connsiteX3293" fmla="*/ 21561525 w 21624131"/>
              <a:gd name="connsiteY3293" fmla="*/ 6092731 h 13294492"/>
              <a:gd name="connsiteX3294" fmla="*/ 21596047 w 21624131"/>
              <a:gd name="connsiteY3294" fmla="*/ 6088588 h 13294492"/>
              <a:gd name="connsiteX3295" fmla="*/ 21624131 w 21624131"/>
              <a:gd name="connsiteY3295" fmla="*/ 6121738 h 13294492"/>
              <a:gd name="connsiteX3296" fmla="*/ 21553920 w 21624131"/>
              <a:gd name="connsiteY3296" fmla="*/ 6140679 h 13294492"/>
              <a:gd name="connsiteX3297" fmla="*/ 21493070 w 21624131"/>
              <a:gd name="connsiteY3297" fmla="*/ 6169093 h 13294492"/>
              <a:gd name="connsiteX3298" fmla="*/ 21479028 w 21624131"/>
              <a:gd name="connsiteY3298" fmla="*/ 6145415 h 13294492"/>
              <a:gd name="connsiteX3299" fmla="*/ 21530515 w 21624131"/>
              <a:gd name="connsiteY3299" fmla="*/ 6107530 h 13294492"/>
              <a:gd name="connsiteX3300" fmla="*/ 21561525 w 21624131"/>
              <a:gd name="connsiteY3300" fmla="*/ 6092731 h 13294492"/>
              <a:gd name="connsiteX3301" fmla="*/ 8243892 w 21624131"/>
              <a:gd name="connsiteY3301" fmla="*/ 10184213 h 13294492"/>
              <a:gd name="connsiteX3302" fmla="*/ 8321956 w 21624131"/>
              <a:gd name="connsiteY3302" fmla="*/ 10188948 h 13294492"/>
              <a:gd name="connsiteX3303" fmla="*/ 8253076 w 21624131"/>
              <a:gd name="connsiteY3303" fmla="*/ 10241040 h 13294492"/>
              <a:gd name="connsiteX3304" fmla="*/ 8179602 w 21624131"/>
              <a:gd name="connsiteY3304" fmla="*/ 10231569 h 13294492"/>
              <a:gd name="connsiteX3305" fmla="*/ 8243892 w 21624131"/>
              <a:gd name="connsiteY3305" fmla="*/ 10184213 h 13294492"/>
              <a:gd name="connsiteX3306" fmla="*/ 11342259 w 21624131"/>
              <a:gd name="connsiteY3306" fmla="*/ 9230675 h 13294492"/>
              <a:gd name="connsiteX3307" fmla="*/ 11425761 w 21624131"/>
              <a:gd name="connsiteY3307" fmla="*/ 9258434 h 13294492"/>
              <a:gd name="connsiteX3308" fmla="*/ 11356176 w 21624131"/>
              <a:gd name="connsiteY3308" fmla="*/ 9346337 h 13294492"/>
              <a:gd name="connsiteX3309" fmla="*/ 11272674 w 21624131"/>
              <a:gd name="connsiteY3309" fmla="*/ 9313952 h 13294492"/>
              <a:gd name="connsiteX3310" fmla="*/ 11342259 w 21624131"/>
              <a:gd name="connsiteY3310" fmla="*/ 9230675 h 13294492"/>
              <a:gd name="connsiteX3311" fmla="*/ 6164842 w 21624131"/>
              <a:gd name="connsiteY3311" fmla="*/ 10821943 h 13294492"/>
              <a:gd name="connsiteX3312" fmla="*/ 6244429 w 21624131"/>
              <a:gd name="connsiteY3312" fmla="*/ 10815092 h 13294492"/>
              <a:gd name="connsiteX3313" fmla="*/ 6346487 w 21624131"/>
              <a:gd name="connsiteY3313" fmla="*/ 10837233 h 13294492"/>
              <a:gd name="connsiteX3314" fmla="*/ 6258346 w 21624131"/>
              <a:gd name="connsiteY3314" fmla="*/ 10859373 h 13294492"/>
              <a:gd name="connsiteX3315" fmla="*/ 6160928 w 21624131"/>
              <a:gd name="connsiteY3315" fmla="*/ 10828377 h 13294492"/>
              <a:gd name="connsiteX3316" fmla="*/ 6164842 w 21624131"/>
              <a:gd name="connsiteY3316" fmla="*/ 10821943 h 13294492"/>
              <a:gd name="connsiteX3317" fmla="*/ 19080378 w 21624131"/>
              <a:gd name="connsiteY3317" fmla="*/ 6848867 h 13294492"/>
              <a:gd name="connsiteX3318" fmla="*/ 19106903 w 21624131"/>
              <a:gd name="connsiteY3318" fmla="*/ 6848280 h 13294492"/>
              <a:gd name="connsiteX3319" fmla="*/ 19181321 w 21624131"/>
              <a:gd name="connsiteY3319" fmla="*/ 6895281 h 13294492"/>
              <a:gd name="connsiteX3320" fmla="*/ 19120857 w 21624131"/>
              <a:gd name="connsiteY3320" fmla="*/ 6932881 h 13294492"/>
              <a:gd name="connsiteX3321" fmla="*/ 19041789 w 21624131"/>
              <a:gd name="connsiteY3321" fmla="*/ 6885880 h 13294492"/>
              <a:gd name="connsiteX3322" fmla="*/ 19058649 w 21624131"/>
              <a:gd name="connsiteY3322" fmla="*/ 6856505 h 13294492"/>
              <a:gd name="connsiteX3323" fmla="*/ 19080378 w 21624131"/>
              <a:gd name="connsiteY3323" fmla="*/ 6848867 h 13294492"/>
              <a:gd name="connsiteX3324" fmla="*/ 9541345 w 21624131"/>
              <a:gd name="connsiteY3324" fmla="*/ 9782223 h 13294492"/>
              <a:gd name="connsiteX3325" fmla="*/ 9594577 w 21624131"/>
              <a:gd name="connsiteY3325" fmla="*/ 9788046 h 13294492"/>
              <a:gd name="connsiteX3326" fmla="*/ 9529948 w 21624131"/>
              <a:gd name="connsiteY3326" fmla="*/ 9852449 h 13294492"/>
              <a:gd name="connsiteX3327" fmla="*/ 9451473 w 21624131"/>
              <a:gd name="connsiteY3327" fmla="*/ 9852449 h 13294492"/>
              <a:gd name="connsiteX3328" fmla="*/ 9511484 w 21624131"/>
              <a:gd name="connsiteY3328" fmla="*/ 9792645 h 13294492"/>
              <a:gd name="connsiteX3329" fmla="*/ 9541345 w 21624131"/>
              <a:gd name="connsiteY3329" fmla="*/ 9782223 h 13294492"/>
              <a:gd name="connsiteX3330" fmla="*/ 6784495 w 21624131"/>
              <a:gd name="connsiteY3330" fmla="*/ 10627948 h 13294492"/>
              <a:gd name="connsiteX3331" fmla="*/ 6859863 w 21624131"/>
              <a:gd name="connsiteY3331" fmla="*/ 10620337 h 13294492"/>
              <a:gd name="connsiteX3332" fmla="*/ 6943751 w 21624131"/>
              <a:gd name="connsiteY3332" fmla="*/ 10629357 h 13294492"/>
              <a:gd name="connsiteX3333" fmla="*/ 6869184 w 21624131"/>
              <a:gd name="connsiteY3333" fmla="*/ 10642889 h 13294492"/>
              <a:gd name="connsiteX3334" fmla="*/ 6780636 w 21624131"/>
              <a:gd name="connsiteY3334" fmla="*/ 10633869 h 13294492"/>
              <a:gd name="connsiteX3335" fmla="*/ 6784495 w 21624131"/>
              <a:gd name="connsiteY3335" fmla="*/ 10627948 h 13294492"/>
              <a:gd name="connsiteX3336" fmla="*/ 7303995 w 21624131"/>
              <a:gd name="connsiteY3336" fmla="*/ 10467586 h 13294492"/>
              <a:gd name="connsiteX3337" fmla="*/ 7354826 w 21624131"/>
              <a:gd name="connsiteY3337" fmla="*/ 10452787 h 13294492"/>
              <a:gd name="connsiteX3338" fmla="*/ 7434286 w 21624131"/>
              <a:gd name="connsiteY3338" fmla="*/ 10462260 h 13294492"/>
              <a:gd name="connsiteX3339" fmla="*/ 7373523 w 21624131"/>
              <a:gd name="connsiteY3339" fmla="*/ 10495408 h 13294492"/>
              <a:gd name="connsiteX3340" fmla="*/ 7284715 w 21624131"/>
              <a:gd name="connsiteY3340" fmla="*/ 10485938 h 13294492"/>
              <a:gd name="connsiteX3341" fmla="*/ 7303995 w 21624131"/>
              <a:gd name="connsiteY3341" fmla="*/ 10467586 h 13294492"/>
              <a:gd name="connsiteX3342" fmla="*/ 19764128 w 21624131"/>
              <a:gd name="connsiteY3342" fmla="*/ 6635133 h 13294492"/>
              <a:gd name="connsiteX3343" fmla="*/ 19786986 w 21624131"/>
              <a:gd name="connsiteY3343" fmla="*/ 6634476 h 13294492"/>
              <a:gd name="connsiteX3344" fmla="*/ 19860591 w 21624131"/>
              <a:gd name="connsiteY3344" fmla="*/ 6681217 h 13294492"/>
              <a:gd name="connsiteX3345" fmla="*/ 19805387 w 21624131"/>
              <a:gd name="connsiteY3345" fmla="*/ 6727959 h 13294492"/>
              <a:gd name="connsiteX3346" fmla="*/ 19731782 w 21624131"/>
              <a:gd name="connsiteY3346" fmla="*/ 6676543 h 13294492"/>
              <a:gd name="connsiteX3347" fmla="*/ 19745583 w 21624131"/>
              <a:gd name="connsiteY3347" fmla="*/ 6643240 h 13294492"/>
              <a:gd name="connsiteX3348" fmla="*/ 19764128 w 21624131"/>
              <a:gd name="connsiteY3348" fmla="*/ 6635133 h 13294492"/>
              <a:gd name="connsiteX3349" fmla="*/ 18375044 w 21624131"/>
              <a:gd name="connsiteY3349" fmla="*/ 7060638 h 13294492"/>
              <a:gd name="connsiteX3350" fmla="*/ 18403672 w 21624131"/>
              <a:gd name="connsiteY3350" fmla="*/ 7057361 h 13294492"/>
              <a:gd name="connsiteX3351" fmla="*/ 18487808 w 21624131"/>
              <a:gd name="connsiteY3351" fmla="*/ 7103966 h 13294492"/>
              <a:gd name="connsiteX3352" fmla="*/ 18417695 w 21624131"/>
              <a:gd name="connsiteY3352" fmla="*/ 7141248 h 13294492"/>
              <a:gd name="connsiteX3353" fmla="*/ 18338234 w 21624131"/>
              <a:gd name="connsiteY3353" fmla="*/ 7099305 h 13294492"/>
              <a:gd name="connsiteX3354" fmla="*/ 18353427 w 21624131"/>
              <a:gd name="connsiteY3354" fmla="*/ 7069595 h 13294492"/>
              <a:gd name="connsiteX3355" fmla="*/ 18375044 w 21624131"/>
              <a:gd name="connsiteY3355" fmla="*/ 7060638 h 13294492"/>
              <a:gd name="connsiteX3356" fmla="*/ 8604682 w 21624131"/>
              <a:gd name="connsiteY3356" fmla="*/ 10064242 h 13294492"/>
              <a:gd name="connsiteX3357" fmla="*/ 8683750 w 21624131"/>
              <a:gd name="connsiteY3357" fmla="*/ 10068902 h 13294492"/>
              <a:gd name="connsiteX3358" fmla="*/ 8609333 w 21624131"/>
              <a:gd name="connsiteY3358" fmla="*/ 10124828 h 13294492"/>
              <a:gd name="connsiteX3359" fmla="*/ 8539567 w 21624131"/>
              <a:gd name="connsiteY3359" fmla="*/ 10120168 h 13294492"/>
              <a:gd name="connsiteX3360" fmla="*/ 8604682 w 21624131"/>
              <a:gd name="connsiteY3360" fmla="*/ 10064242 h 13294492"/>
              <a:gd name="connsiteX3361" fmla="*/ 5710775 w 21624131"/>
              <a:gd name="connsiteY3361" fmla="*/ 10954142 h 13294492"/>
              <a:gd name="connsiteX3362" fmla="*/ 5745661 w 21624131"/>
              <a:gd name="connsiteY3362" fmla="*/ 10953340 h 13294492"/>
              <a:gd name="connsiteX3363" fmla="*/ 5851323 w 21624131"/>
              <a:gd name="connsiteY3363" fmla="*/ 11004662 h 13294492"/>
              <a:gd name="connsiteX3364" fmla="*/ 5764037 w 21624131"/>
              <a:gd name="connsiteY3364" fmla="*/ 11079311 h 13294492"/>
              <a:gd name="connsiteX3365" fmla="*/ 5662968 w 21624131"/>
              <a:gd name="connsiteY3365" fmla="*/ 11004662 h 13294492"/>
              <a:gd name="connsiteX3366" fmla="*/ 5710775 w 21624131"/>
              <a:gd name="connsiteY3366" fmla="*/ 10954142 h 13294492"/>
              <a:gd name="connsiteX3367" fmla="*/ 6475860 w 21624131"/>
              <a:gd name="connsiteY3367" fmla="*/ 10718724 h 13294492"/>
              <a:gd name="connsiteX3368" fmla="*/ 6549919 w 21624131"/>
              <a:gd name="connsiteY3368" fmla="*/ 10713245 h 13294492"/>
              <a:gd name="connsiteX3369" fmla="*/ 6641514 w 21624131"/>
              <a:gd name="connsiteY3369" fmla="*/ 10726232 h 13294492"/>
              <a:gd name="connsiteX3370" fmla="*/ 6568236 w 21624131"/>
              <a:gd name="connsiteY3370" fmla="*/ 10734894 h 13294492"/>
              <a:gd name="connsiteX3371" fmla="*/ 6472066 w 21624131"/>
              <a:gd name="connsiteY3371" fmla="*/ 10721904 h 13294492"/>
              <a:gd name="connsiteX3372" fmla="*/ 6475860 w 21624131"/>
              <a:gd name="connsiteY3372" fmla="*/ 10718724 h 13294492"/>
              <a:gd name="connsiteX3373" fmla="*/ 7877836 w 21624131"/>
              <a:gd name="connsiteY3373" fmla="*/ 10286952 h 13294492"/>
              <a:gd name="connsiteX3374" fmla="*/ 7961970 w 21624131"/>
              <a:gd name="connsiteY3374" fmla="*/ 10291642 h 13294492"/>
              <a:gd name="connsiteX3375" fmla="*/ 7891858 w 21624131"/>
              <a:gd name="connsiteY3375" fmla="*/ 10338548 h 13294492"/>
              <a:gd name="connsiteX3376" fmla="*/ 7817072 w 21624131"/>
              <a:gd name="connsiteY3376" fmla="*/ 10329166 h 13294492"/>
              <a:gd name="connsiteX3377" fmla="*/ 7877836 w 21624131"/>
              <a:gd name="connsiteY3377" fmla="*/ 10286952 h 13294492"/>
              <a:gd name="connsiteX3378" fmla="*/ 6016378 w 21624131"/>
              <a:gd name="connsiteY3378" fmla="*/ 10852427 h 13294492"/>
              <a:gd name="connsiteX3379" fmla="*/ 6078134 w 21624131"/>
              <a:gd name="connsiteY3379" fmla="*/ 10845843 h 13294492"/>
              <a:gd name="connsiteX3380" fmla="*/ 6178774 w 21624131"/>
              <a:gd name="connsiteY3380" fmla="*/ 10879358 h 13294492"/>
              <a:gd name="connsiteX3381" fmla="*/ 6096432 w 21624131"/>
              <a:gd name="connsiteY3381" fmla="*/ 10908083 h 13294492"/>
              <a:gd name="connsiteX3382" fmla="*/ 5995792 w 21624131"/>
              <a:gd name="connsiteY3382" fmla="*/ 10869781 h 13294492"/>
              <a:gd name="connsiteX3383" fmla="*/ 6016378 w 21624131"/>
              <a:gd name="connsiteY3383" fmla="*/ 10852427 h 13294492"/>
              <a:gd name="connsiteX3384" fmla="*/ 5848377 w 21624131"/>
              <a:gd name="connsiteY3384" fmla="*/ 10899468 h 13294492"/>
              <a:gd name="connsiteX3385" fmla="*/ 5911583 w 21624131"/>
              <a:gd name="connsiteY3385" fmla="*/ 10891846 h 13294492"/>
              <a:gd name="connsiteX3386" fmla="*/ 6013640 w 21624131"/>
              <a:gd name="connsiteY3386" fmla="*/ 10934061 h 13294492"/>
              <a:gd name="connsiteX3387" fmla="*/ 5934777 w 21624131"/>
              <a:gd name="connsiteY3387" fmla="*/ 10962205 h 13294492"/>
              <a:gd name="connsiteX3388" fmla="*/ 5823443 w 21624131"/>
              <a:gd name="connsiteY3388" fmla="*/ 10924680 h 13294492"/>
              <a:gd name="connsiteX3389" fmla="*/ 5848377 w 21624131"/>
              <a:gd name="connsiteY3389" fmla="*/ 10899468 h 13294492"/>
              <a:gd name="connsiteX3390" fmla="*/ 11704508 w 21624131"/>
              <a:gd name="connsiteY3390" fmla="*/ 9093429 h 13294492"/>
              <a:gd name="connsiteX3391" fmla="*/ 11782985 w 21624131"/>
              <a:gd name="connsiteY3391" fmla="*/ 9144208 h 13294492"/>
              <a:gd name="connsiteX3392" fmla="*/ 11704508 w 21624131"/>
              <a:gd name="connsiteY3392" fmla="*/ 9231917 h 13294492"/>
              <a:gd name="connsiteX3393" fmla="*/ 11630648 w 21624131"/>
              <a:gd name="connsiteY3393" fmla="*/ 9185754 h 13294492"/>
              <a:gd name="connsiteX3394" fmla="*/ 11704508 w 21624131"/>
              <a:gd name="connsiteY3394" fmla="*/ 9093429 h 13294492"/>
              <a:gd name="connsiteX3395" fmla="*/ 16746140 w 21624131"/>
              <a:gd name="connsiteY3395" fmla="*/ 7541221 h 13294492"/>
              <a:gd name="connsiteX3396" fmla="*/ 16774794 w 21624131"/>
              <a:gd name="connsiteY3396" fmla="*/ 7532866 h 13294492"/>
              <a:gd name="connsiteX3397" fmla="*/ 16856902 w 21624131"/>
              <a:gd name="connsiteY3397" fmla="*/ 7588677 h 13294492"/>
              <a:gd name="connsiteX3398" fmla="*/ 16793040 w 21624131"/>
              <a:gd name="connsiteY3398" fmla="*/ 7667745 h 13294492"/>
              <a:gd name="connsiteX3399" fmla="*/ 16706370 w 21624131"/>
              <a:gd name="connsiteY3399" fmla="*/ 7607281 h 13294492"/>
              <a:gd name="connsiteX3400" fmla="*/ 16746140 w 21624131"/>
              <a:gd name="connsiteY3400" fmla="*/ 7541221 h 13294492"/>
              <a:gd name="connsiteX3401" fmla="*/ 6619224 w 21624131"/>
              <a:gd name="connsiteY3401" fmla="*/ 10655604 h 13294492"/>
              <a:gd name="connsiteX3402" fmla="*/ 6688857 w 21624131"/>
              <a:gd name="connsiteY3402" fmla="*/ 10648301 h 13294492"/>
              <a:gd name="connsiteX3403" fmla="*/ 6775977 w 21624131"/>
              <a:gd name="connsiteY3403" fmla="*/ 10661289 h 13294492"/>
              <a:gd name="connsiteX3404" fmla="*/ 6702612 w 21624131"/>
              <a:gd name="connsiteY3404" fmla="*/ 10669948 h 13294492"/>
              <a:gd name="connsiteX3405" fmla="*/ 6615498 w 21624131"/>
              <a:gd name="connsiteY3405" fmla="*/ 10661288 h 13294492"/>
              <a:gd name="connsiteX3406" fmla="*/ 6619224 w 21624131"/>
              <a:gd name="connsiteY3406" fmla="*/ 10655604 h 13294492"/>
              <a:gd name="connsiteX3407" fmla="*/ 20997981 w 21624131"/>
              <a:gd name="connsiteY3407" fmla="*/ 6233140 h 13294492"/>
              <a:gd name="connsiteX3408" fmla="*/ 20938372 w 21624131"/>
              <a:gd name="connsiteY3408" fmla="*/ 6413489 h 13294492"/>
              <a:gd name="connsiteX3409" fmla="*/ 20846666 w 21624131"/>
              <a:gd name="connsiteY3409" fmla="*/ 6584587 h 13294492"/>
              <a:gd name="connsiteX3410" fmla="*/ 20906275 w 21624131"/>
              <a:gd name="connsiteY3410" fmla="*/ 6385742 h 13294492"/>
              <a:gd name="connsiteX3411" fmla="*/ 20997981 w 21624131"/>
              <a:gd name="connsiteY3411" fmla="*/ 6233140 h 13294492"/>
              <a:gd name="connsiteX3412" fmla="*/ 10455956 w 21624131"/>
              <a:gd name="connsiteY3412" fmla="*/ 9471992 h 13294492"/>
              <a:gd name="connsiteX3413" fmla="*/ 10511133 w 21624131"/>
              <a:gd name="connsiteY3413" fmla="*/ 9490973 h 13294492"/>
              <a:gd name="connsiteX3414" fmla="*/ 10446507 w 21624131"/>
              <a:gd name="connsiteY3414" fmla="*/ 9560790 h 13294492"/>
              <a:gd name="connsiteX3415" fmla="*/ 10363414 w 21624131"/>
              <a:gd name="connsiteY3415" fmla="*/ 9551481 h 13294492"/>
              <a:gd name="connsiteX3416" fmla="*/ 10428041 w 21624131"/>
              <a:gd name="connsiteY3416" fmla="*/ 9481665 h 13294492"/>
              <a:gd name="connsiteX3417" fmla="*/ 10455956 w 21624131"/>
              <a:gd name="connsiteY3417" fmla="*/ 9471992 h 13294492"/>
              <a:gd name="connsiteX3418" fmla="*/ 8959936 w 21624131"/>
              <a:gd name="connsiteY3418" fmla="*/ 9931336 h 13294492"/>
              <a:gd name="connsiteX3419" fmla="*/ 9039004 w 21624131"/>
              <a:gd name="connsiteY3419" fmla="*/ 9935894 h 13294492"/>
              <a:gd name="connsiteX3420" fmla="*/ 8969238 w 21624131"/>
              <a:gd name="connsiteY3420" fmla="*/ 9990585 h 13294492"/>
              <a:gd name="connsiteX3421" fmla="*/ 8894821 w 21624131"/>
              <a:gd name="connsiteY3421" fmla="*/ 9986027 h 13294492"/>
              <a:gd name="connsiteX3422" fmla="*/ 8959936 w 21624131"/>
              <a:gd name="connsiteY3422" fmla="*/ 9931336 h 13294492"/>
              <a:gd name="connsiteX3423" fmla="*/ 7517192 w 21624131"/>
              <a:gd name="connsiteY3423" fmla="*/ 10365324 h 13294492"/>
              <a:gd name="connsiteX3424" fmla="*/ 7601326 w 21624131"/>
              <a:gd name="connsiteY3424" fmla="*/ 10374603 h 13294492"/>
              <a:gd name="connsiteX3425" fmla="*/ 7531214 w 21624131"/>
              <a:gd name="connsiteY3425" fmla="*/ 10411714 h 13294492"/>
              <a:gd name="connsiteX3426" fmla="*/ 7451754 w 21624131"/>
              <a:gd name="connsiteY3426" fmla="*/ 10402435 h 13294492"/>
              <a:gd name="connsiteX3427" fmla="*/ 7517192 w 21624131"/>
              <a:gd name="connsiteY3427" fmla="*/ 10365324 h 13294492"/>
              <a:gd name="connsiteX3428" fmla="*/ 6306248 w 21624131"/>
              <a:gd name="connsiteY3428" fmla="*/ 10732553 h 13294492"/>
              <a:gd name="connsiteX3429" fmla="*/ 6383392 w 21624131"/>
              <a:gd name="connsiteY3429" fmla="*/ 10731285 h 13294492"/>
              <a:gd name="connsiteX3430" fmla="*/ 6476370 w 21624131"/>
              <a:gd name="connsiteY3430" fmla="*/ 10744815 h 13294492"/>
              <a:gd name="connsiteX3431" fmla="*/ 6392690 w 21624131"/>
              <a:gd name="connsiteY3431" fmla="*/ 10753836 h 13294492"/>
              <a:gd name="connsiteX3432" fmla="*/ 6299711 w 21624131"/>
              <a:gd name="connsiteY3432" fmla="*/ 10735795 h 13294492"/>
              <a:gd name="connsiteX3433" fmla="*/ 6306248 w 21624131"/>
              <a:gd name="connsiteY3433" fmla="*/ 10732553 h 13294492"/>
              <a:gd name="connsiteX3434" fmla="*/ 12055800 w 21624131"/>
              <a:gd name="connsiteY3434" fmla="*/ 8962781 h 13294492"/>
              <a:gd name="connsiteX3435" fmla="*/ 12142922 w 21624131"/>
              <a:gd name="connsiteY3435" fmla="*/ 9009069 h 13294492"/>
              <a:gd name="connsiteX3436" fmla="*/ 12074142 w 21624131"/>
              <a:gd name="connsiteY3436" fmla="*/ 9110903 h 13294492"/>
              <a:gd name="connsiteX3437" fmla="*/ 11991606 w 21624131"/>
              <a:gd name="connsiteY3437" fmla="*/ 9064614 h 13294492"/>
              <a:gd name="connsiteX3438" fmla="*/ 12055800 w 21624131"/>
              <a:gd name="connsiteY3438" fmla="*/ 8962781 h 13294492"/>
              <a:gd name="connsiteX3439" fmla="*/ 15483305 w 21624131"/>
              <a:gd name="connsiteY3439" fmla="*/ 7908183 h 13294492"/>
              <a:gd name="connsiteX3440" fmla="*/ 15571444 w 21624131"/>
              <a:gd name="connsiteY3440" fmla="*/ 7982105 h 13294492"/>
              <a:gd name="connsiteX3441" fmla="*/ 15501860 w 21624131"/>
              <a:gd name="connsiteY3441" fmla="*/ 8079127 h 13294492"/>
              <a:gd name="connsiteX3442" fmla="*/ 15413720 w 21624131"/>
              <a:gd name="connsiteY3442" fmla="*/ 8000586 h 13294492"/>
              <a:gd name="connsiteX3443" fmla="*/ 15483305 w 21624131"/>
              <a:gd name="connsiteY3443" fmla="*/ 7908183 h 13294492"/>
              <a:gd name="connsiteX3444" fmla="*/ 9905889 w 21624131"/>
              <a:gd name="connsiteY3444" fmla="*/ 9623557 h 13294492"/>
              <a:gd name="connsiteX3445" fmla="*/ 9955596 w 21624131"/>
              <a:gd name="connsiteY3445" fmla="*/ 9638117 h 13294492"/>
              <a:gd name="connsiteX3446" fmla="*/ 9890482 w 21624131"/>
              <a:gd name="connsiteY3446" fmla="*/ 9704003 h 13294492"/>
              <a:gd name="connsiteX3447" fmla="*/ 9806763 w 21624131"/>
              <a:gd name="connsiteY3447" fmla="*/ 9699297 h 13294492"/>
              <a:gd name="connsiteX3448" fmla="*/ 9876528 w 21624131"/>
              <a:gd name="connsiteY3448" fmla="*/ 9633411 h 13294492"/>
              <a:gd name="connsiteX3449" fmla="*/ 9905889 w 21624131"/>
              <a:gd name="connsiteY3449" fmla="*/ 9623557 h 13294492"/>
              <a:gd name="connsiteX3450" fmla="*/ 1620862 w 21624131"/>
              <a:gd name="connsiteY3450" fmla="*/ 12169081 h 13294492"/>
              <a:gd name="connsiteX3451" fmla="*/ 1693552 w 21624131"/>
              <a:gd name="connsiteY3451" fmla="*/ 12289946 h 13294492"/>
              <a:gd name="connsiteX3452" fmla="*/ 1623698 w 21624131"/>
              <a:gd name="connsiteY3452" fmla="*/ 12619797 h 13294492"/>
              <a:gd name="connsiteX3453" fmla="*/ 1516589 w 21624131"/>
              <a:gd name="connsiteY3453" fmla="*/ 12494360 h 13294492"/>
              <a:gd name="connsiteX3454" fmla="*/ 1586444 w 21624131"/>
              <a:gd name="connsiteY3454" fmla="*/ 12197028 h 13294492"/>
              <a:gd name="connsiteX3455" fmla="*/ 1620862 w 21624131"/>
              <a:gd name="connsiteY3455" fmla="*/ 12169081 h 13294492"/>
              <a:gd name="connsiteX3456" fmla="*/ 14211351 w 21624131"/>
              <a:gd name="connsiteY3456" fmla="*/ 8291734 h 13294492"/>
              <a:gd name="connsiteX3457" fmla="*/ 14304967 w 21624131"/>
              <a:gd name="connsiteY3457" fmla="*/ 8370740 h 13294492"/>
              <a:gd name="connsiteX3458" fmla="*/ 14239436 w 21624131"/>
              <a:gd name="connsiteY3458" fmla="*/ 8477630 h 13294492"/>
              <a:gd name="connsiteX3459" fmla="*/ 14145821 w 21624131"/>
              <a:gd name="connsiteY3459" fmla="*/ 8407919 h 13294492"/>
              <a:gd name="connsiteX3460" fmla="*/ 14211351 w 21624131"/>
              <a:gd name="connsiteY3460" fmla="*/ 8291734 h 13294492"/>
              <a:gd name="connsiteX3461" fmla="*/ 17832575 w 21624131"/>
              <a:gd name="connsiteY3461" fmla="*/ 7177672 h 13294492"/>
              <a:gd name="connsiteX3462" fmla="*/ 17862069 w 21624131"/>
              <a:gd name="connsiteY3462" fmla="*/ 7173719 h 13294492"/>
              <a:gd name="connsiteX3463" fmla="*/ 17941901 w 21624131"/>
              <a:gd name="connsiteY3463" fmla="*/ 7215121 h 13294492"/>
              <a:gd name="connsiteX3464" fmla="*/ 17880853 w 21624131"/>
              <a:gd name="connsiteY3464" fmla="*/ 7261125 h 13294492"/>
              <a:gd name="connsiteX3465" fmla="*/ 17791632 w 21624131"/>
              <a:gd name="connsiteY3465" fmla="*/ 7219721 h 13294492"/>
              <a:gd name="connsiteX3466" fmla="*/ 17809244 w 21624131"/>
              <a:gd name="connsiteY3466" fmla="*/ 7188095 h 13294492"/>
              <a:gd name="connsiteX3467" fmla="*/ 17832575 w 21624131"/>
              <a:gd name="connsiteY3467" fmla="*/ 7177672 h 13294492"/>
              <a:gd name="connsiteX3468" fmla="*/ 21346902 w 21624131"/>
              <a:gd name="connsiteY3468" fmla="*/ 6095986 h 13294492"/>
              <a:gd name="connsiteX3469" fmla="*/ 21360414 w 21624131"/>
              <a:gd name="connsiteY3469" fmla="*/ 6095120 h 13294492"/>
              <a:gd name="connsiteX3470" fmla="*/ 21285628 w 21624131"/>
              <a:gd name="connsiteY3470" fmla="*/ 6215215 h 13294492"/>
              <a:gd name="connsiteX3471" fmla="*/ 21173449 w 21624131"/>
              <a:gd name="connsiteY3471" fmla="*/ 6344546 h 13294492"/>
              <a:gd name="connsiteX3472" fmla="*/ 21252908 w 21624131"/>
              <a:gd name="connsiteY3472" fmla="*/ 6192120 h 13294492"/>
              <a:gd name="connsiteX3473" fmla="*/ 21346902 w 21624131"/>
              <a:gd name="connsiteY3473" fmla="*/ 6095986 h 13294492"/>
              <a:gd name="connsiteX3474" fmla="*/ 6449611 w 21624131"/>
              <a:gd name="connsiteY3474" fmla="*/ 10673944 h 13294492"/>
              <a:gd name="connsiteX3475" fmla="*/ 6526069 w 21624131"/>
              <a:gd name="connsiteY3475" fmla="*/ 10669948 h 13294492"/>
              <a:gd name="connsiteX3476" fmla="*/ 6609013 w 21624131"/>
              <a:gd name="connsiteY3476" fmla="*/ 10679418 h 13294492"/>
              <a:gd name="connsiteX3477" fmla="*/ 6530677 w 21624131"/>
              <a:gd name="connsiteY3477" fmla="*/ 10688892 h 13294492"/>
              <a:gd name="connsiteX3478" fmla="*/ 6443132 w 21624131"/>
              <a:gd name="connsiteY3478" fmla="*/ 10679420 h 13294492"/>
              <a:gd name="connsiteX3479" fmla="*/ 6449611 w 21624131"/>
              <a:gd name="connsiteY3479" fmla="*/ 10673944 h 13294492"/>
              <a:gd name="connsiteX3480" fmla="*/ 12416909 w 21624131"/>
              <a:gd name="connsiteY3480" fmla="*/ 8838276 h 13294492"/>
              <a:gd name="connsiteX3481" fmla="*/ 12500798 w 21624131"/>
              <a:gd name="connsiteY3481" fmla="*/ 8884477 h 13294492"/>
              <a:gd name="connsiteX3482" fmla="*/ 12435551 w 21624131"/>
              <a:gd name="connsiteY3482" fmla="*/ 8995359 h 13294492"/>
              <a:gd name="connsiteX3483" fmla="*/ 12347002 w 21624131"/>
              <a:gd name="connsiteY3483" fmla="*/ 8944538 h 13294492"/>
              <a:gd name="connsiteX3484" fmla="*/ 12416909 w 21624131"/>
              <a:gd name="connsiteY3484" fmla="*/ 8838276 h 13294492"/>
              <a:gd name="connsiteX3485" fmla="*/ 19238609 w 21624131"/>
              <a:gd name="connsiteY3485" fmla="*/ 6735934 h 13294492"/>
              <a:gd name="connsiteX3486" fmla="*/ 19264272 w 21624131"/>
              <a:gd name="connsiteY3486" fmla="*/ 6732630 h 13294492"/>
              <a:gd name="connsiteX3487" fmla="*/ 19338296 w 21624131"/>
              <a:gd name="connsiteY3487" fmla="*/ 6779630 h 13294492"/>
              <a:gd name="connsiteX3488" fmla="*/ 19278151 w 21624131"/>
              <a:gd name="connsiteY3488" fmla="*/ 6821931 h 13294492"/>
              <a:gd name="connsiteX3489" fmla="*/ 19204127 w 21624131"/>
              <a:gd name="connsiteY3489" fmla="*/ 6774930 h 13294492"/>
              <a:gd name="connsiteX3490" fmla="*/ 19218585 w 21624131"/>
              <a:gd name="connsiteY3490" fmla="*/ 6744967 h 13294492"/>
              <a:gd name="connsiteX3491" fmla="*/ 19238609 w 21624131"/>
              <a:gd name="connsiteY3491" fmla="*/ 6735934 h 13294492"/>
              <a:gd name="connsiteX3492" fmla="*/ 18540154 w 21624131"/>
              <a:gd name="connsiteY3492" fmla="*/ 6949615 h 13294492"/>
              <a:gd name="connsiteX3493" fmla="*/ 18565627 w 21624131"/>
              <a:gd name="connsiteY3493" fmla="*/ 6946410 h 13294492"/>
              <a:gd name="connsiteX3494" fmla="*/ 18643693 w 21624131"/>
              <a:gd name="connsiteY3494" fmla="*/ 6987428 h 13294492"/>
              <a:gd name="connsiteX3495" fmla="*/ 18583994 w 21624131"/>
              <a:gd name="connsiteY3495" fmla="*/ 7028447 h 13294492"/>
              <a:gd name="connsiteX3496" fmla="*/ 18505928 w 21624131"/>
              <a:gd name="connsiteY3496" fmla="*/ 6987429 h 13294492"/>
              <a:gd name="connsiteX3497" fmla="*/ 18520279 w 21624131"/>
              <a:gd name="connsiteY3497" fmla="*/ 6958373 h 13294492"/>
              <a:gd name="connsiteX3498" fmla="*/ 18540154 w 21624131"/>
              <a:gd name="connsiteY3498" fmla="*/ 6949615 h 13294492"/>
              <a:gd name="connsiteX3499" fmla="*/ 9317135 w 21624131"/>
              <a:gd name="connsiteY3499" fmla="*/ 9782749 h 13294492"/>
              <a:gd name="connsiteX3500" fmla="*/ 9400855 w 21624131"/>
              <a:gd name="connsiteY3500" fmla="*/ 9787388 h 13294492"/>
              <a:gd name="connsiteX3501" fmla="*/ 9331089 w 21624131"/>
              <a:gd name="connsiteY3501" fmla="*/ 9847694 h 13294492"/>
              <a:gd name="connsiteX3502" fmla="*/ 9256671 w 21624131"/>
              <a:gd name="connsiteY3502" fmla="*/ 9843056 h 13294492"/>
              <a:gd name="connsiteX3503" fmla="*/ 9317135 w 21624131"/>
              <a:gd name="connsiteY3503" fmla="*/ 9782749 h 13294492"/>
              <a:gd name="connsiteX3504" fmla="*/ 12776471 w 21624131"/>
              <a:gd name="connsiteY3504" fmla="*/ 8714498 h 13294492"/>
              <a:gd name="connsiteX3505" fmla="*/ 12859972 w 21624131"/>
              <a:gd name="connsiteY3505" fmla="*/ 8773967 h 13294492"/>
              <a:gd name="connsiteX3506" fmla="*/ 12790387 w 21624131"/>
              <a:gd name="connsiteY3506" fmla="*/ 8883756 h 13294492"/>
              <a:gd name="connsiteX3507" fmla="*/ 12702247 w 21624131"/>
              <a:gd name="connsiteY3507" fmla="*/ 8819712 h 13294492"/>
              <a:gd name="connsiteX3508" fmla="*/ 12776471 w 21624131"/>
              <a:gd name="connsiteY3508" fmla="*/ 8714498 h 13294492"/>
              <a:gd name="connsiteX3509" fmla="*/ 10782537 w 21624131"/>
              <a:gd name="connsiteY3509" fmla="*/ 9324651 h 13294492"/>
              <a:gd name="connsiteX3510" fmla="*/ 10865628 w 21624131"/>
              <a:gd name="connsiteY3510" fmla="*/ 9343207 h 13294492"/>
              <a:gd name="connsiteX3511" fmla="*/ 10801002 w 21624131"/>
              <a:gd name="connsiteY3511" fmla="*/ 9417430 h 13294492"/>
              <a:gd name="connsiteX3512" fmla="*/ 10717910 w 21624131"/>
              <a:gd name="connsiteY3512" fmla="*/ 9403514 h 13294492"/>
              <a:gd name="connsiteX3513" fmla="*/ 10782537 w 21624131"/>
              <a:gd name="connsiteY3513" fmla="*/ 9324651 h 13294492"/>
              <a:gd name="connsiteX3514" fmla="*/ 17286693 w 21624131"/>
              <a:gd name="connsiteY3514" fmla="*/ 7323907 h 13294492"/>
              <a:gd name="connsiteX3515" fmla="*/ 17314969 w 21624131"/>
              <a:gd name="connsiteY3515" fmla="*/ 7316368 h 13294492"/>
              <a:gd name="connsiteX3516" fmla="*/ 17398060 w 21624131"/>
              <a:gd name="connsiteY3516" fmla="*/ 7372036 h 13294492"/>
              <a:gd name="connsiteX3517" fmla="*/ 17328818 w 21624131"/>
              <a:gd name="connsiteY3517" fmla="*/ 7436981 h 13294492"/>
              <a:gd name="connsiteX3518" fmla="*/ 17250340 w 21624131"/>
              <a:gd name="connsiteY3518" fmla="*/ 7381314 h 13294492"/>
              <a:gd name="connsiteX3519" fmla="*/ 17286693 w 21624131"/>
              <a:gd name="connsiteY3519" fmla="*/ 7323907 h 13294492"/>
              <a:gd name="connsiteX3520" fmla="*/ 8039877 w 21624131"/>
              <a:gd name="connsiteY3520" fmla="*/ 10167737 h 13294492"/>
              <a:gd name="connsiteX3521" fmla="*/ 8123596 w 21624131"/>
              <a:gd name="connsiteY3521" fmla="*/ 10176970 h 13294492"/>
              <a:gd name="connsiteX3522" fmla="*/ 8058481 w 21624131"/>
              <a:gd name="connsiteY3522" fmla="*/ 10227749 h 13294492"/>
              <a:gd name="connsiteX3523" fmla="*/ 7979413 w 21624131"/>
              <a:gd name="connsiteY3523" fmla="*/ 10218516 h 13294492"/>
              <a:gd name="connsiteX3524" fmla="*/ 8039877 w 21624131"/>
              <a:gd name="connsiteY3524" fmla="*/ 10167737 h 13294492"/>
              <a:gd name="connsiteX3525" fmla="*/ 21511869 w 21624131"/>
              <a:gd name="connsiteY3525" fmla="*/ 6023644 h 13294492"/>
              <a:gd name="connsiteX3526" fmla="*/ 21548362 w 21624131"/>
              <a:gd name="connsiteY3526" fmla="*/ 6051690 h 13294492"/>
              <a:gd name="connsiteX3527" fmla="*/ 21425199 w 21624131"/>
              <a:gd name="connsiteY3527" fmla="*/ 6112453 h 13294492"/>
              <a:gd name="connsiteX3528" fmla="*/ 21402390 w 21624131"/>
              <a:gd name="connsiteY3528" fmla="*/ 6098430 h 13294492"/>
              <a:gd name="connsiteX3529" fmla="*/ 21511869 w 21624131"/>
              <a:gd name="connsiteY3529" fmla="*/ 6023644 h 13294492"/>
              <a:gd name="connsiteX3530" fmla="*/ 8401304 w 21624131"/>
              <a:gd name="connsiteY3530" fmla="*/ 10055817 h 13294492"/>
              <a:gd name="connsiteX3531" fmla="*/ 8478934 w 21624131"/>
              <a:gd name="connsiteY3531" fmla="*/ 10060374 h 13294492"/>
              <a:gd name="connsiteX3532" fmla="*/ 8419569 w 21624131"/>
              <a:gd name="connsiteY3532" fmla="*/ 10115065 h 13294492"/>
              <a:gd name="connsiteX3533" fmla="*/ 8341940 w 21624131"/>
              <a:gd name="connsiteY3533" fmla="*/ 10105950 h 13294492"/>
              <a:gd name="connsiteX3534" fmla="*/ 8401304 w 21624131"/>
              <a:gd name="connsiteY3534" fmla="*/ 10055817 h 13294492"/>
              <a:gd name="connsiteX3535" fmla="*/ 13850276 w 21624131"/>
              <a:gd name="connsiteY3535" fmla="*/ 8379093 h 13294492"/>
              <a:gd name="connsiteX3536" fmla="*/ 13937821 w 21624131"/>
              <a:gd name="connsiteY3536" fmla="*/ 8453451 h 13294492"/>
              <a:gd name="connsiteX3537" fmla="*/ 13877922 w 21624131"/>
              <a:gd name="connsiteY3537" fmla="*/ 8569635 h 13294492"/>
              <a:gd name="connsiteX3538" fmla="*/ 13785769 w 21624131"/>
              <a:gd name="connsiteY3538" fmla="*/ 8499925 h 13294492"/>
              <a:gd name="connsiteX3539" fmla="*/ 13850276 w 21624131"/>
              <a:gd name="connsiteY3539" fmla="*/ 8379093 h 13294492"/>
              <a:gd name="connsiteX3540" fmla="*/ 6138357 w 21624131"/>
              <a:gd name="connsiteY3540" fmla="*/ 10748371 h 13294492"/>
              <a:gd name="connsiteX3541" fmla="*/ 6216634 w 21624131"/>
              <a:gd name="connsiteY3541" fmla="*/ 10745043 h 13294492"/>
              <a:gd name="connsiteX3542" fmla="*/ 6308640 w 21624131"/>
              <a:gd name="connsiteY3542" fmla="*/ 10763985 h 13294492"/>
              <a:gd name="connsiteX3543" fmla="*/ 6225835 w 21624131"/>
              <a:gd name="connsiteY3543" fmla="*/ 10773456 h 13294492"/>
              <a:gd name="connsiteX3544" fmla="*/ 6133828 w 21624131"/>
              <a:gd name="connsiteY3544" fmla="*/ 10754514 h 13294492"/>
              <a:gd name="connsiteX3545" fmla="*/ 6138357 w 21624131"/>
              <a:gd name="connsiteY3545" fmla="*/ 10748371 h 13294492"/>
              <a:gd name="connsiteX3546" fmla="*/ 13488938 w 21624131"/>
              <a:gd name="connsiteY3546" fmla="*/ 8486519 h 13294492"/>
              <a:gd name="connsiteX3547" fmla="*/ 13577080 w 21624131"/>
              <a:gd name="connsiteY3547" fmla="*/ 8555974 h 13294492"/>
              <a:gd name="connsiteX3548" fmla="*/ 13507494 w 21624131"/>
              <a:gd name="connsiteY3548" fmla="*/ 8671735 h 13294492"/>
              <a:gd name="connsiteX3549" fmla="*/ 13423993 w 21624131"/>
              <a:gd name="connsiteY3549" fmla="*/ 8593018 h 13294492"/>
              <a:gd name="connsiteX3550" fmla="*/ 13488938 w 21624131"/>
              <a:gd name="connsiteY3550" fmla="*/ 8486519 h 13294492"/>
              <a:gd name="connsiteX3551" fmla="*/ 6773369 w 21624131"/>
              <a:gd name="connsiteY3551" fmla="*/ 10550713 h 13294492"/>
              <a:gd name="connsiteX3552" fmla="*/ 6823571 w 21624131"/>
              <a:gd name="connsiteY3552" fmla="*/ 10544794 h 13294492"/>
              <a:gd name="connsiteX3553" fmla="*/ 6906663 w 21624131"/>
              <a:gd name="connsiteY3553" fmla="*/ 10559001 h 13294492"/>
              <a:gd name="connsiteX3554" fmla="*/ 6842036 w 21624131"/>
              <a:gd name="connsiteY3554" fmla="*/ 10577944 h 13294492"/>
              <a:gd name="connsiteX3555" fmla="*/ 6754327 w 21624131"/>
              <a:gd name="connsiteY3555" fmla="*/ 10563736 h 13294492"/>
              <a:gd name="connsiteX3556" fmla="*/ 6773369 w 21624131"/>
              <a:gd name="connsiteY3556" fmla="*/ 10550713 h 13294492"/>
              <a:gd name="connsiteX3557" fmla="*/ 13138674 w 21624131"/>
              <a:gd name="connsiteY3557" fmla="*/ 8592802 h 13294492"/>
              <a:gd name="connsiteX3558" fmla="*/ 13217902 w 21624131"/>
              <a:gd name="connsiteY3558" fmla="*/ 8661992 h 13294492"/>
              <a:gd name="connsiteX3559" fmla="*/ 13147995 w 21624131"/>
              <a:gd name="connsiteY3559" fmla="*/ 8777307 h 13294492"/>
              <a:gd name="connsiteX3560" fmla="*/ 13064107 w 21624131"/>
              <a:gd name="connsiteY3560" fmla="*/ 8703505 h 13294492"/>
              <a:gd name="connsiteX3561" fmla="*/ 13138674 w 21624131"/>
              <a:gd name="connsiteY3561" fmla="*/ 8592802 h 13294492"/>
              <a:gd name="connsiteX3562" fmla="*/ 20429820 w 21624131"/>
              <a:gd name="connsiteY3562" fmla="*/ 6349771 h 13294492"/>
              <a:gd name="connsiteX3563" fmla="*/ 20437911 w 21624131"/>
              <a:gd name="connsiteY3563" fmla="*/ 6348757 h 13294492"/>
              <a:gd name="connsiteX3564" fmla="*/ 20392487 w 21624131"/>
              <a:gd name="connsiteY3564" fmla="*/ 6511121 h 13294492"/>
              <a:gd name="connsiteX3565" fmla="*/ 20324353 w 21624131"/>
              <a:gd name="connsiteY3565" fmla="*/ 6608538 h 13294492"/>
              <a:gd name="connsiteX3566" fmla="*/ 20369777 w 21624131"/>
              <a:gd name="connsiteY3566" fmla="*/ 6455453 h 13294492"/>
              <a:gd name="connsiteX3567" fmla="*/ 20429820 w 21624131"/>
              <a:gd name="connsiteY3567" fmla="*/ 6349771 h 13294492"/>
              <a:gd name="connsiteX3568" fmla="*/ 6938439 w 21624131"/>
              <a:gd name="connsiteY3568" fmla="*/ 10495712 h 13294492"/>
              <a:gd name="connsiteX3569" fmla="*/ 6988641 w 21624131"/>
              <a:gd name="connsiteY3569" fmla="*/ 10485937 h 13294492"/>
              <a:gd name="connsiteX3570" fmla="*/ 7071733 w 21624131"/>
              <a:gd name="connsiteY3570" fmla="*/ 10504338 h 13294492"/>
              <a:gd name="connsiteX3571" fmla="*/ 7007106 w 21624131"/>
              <a:gd name="connsiteY3571" fmla="*/ 10527341 h 13294492"/>
              <a:gd name="connsiteX3572" fmla="*/ 6919397 w 21624131"/>
              <a:gd name="connsiteY3572" fmla="*/ 10508938 h 13294492"/>
              <a:gd name="connsiteX3573" fmla="*/ 6938439 w 21624131"/>
              <a:gd name="connsiteY3573" fmla="*/ 10495712 h 13294492"/>
              <a:gd name="connsiteX3574" fmla="*/ 16370677 w 21624131"/>
              <a:gd name="connsiteY3574" fmla="*/ 7591815 h 13294492"/>
              <a:gd name="connsiteX3575" fmla="*/ 16399888 w 21624131"/>
              <a:gd name="connsiteY3575" fmla="*/ 7583448 h 13294492"/>
              <a:gd name="connsiteX3576" fmla="*/ 16483388 w 21624131"/>
              <a:gd name="connsiteY3576" fmla="*/ 7638844 h 13294492"/>
              <a:gd name="connsiteX3577" fmla="*/ 16418444 w 21624131"/>
              <a:gd name="connsiteY3577" fmla="*/ 7721935 h 13294492"/>
              <a:gd name="connsiteX3578" fmla="*/ 16325663 w 21624131"/>
              <a:gd name="connsiteY3578" fmla="*/ 7661925 h 13294492"/>
              <a:gd name="connsiteX3579" fmla="*/ 16370677 w 21624131"/>
              <a:gd name="connsiteY3579" fmla="*/ 7591815 h 13294492"/>
              <a:gd name="connsiteX3580" fmla="*/ 6606206 w 21624131"/>
              <a:gd name="connsiteY3580" fmla="*/ 10594403 h 13294492"/>
              <a:gd name="connsiteX3581" fmla="*/ 6661796 w 21624131"/>
              <a:gd name="connsiteY3581" fmla="*/ 10588767 h 13294492"/>
              <a:gd name="connsiteX3582" fmla="*/ 6744332 w 21624131"/>
              <a:gd name="connsiteY3582" fmla="*/ 10602299 h 13294492"/>
              <a:gd name="connsiteX3583" fmla="*/ 6670967 w 21624131"/>
              <a:gd name="connsiteY3583" fmla="*/ 10615828 h 13294492"/>
              <a:gd name="connsiteX3584" fmla="*/ 6588438 w 21624131"/>
              <a:gd name="connsiteY3584" fmla="*/ 10606806 h 13294492"/>
              <a:gd name="connsiteX3585" fmla="*/ 6606206 w 21624131"/>
              <a:gd name="connsiteY3585" fmla="*/ 10594403 h 13294492"/>
              <a:gd name="connsiteX3586" fmla="*/ 7683353 w 21624131"/>
              <a:gd name="connsiteY3586" fmla="*/ 10259644 h 13294492"/>
              <a:gd name="connsiteX3587" fmla="*/ 7756416 w 21624131"/>
              <a:gd name="connsiteY3587" fmla="*/ 10273344 h 13294492"/>
              <a:gd name="connsiteX3588" fmla="*/ 7697052 w 21624131"/>
              <a:gd name="connsiteY3588" fmla="*/ 10314442 h 13294492"/>
              <a:gd name="connsiteX3589" fmla="*/ 7619422 w 21624131"/>
              <a:gd name="connsiteY3589" fmla="*/ 10300742 h 13294492"/>
              <a:gd name="connsiteX3590" fmla="*/ 7683353 w 21624131"/>
              <a:gd name="connsiteY3590" fmla="*/ 10259644 h 13294492"/>
              <a:gd name="connsiteX3591" fmla="*/ 6281073 w 21624131"/>
              <a:gd name="connsiteY3591" fmla="*/ 10689645 h 13294492"/>
              <a:gd name="connsiteX3592" fmla="*/ 6355589 w 21624131"/>
              <a:gd name="connsiteY3592" fmla="*/ 10683479 h 13294492"/>
              <a:gd name="connsiteX3593" fmla="*/ 6443133 w 21624131"/>
              <a:gd name="connsiteY3593" fmla="*/ 10698093 h 13294492"/>
              <a:gd name="connsiteX3594" fmla="*/ 6364803 w 21624131"/>
              <a:gd name="connsiteY3594" fmla="*/ 10702964 h 13294492"/>
              <a:gd name="connsiteX3595" fmla="*/ 6277257 w 21624131"/>
              <a:gd name="connsiteY3595" fmla="*/ 10693222 h 13294492"/>
              <a:gd name="connsiteX3596" fmla="*/ 6281073 w 21624131"/>
              <a:gd name="connsiteY3596" fmla="*/ 10689645 h 13294492"/>
              <a:gd name="connsiteX3597" fmla="*/ 8766653 w 21624131"/>
              <a:gd name="connsiteY3597" fmla="*/ 9920640 h 13294492"/>
              <a:gd name="connsiteX3598" fmla="*/ 8841439 w 21624131"/>
              <a:gd name="connsiteY3598" fmla="*/ 9925240 h 13294492"/>
              <a:gd name="connsiteX3599" fmla="*/ 8776001 w 21624131"/>
              <a:gd name="connsiteY3599" fmla="*/ 9985044 h 13294492"/>
              <a:gd name="connsiteX3600" fmla="*/ 8701215 w 21624131"/>
              <a:gd name="connsiteY3600" fmla="*/ 9985044 h 13294492"/>
              <a:gd name="connsiteX3601" fmla="*/ 8766653 w 21624131"/>
              <a:gd name="connsiteY3601" fmla="*/ 9920640 h 13294492"/>
              <a:gd name="connsiteX3602" fmla="*/ 10259893 w 21624131"/>
              <a:gd name="connsiteY3602" fmla="*/ 9457679 h 13294492"/>
              <a:gd name="connsiteX3603" fmla="*/ 10310909 w 21624131"/>
              <a:gd name="connsiteY3603" fmla="*/ 9472631 h 13294492"/>
              <a:gd name="connsiteX3604" fmla="*/ 10251212 w 21624131"/>
              <a:gd name="connsiteY3604" fmla="*/ 9541974 h 13294492"/>
              <a:gd name="connsiteX3605" fmla="*/ 10163962 w 21624131"/>
              <a:gd name="connsiteY3605" fmla="*/ 9537352 h 13294492"/>
              <a:gd name="connsiteX3606" fmla="*/ 10232843 w 21624131"/>
              <a:gd name="connsiteY3606" fmla="*/ 9468008 h 13294492"/>
              <a:gd name="connsiteX3607" fmla="*/ 10259893 w 21624131"/>
              <a:gd name="connsiteY3607" fmla="*/ 9457679 h 13294492"/>
              <a:gd name="connsiteX3608" fmla="*/ 15114939 w 21624131"/>
              <a:gd name="connsiteY3608" fmla="*/ 7963096 h 13294492"/>
              <a:gd name="connsiteX3609" fmla="*/ 15198031 w 21624131"/>
              <a:gd name="connsiteY3609" fmla="*/ 8041637 h 13294492"/>
              <a:gd name="connsiteX3610" fmla="*/ 15133404 w 21624131"/>
              <a:gd name="connsiteY3610" fmla="*/ 8138659 h 13294492"/>
              <a:gd name="connsiteX3611" fmla="*/ 15045696 w 21624131"/>
              <a:gd name="connsiteY3611" fmla="*/ 8055498 h 13294492"/>
              <a:gd name="connsiteX3612" fmla="*/ 15114939 w 21624131"/>
              <a:gd name="connsiteY3612" fmla="*/ 7963096 h 13294492"/>
              <a:gd name="connsiteX3613" fmla="*/ 7122802 w 21624131"/>
              <a:gd name="connsiteY3613" fmla="*/ 10420415 h 13294492"/>
              <a:gd name="connsiteX3614" fmla="*/ 7151005 w 21624131"/>
              <a:gd name="connsiteY3614" fmla="*/ 10417385 h 13294492"/>
              <a:gd name="connsiteX3615" fmla="*/ 7234097 w 21624131"/>
              <a:gd name="connsiteY3615" fmla="*/ 10435425 h 13294492"/>
              <a:gd name="connsiteX3616" fmla="*/ 7169470 w 21624131"/>
              <a:gd name="connsiteY3616" fmla="*/ 10462486 h 13294492"/>
              <a:gd name="connsiteX3617" fmla="*/ 7090994 w 21624131"/>
              <a:gd name="connsiteY3617" fmla="*/ 10448955 h 13294492"/>
              <a:gd name="connsiteX3618" fmla="*/ 7122802 w 21624131"/>
              <a:gd name="connsiteY3618" fmla="*/ 10420415 h 13294492"/>
              <a:gd name="connsiteX3619" fmla="*/ 6419179 w 21624131"/>
              <a:gd name="connsiteY3619" fmla="*/ 10630372 h 13294492"/>
              <a:gd name="connsiteX3620" fmla="*/ 6494546 w 21624131"/>
              <a:gd name="connsiteY3620" fmla="*/ 10621240 h 13294492"/>
              <a:gd name="connsiteX3621" fmla="*/ 6573780 w 21624131"/>
              <a:gd name="connsiteY3621" fmla="*/ 10634227 h 13294492"/>
              <a:gd name="connsiteX3622" fmla="*/ 6503867 w 21624131"/>
              <a:gd name="connsiteY3622" fmla="*/ 10642888 h 13294492"/>
              <a:gd name="connsiteX3623" fmla="*/ 6415319 w 21624131"/>
              <a:gd name="connsiteY3623" fmla="*/ 10634227 h 13294492"/>
              <a:gd name="connsiteX3624" fmla="*/ 6419179 w 21624131"/>
              <a:gd name="connsiteY3624" fmla="*/ 10630372 h 13294492"/>
              <a:gd name="connsiteX3625" fmla="*/ 2497934 w 21624131"/>
              <a:gd name="connsiteY3625" fmla="*/ 11836187 h 13294492"/>
              <a:gd name="connsiteX3626" fmla="*/ 2618324 w 21624131"/>
              <a:gd name="connsiteY3626" fmla="*/ 12095372 h 13294492"/>
              <a:gd name="connsiteX3627" fmla="*/ 2539608 w 21624131"/>
              <a:gd name="connsiteY3627" fmla="*/ 12447122 h 13294492"/>
              <a:gd name="connsiteX3628" fmla="*/ 2428478 w 21624131"/>
              <a:gd name="connsiteY3628" fmla="*/ 12192565 h 13294492"/>
              <a:gd name="connsiteX3629" fmla="*/ 2497934 w 21624131"/>
              <a:gd name="connsiteY3629" fmla="*/ 11836187 h 13294492"/>
              <a:gd name="connsiteX3630" fmla="*/ 5967265 w 21624131"/>
              <a:gd name="connsiteY3630" fmla="*/ 10769024 h 13294492"/>
              <a:gd name="connsiteX3631" fmla="*/ 6046528 w 21624131"/>
              <a:gd name="connsiteY3631" fmla="*/ 10763849 h 13294492"/>
              <a:gd name="connsiteX3632" fmla="*/ 6143550 w 21624131"/>
              <a:gd name="connsiteY3632" fmla="*/ 10786850 h 13294492"/>
              <a:gd name="connsiteX3633" fmla="*/ 6060388 w 21624131"/>
              <a:gd name="connsiteY3633" fmla="*/ 10800651 h 13294492"/>
              <a:gd name="connsiteX3634" fmla="*/ 5963367 w 21624131"/>
              <a:gd name="connsiteY3634" fmla="*/ 10777649 h 13294492"/>
              <a:gd name="connsiteX3635" fmla="*/ 5967265 w 21624131"/>
              <a:gd name="connsiteY3635" fmla="*/ 10769024 h 13294492"/>
              <a:gd name="connsiteX3636" fmla="*/ 19987350 w 21624131"/>
              <a:gd name="connsiteY3636" fmla="*/ 6456389 h 13294492"/>
              <a:gd name="connsiteX3637" fmla="*/ 20009386 w 21624131"/>
              <a:gd name="connsiteY3637" fmla="*/ 6474253 h 13294492"/>
              <a:gd name="connsiteX3638" fmla="*/ 19953718 w 21624131"/>
              <a:gd name="connsiteY3638" fmla="*/ 6557239 h 13294492"/>
              <a:gd name="connsiteX3639" fmla="*/ 19888772 w 21624131"/>
              <a:gd name="connsiteY3639" fmla="*/ 6538798 h 13294492"/>
              <a:gd name="connsiteX3640" fmla="*/ 19944440 w 21624131"/>
              <a:gd name="connsiteY3640" fmla="*/ 6469644 h 13294492"/>
              <a:gd name="connsiteX3641" fmla="*/ 19987350 w 21624131"/>
              <a:gd name="connsiteY3641" fmla="*/ 6456389 h 13294492"/>
              <a:gd name="connsiteX3642" fmla="*/ 9678103 w 21624131"/>
              <a:gd name="connsiteY3642" fmla="*/ 9625533 h 13294492"/>
              <a:gd name="connsiteX3643" fmla="*/ 9756168 w 21624131"/>
              <a:gd name="connsiteY3643" fmla="*/ 9630084 h 13294492"/>
              <a:gd name="connsiteX3644" fmla="*/ 9691878 w 21624131"/>
              <a:gd name="connsiteY3644" fmla="*/ 9693800 h 13294492"/>
              <a:gd name="connsiteX3645" fmla="*/ 9613812 w 21624131"/>
              <a:gd name="connsiteY3645" fmla="*/ 9693801 h 13294492"/>
              <a:gd name="connsiteX3646" fmla="*/ 9678103 w 21624131"/>
              <a:gd name="connsiteY3646" fmla="*/ 9625533 h 13294492"/>
              <a:gd name="connsiteX3647" fmla="*/ 17998942 w 21624131"/>
              <a:gd name="connsiteY3647" fmla="*/ 7063342 h 13294492"/>
              <a:gd name="connsiteX3648" fmla="*/ 18024413 w 21624131"/>
              <a:gd name="connsiteY3648" fmla="*/ 7060066 h 13294492"/>
              <a:gd name="connsiteX3649" fmla="*/ 18107071 w 21624131"/>
              <a:gd name="connsiteY3649" fmla="*/ 7102010 h 13294492"/>
              <a:gd name="connsiteX3650" fmla="*/ 18042783 w 21624131"/>
              <a:gd name="connsiteY3650" fmla="*/ 7143953 h 13294492"/>
              <a:gd name="connsiteX3651" fmla="*/ 17964717 w 21624131"/>
              <a:gd name="connsiteY3651" fmla="*/ 7102009 h 13294492"/>
              <a:gd name="connsiteX3652" fmla="*/ 17979067 w 21624131"/>
              <a:gd name="connsiteY3652" fmla="*/ 7072298 h 13294492"/>
              <a:gd name="connsiteX3653" fmla="*/ 17998942 w 21624131"/>
              <a:gd name="connsiteY3653" fmla="*/ 7063342 h 13294492"/>
              <a:gd name="connsiteX3654" fmla="*/ 20194026 w 21624131"/>
              <a:gd name="connsiteY3654" fmla="*/ 6384781 h 13294492"/>
              <a:gd name="connsiteX3655" fmla="*/ 20202290 w 21624131"/>
              <a:gd name="connsiteY3655" fmla="*/ 6391205 h 13294492"/>
              <a:gd name="connsiteX3656" fmla="*/ 20160539 w 21624131"/>
              <a:gd name="connsiteY3656" fmla="*/ 6506708 h 13294492"/>
              <a:gd name="connsiteX3657" fmla="*/ 20086315 w 21624131"/>
              <a:gd name="connsiteY3657" fmla="*/ 6543669 h 13294492"/>
              <a:gd name="connsiteX3658" fmla="*/ 20132705 w 21624131"/>
              <a:gd name="connsiteY3658" fmla="*/ 6437406 h 13294492"/>
              <a:gd name="connsiteX3659" fmla="*/ 20194026 w 21624131"/>
              <a:gd name="connsiteY3659" fmla="*/ 6384781 h 13294492"/>
              <a:gd name="connsiteX3660" fmla="*/ 18708081 w 21624131"/>
              <a:gd name="connsiteY3660" fmla="*/ 6841444 h 13294492"/>
              <a:gd name="connsiteX3661" fmla="*/ 18736764 w 21624131"/>
              <a:gd name="connsiteY3661" fmla="*/ 6838167 h 13294492"/>
              <a:gd name="connsiteX3662" fmla="*/ 18805262 w 21624131"/>
              <a:gd name="connsiteY3662" fmla="*/ 6880112 h 13294492"/>
              <a:gd name="connsiteX3663" fmla="*/ 18750464 w 21624131"/>
              <a:gd name="connsiteY3663" fmla="*/ 6922056 h 13294492"/>
              <a:gd name="connsiteX3664" fmla="*/ 18668267 w 21624131"/>
              <a:gd name="connsiteY3664" fmla="*/ 6880112 h 13294492"/>
              <a:gd name="connsiteX3665" fmla="*/ 18685392 w 21624131"/>
              <a:gd name="connsiteY3665" fmla="*/ 6850401 h 13294492"/>
              <a:gd name="connsiteX3666" fmla="*/ 18708081 w 21624131"/>
              <a:gd name="connsiteY3666" fmla="*/ 6841444 h 13294492"/>
              <a:gd name="connsiteX3667" fmla="*/ 11144354 w 21624131"/>
              <a:gd name="connsiteY3667" fmla="*/ 9165922 h 13294492"/>
              <a:gd name="connsiteX3668" fmla="*/ 11222829 w 21624131"/>
              <a:gd name="connsiteY3668" fmla="*/ 9194065 h 13294492"/>
              <a:gd name="connsiteX3669" fmla="*/ 11158203 w 21624131"/>
              <a:gd name="connsiteY3669" fmla="*/ 9278494 h 13294492"/>
              <a:gd name="connsiteX3670" fmla="*/ 11075109 w 21624131"/>
              <a:gd name="connsiteY3670" fmla="*/ 9255041 h 13294492"/>
              <a:gd name="connsiteX3671" fmla="*/ 11144354 w 21624131"/>
              <a:gd name="connsiteY3671" fmla="*/ 9165922 h 13294492"/>
              <a:gd name="connsiteX3672" fmla="*/ 5342484 w 21624131"/>
              <a:gd name="connsiteY3672" fmla="*/ 10949903 h 13294492"/>
              <a:gd name="connsiteX3673" fmla="*/ 5380251 w 21624131"/>
              <a:gd name="connsiteY3673" fmla="*/ 10943262 h 13294492"/>
              <a:gd name="connsiteX3674" fmla="*/ 5486750 w 21624131"/>
              <a:gd name="connsiteY3674" fmla="*/ 11017183 h 13294492"/>
              <a:gd name="connsiteX3675" fmla="*/ 5403403 w 21624131"/>
              <a:gd name="connsiteY3675" fmla="*/ 11123445 h 13294492"/>
              <a:gd name="connsiteX3676" fmla="*/ 5296904 w 21624131"/>
              <a:gd name="connsiteY3676" fmla="*/ 11035664 h 13294492"/>
              <a:gd name="connsiteX3677" fmla="*/ 5342484 w 21624131"/>
              <a:gd name="connsiteY3677" fmla="*/ 10949903 h 13294492"/>
              <a:gd name="connsiteX3678" fmla="*/ 1067061 w 21624131"/>
              <a:gd name="connsiteY3678" fmla="*/ 12259513 h 13294492"/>
              <a:gd name="connsiteX3679" fmla="*/ 1085567 w 21624131"/>
              <a:gd name="connsiteY3679" fmla="*/ 12319478 h 13294492"/>
              <a:gd name="connsiteX3680" fmla="*/ 1048556 w 21624131"/>
              <a:gd name="connsiteY3680" fmla="*/ 12388666 h 13294492"/>
              <a:gd name="connsiteX3681" fmla="*/ 974531 w 21624131"/>
              <a:gd name="connsiteY3681" fmla="*/ 12453243 h 13294492"/>
              <a:gd name="connsiteX3682" fmla="*/ 960651 w 21624131"/>
              <a:gd name="connsiteY3682" fmla="*/ 12365604 h 13294492"/>
              <a:gd name="connsiteX3683" fmla="*/ 1020796 w 21624131"/>
              <a:gd name="connsiteY3683" fmla="*/ 12296413 h 13294492"/>
              <a:gd name="connsiteX3684" fmla="*/ 1067061 w 21624131"/>
              <a:gd name="connsiteY3684" fmla="*/ 12259513 h 13294492"/>
              <a:gd name="connsiteX3685" fmla="*/ 20937588 w 21624131"/>
              <a:gd name="connsiteY3685" fmla="*/ 6145790 h 13294492"/>
              <a:gd name="connsiteX3686" fmla="*/ 20877577 w 21624131"/>
              <a:gd name="connsiteY3686" fmla="*/ 6331155 h 13294492"/>
              <a:gd name="connsiteX3687" fmla="*/ 20794484 w 21624131"/>
              <a:gd name="connsiteY3687" fmla="*/ 6497984 h 13294492"/>
              <a:gd name="connsiteX3688" fmla="*/ 20849880 w 21624131"/>
              <a:gd name="connsiteY3688" fmla="*/ 6298715 h 13294492"/>
              <a:gd name="connsiteX3689" fmla="*/ 20937588 w 21624131"/>
              <a:gd name="connsiteY3689" fmla="*/ 6145790 h 13294492"/>
              <a:gd name="connsiteX3690" fmla="*/ 19395633 w 21624131"/>
              <a:gd name="connsiteY3690" fmla="*/ 6619575 h 13294492"/>
              <a:gd name="connsiteX3691" fmla="*/ 19421223 w 21624131"/>
              <a:gd name="connsiteY3691" fmla="*/ 6616270 h 13294492"/>
              <a:gd name="connsiteX3692" fmla="*/ 19495246 w 21624131"/>
              <a:gd name="connsiteY3692" fmla="*/ 6663272 h 13294492"/>
              <a:gd name="connsiteX3693" fmla="*/ 19439729 w 21624131"/>
              <a:gd name="connsiteY3693" fmla="*/ 6705571 h 13294492"/>
              <a:gd name="connsiteX3694" fmla="*/ 19365705 w 21624131"/>
              <a:gd name="connsiteY3694" fmla="*/ 6658570 h 13294492"/>
              <a:gd name="connsiteX3695" fmla="*/ 19376114 w 21624131"/>
              <a:gd name="connsiteY3695" fmla="*/ 6628609 h 13294492"/>
              <a:gd name="connsiteX3696" fmla="*/ 19395633 w 21624131"/>
              <a:gd name="connsiteY3696" fmla="*/ 6619575 h 13294492"/>
              <a:gd name="connsiteX3697" fmla="*/ 21268763 w 21624131"/>
              <a:gd name="connsiteY3697" fmla="*/ 6039869 h 13294492"/>
              <a:gd name="connsiteX3698" fmla="*/ 21282045 w 21624131"/>
              <a:gd name="connsiteY3698" fmla="*/ 6038282 h 13294492"/>
              <a:gd name="connsiteX3699" fmla="*/ 21212745 w 21624131"/>
              <a:gd name="connsiteY3699" fmla="*/ 6172076 h 13294492"/>
              <a:gd name="connsiteX3700" fmla="*/ 21111103 w 21624131"/>
              <a:gd name="connsiteY3700" fmla="*/ 6301258 h 13294492"/>
              <a:gd name="connsiteX3701" fmla="*/ 21180404 w 21624131"/>
              <a:gd name="connsiteY3701" fmla="*/ 6139781 h 13294492"/>
              <a:gd name="connsiteX3702" fmla="*/ 21268763 w 21624131"/>
              <a:gd name="connsiteY3702" fmla="*/ 6039869 h 13294492"/>
              <a:gd name="connsiteX3703" fmla="*/ 6110538 w 21624131"/>
              <a:gd name="connsiteY3703" fmla="*/ 10701543 h 13294492"/>
              <a:gd name="connsiteX3704" fmla="*/ 6184597 w 21624131"/>
              <a:gd name="connsiteY3704" fmla="*/ 10699716 h 13294492"/>
              <a:gd name="connsiteX3705" fmla="*/ 6276187 w 21624131"/>
              <a:gd name="connsiteY3705" fmla="*/ 10712706 h 13294492"/>
              <a:gd name="connsiteX3706" fmla="*/ 6198336 w 21624131"/>
              <a:gd name="connsiteY3706" fmla="*/ 10717035 h 13294492"/>
              <a:gd name="connsiteX3707" fmla="*/ 6106746 w 21624131"/>
              <a:gd name="connsiteY3707" fmla="*/ 10704047 h 13294492"/>
              <a:gd name="connsiteX3708" fmla="*/ 6110538 w 21624131"/>
              <a:gd name="connsiteY3708" fmla="*/ 10701543 h 13294492"/>
              <a:gd name="connsiteX3709" fmla="*/ 9147237 w 21624131"/>
              <a:gd name="connsiteY3709" fmla="*/ 9766917 h 13294492"/>
              <a:gd name="connsiteX3710" fmla="*/ 9196040 w 21624131"/>
              <a:gd name="connsiteY3710" fmla="*/ 9781377 h 13294492"/>
              <a:gd name="connsiteX3711" fmla="*/ 9136676 w 21624131"/>
              <a:gd name="connsiteY3711" fmla="*/ 9842140 h 13294492"/>
              <a:gd name="connsiteX3712" fmla="*/ 9059046 w 21624131"/>
              <a:gd name="connsiteY3712" fmla="*/ 9842140 h 13294492"/>
              <a:gd name="connsiteX3713" fmla="*/ 9118410 w 21624131"/>
              <a:gd name="connsiteY3713" fmla="*/ 9776703 h 13294492"/>
              <a:gd name="connsiteX3714" fmla="*/ 9147237 w 21624131"/>
              <a:gd name="connsiteY3714" fmla="*/ 9766917 h 13294492"/>
              <a:gd name="connsiteX3715" fmla="*/ 5816382 w 21624131"/>
              <a:gd name="connsiteY3715" fmla="*/ 10791044 h 13294492"/>
              <a:gd name="connsiteX3716" fmla="*/ 5878753 w 21624131"/>
              <a:gd name="connsiteY3716" fmla="*/ 10791044 h 13294492"/>
              <a:gd name="connsiteX3717" fmla="*/ 5975775 w 21624131"/>
              <a:gd name="connsiteY3717" fmla="*/ 10819459 h 13294492"/>
              <a:gd name="connsiteX3718" fmla="*/ 5892613 w 21624131"/>
              <a:gd name="connsiteY3718" fmla="*/ 10838401 h 13294492"/>
              <a:gd name="connsiteX3719" fmla="*/ 5795591 w 21624131"/>
              <a:gd name="connsiteY3719" fmla="*/ 10805252 h 13294492"/>
              <a:gd name="connsiteX3720" fmla="*/ 5816382 w 21624131"/>
              <a:gd name="connsiteY3720" fmla="*/ 10791044 h 13294492"/>
              <a:gd name="connsiteX3721" fmla="*/ 7294166 w 21624131"/>
              <a:gd name="connsiteY3721" fmla="*/ 10328599 h 13294492"/>
              <a:gd name="connsiteX3722" fmla="*/ 7323010 w 21624131"/>
              <a:gd name="connsiteY3722" fmla="*/ 10322800 h 13294492"/>
              <a:gd name="connsiteX3723" fmla="*/ 7396484 w 21624131"/>
              <a:gd name="connsiteY3723" fmla="*/ 10341356 h 13294492"/>
              <a:gd name="connsiteX3724" fmla="*/ 7332194 w 21624131"/>
              <a:gd name="connsiteY3724" fmla="*/ 10378468 h 13294492"/>
              <a:gd name="connsiteX3725" fmla="*/ 7254129 w 21624131"/>
              <a:gd name="connsiteY3725" fmla="*/ 10359912 h 13294492"/>
              <a:gd name="connsiteX3726" fmla="*/ 7294166 w 21624131"/>
              <a:gd name="connsiteY3726" fmla="*/ 10328599 h 13294492"/>
              <a:gd name="connsiteX3727" fmla="*/ 6249869 w 21624131"/>
              <a:gd name="connsiteY3727" fmla="*/ 10649130 h 13294492"/>
              <a:gd name="connsiteX3728" fmla="*/ 6318868 w 21624131"/>
              <a:gd name="connsiteY3728" fmla="*/ 10647760 h 13294492"/>
              <a:gd name="connsiteX3729" fmla="*/ 6411444 w 21624131"/>
              <a:gd name="connsiteY3729" fmla="*/ 10657501 h 13294492"/>
              <a:gd name="connsiteX3730" fmla="*/ 6337383 w 21624131"/>
              <a:gd name="connsiteY3730" fmla="*/ 10667244 h 13294492"/>
              <a:gd name="connsiteX3731" fmla="*/ 6249435 w 21624131"/>
              <a:gd name="connsiteY3731" fmla="*/ 10652630 h 13294492"/>
              <a:gd name="connsiteX3732" fmla="*/ 6249869 w 21624131"/>
              <a:gd name="connsiteY3732" fmla="*/ 10649130 h 13294492"/>
              <a:gd name="connsiteX3733" fmla="*/ 16020179 w 21624131"/>
              <a:gd name="connsiteY3733" fmla="*/ 7640322 h 13294492"/>
              <a:gd name="connsiteX3734" fmla="*/ 16107301 w 21624131"/>
              <a:gd name="connsiteY3734" fmla="*/ 7695990 h 13294492"/>
              <a:gd name="connsiteX3735" fmla="*/ 16038522 w 21624131"/>
              <a:gd name="connsiteY3735" fmla="*/ 7784130 h 13294492"/>
              <a:gd name="connsiteX3736" fmla="*/ 15951401 w 21624131"/>
              <a:gd name="connsiteY3736" fmla="*/ 7723824 h 13294492"/>
              <a:gd name="connsiteX3737" fmla="*/ 16020179 w 21624131"/>
              <a:gd name="connsiteY3737" fmla="*/ 7640322 h 13294492"/>
              <a:gd name="connsiteX3738" fmla="*/ 17458365 w 21624131"/>
              <a:gd name="connsiteY3738" fmla="*/ 7195804 h 13294492"/>
              <a:gd name="connsiteX3739" fmla="*/ 17487360 w 21624131"/>
              <a:gd name="connsiteY3739" fmla="*/ 7191850 h 13294492"/>
              <a:gd name="connsiteX3740" fmla="*/ 17565836 w 21624131"/>
              <a:gd name="connsiteY3740" fmla="*/ 7228653 h 13294492"/>
              <a:gd name="connsiteX3741" fmla="*/ 17496591 w 21624131"/>
              <a:gd name="connsiteY3741" fmla="*/ 7279257 h 13294492"/>
              <a:gd name="connsiteX3742" fmla="*/ 17418117 w 21624131"/>
              <a:gd name="connsiteY3742" fmla="*/ 7237853 h 13294492"/>
              <a:gd name="connsiteX3743" fmla="*/ 17435426 w 21624131"/>
              <a:gd name="connsiteY3743" fmla="*/ 7206227 h 13294492"/>
              <a:gd name="connsiteX3744" fmla="*/ 17458365 w 21624131"/>
              <a:gd name="connsiteY3744" fmla="*/ 7195804 h 13294492"/>
              <a:gd name="connsiteX3745" fmla="*/ 5478326 w 21624131"/>
              <a:gd name="connsiteY3745" fmla="*/ 10880101 h 13294492"/>
              <a:gd name="connsiteX3746" fmla="*/ 5541195 w 21624131"/>
              <a:gd name="connsiteY3746" fmla="*/ 10874858 h 13294492"/>
              <a:gd name="connsiteX3747" fmla="*/ 5648304 w 21624131"/>
              <a:gd name="connsiteY3747" fmla="*/ 10912142 h 13294492"/>
              <a:gd name="connsiteX3748" fmla="*/ 5559822 w 21624131"/>
              <a:gd name="connsiteY3748" fmla="*/ 10949426 h 13294492"/>
              <a:gd name="connsiteX3749" fmla="*/ 5457370 w 21624131"/>
              <a:gd name="connsiteY3749" fmla="*/ 10902821 h 13294492"/>
              <a:gd name="connsiteX3750" fmla="*/ 5478326 w 21624131"/>
              <a:gd name="connsiteY3750" fmla="*/ 10880101 h 13294492"/>
              <a:gd name="connsiteX3751" fmla="*/ 5645756 w 21624131"/>
              <a:gd name="connsiteY3751" fmla="*/ 10828164 h 13294492"/>
              <a:gd name="connsiteX3752" fmla="*/ 5707776 w 21624131"/>
              <a:gd name="connsiteY3752" fmla="*/ 10823474 h 13294492"/>
              <a:gd name="connsiteX3753" fmla="*/ 5813438 w 21624131"/>
              <a:gd name="connsiteY3753" fmla="*/ 10860998 h 13294492"/>
              <a:gd name="connsiteX3754" fmla="*/ 5730746 w 21624131"/>
              <a:gd name="connsiteY3754" fmla="*/ 10884450 h 13294492"/>
              <a:gd name="connsiteX3755" fmla="*/ 5625083 w 21624131"/>
              <a:gd name="connsiteY3755" fmla="*/ 10846926 h 13294492"/>
              <a:gd name="connsiteX3756" fmla="*/ 5645756 w 21624131"/>
              <a:gd name="connsiteY3756" fmla="*/ 10828164 h 13294492"/>
              <a:gd name="connsiteX3757" fmla="*/ 16911961 w 21624131"/>
              <a:gd name="connsiteY3757" fmla="*/ 7357199 h 13294492"/>
              <a:gd name="connsiteX3758" fmla="*/ 16941101 w 21624131"/>
              <a:gd name="connsiteY3758" fmla="*/ 7351545 h 13294492"/>
              <a:gd name="connsiteX3759" fmla="*/ 17024602 w 21624131"/>
              <a:gd name="connsiteY3759" fmla="*/ 7407214 h 13294492"/>
              <a:gd name="connsiteX3760" fmla="*/ 16950379 w 21624131"/>
              <a:gd name="connsiteY3760" fmla="*/ 7476797 h 13294492"/>
              <a:gd name="connsiteX3761" fmla="*/ 16871516 w 21624131"/>
              <a:gd name="connsiteY3761" fmla="*/ 7421129 h 13294492"/>
              <a:gd name="connsiteX3762" fmla="*/ 16911961 w 21624131"/>
              <a:gd name="connsiteY3762" fmla="*/ 7357199 h 13294492"/>
              <a:gd name="connsiteX3763" fmla="*/ 1258769 w 21624131"/>
              <a:gd name="connsiteY3763" fmla="*/ 12168242 h 13294492"/>
              <a:gd name="connsiteX3764" fmla="*/ 1275669 w 21624131"/>
              <a:gd name="connsiteY3764" fmla="*/ 12164295 h 13294492"/>
              <a:gd name="connsiteX3765" fmla="*/ 1288895 w 21624131"/>
              <a:gd name="connsiteY3765" fmla="*/ 12175087 h 13294492"/>
              <a:gd name="connsiteX3766" fmla="*/ 1215290 w 21624131"/>
              <a:gd name="connsiteY3766" fmla="*/ 12340870 h 13294492"/>
              <a:gd name="connsiteX3767" fmla="*/ 1118685 w 21624131"/>
              <a:gd name="connsiteY3767" fmla="*/ 12382316 h 13294492"/>
              <a:gd name="connsiteX3768" fmla="*/ 1187689 w 21624131"/>
              <a:gd name="connsiteY3768" fmla="*/ 12230349 h 13294492"/>
              <a:gd name="connsiteX3769" fmla="*/ 1258769 w 21624131"/>
              <a:gd name="connsiteY3769" fmla="*/ 12168242 h 13294492"/>
              <a:gd name="connsiteX3770" fmla="*/ 8202239 w 21624131"/>
              <a:gd name="connsiteY3770" fmla="*/ 10031890 h 13294492"/>
              <a:gd name="connsiteX3771" fmla="*/ 8285959 w 21624131"/>
              <a:gd name="connsiteY3771" fmla="*/ 10041290 h 13294492"/>
              <a:gd name="connsiteX3772" fmla="*/ 8220845 w 21624131"/>
              <a:gd name="connsiteY3772" fmla="*/ 10097691 h 13294492"/>
              <a:gd name="connsiteX3773" fmla="*/ 8141777 w 21624131"/>
              <a:gd name="connsiteY3773" fmla="*/ 10088290 h 13294492"/>
              <a:gd name="connsiteX3774" fmla="*/ 8202239 w 21624131"/>
              <a:gd name="connsiteY3774" fmla="*/ 10031890 h 13294492"/>
              <a:gd name="connsiteX3775" fmla="*/ 10614131 w 21624131"/>
              <a:gd name="connsiteY3775" fmla="*/ 9287894 h 13294492"/>
              <a:gd name="connsiteX3776" fmla="*/ 10668028 w 21624131"/>
              <a:gd name="connsiteY3776" fmla="*/ 9306696 h 13294492"/>
              <a:gd name="connsiteX3777" fmla="*/ 10607265 w 21624131"/>
              <a:gd name="connsiteY3777" fmla="*/ 9380461 h 13294492"/>
              <a:gd name="connsiteX3778" fmla="*/ 10518457 w 21624131"/>
              <a:gd name="connsiteY3778" fmla="*/ 9375851 h 13294492"/>
              <a:gd name="connsiteX3779" fmla="*/ 10583894 w 21624131"/>
              <a:gd name="connsiteY3779" fmla="*/ 9297475 h 13294492"/>
              <a:gd name="connsiteX3780" fmla="*/ 10614131 w 21624131"/>
              <a:gd name="connsiteY3780" fmla="*/ 9287894 h 13294492"/>
              <a:gd name="connsiteX3781" fmla="*/ 11504259 w 21624131"/>
              <a:gd name="connsiteY3781" fmla="*/ 9014086 h 13294492"/>
              <a:gd name="connsiteX3782" fmla="*/ 11582735 w 21624131"/>
              <a:gd name="connsiteY3782" fmla="*/ 9050823 h 13294492"/>
              <a:gd name="connsiteX3783" fmla="*/ 11508875 w 21624131"/>
              <a:gd name="connsiteY3783" fmla="*/ 9142665 h 13294492"/>
              <a:gd name="connsiteX3784" fmla="*/ 11435015 w 21624131"/>
              <a:gd name="connsiteY3784" fmla="*/ 9105928 h 13294492"/>
              <a:gd name="connsiteX3785" fmla="*/ 11504259 w 21624131"/>
              <a:gd name="connsiteY3785" fmla="*/ 9014086 h 13294492"/>
              <a:gd name="connsiteX3786" fmla="*/ 14744210 w 21624131"/>
              <a:gd name="connsiteY3786" fmla="*/ 8014513 h 13294492"/>
              <a:gd name="connsiteX3787" fmla="*/ 14827301 w 21624131"/>
              <a:gd name="connsiteY3787" fmla="*/ 8097674 h 13294492"/>
              <a:gd name="connsiteX3788" fmla="*/ 14762675 w 21624131"/>
              <a:gd name="connsiteY3788" fmla="*/ 8194696 h 13294492"/>
              <a:gd name="connsiteX3789" fmla="*/ 14674967 w 21624131"/>
              <a:gd name="connsiteY3789" fmla="*/ 8111535 h 13294492"/>
              <a:gd name="connsiteX3790" fmla="*/ 14744210 w 21624131"/>
              <a:gd name="connsiteY3790" fmla="*/ 8014513 h 13294492"/>
              <a:gd name="connsiteX3791" fmla="*/ 18146705 w 21624131"/>
              <a:gd name="connsiteY3791" fmla="*/ 6965427 h 13294492"/>
              <a:gd name="connsiteX3792" fmla="*/ 18194960 w 21624131"/>
              <a:gd name="connsiteY3792" fmla="*/ 6953776 h 13294492"/>
              <a:gd name="connsiteX3793" fmla="*/ 18269377 w 21624131"/>
              <a:gd name="connsiteY3793" fmla="*/ 6991061 h 13294492"/>
              <a:gd name="connsiteX3794" fmla="*/ 18208911 w 21624131"/>
              <a:gd name="connsiteY3794" fmla="*/ 7033004 h 13294492"/>
              <a:gd name="connsiteX3795" fmla="*/ 18129844 w 21624131"/>
              <a:gd name="connsiteY3795" fmla="*/ 6991060 h 13294492"/>
              <a:gd name="connsiteX3796" fmla="*/ 18146705 w 21624131"/>
              <a:gd name="connsiteY3796" fmla="*/ 6965427 h 13294492"/>
              <a:gd name="connsiteX3797" fmla="*/ 7841151 w 21624131"/>
              <a:gd name="connsiteY3797" fmla="*/ 10134293 h 13294492"/>
              <a:gd name="connsiteX3798" fmla="*/ 7923347 w 21624131"/>
              <a:gd name="connsiteY3798" fmla="*/ 10147966 h 13294492"/>
              <a:gd name="connsiteX3799" fmla="*/ 7859417 w 21624131"/>
              <a:gd name="connsiteY3799" fmla="*/ 10193541 h 13294492"/>
              <a:gd name="connsiteX3800" fmla="*/ 7781787 w 21624131"/>
              <a:gd name="connsiteY3800" fmla="*/ 10184426 h 13294492"/>
              <a:gd name="connsiteX3801" fmla="*/ 7841151 w 21624131"/>
              <a:gd name="connsiteY3801" fmla="*/ 10134293 h 13294492"/>
              <a:gd name="connsiteX3802" fmla="*/ 21433354 w 21624131"/>
              <a:gd name="connsiteY3802" fmla="*/ 5950579 h 13294492"/>
              <a:gd name="connsiteX3803" fmla="*/ 21470638 w 21624131"/>
              <a:gd name="connsiteY3803" fmla="*/ 5978506 h 13294492"/>
              <a:gd name="connsiteX3804" fmla="*/ 21447336 w 21624131"/>
              <a:gd name="connsiteY3804" fmla="*/ 5997124 h 13294492"/>
              <a:gd name="connsiteX3805" fmla="*/ 21326164 w 21624131"/>
              <a:gd name="connsiteY3805" fmla="*/ 6066940 h 13294492"/>
              <a:gd name="connsiteX3806" fmla="*/ 21386750 w 21624131"/>
              <a:gd name="connsiteY3806" fmla="*/ 5978506 h 13294492"/>
              <a:gd name="connsiteX3807" fmla="*/ 21433354 w 21624131"/>
              <a:gd name="connsiteY3807" fmla="*/ 5950579 h 13294492"/>
              <a:gd name="connsiteX3808" fmla="*/ 10063990 w 21624131"/>
              <a:gd name="connsiteY3808" fmla="*/ 9447054 h 13294492"/>
              <a:gd name="connsiteX3809" fmla="*/ 10113288 w 21624131"/>
              <a:gd name="connsiteY3809" fmla="*/ 9462370 h 13294492"/>
              <a:gd name="connsiteX3810" fmla="*/ 10043176 w 21624131"/>
              <a:gd name="connsiteY3810" fmla="*/ 9538141 h 13294492"/>
              <a:gd name="connsiteX3811" fmla="*/ 9968389 w 21624131"/>
              <a:gd name="connsiteY3811" fmla="*/ 9533405 h 13294492"/>
              <a:gd name="connsiteX3812" fmla="*/ 10033828 w 21624131"/>
              <a:gd name="connsiteY3812" fmla="*/ 9457635 h 13294492"/>
              <a:gd name="connsiteX3813" fmla="*/ 10063990 w 21624131"/>
              <a:gd name="connsiteY3813" fmla="*/ 9447054 h 13294492"/>
              <a:gd name="connsiteX3814" fmla="*/ 8562146 w 21624131"/>
              <a:gd name="connsiteY3814" fmla="*/ 9907110 h 13294492"/>
              <a:gd name="connsiteX3815" fmla="*/ 8641214 w 21624131"/>
              <a:gd name="connsiteY3815" fmla="*/ 9916311 h 13294492"/>
              <a:gd name="connsiteX3816" fmla="*/ 8580750 w 21624131"/>
              <a:gd name="connsiteY3816" fmla="*/ 9971515 h 13294492"/>
              <a:gd name="connsiteX3817" fmla="*/ 8501682 w 21624131"/>
              <a:gd name="connsiteY3817" fmla="*/ 9966914 h 13294492"/>
              <a:gd name="connsiteX3818" fmla="*/ 8562146 w 21624131"/>
              <a:gd name="connsiteY3818" fmla="*/ 9907110 h 13294492"/>
              <a:gd name="connsiteX3819" fmla="*/ 20655965 w 21624131"/>
              <a:gd name="connsiteY3819" fmla="*/ 6186958 h 13294492"/>
              <a:gd name="connsiteX3820" fmla="*/ 20661547 w 21624131"/>
              <a:gd name="connsiteY3820" fmla="*/ 6190213 h 13294492"/>
              <a:gd name="connsiteX3821" fmla="*/ 20601240 w 21624131"/>
              <a:gd name="connsiteY3821" fmla="*/ 6417066 h 13294492"/>
              <a:gd name="connsiteX3822" fmla="*/ 20540933 w 21624131"/>
              <a:gd name="connsiteY3822" fmla="*/ 6528177 h 13294492"/>
              <a:gd name="connsiteX3823" fmla="*/ 20596601 w 21624131"/>
              <a:gd name="connsiteY3823" fmla="*/ 6315213 h 13294492"/>
              <a:gd name="connsiteX3824" fmla="*/ 20655965 w 21624131"/>
              <a:gd name="connsiteY3824" fmla="*/ 6186958 h 13294492"/>
              <a:gd name="connsiteX3825" fmla="*/ 5937478 w 21624131"/>
              <a:gd name="connsiteY3825" fmla="*/ 10711638 h 13294492"/>
              <a:gd name="connsiteX3826" fmla="*/ 6012660 w 21624131"/>
              <a:gd name="connsiteY3826" fmla="*/ 10707833 h 13294492"/>
              <a:gd name="connsiteX3827" fmla="*/ 6110287 w 21624131"/>
              <a:gd name="connsiteY3827" fmla="*/ 10725875 h 13294492"/>
              <a:gd name="connsiteX3828" fmla="*/ 6026606 w 21624131"/>
              <a:gd name="connsiteY3828" fmla="*/ 10730385 h 13294492"/>
              <a:gd name="connsiteX3829" fmla="*/ 5933628 w 21624131"/>
              <a:gd name="connsiteY3829" fmla="*/ 10716855 h 13294492"/>
              <a:gd name="connsiteX3830" fmla="*/ 5937478 w 21624131"/>
              <a:gd name="connsiteY3830" fmla="*/ 10711638 h 13294492"/>
              <a:gd name="connsiteX3831" fmla="*/ 18862747 w 21624131"/>
              <a:gd name="connsiteY3831" fmla="*/ 6735876 h 13294492"/>
              <a:gd name="connsiteX3832" fmla="*/ 18888472 w 21624131"/>
              <a:gd name="connsiteY3832" fmla="*/ 6732630 h 13294492"/>
              <a:gd name="connsiteX3833" fmla="*/ 18967541 w 21624131"/>
              <a:gd name="connsiteY3833" fmla="*/ 6769561 h 13294492"/>
              <a:gd name="connsiteX3834" fmla="*/ 18911727 w 21624131"/>
              <a:gd name="connsiteY3834" fmla="*/ 6811108 h 13294492"/>
              <a:gd name="connsiteX3835" fmla="*/ 18832659 w 21624131"/>
              <a:gd name="connsiteY3835" fmla="*/ 6774178 h 13294492"/>
              <a:gd name="connsiteX3836" fmla="*/ 18843124 w 21624131"/>
              <a:gd name="connsiteY3836" fmla="*/ 6744749 h 13294492"/>
              <a:gd name="connsiteX3837" fmla="*/ 18862747 w 21624131"/>
              <a:gd name="connsiteY3837" fmla="*/ 6735876 h 13294492"/>
              <a:gd name="connsiteX3838" fmla="*/ 6573048 w 21624131"/>
              <a:gd name="connsiteY3838" fmla="*/ 10514463 h 13294492"/>
              <a:gd name="connsiteX3839" fmla="*/ 6624366 w 21624131"/>
              <a:gd name="connsiteY3839" fmla="*/ 10504879 h 13294492"/>
              <a:gd name="connsiteX3840" fmla="*/ 6706470 w 21624131"/>
              <a:gd name="connsiteY3840" fmla="*/ 10522922 h 13294492"/>
              <a:gd name="connsiteX3841" fmla="*/ 6638051 w 21624131"/>
              <a:gd name="connsiteY3841" fmla="*/ 10540960 h 13294492"/>
              <a:gd name="connsiteX3842" fmla="*/ 6555942 w 21624131"/>
              <a:gd name="connsiteY3842" fmla="*/ 10527429 h 13294492"/>
              <a:gd name="connsiteX3843" fmla="*/ 6573048 w 21624131"/>
              <a:gd name="connsiteY3843" fmla="*/ 10514463 h 13294492"/>
              <a:gd name="connsiteX3844" fmla="*/ 6080864 w 21624131"/>
              <a:gd name="connsiteY3844" fmla="*/ 10663830 h 13294492"/>
              <a:gd name="connsiteX3845" fmla="*/ 6155720 w 21624131"/>
              <a:gd name="connsiteY3845" fmla="*/ 10661831 h 13294492"/>
              <a:gd name="connsiteX3846" fmla="*/ 6243668 w 21624131"/>
              <a:gd name="connsiteY3846" fmla="*/ 10671302 h 13294492"/>
              <a:gd name="connsiteX3847" fmla="*/ 6164978 w 21624131"/>
              <a:gd name="connsiteY3847" fmla="*/ 10680774 h 13294492"/>
              <a:gd name="connsiteX3848" fmla="*/ 6077031 w 21624131"/>
              <a:gd name="connsiteY3848" fmla="*/ 10666567 h 13294492"/>
              <a:gd name="connsiteX3849" fmla="*/ 6080864 w 21624131"/>
              <a:gd name="connsiteY3849" fmla="*/ 10663830 h 13294492"/>
              <a:gd name="connsiteX3850" fmla="*/ 6407952 w 21624131"/>
              <a:gd name="connsiteY3850" fmla="*/ 10562094 h 13294492"/>
              <a:gd name="connsiteX3851" fmla="*/ 6462460 w 21624131"/>
              <a:gd name="connsiteY3851" fmla="*/ 10556294 h 13294492"/>
              <a:gd name="connsiteX3852" fmla="*/ 6541329 w 21624131"/>
              <a:gd name="connsiteY3852" fmla="*/ 10570210 h 13294492"/>
              <a:gd name="connsiteX3853" fmla="*/ 6471738 w 21624131"/>
              <a:gd name="connsiteY3853" fmla="*/ 10588767 h 13294492"/>
              <a:gd name="connsiteX3854" fmla="*/ 6388237 w 21624131"/>
              <a:gd name="connsiteY3854" fmla="*/ 10574851 h 13294492"/>
              <a:gd name="connsiteX3855" fmla="*/ 6407952 w 21624131"/>
              <a:gd name="connsiteY3855" fmla="*/ 10562094 h 13294492"/>
              <a:gd name="connsiteX3856" fmla="*/ 1452767 w 21624131"/>
              <a:gd name="connsiteY3856" fmla="*/ 12084252 h 13294492"/>
              <a:gd name="connsiteX3857" fmla="*/ 1489878 w 21624131"/>
              <a:gd name="connsiteY3857" fmla="*/ 12132381 h 13294492"/>
              <a:gd name="connsiteX3858" fmla="*/ 1420294 w 21624131"/>
              <a:gd name="connsiteY3858" fmla="*/ 12392163 h 13294492"/>
              <a:gd name="connsiteX3859" fmla="*/ 1313598 w 21624131"/>
              <a:gd name="connsiteY3859" fmla="*/ 12350412 h 13294492"/>
              <a:gd name="connsiteX3860" fmla="*/ 1387821 w 21624131"/>
              <a:gd name="connsiteY3860" fmla="*/ 12137020 h 13294492"/>
              <a:gd name="connsiteX3861" fmla="*/ 1452767 w 21624131"/>
              <a:gd name="connsiteY3861" fmla="*/ 12084252 h 13294492"/>
              <a:gd name="connsiteX3862" fmla="*/ 9479084 w 21624131"/>
              <a:gd name="connsiteY3862" fmla="*/ 9615078 h 13294492"/>
              <a:gd name="connsiteX3863" fmla="*/ 9558544 w 21624131"/>
              <a:gd name="connsiteY3863" fmla="*/ 9619752 h 13294492"/>
              <a:gd name="connsiteX3864" fmla="*/ 9493106 w 21624131"/>
              <a:gd name="connsiteY3864" fmla="*/ 9689864 h 13294492"/>
              <a:gd name="connsiteX3865" fmla="*/ 9413645 w 21624131"/>
              <a:gd name="connsiteY3865" fmla="*/ 9685189 h 13294492"/>
              <a:gd name="connsiteX3866" fmla="*/ 9479084 w 21624131"/>
              <a:gd name="connsiteY3866" fmla="*/ 9615078 h 13294492"/>
              <a:gd name="connsiteX3867" fmla="*/ 6743668 w 21624131"/>
              <a:gd name="connsiteY3867" fmla="*/ 10448562 h 13294492"/>
              <a:gd name="connsiteX3868" fmla="*/ 6795329 w 21624131"/>
              <a:gd name="connsiteY3868" fmla="*/ 10439935 h 13294492"/>
              <a:gd name="connsiteX3869" fmla="*/ 6868802 w 21624131"/>
              <a:gd name="connsiteY3869" fmla="*/ 10458338 h 13294492"/>
              <a:gd name="connsiteX3870" fmla="*/ 6804513 w 21624131"/>
              <a:gd name="connsiteY3870" fmla="*/ 10485940 h 13294492"/>
              <a:gd name="connsiteX3871" fmla="*/ 6726447 w 21624131"/>
              <a:gd name="connsiteY3871" fmla="*/ 10467538 h 13294492"/>
              <a:gd name="connsiteX3872" fmla="*/ 6743668 w 21624131"/>
              <a:gd name="connsiteY3872" fmla="*/ 10448562 h 13294492"/>
              <a:gd name="connsiteX3873" fmla="*/ 19569420 w 21624131"/>
              <a:gd name="connsiteY3873" fmla="*/ 6497203 h 13294492"/>
              <a:gd name="connsiteX3874" fmla="*/ 19647626 w 21624131"/>
              <a:gd name="connsiteY3874" fmla="*/ 6542780 h 13294492"/>
              <a:gd name="connsiteX3875" fmla="*/ 19601622 w 21624131"/>
              <a:gd name="connsiteY3875" fmla="*/ 6583797 h 13294492"/>
              <a:gd name="connsiteX3876" fmla="*/ 19523416 w 21624131"/>
              <a:gd name="connsiteY3876" fmla="*/ 6542780 h 13294492"/>
              <a:gd name="connsiteX3877" fmla="*/ 19569420 w 21624131"/>
              <a:gd name="connsiteY3877" fmla="*/ 6497203 h 13294492"/>
              <a:gd name="connsiteX3878" fmla="*/ 6238541 w 21624131"/>
              <a:gd name="connsiteY3878" fmla="*/ 10597055 h 13294492"/>
              <a:gd name="connsiteX3879" fmla="*/ 6295049 w 21624131"/>
              <a:gd name="connsiteY3879" fmla="*/ 10591474 h 13294492"/>
              <a:gd name="connsiteX3880" fmla="*/ 6378937 w 21624131"/>
              <a:gd name="connsiteY3880" fmla="*/ 10606357 h 13294492"/>
              <a:gd name="connsiteX3881" fmla="*/ 6304371 w 21624131"/>
              <a:gd name="connsiteY3881" fmla="*/ 10621242 h 13294492"/>
              <a:gd name="connsiteX3882" fmla="*/ 6220482 w 21624131"/>
              <a:gd name="connsiteY3882" fmla="*/ 10606358 h 13294492"/>
              <a:gd name="connsiteX3883" fmla="*/ 6238541 w 21624131"/>
              <a:gd name="connsiteY3883" fmla="*/ 10597055 h 13294492"/>
              <a:gd name="connsiteX3884" fmla="*/ 11861458 w 21624131"/>
              <a:gd name="connsiteY3884" fmla="*/ 8865458 h 13294492"/>
              <a:gd name="connsiteX3885" fmla="*/ 11939934 w 21624131"/>
              <a:gd name="connsiteY3885" fmla="*/ 8907401 h 13294492"/>
              <a:gd name="connsiteX3886" fmla="*/ 11870691 w 21624131"/>
              <a:gd name="connsiteY3886" fmla="*/ 9005271 h 13294492"/>
              <a:gd name="connsiteX3887" fmla="*/ 11792215 w 21624131"/>
              <a:gd name="connsiteY3887" fmla="*/ 8967987 h 13294492"/>
              <a:gd name="connsiteX3888" fmla="*/ 11861458 w 21624131"/>
              <a:gd name="connsiteY3888" fmla="*/ 8865458 h 13294492"/>
              <a:gd name="connsiteX3889" fmla="*/ 7484374 w 21624131"/>
              <a:gd name="connsiteY3889" fmla="*/ 10209123 h 13294492"/>
              <a:gd name="connsiteX3890" fmla="*/ 7558790 w 21624131"/>
              <a:gd name="connsiteY3890" fmla="*/ 10232205 h 13294492"/>
              <a:gd name="connsiteX3891" fmla="*/ 7498327 w 21624131"/>
              <a:gd name="connsiteY3891" fmla="*/ 10273751 h 13294492"/>
              <a:gd name="connsiteX3892" fmla="*/ 7419259 w 21624131"/>
              <a:gd name="connsiteY3892" fmla="*/ 10259902 h 13294492"/>
              <a:gd name="connsiteX3893" fmla="*/ 7484374 w 21624131"/>
              <a:gd name="connsiteY3893" fmla="*/ 10209123 h 13294492"/>
              <a:gd name="connsiteX3894" fmla="*/ 8951667 w 21624131"/>
              <a:gd name="connsiteY3894" fmla="*/ 9753459 h 13294492"/>
              <a:gd name="connsiteX3895" fmla="*/ 9003065 w 21624131"/>
              <a:gd name="connsiteY3895" fmla="*/ 9772520 h 13294492"/>
              <a:gd name="connsiteX3896" fmla="*/ 8938293 w 21624131"/>
              <a:gd name="connsiteY3896" fmla="*/ 9833283 h 13294492"/>
              <a:gd name="connsiteX3897" fmla="*/ 8864269 w 21624131"/>
              <a:gd name="connsiteY3897" fmla="*/ 9828609 h 13294492"/>
              <a:gd name="connsiteX3898" fmla="*/ 8924414 w 21624131"/>
              <a:gd name="connsiteY3898" fmla="*/ 9763172 h 13294492"/>
              <a:gd name="connsiteX3899" fmla="*/ 8951667 w 21624131"/>
              <a:gd name="connsiteY3899" fmla="*/ 9753459 h 13294492"/>
              <a:gd name="connsiteX3900" fmla="*/ 15645670 w 21624131"/>
              <a:gd name="connsiteY3900" fmla="*/ 7694487 h 13294492"/>
              <a:gd name="connsiteX3901" fmla="*/ 15733810 w 21624131"/>
              <a:gd name="connsiteY3901" fmla="*/ 7755073 h 13294492"/>
              <a:gd name="connsiteX3902" fmla="*/ 15668866 w 21624131"/>
              <a:gd name="connsiteY3902" fmla="*/ 7843621 h 13294492"/>
              <a:gd name="connsiteX3903" fmla="*/ 15580725 w 21624131"/>
              <a:gd name="connsiteY3903" fmla="*/ 7778374 h 13294492"/>
              <a:gd name="connsiteX3904" fmla="*/ 15645670 w 21624131"/>
              <a:gd name="connsiteY3904" fmla="*/ 7694487 h 13294492"/>
              <a:gd name="connsiteX3905" fmla="*/ 17620053 w 21624131"/>
              <a:gd name="connsiteY3905" fmla="*/ 7082144 h 13294492"/>
              <a:gd name="connsiteX3906" fmla="*/ 17648684 w 21624131"/>
              <a:gd name="connsiteY3906" fmla="*/ 7076302 h 13294492"/>
              <a:gd name="connsiteX3907" fmla="*/ 17732819 w 21624131"/>
              <a:gd name="connsiteY3907" fmla="*/ 7113231 h 13294492"/>
              <a:gd name="connsiteX3908" fmla="*/ 17662706 w 21624131"/>
              <a:gd name="connsiteY3908" fmla="*/ 7154779 h 13294492"/>
              <a:gd name="connsiteX3909" fmla="*/ 17583246 w 21624131"/>
              <a:gd name="connsiteY3909" fmla="*/ 7117849 h 13294492"/>
              <a:gd name="connsiteX3910" fmla="*/ 17620053 w 21624131"/>
              <a:gd name="connsiteY3910" fmla="*/ 7082144 h 13294492"/>
              <a:gd name="connsiteX3911" fmla="*/ 5771674 w 21624131"/>
              <a:gd name="connsiteY3911" fmla="*/ 10724017 h 13294492"/>
              <a:gd name="connsiteX3912" fmla="*/ 5846716 w 21624131"/>
              <a:gd name="connsiteY3912" fmla="*/ 10720686 h 13294492"/>
              <a:gd name="connsiteX3913" fmla="*/ 5943323 w 21624131"/>
              <a:gd name="connsiteY3913" fmla="*/ 10739629 h 13294492"/>
              <a:gd name="connsiteX3914" fmla="*/ 5860517 w 21624131"/>
              <a:gd name="connsiteY3914" fmla="*/ 10749100 h 13294492"/>
              <a:gd name="connsiteX3915" fmla="*/ 5768511 w 21624131"/>
              <a:gd name="connsiteY3915" fmla="*/ 10730158 h 13294492"/>
              <a:gd name="connsiteX3916" fmla="*/ 5771674 w 21624131"/>
              <a:gd name="connsiteY3916" fmla="*/ 10724017 h 13294492"/>
              <a:gd name="connsiteX3917" fmla="*/ 5013839 w 21624131"/>
              <a:gd name="connsiteY3917" fmla="*/ 10953313 h 13294492"/>
              <a:gd name="connsiteX3918" fmla="*/ 5121343 w 21624131"/>
              <a:gd name="connsiteY3918" fmla="*/ 11055370 h 13294492"/>
              <a:gd name="connsiteX3919" fmla="*/ 5037209 w 21624131"/>
              <a:gd name="connsiteY3919" fmla="*/ 11199178 h 13294492"/>
              <a:gd name="connsiteX3920" fmla="*/ 4929704 w 21624131"/>
              <a:gd name="connsiteY3920" fmla="*/ 11073926 h 13294492"/>
              <a:gd name="connsiteX3921" fmla="*/ 5013839 w 21624131"/>
              <a:gd name="connsiteY3921" fmla="*/ 10953313 h 13294492"/>
              <a:gd name="connsiteX3922" fmla="*/ 2854351 w 21624131"/>
              <a:gd name="connsiteY3922" fmla="*/ 11615786 h 13294492"/>
              <a:gd name="connsiteX3923" fmla="*/ 2970112 w 21624131"/>
              <a:gd name="connsiteY3923" fmla="*/ 11869552 h 13294492"/>
              <a:gd name="connsiteX3924" fmla="*/ 2896025 w 21624131"/>
              <a:gd name="connsiteY3924" fmla="*/ 12210984 h 13294492"/>
              <a:gd name="connsiteX3925" fmla="*/ 2784895 w 21624131"/>
              <a:gd name="connsiteY3925" fmla="*/ 11952604 h 13294492"/>
              <a:gd name="connsiteX3926" fmla="*/ 2854351 w 21624131"/>
              <a:gd name="connsiteY3926" fmla="*/ 11615786 h 13294492"/>
              <a:gd name="connsiteX3927" fmla="*/ 6929156 w 21624131"/>
              <a:gd name="connsiteY3927" fmla="*/ 10361770 h 13294492"/>
              <a:gd name="connsiteX3928" fmla="*/ 6958079 w 21624131"/>
              <a:gd name="connsiteY3928" fmla="*/ 10356045 h 13294492"/>
              <a:gd name="connsiteX3929" fmla="*/ 7031939 w 21624131"/>
              <a:gd name="connsiteY3929" fmla="*/ 10378943 h 13294492"/>
              <a:gd name="connsiteX3930" fmla="*/ 6971928 w 21624131"/>
              <a:gd name="connsiteY3930" fmla="*/ 10410998 h 13294492"/>
              <a:gd name="connsiteX3931" fmla="*/ 6893452 w 21624131"/>
              <a:gd name="connsiteY3931" fmla="*/ 10392681 h 13294492"/>
              <a:gd name="connsiteX3932" fmla="*/ 6929156 w 21624131"/>
              <a:gd name="connsiteY3932" fmla="*/ 10361770 h 13294492"/>
              <a:gd name="connsiteX3933" fmla="*/ 18334029 w 21624131"/>
              <a:gd name="connsiteY3933" fmla="*/ 6852131 h 13294492"/>
              <a:gd name="connsiteX3934" fmla="*/ 18362367 w 21624131"/>
              <a:gd name="connsiteY3934" fmla="*/ 6848992 h 13294492"/>
              <a:gd name="connsiteX3935" fmla="*/ 18436390 w 21624131"/>
              <a:gd name="connsiteY3935" fmla="*/ 6885525 h 13294492"/>
              <a:gd name="connsiteX3936" fmla="*/ 18376246 w 21624131"/>
              <a:gd name="connsiteY3936" fmla="*/ 6922055 h 13294492"/>
              <a:gd name="connsiteX3937" fmla="*/ 18297595 w 21624131"/>
              <a:gd name="connsiteY3937" fmla="*/ 6885524 h 13294492"/>
              <a:gd name="connsiteX3938" fmla="*/ 18312631 w 21624131"/>
              <a:gd name="connsiteY3938" fmla="*/ 6860408 h 13294492"/>
              <a:gd name="connsiteX3939" fmla="*/ 18334029 w 21624131"/>
              <a:gd name="connsiteY3939" fmla="*/ 6852131 h 13294492"/>
              <a:gd name="connsiteX3940" fmla="*/ 10945379 w 21624131"/>
              <a:gd name="connsiteY3940" fmla="*/ 9124509 h 13294492"/>
              <a:gd name="connsiteX3941" fmla="*/ 11025208 w 21624131"/>
              <a:gd name="connsiteY3941" fmla="*/ 9143172 h 13294492"/>
              <a:gd name="connsiteX3942" fmla="*/ 10959466 w 21624131"/>
              <a:gd name="connsiteY3942" fmla="*/ 9227152 h 13294492"/>
              <a:gd name="connsiteX3943" fmla="*/ 10879636 w 21624131"/>
              <a:gd name="connsiteY3943" fmla="*/ 9213156 h 13294492"/>
              <a:gd name="connsiteX3944" fmla="*/ 10945379 w 21624131"/>
              <a:gd name="connsiteY3944" fmla="*/ 9124509 h 13294492"/>
              <a:gd name="connsiteX3945" fmla="*/ 5913090 w 21624131"/>
              <a:gd name="connsiteY3945" fmla="*/ 10671947 h 13294492"/>
              <a:gd name="connsiteX3946" fmla="*/ 5985661 w 21624131"/>
              <a:gd name="connsiteY3946" fmla="*/ 10669949 h 13294492"/>
              <a:gd name="connsiteX3947" fmla="*/ 6073206 w 21624131"/>
              <a:gd name="connsiteY3947" fmla="*/ 10684157 h 13294492"/>
              <a:gd name="connsiteX3948" fmla="*/ 5999484 w 21624131"/>
              <a:gd name="connsiteY3948" fmla="*/ 10688892 h 13294492"/>
              <a:gd name="connsiteX3949" fmla="*/ 5907331 w 21624131"/>
              <a:gd name="connsiteY3949" fmla="*/ 10674685 h 13294492"/>
              <a:gd name="connsiteX3950" fmla="*/ 5913090 w 21624131"/>
              <a:gd name="connsiteY3950" fmla="*/ 10671947 h 13294492"/>
              <a:gd name="connsiteX3951" fmla="*/ 6056477 w 21624131"/>
              <a:gd name="connsiteY3951" fmla="*/ 10626376 h 13294492"/>
              <a:gd name="connsiteX3952" fmla="*/ 6124975 w 21624131"/>
              <a:gd name="connsiteY3952" fmla="*/ 10621240 h 13294492"/>
              <a:gd name="connsiteX3953" fmla="*/ 6208476 w 21624131"/>
              <a:gd name="connsiteY3953" fmla="*/ 10629358 h 13294492"/>
              <a:gd name="connsiteX3954" fmla="*/ 6138891 w 21624131"/>
              <a:gd name="connsiteY3954" fmla="*/ 10637476 h 13294492"/>
              <a:gd name="connsiteX3955" fmla="*/ 6050751 w 21624131"/>
              <a:gd name="connsiteY3955" fmla="*/ 10629357 h 13294492"/>
              <a:gd name="connsiteX3956" fmla="*/ 6056477 w 21624131"/>
              <a:gd name="connsiteY3956" fmla="*/ 10626376 h 13294492"/>
              <a:gd name="connsiteX3957" fmla="*/ 21193263 w 21624131"/>
              <a:gd name="connsiteY3957" fmla="*/ 5969603 h 13294492"/>
              <a:gd name="connsiteX3958" fmla="*/ 21206358 w 21624131"/>
              <a:gd name="connsiteY3958" fmla="*/ 5969818 h 13294492"/>
              <a:gd name="connsiteX3959" fmla="*/ 21142245 w 21624131"/>
              <a:gd name="connsiteY3959" fmla="*/ 6108081 h 13294492"/>
              <a:gd name="connsiteX3960" fmla="*/ 21046075 w 21624131"/>
              <a:gd name="connsiteY3960" fmla="*/ 6241735 h 13294492"/>
              <a:gd name="connsiteX3961" fmla="*/ 21110188 w 21624131"/>
              <a:gd name="connsiteY3961" fmla="*/ 6080429 h 13294492"/>
              <a:gd name="connsiteX3962" fmla="*/ 21193263 w 21624131"/>
              <a:gd name="connsiteY3962" fmla="*/ 5969603 h 13294492"/>
              <a:gd name="connsiteX3963" fmla="*/ 16557934 w 21624131"/>
              <a:gd name="connsiteY3963" fmla="*/ 7394044 h 13294492"/>
              <a:gd name="connsiteX3964" fmla="*/ 16646482 w 21624131"/>
              <a:gd name="connsiteY3964" fmla="*/ 7444936 h 13294492"/>
              <a:gd name="connsiteX3965" fmla="*/ 16581238 w 21624131"/>
              <a:gd name="connsiteY3965" fmla="*/ 7523588 h 13294492"/>
              <a:gd name="connsiteX3966" fmla="*/ 16497350 w 21624131"/>
              <a:gd name="connsiteY3966" fmla="*/ 7472695 h 13294492"/>
              <a:gd name="connsiteX3967" fmla="*/ 16557934 w 21624131"/>
              <a:gd name="connsiteY3967" fmla="*/ 7394044 h 13294492"/>
              <a:gd name="connsiteX3968" fmla="*/ 12218658 w 21624131"/>
              <a:gd name="connsiteY3968" fmla="*/ 8722002 h 13294492"/>
              <a:gd name="connsiteX3969" fmla="*/ 12297135 w 21624131"/>
              <a:gd name="connsiteY3969" fmla="*/ 8768491 h 13294492"/>
              <a:gd name="connsiteX3970" fmla="*/ 12232507 w 21624131"/>
              <a:gd name="connsiteY3970" fmla="*/ 8875416 h 13294492"/>
              <a:gd name="connsiteX3971" fmla="*/ 12149415 w 21624131"/>
              <a:gd name="connsiteY3971" fmla="*/ 8828926 h 13294492"/>
              <a:gd name="connsiteX3972" fmla="*/ 12218658 w 21624131"/>
              <a:gd name="connsiteY3972" fmla="*/ 8722002 h 13294492"/>
              <a:gd name="connsiteX3973" fmla="*/ 14349320 w 21624131"/>
              <a:gd name="connsiteY3973" fmla="*/ 8063247 h 13294492"/>
              <a:gd name="connsiteX3974" fmla="*/ 14378459 w 21624131"/>
              <a:gd name="connsiteY3974" fmla="*/ 8055151 h 13294492"/>
              <a:gd name="connsiteX3975" fmla="*/ 14461961 w 21624131"/>
              <a:gd name="connsiteY3975" fmla="*/ 8134506 h 13294492"/>
              <a:gd name="connsiteX3976" fmla="*/ 14392376 w 21624131"/>
              <a:gd name="connsiteY3976" fmla="*/ 8232534 h 13294492"/>
              <a:gd name="connsiteX3977" fmla="*/ 14308874 w 21624131"/>
              <a:gd name="connsiteY3977" fmla="*/ 8153178 h 13294492"/>
              <a:gd name="connsiteX3978" fmla="*/ 14349320 w 21624131"/>
              <a:gd name="connsiteY3978" fmla="*/ 8063247 h 13294492"/>
              <a:gd name="connsiteX3979" fmla="*/ 19045865 w 21624131"/>
              <a:gd name="connsiteY3979" fmla="*/ 6616271 h 13294492"/>
              <a:gd name="connsiteX3980" fmla="*/ 19124516 w 21624131"/>
              <a:gd name="connsiteY3980" fmla="*/ 6653555 h 13294492"/>
              <a:gd name="connsiteX3981" fmla="*/ 19068999 w 21624131"/>
              <a:gd name="connsiteY3981" fmla="*/ 6700159 h 13294492"/>
              <a:gd name="connsiteX3982" fmla="*/ 18994974 w 21624131"/>
              <a:gd name="connsiteY3982" fmla="*/ 6658216 h 13294492"/>
              <a:gd name="connsiteX3983" fmla="*/ 19045865 w 21624131"/>
              <a:gd name="connsiteY3983" fmla="*/ 6616271 h 13294492"/>
              <a:gd name="connsiteX3984" fmla="*/ 9862414 w 21624131"/>
              <a:gd name="connsiteY3984" fmla="*/ 9438736 h 13294492"/>
              <a:gd name="connsiteX3985" fmla="*/ 9913145 w 21624131"/>
              <a:gd name="connsiteY3985" fmla="*/ 9453688 h 13294492"/>
              <a:gd name="connsiteX3986" fmla="*/ 9853781 w 21624131"/>
              <a:gd name="connsiteY3986" fmla="*/ 9523031 h 13294492"/>
              <a:gd name="connsiteX3987" fmla="*/ 9776150 w 21624131"/>
              <a:gd name="connsiteY3987" fmla="*/ 9518408 h 13294492"/>
              <a:gd name="connsiteX3988" fmla="*/ 9835515 w 21624131"/>
              <a:gd name="connsiteY3988" fmla="*/ 9449065 h 13294492"/>
              <a:gd name="connsiteX3989" fmla="*/ 9862414 w 21624131"/>
              <a:gd name="connsiteY3989" fmla="*/ 9438736 h 13294492"/>
              <a:gd name="connsiteX3990" fmla="*/ 17081463 w 21624131"/>
              <a:gd name="connsiteY3990" fmla="*/ 7217524 h 13294492"/>
              <a:gd name="connsiteX3991" fmla="*/ 17113128 w 21624131"/>
              <a:gd name="connsiteY3991" fmla="*/ 7213538 h 13294492"/>
              <a:gd name="connsiteX3992" fmla="*/ 17186987 w 21624131"/>
              <a:gd name="connsiteY3992" fmla="*/ 7250649 h 13294492"/>
              <a:gd name="connsiteX3993" fmla="*/ 17126976 w 21624131"/>
              <a:gd name="connsiteY3993" fmla="*/ 7301677 h 13294492"/>
              <a:gd name="connsiteX3994" fmla="*/ 17039268 w 21624131"/>
              <a:gd name="connsiteY3994" fmla="*/ 7259927 h 13294492"/>
              <a:gd name="connsiteX3995" fmla="*/ 17081463 w 21624131"/>
              <a:gd name="connsiteY3995" fmla="*/ 7217524 h 13294492"/>
              <a:gd name="connsiteX3996" fmla="*/ 10412973 w 21624131"/>
              <a:gd name="connsiteY3996" fmla="*/ 9268178 h 13294492"/>
              <a:gd name="connsiteX3997" fmla="*/ 10467863 w 21624131"/>
              <a:gd name="connsiteY3997" fmla="*/ 9282990 h 13294492"/>
              <a:gd name="connsiteX3998" fmla="*/ 10408165 w 21624131"/>
              <a:gd name="connsiteY3998" fmla="*/ 9360841 h 13294492"/>
              <a:gd name="connsiteX3999" fmla="*/ 10330100 w 21624131"/>
              <a:gd name="connsiteY3999" fmla="*/ 9356262 h 13294492"/>
              <a:gd name="connsiteX4000" fmla="*/ 10385205 w 21624131"/>
              <a:gd name="connsiteY4000" fmla="*/ 9278411 h 13294492"/>
              <a:gd name="connsiteX4001" fmla="*/ 10412973 w 21624131"/>
              <a:gd name="connsiteY4001" fmla="*/ 9268178 h 13294492"/>
              <a:gd name="connsiteX4002" fmla="*/ 5601947 w 21624131"/>
              <a:gd name="connsiteY4002" fmla="*/ 10743088 h 13294492"/>
              <a:gd name="connsiteX4003" fmla="*/ 5618839 w 21624131"/>
              <a:gd name="connsiteY4003" fmla="*/ 10739104 h 13294492"/>
              <a:gd name="connsiteX4004" fmla="*/ 5681210 w 21624131"/>
              <a:gd name="connsiteY4004" fmla="*/ 10739706 h 13294492"/>
              <a:gd name="connsiteX4005" fmla="*/ 5778232 w 21624131"/>
              <a:gd name="connsiteY4005" fmla="*/ 10763759 h 13294492"/>
              <a:gd name="connsiteX4006" fmla="*/ 5690451 w 21624131"/>
              <a:gd name="connsiteY4006" fmla="*/ 10778192 h 13294492"/>
              <a:gd name="connsiteX4007" fmla="*/ 5598049 w 21624131"/>
              <a:gd name="connsiteY4007" fmla="*/ 10749327 h 13294492"/>
              <a:gd name="connsiteX4008" fmla="*/ 5601947 w 21624131"/>
              <a:gd name="connsiteY4008" fmla="*/ 10743088 h 13294492"/>
              <a:gd name="connsiteX4009" fmla="*/ 9308762 w 21624131"/>
              <a:gd name="connsiteY4009" fmla="*/ 9596495 h 13294492"/>
              <a:gd name="connsiteX4010" fmla="*/ 9357558 w 21624131"/>
              <a:gd name="connsiteY4010" fmla="*/ 9611056 h 13294492"/>
              <a:gd name="connsiteX4011" fmla="*/ 9292787 w 21624131"/>
              <a:gd name="connsiteY4011" fmla="*/ 9681648 h 13294492"/>
              <a:gd name="connsiteX4012" fmla="*/ 9218762 w 21624131"/>
              <a:gd name="connsiteY4012" fmla="*/ 9672235 h 13294492"/>
              <a:gd name="connsiteX4013" fmla="*/ 9278908 w 21624131"/>
              <a:gd name="connsiteY4013" fmla="*/ 9606349 h 13294492"/>
              <a:gd name="connsiteX4014" fmla="*/ 9308762 w 21624131"/>
              <a:gd name="connsiteY4014" fmla="*/ 9596495 h 13294492"/>
              <a:gd name="connsiteX4015" fmla="*/ 20388700 w 21624131"/>
              <a:gd name="connsiteY4015" fmla="*/ 6186974 h 13294492"/>
              <a:gd name="connsiteX4016" fmla="*/ 20393603 w 21624131"/>
              <a:gd name="connsiteY4016" fmla="*/ 6191033 h 13294492"/>
              <a:gd name="connsiteX4017" fmla="*/ 20342083 w 21624131"/>
              <a:gd name="connsiteY4017" fmla="*/ 6339479 h 13294492"/>
              <a:gd name="connsiteX4018" fmla="*/ 20276513 w 21624131"/>
              <a:gd name="connsiteY4018" fmla="*/ 6404425 h 13294492"/>
              <a:gd name="connsiteX4019" fmla="*/ 20332716 w 21624131"/>
              <a:gd name="connsiteY4019" fmla="*/ 6265256 h 13294492"/>
              <a:gd name="connsiteX4020" fmla="*/ 20388700 w 21624131"/>
              <a:gd name="connsiteY4020" fmla="*/ 6186974 h 13294492"/>
              <a:gd name="connsiteX4021" fmla="*/ 12573518 w 21624131"/>
              <a:gd name="connsiteY4021" fmla="*/ 8583906 h 13294492"/>
              <a:gd name="connsiteX4022" fmla="*/ 12657018 w 21624131"/>
              <a:gd name="connsiteY4022" fmla="*/ 8634727 h 13294492"/>
              <a:gd name="connsiteX4023" fmla="*/ 12587435 w 21624131"/>
              <a:gd name="connsiteY4023" fmla="*/ 8745609 h 13294492"/>
              <a:gd name="connsiteX4024" fmla="*/ 12508571 w 21624131"/>
              <a:gd name="connsiteY4024" fmla="*/ 8694788 h 13294492"/>
              <a:gd name="connsiteX4025" fmla="*/ 12573518 w 21624131"/>
              <a:gd name="connsiteY4025" fmla="*/ 8583906 h 13294492"/>
              <a:gd name="connsiteX4026" fmla="*/ 5884506 w 21624131"/>
              <a:gd name="connsiteY4026" fmla="*/ 10640838 h 13294492"/>
              <a:gd name="connsiteX4027" fmla="*/ 5953188 w 21624131"/>
              <a:gd name="connsiteY4027" fmla="*/ 10639507 h 13294492"/>
              <a:gd name="connsiteX4028" fmla="*/ 6040734 w 21624131"/>
              <a:gd name="connsiteY4028" fmla="*/ 10648979 h 13294492"/>
              <a:gd name="connsiteX4029" fmla="*/ 5971619 w 21624131"/>
              <a:gd name="connsiteY4029" fmla="*/ 10653715 h 13294492"/>
              <a:gd name="connsiteX4030" fmla="*/ 5884073 w 21624131"/>
              <a:gd name="connsiteY4030" fmla="*/ 10644243 h 13294492"/>
              <a:gd name="connsiteX4031" fmla="*/ 5884506 w 21624131"/>
              <a:gd name="connsiteY4031" fmla="*/ 10640838 h 13294492"/>
              <a:gd name="connsiteX4032" fmla="*/ 15275791 w 21624131"/>
              <a:gd name="connsiteY4032" fmla="*/ 7751208 h 13294492"/>
              <a:gd name="connsiteX4033" fmla="*/ 15360317 w 21624131"/>
              <a:gd name="connsiteY4033" fmla="*/ 7815714 h 13294492"/>
              <a:gd name="connsiteX4034" fmla="*/ 15294575 w 21624131"/>
              <a:gd name="connsiteY4034" fmla="*/ 7903259 h 13294492"/>
              <a:gd name="connsiteX4035" fmla="*/ 15205355 w 21624131"/>
              <a:gd name="connsiteY4035" fmla="*/ 7834145 h 13294492"/>
              <a:gd name="connsiteX4036" fmla="*/ 15275791 w 21624131"/>
              <a:gd name="connsiteY4036" fmla="*/ 7751208 h 13294492"/>
              <a:gd name="connsiteX4037" fmla="*/ 17768881 w 21624131"/>
              <a:gd name="connsiteY4037" fmla="*/ 6983391 h 13294492"/>
              <a:gd name="connsiteX4038" fmla="*/ 17815687 w 21624131"/>
              <a:gd name="connsiteY4038" fmla="*/ 6969862 h 13294492"/>
              <a:gd name="connsiteX4039" fmla="*/ 17893319 w 21624131"/>
              <a:gd name="connsiteY4039" fmla="*/ 7001432 h 13294492"/>
              <a:gd name="connsiteX4040" fmla="*/ 17833953 w 21624131"/>
              <a:gd name="connsiteY4040" fmla="*/ 7042024 h 13294492"/>
              <a:gd name="connsiteX4041" fmla="*/ 17756324 w 21624131"/>
              <a:gd name="connsiteY4041" fmla="*/ 7010452 h 13294492"/>
              <a:gd name="connsiteX4042" fmla="*/ 17768881 w 21624131"/>
              <a:gd name="connsiteY4042" fmla="*/ 6983391 h 13294492"/>
              <a:gd name="connsiteX4043" fmla="*/ 8002433 w 21624131"/>
              <a:gd name="connsiteY4043" fmla="*/ 9986476 h 13294492"/>
              <a:gd name="connsiteX4044" fmla="*/ 8081084 w 21624131"/>
              <a:gd name="connsiteY4044" fmla="*/ 10005032 h 13294492"/>
              <a:gd name="connsiteX4045" fmla="*/ 8020940 w 21624131"/>
              <a:gd name="connsiteY4045" fmla="*/ 10060699 h 13294492"/>
              <a:gd name="connsiteX4046" fmla="*/ 7946914 w 21624131"/>
              <a:gd name="connsiteY4046" fmla="*/ 10046782 h 13294492"/>
              <a:gd name="connsiteX4047" fmla="*/ 8002433 w 21624131"/>
              <a:gd name="connsiteY4047" fmla="*/ 9986476 h 13294492"/>
              <a:gd name="connsiteX4048" fmla="*/ 8365045 w 21624131"/>
              <a:gd name="connsiteY4048" fmla="*/ 9874858 h 13294492"/>
              <a:gd name="connsiteX4049" fmla="*/ 8443695 w 21624131"/>
              <a:gd name="connsiteY4049" fmla="*/ 9884207 h 13294492"/>
              <a:gd name="connsiteX4050" fmla="*/ 8383551 w 21624131"/>
              <a:gd name="connsiteY4050" fmla="*/ 9949644 h 13294492"/>
              <a:gd name="connsiteX4051" fmla="*/ 8309527 w 21624131"/>
              <a:gd name="connsiteY4051" fmla="*/ 9935621 h 13294492"/>
              <a:gd name="connsiteX4052" fmla="*/ 8365045 w 21624131"/>
              <a:gd name="connsiteY4052" fmla="*/ 9874858 h 13294492"/>
              <a:gd name="connsiteX4053" fmla="*/ 7090771 w 21624131"/>
              <a:gd name="connsiteY4053" fmla="*/ 10263945 h 13294492"/>
              <a:gd name="connsiteX4054" fmla="*/ 7119400 w 21624131"/>
              <a:gd name="connsiteY4054" fmla="*/ 10257952 h 13294492"/>
              <a:gd name="connsiteX4055" fmla="*/ 7198860 w 21624131"/>
              <a:gd name="connsiteY4055" fmla="*/ 10286365 h 13294492"/>
              <a:gd name="connsiteX4056" fmla="*/ 7138096 w 21624131"/>
              <a:gd name="connsiteY4056" fmla="*/ 10324251 h 13294492"/>
              <a:gd name="connsiteX4057" fmla="*/ 7053962 w 21624131"/>
              <a:gd name="connsiteY4057" fmla="*/ 10300572 h 13294492"/>
              <a:gd name="connsiteX4058" fmla="*/ 7090771 w 21624131"/>
              <a:gd name="connsiteY4058" fmla="*/ 10263945 h 13294492"/>
              <a:gd name="connsiteX4059" fmla="*/ 20883432 w 21624131"/>
              <a:gd name="connsiteY4059" fmla="*/ 6021268 h 13294492"/>
              <a:gd name="connsiteX4060" fmla="*/ 20827619 w 21624131"/>
              <a:gd name="connsiteY4060" fmla="*/ 6210692 h 13294492"/>
              <a:gd name="connsiteX4061" fmla="*/ 20748551 w 21624131"/>
              <a:gd name="connsiteY4061" fmla="*/ 6372396 h 13294492"/>
              <a:gd name="connsiteX4062" fmla="*/ 20804363 w 21624131"/>
              <a:gd name="connsiteY4062" fmla="*/ 6169111 h 13294492"/>
              <a:gd name="connsiteX4063" fmla="*/ 20883432 w 21624131"/>
              <a:gd name="connsiteY4063" fmla="*/ 6021268 h 13294492"/>
              <a:gd name="connsiteX4064" fmla="*/ 5742635 w 21624131"/>
              <a:gd name="connsiteY4064" fmla="*/ 10677493 h 13294492"/>
              <a:gd name="connsiteX4065" fmla="*/ 5815540 w 21624131"/>
              <a:gd name="connsiteY4065" fmla="*/ 10680232 h 13294492"/>
              <a:gd name="connsiteX4066" fmla="*/ 5912745 w 21624131"/>
              <a:gd name="connsiteY4066" fmla="*/ 10694845 h 13294492"/>
              <a:gd name="connsiteX4067" fmla="*/ 5834055 w 21624131"/>
              <a:gd name="connsiteY4067" fmla="*/ 10694845 h 13294492"/>
              <a:gd name="connsiteX4068" fmla="*/ 5736849 w 21624131"/>
              <a:gd name="connsiteY4068" fmla="*/ 10680233 h 13294492"/>
              <a:gd name="connsiteX4069" fmla="*/ 5742635 w 21624131"/>
              <a:gd name="connsiteY4069" fmla="*/ 10677493 h 13294492"/>
              <a:gd name="connsiteX4070" fmla="*/ 5446335 w 21624131"/>
              <a:gd name="connsiteY4070" fmla="*/ 10766013 h 13294492"/>
              <a:gd name="connsiteX4071" fmla="*/ 5508381 w 21624131"/>
              <a:gd name="connsiteY4071" fmla="*/ 10763758 h 13294492"/>
              <a:gd name="connsiteX4072" fmla="*/ 5610437 w 21624131"/>
              <a:gd name="connsiteY4072" fmla="*/ 10790818 h 13294492"/>
              <a:gd name="connsiteX4073" fmla="*/ 5522297 w 21624131"/>
              <a:gd name="connsiteY4073" fmla="*/ 10808858 h 13294492"/>
              <a:gd name="connsiteX4074" fmla="*/ 5429518 w 21624131"/>
              <a:gd name="connsiteY4074" fmla="*/ 10781798 h 13294492"/>
              <a:gd name="connsiteX4075" fmla="*/ 5446335 w 21624131"/>
              <a:gd name="connsiteY4075" fmla="*/ 10766013 h 13294492"/>
              <a:gd name="connsiteX4076" fmla="*/ 21356067 w 21624131"/>
              <a:gd name="connsiteY4076" fmla="*/ 5868034 h 13294492"/>
              <a:gd name="connsiteX4077" fmla="*/ 21369269 w 21624131"/>
              <a:gd name="connsiteY4077" fmla="*/ 5868612 h 13294492"/>
              <a:gd name="connsiteX4078" fmla="*/ 21396822 w 21624131"/>
              <a:gd name="connsiteY4078" fmla="*/ 5896370 h 13294492"/>
              <a:gd name="connsiteX4079" fmla="*/ 21346309 w 21624131"/>
              <a:gd name="connsiteY4079" fmla="*/ 5938009 h 13294492"/>
              <a:gd name="connsiteX4080" fmla="*/ 21291204 w 21624131"/>
              <a:gd name="connsiteY4080" fmla="*/ 5979648 h 13294492"/>
              <a:gd name="connsiteX4081" fmla="*/ 21254467 w 21624131"/>
              <a:gd name="connsiteY4081" fmla="*/ 5979648 h 13294492"/>
              <a:gd name="connsiteX4082" fmla="*/ 21332532 w 21624131"/>
              <a:gd name="connsiteY4082" fmla="*/ 5877866 h 13294492"/>
              <a:gd name="connsiteX4083" fmla="*/ 21356067 w 21624131"/>
              <a:gd name="connsiteY4083" fmla="*/ 5868034 h 13294492"/>
              <a:gd name="connsiteX4084" fmla="*/ 18476731 w 21624131"/>
              <a:gd name="connsiteY4084" fmla="*/ 6752588 h 13294492"/>
              <a:gd name="connsiteX4085" fmla="*/ 18524730 w 21624131"/>
              <a:gd name="connsiteY4085" fmla="*/ 6740750 h 13294492"/>
              <a:gd name="connsiteX4086" fmla="*/ 18594127 w 21624131"/>
              <a:gd name="connsiteY4086" fmla="*/ 6778635 h 13294492"/>
              <a:gd name="connsiteX4087" fmla="*/ 18533984 w 21624131"/>
              <a:gd name="connsiteY4087" fmla="*/ 6816519 h 13294492"/>
              <a:gd name="connsiteX4088" fmla="*/ 18459960 w 21624131"/>
              <a:gd name="connsiteY4088" fmla="*/ 6778634 h 13294492"/>
              <a:gd name="connsiteX4089" fmla="*/ 18476731 w 21624131"/>
              <a:gd name="connsiteY4089" fmla="*/ 6752588 h 13294492"/>
              <a:gd name="connsiteX4090" fmla="*/ 19709110 w 21624131"/>
              <a:gd name="connsiteY4090" fmla="*/ 6373279 h 13294492"/>
              <a:gd name="connsiteX4091" fmla="*/ 19731435 w 21624131"/>
              <a:gd name="connsiteY4091" fmla="*/ 6371913 h 13294492"/>
              <a:gd name="connsiteX4092" fmla="*/ 19801020 w 21624131"/>
              <a:gd name="connsiteY4092" fmla="*/ 6417916 h 13294492"/>
              <a:gd name="connsiteX4093" fmla="*/ 19754631 w 21624131"/>
              <a:gd name="connsiteY4093" fmla="*/ 6459319 h 13294492"/>
              <a:gd name="connsiteX4094" fmla="*/ 19680406 w 21624131"/>
              <a:gd name="connsiteY4094" fmla="*/ 6417916 h 13294492"/>
              <a:gd name="connsiteX4095" fmla="*/ 19692003 w 21624131"/>
              <a:gd name="connsiteY4095" fmla="*/ 6382839 h 13294492"/>
              <a:gd name="connsiteX4096" fmla="*/ 19709110 w 21624131"/>
              <a:gd name="connsiteY4096" fmla="*/ 6373279 h 13294492"/>
              <a:gd name="connsiteX4097" fmla="*/ 11301305 w 21624131"/>
              <a:gd name="connsiteY4097" fmla="*/ 8959042 h 13294492"/>
              <a:gd name="connsiteX4098" fmla="*/ 11379781 w 21624131"/>
              <a:gd name="connsiteY4098" fmla="*/ 8981874 h 13294492"/>
              <a:gd name="connsiteX4099" fmla="*/ 11315154 w 21624131"/>
              <a:gd name="connsiteY4099" fmla="*/ 9068638 h 13294492"/>
              <a:gd name="connsiteX4100" fmla="*/ 11236677 w 21624131"/>
              <a:gd name="connsiteY4100" fmla="*/ 9050372 h 13294492"/>
              <a:gd name="connsiteX4101" fmla="*/ 11301305 w 21624131"/>
              <a:gd name="connsiteY4101" fmla="*/ 8959042 h 13294492"/>
              <a:gd name="connsiteX4102" fmla="*/ 6210378 w 21624131"/>
              <a:gd name="connsiteY4102" fmla="*/ 10524330 h 13294492"/>
              <a:gd name="connsiteX4103" fmla="*/ 6263548 w 21624131"/>
              <a:gd name="connsiteY4103" fmla="*/ 10518409 h 13294492"/>
              <a:gd name="connsiteX4104" fmla="*/ 6343007 w 21624131"/>
              <a:gd name="connsiteY4104" fmla="*/ 10537353 h 13294492"/>
              <a:gd name="connsiteX4105" fmla="*/ 6272895 w 21624131"/>
              <a:gd name="connsiteY4105" fmla="*/ 10556294 h 13294492"/>
              <a:gd name="connsiteX4106" fmla="*/ 6188761 w 21624131"/>
              <a:gd name="connsiteY4106" fmla="*/ 10537352 h 13294492"/>
              <a:gd name="connsiteX4107" fmla="*/ 6210378 w 21624131"/>
              <a:gd name="connsiteY4107" fmla="*/ 10524330 h 13294492"/>
              <a:gd name="connsiteX4108" fmla="*/ 14013142 w 21624131"/>
              <a:gd name="connsiteY4108" fmla="*/ 8121911 h 13294492"/>
              <a:gd name="connsiteX4109" fmla="*/ 14096643 w 21624131"/>
              <a:gd name="connsiteY4109" fmla="*/ 8186227 h 13294492"/>
              <a:gd name="connsiteX4110" fmla="*/ 14031698 w 21624131"/>
              <a:gd name="connsiteY4110" fmla="*/ 8301078 h 13294492"/>
              <a:gd name="connsiteX4111" fmla="*/ 13948196 w 21624131"/>
              <a:gd name="connsiteY4111" fmla="*/ 8227573 h 13294492"/>
              <a:gd name="connsiteX4112" fmla="*/ 14013142 w 21624131"/>
              <a:gd name="connsiteY4112" fmla="*/ 8121911 h 13294492"/>
              <a:gd name="connsiteX4113" fmla="*/ 12930331 w 21624131"/>
              <a:gd name="connsiteY4113" fmla="*/ 8454072 h 13294492"/>
              <a:gd name="connsiteX4114" fmla="*/ 13012440 w 21624131"/>
              <a:gd name="connsiteY4114" fmla="*/ 8509739 h 13294492"/>
              <a:gd name="connsiteX4115" fmla="*/ 12948577 w 21624131"/>
              <a:gd name="connsiteY4115" fmla="*/ 8621074 h 13294492"/>
              <a:gd name="connsiteX4116" fmla="*/ 12866467 w 21624131"/>
              <a:gd name="connsiteY4116" fmla="*/ 8565407 h 13294492"/>
              <a:gd name="connsiteX4117" fmla="*/ 12930331 w 21624131"/>
              <a:gd name="connsiteY4117" fmla="*/ 8454072 h 13294492"/>
              <a:gd name="connsiteX4118" fmla="*/ 6377888 w 21624131"/>
              <a:gd name="connsiteY4118" fmla="*/ 10469226 h 13294492"/>
              <a:gd name="connsiteX4119" fmla="*/ 6425781 w 21624131"/>
              <a:gd name="connsiteY4119" fmla="*/ 10458876 h 13294492"/>
              <a:gd name="connsiteX4120" fmla="*/ 6504258 w 21624131"/>
              <a:gd name="connsiteY4120" fmla="*/ 10477277 h 13294492"/>
              <a:gd name="connsiteX4121" fmla="*/ 6444247 w 21624131"/>
              <a:gd name="connsiteY4121" fmla="*/ 10504880 h 13294492"/>
              <a:gd name="connsiteX4122" fmla="*/ 6361154 w 21624131"/>
              <a:gd name="connsiteY4122" fmla="*/ 10486478 h 13294492"/>
              <a:gd name="connsiteX4123" fmla="*/ 6377888 w 21624131"/>
              <a:gd name="connsiteY4123" fmla="*/ 10469226 h 13294492"/>
              <a:gd name="connsiteX4124" fmla="*/ 7621490 w 21624131"/>
              <a:gd name="connsiteY4124" fmla="*/ 10085665 h 13294492"/>
              <a:gd name="connsiteX4125" fmla="*/ 7647152 w 21624131"/>
              <a:gd name="connsiteY4125" fmla="*/ 10078405 h 13294492"/>
              <a:gd name="connsiteX4126" fmla="*/ 7721177 w 21624131"/>
              <a:gd name="connsiteY4126" fmla="*/ 10101406 h 13294492"/>
              <a:gd name="connsiteX4127" fmla="*/ 7661031 w 21624131"/>
              <a:gd name="connsiteY4127" fmla="*/ 10152010 h 13294492"/>
              <a:gd name="connsiteX4128" fmla="*/ 7587008 w 21624131"/>
              <a:gd name="connsiteY4128" fmla="*/ 10129008 h 13294492"/>
              <a:gd name="connsiteX4129" fmla="*/ 7621490 w 21624131"/>
              <a:gd name="connsiteY4129" fmla="*/ 10085665 h 13294492"/>
              <a:gd name="connsiteX4130" fmla="*/ 5280684 w 21624131"/>
              <a:gd name="connsiteY4130" fmla="*/ 10804464 h 13294492"/>
              <a:gd name="connsiteX4131" fmla="*/ 5343310 w 21624131"/>
              <a:gd name="connsiteY4131" fmla="*/ 10801645 h 13294492"/>
              <a:gd name="connsiteX4132" fmla="*/ 5445368 w 21624131"/>
              <a:gd name="connsiteY4132" fmla="*/ 10833215 h 13294492"/>
              <a:gd name="connsiteX4133" fmla="*/ 5361866 w 21624131"/>
              <a:gd name="connsiteY4133" fmla="*/ 10860276 h 13294492"/>
              <a:gd name="connsiteX4134" fmla="*/ 5259809 w 21624131"/>
              <a:gd name="connsiteY4134" fmla="*/ 10824195 h 13294492"/>
              <a:gd name="connsiteX4135" fmla="*/ 5280684 w 21624131"/>
              <a:gd name="connsiteY4135" fmla="*/ 10804464 h 13294492"/>
              <a:gd name="connsiteX4136" fmla="*/ 5113007 w 21624131"/>
              <a:gd name="connsiteY4136" fmla="*/ 10854512 h 13294492"/>
              <a:gd name="connsiteX4137" fmla="*/ 5175876 w 21624131"/>
              <a:gd name="connsiteY4137" fmla="*/ 10850467 h 13294492"/>
              <a:gd name="connsiteX4138" fmla="*/ 5278328 w 21624131"/>
              <a:gd name="connsiteY4138" fmla="*/ 10892073 h 13294492"/>
              <a:gd name="connsiteX4139" fmla="*/ 5199160 w 21624131"/>
              <a:gd name="connsiteY4139" fmla="*/ 10952170 h 13294492"/>
              <a:gd name="connsiteX4140" fmla="*/ 5092051 w 21624131"/>
              <a:gd name="connsiteY4140" fmla="*/ 10882827 h 13294492"/>
              <a:gd name="connsiteX4141" fmla="*/ 5113007 w 21624131"/>
              <a:gd name="connsiteY4141" fmla="*/ 10854512 h 13294492"/>
              <a:gd name="connsiteX4142" fmla="*/ 6042733 w 21624131"/>
              <a:gd name="connsiteY4142" fmla="*/ 10567120 h 13294492"/>
              <a:gd name="connsiteX4143" fmla="*/ 6092935 w 21624131"/>
              <a:gd name="connsiteY4143" fmla="*/ 10563641 h 13294492"/>
              <a:gd name="connsiteX4144" fmla="*/ 6176027 w 21624131"/>
              <a:gd name="connsiteY4144" fmla="*/ 10577557 h 13294492"/>
              <a:gd name="connsiteX4145" fmla="*/ 6106783 w 21624131"/>
              <a:gd name="connsiteY4145" fmla="*/ 10591474 h 13294492"/>
              <a:gd name="connsiteX4146" fmla="*/ 6023691 w 21624131"/>
              <a:gd name="connsiteY4146" fmla="*/ 10577558 h 13294492"/>
              <a:gd name="connsiteX4147" fmla="*/ 6042733 w 21624131"/>
              <a:gd name="connsiteY4147" fmla="*/ 10567120 h 13294492"/>
              <a:gd name="connsiteX4148" fmla="*/ 8724609 w 21624131"/>
              <a:gd name="connsiteY4148" fmla="*/ 9736593 h 13294492"/>
              <a:gd name="connsiteX4149" fmla="*/ 8798214 w 21624131"/>
              <a:gd name="connsiteY4149" fmla="*/ 9750359 h 13294492"/>
              <a:gd name="connsiteX4150" fmla="*/ 8738410 w 21624131"/>
              <a:gd name="connsiteY4150" fmla="*/ 9814599 h 13294492"/>
              <a:gd name="connsiteX4151" fmla="*/ 8664804 w 21624131"/>
              <a:gd name="connsiteY4151" fmla="*/ 9800833 h 13294492"/>
              <a:gd name="connsiteX4152" fmla="*/ 8724609 w 21624131"/>
              <a:gd name="connsiteY4152" fmla="*/ 9736593 h 13294492"/>
              <a:gd name="connsiteX4153" fmla="*/ 13295670 w 21624131"/>
              <a:gd name="connsiteY4153" fmla="*/ 8330237 h 13294492"/>
              <a:gd name="connsiteX4154" fmla="*/ 13374146 w 21624131"/>
              <a:gd name="connsiteY4154" fmla="*/ 8394281 h 13294492"/>
              <a:gd name="connsiteX4155" fmla="*/ 13304903 w 21624131"/>
              <a:gd name="connsiteY4155" fmla="*/ 8504070 h 13294492"/>
              <a:gd name="connsiteX4156" fmla="*/ 13226428 w 21624131"/>
              <a:gd name="connsiteY4156" fmla="*/ 8440026 h 13294492"/>
              <a:gd name="connsiteX4157" fmla="*/ 13295670 w 21624131"/>
              <a:gd name="connsiteY4157" fmla="*/ 8330237 h 13294492"/>
              <a:gd name="connsiteX4158" fmla="*/ 16181794 w 21624131"/>
              <a:gd name="connsiteY4158" fmla="*/ 7440834 h 13294492"/>
              <a:gd name="connsiteX4159" fmla="*/ 16270341 w 21624131"/>
              <a:gd name="connsiteY4159" fmla="*/ 7496353 h 13294492"/>
              <a:gd name="connsiteX4160" fmla="*/ 16205096 w 21624131"/>
              <a:gd name="connsiteY4160" fmla="*/ 7575003 h 13294492"/>
              <a:gd name="connsiteX4161" fmla="*/ 16121207 w 21624131"/>
              <a:gd name="connsiteY4161" fmla="*/ 7524112 h 13294492"/>
              <a:gd name="connsiteX4162" fmla="*/ 16181794 w 21624131"/>
              <a:gd name="connsiteY4162" fmla="*/ 7440834 h 13294492"/>
              <a:gd name="connsiteX4163" fmla="*/ 13646345 w 21624131"/>
              <a:gd name="connsiteY4163" fmla="*/ 8218620 h 13294492"/>
              <a:gd name="connsiteX4164" fmla="*/ 13734054 w 21624131"/>
              <a:gd name="connsiteY4164" fmla="*/ 8288076 h 13294492"/>
              <a:gd name="connsiteX4165" fmla="*/ 13669426 w 21624131"/>
              <a:gd name="connsiteY4165" fmla="*/ 8399205 h 13294492"/>
              <a:gd name="connsiteX4166" fmla="*/ 13586335 w 21624131"/>
              <a:gd name="connsiteY4166" fmla="*/ 8325119 h 13294492"/>
              <a:gd name="connsiteX4167" fmla="*/ 13646345 w 21624131"/>
              <a:gd name="connsiteY4167" fmla="*/ 8218620 h 13294492"/>
              <a:gd name="connsiteX4168" fmla="*/ 4647691 w 21624131"/>
              <a:gd name="connsiteY4168" fmla="*/ 10985769 h 13294492"/>
              <a:gd name="connsiteX4169" fmla="*/ 4758821 w 21624131"/>
              <a:gd name="connsiteY4169" fmla="*/ 11115209 h 13294492"/>
              <a:gd name="connsiteX4170" fmla="*/ 4675473 w 21624131"/>
              <a:gd name="connsiteY4170" fmla="*/ 11300124 h 13294492"/>
              <a:gd name="connsiteX4171" fmla="*/ 4568975 w 21624131"/>
              <a:gd name="connsiteY4171" fmla="*/ 11147569 h 13294492"/>
              <a:gd name="connsiteX4172" fmla="*/ 4647691 w 21624131"/>
              <a:gd name="connsiteY4172" fmla="*/ 10985769 h 13294492"/>
              <a:gd name="connsiteX4173" fmla="*/ 3219852 w 21624131"/>
              <a:gd name="connsiteY4173" fmla="*/ 11421725 h 13294492"/>
              <a:gd name="connsiteX4174" fmla="*/ 3320101 w 21624131"/>
              <a:gd name="connsiteY4174" fmla="*/ 11642195 h 13294492"/>
              <a:gd name="connsiteX4175" fmla="*/ 3255862 w 21624131"/>
              <a:gd name="connsiteY4175" fmla="*/ 11979786 h 13294492"/>
              <a:gd name="connsiteX4176" fmla="*/ 3141148 w 21624131"/>
              <a:gd name="connsiteY4176" fmla="*/ 11776306 h 13294492"/>
              <a:gd name="connsiteX4177" fmla="*/ 3200799 w 21624131"/>
              <a:gd name="connsiteY4177" fmla="*/ 11429465 h 13294492"/>
              <a:gd name="connsiteX4178" fmla="*/ 3219852 w 21624131"/>
              <a:gd name="connsiteY4178" fmla="*/ 11421725 h 13294492"/>
              <a:gd name="connsiteX4179" fmla="*/ 17274015 w 21624131"/>
              <a:gd name="connsiteY4179" fmla="*/ 7097950 h 13294492"/>
              <a:gd name="connsiteX4180" fmla="*/ 17352081 w 21624131"/>
              <a:gd name="connsiteY4180" fmla="*/ 7134880 h 13294492"/>
              <a:gd name="connsiteX4181" fmla="*/ 17287791 w 21624131"/>
              <a:gd name="connsiteY4181" fmla="*/ 7176427 h 13294492"/>
              <a:gd name="connsiteX4182" fmla="*/ 17209727 w 21624131"/>
              <a:gd name="connsiteY4182" fmla="*/ 7139495 h 13294492"/>
              <a:gd name="connsiteX4183" fmla="*/ 17274015 w 21624131"/>
              <a:gd name="connsiteY4183" fmla="*/ 7097950 h 13294492"/>
              <a:gd name="connsiteX4184" fmla="*/ 19186972 w 21624131"/>
              <a:gd name="connsiteY4184" fmla="*/ 6505862 h 13294492"/>
              <a:gd name="connsiteX4185" fmla="*/ 19212489 w 21624131"/>
              <a:gd name="connsiteY4185" fmla="*/ 6502615 h 13294492"/>
              <a:gd name="connsiteX4186" fmla="*/ 19281494 w 21624131"/>
              <a:gd name="connsiteY4186" fmla="*/ 6544162 h 13294492"/>
              <a:gd name="connsiteX4187" fmla="*/ 19221690 w 21624131"/>
              <a:gd name="connsiteY4187" fmla="*/ 6581092 h 13294492"/>
              <a:gd name="connsiteX4188" fmla="*/ 19152684 w 21624131"/>
              <a:gd name="connsiteY4188" fmla="*/ 6544163 h 13294492"/>
              <a:gd name="connsiteX4189" fmla="*/ 19167061 w 21624131"/>
              <a:gd name="connsiteY4189" fmla="*/ 6514733 h 13294492"/>
              <a:gd name="connsiteX4190" fmla="*/ 19186972 w 21624131"/>
              <a:gd name="connsiteY4190" fmla="*/ 6505862 h 13294492"/>
              <a:gd name="connsiteX4191" fmla="*/ 6563096 w 21624131"/>
              <a:gd name="connsiteY4191" fmla="*/ 10388056 h 13294492"/>
              <a:gd name="connsiteX4192" fmla="*/ 6591725 w 21624131"/>
              <a:gd name="connsiteY4192" fmla="*/ 10384980 h 13294492"/>
              <a:gd name="connsiteX4193" fmla="*/ 6666505 w 21624131"/>
              <a:gd name="connsiteY4193" fmla="*/ 10407878 h 13294492"/>
              <a:gd name="connsiteX4194" fmla="*/ 6601073 w 21624131"/>
              <a:gd name="connsiteY4194" fmla="*/ 10439932 h 13294492"/>
              <a:gd name="connsiteX4195" fmla="*/ 6526287 w 21624131"/>
              <a:gd name="connsiteY4195" fmla="*/ 10417035 h 13294492"/>
              <a:gd name="connsiteX4196" fmla="*/ 6563096 w 21624131"/>
              <a:gd name="connsiteY4196" fmla="*/ 10388056 h 13294492"/>
              <a:gd name="connsiteX4197" fmla="*/ 5707082 w 21624131"/>
              <a:gd name="connsiteY4197" fmla="*/ 10647625 h 13294492"/>
              <a:gd name="connsiteX4198" fmla="*/ 5791336 w 21624131"/>
              <a:gd name="connsiteY4198" fmla="*/ 10647624 h 13294492"/>
              <a:gd name="connsiteX4199" fmla="*/ 5875590 w 21624131"/>
              <a:gd name="connsiteY4199" fmla="*/ 10657095 h 13294492"/>
              <a:gd name="connsiteX4200" fmla="*/ 5796017 w 21624131"/>
              <a:gd name="connsiteY4200" fmla="*/ 10661832 h 13294492"/>
              <a:gd name="connsiteX4201" fmla="*/ 5707082 w 21624131"/>
              <a:gd name="connsiteY4201" fmla="*/ 10647625 h 13294492"/>
              <a:gd name="connsiteX4202" fmla="*/ 5572161 w 21624131"/>
              <a:gd name="connsiteY4202" fmla="*/ 10686717 h 13294492"/>
              <a:gd name="connsiteX4203" fmla="*/ 5647342 w 21624131"/>
              <a:gd name="connsiteY4203" fmla="*/ 10685412 h 13294492"/>
              <a:gd name="connsiteX4204" fmla="*/ 5740320 w 21624131"/>
              <a:gd name="connsiteY4204" fmla="*/ 10703968 h 13294492"/>
              <a:gd name="connsiteX4205" fmla="*/ 5665938 w 21624131"/>
              <a:gd name="connsiteY4205" fmla="*/ 10708607 h 13294492"/>
              <a:gd name="connsiteX4206" fmla="*/ 5568311 w 21624131"/>
              <a:gd name="connsiteY4206" fmla="*/ 10690051 h 13294492"/>
              <a:gd name="connsiteX4207" fmla="*/ 5572161 w 21624131"/>
              <a:gd name="connsiteY4207" fmla="*/ 10686717 h 13294492"/>
              <a:gd name="connsiteX4208" fmla="*/ 5856229 w 21624131"/>
              <a:gd name="connsiteY4208" fmla="*/ 10597639 h 13294492"/>
              <a:gd name="connsiteX4209" fmla="*/ 5924726 w 21624131"/>
              <a:gd name="connsiteY4209" fmla="*/ 10591473 h 13294492"/>
              <a:gd name="connsiteX4210" fmla="*/ 6008228 w 21624131"/>
              <a:gd name="connsiteY4210" fmla="*/ 10606086 h 13294492"/>
              <a:gd name="connsiteX4211" fmla="*/ 5934004 w 21624131"/>
              <a:gd name="connsiteY4211" fmla="*/ 10615829 h 13294492"/>
              <a:gd name="connsiteX4212" fmla="*/ 5850503 w 21624131"/>
              <a:gd name="connsiteY4212" fmla="*/ 10601216 h 13294492"/>
              <a:gd name="connsiteX4213" fmla="*/ 5856229 w 21624131"/>
              <a:gd name="connsiteY4213" fmla="*/ 10597639 h 13294492"/>
              <a:gd name="connsiteX4214" fmla="*/ 10220554 w 21624131"/>
              <a:gd name="connsiteY4214" fmla="*/ 9254647 h 13294492"/>
              <a:gd name="connsiteX4215" fmla="*/ 10270261 w 21624131"/>
              <a:gd name="connsiteY4215" fmla="*/ 9269459 h 13294492"/>
              <a:gd name="connsiteX4216" fmla="*/ 10205147 w 21624131"/>
              <a:gd name="connsiteY4216" fmla="*/ 9347311 h 13294492"/>
              <a:gd name="connsiteX4217" fmla="*/ 10130729 w 21624131"/>
              <a:gd name="connsiteY4217" fmla="*/ 9342731 h 13294492"/>
              <a:gd name="connsiteX4218" fmla="*/ 10191193 w 21624131"/>
              <a:gd name="connsiteY4218" fmla="*/ 9264880 h 13294492"/>
              <a:gd name="connsiteX4219" fmla="*/ 10220554 w 21624131"/>
              <a:gd name="connsiteY4219" fmla="*/ 9254647 h 13294492"/>
              <a:gd name="connsiteX4220" fmla="*/ 9665961 w 21624131"/>
              <a:gd name="connsiteY4220" fmla="*/ 9425207 h 13294492"/>
              <a:gd name="connsiteX4221" fmla="*/ 9714758 w 21624131"/>
              <a:gd name="connsiteY4221" fmla="*/ 9440159 h 13294492"/>
              <a:gd name="connsiteX4222" fmla="*/ 9649986 w 21624131"/>
              <a:gd name="connsiteY4222" fmla="*/ 9514125 h 13294492"/>
              <a:gd name="connsiteX4223" fmla="*/ 9575962 w 21624131"/>
              <a:gd name="connsiteY4223" fmla="*/ 9504878 h 13294492"/>
              <a:gd name="connsiteX4224" fmla="*/ 9636107 w 21624131"/>
              <a:gd name="connsiteY4224" fmla="*/ 9435536 h 13294492"/>
              <a:gd name="connsiteX4225" fmla="*/ 9665961 w 21624131"/>
              <a:gd name="connsiteY4225" fmla="*/ 9425207 h 13294492"/>
              <a:gd name="connsiteX4226" fmla="*/ 10770172 w 21624131"/>
              <a:gd name="connsiteY4226" fmla="*/ 9084319 h 13294492"/>
              <a:gd name="connsiteX4227" fmla="*/ 10825063 w 21624131"/>
              <a:gd name="connsiteY4227" fmla="*/ 9105847 h 13294492"/>
              <a:gd name="connsiteX4228" fmla="*/ 10765365 w 21624131"/>
              <a:gd name="connsiteY4228" fmla="*/ 9184709 h 13294492"/>
              <a:gd name="connsiteX4229" fmla="*/ 10687299 w 21624131"/>
              <a:gd name="connsiteY4229" fmla="*/ 9180070 h 13294492"/>
              <a:gd name="connsiteX4230" fmla="*/ 10742406 w 21624131"/>
              <a:gd name="connsiteY4230" fmla="*/ 9096569 h 13294492"/>
              <a:gd name="connsiteX4231" fmla="*/ 10770172 w 21624131"/>
              <a:gd name="connsiteY4231" fmla="*/ 9084319 h 13294492"/>
              <a:gd name="connsiteX4232" fmla="*/ 17935932 w 21624131"/>
              <a:gd name="connsiteY4232" fmla="*/ 6878505 h 13294492"/>
              <a:gd name="connsiteX4233" fmla="*/ 17983003 w 21624131"/>
              <a:gd name="connsiteY4233" fmla="*/ 6867088 h 13294492"/>
              <a:gd name="connsiteX4234" fmla="*/ 18061068 w 21624131"/>
              <a:gd name="connsiteY4234" fmla="*/ 6894487 h 13294492"/>
              <a:gd name="connsiteX4235" fmla="*/ 18001372 w 21624131"/>
              <a:gd name="connsiteY4235" fmla="*/ 6935585 h 13294492"/>
              <a:gd name="connsiteX4236" fmla="*/ 17923304 w 21624131"/>
              <a:gd name="connsiteY4236" fmla="*/ 6903620 h 13294492"/>
              <a:gd name="connsiteX4237" fmla="*/ 17935932 w 21624131"/>
              <a:gd name="connsiteY4237" fmla="*/ 6878505 h 13294492"/>
              <a:gd name="connsiteX4238" fmla="*/ 16703374 w 21624131"/>
              <a:gd name="connsiteY4238" fmla="*/ 7249904 h 13294492"/>
              <a:gd name="connsiteX4239" fmla="*/ 16732370 w 21624131"/>
              <a:gd name="connsiteY4239" fmla="*/ 7245960 h 13294492"/>
              <a:gd name="connsiteX4240" fmla="*/ 16810846 w 21624131"/>
              <a:gd name="connsiteY4240" fmla="*/ 7282668 h 13294492"/>
              <a:gd name="connsiteX4241" fmla="*/ 16750834 w 21624131"/>
              <a:gd name="connsiteY4241" fmla="*/ 7337732 h 13294492"/>
              <a:gd name="connsiteX4242" fmla="*/ 16663126 w 21624131"/>
              <a:gd name="connsiteY4242" fmla="*/ 7291846 h 13294492"/>
              <a:gd name="connsiteX4243" fmla="*/ 16680438 w 21624131"/>
              <a:gd name="connsiteY4243" fmla="*/ 7260300 h 13294492"/>
              <a:gd name="connsiteX4244" fmla="*/ 16703374 w 21624131"/>
              <a:gd name="connsiteY4244" fmla="*/ 7249904 h 13294492"/>
              <a:gd name="connsiteX4245" fmla="*/ 1952720 w 21624131"/>
              <a:gd name="connsiteY4245" fmla="*/ 11786454 h 13294492"/>
              <a:gd name="connsiteX4246" fmla="*/ 1970657 w 21624131"/>
              <a:gd name="connsiteY4246" fmla="*/ 11782077 h 13294492"/>
              <a:gd name="connsiteX4247" fmla="*/ 2040061 w 21624131"/>
              <a:gd name="connsiteY4247" fmla="*/ 11948753 h 13294492"/>
              <a:gd name="connsiteX4248" fmla="*/ 1975486 w 21624131"/>
              <a:gd name="connsiteY4248" fmla="*/ 12300627 h 13294492"/>
              <a:gd name="connsiteX4249" fmla="*/ 1864783 w 21624131"/>
              <a:gd name="connsiteY4249" fmla="*/ 12133949 h 13294492"/>
              <a:gd name="connsiteX4250" fmla="*/ 1933971 w 21624131"/>
              <a:gd name="connsiteY4250" fmla="*/ 11800597 h 13294492"/>
              <a:gd name="connsiteX4251" fmla="*/ 1952720 w 21624131"/>
              <a:gd name="connsiteY4251" fmla="*/ 11786454 h 13294492"/>
              <a:gd name="connsiteX4252" fmla="*/ 14878960 w 21624131"/>
              <a:gd name="connsiteY4252" fmla="*/ 7808055 h 13294492"/>
              <a:gd name="connsiteX4253" fmla="*/ 14910781 w 21624131"/>
              <a:gd name="connsiteY4253" fmla="*/ 7800773 h 13294492"/>
              <a:gd name="connsiteX4254" fmla="*/ 14989643 w 21624131"/>
              <a:gd name="connsiteY4254" fmla="*/ 7870680 h 13294492"/>
              <a:gd name="connsiteX4255" fmla="*/ 14924697 w 21624131"/>
              <a:gd name="connsiteY4255" fmla="*/ 7959228 h 13294492"/>
              <a:gd name="connsiteX4256" fmla="*/ 14836557 w 21624131"/>
              <a:gd name="connsiteY4256" fmla="*/ 7889321 h 13294492"/>
              <a:gd name="connsiteX4257" fmla="*/ 14878960 w 21624131"/>
              <a:gd name="connsiteY4257" fmla="*/ 7808055 h 13294492"/>
              <a:gd name="connsiteX4258" fmla="*/ 11657789 w 21624131"/>
              <a:gd name="connsiteY4258" fmla="*/ 8796878 h 13294492"/>
              <a:gd name="connsiteX4259" fmla="*/ 11737620 w 21624131"/>
              <a:gd name="connsiteY4259" fmla="*/ 8824575 h 13294492"/>
              <a:gd name="connsiteX4260" fmla="*/ 11676573 w 21624131"/>
              <a:gd name="connsiteY4260" fmla="*/ 8916900 h 13294492"/>
              <a:gd name="connsiteX4261" fmla="*/ 11592048 w 21624131"/>
              <a:gd name="connsiteY4261" fmla="*/ 8884586 h 13294492"/>
              <a:gd name="connsiteX4262" fmla="*/ 11657789 w 21624131"/>
              <a:gd name="connsiteY4262" fmla="*/ 8796878 h 13294492"/>
              <a:gd name="connsiteX4263" fmla="*/ 7281835 w 21624131"/>
              <a:gd name="connsiteY4263" fmla="*/ 10138707 h 13294492"/>
              <a:gd name="connsiteX4264" fmla="*/ 7355860 w 21624131"/>
              <a:gd name="connsiteY4264" fmla="*/ 10170609 h 13294492"/>
              <a:gd name="connsiteX4265" fmla="*/ 7295715 w 21624131"/>
              <a:gd name="connsiteY4265" fmla="*/ 10216185 h 13294492"/>
              <a:gd name="connsiteX4266" fmla="*/ 7221691 w 21624131"/>
              <a:gd name="connsiteY4266" fmla="*/ 10188839 h 13294492"/>
              <a:gd name="connsiteX4267" fmla="*/ 7281835 w 21624131"/>
              <a:gd name="connsiteY4267" fmla="*/ 10138707 h 13294492"/>
              <a:gd name="connsiteX4268" fmla="*/ 9112789 w 21624131"/>
              <a:gd name="connsiteY4268" fmla="*/ 9575252 h 13294492"/>
              <a:gd name="connsiteX4269" fmla="*/ 9160014 w 21624131"/>
              <a:gd name="connsiteY4269" fmla="*/ 9593152 h 13294492"/>
              <a:gd name="connsiteX4270" fmla="*/ 9095609 w 21624131"/>
              <a:gd name="connsiteY4270" fmla="*/ 9661345 h 13294492"/>
              <a:gd name="connsiteX4271" fmla="*/ 9026604 w 21624131"/>
              <a:gd name="connsiteY4271" fmla="*/ 9652253 h 13294492"/>
              <a:gd name="connsiteX4272" fmla="*/ 9086409 w 21624131"/>
              <a:gd name="connsiteY4272" fmla="*/ 9584060 h 13294492"/>
              <a:gd name="connsiteX4273" fmla="*/ 9112789 w 21624131"/>
              <a:gd name="connsiteY4273" fmla="*/ 9575252 h 13294492"/>
              <a:gd name="connsiteX4274" fmla="*/ 20127992 w 21624131"/>
              <a:gd name="connsiteY4274" fmla="*/ 6186325 h 13294492"/>
              <a:gd name="connsiteX4275" fmla="*/ 20152034 w 21624131"/>
              <a:gd name="connsiteY4275" fmla="*/ 6195559 h 13294492"/>
              <a:gd name="connsiteX4276" fmla="*/ 20101659 w 21624131"/>
              <a:gd name="connsiteY4276" fmla="*/ 6292498 h 13294492"/>
              <a:gd name="connsiteX4277" fmla="*/ 20037547 w 21624131"/>
              <a:gd name="connsiteY4277" fmla="*/ 6306347 h 13294492"/>
              <a:gd name="connsiteX4278" fmla="*/ 20083341 w 21624131"/>
              <a:gd name="connsiteY4278" fmla="*/ 6218639 h 13294492"/>
              <a:gd name="connsiteX4279" fmla="*/ 20127992 w 21624131"/>
              <a:gd name="connsiteY4279" fmla="*/ 6186325 h 13294492"/>
              <a:gd name="connsiteX4280" fmla="*/ 1031095 w 21624131"/>
              <a:gd name="connsiteY4280" fmla="*/ 12059240 h 13294492"/>
              <a:gd name="connsiteX4281" fmla="*/ 1040348 w 21624131"/>
              <a:gd name="connsiteY4281" fmla="*/ 12114444 h 13294492"/>
              <a:gd name="connsiteX4282" fmla="*/ 1003336 w 21624131"/>
              <a:gd name="connsiteY4282" fmla="*/ 12178847 h 13294492"/>
              <a:gd name="connsiteX4283" fmla="*/ 938565 w 21624131"/>
              <a:gd name="connsiteY4283" fmla="*/ 12234051 h 13294492"/>
              <a:gd name="connsiteX4284" fmla="*/ 920059 w 21624131"/>
              <a:gd name="connsiteY4284" fmla="*/ 12155847 h 13294492"/>
              <a:gd name="connsiteX4285" fmla="*/ 980204 w 21624131"/>
              <a:gd name="connsiteY4285" fmla="*/ 12091441 h 13294492"/>
              <a:gd name="connsiteX4286" fmla="*/ 1031095 w 21624131"/>
              <a:gd name="connsiteY4286" fmla="*/ 12059240 h 13294492"/>
              <a:gd name="connsiteX4287" fmla="*/ 20614566 w 21624131"/>
              <a:gd name="connsiteY4287" fmla="*/ 6035369 h 13294492"/>
              <a:gd name="connsiteX4288" fmla="*/ 20620184 w 21624131"/>
              <a:gd name="connsiteY4288" fmla="*/ 6038616 h 13294492"/>
              <a:gd name="connsiteX4289" fmla="*/ 20564859 w 21624131"/>
              <a:gd name="connsiteY4289" fmla="*/ 6227970 h 13294492"/>
              <a:gd name="connsiteX4290" fmla="*/ 20500315 w 21624131"/>
              <a:gd name="connsiteY4290" fmla="*/ 6338809 h 13294492"/>
              <a:gd name="connsiteX4291" fmla="*/ 20551029 w 21624131"/>
              <a:gd name="connsiteY4291" fmla="*/ 6163312 h 13294492"/>
              <a:gd name="connsiteX4292" fmla="*/ 20614566 w 21624131"/>
              <a:gd name="connsiteY4292" fmla="*/ 6035369 h 13294492"/>
              <a:gd name="connsiteX4293" fmla="*/ 18634340 w 21624131"/>
              <a:gd name="connsiteY4293" fmla="*/ 6643417 h 13294492"/>
              <a:gd name="connsiteX4294" fmla="*/ 18680659 w 21624131"/>
              <a:gd name="connsiteY4294" fmla="*/ 6629801 h 13294492"/>
              <a:gd name="connsiteX4295" fmla="*/ 18755707 w 21624131"/>
              <a:gd name="connsiteY4295" fmla="*/ 6667686 h 13294492"/>
              <a:gd name="connsiteX4296" fmla="*/ 18694731 w 21624131"/>
              <a:gd name="connsiteY4296" fmla="*/ 6705571 h 13294492"/>
              <a:gd name="connsiteX4297" fmla="*/ 18619682 w 21624131"/>
              <a:gd name="connsiteY4297" fmla="*/ 6667687 h 13294492"/>
              <a:gd name="connsiteX4298" fmla="*/ 18634340 w 21624131"/>
              <a:gd name="connsiteY4298" fmla="*/ 6643417 h 13294492"/>
              <a:gd name="connsiteX4299" fmla="*/ 21123229 w 21624131"/>
              <a:gd name="connsiteY4299" fmla="*/ 5877475 h 13294492"/>
              <a:gd name="connsiteX4300" fmla="*/ 21133132 w 21624131"/>
              <a:gd name="connsiteY4300" fmla="*/ 5877762 h 13294492"/>
              <a:gd name="connsiteX4301" fmla="*/ 21077207 w 21624131"/>
              <a:gd name="connsiteY4301" fmla="*/ 6020117 h 13294492"/>
              <a:gd name="connsiteX4302" fmla="*/ 20983998 w 21624131"/>
              <a:gd name="connsiteY4302" fmla="*/ 6157880 h 13294492"/>
              <a:gd name="connsiteX4303" fmla="*/ 21044582 w 21624131"/>
              <a:gd name="connsiteY4303" fmla="*/ 5983380 h 13294492"/>
              <a:gd name="connsiteX4304" fmla="*/ 21123229 w 21624131"/>
              <a:gd name="connsiteY4304" fmla="*/ 5877475 h 13294492"/>
              <a:gd name="connsiteX4305" fmla="*/ 6708468 w 21624131"/>
              <a:gd name="connsiteY4305" fmla="*/ 10303864 h 13294492"/>
              <a:gd name="connsiteX4306" fmla="*/ 6754154 w 21624131"/>
              <a:gd name="connsiteY4306" fmla="*/ 10290379 h 13294492"/>
              <a:gd name="connsiteX4307" fmla="*/ 6832805 w 21624131"/>
              <a:gd name="connsiteY4307" fmla="*/ 10318522 h 13294492"/>
              <a:gd name="connsiteX4308" fmla="*/ 6763408 w 21624131"/>
              <a:gd name="connsiteY4308" fmla="*/ 10351357 h 13294492"/>
              <a:gd name="connsiteX4309" fmla="*/ 6694010 w 21624131"/>
              <a:gd name="connsiteY4309" fmla="*/ 10327903 h 13294492"/>
              <a:gd name="connsiteX4310" fmla="*/ 6708468 w 21624131"/>
              <a:gd name="connsiteY4310" fmla="*/ 10303864 h 13294492"/>
              <a:gd name="connsiteX4311" fmla="*/ 5687813 w 21624131"/>
              <a:gd name="connsiteY4311" fmla="*/ 10616484 h 13294492"/>
              <a:gd name="connsiteX4312" fmla="*/ 5759249 w 21624131"/>
              <a:gd name="connsiteY4312" fmla="*/ 10615152 h 13294492"/>
              <a:gd name="connsiteX4313" fmla="*/ 5843137 w 21624131"/>
              <a:gd name="connsiteY4313" fmla="*/ 10624623 h 13294492"/>
              <a:gd name="connsiteX4314" fmla="*/ 5773230 w 21624131"/>
              <a:gd name="connsiteY4314" fmla="*/ 10629360 h 13294492"/>
              <a:gd name="connsiteX4315" fmla="*/ 5684682 w 21624131"/>
              <a:gd name="connsiteY4315" fmla="*/ 10619888 h 13294492"/>
              <a:gd name="connsiteX4316" fmla="*/ 5687813 w 21624131"/>
              <a:gd name="connsiteY4316" fmla="*/ 10616484 h 13294492"/>
              <a:gd name="connsiteX4317" fmla="*/ 4287784 w 21624131"/>
              <a:gd name="connsiteY4317" fmla="*/ 11044571 h 13294492"/>
              <a:gd name="connsiteX4318" fmla="*/ 4398914 w 21624131"/>
              <a:gd name="connsiteY4318" fmla="*/ 11207392 h 13294492"/>
              <a:gd name="connsiteX4319" fmla="*/ 4315566 w 21624131"/>
              <a:gd name="connsiteY4319" fmla="*/ 11430687 h 13294492"/>
              <a:gd name="connsiteX4320" fmla="*/ 4209068 w 21624131"/>
              <a:gd name="connsiteY4320" fmla="*/ 11244607 h 13294492"/>
              <a:gd name="connsiteX4321" fmla="*/ 4287784 w 21624131"/>
              <a:gd name="connsiteY4321" fmla="*/ 11044571 h 13294492"/>
              <a:gd name="connsiteX4322" fmla="*/ 15808489 w 21624131"/>
              <a:gd name="connsiteY4322" fmla="*/ 7496925 h 13294492"/>
              <a:gd name="connsiteX4323" fmla="*/ 15896198 w 21624131"/>
              <a:gd name="connsiteY4323" fmla="*/ 7548086 h 13294492"/>
              <a:gd name="connsiteX4324" fmla="*/ 15831569 w 21624131"/>
              <a:gd name="connsiteY4324" fmla="*/ 7631805 h 13294492"/>
              <a:gd name="connsiteX4325" fmla="*/ 15748478 w 21624131"/>
              <a:gd name="connsiteY4325" fmla="*/ 7571341 h 13294492"/>
              <a:gd name="connsiteX4326" fmla="*/ 15808489 w 21624131"/>
              <a:gd name="connsiteY4326" fmla="*/ 7496925 h 13294492"/>
              <a:gd name="connsiteX4327" fmla="*/ 3566048 w 21624131"/>
              <a:gd name="connsiteY4327" fmla="*/ 11262216 h 13294492"/>
              <a:gd name="connsiteX4328" fmla="*/ 3681808 w 21624131"/>
              <a:gd name="connsiteY4328" fmla="*/ 11475904 h 13294492"/>
              <a:gd name="connsiteX4329" fmla="*/ 3603091 w 21624131"/>
              <a:gd name="connsiteY4329" fmla="*/ 11773210 h 13294492"/>
              <a:gd name="connsiteX4330" fmla="*/ 3491963 w 21624131"/>
              <a:gd name="connsiteY4330" fmla="*/ 11545585 h 13294492"/>
              <a:gd name="connsiteX4331" fmla="*/ 3566048 w 21624131"/>
              <a:gd name="connsiteY4331" fmla="*/ 11262216 h 13294492"/>
              <a:gd name="connsiteX4332" fmla="*/ 5400977 w 21624131"/>
              <a:gd name="connsiteY4332" fmla="*/ 10696956 h 13294492"/>
              <a:gd name="connsiteX4333" fmla="*/ 5416281 w 21624131"/>
              <a:gd name="connsiteY4333" fmla="*/ 10693034 h 13294492"/>
              <a:gd name="connsiteX4334" fmla="*/ 5476342 w 21624131"/>
              <a:gd name="connsiteY4334" fmla="*/ 10693626 h 13294492"/>
              <a:gd name="connsiteX4335" fmla="*/ 5573364 w 21624131"/>
              <a:gd name="connsiteY4335" fmla="*/ 10712569 h 13294492"/>
              <a:gd name="connsiteX4336" fmla="*/ 5494823 w 21624131"/>
              <a:gd name="connsiteY4336" fmla="*/ 10722040 h 13294492"/>
              <a:gd name="connsiteX4337" fmla="*/ 5397801 w 21624131"/>
              <a:gd name="connsiteY4337" fmla="*/ 10703098 h 13294492"/>
              <a:gd name="connsiteX4338" fmla="*/ 5400977 w 21624131"/>
              <a:gd name="connsiteY4338" fmla="*/ 10696956 h 13294492"/>
              <a:gd name="connsiteX4339" fmla="*/ 5545064 w 21624131"/>
              <a:gd name="connsiteY4339" fmla="*/ 10650372 h 13294492"/>
              <a:gd name="connsiteX4340" fmla="*/ 5619921 w 21624131"/>
              <a:gd name="connsiteY4340" fmla="*/ 10653036 h 13294492"/>
              <a:gd name="connsiteX4341" fmla="*/ 5707868 w 21624131"/>
              <a:gd name="connsiteY4341" fmla="*/ 10662508 h 13294492"/>
              <a:gd name="connsiteX4342" fmla="*/ 5629178 w 21624131"/>
              <a:gd name="connsiteY4342" fmla="*/ 10667243 h 13294492"/>
              <a:gd name="connsiteX4343" fmla="*/ 5541231 w 21624131"/>
              <a:gd name="connsiteY4343" fmla="*/ 10653037 h 13294492"/>
              <a:gd name="connsiteX4344" fmla="*/ 5545064 w 21624131"/>
              <a:gd name="connsiteY4344" fmla="*/ 10650372 h 13294492"/>
              <a:gd name="connsiteX4345" fmla="*/ 17414931 w 21624131"/>
              <a:gd name="connsiteY4345" fmla="*/ 6995624 h 13294492"/>
              <a:gd name="connsiteX4346" fmla="*/ 17440729 w 21624131"/>
              <a:gd name="connsiteY4346" fmla="*/ 6992412 h 13294492"/>
              <a:gd name="connsiteX4347" fmla="*/ 17519799 w 21624131"/>
              <a:gd name="connsiteY4347" fmla="*/ 7024379 h 13294492"/>
              <a:gd name="connsiteX4348" fmla="*/ 17454683 w 21624131"/>
              <a:gd name="connsiteY4348" fmla="*/ 7065477 h 13294492"/>
              <a:gd name="connsiteX4349" fmla="*/ 17380267 w 21624131"/>
              <a:gd name="connsiteY4349" fmla="*/ 7033511 h 13294492"/>
              <a:gd name="connsiteX4350" fmla="*/ 17394803 w 21624131"/>
              <a:gd name="connsiteY4350" fmla="*/ 7004399 h 13294492"/>
              <a:gd name="connsiteX4351" fmla="*/ 17414931 w 21624131"/>
              <a:gd name="connsiteY4351" fmla="*/ 6995624 h 13294492"/>
              <a:gd name="connsiteX4352" fmla="*/ 1218191 w 21624131"/>
              <a:gd name="connsiteY4352" fmla="*/ 11973394 h 13294492"/>
              <a:gd name="connsiteX4353" fmla="*/ 1248279 w 21624131"/>
              <a:gd name="connsiteY4353" fmla="*/ 11980318 h 13294492"/>
              <a:gd name="connsiteX4354" fmla="*/ 1174218 w 21624131"/>
              <a:gd name="connsiteY4354" fmla="*/ 12118806 h 13294492"/>
              <a:gd name="connsiteX4355" fmla="*/ 1081641 w 21624131"/>
              <a:gd name="connsiteY4355" fmla="*/ 12160351 h 13294492"/>
              <a:gd name="connsiteX4356" fmla="*/ 1160331 w 21624131"/>
              <a:gd name="connsiteY4356" fmla="*/ 12021865 h 13294492"/>
              <a:gd name="connsiteX4357" fmla="*/ 1218191 w 21624131"/>
              <a:gd name="connsiteY4357" fmla="*/ 11973394 h 13294492"/>
              <a:gd name="connsiteX4358" fmla="*/ 3923248 w 21624131"/>
              <a:gd name="connsiteY4358" fmla="*/ 11137740 h 13294492"/>
              <a:gd name="connsiteX4359" fmla="*/ 4039008 w 21624131"/>
              <a:gd name="connsiteY4359" fmla="*/ 11318943 h 13294492"/>
              <a:gd name="connsiteX4360" fmla="*/ 3964922 w 21624131"/>
              <a:gd name="connsiteY4360" fmla="*/ 11588426 h 13294492"/>
              <a:gd name="connsiteX4361" fmla="*/ 3849162 w 21624131"/>
              <a:gd name="connsiteY4361" fmla="*/ 11388637 h 13294492"/>
              <a:gd name="connsiteX4362" fmla="*/ 3923248 w 21624131"/>
              <a:gd name="connsiteY4362" fmla="*/ 11137740 h 13294492"/>
              <a:gd name="connsiteX4363" fmla="*/ 18118579 w 21624131"/>
              <a:gd name="connsiteY4363" fmla="*/ 6765628 h 13294492"/>
              <a:gd name="connsiteX4364" fmla="*/ 18144306 w 21624131"/>
              <a:gd name="connsiteY4364" fmla="*/ 6759692 h 13294492"/>
              <a:gd name="connsiteX4365" fmla="*/ 18223374 w 21624131"/>
              <a:gd name="connsiteY4365" fmla="*/ 6787835 h 13294492"/>
              <a:gd name="connsiteX4366" fmla="*/ 18167561 w 21624131"/>
              <a:gd name="connsiteY4366" fmla="*/ 6830050 h 13294492"/>
              <a:gd name="connsiteX4367" fmla="*/ 18088495 w 21624131"/>
              <a:gd name="connsiteY4367" fmla="*/ 6801905 h 13294492"/>
              <a:gd name="connsiteX4368" fmla="*/ 18118579 w 21624131"/>
              <a:gd name="connsiteY4368" fmla="*/ 6765628 h 13294492"/>
              <a:gd name="connsiteX4369" fmla="*/ 8173657 w 21624131"/>
              <a:gd name="connsiteY4369" fmla="*/ 9824182 h 13294492"/>
              <a:gd name="connsiteX4370" fmla="*/ 8238062 w 21624131"/>
              <a:gd name="connsiteY4370" fmla="*/ 9847552 h 13294492"/>
              <a:gd name="connsiteX4371" fmla="*/ 8182857 w 21624131"/>
              <a:gd name="connsiteY4371" fmla="*/ 9908316 h 13294492"/>
              <a:gd name="connsiteX4372" fmla="*/ 8104651 w 21624131"/>
              <a:gd name="connsiteY4372" fmla="*/ 9884945 h 13294492"/>
              <a:gd name="connsiteX4373" fmla="*/ 8173657 w 21624131"/>
              <a:gd name="connsiteY4373" fmla="*/ 9824182 h 13294492"/>
              <a:gd name="connsiteX4374" fmla="*/ 6013146 w 21624131"/>
              <a:gd name="connsiteY4374" fmla="*/ 10485713 h 13294492"/>
              <a:gd name="connsiteX4375" fmla="*/ 6065079 w 21624131"/>
              <a:gd name="connsiteY4375" fmla="*/ 10477820 h 13294492"/>
              <a:gd name="connsiteX4376" fmla="*/ 6138939 w 21624131"/>
              <a:gd name="connsiteY4376" fmla="*/ 10495860 h 13294492"/>
              <a:gd name="connsiteX4377" fmla="*/ 6074311 w 21624131"/>
              <a:gd name="connsiteY4377" fmla="*/ 10513902 h 13294492"/>
              <a:gd name="connsiteX4378" fmla="*/ 5995835 w 21624131"/>
              <a:gd name="connsiteY4378" fmla="*/ 10500370 h 13294492"/>
              <a:gd name="connsiteX4379" fmla="*/ 6013146 w 21624131"/>
              <a:gd name="connsiteY4379" fmla="*/ 10485713 h 13294492"/>
              <a:gd name="connsiteX4380" fmla="*/ 19882975 w 21624131"/>
              <a:gd name="connsiteY4380" fmla="*/ 6218817 h 13294492"/>
              <a:gd name="connsiteX4381" fmla="*/ 19947920 w 21624131"/>
              <a:gd name="connsiteY4381" fmla="*/ 6232687 h 13294492"/>
              <a:gd name="connsiteX4382" fmla="*/ 19901530 w 21624131"/>
              <a:gd name="connsiteY4382" fmla="*/ 6302030 h 13294492"/>
              <a:gd name="connsiteX4383" fmla="*/ 19831946 w 21624131"/>
              <a:gd name="connsiteY4383" fmla="*/ 6278915 h 13294492"/>
              <a:gd name="connsiteX4384" fmla="*/ 19882975 w 21624131"/>
              <a:gd name="connsiteY4384" fmla="*/ 6218817 h 13294492"/>
              <a:gd name="connsiteX4385" fmla="*/ 12018412 w 21624131"/>
              <a:gd name="connsiteY4385" fmla="*/ 8634480 h 13294492"/>
              <a:gd name="connsiteX4386" fmla="*/ 12096888 w 21624131"/>
              <a:gd name="connsiteY4386" fmla="*/ 8671341 h 13294492"/>
              <a:gd name="connsiteX4387" fmla="*/ 12032260 w 21624131"/>
              <a:gd name="connsiteY4387" fmla="*/ 8768102 h 13294492"/>
              <a:gd name="connsiteX4388" fmla="*/ 11949168 w 21624131"/>
              <a:gd name="connsiteY4388" fmla="*/ 8726633 h 13294492"/>
              <a:gd name="connsiteX4389" fmla="*/ 12018412 w 21624131"/>
              <a:gd name="connsiteY4389" fmla="*/ 8634480 h 13294492"/>
              <a:gd name="connsiteX4390" fmla="*/ 19360745 w 21624131"/>
              <a:gd name="connsiteY4390" fmla="*/ 6375431 h 13294492"/>
              <a:gd name="connsiteX4391" fmla="*/ 19433902 w 21624131"/>
              <a:gd name="connsiteY4391" fmla="*/ 6412715 h 13294492"/>
              <a:gd name="connsiteX4392" fmla="*/ 19383606 w 21624131"/>
              <a:gd name="connsiteY4392" fmla="*/ 6459321 h 13294492"/>
              <a:gd name="connsiteX4393" fmla="*/ 19315021 w 21624131"/>
              <a:gd name="connsiteY4393" fmla="*/ 6422036 h 13294492"/>
              <a:gd name="connsiteX4394" fmla="*/ 19360745 w 21624131"/>
              <a:gd name="connsiteY4394" fmla="*/ 6375431 h 13294492"/>
              <a:gd name="connsiteX4395" fmla="*/ 5839485 w 21624131"/>
              <a:gd name="connsiteY4395" fmla="*/ 10534067 h 13294492"/>
              <a:gd name="connsiteX4396" fmla="*/ 5887614 w 21624131"/>
              <a:gd name="connsiteY4396" fmla="*/ 10526529 h 13294492"/>
              <a:gd name="connsiteX4397" fmla="*/ 5975755 w 21624131"/>
              <a:gd name="connsiteY4397" fmla="*/ 10540446 h 13294492"/>
              <a:gd name="connsiteX4398" fmla="*/ 5906170 w 21624131"/>
              <a:gd name="connsiteY4398" fmla="*/ 10559001 h 13294492"/>
              <a:gd name="connsiteX4399" fmla="*/ 5822668 w 21624131"/>
              <a:gd name="connsiteY4399" fmla="*/ 10545085 h 13294492"/>
              <a:gd name="connsiteX4400" fmla="*/ 5839485 w 21624131"/>
              <a:gd name="connsiteY4400" fmla="*/ 10534067 h 13294492"/>
              <a:gd name="connsiteX4401" fmla="*/ 7813751 w 21624131"/>
              <a:gd name="connsiteY4401" fmla="*/ 9926766 h 13294492"/>
              <a:gd name="connsiteX4402" fmla="*/ 7878155 w 21624131"/>
              <a:gd name="connsiteY4402" fmla="*/ 9954073 h 13294492"/>
              <a:gd name="connsiteX4403" fmla="*/ 7822951 w 21624131"/>
              <a:gd name="connsiteY4403" fmla="*/ 10008687 h 13294492"/>
              <a:gd name="connsiteX4404" fmla="*/ 7744746 w 21624131"/>
              <a:gd name="connsiteY4404" fmla="*/ 9981380 h 13294492"/>
              <a:gd name="connsiteX4405" fmla="*/ 7813751 w 21624131"/>
              <a:gd name="connsiteY4405" fmla="*/ 9926766 h 13294492"/>
              <a:gd name="connsiteX4406" fmla="*/ 11101852 w 21624131"/>
              <a:gd name="connsiteY4406" fmla="*/ 8911552 h 13294492"/>
              <a:gd name="connsiteX4407" fmla="*/ 11180328 w 21624131"/>
              <a:gd name="connsiteY4407" fmla="*/ 8925624 h 13294492"/>
              <a:gd name="connsiteX4408" fmla="*/ 11120317 w 21624131"/>
              <a:gd name="connsiteY4408" fmla="*/ 9014743 h 13294492"/>
              <a:gd name="connsiteX4409" fmla="*/ 11037224 w 21624131"/>
              <a:gd name="connsiteY4409" fmla="*/ 9000671 h 13294492"/>
              <a:gd name="connsiteX4410" fmla="*/ 11101852 w 21624131"/>
              <a:gd name="connsiteY4410" fmla="*/ 8911552 h 13294492"/>
              <a:gd name="connsiteX4411" fmla="*/ 10019365 w 21624131"/>
              <a:gd name="connsiteY4411" fmla="*/ 9243117 h 13294492"/>
              <a:gd name="connsiteX4412" fmla="*/ 10070095 w 21624131"/>
              <a:gd name="connsiteY4412" fmla="*/ 9256084 h 13294492"/>
              <a:gd name="connsiteX4413" fmla="*/ 10010732 w 21624131"/>
              <a:gd name="connsiteY4413" fmla="*/ 9334460 h 13294492"/>
              <a:gd name="connsiteX4414" fmla="*/ 9933102 w 21624131"/>
              <a:gd name="connsiteY4414" fmla="*/ 9334459 h 13294492"/>
              <a:gd name="connsiteX4415" fmla="*/ 9992467 w 21624131"/>
              <a:gd name="connsiteY4415" fmla="*/ 9256084 h 13294492"/>
              <a:gd name="connsiteX4416" fmla="*/ 10019365 w 21624131"/>
              <a:gd name="connsiteY4416" fmla="*/ 9243117 h 13294492"/>
              <a:gd name="connsiteX4417" fmla="*/ 5231217 w 21624131"/>
              <a:gd name="connsiteY4417" fmla="*/ 10715669 h 13294492"/>
              <a:gd name="connsiteX4418" fmla="*/ 5248109 w 21624131"/>
              <a:gd name="connsiteY4418" fmla="*/ 10711859 h 13294492"/>
              <a:gd name="connsiteX4419" fmla="*/ 5310480 w 21624131"/>
              <a:gd name="connsiteY4419" fmla="*/ 10712434 h 13294492"/>
              <a:gd name="connsiteX4420" fmla="*/ 5407502 w 21624131"/>
              <a:gd name="connsiteY4420" fmla="*/ 10735436 h 13294492"/>
              <a:gd name="connsiteX4421" fmla="*/ 5328961 w 21624131"/>
              <a:gd name="connsiteY4421" fmla="*/ 10749237 h 13294492"/>
              <a:gd name="connsiteX4422" fmla="*/ 5227319 w 21624131"/>
              <a:gd name="connsiteY4422" fmla="*/ 10721635 h 13294492"/>
              <a:gd name="connsiteX4423" fmla="*/ 5231217 w 21624131"/>
              <a:gd name="connsiteY4423" fmla="*/ 10715669 h 13294492"/>
              <a:gd name="connsiteX4424" fmla="*/ 16867256 w 21624131"/>
              <a:gd name="connsiteY4424" fmla="*/ 7135570 h 13294492"/>
              <a:gd name="connsiteX4425" fmla="*/ 16895529 w 21624131"/>
              <a:gd name="connsiteY4425" fmla="*/ 7129672 h 13294492"/>
              <a:gd name="connsiteX4426" fmla="*/ 16978621 w 21624131"/>
              <a:gd name="connsiteY4426" fmla="*/ 7162295 h 13294492"/>
              <a:gd name="connsiteX4427" fmla="*/ 16913994 w 21624131"/>
              <a:gd name="connsiteY4427" fmla="*/ 7204238 h 13294492"/>
              <a:gd name="connsiteX4428" fmla="*/ 16830902 w 21624131"/>
              <a:gd name="connsiteY4428" fmla="*/ 7171615 h 13294492"/>
              <a:gd name="connsiteX4429" fmla="*/ 16867256 w 21624131"/>
              <a:gd name="connsiteY4429" fmla="*/ 7135570 h 13294492"/>
              <a:gd name="connsiteX4430" fmla="*/ 5517924 w 21624131"/>
              <a:gd name="connsiteY4430" fmla="*/ 10625850 h 13294492"/>
              <a:gd name="connsiteX4431" fmla="*/ 5592077 w 21624131"/>
              <a:gd name="connsiteY4431" fmla="*/ 10623947 h 13294492"/>
              <a:gd name="connsiteX4432" fmla="*/ 5674612 w 21624131"/>
              <a:gd name="connsiteY4432" fmla="*/ 10632968 h 13294492"/>
              <a:gd name="connsiteX4433" fmla="*/ 5601248 w 21624131"/>
              <a:gd name="connsiteY4433" fmla="*/ 10637478 h 13294492"/>
              <a:gd name="connsiteX4434" fmla="*/ 5514128 w 21624131"/>
              <a:gd name="connsiteY4434" fmla="*/ 10628458 h 13294492"/>
              <a:gd name="connsiteX4435" fmla="*/ 5517924 w 21624131"/>
              <a:gd name="connsiteY4435" fmla="*/ 10625850 h 13294492"/>
              <a:gd name="connsiteX4436" fmla="*/ 8521996 w 21624131"/>
              <a:gd name="connsiteY4436" fmla="*/ 9698810 h 13294492"/>
              <a:gd name="connsiteX4437" fmla="*/ 8600646 w 21624131"/>
              <a:gd name="connsiteY4437" fmla="*/ 9712679 h 13294492"/>
              <a:gd name="connsiteX4438" fmla="*/ 8545128 w 21624131"/>
              <a:gd name="connsiteY4438" fmla="*/ 9777399 h 13294492"/>
              <a:gd name="connsiteX4439" fmla="*/ 8466478 w 21624131"/>
              <a:gd name="connsiteY4439" fmla="*/ 9763531 h 13294492"/>
              <a:gd name="connsiteX4440" fmla="*/ 8521996 w 21624131"/>
              <a:gd name="connsiteY4440" fmla="*/ 9698810 h 13294492"/>
              <a:gd name="connsiteX4441" fmla="*/ 6175474 w 21624131"/>
              <a:gd name="connsiteY4441" fmla="*/ 10419216 h 13294492"/>
              <a:gd name="connsiteX4442" fmla="*/ 6221404 w 21624131"/>
              <a:gd name="connsiteY4442" fmla="*/ 10406786 h 13294492"/>
              <a:gd name="connsiteX4443" fmla="*/ 6305124 w 21624131"/>
              <a:gd name="connsiteY4443" fmla="*/ 10430464 h 13294492"/>
              <a:gd name="connsiteX4444" fmla="*/ 6240009 w 21624131"/>
              <a:gd name="connsiteY4444" fmla="*/ 10458878 h 13294492"/>
              <a:gd name="connsiteX4445" fmla="*/ 6160940 w 21624131"/>
              <a:gd name="connsiteY4445" fmla="*/ 10435200 h 13294492"/>
              <a:gd name="connsiteX4446" fmla="*/ 6175474 w 21624131"/>
              <a:gd name="connsiteY4446" fmla="*/ 10419216 h 13294492"/>
              <a:gd name="connsiteX4447" fmla="*/ 5677315 w 21624131"/>
              <a:gd name="connsiteY4447" fmla="*/ 10569894 h 13294492"/>
              <a:gd name="connsiteX4448" fmla="*/ 5727254 w 21624131"/>
              <a:gd name="connsiteY4448" fmla="*/ 10564414 h 13294492"/>
              <a:gd name="connsiteX4449" fmla="*/ 5809912 w 21624131"/>
              <a:gd name="connsiteY4449" fmla="*/ 10579027 h 13294492"/>
              <a:gd name="connsiteX4450" fmla="*/ 5741031 w 21624131"/>
              <a:gd name="connsiteY4450" fmla="*/ 10588769 h 13294492"/>
              <a:gd name="connsiteX4451" fmla="*/ 5658373 w 21624131"/>
              <a:gd name="connsiteY4451" fmla="*/ 10579027 h 13294492"/>
              <a:gd name="connsiteX4452" fmla="*/ 5677315 w 21624131"/>
              <a:gd name="connsiteY4452" fmla="*/ 10569894 h 13294492"/>
              <a:gd name="connsiteX4453" fmla="*/ 10577753 w 21624131"/>
              <a:gd name="connsiteY4453" fmla="*/ 9062513 h 13294492"/>
              <a:gd name="connsiteX4454" fmla="*/ 10627461 w 21624131"/>
              <a:gd name="connsiteY4454" fmla="*/ 9083731 h 13294492"/>
              <a:gd name="connsiteX4455" fmla="*/ 10566999 w 21624131"/>
              <a:gd name="connsiteY4455" fmla="*/ 9161461 h 13294492"/>
              <a:gd name="connsiteX4456" fmla="*/ 10487931 w 21624131"/>
              <a:gd name="connsiteY4456" fmla="*/ 9152317 h 13294492"/>
              <a:gd name="connsiteX4457" fmla="*/ 10548394 w 21624131"/>
              <a:gd name="connsiteY4457" fmla="*/ 9074587 h 13294492"/>
              <a:gd name="connsiteX4458" fmla="*/ 10577753 w 21624131"/>
              <a:gd name="connsiteY4458" fmla="*/ 9062513 h 13294492"/>
              <a:gd name="connsiteX4459" fmla="*/ 14536185 w 21624131"/>
              <a:gd name="connsiteY4459" fmla="*/ 7843995 h 13294492"/>
              <a:gd name="connsiteX4460" fmla="*/ 14619686 w 21624131"/>
              <a:gd name="connsiteY4460" fmla="*/ 7908189 h 13294492"/>
              <a:gd name="connsiteX4461" fmla="*/ 14554741 w 21624131"/>
              <a:gd name="connsiteY4461" fmla="*/ 7999895 h 13294492"/>
              <a:gd name="connsiteX4462" fmla="*/ 14471240 w 21624131"/>
              <a:gd name="connsiteY4462" fmla="*/ 7931115 h 13294492"/>
              <a:gd name="connsiteX4463" fmla="*/ 14536185 w 21624131"/>
              <a:gd name="connsiteY4463" fmla="*/ 7843995 h 13294492"/>
              <a:gd name="connsiteX4464" fmla="*/ 9467801 w 21624131"/>
              <a:gd name="connsiteY4464" fmla="*/ 9401690 h 13294492"/>
              <a:gd name="connsiteX4465" fmla="*/ 9515294 w 21624131"/>
              <a:gd name="connsiteY4465" fmla="*/ 9420789 h 13294492"/>
              <a:gd name="connsiteX4466" fmla="*/ 9455150 w 21624131"/>
              <a:gd name="connsiteY4466" fmla="*/ 9495728 h 13294492"/>
              <a:gd name="connsiteX4467" fmla="*/ 9381126 w 21624131"/>
              <a:gd name="connsiteY4467" fmla="*/ 9486361 h 13294492"/>
              <a:gd name="connsiteX4468" fmla="*/ 9441270 w 21624131"/>
              <a:gd name="connsiteY4468" fmla="*/ 9411423 h 13294492"/>
              <a:gd name="connsiteX4469" fmla="*/ 9467801 w 21624131"/>
              <a:gd name="connsiteY4469" fmla="*/ 9401690 h 13294492"/>
              <a:gd name="connsiteX4470" fmla="*/ 16324599 w 21624131"/>
              <a:gd name="connsiteY4470" fmla="*/ 7290525 h 13294492"/>
              <a:gd name="connsiteX4471" fmla="*/ 16353521 w 21624131"/>
              <a:gd name="connsiteY4471" fmla="*/ 7283880 h 13294492"/>
              <a:gd name="connsiteX4472" fmla="*/ 16431998 w 21624131"/>
              <a:gd name="connsiteY4472" fmla="*/ 7316239 h 13294492"/>
              <a:gd name="connsiteX4473" fmla="*/ 16367370 w 21624131"/>
              <a:gd name="connsiteY4473" fmla="*/ 7385583 h 13294492"/>
              <a:gd name="connsiteX4474" fmla="*/ 16288894 w 21624131"/>
              <a:gd name="connsiteY4474" fmla="*/ 7334731 h 13294492"/>
              <a:gd name="connsiteX4475" fmla="*/ 16324599 w 21624131"/>
              <a:gd name="connsiteY4475" fmla="*/ 7290525 h 13294492"/>
              <a:gd name="connsiteX4476" fmla="*/ 18817005 w 21624131"/>
              <a:gd name="connsiteY4476" fmla="*/ 6522077 h 13294492"/>
              <a:gd name="connsiteX4477" fmla="*/ 18843022 w 21624131"/>
              <a:gd name="connsiteY4477" fmla="*/ 6518852 h 13294492"/>
              <a:gd name="connsiteX4478" fmla="*/ 18913380 w 21624131"/>
              <a:gd name="connsiteY4478" fmla="*/ 6551686 h 13294492"/>
              <a:gd name="connsiteX4479" fmla="*/ 18852404 w 21624131"/>
              <a:gd name="connsiteY4479" fmla="*/ 6589210 h 13294492"/>
              <a:gd name="connsiteX4480" fmla="*/ 18782046 w 21624131"/>
              <a:gd name="connsiteY4480" fmla="*/ 6556376 h 13294492"/>
              <a:gd name="connsiteX4481" fmla="*/ 18796704 w 21624131"/>
              <a:gd name="connsiteY4481" fmla="*/ 6530579 h 13294492"/>
              <a:gd name="connsiteX4482" fmla="*/ 18817005 w 21624131"/>
              <a:gd name="connsiteY4482" fmla="*/ 6522077 h 13294492"/>
              <a:gd name="connsiteX4483" fmla="*/ 5373964 w 21624131"/>
              <a:gd name="connsiteY4483" fmla="*/ 10655540 h 13294492"/>
              <a:gd name="connsiteX4484" fmla="*/ 5449799 w 21624131"/>
              <a:gd name="connsiteY4484" fmla="*/ 10653713 h 13294492"/>
              <a:gd name="connsiteX4485" fmla="*/ 5542777 w 21624131"/>
              <a:gd name="connsiteY4485" fmla="*/ 10666702 h 13294492"/>
              <a:gd name="connsiteX4486" fmla="*/ 5463746 w 21624131"/>
              <a:gd name="connsiteY4486" fmla="*/ 10671031 h 13294492"/>
              <a:gd name="connsiteX4487" fmla="*/ 5370768 w 21624131"/>
              <a:gd name="connsiteY4487" fmla="*/ 10658043 h 13294492"/>
              <a:gd name="connsiteX4488" fmla="*/ 5373964 w 21624131"/>
              <a:gd name="connsiteY4488" fmla="*/ 10655540 h 13294492"/>
              <a:gd name="connsiteX4489" fmla="*/ 6915675 w 21624131"/>
              <a:gd name="connsiteY4489" fmla="*/ 10179400 h 13294492"/>
              <a:gd name="connsiteX4490" fmla="*/ 6993305 w 21624131"/>
              <a:gd name="connsiteY4490" fmla="*/ 10207362 h 13294492"/>
              <a:gd name="connsiteX4491" fmla="*/ 6933941 w 21624131"/>
              <a:gd name="connsiteY4491" fmla="*/ 10253967 h 13294492"/>
              <a:gd name="connsiteX4492" fmla="*/ 6856311 w 21624131"/>
              <a:gd name="connsiteY4492" fmla="*/ 10226005 h 13294492"/>
              <a:gd name="connsiteX4493" fmla="*/ 6915675 w 21624131"/>
              <a:gd name="connsiteY4493" fmla="*/ 10179400 h 13294492"/>
              <a:gd name="connsiteX4494" fmla="*/ 21295214 w 21624131"/>
              <a:gd name="connsiteY4494" fmla="*/ 5755743 h 13294492"/>
              <a:gd name="connsiteX4495" fmla="*/ 21318347 w 21624131"/>
              <a:gd name="connsiteY4495" fmla="*/ 5797495 h 13294492"/>
              <a:gd name="connsiteX4496" fmla="*/ 21272082 w 21624131"/>
              <a:gd name="connsiteY4496" fmla="*/ 5843884 h 13294492"/>
              <a:gd name="connsiteX4497" fmla="*/ 21216564 w 21624131"/>
              <a:gd name="connsiteY4497" fmla="*/ 5894913 h 13294492"/>
              <a:gd name="connsiteX4498" fmla="*/ 21193431 w 21624131"/>
              <a:gd name="connsiteY4498" fmla="*/ 5867078 h 13294492"/>
              <a:gd name="connsiteX4499" fmla="*/ 21230443 w 21624131"/>
              <a:gd name="connsiteY4499" fmla="*/ 5806772 h 13294492"/>
              <a:gd name="connsiteX4500" fmla="*/ 21295214 w 21624131"/>
              <a:gd name="connsiteY4500" fmla="*/ 5755743 h 13294492"/>
              <a:gd name="connsiteX4501" fmla="*/ 4747011 w 21624131"/>
              <a:gd name="connsiteY4501" fmla="*/ 10842196 h 13294492"/>
              <a:gd name="connsiteX4502" fmla="*/ 4810217 w 21624131"/>
              <a:gd name="connsiteY4502" fmla="*/ 10832313 h 13294492"/>
              <a:gd name="connsiteX4503" fmla="*/ 4912273 w 21624131"/>
              <a:gd name="connsiteY4503" fmla="*/ 10883474 h 13294492"/>
              <a:gd name="connsiteX4504" fmla="*/ 4833411 w 21624131"/>
              <a:gd name="connsiteY4504" fmla="*/ 10976495 h 13294492"/>
              <a:gd name="connsiteX4505" fmla="*/ 4722076 w 21624131"/>
              <a:gd name="connsiteY4505" fmla="*/ 10883474 h 13294492"/>
              <a:gd name="connsiteX4506" fmla="*/ 4747011 w 21624131"/>
              <a:gd name="connsiteY4506" fmla="*/ 10842196 h 13294492"/>
              <a:gd name="connsiteX4507" fmla="*/ 5080334 w 21624131"/>
              <a:gd name="connsiteY4507" fmla="*/ 10739057 h 13294492"/>
              <a:gd name="connsiteX4508" fmla="*/ 5142705 w 21624131"/>
              <a:gd name="connsiteY4508" fmla="*/ 10736767 h 13294492"/>
              <a:gd name="connsiteX4509" fmla="*/ 5239727 w 21624131"/>
              <a:gd name="connsiteY4509" fmla="*/ 10768823 h 13294492"/>
              <a:gd name="connsiteX4510" fmla="*/ 5151945 w 21624131"/>
              <a:gd name="connsiteY4510" fmla="*/ 10787141 h 13294492"/>
              <a:gd name="connsiteX4511" fmla="*/ 5059543 w 21624131"/>
              <a:gd name="connsiteY4511" fmla="*/ 10755085 h 13294492"/>
              <a:gd name="connsiteX4512" fmla="*/ 5080334 w 21624131"/>
              <a:gd name="connsiteY4512" fmla="*/ 10739057 h 13294492"/>
              <a:gd name="connsiteX4513" fmla="*/ 17597677 w 21624131"/>
              <a:gd name="connsiteY4513" fmla="*/ 6888905 h 13294492"/>
              <a:gd name="connsiteX4514" fmla="*/ 17680333 w 21624131"/>
              <a:gd name="connsiteY4514" fmla="*/ 6917319 h 13294492"/>
              <a:gd name="connsiteX4515" fmla="*/ 17629822 w 21624131"/>
              <a:gd name="connsiteY4515" fmla="*/ 6955205 h 13294492"/>
              <a:gd name="connsiteX4516" fmla="*/ 17547162 w 21624131"/>
              <a:gd name="connsiteY4516" fmla="*/ 6931527 h 13294492"/>
              <a:gd name="connsiteX4517" fmla="*/ 17597677 w 21624131"/>
              <a:gd name="connsiteY4517" fmla="*/ 6888905 h 13294492"/>
              <a:gd name="connsiteX4518" fmla="*/ 1418363 w 21624131"/>
              <a:gd name="connsiteY4518" fmla="*/ 11864808 h 13294492"/>
              <a:gd name="connsiteX4519" fmla="*/ 1433143 w 21624131"/>
              <a:gd name="connsiteY4519" fmla="*/ 11861203 h 13294492"/>
              <a:gd name="connsiteX4520" fmla="*/ 1443096 w 21624131"/>
              <a:gd name="connsiteY4520" fmla="*/ 11870135 h 13294492"/>
              <a:gd name="connsiteX4521" fmla="*/ 1364064 w 21624131"/>
              <a:gd name="connsiteY4521" fmla="*/ 12022276 h 13294492"/>
              <a:gd name="connsiteX4522" fmla="*/ 1271085 w 21624131"/>
              <a:gd name="connsiteY4522" fmla="*/ 12072990 h 13294492"/>
              <a:gd name="connsiteX4523" fmla="*/ 1350117 w 21624131"/>
              <a:gd name="connsiteY4523" fmla="*/ 11920848 h 13294492"/>
              <a:gd name="connsiteX4524" fmla="*/ 1418363 w 21624131"/>
              <a:gd name="connsiteY4524" fmla="*/ 11864808 h 13294492"/>
              <a:gd name="connsiteX4525" fmla="*/ 15436962 w 21624131"/>
              <a:gd name="connsiteY4525" fmla="*/ 7546395 h 13294492"/>
              <a:gd name="connsiteX4526" fmla="*/ 15524670 w 21624131"/>
              <a:gd name="connsiteY4526" fmla="*/ 7606859 h 13294492"/>
              <a:gd name="connsiteX4527" fmla="*/ 15455427 w 21624131"/>
              <a:gd name="connsiteY4527" fmla="*/ 7685926 h 13294492"/>
              <a:gd name="connsiteX4528" fmla="*/ 15372334 w 21624131"/>
              <a:gd name="connsiteY4528" fmla="*/ 7630113 h 13294492"/>
              <a:gd name="connsiteX4529" fmla="*/ 15436962 w 21624131"/>
              <a:gd name="connsiteY4529" fmla="*/ 7546395 h 13294492"/>
              <a:gd name="connsiteX4530" fmla="*/ 4910635 w 21624131"/>
              <a:gd name="connsiteY4530" fmla="*/ 10782747 h 13294492"/>
              <a:gd name="connsiteX4531" fmla="*/ 4972922 w 21624131"/>
              <a:gd name="connsiteY4531" fmla="*/ 10777470 h 13294492"/>
              <a:gd name="connsiteX4532" fmla="*/ 5080031 w 21624131"/>
              <a:gd name="connsiteY4532" fmla="*/ 10810304 h 13294492"/>
              <a:gd name="connsiteX4533" fmla="*/ 4996206 w 21624131"/>
              <a:gd name="connsiteY4533" fmla="*/ 10843137 h 13294492"/>
              <a:gd name="connsiteX4534" fmla="*/ 4893754 w 21624131"/>
              <a:gd name="connsiteY4534" fmla="*/ 10805613 h 13294492"/>
              <a:gd name="connsiteX4535" fmla="*/ 4910635 w 21624131"/>
              <a:gd name="connsiteY4535" fmla="*/ 10782747 h 13294492"/>
              <a:gd name="connsiteX4536" fmla="*/ 7448826 w 21624131"/>
              <a:gd name="connsiteY4536" fmla="*/ 10000779 h 13294492"/>
              <a:gd name="connsiteX4537" fmla="*/ 7518223 w 21624131"/>
              <a:gd name="connsiteY4537" fmla="*/ 10033252 h 13294492"/>
              <a:gd name="connsiteX4538" fmla="*/ 7458079 w 21624131"/>
              <a:gd name="connsiteY4538" fmla="*/ 10088919 h 13294492"/>
              <a:gd name="connsiteX4539" fmla="*/ 7384054 w 21624131"/>
              <a:gd name="connsiteY4539" fmla="*/ 10056446 h 13294492"/>
              <a:gd name="connsiteX4540" fmla="*/ 7448826 w 21624131"/>
              <a:gd name="connsiteY4540" fmla="*/ 10000779 h 13294492"/>
              <a:gd name="connsiteX4541" fmla="*/ 20335281 w 21624131"/>
              <a:gd name="connsiteY4541" fmla="*/ 6035261 h 13294492"/>
              <a:gd name="connsiteX4542" fmla="*/ 20342862 w 21624131"/>
              <a:gd name="connsiteY4542" fmla="*/ 6037585 h 13294492"/>
              <a:gd name="connsiteX4543" fmla="*/ 20295756 w 21624131"/>
              <a:gd name="connsiteY4543" fmla="*/ 6163065 h 13294492"/>
              <a:gd name="connsiteX4544" fmla="*/ 20229807 w 21624131"/>
              <a:gd name="connsiteY4544" fmla="*/ 6218834 h 13294492"/>
              <a:gd name="connsiteX4545" fmla="*/ 20281624 w 21624131"/>
              <a:gd name="connsiteY4545" fmla="*/ 6098002 h 13294492"/>
              <a:gd name="connsiteX4546" fmla="*/ 20335281 w 21624131"/>
              <a:gd name="connsiteY4546" fmla="*/ 6035261 h 13294492"/>
              <a:gd name="connsiteX4547" fmla="*/ 12371336 w 21624131"/>
              <a:gd name="connsiteY4547" fmla="*/ 8483025 h 13294492"/>
              <a:gd name="connsiteX4548" fmla="*/ 12454838 w 21624131"/>
              <a:gd name="connsiteY4548" fmla="*/ 8520056 h 13294492"/>
              <a:gd name="connsiteX4549" fmla="*/ 12389892 w 21624131"/>
              <a:gd name="connsiteY4549" fmla="*/ 8626519 h 13294492"/>
              <a:gd name="connsiteX4550" fmla="*/ 12306391 w 21624131"/>
              <a:gd name="connsiteY4550" fmla="*/ 8584859 h 13294492"/>
              <a:gd name="connsiteX4551" fmla="*/ 12371336 w 21624131"/>
              <a:gd name="connsiteY4551" fmla="*/ 8483025 h 13294492"/>
              <a:gd name="connsiteX4552" fmla="*/ 18285853 w 21624131"/>
              <a:gd name="connsiteY4552" fmla="*/ 6661998 h 13294492"/>
              <a:gd name="connsiteX4553" fmla="*/ 18311371 w 21624131"/>
              <a:gd name="connsiteY4553" fmla="*/ 6658847 h 13294492"/>
              <a:gd name="connsiteX4554" fmla="*/ 18380377 w 21624131"/>
              <a:gd name="connsiteY4554" fmla="*/ 6686989 h 13294492"/>
              <a:gd name="connsiteX4555" fmla="*/ 18320571 w 21624131"/>
              <a:gd name="connsiteY4555" fmla="*/ 6724514 h 13294492"/>
              <a:gd name="connsiteX4556" fmla="*/ 18251569 w 21624131"/>
              <a:gd name="connsiteY4556" fmla="*/ 6691679 h 13294492"/>
              <a:gd name="connsiteX4557" fmla="*/ 18265944 w 21624131"/>
              <a:gd name="connsiteY4557" fmla="*/ 6669986 h 13294492"/>
              <a:gd name="connsiteX4558" fmla="*/ 18285853 w 21624131"/>
              <a:gd name="connsiteY4558" fmla="*/ 6661998 h 13294492"/>
              <a:gd name="connsiteX4559" fmla="*/ 8911822 w 21624131"/>
              <a:gd name="connsiteY4559" fmla="*/ 9542850 h 13294492"/>
              <a:gd name="connsiteX4560" fmla="*/ 8955166 w 21624131"/>
              <a:gd name="connsiteY4560" fmla="*/ 9565225 h 13294492"/>
              <a:gd name="connsiteX4561" fmla="*/ 8895362 w 21624131"/>
              <a:gd name="connsiteY4561" fmla="*/ 9633419 h 13294492"/>
              <a:gd name="connsiteX4562" fmla="*/ 8826357 w 21624131"/>
              <a:gd name="connsiteY4562" fmla="*/ 9624326 h 13294492"/>
              <a:gd name="connsiteX4563" fmla="*/ 8886161 w 21624131"/>
              <a:gd name="connsiteY4563" fmla="*/ 9551587 h 13294492"/>
              <a:gd name="connsiteX4564" fmla="*/ 8911822 w 21624131"/>
              <a:gd name="connsiteY4564" fmla="*/ 9542850 h 13294492"/>
              <a:gd name="connsiteX4565" fmla="*/ 6383428 w 21624131"/>
              <a:gd name="connsiteY4565" fmla="*/ 10319966 h 13294492"/>
              <a:gd name="connsiteX4566" fmla="*/ 6465630 w 21624131"/>
              <a:gd name="connsiteY4566" fmla="*/ 10347025 h 13294492"/>
              <a:gd name="connsiteX4567" fmla="*/ 6406260 w 21624131"/>
              <a:gd name="connsiteY4567" fmla="*/ 10378598 h 13294492"/>
              <a:gd name="connsiteX4568" fmla="*/ 6328630 w 21624131"/>
              <a:gd name="connsiteY4568" fmla="*/ 10356047 h 13294492"/>
              <a:gd name="connsiteX4569" fmla="*/ 6383428 w 21624131"/>
              <a:gd name="connsiteY4569" fmla="*/ 10319966 h 13294492"/>
              <a:gd name="connsiteX4570" fmla="*/ 5490145 w 21624131"/>
              <a:gd name="connsiteY4570" fmla="*/ 10593377 h 13294492"/>
              <a:gd name="connsiteX4571" fmla="*/ 5560430 w 21624131"/>
              <a:gd name="connsiteY4571" fmla="*/ 10591474 h 13294492"/>
              <a:gd name="connsiteX4572" fmla="*/ 5642965 w 21624131"/>
              <a:gd name="connsiteY4572" fmla="*/ 10600495 h 13294492"/>
              <a:gd name="connsiteX4573" fmla="*/ 5565015 w 21624131"/>
              <a:gd name="connsiteY4573" fmla="*/ 10605005 h 13294492"/>
              <a:gd name="connsiteX4574" fmla="*/ 5487065 w 21624131"/>
              <a:gd name="connsiteY4574" fmla="*/ 10595984 h 13294492"/>
              <a:gd name="connsiteX4575" fmla="*/ 5490145 w 21624131"/>
              <a:gd name="connsiteY4575" fmla="*/ 10593377 h 13294492"/>
              <a:gd name="connsiteX4576" fmla="*/ 5343687 w 21624131"/>
              <a:gd name="connsiteY4576" fmla="*/ 10629359 h 13294492"/>
              <a:gd name="connsiteX4577" fmla="*/ 5422377 w 21624131"/>
              <a:gd name="connsiteY4577" fmla="*/ 10629359 h 13294492"/>
              <a:gd name="connsiteX4578" fmla="*/ 5510325 w 21624131"/>
              <a:gd name="connsiteY4578" fmla="*/ 10638380 h 13294492"/>
              <a:gd name="connsiteX4579" fmla="*/ 5436264 w 21624131"/>
              <a:gd name="connsiteY4579" fmla="*/ 10638380 h 13294492"/>
              <a:gd name="connsiteX4580" fmla="*/ 5343687 w 21624131"/>
              <a:gd name="connsiteY4580" fmla="*/ 10629359 h 13294492"/>
              <a:gd name="connsiteX4581" fmla="*/ 17035585 w 21624131"/>
              <a:gd name="connsiteY4581" fmla="*/ 7027179 h 13294492"/>
              <a:gd name="connsiteX4582" fmla="*/ 17061056 w 21624131"/>
              <a:gd name="connsiteY4582" fmla="*/ 7024040 h 13294492"/>
              <a:gd name="connsiteX4583" fmla="*/ 17143714 w 21624131"/>
              <a:gd name="connsiteY4583" fmla="*/ 7046873 h 13294492"/>
              <a:gd name="connsiteX4584" fmla="*/ 17079424 w 21624131"/>
              <a:gd name="connsiteY4584" fmla="*/ 7087970 h 13294492"/>
              <a:gd name="connsiteX4585" fmla="*/ 17001360 w 21624131"/>
              <a:gd name="connsiteY4585" fmla="*/ 7060571 h 13294492"/>
              <a:gd name="connsiteX4586" fmla="*/ 17015710 w 21624131"/>
              <a:gd name="connsiteY4586" fmla="*/ 7035456 h 13294492"/>
              <a:gd name="connsiteX4587" fmla="*/ 17035585 w 21624131"/>
              <a:gd name="connsiteY4587" fmla="*/ 7027179 h 13294492"/>
              <a:gd name="connsiteX4588" fmla="*/ 20828357 w 21624131"/>
              <a:gd name="connsiteY4588" fmla="*/ 5858801 h 13294492"/>
              <a:gd name="connsiteX4589" fmla="*/ 20836668 w 21624131"/>
              <a:gd name="connsiteY4589" fmla="*/ 5862780 h 13294492"/>
              <a:gd name="connsiteX4590" fmla="*/ 20780681 w 21624131"/>
              <a:gd name="connsiteY4590" fmla="*/ 6066484 h 13294492"/>
              <a:gd name="connsiteX4591" fmla="*/ 20706031 w 21624131"/>
              <a:gd name="connsiteY4591" fmla="*/ 6205374 h 13294492"/>
              <a:gd name="connsiteX4592" fmla="*/ 20766683 w 21624131"/>
              <a:gd name="connsiteY4592" fmla="*/ 5983151 h 13294492"/>
              <a:gd name="connsiteX4593" fmla="*/ 20828357 w 21624131"/>
              <a:gd name="connsiteY4593" fmla="*/ 5858801 h 13294492"/>
              <a:gd name="connsiteX4594" fmla="*/ 11481866 w 21624131"/>
              <a:gd name="connsiteY4594" fmla="*/ 8728441 h 13294492"/>
              <a:gd name="connsiteX4595" fmla="*/ 11536755 w 21624131"/>
              <a:gd name="connsiteY4595" fmla="*/ 8755412 h 13294492"/>
              <a:gd name="connsiteX4596" fmla="*/ 11472466 w 21624131"/>
              <a:gd name="connsiteY4596" fmla="*/ 8846741 h 13294492"/>
              <a:gd name="connsiteX4597" fmla="*/ 11398994 w 21624131"/>
              <a:gd name="connsiteY4597" fmla="*/ 8828475 h 13294492"/>
              <a:gd name="connsiteX4598" fmla="*/ 11454098 w 21624131"/>
              <a:gd name="connsiteY4598" fmla="*/ 8737146 h 13294492"/>
              <a:gd name="connsiteX4599" fmla="*/ 11481866 w 21624131"/>
              <a:gd name="connsiteY4599" fmla="*/ 8728441 h 13294492"/>
              <a:gd name="connsiteX4600" fmla="*/ 5203402 w 21624131"/>
              <a:gd name="connsiteY4600" fmla="*/ 10658320 h 13294492"/>
              <a:gd name="connsiteX4601" fmla="*/ 5278444 w 21624131"/>
              <a:gd name="connsiteY4601" fmla="*/ 10656418 h 13294492"/>
              <a:gd name="connsiteX4602" fmla="*/ 5375050 w 21624131"/>
              <a:gd name="connsiteY4602" fmla="*/ 10674458 h 13294492"/>
              <a:gd name="connsiteX4603" fmla="*/ 5292245 w 21624131"/>
              <a:gd name="connsiteY4603" fmla="*/ 10678968 h 13294492"/>
              <a:gd name="connsiteX4604" fmla="*/ 5200239 w 21624131"/>
              <a:gd name="connsiteY4604" fmla="*/ 10660928 h 13294492"/>
              <a:gd name="connsiteX4605" fmla="*/ 5203402 w 21624131"/>
              <a:gd name="connsiteY4605" fmla="*/ 10658320 h 13294492"/>
              <a:gd name="connsiteX4606" fmla="*/ 17727221 w 21624131"/>
              <a:gd name="connsiteY4606" fmla="*/ 6805114 h 13294492"/>
              <a:gd name="connsiteX4607" fmla="*/ 17769435 w 21624131"/>
              <a:gd name="connsiteY4607" fmla="*/ 6794098 h 13294492"/>
              <a:gd name="connsiteX4608" fmla="*/ 17849174 w 21624131"/>
              <a:gd name="connsiteY4608" fmla="*/ 6821932 h 13294492"/>
              <a:gd name="connsiteX4609" fmla="*/ 17783507 w 21624131"/>
              <a:gd name="connsiteY4609" fmla="*/ 6854404 h 13294492"/>
              <a:gd name="connsiteX4610" fmla="*/ 17713149 w 21624131"/>
              <a:gd name="connsiteY4610" fmla="*/ 6826570 h 13294492"/>
              <a:gd name="connsiteX4611" fmla="*/ 17727221 w 21624131"/>
              <a:gd name="connsiteY4611" fmla="*/ 6805114 h 13294492"/>
              <a:gd name="connsiteX4612" fmla="*/ 12725829 w 21624131"/>
              <a:gd name="connsiteY4612" fmla="*/ 8339406 h 13294492"/>
              <a:gd name="connsiteX4613" fmla="*/ 12809332 w 21624131"/>
              <a:gd name="connsiteY4613" fmla="*/ 8376042 h 13294492"/>
              <a:gd name="connsiteX4614" fmla="*/ 12744385 w 21624131"/>
              <a:gd name="connsiteY4614" fmla="*/ 8485950 h 13294492"/>
              <a:gd name="connsiteX4615" fmla="*/ 12665523 w 21624131"/>
              <a:gd name="connsiteY4615" fmla="*/ 8440155 h 13294492"/>
              <a:gd name="connsiteX4616" fmla="*/ 12725829 w 21624131"/>
              <a:gd name="connsiteY4616" fmla="*/ 8339406 h 13294492"/>
              <a:gd name="connsiteX4617" fmla="*/ 19517656 w 21624131"/>
              <a:gd name="connsiteY4617" fmla="*/ 6245541 h 13294492"/>
              <a:gd name="connsiteX4618" fmla="*/ 19587239 w 21624131"/>
              <a:gd name="connsiteY4618" fmla="*/ 6287486 h 13294492"/>
              <a:gd name="connsiteX4619" fmla="*/ 19536212 w 21624131"/>
              <a:gd name="connsiteY4619" fmla="*/ 6329429 h 13294492"/>
              <a:gd name="connsiteX4620" fmla="*/ 19466628 w 21624131"/>
              <a:gd name="connsiteY4620" fmla="*/ 6292146 h 13294492"/>
              <a:gd name="connsiteX4621" fmla="*/ 19517656 w 21624131"/>
              <a:gd name="connsiteY4621" fmla="*/ 6245541 h 13294492"/>
              <a:gd name="connsiteX4622" fmla="*/ 1605787 w 21624131"/>
              <a:gd name="connsiteY4622" fmla="*/ 11753173 h 13294492"/>
              <a:gd name="connsiteX4623" fmla="*/ 1632519 w 21624131"/>
              <a:gd name="connsiteY4623" fmla="*/ 11762960 h 13294492"/>
              <a:gd name="connsiteX4624" fmla="*/ 1558135 w 21624131"/>
              <a:gd name="connsiteY4624" fmla="*/ 11919532 h 13294492"/>
              <a:gd name="connsiteX4625" fmla="*/ 1460509 w 21624131"/>
              <a:gd name="connsiteY4625" fmla="*/ 11965582 h 13294492"/>
              <a:gd name="connsiteX4626" fmla="*/ 1544188 w 21624131"/>
              <a:gd name="connsiteY4626" fmla="*/ 11809010 h 13294492"/>
              <a:gd name="connsiteX4627" fmla="*/ 1605787 w 21624131"/>
              <a:gd name="connsiteY4627" fmla="*/ 11753173 h 13294492"/>
              <a:gd name="connsiteX4628" fmla="*/ 9793846 w 21624131"/>
              <a:gd name="connsiteY4628" fmla="*/ 9232530 h 13294492"/>
              <a:gd name="connsiteX4629" fmla="*/ 9872494 w 21624131"/>
              <a:gd name="connsiteY4629" fmla="*/ 9237141 h 13294492"/>
              <a:gd name="connsiteX4630" fmla="*/ 9816977 w 21624131"/>
              <a:gd name="connsiteY4630" fmla="*/ 9315516 h 13294492"/>
              <a:gd name="connsiteX4631" fmla="*/ 9738326 w 21624131"/>
              <a:gd name="connsiteY4631" fmla="*/ 9310906 h 13294492"/>
              <a:gd name="connsiteX4632" fmla="*/ 9793846 w 21624131"/>
              <a:gd name="connsiteY4632" fmla="*/ 9232530 h 13294492"/>
              <a:gd name="connsiteX4633" fmla="*/ 14170866 w 21624131"/>
              <a:gd name="connsiteY4633" fmla="*/ 7883847 h 13294492"/>
              <a:gd name="connsiteX4634" fmla="*/ 14254367 w 21624131"/>
              <a:gd name="connsiteY4634" fmla="*/ 7939392 h 13294492"/>
              <a:gd name="connsiteX4635" fmla="*/ 14189421 w 21624131"/>
              <a:gd name="connsiteY4635" fmla="*/ 8041227 h 13294492"/>
              <a:gd name="connsiteX4636" fmla="*/ 14105920 w 21624131"/>
              <a:gd name="connsiteY4636" fmla="*/ 7976423 h 13294492"/>
              <a:gd name="connsiteX4637" fmla="*/ 14170866 w 21624131"/>
              <a:gd name="connsiteY4637" fmla="*/ 7883847 h 13294492"/>
              <a:gd name="connsiteX4638" fmla="*/ 5314703 w 21624131"/>
              <a:gd name="connsiteY4638" fmla="*/ 10607034 h 13294492"/>
              <a:gd name="connsiteX4639" fmla="*/ 5389270 w 21624131"/>
              <a:gd name="connsiteY4639" fmla="*/ 10607034 h 13294492"/>
              <a:gd name="connsiteX4640" fmla="*/ 5477819 w 21624131"/>
              <a:gd name="connsiteY4640" fmla="*/ 10611770 h 13294492"/>
              <a:gd name="connsiteX4641" fmla="*/ 5407912 w 21624131"/>
              <a:gd name="connsiteY4641" fmla="*/ 10616505 h 13294492"/>
              <a:gd name="connsiteX4642" fmla="*/ 5314703 w 21624131"/>
              <a:gd name="connsiteY4642" fmla="*/ 10607034 h 13294492"/>
              <a:gd name="connsiteX4643" fmla="*/ 18995706 w 21624131"/>
              <a:gd name="connsiteY4643" fmla="*/ 6399034 h 13294492"/>
              <a:gd name="connsiteX4644" fmla="*/ 19065691 w 21624131"/>
              <a:gd name="connsiteY4644" fmla="*/ 6431658 h 13294492"/>
              <a:gd name="connsiteX4645" fmla="*/ 19019035 w 21624131"/>
              <a:gd name="connsiteY4645" fmla="*/ 6473602 h 13294492"/>
              <a:gd name="connsiteX4646" fmla="*/ 18944386 w 21624131"/>
              <a:gd name="connsiteY4646" fmla="*/ 6445639 h 13294492"/>
              <a:gd name="connsiteX4647" fmla="*/ 18995706 w 21624131"/>
              <a:gd name="connsiteY4647" fmla="*/ 6399034 h 13294492"/>
              <a:gd name="connsiteX4648" fmla="*/ 16489654 w 21624131"/>
              <a:gd name="connsiteY4648" fmla="*/ 7168770 h 13294492"/>
              <a:gd name="connsiteX4649" fmla="*/ 16515582 w 21624131"/>
              <a:gd name="connsiteY4649" fmla="*/ 7162144 h 13294492"/>
              <a:gd name="connsiteX4650" fmla="*/ 16604388 w 21624131"/>
              <a:gd name="connsiteY4650" fmla="*/ 7194768 h 13294492"/>
              <a:gd name="connsiteX4651" fmla="*/ 16538950 w 21624131"/>
              <a:gd name="connsiteY4651" fmla="*/ 7236712 h 13294492"/>
              <a:gd name="connsiteX4652" fmla="*/ 16454816 w 21624131"/>
              <a:gd name="connsiteY4652" fmla="*/ 7208749 h 13294492"/>
              <a:gd name="connsiteX4653" fmla="*/ 16489654 w 21624131"/>
              <a:gd name="connsiteY4653" fmla="*/ 7168770 h 13294492"/>
              <a:gd name="connsiteX4654" fmla="*/ 10375543 w 21624131"/>
              <a:gd name="connsiteY4654" fmla="*/ 9048353 h 13294492"/>
              <a:gd name="connsiteX4655" fmla="*/ 10427214 w 21624131"/>
              <a:gd name="connsiteY4655" fmla="*/ 9065858 h 13294492"/>
              <a:gd name="connsiteX4656" fmla="*/ 10366751 w 21624131"/>
              <a:gd name="connsiteY4656" fmla="*/ 9144234 h 13294492"/>
              <a:gd name="connsiteX4657" fmla="*/ 10287683 w 21624131"/>
              <a:gd name="connsiteY4657" fmla="*/ 9139623 h 13294492"/>
              <a:gd name="connsiteX4658" fmla="*/ 10348146 w 21624131"/>
              <a:gd name="connsiteY4658" fmla="*/ 9061246 h 13294492"/>
              <a:gd name="connsiteX4659" fmla="*/ 10375543 w 21624131"/>
              <a:gd name="connsiteY4659" fmla="*/ 9048353 h 13294492"/>
              <a:gd name="connsiteX4660" fmla="*/ 20564782 w 21624131"/>
              <a:gd name="connsiteY4660" fmla="*/ 5912085 h 13294492"/>
              <a:gd name="connsiteX4661" fmla="*/ 20572273 w 21624131"/>
              <a:gd name="connsiteY4661" fmla="*/ 5910286 h 13294492"/>
              <a:gd name="connsiteX4662" fmla="*/ 20526171 w 21624131"/>
              <a:gd name="connsiteY4662" fmla="*/ 6062374 h 13294492"/>
              <a:gd name="connsiteX4663" fmla="*/ 20457016 w 21624131"/>
              <a:gd name="connsiteY4663" fmla="*/ 6177593 h 13294492"/>
              <a:gd name="connsiteX4664" fmla="*/ 20507730 w 21624131"/>
              <a:gd name="connsiteY4664" fmla="*/ 6025505 h 13294492"/>
              <a:gd name="connsiteX4665" fmla="*/ 20564782 w 21624131"/>
              <a:gd name="connsiteY4665" fmla="*/ 5912085 h 13294492"/>
              <a:gd name="connsiteX4666" fmla="*/ 15951161 w 21624131"/>
              <a:gd name="connsiteY4666" fmla="*/ 7330751 h 13294492"/>
              <a:gd name="connsiteX4667" fmla="*/ 15980084 w 21624131"/>
              <a:gd name="connsiteY4667" fmla="*/ 7324530 h 13294492"/>
              <a:gd name="connsiteX4668" fmla="*/ 16058562 w 21624131"/>
              <a:gd name="connsiteY4668" fmla="*/ 7362000 h 13294492"/>
              <a:gd name="connsiteX4669" fmla="*/ 15993933 w 21624131"/>
              <a:gd name="connsiteY4669" fmla="*/ 7436938 h 13294492"/>
              <a:gd name="connsiteX4670" fmla="*/ 15915457 w 21624131"/>
              <a:gd name="connsiteY4670" fmla="*/ 7385417 h 13294492"/>
              <a:gd name="connsiteX4671" fmla="*/ 15951161 w 21624131"/>
              <a:gd name="connsiteY4671" fmla="*/ 7330751 h 13294492"/>
              <a:gd name="connsiteX4672" fmla="*/ 10930353 w 21624131"/>
              <a:gd name="connsiteY4672" fmla="*/ 8873155 h 13294492"/>
              <a:gd name="connsiteX4673" fmla="*/ 10982014 w 21624131"/>
              <a:gd name="connsiteY4673" fmla="*/ 8894503 h 13294492"/>
              <a:gd name="connsiteX4674" fmla="*/ 10917725 w 21624131"/>
              <a:gd name="connsiteY4674" fmla="*/ 8981909 h 13294492"/>
              <a:gd name="connsiteX4675" fmla="*/ 10844250 w 21624131"/>
              <a:gd name="connsiteY4675" fmla="*/ 8972709 h 13294492"/>
              <a:gd name="connsiteX4676" fmla="*/ 10903947 w 21624131"/>
              <a:gd name="connsiteY4676" fmla="*/ 8885302 h 13294492"/>
              <a:gd name="connsiteX4677" fmla="*/ 10930353 w 21624131"/>
              <a:gd name="connsiteY4677" fmla="*/ 8873155 h 13294492"/>
              <a:gd name="connsiteX4678" fmla="*/ 5643121 w 21624131"/>
              <a:gd name="connsiteY4678" fmla="*/ 10499044 h 13294492"/>
              <a:gd name="connsiteX4679" fmla="*/ 5690190 w 21624131"/>
              <a:gd name="connsiteY4679" fmla="*/ 10491350 h 13294492"/>
              <a:gd name="connsiteX4680" fmla="*/ 5772848 w 21624131"/>
              <a:gd name="connsiteY4680" fmla="*/ 10504543 h 13294492"/>
              <a:gd name="connsiteX4681" fmla="*/ 5708558 w 21624131"/>
              <a:gd name="connsiteY4681" fmla="*/ 10522132 h 13294492"/>
              <a:gd name="connsiteX4682" fmla="*/ 5630493 w 21624131"/>
              <a:gd name="connsiteY4682" fmla="*/ 10513337 h 13294492"/>
              <a:gd name="connsiteX4683" fmla="*/ 5643121 w 21624131"/>
              <a:gd name="connsiteY4683" fmla="*/ 10499044 h 13294492"/>
              <a:gd name="connsiteX4684" fmla="*/ 15067838 w 21624131"/>
              <a:gd name="connsiteY4684" fmla="*/ 7597810 h 13294492"/>
              <a:gd name="connsiteX4685" fmla="*/ 15151972 w 21624131"/>
              <a:gd name="connsiteY4685" fmla="*/ 7658274 h 13294492"/>
              <a:gd name="connsiteX4686" fmla="*/ 15081860 w 21624131"/>
              <a:gd name="connsiteY4686" fmla="*/ 7737342 h 13294492"/>
              <a:gd name="connsiteX4687" fmla="*/ 15002401 w 21624131"/>
              <a:gd name="connsiteY4687" fmla="*/ 7672227 h 13294492"/>
              <a:gd name="connsiteX4688" fmla="*/ 15067838 w 21624131"/>
              <a:gd name="connsiteY4688" fmla="*/ 7597810 h 13294492"/>
              <a:gd name="connsiteX4689" fmla="*/ 21057345 w 21624131"/>
              <a:gd name="connsiteY4689" fmla="*/ 5755053 h 13294492"/>
              <a:gd name="connsiteX4690" fmla="*/ 21068322 w 21624131"/>
              <a:gd name="connsiteY4690" fmla="*/ 5756063 h 13294492"/>
              <a:gd name="connsiteX4691" fmla="*/ 21017810 w 21624131"/>
              <a:gd name="connsiteY4691" fmla="*/ 5908398 h 13294492"/>
              <a:gd name="connsiteX4692" fmla="*/ 20930560 w 21624131"/>
              <a:gd name="connsiteY4692" fmla="*/ 6037652 h 13294492"/>
              <a:gd name="connsiteX4693" fmla="*/ 20985665 w 21624131"/>
              <a:gd name="connsiteY4693" fmla="*/ 5857620 h 13294492"/>
              <a:gd name="connsiteX4694" fmla="*/ 21057345 w 21624131"/>
              <a:gd name="connsiteY4694" fmla="*/ 5755053 h 13294492"/>
              <a:gd name="connsiteX4695" fmla="*/ 18462908 w 21624131"/>
              <a:gd name="connsiteY4695" fmla="*/ 6552342 h 13294492"/>
              <a:gd name="connsiteX4696" fmla="*/ 18542647 w 21624131"/>
              <a:gd name="connsiteY4696" fmla="*/ 6575175 h 13294492"/>
              <a:gd name="connsiteX4697" fmla="*/ 18491052 w 21624131"/>
              <a:gd name="connsiteY4697" fmla="*/ 6611706 h 13294492"/>
              <a:gd name="connsiteX4698" fmla="*/ 18411314 w 21624131"/>
              <a:gd name="connsiteY4698" fmla="*/ 6588873 h 13294492"/>
              <a:gd name="connsiteX4699" fmla="*/ 18462908 w 21624131"/>
              <a:gd name="connsiteY4699" fmla="*/ 6552342 h 13294492"/>
              <a:gd name="connsiteX4700" fmla="*/ 6553904 w 21624131"/>
              <a:gd name="connsiteY4700" fmla="*/ 10211829 h 13294492"/>
              <a:gd name="connsiteX4701" fmla="*/ 6627928 w 21624131"/>
              <a:gd name="connsiteY4701" fmla="*/ 10244143 h 13294492"/>
              <a:gd name="connsiteX4702" fmla="*/ 6567784 w 21624131"/>
              <a:gd name="connsiteY4702" fmla="*/ 10285689 h 13294492"/>
              <a:gd name="connsiteX4703" fmla="*/ 6493765 w 21624131"/>
              <a:gd name="connsiteY4703" fmla="*/ 10253374 h 13294492"/>
              <a:gd name="connsiteX4704" fmla="*/ 6553904 w 21624131"/>
              <a:gd name="connsiteY4704" fmla="*/ 10211829 h 13294492"/>
              <a:gd name="connsiteX4705" fmla="*/ 9271681 w 21624131"/>
              <a:gd name="connsiteY4705" fmla="*/ 9374560 h 13294492"/>
              <a:gd name="connsiteX4706" fmla="*/ 9316966 w 21624131"/>
              <a:gd name="connsiteY4706" fmla="*/ 9397900 h 13294492"/>
              <a:gd name="connsiteX4707" fmla="*/ 9261763 w 21624131"/>
              <a:gd name="connsiteY4707" fmla="*/ 9471666 h 13294492"/>
              <a:gd name="connsiteX4708" fmla="*/ 9183557 w 21624131"/>
              <a:gd name="connsiteY4708" fmla="*/ 9457834 h 13294492"/>
              <a:gd name="connsiteX4709" fmla="*/ 9247960 w 21624131"/>
              <a:gd name="connsiteY4709" fmla="*/ 9384069 h 13294492"/>
              <a:gd name="connsiteX4710" fmla="*/ 9271681 w 21624131"/>
              <a:gd name="connsiteY4710" fmla="*/ 9374560 h 13294492"/>
              <a:gd name="connsiteX4711" fmla="*/ 5474169 w 21624131"/>
              <a:gd name="connsiteY4711" fmla="*/ 10542427 h 13294492"/>
              <a:gd name="connsiteX4712" fmla="*/ 5522298 w 21624131"/>
              <a:gd name="connsiteY4712" fmla="*/ 10537353 h 13294492"/>
              <a:gd name="connsiteX4713" fmla="*/ 5610439 w 21624131"/>
              <a:gd name="connsiteY4713" fmla="*/ 10546373 h 13294492"/>
              <a:gd name="connsiteX4714" fmla="*/ 5536215 w 21624131"/>
              <a:gd name="connsiteY4714" fmla="*/ 10559903 h 13294492"/>
              <a:gd name="connsiteX4715" fmla="*/ 5457354 w 21624131"/>
              <a:gd name="connsiteY4715" fmla="*/ 10550883 h 13294492"/>
              <a:gd name="connsiteX4716" fmla="*/ 5474169 w 21624131"/>
              <a:gd name="connsiteY4716" fmla="*/ 10542427 h 13294492"/>
              <a:gd name="connsiteX4717" fmla="*/ 5832454 w 21624131"/>
              <a:gd name="connsiteY4717" fmla="*/ 10431443 h 13294492"/>
              <a:gd name="connsiteX4718" fmla="*/ 5861083 w 21624131"/>
              <a:gd name="connsiteY4718" fmla="*/ 10426404 h 13294492"/>
              <a:gd name="connsiteX4719" fmla="*/ 5940543 w 21624131"/>
              <a:gd name="connsiteY4719" fmla="*/ 10449775 h 13294492"/>
              <a:gd name="connsiteX4720" fmla="*/ 5870431 w 21624131"/>
              <a:gd name="connsiteY4720" fmla="*/ 10473146 h 13294492"/>
              <a:gd name="connsiteX4721" fmla="*/ 5795645 w 21624131"/>
              <a:gd name="connsiteY4721" fmla="*/ 10454449 h 13294492"/>
              <a:gd name="connsiteX4722" fmla="*/ 5832454 w 21624131"/>
              <a:gd name="connsiteY4722" fmla="*/ 10431443 h 13294492"/>
              <a:gd name="connsiteX4723" fmla="*/ 13088441 w 21624131"/>
              <a:gd name="connsiteY4723" fmla="*/ 8199586 h 13294492"/>
              <a:gd name="connsiteX4724" fmla="*/ 13171943 w 21624131"/>
              <a:gd name="connsiteY4724" fmla="*/ 8245589 h 13294492"/>
              <a:gd name="connsiteX4725" fmla="*/ 13106997 w 21624131"/>
              <a:gd name="connsiteY4725" fmla="*/ 8355996 h 13294492"/>
              <a:gd name="connsiteX4726" fmla="*/ 13023496 w 21624131"/>
              <a:gd name="connsiteY4726" fmla="*/ 8305393 h 13294492"/>
              <a:gd name="connsiteX4727" fmla="*/ 13088441 w 21624131"/>
              <a:gd name="connsiteY4727" fmla="*/ 8199586 h 13294492"/>
              <a:gd name="connsiteX4728" fmla="*/ 7056391 w 21624131"/>
              <a:gd name="connsiteY4728" fmla="*/ 10053654 h 13294492"/>
              <a:gd name="connsiteX4729" fmla="*/ 7082482 w 21624131"/>
              <a:gd name="connsiteY4729" fmla="*/ 10049585 h 13294492"/>
              <a:gd name="connsiteX4730" fmla="*/ 7157530 w 21624131"/>
              <a:gd name="connsiteY4730" fmla="*/ 10087469 h 13294492"/>
              <a:gd name="connsiteX4731" fmla="*/ 7096554 w 21624131"/>
              <a:gd name="connsiteY4731" fmla="*/ 10134826 h 13294492"/>
              <a:gd name="connsiteX4732" fmla="*/ 7016815 w 21624131"/>
              <a:gd name="connsiteY4732" fmla="*/ 10096941 h 13294492"/>
              <a:gd name="connsiteX4733" fmla="*/ 7056391 w 21624131"/>
              <a:gd name="connsiteY4733" fmla="*/ 10053654 h 13294492"/>
              <a:gd name="connsiteX4734" fmla="*/ 17186233 w 21624131"/>
              <a:gd name="connsiteY4734" fmla="*/ 6935392 h 13294492"/>
              <a:gd name="connsiteX4735" fmla="*/ 17237606 w 21624131"/>
              <a:gd name="connsiteY4735" fmla="*/ 6922055 h 13294492"/>
              <a:gd name="connsiteX4736" fmla="*/ 17306104 w 21624131"/>
              <a:gd name="connsiteY4736" fmla="*/ 6945250 h 13294492"/>
              <a:gd name="connsiteX4737" fmla="*/ 17251305 w 21624131"/>
              <a:gd name="connsiteY4737" fmla="*/ 6982360 h 13294492"/>
              <a:gd name="connsiteX4738" fmla="*/ 17169110 w 21624131"/>
              <a:gd name="connsiteY4738" fmla="*/ 6959166 h 13294492"/>
              <a:gd name="connsiteX4739" fmla="*/ 17186233 w 21624131"/>
              <a:gd name="connsiteY4739" fmla="*/ 6935392 h 13294492"/>
              <a:gd name="connsiteX4740" fmla="*/ 5175891 w 21624131"/>
              <a:gd name="connsiteY4740" fmla="*/ 10629359 h 13294492"/>
              <a:gd name="connsiteX4741" fmla="*/ 5254221 w 21624131"/>
              <a:gd name="connsiteY4741" fmla="*/ 10629358 h 13294492"/>
              <a:gd name="connsiteX4742" fmla="*/ 5341766 w 21624131"/>
              <a:gd name="connsiteY4742" fmla="*/ 10642890 h 13294492"/>
              <a:gd name="connsiteX4743" fmla="*/ 5258829 w 21624131"/>
              <a:gd name="connsiteY4743" fmla="*/ 10642890 h 13294492"/>
              <a:gd name="connsiteX4744" fmla="*/ 5175891 w 21624131"/>
              <a:gd name="connsiteY4744" fmla="*/ 10629359 h 13294492"/>
              <a:gd name="connsiteX4745" fmla="*/ 13809106 w 21624131"/>
              <a:gd name="connsiteY4745" fmla="*/ 7972480 h 13294492"/>
              <a:gd name="connsiteX4746" fmla="*/ 13893631 w 21624131"/>
              <a:gd name="connsiteY4746" fmla="*/ 8028496 h 13294492"/>
              <a:gd name="connsiteX4747" fmla="*/ 13832586 w 21624131"/>
              <a:gd name="connsiteY4747" fmla="*/ 8131191 h 13294492"/>
              <a:gd name="connsiteX4748" fmla="*/ 13743365 w 21624131"/>
              <a:gd name="connsiteY4748" fmla="*/ 8070507 h 13294492"/>
              <a:gd name="connsiteX4749" fmla="*/ 13809106 w 21624131"/>
              <a:gd name="connsiteY4749" fmla="*/ 7972480 h 13294492"/>
              <a:gd name="connsiteX4750" fmla="*/ 5032846 w 21624131"/>
              <a:gd name="connsiteY4750" fmla="*/ 10671156 h 13294492"/>
              <a:gd name="connsiteX4751" fmla="*/ 5105612 w 21624131"/>
              <a:gd name="connsiteY4751" fmla="*/ 10667242 h 13294492"/>
              <a:gd name="connsiteX4752" fmla="*/ 5207254 w 21624131"/>
              <a:gd name="connsiteY4752" fmla="*/ 10685798 h 13294492"/>
              <a:gd name="connsiteX4753" fmla="*/ 5128713 w 21624131"/>
              <a:gd name="connsiteY4753" fmla="*/ 10695076 h 13294492"/>
              <a:gd name="connsiteX4754" fmla="*/ 5031691 w 21624131"/>
              <a:gd name="connsiteY4754" fmla="*/ 10676520 h 13294492"/>
              <a:gd name="connsiteX4755" fmla="*/ 5032846 w 21624131"/>
              <a:gd name="connsiteY4755" fmla="*/ 10671156 h 13294492"/>
              <a:gd name="connsiteX4756" fmla="*/ 1797961 w 21624131"/>
              <a:gd name="connsiteY4756" fmla="*/ 11663522 h 13294492"/>
              <a:gd name="connsiteX4757" fmla="*/ 1830881 w 21624131"/>
              <a:gd name="connsiteY4757" fmla="*/ 11725162 h 13294492"/>
              <a:gd name="connsiteX4758" fmla="*/ 1756958 w 21624131"/>
              <a:gd name="connsiteY4758" fmla="*/ 12004282 h 13294492"/>
              <a:gd name="connsiteX4759" fmla="*/ 1655316 w 21624131"/>
              <a:gd name="connsiteY4759" fmla="*/ 11925197 h 13294492"/>
              <a:gd name="connsiteX4760" fmla="*/ 1733857 w 21624131"/>
              <a:gd name="connsiteY4760" fmla="*/ 11706553 h 13294492"/>
              <a:gd name="connsiteX4761" fmla="*/ 1797961 w 21624131"/>
              <a:gd name="connsiteY4761" fmla="*/ 11663522 h 13294492"/>
              <a:gd name="connsiteX4762" fmla="*/ 13452624 w 21624131"/>
              <a:gd name="connsiteY4762" fmla="*/ 8075919 h 13294492"/>
              <a:gd name="connsiteX4763" fmla="*/ 13531100 w 21624131"/>
              <a:gd name="connsiteY4763" fmla="*/ 8135723 h 13294492"/>
              <a:gd name="connsiteX4764" fmla="*/ 13466472 w 21624131"/>
              <a:gd name="connsiteY4764" fmla="*/ 8236929 h 13294492"/>
              <a:gd name="connsiteX4765" fmla="*/ 13383380 w 21624131"/>
              <a:gd name="connsiteY4765" fmla="*/ 8177125 h 13294492"/>
              <a:gd name="connsiteX4766" fmla="*/ 13452624 w 21624131"/>
              <a:gd name="connsiteY4766" fmla="*/ 8075919 h 13294492"/>
              <a:gd name="connsiteX4767" fmla="*/ 7969723 w 21624131"/>
              <a:gd name="connsiteY4767" fmla="*/ 9759066 h 13294492"/>
              <a:gd name="connsiteX4768" fmla="*/ 8039707 w 21624131"/>
              <a:gd name="connsiteY4768" fmla="*/ 9782009 h 13294492"/>
              <a:gd name="connsiteX4769" fmla="*/ 7979054 w 21624131"/>
              <a:gd name="connsiteY4769" fmla="*/ 9841660 h 13294492"/>
              <a:gd name="connsiteX4770" fmla="*/ 7909069 w 21624131"/>
              <a:gd name="connsiteY4770" fmla="*/ 9818718 h 13294492"/>
              <a:gd name="connsiteX4771" fmla="*/ 7969723 w 21624131"/>
              <a:gd name="connsiteY4771" fmla="*/ 9759066 h 13294492"/>
              <a:gd name="connsiteX4772" fmla="*/ 8326008 w 21624131"/>
              <a:gd name="connsiteY4772" fmla="*/ 9647645 h 13294492"/>
              <a:gd name="connsiteX4773" fmla="*/ 8395012 w 21624131"/>
              <a:gd name="connsiteY4773" fmla="*/ 9661764 h 13294492"/>
              <a:gd name="connsiteX4774" fmla="*/ 8344410 w 21624131"/>
              <a:gd name="connsiteY4774" fmla="*/ 9727651 h 13294492"/>
              <a:gd name="connsiteX4775" fmla="*/ 8270803 w 21624131"/>
              <a:gd name="connsiteY4775" fmla="*/ 9713532 h 13294492"/>
              <a:gd name="connsiteX4776" fmla="*/ 8326008 w 21624131"/>
              <a:gd name="connsiteY4776" fmla="*/ 9647645 h 13294492"/>
              <a:gd name="connsiteX4777" fmla="*/ 17893955 w 21624131"/>
              <a:gd name="connsiteY4777" fmla="*/ 6704024 h 13294492"/>
              <a:gd name="connsiteX4778" fmla="*/ 17935676 w 21624131"/>
              <a:gd name="connsiteY4778" fmla="*/ 6691268 h 13294492"/>
              <a:gd name="connsiteX4779" fmla="*/ 18008835 w 21624131"/>
              <a:gd name="connsiteY4779" fmla="*/ 6714463 h 13294492"/>
              <a:gd name="connsiteX4780" fmla="*/ 17949394 w 21624131"/>
              <a:gd name="connsiteY4780" fmla="*/ 6751573 h 13294492"/>
              <a:gd name="connsiteX4781" fmla="*/ 17876238 w 21624131"/>
              <a:gd name="connsiteY4781" fmla="*/ 6723739 h 13294492"/>
              <a:gd name="connsiteX4782" fmla="*/ 17893955 w 21624131"/>
              <a:gd name="connsiteY4782" fmla="*/ 6704024 h 13294492"/>
              <a:gd name="connsiteX4783" fmla="*/ 5295289 w 21624131"/>
              <a:gd name="connsiteY4783" fmla="*/ 10575819 h 13294492"/>
              <a:gd name="connsiteX4784" fmla="*/ 5309570 w 21624131"/>
              <a:gd name="connsiteY4784" fmla="*/ 10572785 h 13294492"/>
              <a:gd name="connsiteX4785" fmla="*/ 5361503 w 21624131"/>
              <a:gd name="connsiteY4785" fmla="*/ 10569826 h 13294492"/>
              <a:gd name="connsiteX4786" fmla="*/ 5444595 w 21624131"/>
              <a:gd name="connsiteY4786" fmla="*/ 10579297 h 13294492"/>
              <a:gd name="connsiteX4787" fmla="*/ 5375351 w 21624131"/>
              <a:gd name="connsiteY4787" fmla="*/ 10588768 h 13294492"/>
              <a:gd name="connsiteX4788" fmla="*/ 5292259 w 21624131"/>
              <a:gd name="connsiteY4788" fmla="*/ 10579297 h 13294492"/>
              <a:gd name="connsiteX4789" fmla="*/ 5295289 w 21624131"/>
              <a:gd name="connsiteY4789" fmla="*/ 10575819 h 13294492"/>
              <a:gd name="connsiteX4790" fmla="*/ 5977583 w 21624131"/>
              <a:gd name="connsiteY4790" fmla="*/ 10360522 h 13294492"/>
              <a:gd name="connsiteX4791" fmla="*/ 6022677 w 21624131"/>
              <a:gd name="connsiteY4791" fmla="*/ 10347930 h 13294492"/>
              <a:gd name="connsiteX4792" fmla="*/ 6100307 w 21624131"/>
              <a:gd name="connsiteY4792" fmla="*/ 10375405 h 13294492"/>
              <a:gd name="connsiteX4793" fmla="*/ 6036376 w 21624131"/>
              <a:gd name="connsiteY4793" fmla="*/ 10402883 h 13294492"/>
              <a:gd name="connsiteX4794" fmla="*/ 5963313 w 21624131"/>
              <a:gd name="connsiteY4794" fmla="*/ 10379986 h 13294492"/>
              <a:gd name="connsiteX4795" fmla="*/ 5977583 w 21624131"/>
              <a:gd name="connsiteY4795" fmla="*/ 10360522 h 13294492"/>
              <a:gd name="connsiteX4796" fmla="*/ 11814831 w 21624131"/>
              <a:gd name="connsiteY4796" fmla="*/ 8561541 h 13294492"/>
              <a:gd name="connsiteX4797" fmla="*/ 11893899 w 21624131"/>
              <a:gd name="connsiteY4797" fmla="*/ 8594014 h 13294492"/>
              <a:gd name="connsiteX4798" fmla="*/ 11828784 w 21624131"/>
              <a:gd name="connsiteY4798" fmla="*/ 8686793 h 13294492"/>
              <a:gd name="connsiteX4799" fmla="*/ 11749716 w 21624131"/>
              <a:gd name="connsiteY4799" fmla="*/ 8654320 h 13294492"/>
              <a:gd name="connsiteX4800" fmla="*/ 11814831 w 21624131"/>
              <a:gd name="connsiteY4800" fmla="*/ 8561541 h 13294492"/>
              <a:gd name="connsiteX4801" fmla="*/ 5148068 w 21624131"/>
              <a:gd name="connsiteY4801" fmla="*/ 10610415 h 13294492"/>
              <a:gd name="connsiteX4802" fmla="*/ 5217500 w 21624131"/>
              <a:gd name="connsiteY4802" fmla="*/ 10610415 h 13294492"/>
              <a:gd name="connsiteX4803" fmla="*/ 5310076 w 21624131"/>
              <a:gd name="connsiteY4803" fmla="*/ 10621239 h 13294492"/>
              <a:gd name="connsiteX4804" fmla="*/ 5236015 w 21624131"/>
              <a:gd name="connsiteY4804" fmla="*/ 10621240 h 13294492"/>
              <a:gd name="connsiteX4805" fmla="*/ 5148068 w 21624131"/>
              <a:gd name="connsiteY4805" fmla="*/ 10610415 h 13294492"/>
              <a:gd name="connsiteX4806" fmla="*/ 4408678 w 21624131"/>
              <a:gd name="connsiteY4806" fmla="*/ 10833321 h 13294492"/>
              <a:gd name="connsiteX4807" fmla="*/ 4444828 w 21624131"/>
              <a:gd name="connsiteY4807" fmla="*/ 10829607 h 13294492"/>
              <a:gd name="connsiteX4808" fmla="*/ 4547659 w 21624131"/>
              <a:gd name="connsiteY4808" fmla="*/ 10893591 h 13294492"/>
              <a:gd name="connsiteX4809" fmla="*/ 4472873 w 21624131"/>
              <a:gd name="connsiteY4809" fmla="*/ 11026128 h 13294492"/>
              <a:gd name="connsiteX4810" fmla="*/ 4360694 w 21624131"/>
              <a:gd name="connsiteY4810" fmla="*/ 10902731 h 13294492"/>
              <a:gd name="connsiteX4811" fmla="*/ 4408678 w 21624131"/>
              <a:gd name="connsiteY4811" fmla="*/ 10833321 h 13294492"/>
              <a:gd name="connsiteX4812" fmla="*/ 16687261 w 21624131"/>
              <a:gd name="connsiteY4812" fmla="*/ 7056512 h 13294492"/>
              <a:gd name="connsiteX4813" fmla="*/ 16764891 w 21624131"/>
              <a:gd name="connsiteY4813" fmla="*/ 7083912 h 13294492"/>
              <a:gd name="connsiteX4814" fmla="*/ 16705526 w 21624131"/>
              <a:gd name="connsiteY4814" fmla="*/ 7125010 h 13294492"/>
              <a:gd name="connsiteX4815" fmla="*/ 16627898 w 21624131"/>
              <a:gd name="connsiteY4815" fmla="*/ 7097611 h 13294492"/>
              <a:gd name="connsiteX4816" fmla="*/ 16687261 w 21624131"/>
              <a:gd name="connsiteY4816" fmla="*/ 7056512 h 13294492"/>
              <a:gd name="connsiteX4817" fmla="*/ 4865898 w 21624131"/>
              <a:gd name="connsiteY4817" fmla="*/ 10690549 h 13294492"/>
              <a:gd name="connsiteX4818" fmla="*/ 4945162 w 21624131"/>
              <a:gd name="connsiteY4818" fmla="*/ 10685373 h 13294492"/>
              <a:gd name="connsiteX4819" fmla="*/ 5042184 w 21624131"/>
              <a:gd name="connsiteY4819" fmla="*/ 10708375 h 13294492"/>
              <a:gd name="connsiteX4820" fmla="*/ 4954402 w 21624131"/>
              <a:gd name="connsiteY4820" fmla="*/ 10722176 h 13294492"/>
              <a:gd name="connsiteX4821" fmla="*/ 4862000 w 21624131"/>
              <a:gd name="connsiteY4821" fmla="*/ 10699174 h 13294492"/>
              <a:gd name="connsiteX4822" fmla="*/ 4865898 w 21624131"/>
              <a:gd name="connsiteY4822" fmla="*/ 10690549 h 13294492"/>
              <a:gd name="connsiteX4823" fmla="*/ 7579926 w 21624131"/>
              <a:gd name="connsiteY4823" fmla="*/ 9854904 h 13294492"/>
              <a:gd name="connsiteX4824" fmla="*/ 7605150 w 21624131"/>
              <a:gd name="connsiteY4824" fmla="*/ 9848290 h 13294492"/>
              <a:gd name="connsiteX4825" fmla="*/ 7679800 w 21624131"/>
              <a:gd name="connsiteY4825" fmla="*/ 9880148 h 13294492"/>
              <a:gd name="connsiteX4826" fmla="*/ 7614481 w 21624131"/>
              <a:gd name="connsiteY4826" fmla="*/ 9934761 h 13294492"/>
              <a:gd name="connsiteX4827" fmla="*/ 7544497 w 21624131"/>
              <a:gd name="connsiteY4827" fmla="*/ 9902903 h 13294492"/>
              <a:gd name="connsiteX4828" fmla="*/ 7579926 w 21624131"/>
              <a:gd name="connsiteY4828" fmla="*/ 9854904 h 13294492"/>
              <a:gd name="connsiteX4829" fmla="*/ 8688619 w 21624131"/>
              <a:gd name="connsiteY4829" fmla="*/ 9510107 h 13294492"/>
              <a:gd name="connsiteX4830" fmla="*/ 8757624 w 21624131"/>
              <a:gd name="connsiteY4830" fmla="*/ 9523872 h 13294492"/>
              <a:gd name="connsiteX4831" fmla="*/ 8702421 w 21624131"/>
              <a:gd name="connsiteY4831" fmla="*/ 9592701 h 13294492"/>
              <a:gd name="connsiteX4832" fmla="*/ 8628815 w 21624131"/>
              <a:gd name="connsiteY4832" fmla="*/ 9578935 h 13294492"/>
              <a:gd name="connsiteX4833" fmla="*/ 8688619 w 21624131"/>
              <a:gd name="connsiteY4833" fmla="*/ 9510107 h 13294492"/>
              <a:gd name="connsiteX4834" fmla="*/ 959805 w 21624131"/>
              <a:gd name="connsiteY4834" fmla="*/ 11886621 h 13294492"/>
              <a:gd name="connsiteX4835" fmla="*/ 987982 w 21624131"/>
              <a:gd name="connsiteY4835" fmla="*/ 11877967 h 13294492"/>
              <a:gd name="connsiteX4836" fmla="*/ 997183 w 21624131"/>
              <a:gd name="connsiteY4836" fmla="*/ 11928744 h 13294492"/>
              <a:gd name="connsiteX4837" fmla="*/ 955780 w 21624131"/>
              <a:gd name="connsiteY4837" fmla="*/ 11984139 h 13294492"/>
              <a:gd name="connsiteX4838" fmla="*/ 895975 w 21624131"/>
              <a:gd name="connsiteY4838" fmla="*/ 12025685 h 13294492"/>
              <a:gd name="connsiteX4839" fmla="*/ 882174 w 21624131"/>
              <a:gd name="connsiteY4839" fmla="*/ 11956441 h 13294492"/>
              <a:gd name="connsiteX4840" fmla="*/ 928179 w 21624131"/>
              <a:gd name="connsiteY4840" fmla="*/ 11905663 h 13294492"/>
              <a:gd name="connsiteX4841" fmla="*/ 959805 w 21624131"/>
              <a:gd name="connsiteY4841" fmla="*/ 11886621 h 13294492"/>
              <a:gd name="connsiteX4842" fmla="*/ 17394828 w 21624131"/>
              <a:gd name="connsiteY4842" fmla="*/ 6826377 h 13294492"/>
              <a:gd name="connsiteX4843" fmla="*/ 17473033 w 21624131"/>
              <a:gd name="connsiteY4843" fmla="*/ 6848605 h 13294492"/>
              <a:gd name="connsiteX4844" fmla="*/ 17413230 w 21624131"/>
              <a:gd name="connsiteY4844" fmla="*/ 6884171 h 13294492"/>
              <a:gd name="connsiteX4845" fmla="*/ 17339625 w 21624131"/>
              <a:gd name="connsiteY4845" fmla="*/ 6861943 h 13294492"/>
              <a:gd name="connsiteX4846" fmla="*/ 17394828 w 21624131"/>
              <a:gd name="connsiteY4846" fmla="*/ 6826377 h 13294492"/>
              <a:gd name="connsiteX4847" fmla="*/ 16145588 w 21624131"/>
              <a:gd name="connsiteY4847" fmla="*/ 7205440 h 13294492"/>
              <a:gd name="connsiteX4848" fmla="*/ 16223654 w 21624131"/>
              <a:gd name="connsiteY4848" fmla="*/ 7233403 h 13294492"/>
              <a:gd name="connsiteX4849" fmla="*/ 16159365 w 21624131"/>
              <a:gd name="connsiteY4849" fmla="*/ 7280008 h 13294492"/>
              <a:gd name="connsiteX4850" fmla="*/ 16081299 w 21624131"/>
              <a:gd name="connsiteY4850" fmla="*/ 7247385 h 13294492"/>
              <a:gd name="connsiteX4851" fmla="*/ 16145588 w 21624131"/>
              <a:gd name="connsiteY4851" fmla="*/ 7205440 h 13294492"/>
              <a:gd name="connsiteX4852" fmla="*/ 5005740 w 21624131"/>
              <a:gd name="connsiteY4852" fmla="*/ 10631357 h 13294492"/>
              <a:gd name="connsiteX4853" fmla="*/ 5078195 w 21624131"/>
              <a:gd name="connsiteY4853" fmla="*/ 10629359 h 13294492"/>
              <a:gd name="connsiteX4854" fmla="*/ 5174801 w 21624131"/>
              <a:gd name="connsiteY4854" fmla="*/ 10643566 h 13294492"/>
              <a:gd name="connsiteX4855" fmla="*/ 5096596 w 21624131"/>
              <a:gd name="connsiteY4855" fmla="*/ 10643566 h 13294492"/>
              <a:gd name="connsiteX4856" fmla="*/ 5004590 w 21624131"/>
              <a:gd name="connsiteY4856" fmla="*/ 10634095 h 13294492"/>
              <a:gd name="connsiteX4857" fmla="*/ 5005740 w 21624131"/>
              <a:gd name="connsiteY4857" fmla="*/ 10631357 h 13294492"/>
              <a:gd name="connsiteX4858" fmla="*/ 4712631 w 21624131"/>
              <a:gd name="connsiteY4858" fmla="*/ 10719447 h 13294492"/>
              <a:gd name="connsiteX4859" fmla="*/ 4773815 w 21624131"/>
              <a:gd name="connsiteY4859" fmla="*/ 10713245 h 13294492"/>
              <a:gd name="connsiteX4860" fmla="*/ 4874455 w 21624131"/>
              <a:gd name="connsiteY4860" fmla="*/ 10744816 h 13294492"/>
              <a:gd name="connsiteX4861" fmla="*/ 4796688 w 21624131"/>
              <a:gd name="connsiteY4861" fmla="*/ 10767366 h 13294492"/>
              <a:gd name="connsiteX4862" fmla="*/ 4696048 w 21624131"/>
              <a:gd name="connsiteY4862" fmla="*/ 10735796 h 13294492"/>
              <a:gd name="connsiteX4863" fmla="*/ 4712631 w 21624131"/>
              <a:gd name="connsiteY4863" fmla="*/ 10719447 h 13294492"/>
              <a:gd name="connsiteX4864" fmla="*/ 19156977 w 21624131"/>
              <a:gd name="connsiteY4864" fmla="*/ 6275307 h 13294492"/>
              <a:gd name="connsiteX4865" fmla="*/ 19221923 w 21624131"/>
              <a:gd name="connsiteY4865" fmla="*/ 6307273 h 13294492"/>
              <a:gd name="connsiteX4866" fmla="*/ 19166255 w 21624131"/>
              <a:gd name="connsiteY4866" fmla="*/ 6348371 h 13294492"/>
              <a:gd name="connsiteX4867" fmla="*/ 19101309 w 21624131"/>
              <a:gd name="connsiteY4867" fmla="*/ 6316405 h 13294492"/>
              <a:gd name="connsiteX4868" fmla="*/ 19156977 w 21624131"/>
              <a:gd name="connsiteY4868" fmla="*/ 6275307 h 13294492"/>
              <a:gd name="connsiteX4869" fmla="*/ 5125473 w 21624131"/>
              <a:gd name="connsiteY4869" fmla="*/ 10590670 h 13294492"/>
              <a:gd name="connsiteX4870" fmla="*/ 5195112 w 21624131"/>
              <a:gd name="connsiteY4870" fmla="*/ 10588767 h 13294492"/>
              <a:gd name="connsiteX4871" fmla="*/ 5277648 w 21624131"/>
              <a:gd name="connsiteY4871" fmla="*/ 10593277 h 13294492"/>
              <a:gd name="connsiteX4872" fmla="*/ 5204283 w 21624131"/>
              <a:gd name="connsiteY4872" fmla="*/ 10597787 h 13294492"/>
              <a:gd name="connsiteX4873" fmla="*/ 5121747 w 21624131"/>
              <a:gd name="connsiteY4873" fmla="*/ 10593277 h 13294492"/>
              <a:gd name="connsiteX4874" fmla="*/ 5125473 w 21624131"/>
              <a:gd name="connsiteY4874" fmla="*/ 10590670 h 13294492"/>
              <a:gd name="connsiteX4875" fmla="*/ 4544735 w 21624131"/>
              <a:gd name="connsiteY4875" fmla="*/ 10768954 h 13294492"/>
              <a:gd name="connsiteX4876" fmla="*/ 4607603 w 21624131"/>
              <a:gd name="connsiteY4876" fmla="*/ 10759250 h 13294492"/>
              <a:gd name="connsiteX4877" fmla="*/ 4710055 w 21624131"/>
              <a:gd name="connsiteY4877" fmla="*/ 10795782 h 13294492"/>
              <a:gd name="connsiteX4878" fmla="*/ 4630889 w 21624131"/>
              <a:gd name="connsiteY4878" fmla="*/ 10832315 h 13294492"/>
              <a:gd name="connsiteX4879" fmla="*/ 4523778 w 21624131"/>
              <a:gd name="connsiteY4879" fmla="*/ 10795782 h 13294492"/>
              <a:gd name="connsiteX4880" fmla="*/ 4544735 w 21624131"/>
              <a:gd name="connsiteY4880" fmla="*/ 10768954 h 13294492"/>
              <a:gd name="connsiteX4881" fmla="*/ 1175678 w 21624131"/>
              <a:gd name="connsiteY4881" fmla="*/ 11804273 h 13294492"/>
              <a:gd name="connsiteX4882" fmla="*/ 1205765 w 21624131"/>
              <a:gd name="connsiteY4882" fmla="*/ 11806003 h 13294492"/>
              <a:gd name="connsiteX4883" fmla="*/ 1136332 w 21624131"/>
              <a:gd name="connsiteY4883" fmla="*/ 11930543 h 13294492"/>
              <a:gd name="connsiteX4884" fmla="*/ 1043757 w 21624131"/>
              <a:gd name="connsiteY4884" fmla="*/ 11967445 h 13294492"/>
              <a:gd name="connsiteX4885" fmla="*/ 1117817 w 21624131"/>
              <a:gd name="connsiteY4885" fmla="*/ 11847516 h 13294492"/>
              <a:gd name="connsiteX4886" fmla="*/ 1175678 w 21624131"/>
              <a:gd name="connsiteY4886" fmla="*/ 11804273 h 13294492"/>
              <a:gd name="connsiteX4887" fmla="*/ 18587651 w 21624131"/>
              <a:gd name="connsiteY4887" fmla="*/ 6448675 h 13294492"/>
              <a:gd name="connsiteX4888" fmla="*/ 18629641 w 21624131"/>
              <a:gd name="connsiteY4888" fmla="*/ 6436949 h 13294492"/>
              <a:gd name="connsiteX4889" fmla="*/ 18699626 w 21624131"/>
              <a:gd name="connsiteY4889" fmla="*/ 6460402 h 13294492"/>
              <a:gd name="connsiteX4890" fmla="*/ 18643638 w 21624131"/>
              <a:gd name="connsiteY4890" fmla="*/ 6502617 h 13294492"/>
              <a:gd name="connsiteX4891" fmla="*/ 18573653 w 21624131"/>
              <a:gd name="connsiteY4891" fmla="*/ 6474473 h 13294492"/>
              <a:gd name="connsiteX4892" fmla="*/ 18587651 w 21624131"/>
              <a:gd name="connsiteY4892" fmla="*/ 6448675 h 13294492"/>
              <a:gd name="connsiteX4893" fmla="*/ 15575239 w 21624131"/>
              <a:gd name="connsiteY4893" fmla="*/ 7375139 h 13294492"/>
              <a:gd name="connsiteX4894" fmla="*/ 15604305 w 21624131"/>
              <a:gd name="connsiteY4894" fmla="*/ 7367686 h 13294492"/>
              <a:gd name="connsiteX4895" fmla="*/ 15683168 w 21624131"/>
              <a:gd name="connsiteY4895" fmla="*/ 7413110 h 13294492"/>
              <a:gd name="connsiteX4896" fmla="*/ 15618222 w 21624131"/>
              <a:gd name="connsiteY4896" fmla="*/ 7485788 h 13294492"/>
              <a:gd name="connsiteX4897" fmla="*/ 15539360 w 21624131"/>
              <a:gd name="connsiteY4897" fmla="*/ 7435822 h 13294492"/>
              <a:gd name="connsiteX4898" fmla="*/ 15575239 w 21624131"/>
              <a:gd name="connsiteY4898" fmla="*/ 7375139 h 13294492"/>
              <a:gd name="connsiteX4899" fmla="*/ 14693909 w 21624131"/>
              <a:gd name="connsiteY4899" fmla="*/ 7643835 h 13294492"/>
              <a:gd name="connsiteX4900" fmla="*/ 14782049 w 21624131"/>
              <a:gd name="connsiteY4900" fmla="*/ 7704598 h 13294492"/>
              <a:gd name="connsiteX4901" fmla="*/ 14717104 w 21624131"/>
              <a:gd name="connsiteY4901" fmla="*/ 7788733 h 13294492"/>
              <a:gd name="connsiteX4902" fmla="*/ 14638241 w 21624131"/>
              <a:gd name="connsiteY4902" fmla="*/ 7727969 h 13294492"/>
              <a:gd name="connsiteX4903" fmla="*/ 14693909 w 21624131"/>
              <a:gd name="connsiteY4903" fmla="*/ 7643835 h 13294492"/>
              <a:gd name="connsiteX4904" fmla="*/ 19648369 w 21624131"/>
              <a:gd name="connsiteY4904" fmla="*/ 6116196 h 13294492"/>
              <a:gd name="connsiteX4905" fmla="*/ 19669970 w 21624131"/>
              <a:gd name="connsiteY4905" fmla="*/ 6112230 h 13294492"/>
              <a:gd name="connsiteX4906" fmla="*/ 19739554 w 21624131"/>
              <a:gd name="connsiteY4906" fmla="*/ 6149831 h 13294492"/>
              <a:gd name="connsiteX4907" fmla="*/ 19693165 w 21624131"/>
              <a:gd name="connsiteY4907" fmla="*/ 6196832 h 13294492"/>
              <a:gd name="connsiteX4908" fmla="*/ 19623581 w 21624131"/>
              <a:gd name="connsiteY4908" fmla="*/ 6154532 h 13294492"/>
              <a:gd name="connsiteX4909" fmla="*/ 19648369 w 21624131"/>
              <a:gd name="connsiteY4909" fmla="*/ 6116196 h 13294492"/>
              <a:gd name="connsiteX4910" fmla="*/ 9622056 w 21624131"/>
              <a:gd name="connsiteY4910" fmla="*/ 9198003 h 13294492"/>
              <a:gd name="connsiteX4911" fmla="*/ 9674165 w 21624131"/>
              <a:gd name="connsiteY4911" fmla="*/ 9213151 h 13294492"/>
              <a:gd name="connsiteX4912" fmla="*/ 9617879 w 21624131"/>
              <a:gd name="connsiteY4912" fmla="*/ 9292773 h 13294492"/>
              <a:gd name="connsiteX4913" fmla="*/ 9538142 w 21624131"/>
              <a:gd name="connsiteY4913" fmla="*/ 9283406 h 13294492"/>
              <a:gd name="connsiteX4914" fmla="*/ 9594428 w 21624131"/>
              <a:gd name="connsiteY4914" fmla="*/ 9208468 h 13294492"/>
              <a:gd name="connsiteX4915" fmla="*/ 9622056 w 21624131"/>
              <a:gd name="connsiteY4915" fmla="*/ 9198003 h 13294492"/>
              <a:gd name="connsiteX4916" fmla="*/ 10174939 w 21624131"/>
              <a:gd name="connsiteY4916" fmla="*/ 9027516 h 13294492"/>
              <a:gd name="connsiteX4917" fmla="*/ 10226988 w 21624131"/>
              <a:gd name="connsiteY4917" fmla="*/ 9047087 h 13294492"/>
              <a:gd name="connsiteX4918" fmla="*/ 10166845 w 21624131"/>
              <a:gd name="connsiteY4918" fmla="*/ 9125949 h 13294492"/>
              <a:gd name="connsiteX4919" fmla="*/ 10092820 w 21624131"/>
              <a:gd name="connsiteY4919" fmla="*/ 9121310 h 13294492"/>
              <a:gd name="connsiteX4920" fmla="*/ 10148338 w 21624131"/>
              <a:gd name="connsiteY4920" fmla="*/ 9037809 h 13294492"/>
              <a:gd name="connsiteX4921" fmla="*/ 10174939 w 21624131"/>
              <a:gd name="connsiteY4921" fmla="*/ 9027516 h 13294492"/>
              <a:gd name="connsiteX4922" fmla="*/ 11289177 w 21624131"/>
              <a:gd name="connsiteY4922" fmla="*/ 8684515 h 13294492"/>
              <a:gd name="connsiteX4923" fmla="*/ 11339132 w 21624131"/>
              <a:gd name="connsiteY4923" fmla="*/ 8709888 h 13294492"/>
              <a:gd name="connsiteX4924" fmla="*/ 11273696 w 21624131"/>
              <a:gd name="connsiteY4924" fmla="*/ 8802418 h 13294492"/>
              <a:gd name="connsiteX4925" fmla="*/ 11198910 w 21624131"/>
              <a:gd name="connsiteY4925" fmla="*/ 8783912 h 13294492"/>
              <a:gd name="connsiteX4926" fmla="*/ 11259672 w 21624131"/>
              <a:gd name="connsiteY4926" fmla="*/ 8696008 h 13294492"/>
              <a:gd name="connsiteX4927" fmla="*/ 11289177 w 21624131"/>
              <a:gd name="connsiteY4927" fmla="*/ 8684515 h 13294492"/>
              <a:gd name="connsiteX4928" fmla="*/ 2294867 w 21624131"/>
              <a:gd name="connsiteY4928" fmla="*/ 11450432 h 13294492"/>
              <a:gd name="connsiteX4929" fmla="*/ 2312937 w 21624131"/>
              <a:gd name="connsiteY4929" fmla="*/ 11447275 h 13294492"/>
              <a:gd name="connsiteX4930" fmla="*/ 2387167 w 21624131"/>
              <a:gd name="connsiteY4930" fmla="*/ 11620041 h 13294492"/>
              <a:gd name="connsiteX4931" fmla="*/ 2322342 w 21624131"/>
              <a:gd name="connsiteY4931" fmla="*/ 11994149 h 13294492"/>
              <a:gd name="connsiteX4932" fmla="*/ 2211212 w 21624131"/>
              <a:gd name="connsiteY4932" fmla="*/ 11790930 h 13294492"/>
              <a:gd name="connsiteX4933" fmla="*/ 2276038 w 21624131"/>
              <a:gd name="connsiteY4933" fmla="*/ 11463007 h 13294492"/>
              <a:gd name="connsiteX4934" fmla="*/ 2294867 w 21624131"/>
              <a:gd name="connsiteY4934" fmla="*/ 11450432 h 13294492"/>
              <a:gd name="connsiteX4935" fmla="*/ 6690605 w 21624131"/>
              <a:gd name="connsiteY4935" fmla="*/ 10094189 h 13294492"/>
              <a:gd name="connsiteX4936" fmla="*/ 6716268 w 21624131"/>
              <a:gd name="connsiteY4936" fmla="*/ 10087433 h 13294492"/>
              <a:gd name="connsiteX4937" fmla="*/ 6790292 w 21624131"/>
              <a:gd name="connsiteY4937" fmla="*/ 10120334 h 13294492"/>
              <a:gd name="connsiteX4938" fmla="*/ 6725521 w 21624131"/>
              <a:gd name="connsiteY4938" fmla="*/ 10172034 h 13294492"/>
              <a:gd name="connsiteX4939" fmla="*/ 6656123 w 21624131"/>
              <a:gd name="connsiteY4939" fmla="*/ 10139133 h 13294492"/>
              <a:gd name="connsiteX4940" fmla="*/ 6690605 w 21624131"/>
              <a:gd name="connsiteY4940" fmla="*/ 10094189 h 13294492"/>
              <a:gd name="connsiteX4941" fmla="*/ 18077249 w 21624131"/>
              <a:gd name="connsiteY4941" fmla="*/ 6591553 h 13294492"/>
              <a:gd name="connsiteX4942" fmla="*/ 18102613 w 21624131"/>
              <a:gd name="connsiteY4942" fmla="*/ 6588436 h 13294492"/>
              <a:gd name="connsiteX4943" fmla="*/ 18171196 w 21624131"/>
              <a:gd name="connsiteY4943" fmla="*/ 6611631 h 13294492"/>
              <a:gd name="connsiteX4944" fmla="*/ 18107185 w 21624131"/>
              <a:gd name="connsiteY4944" fmla="*/ 6644105 h 13294492"/>
              <a:gd name="connsiteX4945" fmla="*/ 18043172 w 21624131"/>
              <a:gd name="connsiteY4945" fmla="*/ 6620910 h 13294492"/>
              <a:gd name="connsiteX4946" fmla="*/ 18057461 w 21624131"/>
              <a:gd name="connsiteY4946" fmla="*/ 6599454 h 13294492"/>
              <a:gd name="connsiteX4947" fmla="*/ 18077249 w 21624131"/>
              <a:gd name="connsiteY4947" fmla="*/ 6591553 h 13294492"/>
              <a:gd name="connsiteX4948" fmla="*/ 21225128 w 21624131"/>
              <a:gd name="connsiteY4948" fmla="*/ 5623147 h 13294492"/>
              <a:gd name="connsiteX4949" fmla="*/ 21243416 w 21624131"/>
              <a:gd name="connsiteY4949" fmla="*/ 5673522 h 13294492"/>
              <a:gd name="connsiteX4950" fmla="*/ 21142826 w 21624131"/>
              <a:gd name="connsiteY4950" fmla="*/ 5788008 h 13294492"/>
              <a:gd name="connsiteX4951" fmla="*/ 21129109 w 21624131"/>
              <a:gd name="connsiteY4951" fmla="*/ 5746792 h 13294492"/>
              <a:gd name="connsiteX4952" fmla="*/ 21161115 w 21624131"/>
              <a:gd name="connsiteY4952" fmla="*/ 5682680 h 13294492"/>
              <a:gd name="connsiteX4953" fmla="*/ 21225128 w 21624131"/>
              <a:gd name="connsiteY4953" fmla="*/ 5623147 h 13294492"/>
              <a:gd name="connsiteX4954" fmla="*/ 20072570 w 21624131"/>
              <a:gd name="connsiteY4954" fmla="*/ 5977013 h 13294492"/>
              <a:gd name="connsiteX4955" fmla="*/ 20096040 w 21624131"/>
              <a:gd name="connsiteY4955" fmla="*/ 5987964 h 13294492"/>
              <a:gd name="connsiteX4956" fmla="*/ 20045665 w 21624131"/>
              <a:gd name="connsiteY4956" fmla="*/ 6070950 h 13294492"/>
              <a:gd name="connsiteX4957" fmla="*/ 19986133 w 21624131"/>
              <a:gd name="connsiteY4957" fmla="*/ 6075559 h 13294492"/>
              <a:gd name="connsiteX4958" fmla="*/ 20031928 w 21624131"/>
              <a:gd name="connsiteY4958" fmla="*/ 5997184 h 13294492"/>
              <a:gd name="connsiteX4959" fmla="*/ 20072570 w 21624131"/>
              <a:gd name="connsiteY4959" fmla="*/ 5977013 h 13294492"/>
              <a:gd name="connsiteX4960" fmla="*/ 10732743 w 21624131"/>
              <a:gd name="connsiteY4960" fmla="*/ 8848956 h 13294492"/>
              <a:gd name="connsiteX4961" fmla="*/ 10784413 w 21624131"/>
              <a:gd name="connsiteY4961" fmla="*/ 8870607 h 13294492"/>
              <a:gd name="connsiteX4962" fmla="*/ 10723949 w 21624131"/>
              <a:gd name="connsiteY4962" fmla="*/ 8949922 h 13294492"/>
              <a:gd name="connsiteX4963" fmla="*/ 10644881 w 21624131"/>
              <a:gd name="connsiteY4963" fmla="*/ 8945257 h 13294492"/>
              <a:gd name="connsiteX4964" fmla="*/ 10705345 w 21624131"/>
              <a:gd name="connsiteY4964" fmla="*/ 8861276 h 13294492"/>
              <a:gd name="connsiteX4965" fmla="*/ 10732743 w 21624131"/>
              <a:gd name="connsiteY4965" fmla="*/ 8848956 h 13294492"/>
              <a:gd name="connsiteX4966" fmla="*/ 6188587 w 21624131"/>
              <a:gd name="connsiteY4966" fmla="*/ 10245097 h 13294492"/>
              <a:gd name="connsiteX4967" fmla="*/ 6262611 w 21624131"/>
              <a:gd name="connsiteY4967" fmla="*/ 10277062 h 13294492"/>
              <a:gd name="connsiteX4968" fmla="*/ 6202466 w 21624131"/>
              <a:gd name="connsiteY4968" fmla="*/ 10313594 h 13294492"/>
              <a:gd name="connsiteX4969" fmla="*/ 6128441 w 21624131"/>
              <a:gd name="connsiteY4969" fmla="*/ 10286196 h 13294492"/>
              <a:gd name="connsiteX4970" fmla="*/ 6188587 w 21624131"/>
              <a:gd name="connsiteY4970" fmla="*/ 10245097 h 13294492"/>
              <a:gd name="connsiteX4971" fmla="*/ 4978370 w 21624131"/>
              <a:gd name="connsiteY4971" fmla="*/ 10610416 h 13294492"/>
              <a:gd name="connsiteX4972" fmla="*/ 5057060 w 21624131"/>
              <a:gd name="connsiteY4972" fmla="*/ 10610416 h 13294492"/>
              <a:gd name="connsiteX4973" fmla="*/ 5140379 w 21624131"/>
              <a:gd name="connsiteY4973" fmla="*/ 10621240 h 13294492"/>
              <a:gd name="connsiteX4974" fmla="*/ 5066318 w 21624131"/>
              <a:gd name="connsiteY4974" fmla="*/ 10621240 h 13294492"/>
              <a:gd name="connsiteX4975" fmla="*/ 4978370 w 21624131"/>
              <a:gd name="connsiteY4975" fmla="*/ 10610416 h 13294492"/>
              <a:gd name="connsiteX4976" fmla="*/ 16848862 w 21624131"/>
              <a:gd name="connsiteY4976" fmla="*/ 6959218 h 13294492"/>
              <a:gd name="connsiteX4977" fmla="*/ 16932581 w 21624131"/>
              <a:gd name="connsiteY4977" fmla="*/ 6977981 h 13294492"/>
              <a:gd name="connsiteX4978" fmla="*/ 16876771 w 21624131"/>
              <a:gd name="connsiteY4978" fmla="*/ 7020194 h 13294492"/>
              <a:gd name="connsiteX4979" fmla="*/ 16793049 w 21624131"/>
              <a:gd name="connsiteY4979" fmla="*/ 6996743 h 13294492"/>
              <a:gd name="connsiteX4980" fmla="*/ 16848862 w 21624131"/>
              <a:gd name="connsiteY4980" fmla="*/ 6959218 h 13294492"/>
              <a:gd name="connsiteX4981" fmla="*/ 9065850 w 21624131"/>
              <a:gd name="connsiteY4981" fmla="*/ 9352863 h 13294492"/>
              <a:gd name="connsiteX4982" fmla="*/ 9112145 w 21624131"/>
              <a:gd name="connsiteY4982" fmla="*/ 9371715 h 13294492"/>
              <a:gd name="connsiteX4983" fmla="*/ 9057277 w 21624131"/>
              <a:gd name="connsiteY4983" fmla="*/ 9436435 h 13294492"/>
              <a:gd name="connsiteX4984" fmla="*/ 8988692 w 21624131"/>
              <a:gd name="connsiteY4984" fmla="*/ 9427190 h 13294492"/>
              <a:gd name="connsiteX4985" fmla="*/ 9038987 w 21624131"/>
              <a:gd name="connsiteY4985" fmla="*/ 9362470 h 13294492"/>
              <a:gd name="connsiteX4986" fmla="*/ 9065850 w 21624131"/>
              <a:gd name="connsiteY4986" fmla="*/ 9352863 h 13294492"/>
              <a:gd name="connsiteX4987" fmla="*/ 12194045 w 21624131"/>
              <a:gd name="connsiteY4987" fmla="*/ 8387806 h 13294492"/>
              <a:gd name="connsiteX4988" fmla="*/ 12249225 w 21624131"/>
              <a:gd name="connsiteY4988" fmla="*/ 8426473 h 13294492"/>
              <a:gd name="connsiteX4989" fmla="*/ 12189212 w 21624131"/>
              <a:gd name="connsiteY4989" fmla="*/ 8524343 h 13294492"/>
              <a:gd name="connsiteX4990" fmla="*/ 12110736 w 21624131"/>
              <a:gd name="connsiteY4990" fmla="*/ 8496380 h 13294492"/>
              <a:gd name="connsiteX4991" fmla="*/ 12166131 w 21624131"/>
              <a:gd name="connsiteY4991" fmla="*/ 8398510 h 13294492"/>
              <a:gd name="connsiteX4992" fmla="*/ 12194045 w 21624131"/>
              <a:gd name="connsiteY4992" fmla="*/ 8387806 h 13294492"/>
              <a:gd name="connsiteX4993" fmla="*/ 5281822 w 21624131"/>
              <a:gd name="connsiteY4993" fmla="*/ 10509326 h 13294492"/>
              <a:gd name="connsiteX4994" fmla="*/ 5329465 w 21624131"/>
              <a:gd name="connsiteY4994" fmla="*/ 10504107 h 13294492"/>
              <a:gd name="connsiteX4995" fmla="*/ 5407531 w 21624131"/>
              <a:gd name="connsiteY4995" fmla="*/ 10518024 h 13294492"/>
              <a:gd name="connsiteX4996" fmla="*/ 5338650 w 21624131"/>
              <a:gd name="connsiteY4996" fmla="*/ 10531941 h 13294492"/>
              <a:gd name="connsiteX4997" fmla="*/ 5265176 w 21624131"/>
              <a:gd name="connsiteY4997" fmla="*/ 10518024 h 13294492"/>
              <a:gd name="connsiteX4998" fmla="*/ 5281822 w 21624131"/>
              <a:gd name="connsiteY4998" fmla="*/ 10509326 h 13294492"/>
              <a:gd name="connsiteX4999" fmla="*/ 5447745 w 21624131"/>
              <a:gd name="connsiteY4999" fmla="*/ 10456273 h 13294492"/>
              <a:gd name="connsiteX5000" fmla="*/ 5500070 w 21624131"/>
              <a:gd name="connsiteY5000" fmla="*/ 10449947 h 13294492"/>
              <a:gd name="connsiteX5001" fmla="*/ 5574487 w 21624131"/>
              <a:gd name="connsiteY5001" fmla="*/ 10463748 h 13294492"/>
              <a:gd name="connsiteX5002" fmla="*/ 5514023 w 21624131"/>
              <a:gd name="connsiteY5002" fmla="*/ 10486750 h 13294492"/>
              <a:gd name="connsiteX5003" fmla="*/ 5430304 w 21624131"/>
              <a:gd name="connsiteY5003" fmla="*/ 10472949 h 13294492"/>
              <a:gd name="connsiteX5004" fmla="*/ 5447745 w 21624131"/>
              <a:gd name="connsiteY5004" fmla="*/ 10456273 h 13294492"/>
              <a:gd name="connsiteX5005" fmla="*/ 17536569 w 21624131"/>
              <a:gd name="connsiteY5005" fmla="*/ 6737243 h 13294492"/>
              <a:gd name="connsiteX5006" fmla="*/ 17562158 w 21624131"/>
              <a:gd name="connsiteY5006" fmla="*/ 6732008 h 13294492"/>
              <a:gd name="connsiteX5007" fmla="*/ 17636182 w 21624131"/>
              <a:gd name="connsiteY5007" fmla="*/ 6751159 h 13294492"/>
              <a:gd name="connsiteX5008" fmla="*/ 17580664 w 21624131"/>
              <a:gd name="connsiteY5008" fmla="*/ 6784672 h 13294492"/>
              <a:gd name="connsiteX5009" fmla="*/ 17506640 w 21624131"/>
              <a:gd name="connsiteY5009" fmla="*/ 6765521 h 13294492"/>
              <a:gd name="connsiteX5010" fmla="*/ 17536569 w 21624131"/>
              <a:gd name="connsiteY5010" fmla="*/ 6737243 h 13294492"/>
              <a:gd name="connsiteX5011" fmla="*/ 7223170 w 21624131"/>
              <a:gd name="connsiteY5011" fmla="*/ 9905415 h 13294492"/>
              <a:gd name="connsiteX5012" fmla="*/ 7248604 w 21624131"/>
              <a:gd name="connsiteY5012" fmla="*/ 9901428 h 13294492"/>
              <a:gd name="connsiteX5013" fmla="*/ 7312617 w 21624131"/>
              <a:gd name="connsiteY5013" fmla="*/ 9943179 h 13294492"/>
              <a:gd name="connsiteX5014" fmla="*/ 7253176 w 21624131"/>
              <a:gd name="connsiteY5014" fmla="*/ 9994208 h 13294492"/>
              <a:gd name="connsiteX5015" fmla="*/ 7184591 w 21624131"/>
              <a:gd name="connsiteY5015" fmla="*/ 9947818 h 13294492"/>
              <a:gd name="connsiteX5016" fmla="*/ 7223170 w 21624131"/>
              <a:gd name="connsiteY5016" fmla="*/ 9905415 h 13294492"/>
              <a:gd name="connsiteX5017" fmla="*/ 1371468 w 21624131"/>
              <a:gd name="connsiteY5017" fmla="*/ 11703144 h 13294492"/>
              <a:gd name="connsiteX5018" fmla="*/ 1399819 w 21624131"/>
              <a:gd name="connsiteY5018" fmla="*/ 11707751 h 13294492"/>
              <a:gd name="connsiteX5019" fmla="*/ 1330386 w 21624131"/>
              <a:gd name="connsiteY5019" fmla="*/ 11832114 h 13294492"/>
              <a:gd name="connsiteX5020" fmla="*/ 1233181 w 21624131"/>
              <a:gd name="connsiteY5020" fmla="*/ 11878176 h 13294492"/>
              <a:gd name="connsiteX5021" fmla="*/ 1311872 w 21624131"/>
              <a:gd name="connsiteY5021" fmla="*/ 11753811 h 13294492"/>
              <a:gd name="connsiteX5022" fmla="*/ 1371468 w 21624131"/>
              <a:gd name="connsiteY5022" fmla="*/ 11703144 h 13294492"/>
              <a:gd name="connsiteX5023" fmla="*/ 4838691 w 21624131"/>
              <a:gd name="connsiteY5023" fmla="*/ 10636596 h 13294492"/>
              <a:gd name="connsiteX5024" fmla="*/ 4912750 w 21624131"/>
              <a:gd name="connsiteY5024" fmla="*/ 10634769 h 13294492"/>
              <a:gd name="connsiteX5025" fmla="*/ 5004339 w 21624131"/>
              <a:gd name="connsiteY5025" fmla="*/ 10647758 h 13294492"/>
              <a:gd name="connsiteX5026" fmla="*/ 4931068 w 21624131"/>
              <a:gd name="connsiteY5026" fmla="*/ 10656417 h 13294492"/>
              <a:gd name="connsiteX5027" fmla="*/ 4834899 w 21624131"/>
              <a:gd name="connsiteY5027" fmla="*/ 10639099 h 13294492"/>
              <a:gd name="connsiteX5028" fmla="*/ 4838691 w 21624131"/>
              <a:gd name="connsiteY5028" fmla="*/ 10636596 h 13294492"/>
              <a:gd name="connsiteX5029" fmla="*/ 20283433 w 21624131"/>
              <a:gd name="connsiteY5029" fmla="*/ 5881465 h 13294492"/>
              <a:gd name="connsiteX5030" fmla="*/ 20290875 w 21624131"/>
              <a:gd name="connsiteY5030" fmla="*/ 5885928 h 13294492"/>
              <a:gd name="connsiteX5031" fmla="*/ 20245080 w 21624131"/>
              <a:gd name="connsiteY5031" fmla="*/ 5987297 h 13294492"/>
              <a:gd name="connsiteX5032" fmla="*/ 20180966 w 21624131"/>
              <a:gd name="connsiteY5032" fmla="*/ 6024158 h 13294492"/>
              <a:gd name="connsiteX5033" fmla="*/ 20226762 w 21624131"/>
              <a:gd name="connsiteY5033" fmla="*/ 5932004 h 13294492"/>
              <a:gd name="connsiteX5034" fmla="*/ 20283433 w 21624131"/>
              <a:gd name="connsiteY5034" fmla="*/ 5881465 h 13294492"/>
              <a:gd name="connsiteX5035" fmla="*/ 4948634 w 21624131"/>
              <a:gd name="connsiteY5035" fmla="*/ 10595984 h 13294492"/>
              <a:gd name="connsiteX5036" fmla="*/ 5027862 w 21624131"/>
              <a:gd name="connsiteY5036" fmla="*/ 10595984 h 13294492"/>
              <a:gd name="connsiteX5037" fmla="*/ 5107090 w 21624131"/>
              <a:gd name="connsiteY5037" fmla="*/ 10600495 h 13294492"/>
              <a:gd name="connsiteX5038" fmla="*/ 5037183 w 21624131"/>
              <a:gd name="connsiteY5038" fmla="*/ 10600495 h 13294492"/>
              <a:gd name="connsiteX5039" fmla="*/ 4948634 w 21624131"/>
              <a:gd name="connsiteY5039" fmla="*/ 10595984 h 13294492"/>
              <a:gd name="connsiteX5040" fmla="*/ 5109898 w 21624131"/>
              <a:gd name="connsiteY5040" fmla="*/ 10545538 h 13294492"/>
              <a:gd name="connsiteX5041" fmla="*/ 5165870 w 21624131"/>
              <a:gd name="connsiteY5041" fmla="*/ 10540058 h 13294492"/>
              <a:gd name="connsiteX5042" fmla="*/ 5239730 w 21624131"/>
              <a:gd name="connsiteY5042" fmla="*/ 10554671 h 13294492"/>
              <a:gd name="connsiteX5043" fmla="*/ 5175103 w 21624131"/>
              <a:gd name="connsiteY5043" fmla="*/ 10564413 h 13294492"/>
              <a:gd name="connsiteX5044" fmla="*/ 5092010 w 21624131"/>
              <a:gd name="connsiteY5044" fmla="*/ 10554671 h 13294492"/>
              <a:gd name="connsiteX5045" fmla="*/ 5109898 w 21624131"/>
              <a:gd name="connsiteY5045" fmla="*/ 10545538 h 13294492"/>
              <a:gd name="connsiteX5046" fmla="*/ 20518862 w 21624131"/>
              <a:gd name="connsiteY5046" fmla="*/ 5805098 h 13294492"/>
              <a:gd name="connsiteX5047" fmla="*/ 20526303 w 21624131"/>
              <a:gd name="connsiteY5047" fmla="*/ 5802921 h 13294492"/>
              <a:gd name="connsiteX5048" fmla="*/ 20485088 w 21624131"/>
              <a:gd name="connsiteY5048" fmla="*/ 5933015 h 13294492"/>
              <a:gd name="connsiteX5049" fmla="*/ 20416394 w 21624131"/>
              <a:gd name="connsiteY5049" fmla="*/ 6025941 h 13294492"/>
              <a:gd name="connsiteX5050" fmla="*/ 20462191 w 21624131"/>
              <a:gd name="connsiteY5050" fmla="*/ 5900491 h 13294492"/>
              <a:gd name="connsiteX5051" fmla="*/ 20518862 w 21624131"/>
              <a:gd name="connsiteY5051" fmla="*/ 5805098 h 13294492"/>
              <a:gd name="connsiteX5052" fmla="*/ 16312301 w 21624131"/>
              <a:gd name="connsiteY5052" fmla="*/ 7094397 h 13294492"/>
              <a:gd name="connsiteX5053" fmla="*/ 16391371 w 21624131"/>
              <a:gd name="connsiteY5053" fmla="*/ 7121795 h 13294492"/>
              <a:gd name="connsiteX5054" fmla="*/ 16330906 w 21624131"/>
              <a:gd name="connsiteY5054" fmla="*/ 7162895 h 13294492"/>
              <a:gd name="connsiteX5055" fmla="*/ 16251838 w 21624131"/>
              <a:gd name="connsiteY5055" fmla="*/ 7135495 h 13294492"/>
              <a:gd name="connsiteX5056" fmla="*/ 16312301 w 21624131"/>
              <a:gd name="connsiteY5056" fmla="*/ 7094397 h 13294492"/>
              <a:gd name="connsiteX5057" fmla="*/ 5612264 w 21624131"/>
              <a:gd name="connsiteY5057" fmla="*/ 10383191 h 13294492"/>
              <a:gd name="connsiteX5058" fmla="*/ 5657358 w 21624131"/>
              <a:gd name="connsiteY5058" fmla="*/ 10374312 h 13294492"/>
              <a:gd name="connsiteX5059" fmla="*/ 5734988 w 21624131"/>
              <a:gd name="connsiteY5059" fmla="*/ 10397991 h 13294492"/>
              <a:gd name="connsiteX5060" fmla="*/ 5671057 w 21624131"/>
              <a:gd name="connsiteY5060" fmla="*/ 10426405 h 13294492"/>
              <a:gd name="connsiteX5061" fmla="*/ 5597994 w 21624131"/>
              <a:gd name="connsiteY5061" fmla="*/ 10402726 h 13294492"/>
              <a:gd name="connsiteX5062" fmla="*/ 5612264 w 21624131"/>
              <a:gd name="connsiteY5062" fmla="*/ 10383191 h 13294492"/>
              <a:gd name="connsiteX5063" fmla="*/ 8127074 w 21624131"/>
              <a:gd name="connsiteY5063" fmla="*/ 9607464 h 13294492"/>
              <a:gd name="connsiteX5064" fmla="*/ 8196658 w 21624131"/>
              <a:gd name="connsiteY5064" fmla="*/ 9621137 h 13294492"/>
              <a:gd name="connsiteX5065" fmla="*/ 8136351 w 21624131"/>
              <a:gd name="connsiteY5065" fmla="*/ 9675828 h 13294492"/>
              <a:gd name="connsiteX5066" fmla="*/ 8066767 w 21624131"/>
              <a:gd name="connsiteY5066" fmla="*/ 9657597 h 13294492"/>
              <a:gd name="connsiteX5067" fmla="*/ 8127074 w 21624131"/>
              <a:gd name="connsiteY5067" fmla="*/ 9607464 h 13294492"/>
              <a:gd name="connsiteX5068" fmla="*/ 16999942 w 21624131"/>
              <a:gd name="connsiteY5068" fmla="*/ 6872109 h 13294492"/>
              <a:gd name="connsiteX5069" fmla="*/ 17028279 w 21624131"/>
              <a:gd name="connsiteY5069" fmla="*/ 6867101 h 13294492"/>
              <a:gd name="connsiteX5070" fmla="*/ 17097677 w 21624131"/>
              <a:gd name="connsiteY5070" fmla="*/ 6885419 h 13294492"/>
              <a:gd name="connsiteX5071" fmla="*/ 17037532 w 21624131"/>
              <a:gd name="connsiteY5071" fmla="*/ 6917474 h 13294492"/>
              <a:gd name="connsiteX5072" fmla="*/ 16963509 w 21624131"/>
              <a:gd name="connsiteY5072" fmla="*/ 6899158 h 13294492"/>
              <a:gd name="connsiteX5073" fmla="*/ 16999942 w 21624131"/>
              <a:gd name="connsiteY5073" fmla="*/ 6872109 h 13294492"/>
              <a:gd name="connsiteX5074" fmla="*/ 20787864 w 21624131"/>
              <a:gd name="connsiteY5074" fmla="*/ 5706030 h 13294492"/>
              <a:gd name="connsiteX5075" fmla="*/ 20796075 w 21624131"/>
              <a:gd name="connsiteY5075" fmla="*/ 5706609 h 13294492"/>
              <a:gd name="connsiteX5076" fmla="*/ 20745363 w 21624131"/>
              <a:gd name="connsiteY5076" fmla="*/ 5887131 h 13294492"/>
              <a:gd name="connsiteX5077" fmla="*/ 20676207 w 21624131"/>
              <a:gd name="connsiteY5077" fmla="*/ 6021365 h 13294492"/>
              <a:gd name="connsiteX5078" fmla="*/ 20726921 w 21624131"/>
              <a:gd name="connsiteY5078" fmla="*/ 5836214 h 13294492"/>
              <a:gd name="connsiteX5079" fmla="*/ 20787864 w 21624131"/>
              <a:gd name="connsiteY5079" fmla="*/ 5706030 h 13294492"/>
              <a:gd name="connsiteX5080" fmla="*/ 15204215 w 21624131"/>
              <a:gd name="connsiteY5080" fmla="*/ 7422013 h 13294492"/>
              <a:gd name="connsiteX5081" fmla="*/ 15233211 w 21624131"/>
              <a:gd name="connsiteY5081" fmla="*/ 7413747 h 13294492"/>
              <a:gd name="connsiteX5082" fmla="*/ 15311687 w 21624131"/>
              <a:gd name="connsiteY5082" fmla="*/ 7464351 h 13294492"/>
              <a:gd name="connsiteX5083" fmla="*/ 15251677 w 21624131"/>
              <a:gd name="connsiteY5083" fmla="*/ 7537956 h 13294492"/>
              <a:gd name="connsiteX5084" fmla="*/ 15163968 w 21624131"/>
              <a:gd name="connsiteY5084" fmla="*/ 7487352 h 13294492"/>
              <a:gd name="connsiteX5085" fmla="*/ 15204215 w 21624131"/>
              <a:gd name="connsiteY5085" fmla="*/ 7422013 h 13294492"/>
              <a:gd name="connsiteX5086" fmla="*/ 8484619 w 21624131"/>
              <a:gd name="connsiteY5086" fmla="*/ 9485369 h 13294492"/>
              <a:gd name="connsiteX5087" fmla="*/ 8554603 w 21624131"/>
              <a:gd name="connsiteY5087" fmla="*/ 9494841 h 13294492"/>
              <a:gd name="connsiteX5088" fmla="*/ 8503282 w 21624131"/>
              <a:gd name="connsiteY5088" fmla="*/ 9551668 h 13294492"/>
              <a:gd name="connsiteX5089" fmla="*/ 8428633 w 21624131"/>
              <a:gd name="connsiteY5089" fmla="*/ 9542197 h 13294492"/>
              <a:gd name="connsiteX5090" fmla="*/ 8484619 w 21624131"/>
              <a:gd name="connsiteY5090" fmla="*/ 9485369 h 13294492"/>
              <a:gd name="connsiteX5091" fmla="*/ 14306563 w 21624131"/>
              <a:gd name="connsiteY5091" fmla="*/ 7693303 h 13294492"/>
              <a:gd name="connsiteX5092" fmla="*/ 14332889 w 21624131"/>
              <a:gd name="connsiteY5092" fmla="*/ 7687024 h 13294492"/>
              <a:gd name="connsiteX5093" fmla="*/ 14415981 w 21624131"/>
              <a:gd name="connsiteY5093" fmla="*/ 7741822 h 13294492"/>
              <a:gd name="connsiteX5094" fmla="*/ 14351354 w 21624131"/>
              <a:gd name="connsiteY5094" fmla="*/ 7824019 h 13294492"/>
              <a:gd name="connsiteX5095" fmla="*/ 14268262 w 21624131"/>
              <a:gd name="connsiteY5095" fmla="*/ 7760088 h 13294492"/>
              <a:gd name="connsiteX5096" fmla="*/ 14306563 w 21624131"/>
              <a:gd name="connsiteY5096" fmla="*/ 7693303 h 13294492"/>
              <a:gd name="connsiteX5097" fmla="*/ 18786592 w 21624131"/>
              <a:gd name="connsiteY5097" fmla="*/ 6315222 h 13294492"/>
              <a:gd name="connsiteX5098" fmla="*/ 18856577 w 21624131"/>
              <a:gd name="connsiteY5098" fmla="*/ 6338900 h 13294492"/>
              <a:gd name="connsiteX5099" fmla="*/ 18805255 w 21624131"/>
              <a:gd name="connsiteY5099" fmla="*/ 6381521 h 13294492"/>
              <a:gd name="connsiteX5100" fmla="*/ 18730604 w 21624131"/>
              <a:gd name="connsiteY5100" fmla="*/ 6357844 h 13294492"/>
              <a:gd name="connsiteX5101" fmla="*/ 18786592 w 21624131"/>
              <a:gd name="connsiteY5101" fmla="*/ 6315222 h 13294492"/>
              <a:gd name="connsiteX5102" fmla="*/ 4043359 w 21624131"/>
              <a:gd name="connsiteY5102" fmla="*/ 10849364 h 13294492"/>
              <a:gd name="connsiteX5103" fmla="*/ 4079511 w 21624131"/>
              <a:gd name="connsiteY5103" fmla="*/ 10842352 h 13294492"/>
              <a:gd name="connsiteX5104" fmla="*/ 4182341 w 21624131"/>
              <a:gd name="connsiteY5104" fmla="*/ 10925628 h 13294492"/>
              <a:gd name="connsiteX5105" fmla="*/ 4112229 w 21624131"/>
              <a:gd name="connsiteY5105" fmla="*/ 11106061 h 13294492"/>
              <a:gd name="connsiteX5106" fmla="*/ 3995377 w 21624131"/>
              <a:gd name="connsiteY5106" fmla="*/ 10958013 h 13294492"/>
              <a:gd name="connsiteX5107" fmla="*/ 4043359 w 21624131"/>
              <a:gd name="connsiteY5107" fmla="*/ 10849364 h 13294492"/>
              <a:gd name="connsiteX5108" fmla="*/ 18255832 w 21624131"/>
              <a:gd name="connsiteY5108" fmla="*/ 6477542 h 13294492"/>
              <a:gd name="connsiteX5109" fmla="*/ 18328989 w 21624131"/>
              <a:gd name="connsiteY5109" fmla="*/ 6500994 h 13294492"/>
              <a:gd name="connsiteX5110" fmla="*/ 18274122 w 21624131"/>
              <a:gd name="connsiteY5110" fmla="*/ 6538519 h 13294492"/>
              <a:gd name="connsiteX5111" fmla="*/ 18205536 w 21624131"/>
              <a:gd name="connsiteY5111" fmla="*/ 6519756 h 13294492"/>
              <a:gd name="connsiteX5112" fmla="*/ 18255832 w 21624131"/>
              <a:gd name="connsiteY5112" fmla="*/ 6477542 h 13294492"/>
              <a:gd name="connsiteX5113" fmla="*/ 7762426 w 21624131"/>
              <a:gd name="connsiteY5113" fmla="*/ 9704883 h 13294492"/>
              <a:gd name="connsiteX5114" fmla="*/ 7832782 w 21624131"/>
              <a:gd name="connsiteY5114" fmla="*/ 9723113 h 13294492"/>
              <a:gd name="connsiteX5115" fmla="*/ 7781187 w 21624131"/>
              <a:gd name="connsiteY5115" fmla="*/ 9773246 h 13294492"/>
              <a:gd name="connsiteX5116" fmla="*/ 7706139 w 21624131"/>
              <a:gd name="connsiteY5116" fmla="*/ 9755016 h 13294492"/>
              <a:gd name="connsiteX5117" fmla="*/ 7762426 w 21624131"/>
              <a:gd name="connsiteY5117" fmla="*/ 9704883 h 13294492"/>
              <a:gd name="connsiteX5118" fmla="*/ 15741843 w 21624131"/>
              <a:gd name="connsiteY5118" fmla="*/ 7249326 h 13294492"/>
              <a:gd name="connsiteX5119" fmla="*/ 15770331 w 21624131"/>
              <a:gd name="connsiteY5119" fmla="*/ 7245360 h 13294492"/>
              <a:gd name="connsiteX5120" fmla="*/ 15849399 w 21624131"/>
              <a:gd name="connsiteY5120" fmla="*/ 7273560 h 13294492"/>
              <a:gd name="connsiteX5121" fmla="*/ 15779632 w 21624131"/>
              <a:gd name="connsiteY5121" fmla="*/ 7320562 h 13294492"/>
              <a:gd name="connsiteX5122" fmla="*/ 15705216 w 21624131"/>
              <a:gd name="connsiteY5122" fmla="*/ 7287661 h 13294492"/>
              <a:gd name="connsiteX5123" fmla="*/ 15720332 w 21624131"/>
              <a:gd name="connsiteY5123" fmla="*/ 7259461 h 13294492"/>
              <a:gd name="connsiteX5124" fmla="*/ 15741843 w 21624131"/>
              <a:gd name="connsiteY5124" fmla="*/ 7249326 h 13294492"/>
              <a:gd name="connsiteX5125" fmla="*/ 12528406 w 21624131"/>
              <a:gd name="connsiteY5125" fmla="*/ 8236688 h 13294492"/>
              <a:gd name="connsiteX5126" fmla="*/ 12611063 w 21624131"/>
              <a:gd name="connsiteY5126" fmla="*/ 8273549 h 13294492"/>
              <a:gd name="connsiteX5127" fmla="*/ 12551366 w 21624131"/>
              <a:gd name="connsiteY5127" fmla="*/ 8370310 h 13294492"/>
              <a:gd name="connsiteX5128" fmla="*/ 12468708 w 21624131"/>
              <a:gd name="connsiteY5128" fmla="*/ 8338056 h 13294492"/>
              <a:gd name="connsiteX5129" fmla="*/ 12528406 w 21624131"/>
              <a:gd name="connsiteY5129" fmla="*/ 8236688 h 13294492"/>
              <a:gd name="connsiteX5130" fmla="*/ 4926941 w 21624131"/>
              <a:gd name="connsiteY5130" fmla="*/ 10574336 h 13294492"/>
              <a:gd name="connsiteX5131" fmla="*/ 5000801 w 21624131"/>
              <a:gd name="connsiteY5131" fmla="*/ 10569826 h 13294492"/>
              <a:gd name="connsiteX5132" fmla="*/ 5074661 w 21624131"/>
              <a:gd name="connsiteY5132" fmla="*/ 10574336 h 13294492"/>
              <a:gd name="connsiteX5133" fmla="*/ 5000801 w 21624131"/>
              <a:gd name="connsiteY5133" fmla="*/ 10583357 h 13294492"/>
              <a:gd name="connsiteX5134" fmla="*/ 4926941 w 21624131"/>
              <a:gd name="connsiteY5134" fmla="*/ 10574336 h 13294492"/>
              <a:gd name="connsiteX5135" fmla="*/ 17684783 w 21624131"/>
              <a:gd name="connsiteY5135" fmla="*/ 6647757 h 13294492"/>
              <a:gd name="connsiteX5136" fmla="*/ 17728524 w 21624131"/>
              <a:gd name="connsiteY5136" fmla="*/ 6634589 h 13294492"/>
              <a:gd name="connsiteX5137" fmla="*/ 17798506 w 21624131"/>
              <a:gd name="connsiteY5137" fmla="*/ 6653741 h 13294492"/>
              <a:gd name="connsiteX5138" fmla="*/ 17737853 w 21624131"/>
              <a:gd name="connsiteY5138" fmla="*/ 6687254 h 13294492"/>
              <a:gd name="connsiteX5139" fmla="*/ 17672535 w 21624131"/>
              <a:gd name="connsiteY5139" fmla="*/ 6668104 h 13294492"/>
              <a:gd name="connsiteX5140" fmla="*/ 17684783 w 21624131"/>
              <a:gd name="connsiteY5140" fmla="*/ 6647757 h 13294492"/>
              <a:gd name="connsiteX5141" fmla="*/ 4808292 w 21624131"/>
              <a:gd name="connsiteY5141" fmla="*/ 10607371 h 13294492"/>
              <a:gd name="connsiteX5142" fmla="*/ 4879243 w 21624131"/>
              <a:gd name="connsiteY5142" fmla="*/ 10610415 h 13294492"/>
              <a:gd name="connsiteX5143" fmla="*/ 4971819 w 21624131"/>
              <a:gd name="connsiteY5143" fmla="*/ 10621240 h 13294492"/>
              <a:gd name="connsiteX5144" fmla="*/ 4897758 w 21624131"/>
              <a:gd name="connsiteY5144" fmla="*/ 10621240 h 13294492"/>
              <a:gd name="connsiteX5145" fmla="*/ 4805182 w 21624131"/>
              <a:gd name="connsiteY5145" fmla="*/ 10610416 h 13294492"/>
              <a:gd name="connsiteX5146" fmla="*/ 4808292 w 21624131"/>
              <a:gd name="connsiteY5146" fmla="*/ 10607371 h 13294492"/>
              <a:gd name="connsiteX5147" fmla="*/ 4665665 w 21624131"/>
              <a:gd name="connsiteY5147" fmla="*/ 10648760 h 13294492"/>
              <a:gd name="connsiteX5148" fmla="*/ 4682222 w 21624131"/>
              <a:gd name="connsiteY5148" fmla="*/ 10645788 h 13294492"/>
              <a:gd name="connsiteX5149" fmla="*/ 4741155 w 21624131"/>
              <a:gd name="connsiteY5149" fmla="*/ 10642889 h 13294492"/>
              <a:gd name="connsiteX5150" fmla="*/ 4839183 w 21624131"/>
              <a:gd name="connsiteY5150" fmla="*/ 10661445 h 13294492"/>
              <a:gd name="connsiteX5151" fmla="*/ 4759827 w 21624131"/>
              <a:gd name="connsiteY5151" fmla="*/ 10675362 h 13294492"/>
              <a:gd name="connsiteX5152" fmla="*/ 4661800 w 21624131"/>
              <a:gd name="connsiteY5152" fmla="*/ 10652167 h 13294492"/>
              <a:gd name="connsiteX5153" fmla="*/ 4665665 w 21624131"/>
              <a:gd name="connsiteY5153" fmla="*/ 10648760 h 13294492"/>
              <a:gd name="connsiteX5154" fmla="*/ 9400761 w 21624131"/>
              <a:gd name="connsiteY5154" fmla="*/ 9189970 h 13294492"/>
              <a:gd name="connsiteX5155" fmla="*/ 9469346 w 21624131"/>
              <a:gd name="connsiteY5155" fmla="*/ 9194558 h 13294492"/>
              <a:gd name="connsiteX5156" fmla="*/ 9414477 w 21624131"/>
              <a:gd name="connsiteY5156" fmla="*/ 9263387 h 13294492"/>
              <a:gd name="connsiteX5157" fmla="*/ 9345892 w 21624131"/>
              <a:gd name="connsiteY5157" fmla="*/ 9258798 h 13294492"/>
              <a:gd name="connsiteX5158" fmla="*/ 9400761 w 21624131"/>
              <a:gd name="connsiteY5158" fmla="*/ 9189970 h 13294492"/>
              <a:gd name="connsiteX5159" fmla="*/ 6351396 w 21624131"/>
              <a:gd name="connsiteY5159" fmla="*/ 10125176 h 13294492"/>
              <a:gd name="connsiteX5160" fmla="*/ 6425006 w 21624131"/>
              <a:gd name="connsiteY5160" fmla="*/ 10161636 h 13294492"/>
              <a:gd name="connsiteX5161" fmla="*/ 6365197 w 21624131"/>
              <a:gd name="connsiteY5161" fmla="*/ 10202655 h 13294492"/>
              <a:gd name="connsiteX5162" fmla="*/ 6291591 w 21624131"/>
              <a:gd name="connsiteY5162" fmla="*/ 10170752 h 13294492"/>
              <a:gd name="connsiteX5163" fmla="*/ 6351396 w 21624131"/>
              <a:gd name="connsiteY5163" fmla="*/ 10125176 h 13294492"/>
              <a:gd name="connsiteX5164" fmla="*/ 11641076 w 21624131"/>
              <a:gd name="connsiteY5164" fmla="*/ 8497990 h 13294492"/>
              <a:gd name="connsiteX5165" fmla="*/ 11693733 w 21624131"/>
              <a:gd name="connsiteY5165" fmla="*/ 8528226 h 13294492"/>
              <a:gd name="connsiteX5166" fmla="*/ 11634369 w 21624131"/>
              <a:gd name="connsiteY5166" fmla="*/ 8621708 h 13294492"/>
              <a:gd name="connsiteX5167" fmla="*/ 11556739 w 21624131"/>
              <a:gd name="connsiteY5167" fmla="*/ 8598338 h 13294492"/>
              <a:gd name="connsiteX5168" fmla="*/ 11611536 w 21624131"/>
              <a:gd name="connsiteY5168" fmla="*/ 8509529 h 13294492"/>
              <a:gd name="connsiteX5169" fmla="*/ 11641076 w 21624131"/>
              <a:gd name="connsiteY5169" fmla="*/ 8497990 h 13294492"/>
              <a:gd name="connsiteX5170" fmla="*/ 9979424 w 21624131"/>
              <a:gd name="connsiteY5170" fmla="*/ 9008450 h 13294492"/>
              <a:gd name="connsiteX5171" fmla="*/ 10024061 w 21624131"/>
              <a:gd name="connsiteY5171" fmla="*/ 9023361 h 13294492"/>
              <a:gd name="connsiteX5172" fmla="*/ 9968856 w 21624131"/>
              <a:gd name="connsiteY5172" fmla="*/ 9101737 h 13294492"/>
              <a:gd name="connsiteX5173" fmla="*/ 9895251 w 21624131"/>
              <a:gd name="connsiteY5173" fmla="*/ 9092516 h 13294492"/>
              <a:gd name="connsiteX5174" fmla="*/ 9950455 w 21624131"/>
              <a:gd name="connsiteY5174" fmla="*/ 9018751 h 13294492"/>
              <a:gd name="connsiteX5175" fmla="*/ 9979424 w 21624131"/>
              <a:gd name="connsiteY5175" fmla="*/ 9008450 h 13294492"/>
              <a:gd name="connsiteX5176" fmla="*/ 19283050 w 21624131"/>
              <a:gd name="connsiteY5176" fmla="*/ 6145879 h 13294492"/>
              <a:gd name="connsiteX5177" fmla="*/ 19304650 w 21624131"/>
              <a:gd name="connsiteY5177" fmla="*/ 6139252 h 13294492"/>
              <a:gd name="connsiteX5178" fmla="*/ 19374235 w 21624131"/>
              <a:gd name="connsiteY5178" fmla="*/ 6171876 h 13294492"/>
              <a:gd name="connsiteX5179" fmla="*/ 19323207 w 21624131"/>
              <a:gd name="connsiteY5179" fmla="*/ 6218482 h 13294492"/>
              <a:gd name="connsiteX5180" fmla="*/ 19258261 w 21624131"/>
              <a:gd name="connsiteY5180" fmla="*/ 6185857 h 13294492"/>
              <a:gd name="connsiteX5181" fmla="*/ 19283050 w 21624131"/>
              <a:gd name="connsiteY5181" fmla="*/ 6145879 h 13294492"/>
              <a:gd name="connsiteX5182" fmla="*/ 16433864 w 21624131"/>
              <a:gd name="connsiteY5182" fmla="*/ 7014496 h 13294492"/>
              <a:gd name="connsiteX5183" fmla="*/ 16477814 w 21624131"/>
              <a:gd name="connsiteY5183" fmla="*/ 7002269 h 13294492"/>
              <a:gd name="connsiteX5184" fmla="*/ 16556466 w 21624131"/>
              <a:gd name="connsiteY5184" fmla="*/ 7020053 h 13294492"/>
              <a:gd name="connsiteX5185" fmla="*/ 16496322 w 21624131"/>
              <a:gd name="connsiteY5185" fmla="*/ 7055619 h 13294492"/>
              <a:gd name="connsiteX5186" fmla="*/ 16417670 w 21624131"/>
              <a:gd name="connsiteY5186" fmla="*/ 7033389 h 13294492"/>
              <a:gd name="connsiteX5187" fmla="*/ 16433864 w 21624131"/>
              <a:gd name="connsiteY5187" fmla="*/ 7014496 h 13294492"/>
              <a:gd name="connsiteX5188" fmla="*/ 5779894 w 21624131"/>
              <a:gd name="connsiteY5188" fmla="*/ 10290907 h 13294492"/>
              <a:gd name="connsiteX5189" fmla="*/ 5827894 w 21624131"/>
              <a:gd name="connsiteY5189" fmla="*/ 10277571 h 13294492"/>
              <a:gd name="connsiteX5190" fmla="*/ 5897292 w 21624131"/>
              <a:gd name="connsiteY5190" fmla="*/ 10305404 h 13294492"/>
              <a:gd name="connsiteX5191" fmla="*/ 5837147 w 21624131"/>
              <a:gd name="connsiteY5191" fmla="*/ 10342516 h 13294492"/>
              <a:gd name="connsiteX5192" fmla="*/ 5763123 w 21624131"/>
              <a:gd name="connsiteY5192" fmla="*/ 10314682 h 13294492"/>
              <a:gd name="connsiteX5193" fmla="*/ 5779894 w 21624131"/>
              <a:gd name="connsiteY5193" fmla="*/ 10290907 h 13294492"/>
              <a:gd name="connsiteX5194" fmla="*/ 1584094 w 21624131"/>
              <a:gd name="connsiteY5194" fmla="*/ 11581305 h 13294492"/>
              <a:gd name="connsiteX5195" fmla="*/ 1594654 w 21624131"/>
              <a:gd name="connsiteY5195" fmla="*/ 11586979 h 13294492"/>
              <a:gd name="connsiteX5196" fmla="*/ 1520593 w 21624131"/>
              <a:gd name="connsiteY5196" fmla="*/ 11721956 h 13294492"/>
              <a:gd name="connsiteX5197" fmla="*/ 1428016 w 21624131"/>
              <a:gd name="connsiteY5197" fmla="*/ 11777809 h 13294492"/>
              <a:gd name="connsiteX5198" fmla="*/ 1502077 w 21624131"/>
              <a:gd name="connsiteY5198" fmla="*/ 11642831 h 13294492"/>
              <a:gd name="connsiteX5199" fmla="*/ 1584094 w 21624131"/>
              <a:gd name="connsiteY5199" fmla="*/ 11581305 h 13294492"/>
              <a:gd name="connsiteX5200" fmla="*/ 4782709 w 21624131"/>
              <a:gd name="connsiteY5200" fmla="*/ 10596886 h 13294492"/>
              <a:gd name="connsiteX5201" fmla="*/ 4851824 w 21624131"/>
              <a:gd name="connsiteY5201" fmla="*/ 10596886 h 13294492"/>
              <a:gd name="connsiteX5202" fmla="*/ 4939369 w 21624131"/>
              <a:gd name="connsiteY5202" fmla="*/ 10600945 h 13294492"/>
              <a:gd name="connsiteX5203" fmla="*/ 4870254 w 21624131"/>
              <a:gd name="connsiteY5203" fmla="*/ 10600946 h 13294492"/>
              <a:gd name="connsiteX5204" fmla="*/ 4782709 w 21624131"/>
              <a:gd name="connsiteY5204" fmla="*/ 10596886 h 13294492"/>
              <a:gd name="connsiteX5205" fmla="*/ 8840970 w 21624131"/>
              <a:gd name="connsiteY5205" fmla="*/ 9346955 h 13294492"/>
              <a:gd name="connsiteX5206" fmla="*/ 8914575 w 21624131"/>
              <a:gd name="connsiteY5206" fmla="*/ 9346955 h 13294492"/>
              <a:gd name="connsiteX5207" fmla="*/ 8859371 w 21624131"/>
              <a:gd name="connsiteY5207" fmla="*/ 9406759 h 13294492"/>
              <a:gd name="connsiteX5208" fmla="*/ 8790366 w 21624131"/>
              <a:gd name="connsiteY5208" fmla="*/ 9402159 h 13294492"/>
              <a:gd name="connsiteX5209" fmla="*/ 8840970 w 21624131"/>
              <a:gd name="connsiteY5209" fmla="*/ 9346955 h 13294492"/>
              <a:gd name="connsiteX5210" fmla="*/ 10530115 w 21624131"/>
              <a:gd name="connsiteY5210" fmla="*/ 8827014 h 13294492"/>
              <a:gd name="connsiteX5211" fmla="*/ 10552959 w 21624131"/>
              <a:gd name="connsiteY5211" fmla="*/ 8824299 h 13294492"/>
              <a:gd name="connsiteX5212" fmla="*/ 10579561 w 21624131"/>
              <a:gd name="connsiteY5212" fmla="*/ 8843731 h 13294492"/>
              <a:gd name="connsiteX5213" fmla="*/ 10524044 w 21624131"/>
              <a:gd name="connsiteY5213" fmla="*/ 8926033 h 13294492"/>
              <a:gd name="connsiteX5214" fmla="*/ 10450019 w 21624131"/>
              <a:gd name="connsiteY5214" fmla="*/ 8921461 h 13294492"/>
              <a:gd name="connsiteX5215" fmla="*/ 10505538 w 21624131"/>
              <a:gd name="connsiteY5215" fmla="*/ 8839159 h 13294492"/>
              <a:gd name="connsiteX5216" fmla="*/ 10530115 w 21624131"/>
              <a:gd name="connsiteY5216" fmla="*/ 8827014 h 13294492"/>
              <a:gd name="connsiteX5217" fmla="*/ 17145634 w 21624131"/>
              <a:gd name="connsiteY5217" fmla="*/ 6790389 h 13294492"/>
              <a:gd name="connsiteX5218" fmla="*/ 17191063 w 21624131"/>
              <a:gd name="connsiteY5218" fmla="*/ 6777957 h 13294492"/>
              <a:gd name="connsiteX5219" fmla="*/ 17260066 w 21624131"/>
              <a:gd name="connsiteY5219" fmla="*/ 6792165 h 13294492"/>
              <a:gd name="connsiteX5220" fmla="*/ 17204862 w 21624131"/>
              <a:gd name="connsiteY5220" fmla="*/ 6825315 h 13294492"/>
              <a:gd name="connsiteX5221" fmla="*/ 17131257 w 21624131"/>
              <a:gd name="connsiteY5221" fmla="*/ 6806372 h 13294492"/>
              <a:gd name="connsiteX5222" fmla="*/ 17145634 w 21624131"/>
              <a:gd name="connsiteY5222" fmla="*/ 6790389 h 13294492"/>
              <a:gd name="connsiteX5223" fmla="*/ 19806100 w 21624131"/>
              <a:gd name="connsiteY5223" fmla="*/ 5971939 h 13294492"/>
              <a:gd name="connsiteX5224" fmla="*/ 19828138 w 21624131"/>
              <a:gd name="connsiteY5224" fmla="*/ 5965271 h 13294492"/>
              <a:gd name="connsiteX5225" fmla="*/ 19887673 w 21624131"/>
              <a:gd name="connsiteY5225" fmla="*/ 5983826 h 13294492"/>
              <a:gd name="connsiteX5226" fmla="*/ 19846456 w 21624131"/>
              <a:gd name="connsiteY5226" fmla="*/ 6044133 h 13294492"/>
              <a:gd name="connsiteX5227" fmla="*/ 19777764 w 21624131"/>
              <a:gd name="connsiteY5227" fmla="*/ 6016299 h 13294492"/>
              <a:gd name="connsiteX5228" fmla="*/ 19806100 w 21624131"/>
              <a:gd name="connsiteY5228" fmla="*/ 5971939 h 13294492"/>
              <a:gd name="connsiteX5229" fmla="*/ 11089456 w 21624131"/>
              <a:gd name="connsiteY5229" fmla="*/ 8651330 h 13294492"/>
              <a:gd name="connsiteX5230" fmla="*/ 11140852 w 21624131"/>
              <a:gd name="connsiteY5230" fmla="*/ 8677206 h 13294492"/>
              <a:gd name="connsiteX5231" fmla="*/ 11076081 w 21624131"/>
              <a:gd name="connsiteY5231" fmla="*/ 8760013 h 13294492"/>
              <a:gd name="connsiteX5232" fmla="*/ 11002058 w 21624131"/>
              <a:gd name="connsiteY5232" fmla="*/ 8750812 h 13294492"/>
              <a:gd name="connsiteX5233" fmla="*/ 11062201 w 21624131"/>
              <a:gd name="connsiteY5233" fmla="*/ 8663405 h 13294492"/>
              <a:gd name="connsiteX5234" fmla="*/ 11089456 w 21624131"/>
              <a:gd name="connsiteY5234" fmla="*/ 8651330 h 13294492"/>
              <a:gd name="connsiteX5235" fmla="*/ 4495929 w 21624131"/>
              <a:gd name="connsiteY5235" fmla="*/ 10674853 h 13294492"/>
              <a:gd name="connsiteX5236" fmla="*/ 4514485 w 21624131"/>
              <a:gd name="connsiteY5236" fmla="*/ 10670625 h 13294492"/>
              <a:gd name="connsiteX5237" fmla="*/ 4579430 w 21624131"/>
              <a:gd name="connsiteY5237" fmla="*/ 10667242 h 13294492"/>
              <a:gd name="connsiteX5238" fmla="*/ 4672210 w 21624131"/>
              <a:gd name="connsiteY5238" fmla="*/ 10689793 h 13294492"/>
              <a:gd name="connsiteX5239" fmla="*/ 4588708 w 21624131"/>
              <a:gd name="connsiteY5239" fmla="*/ 10707834 h 13294492"/>
              <a:gd name="connsiteX5240" fmla="*/ 4491291 w 21624131"/>
              <a:gd name="connsiteY5240" fmla="*/ 10680773 h 13294492"/>
              <a:gd name="connsiteX5241" fmla="*/ 4495929 w 21624131"/>
              <a:gd name="connsiteY5241" fmla="*/ 10674853 h 13294492"/>
              <a:gd name="connsiteX5242" fmla="*/ 6854688 w 21624131"/>
              <a:gd name="connsiteY5242" fmla="*/ 9948011 h 13294492"/>
              <a:gd name="connsiteX5243" fmla="*/ 6882865 w 21624131"/>
              <a:gd name="connsiteY5243" fmla="*/ 9943952 h 13294492"/>
              <a:gd name="connsiteX5244" fmla="*/ 6951870 w 21624131"/>
              <a:gd name="connsiteY5244" fmla="*/ 9981064 h 13294492"/>
              <a:gd name="connsiteX5245" fmla="*/ 6892066 w 21624131"/>
              <a:gd name="connsiteY5245" fmla="*/ 10032091 h 13294492"/>
              <a:gd name="connsiteX5246" fmla="*/ 6818460 w 21624131"/>
              <a:gd name="connsiteY5246" fmla="*/ 9994979 h 13294492"/>
              <a:gd name="connsiteX5247" fmla="*/ 6833412 w 21624131"/>
              <a:gd name="connsiteY5247" fmla="*/ 9959028 h 13294492"/>
              <a:gd name="connsiteX5248" fmla="*/ 6854688 w 21624131"/>
              <a:gd name="connsiteY5248" fmla="*/ 9948011 h 13294492"/>
              <a:gd name="connsiteX5249" fmla="*/ 4181638 w 21624131"/>
              <a:gd name="connsiteY5249" fmla="*/ 10768954 h 13294492"/>
              <a:gd name="connsiteX5250" fmla="*/ 4246583 w 21624131"/>
              <a:gd name="connsiteY5250" fmla="*/ 10759249 h 13294492"/>
              <a:gd name="connsiteX5251" fmla="*/ 4344002 w 21624131"/>
              <a:gd name="connsiteY5251" fmla="*/ 10791215 h 13294492"/>
              <a:gd name="connsiteX5252" fmla="*/ 4260500 w 21624131"/>
              <a:gd name="connsiteY5252" fmla="*/ 10832313 h 13294492"/>
              <a:gd name="connsiteX5253" fmla="*/ 4158443 w 21624131"/>
              <a:gd name="connsiteY5253" fmla="*/ 10795781 h 13294492"/>
              <a:gd name="connsiteX5254" fmla="*/ 4181638 w 21624131"/>
              <a:gd name="connsiteY5254" fmla="*/ 10768954 h 13294492"/>
              <a:gd name="connsiteX5255" fmla="*/ 21003114 w 21624131"/>
              <a:gd name="connsiteY5255" fmla="*/ 5592525 h 13294492"/>
              <a:gd name="connsiteX5256" fmla="*/ 21011428 w 21624131"/>
              <a:gd name="connsiteY5256" fmla="*/ 5595544 h 13294492"/>
              <a:gd name="connsiteX5257" fmla="*/ 20955909 w 21624131"/>
              <a:gd name="connsiteY5257" fmla="*/ 5770357 h 13294492"/>
              <a:gd name="connsiteX5258" fmla="*/ 20881885 w 21624131"/>
              <a:gd name="connsiteY5258" fmla="*/ 5885363 h 13294492"/>
              <a:gd name="connsiteX5259" fmla="*/ 20937404 w 21624131"/>
              <a:gd name="connsiteY5259" fmla="*/ 5692150 h 13294492"/>
              <a:gd name="connsiteX5260" fmla="*/ 21003114 w 21624131"/>
              <a:gd name="connsiteY5260" fmla="*/ 5592525 h 13294492"/>
              <a:gd name="connsiteX5261" fmla="*/ 12888720 w 21624131"/>
              <a:gd name="connsiteY5261" fmla="*/ 8088149 h 13294492"/>
              <a:gd name="connsiteX5262" fmla="*/ 12968180 w 21624131"/>
              <a:gd name="connsiteY5262" fmla="*/ 8130276 h 13294492"/>
              <a:gd name="connsiteX5263" fmla="*/ 12902743 w 21624131"/>
              <a:gd name="connsiteY5263" fmla="*/ 8233252 h 13294492"/>
              <a:gd name="connsiteX5264" fmla="*/ 12823282 w 21624131"/>
              <a:gd name="connsiteY5264" fmla="*/ 8191125 h 13294492"/>
              <a:gd name="connsiteX5265" fmla="*/ 12888720 w 21624131"/>
              <a:gd name="connsiteY5265" fmla="*/ 8088149 h 13294492"/>
              <a:gd name="connsiteX5266" fmla="*/ 7405555 w 21624131"/>
              <a:gd name="connsiteY5266" fmla="*/ 9773491 h 13294492"/>
              <a:gd name="connsiteX5267" fmla="*/ 7469569 w 21624131"/>
              <a:gd name="connsiteY5267" fmla="*/ 9801453 h 13294492"/>
              <a:gd name="connsiteX5268" fmla="*/ 7414700 w 21624131"/>
              <a:gd name="connsiteY5268" fmla="*/ 9848059 h 13294492"/>
              <a:gd name="connsiteX5269" fmla="*/ 7346115 w 21624131"/>
              <a:gd name="connsiteY5269" fmla="*/ 9815435 h 13294492"/>
              <a:gd name="connsiteX5270" fmla="*/ 7405555 w 21624131"/>
              <a:gd name="connsiteY5270" fmla="*/ 9773491 h 13294492"/>
              <a:gd name="connsiteX5271" fmla="*/ 4756929 w 21624131"/>
              <a:gd name="connsiteY5271" fmla="*/ 10585068 h 13294492"/>
              <a:gd name="connsiteX5272" fmla="*/ 4828365 w 21624131"/>
              <a:gd name="connsiteY5272" fmla="*/ 10583355 h 13294492"/>
              <a:gd name="connsiteX5273" fmla="*/ 4912253 w 21624131"/>
              <a:gd name="connsiteY5273" fmla="*/ 10587414 h 13294492"/>
              <a:gd name="connsiteX5274" fmla="*/ 4837686 w 21624131"/>
              <a:gd name="connsiteY5274" fmla="*/ 10591474 h 13294492"/>
              <a:gd name="connsiteX5275" fmla="*/ 4753798 w 21624131"/>
              <a:gd name="connsiteY5275" fmla="*/ 10587414 h 13294492"/>
              <a:gd name="connsiteX5276" fmla="*/ 4756929 w 21624131"/>
              <a:gd name="connsiteY5276" fmla="*/ 10585068 h 13294492"/>
              <a:gd name="connsiteX5277" fmla="*/ 4344649 w 21624131"/>
              <a:gd name="connsiteY5277" fmla="*/ 10708933 h 13294492"/>
              <a:gd name="connsiteX5278" fmla="*/ 4407911 w 21624131"/>
              <a:gd name="connsiteY5278" fmla="*/ 10702421 h 13294492"/>
              <a:gd name="connsiteX5279" fmla="*/ 4511007 w 21624131"/>
              <a:gd name="connsiteY5279" fmla="*/ 10730835 h 13294492"/>
              <a:gd name="connsiteX5280" fmla="*/ 4421969 w 21624131"/>
              <a:gd name="connsiteY5280" fmla="*/ 10759249 h 13294492"/>
              <a:gd name="connsiteX5281" fmla="*/ 4323561 w 21624131"/>
              <a:gd name="connsiteY5281" fmla="*/ 10726099 h 13294492"/>
              <a:gd name="connsiteX5282" fmla="*/ 4344649 w 21624131"/>
              <a:gd name="connsiteY5282" fmla="*/ 10708933 h 13294492"/>
              <a:gd name="connsiteX5283" fmla="*/ 2635949 w 21624131"/>
              <a:gd name="connsiteY5283" fmla="*/ 11234402 h 13294492"/>
              <a:gd name="connsiteX5284" fmla="*/ 2743455 w 21624131"/>
              <a:gd name="connsiteY5284" fmla="*/ 11415687 h 13294492"/>
              <a:gd name="connsiteX5285" fmla="*/ 2678016 w 21624131"/>
              <a:gd name="connsiteY5285" fmla="*/ 11750367 h 13294492"/>
              <a:gd name="connsiteX5286" fmla="*/ 2561164 w 21624131"/>
              <a:gd name="connsiteY5286" fmla="*/ 11513301 h 13294492"/>
              <a:gd name="connsiteX5287" fmla="*/ 2635949 w 21624131"/>
              <a:gd name="connsiteY5287" fmla="*/ 11234402 h 13294492"/>
              <a:gd name="connsiteX5288" fmla="*/ 13970276 w 21624131"/>
              <a:gd name="connsiteY5288" fmla="*/ 7745858 h 13294492"/>
              <a:gd name="connsiteX5289" fmla="*/ 14048752 w 21624131"/>
              <a:gd name="connsiteY5289" fmla="*/ 7796886 h 13294492"/>
              <a:gd name="connsiteX5290" fmla="*/ 13988741 w 21624131"/>
              <a:gd name="connsiteY5290" fmla="*/ 7885027 h 13294492"/>
              <a:gd name="connsiteX5291" fmla="*/ 13905649 w 21624131"/>
              <a:gd name="connsiteY5291" fmla="*/ 7833998 h 13294492"/>
              <a:gd name="connsiteX5292" fmla="*/ 13970276 w 21624131"/>
              <a:gd name="connsiteY5292" fmla="*/ 7745858 h 13294492"/>
              <a:gd name="connsiteX5293" fmla="*/ 15937682 w 21624131"/>
              <a:gd name="connsiteY5293" fmla="*/ 7134988 h 13294492"/>
              <a:gd name="connsiteX5294" fmla="*/ 16015311 w 21624131"/>
              <a:gd name="connsiteY5294" fmla="*/ 7157821 h 13294492"/>
              <a:gd name="connsiteX5295" fmla="*/ 15955947 w 21624131"/>
              <a:gd name="connsiteY5295" fmla="*/ 7198920 h 13294492"/>
              <a:gd name="connsiteX5296" fmla="*/ 15878318 w 21624131"/>
              <a:gd name="connsiteY5296" fmla="*/ 7176088 h 13294492"/>
              <a:gd name="connsiteX5297" fmla="*/ 15937682 w 21624131"/>
              <a:gd name="connsiteY5297" fmla="*/ 7134988 h 13294492"/>
              <a:gd name="connsiteX5298" fmla="*/ 14836264 w 21624131"/>
              <a:gd name="connsiteY5298" fmla="*/ 7473349 h 13294492"/>
              <a:gd name="connsiteX5299" fmla="*/ 14865188 w 21624131"/>
              <a:gd name="connsiteY5299" fmla="*/ 7465133 h 13294492"/>
              <a:gd name="connsiteX5300" fmla="*/ 14943664 w 21624131"/>
              <a:gd name="connsiteY5300" fmla="*/ 7515429 h 13294492"/>
              <a:gd name="connsiteX5301" fmla="*/ 14879036 w 21624131"/>
              <a:gd name="connsiteY5301" fmla="*/ 7588587 h 13294492"/>
              <a:gd name="connsiteX5302" fmla="*/ 14800561 w 21624131"/>
              <a:gd name="connsiteY5302" fmla="*/ 7538291 h 13294492"/>
              <a:gd name="connsiteX5303" fmla="*/ 14836264 w 21624131"/>
              <a:gd name="connsiteY5303" fmla="*/ 7473349 h 13294492"/>
              <a:gd name="connsiteX5304" fmla="*/ 4634719 w 21624131"/>
              <a:gd name="connsiteY5304" fmla="*/ 10609739 h 13294492"/>
              <a:gd name="connsiteX5305" fmla="*/ 4713751 w 21624131"/>
              <a:gd name="connsiteY5305" fmla="*/ 10609739 h 13294492"/>
              <a:gd name="connsiteX5306" fmla="*/ 4806729 w 21624131"/>
              <a:gd name="connsiteY5306" fmla="*/ 10619211 h 13294492"/>
              <a:gd name="connsiteX5307" fmla="*/ 4727697 w 21624131"/>
              <a:gd name="connsiteY5307" fmla="*/ 10623947 h 13294492"/>
              <a:gd name="connsiteX5308" fmla="*/ 4634719 w 21624131"/>
              <a:gd name="connsiteY5308" fmla="*/ 10609739 h 13294492"/>
              <a:gd name="connsiteX5309" fmla="*/ 17885102 w 21624131"/>
              <a:gd name="connsiteY5309" fmla="*/ 6534257 h 13294492"/>
              <a:gd name="connsiteX5310" fmla="*/ 17958261 w 21624131"/>
              <a:gd name="connsiteY5310" fmla="*/ 6552574 h 13294492"/>
              <a:gd name="connsiteX5311" fmla="*/ 17903392 w 21624131"/>
              <a:gd name="connsiteY5311" fmla="*/ 6584630 h 13294492"/>
              <a:gd name="connsiteX5312" fmla="*/ 17834807 w 21624131"/>
              <a:gd name="connsiteY5312" fmla="*/ 6570892 h 13294492"/>
              <a:gd name="connsiteX5313" fmla="*/ 17885102 w 21624131"/>
              <a:gd name="connsiteY5313" fmla="*/ 6534257 h 13294492"/>
              <a:gd name="connsiteX5314" fmla="*/ 5081846 w 21624131"/>
              <a:gd name="connsiteY5314" fmla="*/ 10471647 h 13294492"/>
              <a:gd name="connsiteX5315" fmla="*/ 5130101 w 21624131"/>
              <a:gd name="connsiteY5315" fmla="*/ 10461583 h 13294492"/>
              <a:gd name="connsiteX5316" fmla="*/ 5209169 w 21624131"/>
              <a:gd name="connsiteY5316" fmla="*/ 10480526 h 13294492"/>
              <a:gd name="connsiteX5317" fmla="*/ 5144054 w 21624131"/>
              <a:gd name="connsiteY5317" fmla="*/ 10499468 h 13294492"/>
              <a:gd name="connsiteX5318" fmla="*/ 5064986 w 21624131"/>
              <a:gd name="connsiteY5318" fmla="*/ 10485262 h 13294492"/>
              <a:gd name="connsiteX5319" fmla="*/ 5081846 w 21624131"/>
              <a:gd name="connsiteY5319" fmla="*/ 10471647 h 13294492"/>
              <a:gd name="connsiteX5320" fmla="*/ 18416288 w 21624131"/>
              <a:gd name="connsiteY5320" fmla="*/ 6366592 h 13294492"/>
              <a:gd name="connsiteX5321" fmla="*/ 18485875 w 21624131"/>
              <a:gd name="connsiteY5321" fmla="*/ 6385353 h 13294492"/>
              <a:gd name="connsiteX5322" fmla="*/ 18434845 w 21624131"/>
              <a:gd name="connsiteY5322" fmla="*/ 6427570 h 13294492"/>
              <a:gd name="connsiteX5323" fmla="*/ 18365261 w 21624131"/>
              <a:gd name="connsiteY5323" fmla="*/ 6408806 h 13294492"/>
              <a:gd name="connsiteX5324" fmla="*/ 18416288 w 21624131"/>
              <a:gd name="connsiteY5324" fmla="*/ 6366592 h 13294492"/>
              <a:gd name="connsiteX5325" fmla="*/ 4916575 w 21624131"/>
              <a:gd name="connsiteY5325" fmla="*/ 10518071 h 13294492"/>
              <a:gd name="connsiteX5326" fmla="*/ 4963087 w 21624131"/>
              <a:gd name="connsiteY5326" fmla="*/ 10512997 h 13294492"/>
              <a:gd name="connsiteX5327" fmla="*/ 5042154 w 21624131"/>
              <a:gd name="connsiteY5327" fmla="*/ 10526528 h 13294492"/>
              <a:gd name="connsiteX5328" fmla="*/ 4972388 w 21624131"/>
              <a:gd name="connsiteY5328" fmla="*/ 10540058 h 13294492"/>
              <a:gd name="connsiteX5329" fmla="*/ 4897971 w 21624131"/>
              <a:gd name="connsiteY5329" fmla="*/ 10526528 h 13294492"/>
              <a:gd name="connsiteX5330" fmla="*/ 4916575 w 21624131"/>
              <a:gd name="connsiteY5330" fmla="*/ 10518071 h 13294492"/>
              <a:gd name="connsiteX5331" fmla="*/ 13249042 w 21624131"/>
              <a:gd name="connsiteY5331" fmla="*/ 7953577 h 13294492"/>
              <a:gd name="connsiteX5332" fmla="*/ 13328110 w 21624131"/>
              <a:gd name="connsiteY5332" fmla="*/ 8005066 h 13294492"/>
              <a:gd name="connsiteX5333" fmla="*/ 13258344 w 21624131"/>
              <a:gd name="connsiteY5333" fmla="*/ 8103362 h 13294492"/>
              <a:gd name="connsiteX5334" fmla="*/ 13183927 w 21624131"/>
              <a:gd name="connsiteY5334" fmla="*/ 8042512 h 13294492"/>
              <a:gd name="connsiteX5335" fmla="*/ 13249042 w 21624131"/>
              <a:gd name="connsiteY5335" fmla="*/ 7953577 h 13294492"/>
              <a:gd name="connsiteX5336" fmla="*/ 16645590 w 21624131"/>
              <a:gd name="connsiteY5336" fmla="*/ 6908526 h 13294492"/>
              <a:gd name="connsiteX5337" fmla="*/ 16724242 w 21624131"/>
              <a:gd name="connsiteY5337" fmla="*/ 6927468 h 13294492"/>
              <a:gd name="connsiteX5338" fmla="*/ 16668723 w 21624131"/>
              <a:gd name="connsiteY5338" fmla="*/ 6960618 h 13294492"/>
              <a:gd name="connsiteX5339" fmla="*/ 16590073 w 21624131"/>
              <a:gd name="connsiteY5339" fmla="*/ 6941675 h 13294492"/>
              <a:gd name="connsiteX5340" fmla="*/ 16645590 w 21624131"/>
              <a:gd name="connsiteY5340" fmla="*/ 6908526 h 13294492"/>
              <a:gd name="connsiteX5341" fmla="*/ 3718374 w 21624131"/>
              <a:gd name="connsiteY5341" fmla="*/ 10882956 h 13294492"/>
              <a:gd name="connsiteX5342" fmla="*/ 3819851 w 21624131"/>
              <a:gd name="connsiteY5342" fmla="*/ 11003569 h 13294492"/>
              <a:gd name="connsiteX5343" fmla="*/ 3746049 w 21624131"/>
              <a:gd name="connsiteY5343" fmla="*/ 11216961 h 13294492"/>
              <a:gd name="connsiteX5344" fmla="*/ 3635346 w 21624131"/>
              <a:gd name="connsiteY5344" fmla="*/ 11049958 h 13294492"/>
              <a:gd name="connsiteX5345" fmla="*/ 3718374 w 21624131"/>
              <a:gd name="connsiteY5345" fmla="*/ 10882956 h 13294492"/>
              <a:gd name="connsiteX5346" fmla="*/ 13605417 w 21624131"/>
              <a:gd name="connsiteY5346" fmla="*/ 7839703 h 13294492"/>
              <a:gd name="connsiteX5347" fmla="*/ 13688074 w 21624131"/>
              <a:gd name="connsiteY5347" fmla="*/ 7890387 h 13294492"/>
              <a:gd name="connsiteX5348" fmla="*/ 13623785 w 21624131"/>
              <a:gd name="connsiteY5348" fmla="*/ 7982540 h 13294492"/>
              <a:gd name="connsiteX5349" fmla="*/ 13545720 w 21624131"/>
              <a:gd name="connsiteY5349" fmla="*/ 7927248 h 13294492"/>
              <a:gd name="connsiteX5350" fmla="*/ 13605417 w 21624131"/>
              <a:gd name="connsiteY5350" fmla="*/ 7839703 h 13294492"/>
              <a:gd name="connsiteX5351" fmla="*/ 17313305 w 21624131"/>
              <a:gd name="connsiteY5351" fmla="*/ 6698975 h 13294492"/>
              <a:gd name="connsiteX5352" fmla="*/ 17361712 w 21624131"/>
              <a:gd name="connsiteY5352" fmla="*/ 6685952 h 13294492"/>
              <a:gd name="connsiteX5353" fmla="*/ 17427029 w 21624131"/>
              <a:gd name="connsiteY5353" fmla="*/ 6700158 h 13294492"/>
              <a:gd name="connsiteX5354" fmla="*/ 17361711 w 21624131"/>
              <a:gd name="connsiteY5354" fmla="*/ 6733309 h 13294492"/>
              <a:gd name="connsiteX5355" fmla="*/ 17296393 w 21624131"/>
              <a:gd name="connsiteY5355" fmla="*/ 6719102 h 13294492"/>
              <a:gd name="connsiteX5356" fmla="*/ 17313305 w 21624131"/>
              <a:gd name="connsiteY5356" fmla="*/ 6698975 h 13294492"/>
              <a:gd name="connsiteX5357" fmla="*/ 5246947 w 21624131"/>
              <a:gd name="connsiteY5357" fmla="*/ 10409122 h 13294492"/>
              <a:gd name="connsiteX5358" fmla="*/ 5292041 w 21624131"/>
              <a:gd name="connsiteY5358" fmla="*/ 10398605 h 13294492"/>
              <a:gd name="connsiteX5359" fmla="*/ 5374238 w 21624131"/>
              <a:gd name="connsiteY5359" fmla="*/ 10417302 h 13294492"/>
              <a:gd name="connsiteX5360" fmla="*/ 5310307 w 21624131"/>
              <a:gd name="connsiteY5360" fmla="*/ 10445347 h 13294492"/>
              <a:gd name="connsiteX5361" fmla="*/ 5232677 w 21624131"/>
              <a:gd name="connsiteY5361" fmla="*/ 10426650 h 13294492"/>
              <a:gd name="connsiteX5362" fmla="*/ 5246947 w 21624131"/>
              <a:gd name="connsiteY5362" fmla="*/ 10409122 h 13294492"/>
              <a:gd name="connsiteX5363" fmla="*/ 15371071 w 21624131"/>
              <a:gd name="connsiteY5363" fmla="*/ 7293072 h 13294492"/>
              <a:gd name="connsiteX5364" fmla="*/ 15396472 w 21624131"/>
              <a:gd name="connsiteY5364" fmla="*/ 7289226 h 13294492"/>
              <a:gd name="connsiteX5365" fmla="*/ 15478667 w 21624131"/>
              <a:gd name="connsiteY5365" fmla="*/ 7321129 h 13294492"/>
              <a:gd name="connsiteX5366" fmla="*/ 15410171 w 21624131"/>
              <a:gd name="connsiteY5366" fmla="*/ 7366704 h 13294492"/>
              <a:gd name="connsiteX5367" fmla="*/ 15332541 w 21624131"/>
              <a:gd name="connsiteY5367" fmla="*/ 7330244 h 13294492"/>
              <a:gd name="connsiteX5368" fmla="*/ 15350806 w 21624131"/>
              <a:gd name="connsiteY5368" fmla="*/ 7302899 h 13294492"/>
              <a:gd name="connsiteX5369" fmla="*/ 15371071 w 21624131"/>
              <a:gd name="connsiteY5369" fmla="*/ 7293072 h 13294492"/>
              <a:gd name="connsiteX5370" fmla="*/ 8289038 w 21624131"/>
              <a:gd name="connsiteY5370" fmla="*/ 9467106 h 13294492"/>
              <a:gd name="connsiteX5371" fmla="*/ 8354357 w 21624131"/>
              <a:gd name="connsiteY5371" fmla="*/ 9471841 h 13294492"/>
              <a:gd name="connsiteX5372" fmla="*/ 8293704 w 21624131"/>
              <a:gd name="connsiteY5372" fmla="*/ 9523933 h 13294492"/>
              <a:gd name="connsiteX5373" fmla="*/ 8228385 w 21624131"/>
              <a:gd name="connsiteY5373" fmla="*/ 9514462 h 13294492"/>
              <a:gd name="connsiteX5374" fmla="*/ 8289038 w 21624131"/>
              <a:gd name="connsiteY5374" fmla="*/ 9467106 h 13294492"/>
              <a:gd name="connsiteX5375" fmla="*/ 9206390 w 21624131"/>
              <a:gd name="connsiteY5375" fmla="*/ 9184592 h 13294492"/>
              <a:gd name="connsiteX5376" fmla="*/ 9271709 w 21624131"/>
              <a:gd name="connsiteY5376" fmla="*/ 9189192 h 13294492"/>
              <a:gd name="connsiteX5377" fmla="*/ 9215720 w 21624131"/>
              <a:gd name="connsiteY5377" fmla="*/ 9248996 h 13294492"/>
              <a:gd name="connsiteX5378" fmla="*/ 9145737 w 21624131"/>
              <a:gd name="connsiteY5378" fmla="*/ 9244396 h 13294492"/>
              <a:gd name="connsiteX5379" fmla="*/ 9206390 w 21624131"/>
              <a:gd name="connsiteY5379" fmla="*/ 9184592 h 13294492"/>
              <a:gd name="connsiteX5380" fmla="*/ 4607639 w 21624131"/>
              <a:gd name="connsiteY5380" fmla="*/ 10596887 h 13294492"/>
              <a:gd name="connsiteX5381" fmla="*/ 4686329 w 21624131"/>
              <a:gd name="connsiteY5381" fmla="*/ 10596887 h 13294492"/>
              <a:gd name="connsiteX5382" fmla="*/ 4774276 w 21624131"/>
              <a:gd name="connsiteY5382" fmla="*/ 10602299 h 13294492"/>
              <a:gd name="connsiteX5383" fmla="*/ 4704844 w 21624131"/>
              <a:gd name="connsiteY5383" fmla="*/ 10602298 h 13294492"/>
              <a:gd name="connsiteX5384" fmla="*/ 4607639 w 21624131"/>
              <a:gd name="connsiteY5384" fmla="*/ 10596887 h 13294492"/>
              <a:gd name="connsiteX5385" fmla="*/ 18939018 w 21624131"/>
              <a:gd name="connsiteY5385" fmla="*/ 6187917 h 13294492"/>
              <a:gd name="connsiteX5386" fmla="*/ 19008173 w 21624131"/>
              <a:gd name="connsiteY5386" fmla="*/ 6215615 h 13294492"/>
              <a:gd name="connsiteX5387" fmla="*/ 18957459 w 21624131"/>
              <a:gd name="connsiteY5387" fmla="*/ 6257162 h 13294492"/>
              <a:gd name="connsiteX5388" fmla="*/ 18892915 w 21624131"/>
              <a:gd name="connsiteY5388" fmla="*/ 6234080 h 13294492"/>
              <a:gd name="connsiteX5389" fmla="*/ 18939018 w 21624131"/>
              <a:gd name="connsiteY5389" fmla="*/ 6187917 h 13294492"/>
              <a:gd name="connsiteX5390" fmla="*/ 1759379 w 21624131"/>
              <a:gd name="connsiteY5390" fmla="*/ 11470343 h 13294492"/>
              <a:gd name="connsiteX5391" fmla="*/ 1774251 w 21624131"/>
              <a:gd name="connsiteY5391" fmla="*/ 11466373 h 13294492"/>
              <a:gd name="connsiteX5392" fmla="*/ 1784126 w 21624131"/>
              <a:gd name="connsiteY5392" fmla="*/ 11475346 h 13294492"/>
              <a:gd name="connsiteX5393" fmla="*/ 1715433 w 21624131"/>
              <a:gd name="connsiteY5393" fmla="*/ 11606085 h 13294492"/>
              <a:gd name="connsiteX5394" fmla="*/ 1614684 w 21624131"/>
              <a:gd name="connsiteY5394" fmla="*/ 11666786 h 13294492"/>
              <a:gd name="connsiteX5395" fmla="*/ 1687956 w 21624131"/>
              <a:gd name="connsiteY5395" fmla="*/ 11531378 h 13294492"/>
              <a:gd name="connsiteX5396" fmla="*/ 1759379 w 21624131"/>
              <a:gd name="connsiteY5396" fmla="*/ 11470343 h 13294492"/>
              <a:gd name="connsiteX5397" fmla="*/ 4729795 w 21624131"/>
              <a:gd name="connsiteY5397" fmla="*/ 10556590 h 13294492"/>
              <a:gd name="connsiteX5398" fmla="*/ 4744581 w 21624131"/>
              <a:gd name="connsiteY5398" fmla="*/ 10553701 h 13294492"/>
              <a:gd name="connsiteX5399" fmla="*/ 4800553 w 21624131"/>
              <a:gd name="connsiteY5399" fmla="*/ 10550882 h 13294492"/>
              <a:gd name="connsiteX5400" fmla="*/ 4874413 w 21624131"/>
              <a:gd name="connsiteY5400" fmla="*/ 10555392 h 13294492"/>
              <a:gd name="connsiteX5401" fmla="*/ 4809785 w 21624131"/>
              <a:gd name="connsiteY5401" fmla="*/ 10564413 h 13294492"/>
              <a:gd name="connsiteX5402" fmla="*/ 4726693 w 21624131"/>
              <a:gd name="connsiteY5402" fmla="*/ 10559902 h 13294492"/>
              <a:gd name="connsiteX5403" fmla="*/ 4729795 w 21624131"/>
              <a:gd name="connsiteY5403" fmla="*/ 10556590 h 13294492"/>
              <a:gd name="connsiteX5404" fmla="*/ 9785117 w 21624131"/>
              <a:gd name="connsiteY5404" fmla="*/ 9001147 h 13294492"/>
              <a:gd name="connsiteX5405" fmla="*/ 9826451 w 21624131"/>
              <a:gd name="connsiteY5405" fmla="*/ 9013721 h 13294492"/>
              <a:gd name="connsiteX5406" fmla="*/ 9765798 w 21624131"/>
              <a:gd name="connsiteY5406" fmla="*/ 9084314 h 13294492"/>
              <a:gd name="connsiteX5407" fmla="*/ 9700479 w 21624131"/>
              <a:gd name="connsiteY5407" fmla="*/ 9079608 h 13294492"/>
              <a:gd name="connsiteX5408" fmla="*/ 9761132 w 21624131"/>
              <a:gd name="connsiteY5408" fmla="*/ 9009015 h 13294492"/>
              <a:gd name="connsiteX5409" fmla="*/ 9785117 w 21624131"/>
              <a:gd name="connsiteY5409" fmla="*/ 9001147 h 13294492"/>
              <a:gd name="connsiteX5410" fmla="*/ 7929131 w 21624131"/>
              <a:gd name="connsiteY5410" fmla="*/ 9570443 h 13294492"/>
              <a:gd name="connsiteX5411" fmla="*/ 7994450 w 21624131"/>
              <a:gd name="connsiteY5411" fmla="*/ 9584143 h 13294492"/>
              <a:gd name="connsiteX5412" fmla="*/ 7938462 w 21624131"/>
              <a:gd name="connsiteY5412" fmla="*/ 9629807 h 13294492"/>
              <a:gd name="connsiteX5413" fmla="*/ 7868478 w 21624131"/>
              <a:gd name="connsiteY5413" fmla="*/ 9616108 h 13294492"/>
              <a:gd name="connsiteX5414" fmla="*/ 7929131 w 21624131"/>
              <a:gd name="connsiteY5414" fmla="*/ 9570443 h 13294492"/>
              <a:gd name="connsiteX5415" fmla="*/ 11997217 w 21624131"/>
              <a:gd name="connsiteY5415" fmla="*/ 8317472 h 13294492"/>
              <a:gd name="connsiteX5416" fmla="*/ 12050850 w 21624131"/>
              <a:gd name="connsiteY5416" fmla="*/ 8351810 h 13294492"/>
              <a:gd name="connsiteX5417" fmla="*/ 11990386 w 21624131"/>
              <a:gd name="connsiteY5417" fmla="*/ 8445727 h 13294492"/>
              <a:gd name="connsiteX5418" fmla="*/ 11911318 w 21624131"/>
              <a:gd name="connsiteY5418" fmla="*/ 8422247 h 13294492"/>
              <a:gd name="connsiteX5419" fmla="*/ 11967131 w 21624131"/>
              <a:gd name="connsiteY5419" fmla="*/ 8328331 h 13294492"/>
              <a:gd name="connsiteX5420" fmla="*/ 11997217 w 21624131"/>
              <a:gd name="connsiteY5420" fmla="*/ 8317472 h 13294492"/>
              <a:gd name="connsiteX5421" fmla="*/ 5961920 w 21624131"/>
              <a:gd name="connsiteY5421" fmla="*/ 10167775 h 13294492"/>
              <a:gd name="connsiteX5422" fmla="*/ 5990258 w 21624131"/>
              <a:gd name="connsiteY5422" fmla="*/ 10161210 h 13294492"/>
              <a:gd name="connsiteX5423" fmla="*/ 6059656 w 21624131"/>
              <a:gd name="connsiteY5423" fmla="*/ 10193524 h 13294492"/>
              <a:gd name="connsiteX5424" fmla="*/ 5999511 w 21624131"/>
              <a:gd name="connsiteY5424" fmla="*/ 10239687 h 13294492"/>
              <a:gd name="connsiteX5425" fmla="*/ 5925487 w 21624131"/>
              <a:gd name="connsiteY5425" fmla="*/ 10207373 h 13294492"/>
              <a:gd name="connsiteX5426" fmla="*/ 5961920 w 21624131"/>
              <a:gd name="connsiteY5426" fmla="*/ 10167775 h 13294492"/>
              <a:gd name="connsiteX5427" fmla="*/ 2996211 w 21624131"/>
              <a:gd name="connsiteY5427" fmla="*/ 11078888 h 13294492"/>
              <a:gd name="connsiteX5428" fmla="*/ 3102711 w 21624131"/>
              <a:gd name="connsiteY5428" fmla="*/ 11249742 h 13294492"/>
              <a:gd name="connsiteX5429" fmla="*/ 3028624 w 21624131"/>
              <a:gd name="connsiteY5429" fmla="*/ 11540656 h 13294492"/>
              <a:gd name="connsiteX5430" fmla="*/ 2917495 w 21624131"/>
              <a:gd name="connsiteY5430" fmla="*/ 11332861 h 13294492"/>
              <a:gd name="connsiteX5431" fmla="*/ 2996211 w 21624131"/>
              <a:gd name="connsiteY5431" fmla="*/ 11078888 h 13294492"/>
              <a:gd name="connsiteX5432" fmla="*/ 4583295 w 21624131"/>
              <a:gd name="connsiteY5432" fmla="*/ 10588767 h 13294492"/>
              <a:gd name="connsiteX5433" fmla="*/ 4662157 w 21624131"/>
              <a:gd name="connsiteY5433" fmla="*/ 10588767 h 13294492"/>
              <a:gd name="connsiteX5434" fmla="*/ 4741019 w 21624131"/>
              <a:gd name="connsiteY5434" fmla="*/ 10591474 h 13294492"/>
              <a:gd name="connsiteX5435" fmla="*/ 4666796 w 21624131"/>
              <a:gd name="connsiteY5435" fmla="*/ 10591474 h 13294492"/>
              <a:gd name="connsiteX5436" fmla="*/ 4583295 w 21624131"/>
              <a:gd name="connsiteY5436" fmla="*/ 10588767 h 13294492"/>
              <a:gd name="connsiteX5437" fmla="*/ 8651275 w 21624131"/>
              <a:gd name="connsiteY5437" fmla="*/ 9336974 h 13294492"/>
              <a:gd name="connsiteX5438" fmla="*/ 8716220 w 21624131"/>
              <a:gd name="connsiteY5438" fmla="*/ 9341590 h 13294492"/>
              <a:gd name="connsiteX5439" fmla="*/ 8651275 w 21624131"/>
              <a:gd name="connsiteY5439" fmla="*/ 9392370 h 13294492"/>
              <a:gd name="connsiteX5440" fmla="*/ 8590968 w 21624131"/>
              <a:gd name="connsiteY5440" fmla="*/ 9387753 h 13294492"/>
              <a:gd name="connsiteX5441" fmla="*/ 8651275 w 21624131"/>
              <a:gd name="connsiteY5441" fmla="*/ 9336974 h 13294492"/>
              <a:gd name="connsiteX5442" fmla="*/ 1141809 w 21624131"/>
              <a:gd name="connsiteY5442" fmla="*/ 11646553 h 13294492"/>
              <a:gd name="connsiteX5443" fmla="*/ 1169771 w 21624131"/>
              <a:gd name="connsiteY5443" fmla="*/ 11651737 h 13294492"/>
              <a:gd name="connsiteX5444" fmla="*/ 1095204 w 21624131"/>
              <a:gd name="connsiteY5444" fmla="*/ 11757713 h 13294492"/>
              <a:gd name="connsiteX5445" fmla="*/ 1006656 w 21624131"/>
              <a:gd name="connsiteY5445" fmla="*/ 11780751 h 13294492"/>
              <a:gd name="connsiteX5446" fmla="*/ 1085883 w 21624131"/>
              <a:gd name="connsiteY5446" fmla="*/ 11679383 h 13294492"/>
              <a:gd name="connsiteX5447" fmla="*/ 1141809 w 21624131"/>
              <a:gd name="connsiteY5447" fmla="*/ 11646553 h 13294492"/>
              <a:gd name="connsiteX5448" fmla="*/ 16769863 w 21624131"/>
              <a:gd name="connsiteY5448" fmla="*/ 6838845 h 13294492"/>
              <a:gd name="connsiteX5449" fmla="*/ 16816182 w 21624131"/>
              <a:gd name="connsiteY5449" fmla="*/ 6826440 h 13294492"/>
              <a:gd name="connsiteX5450" fmla="*/ 16886539 w 21624131"/>
              <a:gd name="connsiteY5450" fmla="*/ 6839972 h 13294492"/>
              <a:gd name="connsiteX5451" fmla="*/ 16830253 w 21624131"/>
              <a:gd name="connsiteY5451" fmla="*/ 6871542 h 13294492"/>
              <a:gd name="connsiteX5452" fmla="*/ 16755204 w 21624131"/>
              <a:gd name="connsiteY5452" fmla="*/ 6858012 h 13294492"/>
              <a:gd name="connsiteX5453" fmla="*/ 16769863 w 21624131"/>
              <a:gd name="connsiteY5453" fmla="*/ 6838845 h 13294492"/>
              <a:gd name="connsiteX5454" fmla="*/ 20480300 w 21624131"/>
              <a:gd name="connsiteY5454" fmla="*/ 5695438 h 13294492"/>
              <a:gd name="connsiteX5455" fmla="*/ 20439084 w 21624131"/>
              <a:gd name="connsiteY5455" fmla="*/ 5802132 h 13294492"/>
              <a:gd name="connsiteX5456" fmla="*/ 20374972 w 21624131"/>
              <a:gd name="connsiteY5456" fmla="*/ 5876356 h 13294492"/>
              <a:gd name="connsiteX5457" fmla="*/ 20416187 w 21624131"/>
              <a:gd name="connsiteY5457" fmla="*/ 5769660 h 13294492"/>
              <a:gd name="connsiteX5458" fmla="*/ 20480300 w 21624131"/>
              <a:gd name="connsiteY5458" fmla="*/ 5695438 h 13294492"/>
              <a:gd name="connsiteX5459" fmla="*/ 10337917 w 21624131"/>
              <a:gd name="connsiteY5459" fmla="*/ 8813669 h 13294492"/>
              <a:gd name="connsiteX5460" fmla="*/ 10381261 w 21624131"/>
              <a:gd name="connsiteY5460" fmla="*/ 8824207 h 13294492"/>
              <a:gd name="connsiteX5461" fmla="*/ 10321457 w 21624131"/>
              <a:gd name="connsiteY5461" fmla="*/ 8908513 h 13294492"/>
              <a:gd name="connsiteX5462" fmla="*/ 10252451 w 21624131"/>
              <a:gd name="connsiteY5462" fmla="*/ 8903829 h 13294492"/>
              <a:gd name="connsiteX5463" fmla="*/ 10312256 w 21624131"/>
              <a:gd name="connsiteY5463" fmla="*/ 8824207 h 13294492"/>
              <a:gd name="connsiteX5464" fmla="*/ 10337917 w 21624131"/>
              <a:gd name="connsiteY5464" fmla="*/ 8813669 h 13294492"/>
              <a:gd name="connsiteX5465" fmla="*/ 3349563 w 21624131"/>
              <a:gd name="connsiteY5465" fmla="*/ 10962580 h 13294492"/>
              <a:gd name="connsiteX5466" fmla="*/ 3460693 w 21624131"/>
              <a:gd name="connsiteY5466" fmla="*/ 11092355 h 13294492"/>
              <a:gd name="connsiteX5467" fmla="*/ 3386606 w 21624131"/>
              <a:gd name="connsiteY5467" fmla="*/ 11365813 h 13294492"/>
              <a:gd name="connsiteX5468" fmla="*/ 3275476 w 21624131"/>
              <a:gd name="connsiteY5468" fmla="*/ 11171148 h 13294492"/>
              <a:gd name="connsiteX5469" fmla="*/ 3349563 w 21624131"/>
              <a:gd name="connsiteY5469" fmla="*/ 10962580 h 13294492"/>
              <a:gd name="connsiteX5470" fmla="*/ 16063209 w 21624131"/>
              <a:gd name="connsiteY5470" fmla="*/ 7052155 h 13294492"/>
              <a:gd name="connsiteX5471" fmla="*/ 16113238 w 21624131"/>
              <a:gd name="connsiteY5471" fmla="*/ 7042996 h 13294492"/>
              <a:gd name="connsiteX5472" fmla="*/ 16182244 w 21624131"/>
              <a:gd name="connsiteY5472" fmla="*/ 7061314 h 13294492"/>
              <a:gd name="connsiteX5473" fmla="*/ 16122440 w 21624131"/>
              <a:gd name="connsiteY5473" fmla="*/ 7093369 h 13294492"/>
              <a:gd name="connsiteX5474" fmla="*/ 16044233 w 21624131"/>
              <a:gd name="connsiteY5474" fmla="*/ 7075051 h 13294492"/>
              <a:gd name="connsiteX5475" fmla="*/ 16063209 w 21624131"/>
              <a:gd name="connsiteY5475" fmla="*/ 7052155 h 13294492"/>
              <a:gd name="connsiteX5476" fmla="*/ 926441 w 21624131"/>
              <a:gd name="connsiteY5476" fmla="*/ 11707497 h 13294492"/>
              <a:gd name="connsiteX5477" fmla="*/ 947588 w 21624131"/>
              <a:gd name="connsiteY5477" fmla="*/ 11702220 h 13294492"/>
              <a:gd name="connsiteX5478" fmla="*/ 965877 w 21624131"/>
              <a:gd name="connsiteY5478" fmla="*/ 11739744 h 13294492"/>
              <a:gd name="connsiteX5479" fmla="*/ 860714 w 21624131"/>
              <a:gd name="connsiteY5479" fmla="*/ 11833555 h 13294492"/>
              <a:gd name="connsiteX5480" fmla="*/ 846996 w 21624131"/>
              <a:gd name="connsiteY5480" fmla="*/ 11763197 h 13294492"/>
              <a:gd name="connsiteX5481" fmla="*/ 901864 w 21624131"/>
              <a:gd name="connsiteY5481" fmla="*/ 11716292 h 13294492"/>
              <a:gd name="connsiteX5482" fmla="*/ 926441 w 21624131"/>
              <a:gd name="connsiteY5482" fmla="*/ 11707497 h 13294492"/>
              <a:gd name="connsiteX5483" fmla="*/ 4468035 w 21624131"/>
              <a:gd name="connsiteY5483" fmla="*/ 10617655 h 13294492"/>
              <a:gd name="connsiteX5484" fmla="*/ 4546600 w 21624131"/>
              <a:gd name="connsiteY5484" fmla="*/ 10615828 h 13294492"/>
              <a:gd name="connsiteX5485" fmla="*/ 4638190 w 21624131"/>
              <a:gd name="connsiteY5485" fmla="*/ 10628816 h 13294492"/>
              <a:gd name="connsiteX5486" fmla="*/ 4560339 w 21624131"/>
              <a:gd name="connsiteY5486" fmla="*/ 10633146 h 13294492"/>
              <a:gd name="connsiteX5487" fmla="*/ 4464170 w 21624131"/>
              <a:gd name="connsiteY5487" fmla="*/ 10620158 h 13294492"/>
              <a:gd name="connsiteX5488" fmla="*/ 4468035 w 21624131"/>
              <a:gd name="connsiteY5488" fmla="*/ 10617655 h 13294492"/>
              <a:gd name="connsiteX5489" fmla="*/ 19466777 w 21624131"/>
              <a:gd name="connsiteY5489" fmla="*/ 6001993 h 13294492"/>
              <a:gd name="connsiteX5490" fmla="*/ 19527664 w 21624131"/>
              <a:gd name="connsiteY5490" fmla="*/ 6034307 h 13294492"/>
              <a:gd name="connsiteX5491" fmla="*/ 19480827 w 21624131"/>
              <a:gd name="connsiteY5491" fmla="*/ 6080471 h 13294492"/>
              <a:gd name="connsiteX5492" fmla="*/ 19410573 w 21624131"/>
              <a:gd name="connsiteY5492" fmla="*/ 6043540 h 13294492"/>
              <a:gd name="connsiteX5493" fmla="*/ 19466777 w 21624131"/>
              <a:gd name="connsiteY5493" fmla="*/ 6001993 h 13294492"/>
              <a:gd name="connsiteX5494" fmla="*/ 6488678 w 21624131"/>
              <a:gd name="connsiteY5494" fmla="*/ 9991066 h 13294492"/>
              <a:gd name="connsiteX5495" fmla="*/ 6513396 w 21624131"/>
              <a:gd name="connsiteY5495" fmla="*/ 9987120 h 13294492"/>
              <a:gd name="connsiteX5496" fmla="*/ 6586553 w 21624131"/>
              <a:gd name="connsiteY5496" fmla="*/ 10027711 h 13294492"/>
              <a:gd name="connsiteX5497" fmla="*/ 6522540 w 21624131"/>
              <a:gd name="connsiteY5497" fmla="*/ 10072813 h 13294492"/>
              <a:gd name="connsiteX5498" fmla="*/ 6453961 w 21624131"/>
              <a:gd name="connsiteY5498" fmla="*/ 10036730 h 13294492"/>
              <a:gd name="connsiteX5499" fmla="*/ 6488678 w 21624131"/>
              <a:gd name="connsiteY5499" fmla="*/ 9991066 h 13294492"/>
              <a:gd name="connsiteX5500" fmla="*/ 5430533 w 21624131"/>
              <a:gd name="connsiteY5500" fmla="*/ 10314415 h 13294492"/>
              <a:gd name="connsiteX5501" fmla="*/ 5458294 w 21624131"/>
              <a:gd name="connsiteY5501" fmla="*/ 10309268 h 13294492"/>
              <a:gd name="connsiteX5502" fmla="*/ 5532711 w 21624131"/>
              <a:gd name="connsiteY5502" fmla="*/ 10332463 h 13294492"/>
              <a:gd name="connsiteX5503" fmla="*/ 5476899 w 21624131"/>
              <a:gd name="connsiteY5503" fmla="*/ 10369574 h 13294492"/>
              <a:gd name="connsiteX5504" fmla="*/ 5397831 w 21624131"/>
              <a:gd name="connsiteY5504" fmla="*/ 10346380 h 13294492"/>
              <a:gd name="connsiteX5505" fmla="*/ 5410621 w 21624131"/>
              <a:gd name="connsiteY5505" fmla="*/ 10322605 h 13294492"/>
              <a:gd name="connsiteX5506" fmla="*/ 5430533 w 21624131"/>
              <a:gd name="connsiteY5506" fmla="*/ 10314415 h 13294492"/>
              <a:gd name="connsiteX5507" fmla="*/ 17478165 w 21624131"/>
              <a:gd name="connsiteY5507" fmla="*/ 6606155 h 13294492"/>
              <a:gd name="connsiteX5508" fmla="*/ 17520155 w 21624131"/>
              <a:gd name="connsiteY5508" fmla="*/ 6593885 h 13294492"/>
              <a:gd name="connsiteX5509" fmla="*/ 17590140 w 21624131"/>
              <a:gd name="connsiteY5509" fmla="*/ 6603232 h 13294492"/>
              <a:gd name="connsiteX5510" fmla="*/ 17529488 w 21624131"/>
              <a:gd name="connsiteY5510" fmla="*/ 6640627 h 13294492"/>
              <a:gd name="connsiteX5511" fmla="*/ 17464169 w 21624131"/>
              <a:gd name="connsiteY5511" fmla="*/ 6621930 h 13294492"/>
              <a:gd name="connsiteX5512" fmla="*/ 17478165 w 21624131"/>
              <a:gd name="connsiteY5512" fmla="*/ 6606155 h 13294492"/>
              <a:gd name="connsiteX5513" fmla="*/ 4564003 w 21624131"/>
              <a:gd name="connsiteY5513" fmla="*/ 10574963 h 13294492"/>
              <a:gd name="connsiteX5514" fmla="*/ 4577202 w 21624131"/>
              <a:gd name="connsiteY5514" fmla="*/ 10572362 h 13294492"/>
              <a:gd name="connsiteX5515" fmla="*/ 4630866 w 21624131"/>
              <a:gd name="connsiteY5515" fmla="*/ 10569825 h 13294492"/>
              <a:gd name="connsiteX5516" fmla="*/ 4709342 w 21624131"/>
              <a:gd name="connsiteY5516" fmla="*/ 10573885 h 13294492"/>
              <a:gd name="connsiteX5517" fmla="*/ 4640098 w 21624131"/>
              <a:gd name="connsiteY5517" fmla="*/ 10577944 h 13294492"/>
              <a:gd name="connsiteX5518" fmla="*/ 4561622 w 21624131"/>
              <a:gd name="connsiteY5518" fmla="*/ 10577944 h 13294492"/>
              <a:gd name="connsiteX5519" fmla="*/ 4564003 w 21624131"/>
              <a:gd name="connsiteY5519" fmla="*/ 10574963 h 13294492"/>
              <a:gd name="connsiteX5520" fmla="*/ 18051649 w 21624131"/>
              <a:gd name="connsiteY5520" fmla="*/ 6426222 h 13294492"/>
              <a:gd name="connsiteX5521" fmla="*/ 18115242 w 21624131"/>
              <a:gd name="connsiteY5521" fmla="*/ 6445373 h 13294492"/>
              <a:gd name="connsiteX5522" fmla="*/ 18060732 w 21624131"/>
              <a:gd name="connsiteY5522" fmla="*/ 6478887 h 13294492"/>
              <a:gd name="connsiteX5523" fmla="*/ 17997139 w 21624131"/>
              <a:gd name="connsiteY5523" fmla="*/ 6464525 h 13294492"/>
              <a:gd name="connsiteX5524" fmla="*/ 18051649 w 21624131"/>
              <a:gd name="connsiteY5524" fmla="*/ 6426222 h 13294492"/>
              <a:gd name="connsiteX5525" fmla="*/ 7036028 w 21624131"/>
              <a:gd name="connsiteY5525" fmla="*/ 9814122 h 13294492"/>
              <a:gd name="connsiteX5526" fmla="*/ 7109633 w 21624131"/>
              <a:gd name="connsiteY5526" fmla="*/ 9842323 h 13294492"/>
              <a:gd name="connsiteX5527" fmla="*/ 7054429 w 21624131"/>
              <a:gd name="connsiteY5527" fmla="*/ 9894023 h 13294492"/>
              <a:gd name="connsiteX5528" fmla="*/ 6980824 w 21624131"/>
              <a:gd name="connsiteY5528" fmla="*/ 9861123 h 13294492"/>
              <a:gd name="connsiteX5529" fmla="*/ 7036028 w 21624131"/>
              <a:gd name="connsiteY5529" fmla="*/ 9814122 h 13294492"/>
              <a:gd name="connsiteX5530" fmla="*/ 7563347 w 21624131"/>
              <a:gd name="connsiteY5530" fmla="*/ 9651749 h 13294492"/>
              <a:gd name="connsiteX5531" fmla="*/ 7631932 w 21624131"/>
              <a:gd name="connsiteY5531" fmla="*/ 9665820 h 13294492"/>
              <a:gd name="connsiteX5532" fmla="*/ 7577064 w 21624131"/>
              <a:gd name="connsiteY5532" fmla="*/ 9712726 h 13294492"/>
              <a:gd name="connsiteX5533" fmla="*/ 7508479 w 21624131"/>
              <a:gd name="connsiteY5533" fmla="*/ 9693964 h 13294492"/>
              <a:gd name="connsiteX5534" fmla="*/ 7563347 w 21624131"/>
              <a:gd name="connsiteY5534" fmla="*/ 9651749 h 13294492"/>
              <a:gd name="connsiteX5535" fmla="*/ 11446552 w 21624131"/>
              <a:gd name="connsiteY5535" fmla="*/ 8457278 h 13294492"/>
              <a:gd name="connsiteX5536" fmla="*/ 11495346 w 21624131"/>
              <a:gd name="connsiteY5536" fmla="*/ 8487205 h 13294492"/>
              <a:gd name="connsiteX5537" fmla="*/ 11430575 w 21624131"/>
              <a:gd name="connsiteY5537" fmla="*/ 8570482 h 13294492"/>
              <a:gd name="connsiteX5538" fmla="*/ 11356550 w 21624131"/>
              <a:gd name="connsiteY5538" fmla="*/ 8551977 h 13294492"/>
              <a:gd name="connsiteX5539" fmla="*/ 11416695 w 21624131"/>
              <a:gd name="connsiteY5539" fmla="*/ 8468699 h 13294492"/>
              <a:gd name="connsiteX5540" fmla="*/ 11446552 w 21624131"/>
              <a:gd name="connsiteY5540" fmla="*/ 8457278 h 13294492"/>
              <a:gd name="connsiteX5541" fmla="*/ 10888777 w 21624131"/>
              <a:gd name="connsiteY5541" fmla="*/ 8625015 h 13294492"/>
              <a:gd name="connsiteX5542" fmla="*/ 10936003 w 21624131"/>
              <a:gd name="connsiteY5542" fmla="*/ 8644043 h 13294492"/>
              <a:gd name="connsiteX5543" fmla="*/ 10876199 w 21624131"/>
              <a:gd name="connsiteY5543" fmla="*/ 8732689 h 13294492"/>
              <a:gd name="connsiteX5544" fmla="*/ 10807194 w 21624131"/>
              <a:gd name="connsiteY5544" fmla="*/ 8718692 h 13294492"/>
              <a:gd name="connsiteX5545" fmla="*/ 10862398 w 21624131"/>
              <a:gd name="connsiteY5545" fmla="*/ 8634711 h 13294492"/>
              <a:gd name="connsiteX5546" fmla="*/ 10888777 w 21624131"/>
              <a:gd name="connsiteY5546" fmla="*/ 8625015 h 13294492"/>
              <a:gd name="connsiteX5547" fmla="*/ 1335442 w 21624131"/>
              <a:gd name="connsiteY5547" fmla="*/ 11562881 h 13294492"/>
              <a:gd name="connsiteX5548" fmla="*/ 1363855 w 21624131"/>
              <a:gd name="connsiteY5548" fmla="*/ 11565192 h 13294492"/>
              <a:gd name="connsiteX5549" fmla="*/ 1289632 w 21624131"/>
              <a:gd name="connsiteY5549" fmla="*/ 11676075 h 13294492"/>
              <a:gd name="connsiteX5550" fmla="*/ 1201492 w 21624131"/>
              <a:gd name="connsiteY5550" fmla="*/ 11713035 h 13294492"/>
              <a:gd name="connsiteX5551" fmla="*/ 1275716 w 21624131"/>
              <a:gd name="connsiteY5551" fmla="*/ 11602153 h 13294492"/>
              <a:gd name="connsiteX5552" fmla="*/ 1335442 w 21624131"/>
              <a:gd name="connsiteY5552" fmla="*/ 11562881 h 13294492"/>
              <a:gd name="connsiteX5553" fmla="*/ 20753581 w 21624131"/>
              <a:gd name="connsiteY5553" fmla="*/ 5589882 h 13294492"/>
              <a:gd name="connsiteX5554" fmla="*/ 20702868 w 21624131"/>
              <a:gd name="connsiteY5554" fmla="*/ 5751621 h 13294492"/>
              <a:gd name="connsiteX5555" fmla="*/ 20638323 w 21624131"/>
              <a:gd name="connsiteY5555" fmla="*/ 5871771 h 13294492"/>
              <a:gd name="connsiteX5556" fmla="*/ 20684426 w 21624131"/>
              <a:gd name="connsiteY5556" fmla="*/ 5714652 h 13294492"/>
              <a:gd name="connsiteX5557" fmla="*/ 20753581 w 21624131"/>
              <a:gd name="connsiteY5557" fmla="*/ 5589882 h 13294492"/>
              <a:gd name="connsiteX5558" fmla="*/ 1946165 w 21624131"/>
              <a:gd name="connsiteY5558" fmla="*/ 11373782 h 13294492"/>
              <a:gd name="connsiteX5559" fmla="*/ 1978943 w 21624131"/>
              <a:gd name="connsiteY5559" fmla="*/ 11382510 h 13294492"/>
              <a:gd name="connsiteX5560" fmla="*/ 1900737 w 21624131"/>
              <a:gd name="connsiteY5560" fmla="*/ 11517487 h 13294492"/>
              <a:gd name="connsiteX5561" fmla="*/ 1808731 w 21624131"/>
              <a:gd name="connsiteY5561" fmla="*/ 11564032 h 13294492"/>
              <a:gd name="connsiteX5562" fmla="*/ 1882336 w 21624131"/>
              <a:gd name="connsiteY5562" fmla="*/ 11424398 h 13294492"/>
              <a:gd name="connsiteX5563" fmla="*/ 1946165 w 21624131"/>
              <a:gd name="connsiteY5563" fmla="*/ 11373782 h 13294492"/>
              <a:gd name="connsiteX5564" fmla="*/ 2140751 w 21624131"/>
              <a:gd name="connsiteY5564" fmla="*/ 11311116 h 13294492"/>
              <a:gd name="connsiteX5565" fmla="*/ 2177348 w 21624131"/>
              <a:gd name="connsiteY5565" fmla="*/ 11360639 h 13294492"/>
              <a:gd name="connsiteX5566" fmla="*/ 2108729 w 21624131"/>
              <a:gd name="connsiteY5566" fmla="*/ 11623223 h 13294492"/>
              <a:gd name="connsiteX5567" fmla="*/ 2003516 w 21624131"/>
              <a:gd name="connsiteY5567" fmla="*/ 11535695 h 13294492"/>
              <a:gd name="connsiteX5568" fmla="*/ 2076708 w 21624131"/>
              <a:gd name="connsiteY5568" fmla="*/ 11351424 h 13294492"/>
              <a:gd name="connsiteX5569" fmla="*/ 2140751 w 21624131"/>
              <a:gd name="connsiteY5569" fmla="*/ 11311116 h 13294492"/>
              <a:gd name="connsiteX5570" fmla="*/ 14464979 w 21624131"/>
              <a:gd name="connsiteY5570" fmla="*/ 7519354 h 13294492"/>
              <a:gd name="connsiteX5571" fmla="*/ 14493741 w 21624131"/>
              <a:gd name="connsiteY5571" fmla="*/ 7511138 h 13294492"/>
              <a:gd name="connsiteX5572" fmla="*/ 14573570 w 21624131"/>
              <a:gd name="connsiteY5572" fmla="*/ 7556861 h 13294492"/>
              <a:gd name="connsiteX5573" fmla="*/ 14512525 w 21624131"/>
              <a:gd name="connsiteY5573" fmla="*/ 7634591 h 13294492"/>
              <a:gd name="connsiteX5574" fmla="*/ 14427999 w 21624131"/>
              <a:gd name="connsiteY5574" fmla="*/ 7584295 h 13294492"/>
              <a:gd name="connsiteX5575" fmla="*/ 14464979 w 21624131"/>
              <a:gd name="connsiteY5575" fmla="*/ 7519354 h 13294492"/>
              <a:gd name="connsiteX5576" fmla="*/ 15516796 w 21624131"/>
              <a:gd name="connsiteY5576" fmla="*/ 7191414 h 13294492"/>
              <a:gd name="connsiteX5577" fmla="*/ 15562725 w 21624131"/>
              <a:gd name="connsiteY5577" fmla="*/ 7178286 h 13294492"/>
              <a:gd name="connsiteX5578" fmla="*/ 15641793 w 21624131"/>
              <a:gd name="connsiteY5578" fmla="*/ 7201117 h 13294492"/>
              <a:gd name="connsiteX5579" fmla="*/ 15581328 w 21624131"/>
              <a:gd name="connsiteY5579" fmla="*/ 7242217 h 13294492"/>
              <a:gd name="connsiteX5580" fmla="*/ 15502260 w 21624131"/>
              <a:gd name="connsiteY5580" fmla="*/ 7214817 h 13294492"/>
              <a:gd name="connsiteX5581" fmla="*/ 15516796 w 21624131"/>
              <a:gd name="connsiteY5581" fmla="*/ 7191414 h 13294492"/>
              <a:gd name="connsiteX5582" fmla="*/ 9023865 w 21624131"/>
              <a:gd name="connsiteY5582" fmla="*/ 9188218 h 13294492"/>
              <a:gd name="connsiteX5583" fmla="*/ 9071487 w 21624131"/>
              <a:gd name="connsiteY5583" fmla="*/ 9190184 h 13294492"/>
              <a:gd name="connsiteX5584" fmla="*/ 9020458 w 21624131"/>
              <a:gd name="connsiteY5584" fmla="*/ 9241450 h 13294492"/>
              <a:gd name="connsiteX5585" fmla="*/ 8950874 w 21624131"/>
              <a:gd name="connsiteY5585" fmla="*/ 9246110 h 13294492"/>
              <a:gd name="connsiteX5586" fmla="*/ 8997264 w 21624131"/>
              <a:gd name="connsiteY5586" fmla="*/ 9199505 h 13294492"/>
              <a:gd name="connsiteX5587" fmla="*/ 9023865 w 21624131"/>
              <a:gd name="connsiteY5587" fmla="*/ 9188218 h 13294492"/>
              <a:gd name="connsiteX5588" fmla="*/ 16973494 w 21624131"/>
              <a:gd name="connsiteY5588" fmla="*/ 6742718 h 13294492"/>
              <a:gd name="connsiteX5589" fmla="*/ 17051699 w 21624131"/>
              <a:gd name="connsiteY5589" fmla="*/ 6752067 h 13294492"/>
              <a:gd name="connsiteX5590" fmla="*/ 17001098 w 21624131"/>
              <a:gd name="connsiteY5590" fmla="*/ 6780112 h 13294492"/>
              <a:gd name="connsiteX5591" fmla="*/ 16922890 w 21624131"/>
              <a:gd name="connsiteY5591" fmla="*/ 6770764 h 13294492"/>
              <a:gd name="connsiteX5592" fmla="*/ 16973494 w 21624131"/>
              <a:gd name="connsiteY5592" fmla="*/ 6742718 h 13294492"/>
              <a:gd name="connsiteX5593" fmla="*/ 4443657 w 21624131"/>
              <a:gd name="connsiteY5593" fmla="*/ 10593841 h 13294492"/>
              <a:gd name="connsiteX5594" fmla="*/ 4518172 w 21624131"/>
              <a:gd name="connsiteY5594" fmla="*/ 10596885 h 13294492"/>
              <a:gd name="connsiteX5595" fmla="*/ 4605717 w 21624131"/>
              <a:gd name="connsiteY5595" fmla="*/ 10602298 h 13294492"/>
              <a:gd name="connsiteX5596" fmla="*/ 4527387 w 21624131"/>
              <a:gd name="connsiteY5596" fmla="*/ 10602298 h 13294492"/>
              <a:gd name="connsiteX5597" fmla="*/ 4439843 w 21624131"/>
              <a:gd name="connsiteY5597" fmla="*/ 10596886 h 13294492"/>
              <a:gd name="connsiteX5598" fmla="*/ 4443657 w 21624131"/>
              <a:gd name="connsiteY5598" fmla="*/ 10593841 h 13294492"/>
              <a:gd name="connsiteX5599" fmla="*/ 18574788 w 21624131"/>
              <a:gd name="connsiteY5599" fmla="*/ 6247345 h 13294492"/>
              <a:gd name="connsiteX5600" fmla="*/ 18642924 w 21624131"/>
              <a:gd name="connsiteY5600" fmla="*/ 6265384 h 13294492"/>
              <a:gd name="connsiteX5601" fmla="*/ 18597501 w 21624131"/>
              <a:gd name="connsiteY5601" fmla="*/ 6305975 h 13294492"/>
              <a:gd name="connsiteX5602" fmla="*/ 18529366 w 21624131"/>
              <a:gd name="connsiteY5602" fmla="*/ 6287935 h 13294492"/>
              <a:gd name="connsiteX5603" fmla="*/ 18574788 w 21624131"/>
              <a:gd name="connsiteY5603" fmla="*/ 6247345 h 13294492"/>
              <a:gd name="connsiteX5604" fmla="*/ 4300421 w 21624131"/>
              <a:gd name="connsiteY5604" fmla="*/ 10637186 h 13294492"/>
              <a:gd name="connsiteX5605" fmla="*/ 4317488 w 21624131"/>
              <a:gd name="connsiteY5605" fmla="*/ 10632837 h 13294492"/>
              <a:gd name="connsiteX5606" fmla="*/ 4380506 w 21624131"/>
              <a:gd name="connsiteY5606" fmla="*/ 10629357 h 13294492"/>
              <a:gd name="connsiteX5607" fmla="*/ 4473865 w 21624131"/>
              <a:gd name="connsiteY5607" fmla="*/ 10647913 h 13294492"/>
              <a:gd name="connsiteX5608" fmla="*/ 4389842 w 21624131"/>
              <a:gd name="connsiteY5608" fmla="*/ 10657192 h 13294492"/>
              <a:gd name="connsiteX5609" fmla="*/ 4296483 w 21624131"/>
              <a:gd name="connsiteY5609" fmla="*/ 10643274 h 13294492"/>
              <a:gd name="connsiteX5610" fmla="*/ 4300421 w 21624131"/>
              <a:gd name="connsiteY5610" fmla="*/ 10637186 h 13294492"/>
              <a:gd name="connsiteX5611" fmla="*/ 21165128 w 21624131"/>
              <a:gd name="connsiteY5611" fmla="*/ 5449959 h 13294492"/>
              <a:gd name="connsiteX5612" fmla="*/ 21188456 w 21624131"/>
              <a:gd name="connsiteY5612" fmla="*/ 5501374 h 13294492"/>
              <a:gd name="connsiteX5613" fmla="*/ 21160462 w 21624131"/>
              <a:gd name="connsiteY5613" fmla="*/ 5548115 h 13294492"/>
              <a:gd name="connsiteX5614" fmla="*/ 21067149 w 21624131"/>
              <a:gd name="connsiteY5614" fmla="*/ 5641597 h 13294492"/>
              <a:gd name="connsiteX5615" fmla="*/ 21132469 w 21624131"/>
              <a:gd name="connsiteY5615" fmla="*/ 5482679 h 13294492"/>
              <a:gd name="connsiteX5616" fmla="*/ 21165128 w 21624131"/>
              <a:gd name="connsiteY5616" fmla="*/ 5449959 h 13294492"/>
              <a:gd name="connsiteX5617" fmla="*/ 3841398 w 21624131"/>
              <a:gd name="connsiteY5617" fmla="*/ 10777950 h 13294492"/>
              <a:gd name="connsiteX5618" fmla="*/ 3876626 w 21624131"/>
              <a:gd name="connsiteY5618" fmla="*/ 10772006 h 13294492"/>
              <a:gd name="connsiteX5619" fmla="*/ 3978682 w 21624131"/>
              <a:gd name="connsiteY5619" fmla="*/ 10804479 h 13294492"/>
              <a:gd name="connsiteX5620" fmla="*/ 3895182 w 21624131"/>
              <a:gd name="connsiteY5620" fmla="*/ 10860146 h 13294492"/>
              <a:gd name="connsiteX5621" fmla="*/ 3793124 w 21624131"/>
              <a:gd name="connsiteY5621" fmla="*/ 10818396 h 13294492"/>
              <a:gd name="connsiteX5622" fmla="*/ 3814000 w 21624131"/>
              <a:gd name="connsiteY5622" fmla="*/ 10788242 h 13294492"/>
              <a:gd name="connsiteX5623" fmla="*/ 3841398 w 21624131"/>
              <a:gd name="connsiteY5623" fmla="*/ 10777950 h 13294492"/>
              <a:gd name="connsiteX5624" fmla="*/ 16246460 w 21624131"/>
              <a:gd name="connsiteY5624" fmla="*/ 6959032 h 13294492"/>
              <a:gd name="connsiteX5625" fmla="*/ 16274073 w 21624131"/>
              <a:gd name="connsiteY5625" fmla="*/ 6953852 h 13294492"/>
              <a:gd name="connsiteX5626" fmla="*/ 16348099 w 21624131"/>
              <a:gd name="connsiteY5626" fmla="*/ 6968059 h 13294492"/>
              <a:gd name="connsiteX5627" fmla="*/ 16292580 w 21624131"/>
              <a:gd name="connsiteY5627" fmla="*/ 7001209 h 13294492"/>
              <a:gd name="connsiteX5628" fmla="*/ 16213927 w 21624131"/>
              <a:gd name="connsiteY5628" fmla="*/ 6987001 h 13294492"/>
              <a:gd name="connsiteX5629" fmla="*/ 16246460 w 21624131"/>
              <a:gd name="connsiteY5629" fmla="*/ 6959032 h 13294492"/>
              <a:gd name="connsiteX5630" fmla="*/ 9585131 w 21624131"/>
              <a:gd name="connsiteY5630" fmla="*/ 9006418 h 13294492"/>
              <a:gd name="connsiteX5631" fmla="*/ 9626230 w 21624131"/>
              <a:gd name="connsiteY5631" fmla="*/ 9018710 h 13294492"/>
              <a:gd name="connsiteX5632" fmla="*/ 9570563 w 21624131"/>
              <a:gd name="connsiteY5632" fmla="*/ 9078514 h 13294492"/>
              <a:gd name="connsiteX5633" fmla="*/ 9500978 w 21624131"/>
              <a:gd name="connsiteY5633" fmla="*/ 9073913 h 13294492"/>
              <a:gd name="connsiteX5634" fmla="*/ 9561284 w 21624131"/>
              <a:gd name="connsiteY5634" fmla="*/ 9014110 h 13294492"/>
              <a:gd name="connsiteX5635" fmla="*/ 9585131 w 21624131"/>
              <a:gd name="connsiteY5635" fmla="*/ 9006418 h 13294492"/>
              <a:gd name="connsiteX5636" fmla="*/ 15025278 w 21624131"/>
              <a:gd name="connsiteY5636" fmla="*/ 7329816 h 13294492"/>
              <a:gd name="connsiteX5637" fmla="*/ 15103344 w 21624131"/>
              <a:gd name="connsiteY5637" fmla="*/ 7361719 h 13294492"/>
              <a:gd name="connsiteX5638" fmla="*/ 15039054 w 21624131"/>
              <a:gd name="connsiteY5638" fmla="*/ 7407295 h 13294492"/>
              <a:gd name="connsiteX5639" fmla="*/ 14960988 w 21624131"/>
              <a:gd name="connsiteY5639" fmla="*/ 7375392 h 13294492"/>
              <a:gd name="connsiteX5640" fmla="*/ 15025278 w 21624131"/>
              <a:gd name="connsiteY5640" fmla="*/ 7329816 h 13294492"/>
              <a:gd name="connsiteX5641" fmla="*/ 12328567 w 21624131"/>
              <a:gd name="connsiteY5641" fmla="*/ 8153631 h 13294492"/>
              <a:gd name="connsiteX5642" fmla="*/ 12408028 w 21624131"/>
              <a:gd name="connsiteY5642" fmla="*/ 8185945 h 13294492"/>
              <a:gd name="connsiteX5643" fmla="*/ 12342589 w 21624131"/>
              <a:gd name="connsiteY5643" fmla="*/ 8282885 h 13294492"/>
              <a:gd name="connsiteX5644" fmla="*/ 12267803 w 21624131"/>
              <a:gd name="connsiteY5644" fmla="*/ 8250572 h 13294492"/>
              <a:gd name="connsiteX5645" fmla="*/ 12328567 w 21624131"/>
              <a:gd name="connsiteY5645" fmla="*/ 8153631 h 13294492"/>
              <a:gd name="connsiteX5646" fmla="*/ 8091522 w 21624131"/>
              <a:gd name="connsiteY5646" fmla="*/ 9453382 h 13294492"/>
              <a:gd name="connsiteX5647" fmla="*/ 8156067 w 21624131"/>
              <a:gd name="connsiteY5647" fmla="*/ 9458021 h 13294492"/>
              <a:gd name="connsiteX5648" fmla="*/ 8100743 w 21624131"/>
              <a:gd name="connsiteY5648" fmla="*/ 9499771 h 13294492"/>
              <a:gd name="connsiteX5649" fmla="*/ 8036198 w 21624131"/>
              <a:gd name="connsiteY5649" fmla="*/ 9495132 h 13294492"/>
              <a:gd name="connsiteX5650" fmla="*/ 8091522 w 21624131"/>
              <a:gd name="connsiteY5650" fmla="*/ 9453382 h 13294492"/>
              <a:gd name="connsiteX5651" fmla="*/ 4716255 w 21624131"/>
              <a:gd name="connsiteY5651" fmla="*/ 10490383 h 13294492"/>
              <a:gd name="connsiteX5652" fmla="*/ 4763898 w 21624131"/>
              <a:gd name="connsiteY5652" fmla="*/ 10480525 h 13294492"/>
              <a:gd name="connsiteX5653" fmla="*/ 4841963 w 21624131"/>
              <a:gd name="connsiteY5653" fmla="*/ 10494442 h 13294492"/>
              <a:gd name="connsiteX5654" fmla="*/ 4773082 w 21624131"/>
              <a:gd name="connsiteY5654" fmla="*/ 10512998 h 13294492"/>
              <a:gd name="connsiteX5655" fmla="*/ 4699609 w 21624131"/>
              <a:gd name="connsiteY5655" fmla="*/ 10503720 h 13294492"/>
              <a:gd name="connsiteX5656" fmla="*/ 4716255 w 21624131"/>
              <a:gd name="connsiteY5656" fmla="*/ 10490383 h 13294492"/>
              <a:gd name="connsiteX5657" fmla="*/ 4146165 w 21624131"/>
              <a:gd name="connsiteY5657" fmla="*/ 10663033 h 13294492"/>
              <a:gd name="connsiteX5658" fmla="*/ 4204493 w 21624131"/>
              <a:gd name="connsiteY5658" fmla="*/ 10656418 h 13294492"/>
              <a:gd name="connsiteX5659" fmla="*/ 4306135 w 21624131"/>
              <a:gd name="connsiteY5659" fmla="*/ 10680472 h 13294492"/>
              <a:gd name="connsiteX5660" fmla="*/ 4227593 w 21624131"/>
              <a:gd name="connsiteY5660" fmla="*/ 10699715 h 13294492"/>
              <a:gd name="connsiteX5661" fmla="*/ 4125952 w 21624131"/>
              <a:gd name="connsiteY5661" fmla="*/ 10680470 h 13294492"/>
              <a:gd name="connsiteX5662" fmla="*/ 4146165 w 21624131"/>
              <a:gd name="connsiteY5662" fmla="*/ 10663033 h 13294492"/>
              <a:gd name="connsiteX5663" fmla="*/ 8442207 w 21624131"/>
              <a:gd name="connsiteY5663" fmla="*/ 9341658 h 13294492"/>
              <a:gd name="connsiteX5664" fmla="*/ 8511362 w 21624131"/>
              <a:gd name="connsiteY5664" fmla="*/ 9341658 h 13294492"/>
              <a:gd name="connsiteX5665" fmla="*/ 8460648 w 21624131"/>
              <a:gd name="connsiteY5665" fmla="*/ 9383408 h 13294492"/>
              <a:gd name="connsiteX5666" fmla="*/ 8396104 w 21624131"/>
              <a:gd name="connsiteY5666" fmla="*/ 9378769 h 13294492"/>
              <a:gd name="connsiteX5667" fmla="*/ 8442207 w 21624131"/>
              <a:gd name="connsiteY5667" fmla="*/ 9341658 h 13294492"/>
              <a:gd name="connsiteX5668" fmla="*/ 3979331 w 21624131"/>
              <a:gd name="connsiteY5668" fmla="*/ 10711997 h 13294492"/>
              <a:gd name="connsiteX5669" fmla="*/ 4042592 w 21624131"/>
              <a:gd name="connsiteY5669" fmla="*/ 10702422 h 13294492"/>
              <a:gd name="connsiteX5670" fmla="*/ 4141002 w 21624131"/>
              <a:gd name="connsiteY5670" fmla="*/ 10731148 h 13294492"/>
              <a:gd name="connsiteX5671" fmla="*/ 4056651 w 21624131"/>
              <a:gd name="connsiteY5671" fmla="*/ 10764662 h 13294492"/>
              <a:gd name="connsiteX5672" fmla="*/ 3958243 w 21624131"/>
              <a:gd name="connsiteY5672" fmla="*/ 10735936 h 13294492"/>
              <a:gd name="connsiteX5673" fmla="*/ 3979331 w 21624131"/>
              <a:gd name="connsiteY5673" fmla="*/ 10711997 h 13294492"/>
              <a:gd name="connsiteX5674" fmla="*/ 4373240 w 21624131"/>
              <a:gd name="connsiteY5674" fmla="*/ 10588767 h 13294492"/>
              <a:gd name="connsiteX5675" fmla="*/ 4373395 w 21624131"/>
              <a:gd name="connsiteY5675" fmla="*/ 10588767 h 13294492"/>
              <a:gd name="connsiteX5676" fmla="*/ 4376453 w 21624131"/>
              <a:gd name="connsiteY5676" fmla="*/ 10588767 h 13294492"/>
              <a:gd name="connsiteX5677" fmla="*/ 20217481 w 21624131"/>
              <a:gd name="connsiteY5677" fmla="*/ 5714881 h 13294492"/>
              <a:gd name="connsiteX5678" fmla="*/ 20236679 w 21624131"/>
              <a:gd name="connsiteY5678" fmla="*/ 5723090 h 13294492"/>
              <a:gd name="connsiteX5679" fmla="*/ 20194790 w 21624131"/>
              <a:gd name="connsiteY5679" fmla="*/ 5802828 h 13294492"/>
              <a:gd name="connsiteX5680" fmla="*/ 20129628 w 21624131"/>
              <a:gd name="connsiteY5680" fmla="*/ 5826281 h 13294492"/>
              <a:gd name="connsiteX5681" fmla="*/ 20180827 w 21624131"/>
              <a:gd name="connsiteY5681" fmla="*/ 5741851 h 13294492"/>
              <a:gd name="connsiteX5682" fmla="*/ 20217481 w 21624131"/>
              <a:gd name="connsiteY5682" fmla="*/ 5714881 h 13294492"/>
              <a:gd name="connsiteX5683" fmla="*/ 17676735 w 21624131"/>
              <a:gd name="connsiteY5683" fmla="*/ 6495851 h 13294492"/>
              <a:gd name="connsiteX5684" fmla="*/ 17745320 w 21624131"/>
              <a:gd name="connsiteY5684" fmla="*/ 6505323 h 13294492"/>
              <a:gd name="connsiteX5685" fmla="*/ 17695023 w 21624131"/>
              <a:gd name="connsiteY5685" fmla="*/ 6538473 h 13294492"/>
              <a:gd name="connsiteX5686" fmla="*/ 17626439 w 21624131"/>
              <a:gd name="connsiteY5686" fmla="*/ 6529001 h 13294492"/>
              <a:gd name="connsiteX5687" fmla="*/ 17676735 w 21624131"/>
              <a:gd name="connsiteY5687" fmla="*/ 6495851 h 13294492"/>
              <a:gd name="connsiteX5688" fmla="*/ 4551257 w 21624131"/>
              <a:gd name="connsiteY5688" fmla="*/ 10532008 h 13294492"/>
              <a:gd name="connsiteX5689" fmla="*/ 4597768 w 21624131"/>
              <a:gd name="connsiteY5689" fmla="*/ 10526528 h 13294492"/>
              <a:gd name="connsiteX5690" fmla="*/ 4676836 w 21624131"/>
              <a:gd name="connsiteY5690" fmla="*/ 10536270 h 13294492"/>
              <a:gd name="connsiteX5691" fmla="*/ 4607070 w 21624131"/>
              <a:gd name="connsiteY5691" fmla="*/ 10550883 h 13294492"/>
              <a:gd name="connsiteX5692" fmla="*/ 4532653 w 21624131"/>
              <a:gd name="connsiteY5692" fmla="*/ 10541141 h 13294492"/>
              <a:gd name="connsiteX5693" fmla="*/ 4551257 w 21624131"/>
              <a:gd name="connsiteY5693" fmla="*/ 10532008 h 13294492"/>
              <a:gd name="connsiteX5694" fmla="*/ 4383818 w 21624131"/>
              <a:gd name="connsiteY5694" fmla="*/ 10583355 h 13294492"/>
              <a:gd name="connsiteX5695" fmla="*/ 4458385 w 21624131"/>
              <a:gd name="connsiteY5695" fmla="*/ 10583355 h 13294492"/>
              <a:gd name="connsiteX5696" fmla="*/ 4542274 w 21624131"/>
              <a:gd name="connsiteY5696" fmla="*/ 10583355 h 13294492"/>
              <a:gd name="connsiteX5697" fmla="*/ 4526544 w 21624131"/>
              <a:gd name="connsiteY5697" fmla="*/ 10588091 h 13294492"/>
              <a:gd name="connsiteX5698" fmla="*/ 4472435 w 21624131"/>
              <a:gd name="connsiteY5698" fmla="*/ 10588767 h 13294492"/>
              <a:gd name="connsiteX5699" fmla="*/ 4487401 w 21624131"/>
              <a:gd name="connsiteY5699" fmla="*/ 10588766 h 13294492"/>
              <a:gd name="connsiteX5700" fmla="*/ 4575950 w 21624131"/>
              <a:gd name="connsiteY5700" fmla="*/ 10591474 h 13294492"/>
              <a:gd name="connsiteX5701" fmla="*/ 4501384 w 21624131"/>
              <a:gd name="connsiteY5701" fmla="*/ 10591474 h 13294492"/>
              <a:gd name="connsiteX5702" fmla="*/ 4412835 w 21624131"/>
              <a:gd name="connsiteY5702" fmla="*/ 10588767 h 13294492"/>
              <a:gd name="connsiteX5703" fmla="*/ 4432642 w 21624131"/>
              <a:gd name="connsiteY5703" fmla="*/ 10588767 h 13294492"/>
              <a:gd name="connsiteX5704" fmla="*/ 4472348 w 21624131"/>
              <a:gd name="connsiteY5704" fmla="*/ 10588767 h 13294492"/>
              <a:gd name="connsiteX5705" fmla="*/ 4412364 w 21624131"/>
              <a:gd name="connsiteY5705" fmla="*/ 10586061 h 13294492"/>
              <a:gd name="connsiteX5706" fmla="*/ 4383818 w 21624131"/>
              <a:gd name="connsiteY5706" fmla="*/ 10583355 h 13294492"/>
              <a:gd name="connsiteX5707" fmla="*/ 16396055 w 21624131"/>
              <a:gd name="connsiteY5707" fmla="*/ 6887317 h 13294492"/>
              <a:gd name="connsiteX5708" fmla="*/ 16441484 w 21624131"/>
              <a:gd name="connsiteY5708" fmla="*/ 6875240 h 13294492"/>
              <a:gd name="connsiteX5709" fmla="*/ 16515089 w 21624131"/>
              <a:gd name="connsiteY5709" fmla="*/ 6884442 h 13294492"/>
              <a:gd name="connsiteX5710" fmla="*/ 16455283 w 21624131"/>
              <a:gd name="connsiteY5710" fmla="*/ 6916644 h 13294492"/>
              <a:gd name="connsiteX5711" fmla="*/ 16381679 w 21624131"/>
              <a:gd name="connsiteY5711" fmla="*/ 6902844 h 13294492"/>
              <a:gd name="connsiteX5712" fmla="*/ 16396055 w 21624131"/>
              <a:gd name="connsiteY5712" fmla="*/ 6887317 h 13294492"/>
              <a:gd name="connsiteX5713" fmla="*/ 10136673 w 21624131"/>
              <a:gd name="connsiteY5713" fmla="*/ 8812417 h 13294492"/>
              <a:gd name="connsiteX5714" fmla="*/ 10181039 w 21624131"/>
              <a:gd name="connsiteY5714" fmla="*/ 8823738 h 13294492"/>
              <a:gd name="connsiteX5715" fmla="*/ 10126172 w 21624131"/>
              <a:gd name="connsiteY5715" fmla="*/ 8894772 h 13294492"/>
              <a:gd name="connsiteX5716" fmla="*/ 10057587 w 21624131"/>
              <a:gd name="connsiteY5716" fmla="*/ 8890037 h 13294492"/>
              <a:gd name="connsiteX5717" fmla="*/ 10112454 w 21624131"/>
              <a:gd name="connsiteY5717" fmla="*/ 8823738 h 13294492"/>
              <a:gd name="connsiteX5718" fmla="*/ 10136673 w 21624131"/>
              <a:gd name="connsiteY5718" fmla="*/ 8812417 h 13294492"/>
              <a:gd name="connsiteX5719" fmla="*/ 4882199 w 21624131"/>
              <a:gd name="connsiteY5719" fmla="*/ 10428230 h 13294492"/>
              <a:gd name="connsiteX5720" fmla="*/ 4931289 w 21624131"/>
              <a:gd name="connsiteY5720" fmla="*/ 10420179 h 13294492"/>
              <a:gd name="connsiteX5721" fmla="*/ 5008919 w 21624131"/>
              <a:gd name="connsiteY5721" fmla="*/ 10438581 h 13294492"/>
              <a:gd name="connsiteX5722" fmla="*/ 4940422 w 21624131"/>
              <a:gd name="connsiteY5722" fmla="*/ 10461583 h 13294492"/>
              <a:gd name="connsiteX5723" fmla="*/ 4867358 w 21624131"/>
              <a:gd name="connsiteY5723" fmla="*/ 10443181 h 13294492"/>
              <a:gd name="connsiteX5724" fmla="*/ 4882199 w 21624131"/>
              <a:gd name="connsiteY5724" fmla="*/ 10428230 h 13294492"/>
              <a:gd name="connsiteX5725" fmla="*/ 19101459 w 21624131"/>
              <a:gd name="connsiteY5725" fmla="*/ 6052614 h 13294492"/>
              <a:gd name="connsiteX5726" fmla="*/ 19162347 w 21624131"/>
              <a:gd name="connsiteY5726" fmla="*/ 6080311 h 13294492"/>
              <a:gd name="connsiteX5727" fmla="*/ 19115510 w 21624131"/>
              <a:gd name="connsiteY5727" fmla="*/ 6121858 h 13294492"/>
              <a:gd name="connsiteX5728" fmla="*/ 19049939 w 21624131"/>
              <a:gd name="connsiteY5728" fmla="*/ 6098777 h 13294492"/>
              <a:gd name="connsiteX5729" fmla="*/ 19101459 w 21624131"/>
              <a:gd name="connsiteY5729" fmla="*/ 6052614 h 13294492"/>
              <a:gd name="connsiteX5730" fmla="*/ 17107328 w 21624131"/>
              <a:gd name="connsiteY5730" fmla="*/ 6665689 h 13294492"/>
              <a:gd name="connsiteX5731" fmla="*/ 17149079 w 21624131"/>
              <a:gd name="connsiteY5731" fmla="*/ 6653418 h 13294492"/>
              <a:gd name="connsiteX5732" fmla="*/ 17214026 w 21624131"/>
              <a:gd name="connsiteY5732" fmla="*/ 6662766 h 13294492"/>
              <a:gd name="connsiteX5733" fmla="*/ 17162997 w 21624131"/>
              <a:gd name="connsiteY5733" fmla="*/ 6695485 h 13294492"/>
              <a:gd name="connsiteX5734" fmla="*/ 17093413 w 21624131"/>
              <a:gd name="connsiteY5734" fmla="*/ 6681463 h 13294492"/>
              <a:gd name="connsiteX5735" fmla="*/ 17107328 w 21624131"/>
              <a:gd name="connsiteY5735" fmla="*/ 6665689 h 13294492"/>
              <a:gd name="connsiteX5736" fmla="*/ 1533899 w 21624131"/>
              <a:gd name="connsiteY5736" fmla="*/ 11455155 h 13294492"/>
              <a:gd name="connsiteX5737" fmla="*/ 1548715 w 21624131"/>
              <a:gd name="connsiteY5737" fmla="*/ 11450695 h 13294492"/>
              <a:gd name="connsiteX5738" fmla="*/ 1558691 w 21624131"/>
              <a:gd name="connsiteY5738" fmla="*/ 11457097 h 13294492"/>
              <a:gd name="connsiteX5739" fmla="*/ 1484126 w 21624131"/>
              <a:gd name="connsiteY5739" fmla="*/ 11564207 h 13294492"/>
              <a:gd name="connsiteX5740" fmla="*/ 1390917 w 21624131"/>
              <a:gd name="connsiteY5740" fmla="*/ 11620090 h 13294492"/>
              <a:gd name="connsiteX5741" fmla="*/ 1465483 w 21624131"/>
              <a:gd name="connsiteY5741" fmla="*/ 11508324 h 13294492"/>
              <a:gd name="connsiteX5742" fmla="*/ 1533899 w 21624131"/>
              <a:gd name="connsiteY5742" fmla="*/ 11455155 h 13294492"/>
              <a:gd name="connsiteX5743" fmla="*/ 5603652 w 21624131"/>
              <a:gd name="connsiteY5743" fmla="*/ 10202948 h 13294492"/>
              <a:gd name="connsiteX5744" fmla="*/ 5629961 w 21624131"/>
              <a:gd name="connsiteY5744" fmla="*/ 10199094 h 13294492"/>
              <a:gd name="connsiteX5745" fmla="*/ 5698965 w 21624131"/>
              <a:gd name="connsiteY5745" fmla="*/ 10231060 h 13294492"/>
              <a:gd name="connsiteX5746" fmla="*/ 5639160 w 21624131"/>
              <a:gd name="connsiteY5746" fmla="*/ 10272158 h 13294492"/>
              <a:gd name="connsiteX5747" fmla="*/ 5560955 w 21624131"/>
              <a:gd name="connsiteY5747" fmla="*/ 10240194 h 13294492"/>
              <a:gd name="connsiteX5748" fmla="*/ 5581656 w 21624131"/>
              <a:gd name="connsiteY5748" fmla="*/ 10212794 h 13294492"/>
              <a:gd name="connsiteX5749" fmla="*/ 5603652 w 21624131"/>
              <a:gd name="connsiteY5749" fmla="*/ 10202948 h 13294492"/>
              <a:gd name="connsiteX5750" fmla="*/ 15684283 w 21624131"/>
              <a:gd name="connsiteY5750" fmla="*/ 7096960 h 13294492"/>
              <a:gd name="connsiteX5751" fmla="*/ 15728237 w 21624131"/>
              <a:gd name="connsiteY5751" fmla="*/ 7083794 h 13294492"/>
              <a:gd name="connsiteX5752" fmla="*/ 15806885 w 21624131"/>
              <a:gd name="connsiteY5752" fmla="*/ 7102945 h 13294492"/>
              <a:gd name="connsiteX5753" fmla="*/ 15746742 w 21624131"/>
              <a:gd name="connsiteY5753" fmla="*/ 7136458 h 13294492"/>
              <a:gd name="connsiteX5754" fmla="*/ 15668091 w 21624131"/>
              <a:gd name="connsiteY5754" fmla="*/ 7117307 h 13294492"/>
              <a:gd name="connsiteX5755" fmla="*/ 15684283 w 21624131"/>
              <a:gd name="connsiteY5755" fmla="*/ 7096960 h 13294492"/>
              <a:gd name="connsiteX5756" fmla="*/ 7719689 w 21624131"/>
              <a:gd name="connsiteY5756" fmla="*/ 9545686 h 13294492"/>
              <a:gd name="connsiteX5757" fmla="*/ 7793454 w 21624131"/>
              <a:gd name="connsiteY5757" fmla="*/ 9550474 h 13294492"/>
              <a:gd name="connsiteX5758" fmla="*/ 7742741 w 21624131"/>
              <a:gd name="connsiteY5758" fmla="*/ 9588775 h 13294492"/>
              <a:gd name="connsiteX5759" fmla="*/ 7673586 w 21624131"/>
              <a:gd name="connsiteY5759" fmla="*/ 9579200 h 13294492"/>
              <a:gd name="connsiteX5760" fmla="*/ 7719689 w 21624131"/>
              <a:gd name="connsiteY5760" fmla="*/ 9545686 h 13294492"/>
              <a:gd name="connsiteX5761" fmla="*/ 4321107 w 21624131"/>
              <a:gd name="connsiteY5761" fmla="*/ 10588767 h 13294492"/>
              <a:gd name="connsiteX5762" fmla="*/ 4348491 w 21624131"/>
              <a:gd name="connsiteY5762" fmla="*/ 10588767 h 13294492"/>
              <a:gd name="connsiteX5763" fmla="*/ 4373240 w 21624131"/>
              <a:gd name="connsiteY5763" fmla="*/ 10588767 h 13294492"/>
              <a:gd name="connsiteX5764" fmla="*/ 4358978 w 21624131"/>
              <a:gd name="connsiteY5764" fmla="*/ 10588767 h 13294492"/>
              <a:gd name="connsiteX5765" fmla="*/ 4321132 w 21624131"/>
              <a:gd name="connsiteY5765" fmla="*/ 10588767 h 13294492"/>
              <a:gd name="connsiteX5766" fmla="*/ 8804361 w 21624131"/>
              <a:gd name="connsiteY5766" fmla="*/ 9208496 h 13294492"/>
              <a:gd name="connsiteX5767" fmla="*/ 8873945 w 21624131"/>
              <a:gd name="connsiteY5767" fmla="*/ 9203806 h 13294492"/>
              <a:gd name="connsiteX5768" fmla="*/ 8822917 w 21624131"/>
              <a:gd name="connsiteY5768" fmla="*/ 9246020 h 13294492"/>
              <a:gd name="connsiteX5769" fmla="*/ 8753332 w 21624131"/>
              <a:gd name="connsiteY5769" fmla="*/ 9250711 h 13294492"/>
              <a:gd name="connsiteX5770" fmla="*/ 8804361 w 21624131"/>
              <a:gd name="connsiteY5770" fmla="*/ 9208496 h 13294492"/>
              <a:gd name="connsiteX5771" fmla="*/ 18203283 w 21624131"/>
              <a:gd name="connsiteY5771" fmla="*/ 6317058 h 13294492"/>
              <a:gd name="connsiteX5772" fmla="*/ 18272868 w 21624131"/>
              <a:gd name="connsiteY5772" fmla="*/ 6330974 h 13294492"/>
              <a:gd name="connsiteX5773" fmla="*/ 18226478 w 21624131"/>
              <a:gd name="connsiteY5773" fmla="*/ 6368086 h 13294492"/>
              <a:gd name="connsiteX5774" fmla="*/ 18156896 w 21624131"/>
              <a:gd name="connsiteY5774" fmla="*/ 6354169 h 13294492"/>
              <a:gd name="connsiteX5775" fmla="*/ 18203283 w 21624131"/>
              <a:gd name="connsiteY5775" fmla="*/ 6317058 h 13294492"/>
              <a:gd name="connsiteX5776" fmla="*/ 7180508 w 21624131"/>
              <a:gd name="connsiteY5776" fmla="*/ 9706390 h 13294492"/>
              <a:gd name="connsiteX5777" fmla="*/ 7206239 w 21624131"/>
              <a:gd name="connsiteY5777" fmla="*/ 9703165 h 13294492"/>
              <a:gd name="connsiteX5778" fmla="*/ 7271185 w 21624131"/>
              <a:gd name="connsiteY5778" fmla="*/ 9726617 h 13294492"/>
              <a:gd name="connsiteX5779" fmla="*/ 7206240 w 21624131"/>
              <a:gd name="connsiteY5779" fmla="*/ 9764142 h 13294492"/>
              <a:gd name="connsiteX5780" fmla="*/ 7145933 w 21624131"/>
              <a:gd name="connsiteY5780" fmla="*/ 9740689 h 13294492"/>
              <a:gd name="connsiteX5781" fmla="*/ 7160430 w 21624131"/>
              <a:gd name="connsiteY5781" fmla="*/ 9714892 h 13294492"/>
              <a:gd name="connsiteX5782" fmla="*/ 7180508 w 21624131"/>
              <a:gd name="connsiteY5782" fmla="*/ 9706390 h 13294492"/>
              <a:gd name="connsiteX5783" fmla="*/ 6127524 w 21624131"/>
              <a:gd name="connsiteY5783" fmla="*/ 10029885 h 13294492"/>
              <a:gd name="connsiteX5784" fmla="*/ 6153041 w 21624131"/>
              <a:gd name="connsiteY5784" fmla="*/ 10023200 h 13294492"/>
              <a:gd name="connsiteX5785" fmla="*/ 6222046 w 21624131"/>
              <a:gd name="connsiteY5785" fmla="*/ 10064603 h 13294492"/>
              <a:gd name="connsiteX5786" fmla="*/ 6166843 w 21624131"/>
              <a:gd name="connsiteY5786" fmla="*/ 10110605 h 13294492"/>
              <a:gd name="connsiteX5787" fmla="*/ 6093236 w 21624131"/>
              <a:gd name="connsiteY5787" fmla="*/ 10078403 h 13294492"/>
              <a:gd name="connsiteX5788" fmla="*/ 6127524 w 21624131"/>
              <a:gd name="connsiteY5788" fmla="*/ 10029885 h 13294492"/>
              <a:gd name="connsiteX5789" fmla="*/ 4273252 w 21624131"/>
              <a:gd name="connsiteY5789" fmla="*/ 10598789 h 13294492"/>
              <a:gd name="connsiteX5790" fmla="*/ 4348433 w 21624131"/>
              <a:gd name="connsiteY5790" fmla="*/ 10596886 h 13294492"/>
              <a:gd name="connsiteX5791" fmla="*/ 4441411 w 21624131"/>
              <a:gd name="connsiteY5791" fmla="*/ 10605907 h 13294492"/>
              <a:gd name="connsiteX5792" fmla="*/ 4357731 w 21624131"/>
              <a:gd name="connsiteY5792" fmla="*/ 10610417 h 13294492"/>
              <a:gd name="connsiteX5793" fmla="*/ 4269402 w 21624131"/>
              <a:gd name="connsiteY5793" fmla="*/ 10601396 h 13294492"/>
              <a:gd name="connsiteX5794" fmla="*/ 4273252 w 21624131"/>
              <a:gd name="connsiteY5794" fmla="*/ 10598789 h 13294492"/>
              <a:gd name="connsiteX5795" fmla="*/ 9363741 w 21624131"/>
              <a:gd name="connsiteY5795" fmla="*/ 9032482 h 13294492"/>
              <a:gd name="connsiteX5796" fmla="*/ 9428687 w 21624131"/>
              <a:gd name="connsiteY5796" fmla="*/ 9027822 h 13294492"/>
              <a:gd name="connsiteX5797" fmla="*/ 9373020 w 21624131"/>
              <a:gd name="connsiteY5797" fmla="*/ 9083748 h 13294492"/>
              <a:gd name="connsiteX5798" fmla="*/ 9308073 w 21624131"/>
              <a:gd name="connsiteY5798" fmla="*/ 9083748 h 13294492"/>
              <a:gd name="connsiteX5799" fmla="*/ 9363741 w 21624131"/>
              <a:gd name="connsiteY5799" fmla="*/ 9032482 h 13294492"/>
              <a:gd name="connsiteX5800" fmla="*/ 19971270 w 21624131"/>
              <a:gd name="connsiteY5800" fmla="*/ 5769156 h 13294492"/>
              <a:gd name="connsiteX5801" fmla="*/ 20036432 w 21624131"/>
              <a:gd name="connsiteY5801" fmla="*/ 5769155 h 13294492"/>
              <a:gd name="connsiteX5802" fmla="*/ 19994541 w 21624131"/>
              <a:gd name="connsiteY5802" fmla="*/ 5835043 h 13294492"/>
              <a:gd name="connsiteX5803" fmla="*/ 19929380 w 21624131"/>
              <a:gd name="connsiteY5803" fmla="*/ 5835042 h 13294492"/>
              <a:gd name="connsiteX5804" fmla="*/ 19971270 w 21624131"/>
              <a:gd name="connsiteY5804" fmla="*/ 5769156 h 13294492"/>
              <a:gd name="connsiteX5805" fmla="*/ 4362170 w 21624131"/>
              <a:gd name="connsiteY5805" fmla="*/ 10565315 h 13294492"/>
              <a:gd name="connsiteX5806" fmla="*/ 4431053 w 21624131"/>
              <a:gd name="connsiteY5806" fmla="*/ 10556295 h 13294492"/>
              <a:gd name="connsiteX5807" fmla="*/ 4509117 w 21624131"/>
              <a:gd name="connsiteY5807" fmla="*/ 10565315 h 13294492"/>
              <a:gd name="connsiteX5808" fmla="*/ 4440236 w 21624131"/>
              <a:gd name="connsiteY5808" fmla="*/ 10569826 h 13294492"/>
              <a:gd name="connsiteX5809" fmla="*/ 4362170 w 21624131"/>
              <a:gd name="connsiteY5809" fmla="*/ 10565315 h 13294492"/>
              <a:gd name="connsiteX5810" fmla="*/ 10690217 w 21624131"/>
              <a:gd name="connsiteY5810" fmla="*/ 8617949 h 13294492"/>
              <a:gd name="connsiteX5811" fmla="*/ 10738368 w 21624131"/>
              <a:gd name="connsiteY5811" fmla="*/ 8630829 h 13294492"/>
              <a:gd name="connsiteX5812" fmla="*/ 10682082 w 21624131"/>
              <a:gd name="connsiteY5812" fmla="*/ 8704101 h 13294492"/>
              <a:gd name="connsiteX5813" fmla="*/ 10607035 w 21624131"/>
              <a:gd name="connsiteY5813" fmla="*/ 8699521 h 13294492"/>
              <a:gd name="connsiteX5814" fmla="*/ 10663320 w 21624131"/>
              <a:gd name="connsiteY5814" fmla="*/ 8630829 h 13294492"/>
              <a:gd name="connsiteX5815" fmla="*/ 10690217 w 21624131"/>
              <a:gd name="connsiteY5815" fmla="*/ 8617949 h 13294492"/>
              <a:gd name="connsiteX5816" fmla="*/ 6647925 w 21624131"/>
              <a:gd name="connsiteY5816" fmla="*/ 9861035 h 13294492"/>
              <a:gd name="connsiteX5817" fmla="*/ 6670711 w 21624131"/>
              <a:gd name="connsiteY5817" fmla="*/ 9857229 h 13294492"/>
              <a:gd name="connsiteX5818" fmla="*/ 6744316 w 21624131"/>
              <a:gd name="connsiteY5818" fmla="*/ 9884290 h 13294492"/>
              <a:gd name="connsiteX5819" fmla="*/ 6693712 w 21624131"/>
              <a:gd name="connsiteY5819" fmla="*/ 9929391 h 13294492"/>
              <a:gd name="connsiteX5820" fmla="*/ 6620107 w 21624131"/>
              <a:gd name="connsiteY5820" fmla="*/ 9897820 h 13294492"/>
              <a:gd name="connsiteX5821" fmla="*/ 6647925 w 21624131"/>
              <a:gd name="connsiteY5821" fmla="*/ 9861035 h 13294492"/>
              <a:gd name="connsiteX5822" fmla="*/ 5046945 w 21624131"/>
              <a:gd name="connsiteY5822" fmla="*/ 10351069 h 13294492"/>
              <a:gd name="connsiteX5823" fmla="*/ 5092632 w 21624131"/>
              <a:gd name="connsiteY5823" fmla="*/ 10338843 h 13294492"/>
              <a:gd name="connsiteX5824" fmla="*/ 5171283 w 21624131"/>
              <a:gd name="connsiteY5824" fmla="*/ 10361072 h 13294492"/>
              <a:gd name="connsiteX5825" fmla="*/ 5106512 w 21624131"/>
              <a:gd name="connsiteY5825" fmla="*/ 10392192 h 13294492"/>
              <a:gd name="connsiteX5826" fmla="*/ 5032488 w 21624131"/>
              <a:gd name="connsiteY5826" fmla="*/ 10369963 h 13294492"/>
              <a:gd name="connsiteX5827" fmla="*/ 5046945 w 21624131"/>
              <a:gd name="connsiteY5827" fmla="*/ 10351069 h 13294492"/>
              <a:gd name="connsiteX5828" fmla="*/ 16567391 w 21624131"/>
              <a:gd name="connsiteY5828" fmla="*/ 6807117 h 13294492"/>
              <a:gd name="connsiteX5829" fmla="*/ 16617545 w 21624131"/>
              <a:gd name="connsiteY5829" fmla="*/ 6796766 h 13294492"/>
              <a:gd name="connsiteX5830" fmla="*/ 16682864 w 21624131"/>
              <a:gd name="connsiteY5830" fmla="*/ 6805966 h 13294492"/>
              <a:gd name="connsiteX5831" fmla="*/ 16617545 w 21624131"/>
              <a:gd name="connsiteY5831" fmla="*/ 6833570 h 13294492"/>
              <a:gd name="connsiteX5832" fmla="*/ 16552227 w 21624131"/>
              <a:gd name="connsiteY5832" fmla="*/ 6824368 h 13294492"/>
              <a:gd name="connsiteX5833" fmla="*/ 16567391 w 21624131"/>
              <a:gd name="connsiteY5833" fmla="*/ 6807117 h 13294492"/>
              <a:gd name="connsiteX5834" fmla="*/ 12688544 w 21624131"/>
              <a:gd name="connsiteY5834" fmla="*/ 7995975 h 13294492"/>
              <a:gd name="connsiteX5835" fmla="*/ 12762568 w 21624131"/>
              <a:gd name="connsiteY5835" fmla="*/ 8037726 h 13294492"/>
              <a:gd name="connsiteX5836" fmla="*/ 12697797 w 21624131"/>
              <a:gd name="connsiteY5836" fmla="*/ 8125866 h 13294492"/>
              <a:gd name="connsiteX5837" fmla="*/ 12623772 w 21624131"/>
              <a:gd name="connsiteY5837" fmla="*/ 8084115 h 13294492"/>
              <a:gd name="connsiteX5838" fmla="*/ 12688544 w 21624131"/>
              <a:gd name="connsiteY5838" fmla="*/ 7995975 h 13294492"/>
              <a:gd name="connsiteX5839" fmla="*/ 14132770 w 21624131"/>
              <a:gd name="connsiteY5839" fmla="*/ 7551755 h 13294492"/>
              <a:gd name="connsiteX5840" fmla="*/ 14207556 w 21624131"/>
              <a:gd name="connsiteY5840" fmla="*/ 7602359 h 13294492"/>
              <a:gd name="connsiteX5841" fmla="*/ 14151466 w 21624131"/>
              <a:gd name="connsiteY5841" fmla="*/ 7675965 h 13294492"/>
              <a:gd name="connsiteX5842" fmla="*/ 14062658 w 21624131"/>
              <a:gd name="connsiteY5842" fmla="*/ 7625361 h 13294492"/>
              <a:gd name="connsiteX5843" fmla="*/ 14132770 w 21624131"/>
              <a:gd name="connsiteY5843" fmla="*/ 7551755 h 13294492"/>
              <a:gd name="connsiteX5844" fmla="*/ 11799196 w 21624131"/>
              <a:gd name="connsiteY5844" fmla="*/ 8267701 h 13294492"/>
              <a:gd name="connsiteX5845" fmla="*/ 11852547 w 21624131"/>
              <a:gd name="connsiteY5845" fmla="*/ 8297240 h 13294492"/>
              <a:gd name="connsiteX5846" fmla="*/ 11787775 w 21624131"/>
              <a:gd name="connsiteY5846" fmla="*/ 8384003 h 13294492"/>
              <a:gd name="connsiteX5847" fmla="*/ 11713751 w 21624131"/>
              <a:gd name="connsiteY5847" fmla="*/ 8365737 h 13294492"/>
              <a:gd name="connsiteX5848" fmla="*/ 11769269 w 21624131"/>
              <a:gd name="connsiteY5848" fmla="*/ 8278974 h 13294492"/>
              <a:gd name="connsiteX5849" fmla="*/ 11799196 w 21624131"/>
              <a:gd name="connsiteY5849" fmla="*/ 8267701 h 13294492"/>
              <a:gd name="connsiteX5850" fmla="*/ 4242322 w 21624131"/>
              <a:gd name="connsiteY5850" fmla="*/ 10588766 h 13294492"/>
              <a:gd name="connsiteX5851" fmla="*/ 4321012 w 21624131"/>
              <a:gd name="connsiteY5851" fmla="*/ 10588767 h 13294492"/>
              <a:gd name="connsiteX5852" fmla="*/ 4321082 w 21624131"/>
              <a:gd name="connsiteY5852" fmla="*/ 10588767 h 13294492"/>
              <a:gd name="connsiteX5853" fmla="*/ 4321132 w 21624131"/>
              <a:gd name="connsiteY5853" fmla="*/ 10588767 h 13294492"/>
              <a:gd name="connsiteX5854" fmla="*/ 4380607 w 21624131"/>
              <a:gd name="connsiteY5854" fmla="*/ 10589105 h 13294492"/>
              <a:gd name="connsiteX5855" fmla="*/ 4408960 w 21624131"/>
              <a:gd name="connsiteY5855" fmla="*/ 10591474 h 13294492"/>
              <a:gd name="connsiteX5856" fmla="*/ 4334898 w 21624131"/>
              <a:gd name="connsiteY5856" fmla="*/ 10591473 h 13294492"/>
              <a:gd name="connsiteX5857" fmla="*/ 4272990 w 21624131"/>
              <a:gd name="connsiteY5857" fmla="*/ 10589105 h 13294492"/>
              <a:gd name="connsiteX5858" fmla="*/ 4242378 w 21624131"/>
              <a:gd name="connsiteY5858" fmla="*/ 10588767 h 13294492"/>
              <a:gd name="connsiteX5859" fmla="*/ 4242364 w 21624131"/>
              <a:gd name="connsiteY5859" fmla="*/ 10588767 h 13294492"/>
              <a:gd name="connsiteX5860" fmla="*/ 4242371 w 21624131"/>
              <a:gd name="connsiteY5860" fmla="*/ 10588767 h 13294492"/>
              <a:gd name="connsiteX5861" fmla="*/ 4242357 w 21624131"/>
              <a:gd name="connsiteY5861" fmla="*/ 10588767 h 13294492"/>
              <a:gd name="connsiteX5862" fmla="*/ 4240866 w 21624131"/>
              <a:gd name="connsiteY5862" fmla="*/ 10588767 h 13294492"/>
              <a:gd name="connsiteX5863" fmla="*/ 4242357 w 21624131"/>
              <a:gd name="connsiteY5863" fmla="*/ 10588767 h 13294492"/>
              <a:gd name="connsiteX5864" fmla="*/ 4242364 w 21624131"/>
              <a:gd name="connsiteY5864" fmla="*/ 10588767 h 13294492"/>
              <a:gd name="connsiteX5865" fmla="*/ 17311874 w 21624131"/>
              <a:gd name="connsiteY5865" fmla="*/ 6566086 h 13294492"/>
              <a:gd name="connsiteX5866" fmla="*/ 17376417 w 21624131"/>
              <a:gd name="connsiteY5866" fmla="*/ 6575435 h 13294492"/>
              <a:gd name="connsiteX5867" fmla="*/ 17321093 w 21624131"/>
              <a:gd name="connsiteY5867" fmla="*/ 6603480 h 13294492"/>
              <a:gd name="connsiteX5868" fmla="*/ 17256549 w 21624131"/>
              <a:gd name="connsiteY5868" fmla="*/ 6594130 h 13294492"/>
              <a:gd name="connsiteX5869" fmla="*/ 17311874 w 21624131"/>
              <a:gd name="connsiteY5869" fmla="*/ 6566086 h 13294492"/>
              <a:gd name="connsiteX5870" fmla="*/ 15857282 w 21624131"/>
              <a:gd name="connsiteY5870" fmla="*/ 7010555 h 13294492"/>
              <a:gd name="connsiteX5871" fmla="*/ 15900719 w 21624131"/>
              <a:gd name="connsiteY5871" fmla="*/ 7002254 h 13294492"/>
              <a:gd name="connsiteX5872" fmla="*/ 15973875 w 21624131"/>
              <a:gd name="connsiteY5872" fmla="*/ 7015538 h 13294492"/>
              <a:gd name="connsiteX5873" fmla="*/ 15909862 w 21624131"/>
              <a:gd name="connsiteY5873" fmla="*/ 7042106 h 13294492"/>
              <a:gd name="connsiteX5874" fmla="*/ 15841278 w 21624131"/>
              <a:gd name="connsiteY5874" fmla="*/ 7028821 h 13294492"/>
              <a:gd name="connsiteX5875" fmla="*/ 15857282 w 21624131"/>
              <a:gd name="connsiteY5875" fmla="*/ 7010555 h 13294492"/>
              <a:gd name="connsiteX5876" fmla="*/ 4221998 w 21624131"/>
              <a:gd name="connsiteY5876" fmla="*/ 10588767 h 13294492"/>
              <a:gd name="connsiteX5877" fmla="*/ 4237805 w 21624131"/>
              <a:gd name="connsiteY5877" fmla="*/ 10588767 h 13294492"/>
              <a:gd name="connsiteX5878" fmla="*/ 4240866 w 21624131"/>
              <a:gd name="connsiteY5878" fmla="*/ 10588767 h 13294492"/>
              <a:gd name="connsiteX5879" fmla="*/ 11248920 w 21624131"/>
              <a:gd name="connsiteY5879" fmla="*/ 8427365 h 13294492"/>
              <a:gd name="connsiteX5880" fmla="*/ 11293112 w 21624131"/>
              <a:gd name="connsiteY5880" fmla="*/ 8450512 h 13294492"/>
              <a:gd name="connsiteX5881" fmla="*/ 11232136 w 21624131"/>
              <a:gd name="connsiteY5881" fmla="*/ 8532814 h 13294492"/>
              <a:gd name="connsiteX5882" fmla="*/ 11157089 w 21624131"/>
              <a:gd name="connsiteY5882" fmla="*/ 8519098 h 13294492"/>
              <a:gd name="connsiteX5883" fmla="*/ 11222755 w 21624131"/>
              <a:gd name="connsiteY5883" fmla="*/ 8436795 h 13294492"/>
              <a:gd name="connsiteX5884" fmla="*/ 11248920 w 21624131"/>
              <a:gd name="connsiteY5884" fmla="*/ 8427365 h 13294492"/>
              <a:gd name="connsiteX5885" fmla="*/ 3481206 w 21624131"/>
              <a:gd name="connsiteY5885" fmla="*/ 10815786 h 13294492"/>
              <a:gd name="connsiteX5886" fmla="*/ 3516361 w 21624131"/>
              <a:gd name="connsiteY5886" fmla="*/ 10809118 h 13294492"/>
              <a:gd name="connsiteX5887" fmla="*/ 3618003 w 21624131"/>
              <a:gd name="connsiteY5887" fmla="*/ 10836951 h 13294492"/>
              <a:gd name="connsiteX5888" fmla="*/ 3530221 w 21624131"/>
              <a:gd name="connsiteY5888" fmla="*/ 10920453 h 13294492"/>
              <a:gd name="connsiteX5889" fmla="*/ 3428579 w 21624131"/>
              <a:gd name="connsiteY5889" fmla="*/ 10860146 h 13294492"/>
              <a:gd name="connsiteX5890" fmla="*/ 3481206 w 21624131"/>
              <a:gd name="connsiteY5890" fmla="*/ 10815786 h 13294492"/>
              <a:gd name="connsiteX5891" fmla="*/ 19615195 w 21624131"/>
              <a:gd name="connsiteY5891" fmla="*/ 5853162 h 13294492"/>
              <a:gd name="connsiteX5892" fmla="*/ 19679307 w 21624131"/>
              <a:gd name="connsiteY5892" fmla="*/ 5890445 h 13294492"/>
              <a:gd name="connsiteX5893" fmla="*/ 19628933 w 21624131"/>
              <a:gd name="connsiteY5893" fmla="*/ 5932390 h 13294492"/>
              <a:gd name="connsiteX5894" fmla="*/ 19569400 w 21624131"/>
              <a:gd name="connsiteY5894" fmla="*/ 5899767 h 13294492"/>
              <a:gd name="connsiteX5895" fmla="*/ 19615195 w 21624131"/>
              <a:gd name="connsiteY5895" fmla="*/ 5853162 h 13294492"/>
              <a:gd name="connsiteX5896" fmla="*/ 4217998 w 21624131"/>
              <a:gd name="connsiteY5896" fmla="*/ 10588767 h 13294492"/>
              <a:gd name="connsiteX5897" fmla="*/ 4221784 w 21624131"/>
              <a:gd name="connsiteY5897" fmla="*/ 10588767 h 13294492"/>
              <a:gd name="connsiteX5898" fmla="*/ 4221998 w 21624131"/>
              <a:gd name="connsiteY5898" fmla="*/ 10588767 h 13294492"/>
              <a:gd name="connsiteX5899" fmla="*/ 15191649 w 21624131"/>
              <a:gd name="connsiteY5899" fmla="*/ 7213513 h 13294492"/>
              <a:gd name="connsiteX5900" fmla="*/ 15270300 w 21624131"/>
              <a:gd name="connsiteY5900" fmla="*/ 7241211 h 13294492"/>
              <a:gd name="connsiteX5901" fmla="*/ 15205528 w 21624131"/>
              <a:gd name="connsiteY5901" fmla="*/ 7282758 h 13294492"/>
              <a:gd name="connsiteX5902" fmla="*/ 15131504 w 21624131"/>
              <a:gd name="connsiteY5902" fmla="*/ 7255060 h 13294492"/>
              <a:gd name="connsiteX5903" fmla="*/ 15191649 w 21624131"/>
              <a:gd name="connsiteY5903" fmla="*/ 7213513 h 13294492"/>
              <a:gd name="connsiteX5904" fmla="*/ 8252484 w 21624131"/>
              <a:gd name="connsiteY5904" fmla="*/ 9347362 h 13294492"/>
              <a:gd name="connsiteX5905" fmla="*/ 8313722 w 21624131"/>
              <a:gd name="connsiteY5905" fmla="*/ 9342626 h 13294492"/>
              <a:gd name="connsiteX5906" fmla="*/ 8257194 w 21624131"/>
              <a:gd name="connsiteY5906" fmla="*/ 9380512 h 13294492"/>
              <a:gd name="connsiteX5907" fmla="*/ 8191246 w 21624131"/>
              <a:gd name="connsiteY5907" fmla="*/ 9380512 h 13294492"/>
              <a:gd name="connsiteX5908" fmla="*/ 8252484 w 21624131"/>
              <a:gd name="connsiteY5908" fmla="*/ 9347362 h 13294492"/>
              <a:gd name="connsiteX5909" fmla="*/ 9939444 w 21624131"/>
              <a:gd name="connsiteY5909" fmla="*/ 8828256 h 13294492"/>
              <a:gd name="connsiteX5910" fmla="*/ 9983404 w 21624131"/>
              <a:gd name="connsiteY5910" fmla="*/ 8830213 h 13294492"/>
              <a:gd name="connsiteX5911" fmla="*/ 9927416 w 21624131"/>
              <a:gd name="connsiteY5911" fmla="*/ 8895158 h 13294492"/>
              <a:gd name="connsiteX5912" fmla="*/ 9857431 w 21624131"/>
              <a:gd name="connsiteY5912" fmla="*/ 8899798 h 13294492"/>
              <a:gd name="connsiteX5913" fmla="*/ 9913420 w 21624131"/>
              <a:gd name="connsiteY5913" fmla="*/ 8839491 h 13294492"/>
              <a:gd name="connsiteX5914" fmla="*/ 9939444 w 21624131"/>
              <a:gd name="connsiteY5914" fmla="*/ 8828256 h 13294492"/>
              <a:gd name="connsiteX5915" fmla="*/ 20712891 w 21624131"/>
              <a:gd name="connsiteY5915" fmla="*/ 5511425 h 13294492"/>
              <a:gd name="connsiteX5916" fmla="*/ 20661074 w 21624131"/>
              <a:gd name="connsiteY5916" fmla="*/ 5645955 h 13294492"/>
              <a:gd name="connsiteX5917" fmla="*/ 20595127 w 21624131"/>
              <a:gd name="connsiteY5917" fmla="*/ 5757289 h 13294492"/>
              <a:gd name="connsiteX5918" fmla="*/ 20646943 w 21624131"/>
              <a:gd name="connsiteY5918" fmla="*/ 5613481 h 13294492"/>
              <a:gd name="connsiteX5919" fmla="*/ 20712891 w 21624131"/>
              <a:gd name="connsiteY5919" fmla="*/ 5511425 h 13294492"/>
              <a:gd name="connsiteX5920" fmla="*/ 18736139 w 21624131"/>
              <a:gd name="connsiteY5920" fmla="*/ 6117510 h 13294492"/>
              <a:gd name="connsiteX5921" fmla="*/ 18797027 w 21624131"/>
              <a:gd name="connsiteY5921" fmla="*/ 6140343 h 13294492"/>
              <a:gd name="connsiteX5922" fmla="*/ 18750191 w 21624131"/>
              <a:gd name="connsiteY5922" fmla="*/ 6181441 h 13294492"/>
              <a:gd name="connsiteX5923" fmla="*/ 18684621 w 21624131"/>
              <a:gd name="connsiteY5923" fmla="*/ 6154042 h 13294492"/>
              <a:gd name="connsiteX5924" fmla="*/ 18736139 w 21624131"/>
              <a:gd name="connsiteY5924" fmla="*/ 6117510 h 13294492"/>
              <a:gd name="connsiteX5925" fmla="*/ 17843464 w 21624131"/>
              <a:gd name="connsiteY5925" fmla="*/ 6390001 h 13294492"/>
              <a:gd name="connsiteX5926" fmla="*/ 17909411 w 21624131"/>
              <a:gd name="connsiteY5926" fmla="*/ 6399160 h 13294492"/>
              <a:gd name="connsiteX5927" fmla="*/ 17852886 w 21624131"/>
              <a:gd name="connsiteY5927" fmla="*/ 6435796 h 13294492"/>
              <a:gd name="connsiteX5928" fmla="*/ 17791648 w 21624131"/>
              <a:gd name="connsiteY5928" fmla="*/ 6422057 h 13294492"/>
              <a:gd name="connsiteX5929" fmla="*/ 17843464 w 21624131"/>
              <a:gd name="connsiteY5929" fmla="*/ 6390001 h 13294492"/>
              <a:gd name="connsiteX5930" fmla="*/ 16733625 w 21624131"/>
              <a:gd name="connsiteY5930" fmla="*/ 6731129 h 13294492"/>
              <a:gd name="connsiteX5931" fmla="*/ 16774777 w 21624131"/>
              <a:gd name="connsiteY5931" fmla="*/ 6718499 h 13294492"/>
              <a:gd name="connsiteX5932" fmla="*/ 16843363 w 21624131"/>
              <a:gd name="connsiteY5932" fmla="*/ 6723310 h 13294492"/>
              <a:gd name="connsiteX5933" fmla="*/ 16793067 w 21624131"/>
              <a:gd name="connsiteY5933" fmla="*/ 6752174 h 13294492"/>
              <a:gd name="connsiteX5934" fmla="*/ 16719908 w 21624131"/>
              <a:gd name="connsiteY5934" fmla="*/ 6747365 h 13294492"/>
              <a:gd name="connsiteX5935" fmla="*/ 16733625 w 21624131"/>
              <a:gd name="connsiteY5935" fmla="*/ 6731129 h 13294492"/>
              <a:gd name="connsiteX5936" fmla="*/ 9163923 w 21624131"/>
              <a:gd name="connsiteY5936" fmla="*/ 9056462 h 13294492"/>
              <a:gd name="connsiteX5937" fmla="*/ 9228467 w 21624131"/>
              <a:gd name="connsiteY5937" fmla="*/ 9047329 h 13294492"/>
              <a:gd name="connsiteX5938" fmla="*/ 9173144 w 21624131"/>
              <a:gd name="connsiteY5938" fmla="*/ 9097561 h 13294492"/>
              <a:gd name="connsiteX5939" fmla="*/ 9113209 w 21624131"/>
              <a:gd name="connsiteY5939" fmla="*/ 9102127 h 13294492"/>
              <a:gd name="connsiteX5940" fmla="*/ 9163923 w 21624131"/>
              <a:gd name="connsiteY5940" fmla="*/ 9056462 h 13294492"/>
              <a:gd name="connsiteX5941" fmla="*/ 8651827 w 21624131"/>
              <a:gd name="connsiteY5941" fmla="*/ 9213894 h 13294492"/>
              <a:gd name="connsiteX5942" fmla="*/ 8673726 w 21624131"/>
              <a:gd name="connsiteY5942" fmla="*/ 9217953 h 13294492"/>
              <a:gd name="connsiteX5943" fmla="*/ 8623012 w 21624131"/>
              <a:gd name="connsiteY5943" fmla="*/ 9259704 h 13294492"/>
              <a:gd name="connsiteX5944" fmla="*/ 8553857 w 21624131"/>
              <a:gd name="connsiteY5944" fmla="*/ 9264342 h 13294492"/>
              <a:gd name="connsiteX5945" fmla="*/ 8609181 w 21624131"/>
              <a:gd name="connsiteY5945" fmla="*/ 9227231 h 13294492"/>
              <a:gd name="connsiteX5946" fmla="*/ 8651827 w 21624131"/>
              <a:gd name="connsiteY5946" fmla="*/ 9213894 h 13294492"/>
              <a:gd name="connsiteX5947" fmla="*/ 14630321 w 21624131"/>
              <a:gd name="connsiteY5947" fmla="*/ 7374450 h 13294492"/>
              <a:gd name="connsiteX5948" fmla="*/ 14656193 w 21624131"/>
              <a:gd name="connsiteY5948" fmla="*/ 7367782 h 13294492"/>
              <a:gd name="connsiteX5949" fmla="*/ 14735262 w 21624131"/>
              <a:gd name="connsiteY5949" fmla="*/ 7404893 h 13294492"/>
              <a:gd name="connsiteX5950" fmla="*/ 14670146 w 21624131"/>
              <a:gd name="connsiteY5950" fmla="*/ 7455922 h 13294492"/>
              <a:gd name="connsiteX5951" fmla="*/ 14591078 w 21624131"/>
              <a:gd name="connsiteY5951" fmla="*/ 7418810 h 13294492"/>
              <a:gd name="connsiteX5952" fmla="*/ 14630321 w 21624131"/>
              <a:gd name="connsiteY5952" fmla="*/ 7374450 h 13294492"/>
              <a:gd name="connsiteX5953" fmla="*/ 4102572 w 21624131"/>
              <a:gd name="connsiteY5953" fmla="*/ 10610998 h 13294492"/>
              <a:gd name="connsiteX5954" fmla="*/ 4118313 w 21624131"/>
              <a:gd name="connsiteY5954" fmla="*/ 10607964 h 13294492"/>
              <a:gd name="connsiteX5955" fmla="*/ 4172122 w 21624131"/>
              <a:gd name="connsiteY5955" fmla="*/ 10605004 h 13294492"/>
              <a:gd name="connsiteX5956" fmla="*/ 4268293 w 21624131"/>
              <a:gd name="connsiteY5956" fmla="*/ 10614475 h 13294492"/>
              <a:gd name="connsiteX5957" fmla="*/ 4190441 w 21624131"/>
              <a:gd name="connsiteY5957" fmla="*/ 10623947 h 13294492"/>
              <a:gd name="connsiteX5958" fmla="*/ 4098850 w 21624131"/>
              <a:gd name="connsiteY5958" fmla="*/ 10614475 h 13294492"/>
              <a:gd name="connsiteX5959" fmla="*/ 4102572 w 21624131"/>
              <a:gd name="connsiteY5959" fmla="*/ 10610998 h 13294492"/>
              <a:gd name="connsiteX5960" fmla="*/ 1736315 w 21624131"/>
              <a:gd name="connsiteY5960" fmla="*/ 11337780 h 13294492"/>
              <a:gd name="connsiteX5961" fmla="*/ 1748899 w 21624131"/>
              <a:gd name="connsiteY5961" fmla="*/ 11341491 h 13294492"/>
              <a:gd name="connsiteX5962" fmla="*/ 1674838 w 21624131"/>
              <a:gd name="connsiteY5962" fmla="*/ 11453258 h 13294492"/>
              <a:gd name="connsiteX5963" fmla="*/ 1582262 w 21624131"/>
              <a:gd name="connsiteY5963" fmla="*/ 11509141 h 13294492"/>
              <a:gd name="connsiteX5964" fmla="*/ 1651694 w 21624131"/>
              <a:gd name="connsiteY5964" fmla="*/ 11397375 h 13294492"/>
              <a:gd name="connsiteX5965" fmla="*/ 1736315 w 21624131"/>
              <a:gd name="connsiteY5965" fmla="*/ 11337780 h 13294492"/>
              <a:gd name="connsiteX5966" fmla="*/ 7886663 w 21624131"/>
              <a:gd name="connsiteY5966" fmla="*/ 9445006 h 13294492"/>
              <a:gd name="connsiteX5967" fmla="*/ 7951208 w 21624131"/>
              <a:gd name="connsiteY5967" fmla="*/ 9449516 h 13294492"/>
              <a:gd name="connsiteX5968" fmla="*/ 7900494 w 21624131"/>
              <a:gd name="connsiteY5968" fmla="*/ 9481087 h 13294492"/>
              <a:gd name="connsiteX5969" fmla="*/ 7835949 w 21624131"/>
              <a:gd name="connsiteY5969" fmla="*/ 9476577 h 13294492"/>
              <a:gd name="connsiteX5970" fmla="*/ 7886663 w 21624131"/>
              <a:gd name="connsiteY5970" fmla="*/ 9445006 h 13294492"/>
              <a:gd name="connsiteX5971" fmla="*/ 7320474 w 21624131"/>
              <a:gd name="connsiteY5971" fmla="*/ 9619010 h 13294492"/>
              <a:gd name="connsiteX5972" fmla="*/ 7363965 w 21624131"/>
              <a:gd name="connsiteY5972" fmla="*/ 9605844 h 13294492"/>
              <a:gd name="connsiteX5973" fmla="*/ 7428910 w 21624131"/>
              <a:gd name="connsiteY5973" fmla="*/ 9620207 h 13294492"/>
              <a:gd name="connsiteX5974" fmla="*/ 7377881 w 21624131"/>
              <a:gd name="connsiteY5974" fmla="*/ 9653721 h 13294492"/>
              <a:gd name="connsiteX5975" fmla="*/ 7308297 w 21624131"/>
              <a:gd name="connsiteY5975" fmla="*/ 9639358 h 13294492"/>
              <a:gd name="connsiteX5976" fmla="*/ 7320474 w 21624131"/>
              <a:gd name="connsiteY5976" fmla="*/ 9619010 h 13294492"/>
              <a:gd name="connsiteX5977" fmla="*/ 4162985 w 21624131"/>
              <a:gd name="connsiteY5977" fmla="*/ 10588767 h 13294492"/>
              <a:gd name="connsiteX5978" fmla="*/ 4199806 w 21624131"/>
              <a:gd name="connsiteY5978" fmla="*/ 10588767 h 13294492"/>
              <a:gd name="connsiteX5979" fmla="*/ 4179106 w 21624131"/>
              <a:gd name="connsiteY5979" fmla="*/ 10588767 h 13294492"/>
              <a:gd name="connsiteX5980" fmla="*/ 4191689 w 21624131"/>
              <a:gd name="connsiteY5980" fmla="*/ 10577943 h 13294492"/>
              <a:gd name="connsiteX5981" fmla="*/ 4265550 w 21624131"/>
              <a:gd name="connsiteY5981" fmla="*/ 10572531 h 13294492"/>
              <a:gd name="connsiteX5982" fmla="*/ 4344024 w 21624131"/>
              <a:gd name="connsiteY5982" fmla="*/ 10577943 h 13294492"/>
              <a:gd name="connsiteX5983" fmla="*/ 4270166 w 21624131"/>
              <a:gd name="connsiteY5983" fmla="*/ 10583355 h 13294492"/>
              <a:gd name="connsiteX5984" fmla="*/ 4191689 w 21624131"/>
              <a:gd name="connsiteY5984" fmla="*/ 10577943 h 13294492"/>
              <a:gd name="connsiteX5985" fmla="*/ 20420892 w 21624131"/>
              <a:gd name="connsiteY5985" fmla="*/ 5585979 h 13294492"/>
              <a:gd name="connsiteX5986" fmla="*/ 20428919 w 21624131"/>
              <a:gd name="connsiteY5986" fmla="*/ 5584465 h 13294492"/>
              <a:gd name="connsiteX5987" fmla="*/ 20388003 w 21624131"/>
              <a:gd name="connsiteY5987" fmla="*/ 5676789 h 13294492"/>
              <a:gd name="connsiteX5988" fmla="*/ 20328903 w 21624131"/>
              <a:gd name="connsiteY5988" fmla="*/ 5727568 h 13294492"/>
              <a:gd name="connsiteX5989" fmla="*/ 20365272 w 21624131"/>
              <a:gd name="connsiteY5989" fmla="*/ 5639860 h 13294492"/>
              <a:gd name="connsiteX5990" fmla="*/ 20420892 w 21624131"/>
              <a:gd name="connsiteY5990" fmla="*/ 5585979 h 13294492"/>
              <a:gd name="connsiteX5991" fmla="*/ 13041436 w 21624131"/>
              <a:gd name="connsiteY5991" fmla="*/ 7852640 h 13294492"/>
              <a:gd name="connsiteX5992" fmla="*/ 13125155 w 21624131"/>
              <a:gd name="connsiteY5992" fmla="*/ 7889923 h 13294492"/>
              <a:gd name="connsiteX5993" fmla="*/ 13064692 w 21624131"/>
              <a:gd name="connsiteY5993" fmla="*/ 7983132 h 13294492"/>
              <a:gd name="connsiteX5994" fmla="*/ 12980972 w 21624131"/>
              <a:gd name="connsiteY5994" fmla="*/ 7941188 h 13294492"/>
              <a:gd name="connsiteX5995" fmla="*/ 13041436 w 21624131"/>
              <a:gd name="connsiteY5995" fmla="*/ 7852640 h 13294492"/>
              <a:gd name="connsiteX5996" fmla="*/ 16025010 w 21624131"/>
              <a:gd name="connsiteY5996" fmla="*/ 6934302 h 13294492"/>
              <a:gd name="connsiteX5997" fmla="*/ 16071666 w 21624131"/>
              <a:gd name="connsiteY5997" fmla="*/ 6921515 h 13294492"/>
              <a:gd name="connsiteX5998" fmla="*/ 16141651 w 21624131"/>
              <a:gd name="connsiteY5998" fmla="*/ 6936128 h 13294492"/>
              <a:gd name="connsiteX5999" fmla="*/ 16080999 w 21624131"/>
              <a:gd name="connsiteY5999" fmla="*/ 6960482 h 13294492"/>
              <a:gd name="connsiteX6000" fmla="*/ 16006348 w 21624131"/>
              <a:gd name="connsiteY6000" fmla="*/ 6950741 h 13294492"/>
              <a:gd name="connsiteX6001" fmla="*/ 16025010 w 21624131"/>
              <a:gd name="connsiteY6001" fmla="*/ 6934302 h 13294492"/>
              <a:gd name="connsiteX6002" fmla="*/ 13766962 w 21624131"/>
              <a:gd name="connsiteY6002" fmla="*/ 7626646 h 13294492"/>
              <a:gd name="connsiteX6003" fmla="*/ 13845027 w 21624131"/>
              <a:gd name="connsiteY6003" fmla="*/ 7667744 h 13294492"/>
              <a:gd name="connsiteX6004" fmla="*/ 13780737 w 21624131"/>
              <a:gd name="connsiteY6004" fmla="*/ 7754507 h 13294492"/>
              <a:gd name="connsiteX6005" fmla="*/ 13702672 w 21624131"/>
              <a:gd name="connsiteY6005" fmla="*/ 7708842 h 13294492"/>
              <a:gd name="connsiteX6006" fmla="*/ 13766962 w 21624131"/>
              <a:gd name="connsiteY6006" fmla="*/ 7626646 h 13294492"/>
              <a:gd name="connsiteX6007" fmla="*/ 20961890 w 21624131"/>
              <a:gd name="connsiteY6007" fmla="*/ 5412759 h 13294492"/>
              <a:gd name="connsiteX6008" fmla="*/ 20970106 w 21624131"/>
              <a:gd name="connsiteY6008" fmla="*/ 5414349 h 13294492"/>
              <a:gd name="connsiteX6009" fmla="*/ 20919810 w 21624131"/>
              <a:gd name="connsiteY6009" fmla="*/ 5571693 h 13294492"/>
              <a:gd name="connsiteX6010" fmla="*/ 20846652 w 21624131"/>
              <a:gd name="connsiteY6010" fmla="*/ 5696642 h 13294492"/>
              <a:gd name="connsiteX6011" fmla="*/ 20896948 w 21624131"/>
              <a:gd name="connsiteY6011" fmla="*/ 5520787 h 13294492"/>
              <a:gd name="connsiteX6012" fmla="*/ 20961890 w 21624131"/>
              <a:gd name="connsiteY6012" fmla="*/ 5412759 h 13294492"/>
              <a:gd name="connsiteX6013" fmla="*/ 5214613 w 21624131"/>
              <a:gd name="connsiteY6013" fmla="*/ 10249263 h 13294492"/>
              <a:gd name="connsiteX6014" fmla="*/ 5260041 w 21624131"/>
              <a:gd name="connsiteY6014" fmla="*/ 10236134 h 13294492"/>
              <a:gd name="connsiteX6015" fmla="*/ 5333646 w 21624131"/>
              <a:gd name="connsiteY6015" fmla="*/ 10263533 h 13294492"/>
              <a:gd name="connsiteX6016" fmla="*/ 5273842 w 21624131"/>
              <a:gd name="connsiteY6016" fmla="*/ 10300065 h 13294492"/>
              <a:gd name="connsiteX6017" fmla="*/ 5200237 w 21624131"/>
              <a:gd name="connsiteY6017" fmla="*/ 10272666 h 13294492"/>
              <a:gd name="connsiteX6018" fmla="*/ 5214613 w 21624131"/>
              <a:gd name="connsiteY6018" fmla="*/ 10249263 h 13294492"/>
              <a:gd name="connsiteX6019" fmla="*/ 13402103 w 21624131"/>
              <a:gd name="connsiteY6019" fmla="*/ 7728780 h 13294492"/>
              <a:gd name="connsiteX6020" fmla="*/ 13484300 w 21624131"/>
              <a:gd name="connsiteY6020" fmla="*/ 7770326 h 13294492"/>
              <a:gd name="connsiteX6021" fmla="*/ 13424935 w 21624131"/>
              <a:gd name="connsiteY6021" fmla="*/ 7858034 h 13294492"/>
              <a:gd name="connsiteX6022" fmla="*/ 13342740 w 21624131"/>
              <a:gd name="connsiteY6022" fmla="*/ 7811872 h 13294492"/>
              <a:gd name="connsiteX6023" fmla="*/ 13402103 w 21624131"/>
              <a:gd name="connsiteY6023" fmla="*/ 7728780 h 13294492"/>
              <a:gd name="connsiteX6024" fmla="*/ 2463771 w 21624131"/>
              <a:gd name="connsiteY6024" fmla="*/ 11091708 h 13294492"/>
              <a:gd name="connsiteX6025" fmla="*/ 2529005 w 21624131"/>
              <a:gd name="connsiteY6025" fmla="*/ 11133459 h 13294492"/>
              <a:gd name="connsiteX6026" fmla="*/ 2454782 w 21624131"/>
              <a:gd name="connsiteY6026" fmla="*/ 11337573 h 13294492"/>
              <a:gd name="connsiteX6027" fmla="*/ 2348086 w 21624131"/>
              <a:gd name="connsiteY6027" fmla="*/ 11230877 h 13294492"/>
              <a:gd name="connsiteX6028" fmla="*/ 2426949 w 21624131"/>
              <a:gd name="connsiteY6028" fmla="*/ 11105624 h 13294492"/>
              <a:gd name="connsiteX6029" fmla="*/ 2463771 w 21624131"/>
              <a:gd name="connsiteY6029" fmla="*/ 11091708 h 13294492"/>
              <a:gd name="connsiteX6030" fmla="*/ 10513650 w 21624131"/>
              <a:gd name="connsiteY6030" fmla="*/ 8614754 h 13294492"/>
              <a:gd name="connsiteX6031" fmla="*/ 10538144 w 21624131"/>
              <a:gd name="connsiteY6031" fmla="*/ 8624755 h 13294492"/>
              <a:gd name="connsiteX6032" fmla="*/ 10482157 w 21624131"/>
              <a:gd name="connsiteY6032" fmla="*/ 8695348 h 13294492"/>
              <a:gd name="connsiteX6033" fmla="*/ 10412174 w 21624131"/>
              <a:gd name="connsiteY6033" fmla="*/ 8700054 h 13294492"/>
              <a:gd name="connsiteX6034" fmla="*/ 10468161 w 21624131"/>
              <a:gd name="connsiteY6034" fmla="*/ 8629461 h 13294492"/>
              <a:gd name="connsiteX6035" fmla="*/ 10513650 w 21624131"/>
              <a:gd name="connsiteY6035" fmla="*/ 8614754 h 13294492"/>
              <a:gd name="connsiteX6036" fmla="*/ 3644833 w 21624131"/>
              <a:gd name="connsiteY6036" fmla="*/ 10727302 h 13294492"/>
              <a:gd name="connsiteX6037" fmla="*/ 3680639 w 21624131"/>
              <a:gd name="connsiteY6037" fmla="*/ 10721365 h 13294492"/>
              <a:gd name="connsiteX6038" fmla="*/ 3773042 w 21624131"/>
              <a:gd name="connsiteY6038" fmla="*/ 10749509 h 13294492"/>
              <a:gd name="connsiteX6039" fmla="*/ 3694499 w 21624131"/>
              <a:gd name="connsiteY6039" fmla="*/ 10787033 h 13294492"/>
              <a:gd name="connsiteX6040" fmla="*/ 3592857 w 21624131"/>
              <a:gd name="connsiteY6040" fmla="*/ 10763580 h 13294492"/>
              <a:gd name="connsiteX6041" fmla="*/ 3615958 w 21624131"/>
              <a:gd name="connsiteY6041" fmla="*/ 10737196 h 13294492"/>
              <a:gd name="connsiteX6042" fmla="*/ 3644833 w 21624131"/>
              <a:gd name="connsiteY6042" fmla="*/ 10727302 h 13294492"/>
              <a:gd name="connsiteX6043" fmla="*/ 9012704 w 21624131"/>
              <a:gd name="connsiteY6043" fmla="*/ 9075886 h 13294492"/>
              <a:gd name="connsiteX6044" fmla="*/ 9030854 w 21624131"/>
              <a:gd name="connsiteY6044" fmla="*/ 9079945 h 13294492"/>
              <a:gd name="connsiteX6045" fmla="*/ 8974649 w 21624131"/>
              <a:gd name="connsiteY6045" fmla="*/ 9117056 h 13294492"/>
              <a:gd name="connsiteX6046" fmla="*/ 8913762 w 21624131"/>
              <a:gd name="connsiteY6046" fmla="*/ 9126334 h 13294492"/>
              <a:gd name="connsiteX6047" fmla="*/ 8969966 w 21624131"/>
              <a:gd name="connsiteY6047" fmla="*/ 9089223 h 13294492"/>
              <a:gd name="connsiteX6048" fmla="*/ 9012704 w 21624131"/>
              <a:gd name="connsiteY6048" fmla="*/ 9075886 h 13294492"/>
              <a:gd name="connsiteX6049" fmla="*/ 9764073 w 21624131"/>
              <a:gd name="connsiteY6049" fmla="*/ 8844410 h 13294492"/>
              <a:gd name="connsiteX6050" fmla="*/ 9788567 w 21624131"/>
              <a:gd name="connsiteY6050" fmla="*/ 8852047 h 13294492"/>
              <a:gd name="connsiteX6051" fmla="*/ 9727913 w 21624131"/>
              <a:gd name="connsiteY6051" fmla="*/ 8908448 h 13294492"/>
              <a:gd name="connsiteX6052" fmla="*/ 9662595 w 21624131"/>
              <a:gd name="connsiteY6052" fmla="*/ 8913148 h 13294492"/>
              <a:gd name="connsiteX6053" fmla="*/ 9718583 w 21624131"/>
              <a:gd name="connsiteY6053" fmla="*/ 8861447 h 13294492"/>
              <a:gd name="connsiteX6054" fmla="*/ 9764073 w 21624131"/>
              <a:gd name="connsiteY6054" fmla="*/ 8844410 h 13294492"/>
              <a:gd name="connsiteX6055" fmla="*/ 3935029 w 21624131"/>
              <a:gd name="connsiteY6055" fmla="*/ 10636968 h 13294492"/>
              <a:gd name="connsiteX6056" fmla="*/ 3951586 w 21624131"/>
              <a:gd name="connsiteY6056" fmla="*/ 10632739 h 13294492"/>
              <a:gd name="connsiteX6057" fmla="*/ 4010519 w 21624131"/>
              <a:gd name="connsiteY6057" fmla="*/ 10629357 h 13294492"/>
              <a:gd name="connsiteX6058" fmla="*/ 4108547 w 21624131"/>
              <a:gd name="connsiteY6058" fmla="*/ 10638377 h 13294492"/>
              <a:gd name="connsiteX6059" fmla="*/ 4024524 w 21624131"/>
              <a:gd name="connsiteY6059" fmla="*/ 10656418 h 13294492"/>
              <a:gd name="connsiteX6060" fmla="*/ 3931163 w 21624131"/>
              <a:gd name="connsiteY6060" fmla="*/ 10642888 h 13294492"/>
              <a:gd name="connsiteX6061" fmla="*/ 3935029 w 21624131"/>
              <a:gd name="connsiteY6061" fmla="*/ 10636968 h 13294492"/>
              <a:gd name="connsiteX6062" fmla="*/ 4351512 w 21624131"/>
              <a:gd name="connsiteY6062" fmla="*/ 10508488 h 13294492"/>
              <a:gd name="connsiteX6063" fmla="*/ 4403173 w 21624131"/>
              <a:gd name="connsiteY6063" fmla="*/ 10499468 h 13294492"/>
              <a:gd name="connsiteX6064" fmla="*/ 4476646 w 21624131"/>
              <a:gd name="connsiteY6064" fmla="*/ 10512999 h 13294492"/>
              <a:gd name="connsiteX6065" fmla="*/ 4407765 w 21624131"/>
              <a:gd name="connsiteY6065" fmla="*/ 10526529 h 13294492"/>
              <a:gd name="connsiteX6066" fmla="*/ 4334291 w 21624131"/>
              <a:gd name="connsiteY6066" fmla="*/ 10517509 h 13294492"/>
              <a:gd name="connsiteX6067" fmla="*/ 4351512 w 21624131"/>
              <a:gd name="connsiteY6067" fmla="*/ 10508488 h 13294492"/>
              <a:gd name="connsiteX6068" fmla="*/ 4089401 w 21624131"/>
              <a:gd name="connsiteY6068" fmla="*/ 10588767 h 13294492"/>
              <a:gd name="connsiteX6069" fmla="*/ 4121816 w 21624131"/>
              <a:gd name="connsiteY6069" fmla="*/ 10585638 h 13294492"/>
              <a:gd name="connsiteX6070" fmla="*/ 4176804 w 21624131"/>
              <a:gd name="connsiteY6070" fmla="*/ 10583355 h 13294492"/>
              <a:gd name="connsiteX6071" fmla="*/ 4174504 w 21624131"/>
              <a:gd name="connsiteY6071" fmla="*/ 10588090 h 13294492"/>
              <a:gd name="connsiteX6072" fmla="*/ 4158411 w 21624131"/>
              <a:gd name="connsiteY6072" fmla="*/ 10588767 h 13294492"/>
              <a:gd name="connsiteX6073" fmla="*/ 4158405 w 21624131"/>
              <a:gd name="connsiteY6073" fmla="*/ 10588767 h 13294492"/>
              <a:gd name="connsiteX6074" fmla="*/ 4148251 w 21624131"/>
              <a:gd name="connsiteY6074" fmla="*/ 10588767 h 13294492"/>
              <a:gd name="connsiteX6075" fmla="*/ 4148241 w 21624131"/>
              <a:gd name="connsiteY6075" fmla="*/ 10588767 h 13294492"/>
              <a:gd name="connsiteX6076" fmla="*/ 4144603 w 21624131"/>
              <a:gd name="connsiteY6076" fmla="*/ 10588767 h 13294492"/>
              <a:gd name="connsiteX6077" fmla="*/ 4112401 w 21624131"/>
              <a:gd name="connsiteY6077" fmla="*/ 10588767 h 13294492"/>
              <a:gd name="connsiteX6078" fmla="*/ 5762205 w 21624131"/>
              <a:gd name="connsiteY6078" fmla="*/ 10073117 h 13294492"/>
              <a:gd name="connsiteX6079" fmla="*/ 5787723 w 21624131"/>
              <a:gd name="connsiteY6079" fmla="*/ 10065723 h 13294492"/>
              <a:gd name="connsiteX6080" fmla="*/ 5856728 w 21624131"/>
              <a:gd name="connsiteY6080" fmla="*/ 10102835 h 13294492"/>
              <a:gd name="connsiteX6081" fmla="*/ 5801524 w 21624131"/>
              <a:gd name="connsiteY6081" fmla="*/ 10153863 h 13294492"/>
              <a:gd name="connsiteX6082" fmla="*/ 5727919 w 21624131"/>
              <a:gd name="connsiteY6082" fmla="*/ 10121391 h 13294492"/>
              <a:gd name="connsiteX6083" fmla="*/ 5762205 w 21624131"/>
              <a:gd name="connsiteY6083" fmla="*/ 10073117 h 13294492"/>
              <a:gd name="connsiteX6084" fmla="*/ 16940711 w 21624131"/>
              <a:gd name="connsiteY6084" fmla="*/ 6634674 h 13294492"/>
              <a:gd name="connsiteX6085" fmla="*/ 17005658 w 21624131"/>
              <a:gd name="connsiteY6085" fmla="*/ 6639543 h 13294492"/>
              <a:gd name="connsiteX6086" fmla="*/ 16954630 w 21624131"/>
              <a:gd name="connsiteY6086" fmla="*/ 6668770 h 13294492"/>
              <a:gd name="connsiteX6087" fmla="*/ 16885045 w 21624131"/>
              <a:gd name="connsiteY6087" fmla="*/ 6663898 h 13294492"/>
              <a:gd name="connsiteX6088" fmla="*/ 16940711 w 21624131"/>
              <a:gd name="connsiteY6088" fmla="*/ 6634674 h 13294492"/>
              <a:gd name="connsiteX6089" fmla="*/ 4077621 w 21624131"/>
              <a:gd name="connsiteY6089" fmla="*/ 10589909 h 13294492"/>
              <a:gd name="connsiteX6090" fmla="*/ 4103458 w 21624131"/>
              <a:gd name="connsiteY6090" fmla="*/ 10588910 h 13294492"/>
              <a:gd name="connsiteX6091" fmla="*/ 4148241 w 21624131"/>
              <a:gd name="connsiteY6091" fmla="*/ 10588767 h 13294492"/>
              <a:gd name="connsiteX6092" fmla="*/ 4148247 w 21624131"/>
              <a:gd name="connsiteY6092" fmla="*/ 10588767 h 13294492"/>
              <a:gd name="connsiteX6093" fmla="*/ 4148251 w 21624131"/>
              <a:gd name="connsiteY6093" fmla="*/ 10588767 h 13294492"/>
              <a:gd name="connsiteX6094" fmla="*/ 4205842 w 21624131"/>
              <a:gd name="connsiteY6094" fmla="*/ 10589105 h 13294492"/>
              <a:gd name="connsiteX6095" fmla="*/ 4235792 w 21624131"/>
              <a:gd name="connsiteY6095" fmla="*/ 10591474 h 13294492"/>
              <a:gd name="connsiteX6096" fmla="*/ 4162070 w 21624131"/>
              <a:gd name="connsiteY6096" fmla="*/ 10591474 h 13294492"/>
              <a:gd name="connsiteX6097" fmla="*/ 4074525 w 21624131"/>
              <a:gd name="connsiteY6097" fmla="*/ 10591474 h 13294492"/>
              <a:gd name="connsiteX6098" fmla="*/ 4077621 w 21624131"/>
              <a:gd name="connsiteY6098" fmla="*/ 10589909 h 13294492"/>
              <a:gd name="connsiteX6099" fmla="*/ 16193102 w 21624131"/>
              <a:gd name="connsiteY6099" fmla="*/ 6863088 h 13294492"/>
              <a:gd name="connsiteX6100" fmla="*/ 16238529 w 21624131"/>
              <a:gd name="connsiteY6100" fmla="*/ 6853502 h 13294492"/>
              <a:gd name="connsiteX6101" fmla="*/ 16307534 w 21624131"/>
              <a:gd name="connsiteY6101" fmla="*/ 6858012 h 13294492"/>
              <a:gd name="connsiteX6102" fmla="*/ 16247729 w 21624131"/>
              <a:gd name="connsiteY6102" fmla="*/ 6885074 h 13294492"/>
              <a:gd name="connsiteX6103" fmla="*/ 16178724 w 21624131"/>
              <a:gd name="connsiteY6103" fmla="*/ 6876054 h 13294492"/>
              <a:gd name="connsiteX6104" fmla="*/ 16193102 w 21624131"/>
              <a:gd name="connsiteY6104" fmla="*/ 6863088 h 13294492"/>
              <a:gd name="connsiteX6105" fmla="*/ 15335713 w 21624131"/>
              <a:gd name="connsiteY6105" fmla="*/ 7126480 h 13294492"/>
              <a:gd name="connsiteX6106" fmla="*/ 15364051 w 21624131"/>
              <a:gd name="connsiteY6106" fmla="*/ 7121471 h 13294492"/>
              <a:gd name="connsiteX6107" fmla="*/ 15433449 w 21624131"/>
              <a:gd name="connsiteY6107" fmla="*/ 7139788 h 13294492"/>
              <a:gd name="connsiteX6108" fmla="*/ 15373306 w 21624131"/>
              <a:gd name="connsiteY6108" fmla="*/ 7176424 h 13294492"/>
              <a:gd name="connsiteX6109" fmla="*/ 15299281 w 21624131"/>
              <a:gd name="connsiteY6109" fmla="*/ 7153527 h 13294492"/>
              <a:gd name="connsiteX6110" fmla="*/ 15335713 w 21624131"/>
              <a:gd name="connsiteY6110" fmla="*/ 7126480 h 13294492"/>
              <a:gd name="connsiteX6111" fmla="*/ 4513954 w 21624131"/>
              <a:gd name="connsiteY6111" fmla="*/ 10454029 h 13294492"/>
              <a:gd name="connsiteX6112" fmla="*/ 4559883 w 21624131"/>
              <a:gd name="connsiteY6112" fmla="*/ 10444445 h 13294492"/>
              <a:gd name="connsiteX6113" fmla="*/ 4643602 w 21624131"/>
              <a:gd name="connsiteY6113" fmla="*/ 10457976 h 13294492"/>
              <a:gd name="connsiteX6114" fmla="*/ 4578487 w 21624131"/>
              <a:gd name="connsiteY6114" fmla="*/ 10480527 h 13294492"/>
              <a:gd name="connsiteX6115" fmla="*/ 4499419 w 21624131"/>
              <a:gd name="connsiteY6115" fmla="*/ 10466996 h 13294492"/>
              <a:gd name="connsiteX6116" fmla="*/ 4513954 w 21624131"/>
              <a:gd name="connsiteY6116" fmla="*/ 10454029 h 13294492"/>
              <a:gd name="connsiteX6117" fmla="*/ 6831962 w 21624131"/>
              <a:gd name="connsiteY6117" fmla="*/ 9740925 h 13294492"/>
              <a:gd name="connsiteX6118" fmla="*/ 6906612 w 21624131"/>
              <a:gd name="connsiteY6118" fmla="*/ 9763757 h 13294492"/>
              <a:gd name="connsiteX6119" fmla="*/ 6855291 w 21624131"/>
              <a:gd name="connsiteY6119" fmla="*/ 9804856 h 13294492"/>
              <a:gd name="connsiteX6120" fmla="*/ 6780641 w 21624131"/>
              <a:gd name="connsiteY6120" fmla="*/ 9777458 h 13294492"/>
              <a:gd name="connsiteX6121" fmla="*/ 6831962 w 21624131"/>
              <a:gd name="connsiteY6121" fmla="*/ 9740925 h 13294492"/>
              <a:gd name="connsiteX6122" fmla="*/ 17469627 w 21624131"/>
              <a:gd name="connsiteY6122" fmla="*/ 6468790 h 13294492"/>
              <a:gd name="connsiteX6123" fmla="*/ 17538782 w 21624131"/>
              <a:gd name="connsiteY6123" fmla="*/ 6473526 h 13294492"/>
              <a:gd name="connsiteX6124" fmla="*/ 17488067 w 21624131"/>
              <a:gd name="connsiteY6124" fmla="*/ 6506676 h 13294492"/>
              <a:gd name="connsiteX6125" fmla="*/ 17423522 w 21624131"/>
              <a:gd name="connsiteY6125" fmla="*/ 6501941 h 13294492"/>
              <a:gd name="connsiteX6126" fmla="*/ 17469627 w 21624131"/>
              <a:gd name="connsiteY6126" fmla="*/ 6468790 h 13294492"/>
              <a:gd name="connsiteX6127" fmla="*/ 18371848 w 21624131"/>
              <a:gd name="connsiteY6127" fmla="*/ 6190645 h 13294492"/>
              <a:gd name="connsiteX6128" fmla="*/ 18431781 w 21624131"/>
              <a:gd name="connsiteY6128" fmla="*/ 6209200 h 13294492"/>
              <a:gd name="connsiteX6129" fmla="*/ 18385677 w 21624131"/>
              <a:gd name="connsiteY6129" fmla="*/ 6246313 h 13294492"/>
              <a:gd name="connsiteX6130" fmla="*/ 18321132 w 21624131"/>
              <a:gd name="connsiteY6130" fmla="*/ 6232395 h 13294492"/>
              <a:gd name="connsiteX6131" fmla="*/ 18371848 w 21624131"/>
              <a:gd name="connsiteY6131" fmla="*/ 6190645 h 13294492"/>
              <a:gd name="connsiteX6132" fmla="*/ 3113469 w 21624131"/>
              <a:gd name="connsiteY6132" fmla="*/ 10882182 h 13294492"/>
              <a:gd name="connsiteX6133" fmla="*/ 3148695 w 21624131"/>
              <a:gd name="connsiteY6133" fmla="*/ 10873320 h 13294492"/>
              <a:gd name="connsiteX6134" fmla="*/ 3250752 w 21624131"/>
              <a:gd name="connsiteY6134" fmla="*/ 10896564 h 13294492"/>
              <a:gd name="connsiteX6135" fmla="*/ 3171890 w 21624131"/>
              <a:gd name="connsiteY6135" fmla="*/ 11017436 h 13294492"/>
              <a:gd name="connsiteX6136" fmla="*/ 3065195 w 21624131"/>
              <a:gd name="connsiteY6136" fmla="*/ 10938405 h 13294492"/>
              <a:gd name="connsiteX6137" fmla="*/ 3113469 w 21624131"/>
              <a:gd name="connsiteY6137" fmla="*/ 10882182 h 13294492"/>
              <a:gd name="connsiteX6138" fmla="*/ 3781426 w 21624131"/>
              <a:gd name="connsiteY6138" fmla="*/ 10674684 h 13294492"/>
              <a:gd name="connsiteX6139" fmla="*/ 3843796 w 21624131"/>
              <a:gd name="connsiteY6139" fmla="*/ 10666504 h 13294492"/>
              <a:gd name="connsiteX6140" fmla="*/ 3940818 w 21624131"/>
              <a:gd name="connsiteY6140" fmla="*/ 10685200 h 13294492"/>
              <a:gd name="connsiteX6141" fmla="*/ 3862276 w 21624131"/>
              <a:gd name="connsiteY6141" fmla="*/ 10713246 h 13294492"/>
              <a:gd name="connsiteX6142" fmla="*/ 3760635 w 21624131"/>
              <a:gd name="connsiteY6142" fmla="*/ 10689875 h 13294492"/>
              <a:gd name="connsiteX6143" fmla="*/ 3781426 w 21624131"/>
              <a:gd name="connsiteY6143" fmla="*/ 10674684 h 13294492"/>
              <a:gd name="connsiteX6144" fmla="*/ 4057167 w 21624131"/>
              <a:gd name="connsiteY6144" fmla="*/ 10588767 h 13294492"/>
              <a:gd name="connsiteX6145" fmla="*/ 4074180 w 21624131"/>
              <a:gd name="connsiteY6145" fmla="*/ 10588767 h 13294492"/>
              <a:gd name="connsiteX6146" fmla="*/ 4066397 w 21624131"/>
              <a:gd name="connsiteY6146" fmla="*/ 10588767 h 13294492"/>
              <a:gd name="connsiteX6147" fmla="*/ 8410135 w 21624131"/>
              <a:gd name="connsiteY6147" fmla="*/ 9249758 h 13294492"/>
              <a:gd name="connsiteX6148" fmla="*/ 8476083 w 21624131"/>
              <a:gd name="connsiteY6148" fmla="*/ 9240410 h 13294492"/>
              <a:gd name="connsiteX6149" fmla="*/ 8419556 w 21624131"/>
              <a:gd name="connsiteY6149" fmla="*/ 9273129 h 13294492"/>
              <a:gd name="connsiteX6150" fmla="*/ 8358318 w 21624131"/>
              <a:gd name="connsiteY6150" fmla="*/ 9277803 h 13294492"/>
              <a:gd name="connsiteX6151" fmla="*/ 8410135 w 21624131"/>
              <a:gd name="connsiteY6151" fmla="*/ 9249758 h 13294492"/>
              <a:gd name="connsiteX6152" fmla="*/ 4052595 w 21624131"/>
              <a:gd name="connsiteY6152" fmla="*/ 10588767 h 13294492"/>
              <a:gd name="connsiteX6153" fmla="*/ 4052597 w 21624131"/>
              <a:gd name="connsiteY6153" fmla="*/ 10588767 h 13294492"/>
              <a:gd name="connsiteX6154" fmla="*/ 4057167 w 21624131"/>
              <a:gd name="connsiteY6154" fmla="*/ 10588767 h 13294492"/>
              <a:gd name="connsiteX6155" fmla="*/ 4052577 w 21624131"/>
              <a:gd name="connsiteY6155" fmla="*/ 10588767 h 13294492"/>
              <a:gd name="connsiteX6156" fmla="*/ 4052583 w 21624131"/>
              <a:gd name="connsiteY6156" fmla="*/ 10588767 h 13294492"/>
              <a:gd name="connsiteX6157" fmla="*/ 4052581 w 21624131"/>
              <a:gd name="connsiteY6157" fmla="*/ 10588767 h 13294492"/>
              <a:gd name="connsiteX6158" fmla="*/ 4052571 w 21624131"/>
              <a:gd name="connsiteY6158" fmla="*/ 10588767 h 13294492"/>
              <a:gd name="connsiteX6159" fmla="*/ 4052572 w 21624131"/>
              <a:gd name="connsiteY6159" fmla="*/ 10588767 h 13294492"/>
              <a:gd name="connsiteX6160" fmla="*/ 4052570 w 21624131"/>
              <a:gd name="connsiteY6160" fmla="*/ 10588768 h 13294492"/>
              <a:gd name="connsiteX6161" fmla="*/ 4052567 w 21624131"/>
              <a:gd name="connsiteY6161" fmla="*/ 10588767 h 13294492"/>
              <a:gd name="connsiteX6162" fmla="*/ 4052568 w 21624131"/>
              <a:gd name="connsiteY6162" fmla="*/ 10588767 h 13294492"/>
              <a:gd name="connsiteX6163" fmla="*/ 4052568 w 21624131"/>
              <a:gd name="connsiteY6163" fmla="*/ 10588768 h 13294492"/>
              <a:gd name="connsiteX6164" fmla="*/ 4052561 w 21624131"/>
              <a:gd name="connsiteY6164" fmla="*/ 10588767 h 13294492"/>
              <a:gd name="connsiteX6165" fmla="*/ 4052566 w 21624131"/>
              <a:gd name="connsiteY6165" fmla="*/ 10588767 h 13294492"/>
              <a:gd name="connsiteX6166" fmla="*/ 4052567 w 21624131"/>
              <a:gd name="connsiteY6166" fmla="*/ 10588767 h 13294492"/>
              <a:gd name="connsiteX6167" fmla="*/ 4052566 w 21624131"/>
              <a:gd name="connsiteY6167" fmla="*/ 10588768 h 13294492"/>
              <a:gd name="connsiteX6168" fmla="*/ 4052561 w 21624131"/>
              <a:gd name="connsiteY6168" fmla="*/ 10588767 h 13294492"/>
              <a:gd name="connsiteX6169" fmla="*/ 4052561 w 21624131"/>
              <a:gd name="connsiteY6169" fmla="*/ 10588767 h 13294492"/>
              <a:gd name="connsiteX6170" fmla="*/ 4052560 w 21624131"/>
              <a:gd name="connsiteY6170" fmla="*/ 10588767 h 13294492"/>
              <a:gd name="connsiteX6171" fmla="*/ 4052561 w 21624131"/>
              <a:gd name="connsiteY6171" fmla="*/ 10588766 h 13294492"/>
              <a:gd name="connsiteX6172" fmla="*/ 4052561 w 21624131"/>
              <a:gd name="connsiteY6172" fmla="*/ 10588767 h 13294492"/>
              <a:gd name="connsiteX6173" fmla="*/ 4052559 w 21624131"/>
              <a:gd name="connsiteY6173" fmla="*/ 10588767 h 13294492"/>
              <a:gd name="connsiteX6174" fmla="*/ 4052561 w 21624131"/>
              <a:gd name="connsiteY6174" fmla="*/ 10588766 h 13294492"/>
              <a:gd name="connsiteX6175" fmla="*/ 4052563 w 21624131"/>
              <a:gd name="connsiteY6175" fmla="*/ 10588767 h 13294492"/>
              <a:gd name="connsiteX6176" fmla="*/ 4052561 w 21624131"/>
              <a:gd name="connsiteY6176" fmla="*/ 10588767 h 13294492"/>
              <a:gd name="connsiteX6177" fmla="*/ 4052557 w 21624131"/>
              <a:gd name="connsiteY6177" fmla="*/ 10588767 h 13294492"/>
              <a:gd name="connsiteX6178" fmla="*/ 4052559 w 21624131"/>
              <a:gd name="connsiteY6178" fmla="*/ 10588767 h 13294492"/>
              <a:gd name="connsiteX6179" fmla="*/ 4052560 w 21624131"/>
              <a:gd name="connsiteY6179" fmla="*/ 10588767 h 13294492"/>
              <a:gd name="connsiteX6180" fmla="*/ 4052554 w 21624131"/>
              <a:gd name="connsiteY6180" fmla="*/ 10588767 h 13294492"/>
              <a:gd name="connsiteX6181" fmla="*/ 4052559 w 21624131"/>
              <a:gd name="connsiteY6181" fmla="*/ 10588767 h 13294492"/>
              <a:gd name="connsiteX6182" fmla="*/ 4052559 w 21624131"/>
              <a:gd name="connsiteY6182" fmla="*/ 10588767 h 13294492"/>
              <a:gd name="connsiteX6183" fmla="*/ 4052553 w 21624131"/>
              <a:gd name="connsiteY6183" fmla="*/ 10588767 h 13294492"/>
              <a:gd name="connsiteX6184" fmla="*/ 4052554 w 21624131"/>
              <a:gd name="connsiteY6184" fmla="*/ 10588767 h 13294492"/>
              <a:gd name="connsiteX6185" fmla="*/ 4052557 w 21624131"/>
              <a:gd name="connsiteY6185" fmla="*/ 10588767 h 13294492"/>
              <a:gd name="connsiteX6186" fmla="*/ 4052543 w 21624131"/>
              <a:gd name="connsiteY6186" fmla="*/ 10588767 h 13294492"/>
              <a:gd name="connsiteX6187" fmla="*/ 4052544 w 21624131"/>
              <a:gd name="connsiteY6187" fmla="*/ 10588767 h 13294492"/>
              <a:gd name="connsiteX6188" fmla="*/ 4052551 w 21624131"/>
              <a:gd name="connsiteY6188" fmla="*/ 10588767 h 13294492"/>
              <a:gd name="connsiteX6189" fmla="*/ 4052553 w 21624131"/>
              <a:gd name="connsiteY6189" fmla="*/ 10588767 h 13294492"/>
              <a:gd name="connsiteX6190" fmla="*/ 4052546 w 21624131"/>
              <a:gd name="connsiteY6190" fmla="*/ 10588767 h 13294492"/>
              <a:gd name="connsiteX6191" fmla="*/ 4052538 w 21624131"/>
              <a:gd name="connsiteY6191" fmla="*/ 10588767 h 13294492"/>
              <a:gd name="connsiteX6192" fmla="*/ 4052539 w 21624131"/>
              <a:gd name="connsiteY6192" fmla="*/ 10588767 h 13294492"/>
              <a:gd name="connsiteX6193" fmla="*/ 4052541 w 21624131"/>
              <a:gd name="connsiteY6193" fmla="*/ 10588767 h 13294492"/>
              <a:gd name="connsiteX6194" fmla="*/ 4052535 w 21624131"/>
              <a:gd name="connsiteY6194" fmla="*/ 10588767 h 13294492"/>
              <a:gd name="connsiteX6195" fmla="*/ 4052537 w 21624131"/>
              <a:gd name="connsiteY6195" fmla="*/ 10588767 h 13294492"/>
              <a:gd name="connsiteX6196" fmla="*/ 4052538 w 21624131"/>
              <a:gd name="connsiteY6196" fmla="*/ 10588767 h 13294492"/>
              <a:gd name="connsiteX6197" fmla="*/ 4052536 w 21624131"/>
              <a:gd name="connsiteY6197" fmla="*/ 10588767 h 13294492"/>
              <a:gd name="connsiteX6198" fmla="*/ 4052529 w 21624131"/>
              <a:gd name="connsiteY6198" fmla="*/ 10588767 h 13294492"/>
              <a:gd name="connsiteX6199" fmla="*/ 4052534 w 21624131"/>
              <a:gd name="connsiteY6199" fmla="*/ 10588767 h 13294492"/>
              <a:gd name="connsiteX6200" fmla="*/ 4052535 w 21624131"/>
              <a:gd name="connsiteY6200" fmla="*/ 10588767 h 13294492"/>
              <a:gd name="connsiteX6201" fmla="*/ 4052521 w 21624131"/>
              <a:gd name="connsiteY6201" fmla="*/ 10588767 h 13294492"/>
              <a:gd name="connsiteX6202" fmla="*/ 4052524 w 21624131"/>
              <a:gd name="connsiteY6202" fmla="*/ 10588767 h 13294492"/>
              <a:gd name="connsiteX6203" fmla="*/ 4052529 w 21624131"/>
              <a:gd name="connsiteY6203" fmla="*/ 10588767 h 13294492"/>
              <a:gd name="connsiteX6204" fmla="*/ 4052518 w 21624131"/>
              <a:gd name="connsiteY6204" fmla="*/ 10588767 h 13294492"/>
              <a:gd name="connsiteX6205" fmla="*/ 4052527 w 21624131"/>
              <a:gd name="connsiteY6205" fmla="*/ 10588767 h 13294492"/>
              <a:gd name="connsiteX6206" fmla="*/ 4052524 w 21624131"/>
              <a:gd name="connsiteY6206" fmla="*/ 10588767 h 13294492"/>
              <a:gd name="connsiteX6207" fmla="*/ 4052514 w 21624131"/>
              <a:gd name="connsiteY6207" fmla="*/ 10588767 h 13294492"/>
              <a:gd name="connsiteX6208" fmla="*/ 4052516 w 21624131"/>
              <a:gd name="connsiteY6208" fmla="*/ 10588767 h 13294492"/>
              <a:gd name="connsiteX6209" fmla="*/ 4052521 w 21624131"/>
              <a:gd name="connsiteY6209" fmla="*/ 10588767 h 13294492"/>
              <a:gd name="connsiteX6210" fmla="*/ 4052512 w 21624131"/>
              <a:gd name="connsiteY6210" fmla="*/ 10588767 h 13294492"/>
              <a:gd name="connsiteX6211" fmla="*/ 4052518 w 21624131"/>
              <a:gd name="connsiteY6211" fmla="*/ 10588767 h 13294492"/>
              <a:gd name="connsiteX6212" fmla="*/ 4052516 w 21624131"/>
              <a:gd name="connsiteY6212" fmla="*/ 10588767 h 13294492"/>
              <a:gd name="connsiteX6213" fmla="*/ 4052500 w 21624131"/>
              <a:gd name="connsiteY6213" fmla="*/ 10588767 h 13294492"/>
              <a:gd name="connsiteX6214" fmla="*/ 4052512 w 21624131"/>
              <a:gd name="connsiteY6214" fmla="*/ 10588767 h 13294492"/>
              <a:gd name="connsiteX6215" fmla="*/ 4052506 w 21624131"/>
              <a:gd name="connsiteY6215" fmla="*/ 10588767 h 13294492"/>
              <a:gd name="connsiteX6216" fmla="*/ 4052491 w 21624131"/>
              <a:gd name="connsiteY6216" fmla="*/ 10588767 h 13294492"/>
              <a:gd name="connsiteX6217" fmla="*/ 4052500 w 21624131"/>
              <a:gd name="connsiteY6217" fmla="*/ 10588767 h 13294492"/>
              <a:gd name="connsiteX6218" fmla="*/ 4052495 w 21624131"/>
              <a:gd name="connsiteY6218" fmla="*/ 10588767 h 13294492"/>
              <a:gd name="connsiteX6219" fmla="*/ 4052491 w 21624131"/>
              <a:gd name="connsiteY6219" fmla="*/ 10588767 h 13294492"/>
              <a:gd name="connsiteX6220" fmla="*/ 4052495 w 21624131"/>
              <a:gd name="connsiteY6220" fmla="*/ 10588767 h 13294492"/>
              <a:gd name="connsiteX6221" fmla="*/ 4052506 w 21624131"/>
              <a:gd name="connsiteY6221" fmla="*/ 10588767 h 13294492"/>
              <a:gd name="connsiteX6222" fmla="*/ 4052514 w 21624131"/>
              <a:gd name="connsiteY6222" fmla="*/ 10588767 h 13294492"/>
              <a:gd name="connsiteX6223" fmla="*/ 4052480 w 21624131"/>
              <a:gd name="connsiteY6223" fmla="*/ 10588767 h 13294492"/>
              <a:gd name="connsiteX6224" fmla="*/ 4052486 w 21624131"/>
              <a:gd name="connsiteY6224" fmla="*/ 10588767 h 13294492"/>
              <a:gd name="connsiteX6225" fmla="*/ 4052491 w 21624131"/>
              <a:gd name="connsiteY6225" fmla="*/ 10588767 h 13294492"/>
              <a:gd name="connsiteX6226" fmla="*/ 4052476 w 21624131"/>
              <a:gd name="connsiteY6226" fmla="*/ 10588767 h 13294492"/>
              <a:gd name="connsiteX6227" fmla="*/ 4052491 w 21624131"/>
              <a:gd name="connsiteY6227" fmla="*/ 10588767 h 13294492"/>
              <a:gd name="connsiteX6228" fmla="*/ 4052486 w 21624131"/>
              <a:gd name="connsiteY6228" fmla="*/ 10588767 h 13294492"/>
              <a:gd name="connsiteX6229" fmla="*/ 4052478 w 21624131"/>
              <a:gd name="connsiteY6229" fmla="*/ 10588767 h 13294492"/>
              <a:gd name="connsiteX6230" fmla="*/ 4052480 w 21624131"/>
              <a:gd name="connsiteY6230" fmla="*/ 10588767 h 13294492"/>
              <a:gd name="connsiteX6231" fmla="*/ 4052474 w 21624131"/>
              <a:gd name="connsiteY6231" fmla="*/ 10588767 h 13294492"/>
              <a:gd name="connsiteX6232" fmla="*/ 4052476 w 21624131"/>
              <a:gd name="connsiteY6232" fmla="*/ 10588767 h 13294492"/>
              <a:gd name="connsiteX6233" fmla="*/ 4052475 w 21624131"/>
              <a:gd name="connsiteY6233" fmla="*/ 10588767 h 13294492"/>
              <a:gd name="connsiteX6234" fmla="*/ 4052466 w 21624131"/>
              <a:gd name="connsiteY6234" fmla="*/ 10588767 h 13294492"/>
              <a:gd name="connsiteX6235" fmla="*/ 4052472 w 21624131"/>
              <a:gd name="connsiteY6235" fmla="*/ 10588767 h 13294492"/>
              <a:gd name="connsiteX6236" fmla="*/ 4052475 w 21624131"/>
              <a:gd name="connsiteY6236" fmla="*/ 10588767 h 13294492"/>
              <a:gd name="connsiteX6237" fmla="*/ 4052458 w 21624131"/>
              <a:gd name="connsiteY6237" fmla="*/ 10588767 h 13294492"/>
              <a:gd name="connsiteX6238" fmla="*/ 4052472 w 21624131"/>
              <a:gd name="connsiteY6238" fmla="*/ 10588767 h 13294492"/>
              <a:gd name="connsiteX6239" fmla="*/ 4052458 w 21624131"/>
              <a:gd name="connsiteY6239" fmla="*/ 10588767 h 13294492"/>
              <a:gd name="connsiteX6240" fmla="*/ 4052456 w 21624131"/>
              <a:gd name="connsiteY6240" fmla="*/ 10588767 h 13294492"/>
              <a:gd name="connsiteX6241" fmla="*/ 4052458 w 21624131"/>
              <a:gd name="connsiteY6241" fmla="*/ 10588767 h 13294492"/>
              <a:gd name="connsiteX6242" fmla="*/ 4052466 w 21624131"/>
              <a:gd name="connsiteY6242" fmla="*/ 10588767 h 13294492"/>
              <a:gd name="connsiteX6243" fmla="*/ 4052453 w 21624131"/>
              <a:gd name="connsiteY6243" fmla="*/ 10588767 h 13294492"/>
              <a:gd name="connsiteX6244" fmla="*/ 4052456 w 21624131"/>
              <a:gd name="connsiteY6244" fmla="*/ 10588767 h 13294492"/>
              <a:gd name="connsiteX6245" fmla="*/ 4052456 w 21624131"/>
              <a:gd name="connsiteY6245" fmla="*/ 10588767 h 13294492"/>
              <a:gd name="connsiteX6246" fmla="*/ 4052453 w 21624131"/>
              <a:gd name="connsiteY6246" fmla="*/ 10588767 h 13294492"/>
              <a:gd name="connsiteX6247" fmla="*/ 4052454 w 21624131"/>
              <a:gd name="connsiteY6247" fmla="*/ 10588766 h 13294492"/>
              <a:gd name="connsiteX6248" fmla="*/ 4052453 w 21624131"/>
              <a:gd name="connsiteY6248" fmla="*/ 10588767 h 13294492"/>
              <a:gd name="connsiteX6249" fmla="*/ 4052452 w 21624131"/>
              <a:gd name="connsiteY6249" fmla="*/ 10588767 h 13294492"/>
              <a:gd name="connsiteX6250" fmla="*/ 4052454 w 21624131"/>
              <a:gd name="connsiteY6250" fmla="*/ 10588766 h 13294492"/>
              <a:gd name="connsiteX6251" fmla="*/ 4052458 w 21624131"/>
              <a:gd name="connsiteY6251" fmla="*/ 10588767 h 13294492"/>
              <a:gd name="connsiteX6252" fmla="*/ 4052456 w 21624131"/>
              <a:gd name="connsiteY6252" fmla="*/ 10588767 h 13294492"/>
              <a:gd name="connsiteX6253" fmla="*/ 4052447 w 21624131"/>
              <a:gd name="connsiteY6253" fmla="*/ 10588767 h 13294492"/>
              <a:gd name="connsiteX6254" fmla="*/ 4052452 w 21624131"/>
              <a:gd name="connsiteY6254" fmla="*/ 10588767 h 13294492"/>
              <a:gd name="connsiteX6255" fmla="*/ 4052452 w 21624131"/>
              <a:gd name="connsiteY6255" fmla="*/ 10588767 h 13294492"/>
              <a:gd name="connsiteX6256" fmla="*/ 4052446 w 21624131"/>
              <a:gd name="connsiteY6256" fmla="*/ 10588767 h 13294492"/>
              <a:gd name="connsiteX6257" fmla="*/ 4052447 w 21624131"/>
              <a:gd name="connsiteY6257" fmla="*/ 10588767 h 13294492"/>
              <a:gd name="connsiteX6258" fmla="*/ 4052452 w 21624131"/>
              <a:gd name="connsiteY6258" fmla="*/ 10588767 h 13294492"/>
              <a:gd name="connsiteX6259" fmla="*/ 4052445 w 21624131"/>
              <a:gd name="connsiteY6259" fmla="*/ 10588767 h 13294492"/>
              <a:gd name="connsiteX6260" fmla="*/ 4052447 w 21624131"/>
              <a:gd name="connsiteY6260" fmla="*/ 10588767 h 13294492"/>
              <a:gd name="connsiteX6261" fmla="*/ 4052447 w 21624131"/>
              <a:gd name="connsiteY6261" fmla="*/ 10588767 h 13294492"/>
              <a:gd name="connsiteX6262" fmla="*/ 4052445 w 21624131"/>
              <a:gd name="connsiteY6262" fmla="*/ 10588767 h 13294492"/>
              <a:gd name="connsiteX6263" fmla="*/ 4052445 w 21624131"/>
              <a:gd name="connsiteY6263" fmla="*/ 10588767 h 13294492"/>
              <a:gd name="connsiteX6264" fmla="*/ 4052446 w 21624131"/>
              <a:gd name="connsiteY6264" fmla="*/ 10588767 h 13294492"/>
              <a:gd name="connsiteX6265" fmla="*/ 4052438 w 21624131"/>
              <a:gd name="connsiteY6265" fmla="*/ 10588767 h 13294492"/>
              <a:gd name="connsiteX6266" fmla="*/ 4052440 w 21624131"/>
              <a:gd name="connsiteY6266" fmla="*/ 10588767 h 13294492"/>
              <a:gd name="connsiteX6267" fmla="*/ 4052442 w 21624131"/>
              <a:gd name="connsiteY6267" fmla="*/ 10588767 h 13294492"/>
              <a:gd name="connsiteX6268" fmla="*/ 4052444 w 21624131"/>
              <a:gd name="connsiteY6268" fmla="*/ 10588767 h 13294492"/>
              <a:gd name="connsiteX6269" fmla="*/ 4052445 w 21624131"/>
              <a:gd name="connsiteY6269" fmla="*/ 10588767 h 13294492"/>
              <a:gd name="connsiteX6270" fmla="*/ 4052438 w 21624131"/>
              <a:gd name="connsiteY6270" fmla="*/ 10588767 h 13294492"/>
              <a:gd name="connsiteX6271" fmla="*/ 4052436 w 21624131"/>
              <a:gd name="connsiteY6271" fmla="*/ 10588767 h 13294492"/>
              <a:gd name="connsiteX6272" fmla="*/ 4052437 w 21624131"/>
              <a:gd name="connsiteY6272" fmla="*/ 10588767 h 13294492"/>
              <a:gd name="connsiteX6273" fmla="*/ 4052438 w 21624131"/>
              <a:gd name="connsiteY6273" fmla="*/ 10588767 h 13294492"/>
              <a:gd name="connsiteX6274" fmla="*/ 4052432 w 21624131"/>
              <a:gd name="connsiteY6274" fmla="*/ 10588767 h 13294492"/>
              <a:gd name="connsiteX6275" fmla="*/ 4052434 w 21624131"/>
              <a:gd name="connsiteY6275" fmla="*/ 10588767 h 13294492"/>
              <a:gd name="connsiteX6276" fmla="*/ 4052436 w 21624131"/>
              <a:gd name="connsiteY6276" fmla="*/ 10588767 h 13294492"/>
              <a:gd name="connsiteX6277" fmla="*/ 4052423 w 21624131"/>
              <a:gd name="connsiteY6277" fmla="*/ 10588767 h 13294492"/>
              <a:gd name="connsiteX6278" fmla="*/ 4052438 w 21624131"/>
              <a:gd name="connsiteY6278" fmla="*/ 10588767 h 13294492"/>
              <a:gd name="connsiteX6279" fmla="*/ 4052437 w 21624131"/>
              <a:gd name="connsiteY6279" fmla="*/ 10588767 h 13294492"/>
              <a:gd name="connsiteX6280" fmla="*/ 4052434 w 21624131"/>
              <a:gd name="connsiteY6280" fmla="*/ 10588767 h 13294492"/>
              <a:gd name="connsiteX6281" fmla="*/ 4052387 w 21624131"/>
              <a:gd name="connsiteY6281" fmla="*/ 10588767 h 13294492"/>
              <a:gd name="connsiteX6282" fmla="*/ 4052423 w 21624131"/>
              <a:gd name="connsiteY6282" fmla="*/ 10588767 h 13294492"/>
              <a:gd name="connsiteX6283" fmla="*/ 4052404 w 21624131"/>
              <a:gd name="connsiteY6283" fmla="*/ 10588767 h 13294492"/>
              <a:gd name="connsiteX6284" fmla="*/ 4052432 w 21624131"/>
              <a:gd name="connsiteY6284" fmla="*/ 10588767 h 13294492"/>
              <a:gd name="connsiteX6285" fmla="*/ 4052402 w 21624131"/>
              <a:gd name="connsiteY6285" fmla="*/ 10588767 h 13294492"/>
              <a:gd name="connsiteX6286" fmla="*/ 4052393 w 21624131"/>
              <a:gd name="connsiteY6286" fmla="*/ 10588767 h 13294492"/>
              <a:gd name="connsiteX6287" fmla="*/ 4052373 w 21624131"/>
              <a:gd name="connsiteY6287" fmla="*/ 10588767 h 13294492"/>
              <a:gd name="connsiteX6288" fmla="*/ 4052393 w 21624131"/>
              <a:gd name="connsiteY6288" fmla="*/ 10588767 h 13294492"/>
              <a:gd name="connsiteX6289" fmla="*/ 4052400 w 21624131"/>
              <a:gd name="connsiteY6289" fmla="*/ 10588767 h 13294492"/>
              <a:gd name="connsiteX6290" fmla="*/ 4052364 w 21624131"/>
              <a:gd name="connsiteY6290" fmla="*/ 10588767 h 13294492"/>
              <a:gd name="connsiteX6291" fmla="*/ 4052368 w 21624131"/>
              <a:gd name="connsiteY6291" fmla="*/ 10588767 h 13294492"/>
              <a:gd name="connsiteX6292" fmla="*/ 4052365 w 21624131"/>
              <a:gd name="connsiteY6292" fmla="*/ 10588767 h 13294492"/>
              <a:gd name="connsiteX6293" fmla="*/ 4052339 w 21624131"/>
              <a:gd name="connsiteY6293" fmla="*/ 10588767 h 13294492"/>
              <a:gd name="connsiteX6294" fmla="*/ 4052341 w 21624131"/>
              <a:gd name="connsiteY6294" fmla="*/ 10588767 h 13294492"/>
              <a:gd name="connsiteX6295" fmla="*/ 4052361 w 21624131"/>
              <a:gd name="connsiteY6295" fmla="*/ 10588767 h 13294492"/>
              <a:gd name="connsiteX6296" fmla="*/ 4052365 w 21624131"/>
              <a:gd name="connsiteY6296" fmla="*/ 10588767 h 13294492"/>
              <a:gd name="connsiteX6297" fmla="*/ 4052373 w 21624131"/>
              <a:gd name="connsiteY6297" fmla="*/ 10588767 h 13294492"/>
              <a:gd name="connsiteX6298" fmla="*/ 4052330 w 21624131"/>
              <a:gd name="connsiteY6298" fmla="*/ 10588767 h 13294492"/>
              <a:gd name="connsiteX6299" fmla="*/ 4052335 w 21624131"/>
              <a:gd name="connsiteY6299" fmla="*/ 10588767 h 13294492"/>
              <a:gd name="connsiteX6300" fmla="*/ 4052339 w 21624131"/>
              <a:gd name="connsiteY6300" fmla="*/ 10588767 h 13294492"/>
              <a:gd name="connsiteX6301" fmla="*/ 4052325 w 21624131"/>
              <a:gd name="connsiteY6301" fmla="*/ 10588767 h 13294492"/>
              <a:gd name="connsiteX6302" fmla="*/ 4052360 w 21624131"/>
              <a:gd name="connsiteY6302" fmla="*/ 10588766 h 13294492"/>
              <a:gd name="connsiteX6303" fmla="*/ 4052341 w 21624131"/>
              <a:gd name="connsiteY6303" fmla="*/ 10588767 h 13294492"/>
              <a:gd name="connsiteX6304" fmla="*/ 4052335 w 21624131"/>
              <a:gd name="connsiteY6304" fmla="*/ 10588767 h 13294492"/>
              <a:gd name="connsiteX6305" fmla="*/ 4052322 w 21624131"/>
              <a:gd name="connsiteY6305" fmla="*/ 10588767 h 13294492"/>
              <a:gd name="connsiteX6306" fmla="*/ 4052323 w 21624131"/>
              <a:gd name="connsiteY6306" fmla="*/ 10588767 h 13294492"/>
              <a:gd name="connsiteX6307" fmla="*/ 4052330 w 21624131"/>
              <a:gd name="connsiteY6307" fmla="*/ 10588767 h 13294492"/>
              <a:gd name="connsiteX6308" fmla="*/ 4052321 w 21624131"/>
              <a:gd name="connsiteY6308" fmla="*/ 10588767 h 13294492"/>
              <a:gd name="connsiteX6309" fmla="*/ 4052325 w 21624131"/>
              <a:gd name="connsiteY6309" fmla="*/ 10588767 h 13294492"/>
              <a:gd name="connsiteX6310" fmla="*/ 4052323 w 21624131"/>
              <a:gd name="connsiteY6310" fmla="*/ 10588767 h 13294492"/>
              <a:gd name="connsiteX6311" fmla="*/ 4052322 w 21624131"/>
              <a:gd name="connsiteY6311" fmla="*/ 10588767 h 13294492"/>
              <a:gd name="connsiteX6312" fmla="*/ 4052319 w 21624131"/>
              <a:gd name="connsiteY6312" fmla="*/ 10588767 h 13294492"/>
              <a:gd name="connsiteX6313" fmla="*/ 4052322 w 21624131"/>
              <a:gd name="connsiteY6313" fmla="*/ 10588767 h 13294492"/>
              <a:gd name="connsiteX6314" fmla="*/ 4052322 w 21624131"/>
              <a:gd name="connsiteY6314" fmla="*/ 10588767 h 13294492"/>
              <a:gd name="connsiteX6315" fmla="*/ 4052313 w 21624131"/>
              <a:gd name="connsiteY6315" fmla="*/ 10588766 h 13294492"/>
              <a:gd name="connsiteX6316" fmla="*/ 4052321 w 21624131"/>
              <a:gd name="connsiteY6316" fmla="*/ 10588767 h 13294492"/>
              <a:gd name="connsiteX6317" fmla="*/ 4052314 w 21624131"/>
              <a:gd name="connsiteY6317" fmla="*/ 10588767 h 13294492"/>
              <a:gd name="connsiteX6318" fmla="*/ 4052301 w 21624131"/>
              <a:gd name="connsiteY6318" fmla="*/ 10588766 h 13294492"/>
              <a:gd name="connsiteX6319" fmla="*/ 4052313 w 21624131"/>
              <a:gd name="connsiteY6319" fmla="*/ 10588766 h 13294492"/>
              <a:gd name="connsiteX6320" fmla="*/ 4052309 w 21624131"/>
              <a:gd name="connsiteY6320" fmla="*/ 10588766 h 13294492"/>
              <a:gd name="connsiteX6321" fmla="*/ 4052296 w 21624131"/>
              <a:gd name="connsiteY6321" fmla="*/ 10588767 h 13294492"/>
              <a:gd name="connsiteX6322" fmla="*/ 4052309 w 21624131"/>
              <a:gd name="connsiteY6322" fmla="*/ 10588766 h 13294492"/>
              <a:gd name="connsiteX6323" fmla="*/ 4052314 w 21624131"/>
              <a:gd name="connsiteY6323" fmla="*/ 10588767 h 13294492"/>
              <a:gd name="connsiteX6324" fmla="*/ 4052319 w 21624131"/>
              <a:gd name="connsiteY6324" fmla="*/ 10588767 h 13294492"/>
              <a:gd name="connsiteX6325" fmla="*/ 4052293 w 21624131"/>
              <a:gd name="connsiteY6325" fmla="*/ 10588767 h 13294492"/>
              <a:gd name="connsiteX6326" fmla="*/ 4052294 w 21624131"/>
              <a:gd name="connsiteY6326" fmla="*/ 10588767 h 13294492"/>
              <a:gd name="connsiteX6327" fmla="*/ 4052296 w 21624131"/>
              <a:gd name="connsiteY6327" fmla="*/ 10588767 h 13294492"/>
              <a:gd name="connsiteX6328" fmla="*/ 4052250 w 21624131"/>
              <a:gd name="connsiteY6328" fmla="*/ 10588767 h 13294492"/>
              <a:gd name="connsiteX6329" fmla="*/ 4052301 w 21624131"/>
              <a:gd name="connsiteY6329" fmla="*/ 10588766 h 13294492"/>
              <a:gd name="connsiteX6330" fmla="*/ 4052294 w 21624131"/>
              <a:gd name="connsiteY6330" fmla="*/ 10588767 h 13294492"/>
              <a:gd name="connsiteX6331" fmla="*/ 4052248 w 21624131"/>
              <a:gd name="connsiteY6331" fmla="*/ 10588767 h 13294492"/>
              <a:gd name="connsiteX6332" fmla="*/ 4052250 w 21624131"/>
              <a:gd name="connsiteY6332" fmla="*/ 10588767 h 13294492"/>
              <a:gd name="connsiteX6333" fmla="*/ 4052249 w 21624131"/>
              <a:gd name="connsiteY6333" fmla="*/ 10588767 h 13294492"/>
              <a:gd name="connsiteX6334" fmla="*/ 4052247 w 21624131"/>
              <a:gd name="connsiteY6334" fmla="*/ 10588767 h 13294492"/>
              <a:gd name="connsiteX6335" fmla="*/ 4052249 w 21624131"/>
              <a:gd name="connsiteY6335" fmla="*/ 10588767 h 13294492"/>
              <a:gd name="connsiteX6336" fmla="*/ 4052293 w 21624131"/>
              <a:gd name="connsiteY6336" fmla="*/ 10588767 h 13294492"/>
              <a:gd name="connsiteX6337" fmla="*/ 4052198 w 21624131"/>
              <a:gd name="connsiteY6337" fmla="*/ 10588767 h 13294492"/>
              <a:gd name="connsiteX6338" fmla="*/ 4052219 w 21624131"/>
              <a:gd name="connsiteY6338" fmla="*/ 10588767 h 13294492"/>
              <a:gd name="connsiteX6339" fmla="*/ 4052206 w 21624131"/>
              <a:gd name="connsiteY6339" fmla="*/ 10588767 h 13294492"/>
              <a:gd name="connsiteX6340" fmla="*/ 4052190 w 21624131"/>
              <a:gd name="connsiteY6340" fmla="*/ 10588767 h 13294492"/>
              <a:gd name="connsiteX6341" fmla="*/ 4052206 w 21624131"/>
              <a:gd name="connsiteY6341" fmla="*/ 10588767 h 13294492"/>
              <a:gd name="connsiteX6342" fmla="*/ 4052246 w 21624131"/>
              <a:gd name="connsiteY6342" fmla="*/ 10588767 h 13294492"/>
              <a:gd name="connsiteX6343" fmla="*/ 4052248 w 21624131"/>
              <a:gd name="connsiteY6343" fmla="*/ 10588767 h 13294492"/>
              <a:gd name="connsiteX6344" fmla="*/ 4052247 w 21624131"/>
              <a:gd name="connsiteY6344" fmla="*/ 10588767 h 13294492"/>
              <a:gd name="connsiteX6345" fmla="*/ 4052170 w 21624131"/>
              <a:gd name="connsiteY6345" fmla="*/ 10588767 h 13294492"/>
              <a:gd name="connsiteX6346" fmla="*/ 4052198 w 21624131"/>
              <a:gd name="connsiteY6346" fmla="*/ 10588767 h 13294492"/>
              <a:gd name="connsiteX6347" fmla="*/ 4052182 w 21624131"/>
              <a:gd name="connsiteY6347" fmla="*/ 10588767 h 13294492"/>
              <a:gd name="connsiteX6348" fmla="*/ 4051993 w 21624131"/>
              <a:gd name="connsiteY6348" fmla="*/ 10588767 h 13294492"/>
              <a:gd name="connsiteX6349" fmla="*/ 4052141 w 21624131"/>
              <a:gd name="connsiteY6349" fmla="*/ 10588767 h 13294492"/>
              <a:gd name="connsiteX6350" fmla="*/ 4052182 w 21624131"/>
              <a:gd name="connsiteY6350" fmla="*/ 10588767 h 13294492"/>
              <a:gd name="connsiteX6351" fmla="*/ 4052190 w 21624131"/>
              <a:gd name="connsiteY6351" fmla="*/ 10588767 h 13294492"/>
              <a:gd name="connsiteX6352" fmla="*/ 4051950 w 21624131"/>
              <a:gd name="connsiteY6352" fmla="*/ 10588767 h 13294492"/>
              <a:gd name="connsiteX6353" fmla="*/ 4052170 w 21624131"/>
              <a:gd name="connsiteY6353" fmla="*/ 10588767 h 13294492"/>
              <a:gd name="connsiteX6354" fmla="*/ 4052141 w 21624131"/>
              <a:gd name="connsiteY6354" fmla="*/ 10588767 h 13294492"/>
              <a:gd name="connsiteX6355" fmla="*/ 4051938 w 21624131"/>
              <a:gd name="connsiteY6355" fmla="*/ 10588767 h 13294492"/>
              <a:gd name="connsiteX6356" fmla="*/ 4051950 w 21624131"/>
              <a:gd name="connsiteY6356" fmla="*/ 10588767 h 13294492"/>
              <a:gd name="connsiteX6357" fmla="*/ 4051940 w 21624131"/>
              <a:gd name="connsiteY6357" fmla="*/ 10588767 h 13294492"/>
              <a:gd name="connsiteX6358" fmla="*/ 4051937 w 21624131"/>
              <a:gd name="connsiteY6358" fmla="*/ 10588767 h 13294492"/>
              <a:gd name="connsiteX6359" fmla="*/ 4051938 w 21624131"/>
              <a:gd name="connsiteY6359" fmla="*/ 10588767 h 13294492"/>
              <a:gd name="connsiteX6360" fmla="*/ 4051938 w 21624131"/>
              <a:gd name="connsiteY6360" fmla="*/ 10588767 h 13294492"/>
              <a:gd name="connsiteX6361" fmla="*/ 4051929 w 21624131"/>
              <a:gd name="connsiteY6361" fmla="*/ 10588767 h 13294492"/>
              <a:gd name="connsiteX6362" fmla="*/ 4051935 w 21624131"/>
              <a:gd name="connsiteY6362" fmla="*/ 10588767 h 13294492"/>
              <a:gd name="connsiteX6363" fmla="*/ 4051935 w 21624131"/>
              <a:gd name="connsiteY6363" fmla="*/ 10588767 h 13294492"/>
              <a:gd name="connsiteX6364" fmla="*/ 4051937 w 21624131"/>
              <a:gd name="connsiteY6364" fmla="*/ 10588767 h 13294492"/>
              <a:gd name="connsiteX6365" fmla="*/ 4051936 w 21624131"/>
              <a:gd name="connsiteY6365" fmla="*/ 10588767 h 13294492"/>
              <a:gd name="connsiteX6366" fmla="*/ 4051938 w 21624131"/>
              <a:gd name="connsiteY6366" fmla="*/ 10588767 h 13294492"/>
              <a:gd name="connsiteX6367" fmla="*/ 4051940 w 21624131"/>
              <a:gd name="connsiteY6367" fmla="*/ 10588767 h 13294492"/>
              <a:gd name="connsiteX6368" fmla="*/ 4051924 w 21624131"/>
              <a:gd name="connsiteY6368" fmla="*/ 10588767 h 13294492"/>
              <a:gd name="connsiteX6369" fmla="*/ 4051925 w 21624131"/>
              <a:gd name="connsiteY6369" fmla="*/ 10588767 h 13294492"/>
              <a:gd name="connsiteX6370" fmla="*/ 4051924 w 21624131"/>
              <a:gd name="connsiteY6370" fmla="*/ 10588767 h 13294492"/>
              <a:gd name="connsiteX6371" fmla="*/ 4051925 w 21624131"/>
              <a:gd name="connsiteY6371" fmla="*/ 10588766 h 13294492"/>
              <a:gd name="connsiteX6372" fmla="*/ 4051927 w 21624131"/>
              <a:gd name="connsiteY6372" fmla="*/ 10588766 h 13294492"/>
              <a:gd name="connsiteX6373" fmla="*/ 4051927 w 21624131"/>
              <a:gd name="connsiteY6373" fmla="*/ 10588767 h 13294492"/>
              <a:gd name="connsiteX6374" fmla="*/ 4051925 w 21624131"/>
              <a:gd name="connsiteY6374" fmla="*/ 10588767 h 13294492"/>
              <a:gd name="connsiteX6375" fmla="*/ 4051926 w 21624131"/>
              <a:gd name="connsiteY6375" fmla="*/ 10588767 h 13294492"/>
              <a:gd name="connsiteX6376" fmla="*/ 4051921 w 21624131"/>
              <a:gd name="connsiteY6376" fmla="*/ 10588767 h 13294492"/>
              <a:gd name="connsiteX6377" fmla="*/ 4051924 w 21624131"/>
              <a:gd name="connsiteY6377" fmla="*/ 10588767 h 13294492"/>
              <a:gd name="connsiteX6378" fmla="*/ 4051925 w 21624131"/>
              <a:gd name="connsiteY6378" fmla="*/ 10588766 h 13294492"/>
              <a:gd name="connsiteX6379" fmla="*/ 4051924 w 21624131"/>
              <a:gd name="connsiteY6379" fmla="*/ 10588767 h 13294492"/>
              <a:gd name="connsiteX6380" fmla="*/ 4051918 w 21624131"/>
              <a:gd name="connsiteY6380" fmla="*/ 10588767 h 13294492"/>
              <a:gd name="connsiteX6381" fmla="*/ 4051924 w 21624131"/>
              <a:gd name="connsiteY6381" fmla="*/ 10588767 h 13294492"/>
              <a:gd name="connsiteX6382" fmla="*/ 4051919 w 21624131"/>
              <a:gd name="connsiteY6382" fmla="*/ 10588767 h 13294492"/>
              <a:gd name="connsiteX6383" fmla="*/ 4051918 w 21624131"/>
              <a:gd name="connsiteY6383" fmla="*/ 10588767 h 13294492"/>
              <a:gd name="connsiteX6384" fmla="*/ 4051918 w 21624131"/>
              <a:gd name="connsiteY6384" fmla="*/ 10588767 h 13294492"/>
              <a:gd name="connsiteX6385" fmla="*/ 4051919 w 21624131"/>
              <a:gd name="connsiteY6385" fmla="*/ 10588767 h 13294492"/>
              <a:gd name="connsiteX6386" fmla="*/ 4051921 w 21624131"/>
              <a:gd name="connsiteY6386" fmla="*/ 10588767 h 13294492"/>
              <a:gd name="connsiteX6387" fmla="*/ 4051918 w 21624131"/>
              <a:gd name="connsiteY6387" fmla="*/ 10588767 h 13294492"/>
              <a:gd name="connsiteX6388" fmla="*/ 4051918 w 21624131"/>
              <a:gd name="connsiteY6388" fmla="*/ 10588767 h 13294492"/>
              <a:gd name="connsiteX6389" fmla="*/ 4051918 w 21624131"/>
              <a:gd name="connsiteY6389" fmla="*/ 10588767 h 13294492"/>
              <a:gd name="connsiteX6390" fmla="*/ 4051912 w 21624131"/>
              <a:gd name="connsiteY6390" fmla="*/ 10588767 h 13294492"/>
              <a:gd name="connsiteX6391" fmla="*/ 4051914 w 21624131"/>
              <a:gd name="connsiteY6391" fmla="*/ 10588767 h 13294492"/>
              <a:gd name="connsiteX6392" fmla="*/ 4051918 w 21624131"/>
              <a:gd name="connsiteY6392" fmla="*/ 10588767 h 13294492"/>
              <a:gd name="connsiteX6393" fmla="*/ 4051899 w 21624131"/>
              <a:gd name="connsiteY6393" fmla="*/ 10588767 h 13294492"/>
              <a:gd name="connsiteX6394" fmla="*/ 4051905 w 21624131"/>
              <a:gd name="connsiteY6394" fmla="*/ 10588767 h 13294492"/>
              <a:gd name="connsiteX6395" fmla="*/ 4051912 w 21624131"/>
              <a:gd name="connsiteY6395" fmla="*/ 10588767 h 13294492"/>
              <a:gd name="connsiteX6396" fmla="*/ 4051894 w 21624131"/>
              <a:gd name="connsiteY6396" fmla="*/ 10588767 h 13294492"/>
              <a:gd name="connsiteX6397" fmla="*/ 4051918 w 21624131"/>
              <a:gd name="connsiteY6397" fmla="*/ 10588767 h 13294492"/>
              <a:gd name="connsiteX6398" fmla="*/ 4051914 w 21624131"/>
              <a:gd name="connsiteY6398" fmla="*/ 10588767 h 13294492"/>
              <a:gd name="connsiteX6399" fmla="*/ 4051905 w 21624131"/>
              <a:gd name="connsiteY6399" fmla="*/ 10588767 h 13294492"/>
              <a:gd name="connsiteX6400" fmla="*/ 4051894 w 21624131"/>
              <a:gd name="connsiteY6400" fmla="*/ 10588767 h 13294492"/>
              <a:gd name="connsiteX6401" fmla="*/ 4051878 w 21624131"/>
              <a:gd name="connsiteY6401" fmla="*/ 10588767 h 13294492"/>
              <a:gd name="connsiteX6402" fmla="*/ 4051894 w 21624131"/>
              <a:gd name="connsiteY6402" fmla="*/ 10588767 h 13294492"/>
              <a:gd name="connsiteX6403" fmla="*/ 4051899 w 21624131"/>
              <a:gd name="connsiteY6403" fmla="*/ 10588767 h 13294492"/>
              <a:gd name="connsiteX6404" fmla="*/ 4051874 w 21624131"/>
              <a:gd name="connsiteY6404" fmla="*/ 10588767 h 13294492"/>
              <a:gd name="connsiteX6405" fmla="*/ 4051875 w 21624131"/>
              <a:gd name="connsiteY6405" fmla="*/ 10588767 h 13294492"/>
              <a:gd name="connsiteX6406" fmla="*/ 4051878 w 21624131"/>
              <a:gd name="connsiteY6406" fmla="*/ 10588767 h 13294492"/>
              <a:gd name="connsiteX6407" fmla="*/ 4051874 w 21624131"/>
              <a:gd name="connsiteY6407" fmla="*/ 10588767 h 13294492"/>
              <a:gd name="connsiteX6408" fmla="*/ 4051894 w 21624131"/>
              <a:gd name="connsiteY6408" fmla="*/ 10588767 h 13294492"/>
              <a:gd name="connsiteX6409" fmla="*/ 4051875 w 21624131"/>
              <a:gd name="connsiteY6409" fmla="*/ 10588767 h 13294492"/>
              <a:gd name="connsiteX6410" fmla="*/ 4051873 w 21624131"/>
              <a:gd name="connsiteY6410" fmla="*/ 10588767 h 13294492"/>
              <a:gd name="connsiteX6411" fmla="*/ 4051874 w 21624131"/>
              <a:gd name="connsiteY6411" fmla="*/ 10588767 h 13294492"/>
              <a:gd name="connsiteX6412" fmla="*/ 4051874 w 21624131"/>
              <a:gd name="connsiteY6412" fmla="*/ 10588767 h 13294492"/>
              <a:gd name="connsiteX6413" fmla="*/ 4051868 w 21624131"/>
              <a:gd name="connsiteY6413" fmla="*/ 10588767 h 13294492"/>
              <a:gd name="connsiteX6414" fmla="*/ 4051874 w 21624131"/>
              <a:gd name="connsiteY6414" fmla="*/ 10588767 h 13294492"/>
              <a:gd name="connsiteX6415" fmla="*/ 4051874 w 21624131"/>
              <a:gd name="connsiteY6415" fmla="*/ 10588767 h 13294492"/>
              <a:gd name="connsiteX6416" fmla="*/ 4051825 w 21624131"/>
              <a:gd name="connsiteY6416" fmla="*/ 10588767 h 13294492"/>
              <a:gd name="connsiteX6417" fmla="*/ 4051868 w 21624131"/>
              <a:gd name="connsiteY6417" fmla="*/ 10588767 h 13294492"/>
              <a:gd name="connsiteX6418" fmla="*/ 4051855 w 21624131"/>
              <a:gd name="connsiteY6418" fmla="*/ 10588767 h 13294492"/>
              <a:gd name="connsiteX6419" fmla="*/ 4051779 w 21624131"/>
              <a:gd name="connsiteY6419" fmla="*/ 10588767 h 13294492"/>
              <a:gd name="connsiteX6420" fmla="*/ 4051825 w 21624131"/>
              <a:gd name="connsiteY6420" fmla="*/ 10588767 h 13294492"/>
              <a:gd name="connsiteX6421" fmla="*/ 4051782 w 21624131"/>
              <a:gd name="connsiteY6421" fmla="*/ 10588767 h 13294492"/>
              <a:gd name="connsiteX6422" fmla="*/ 4051745 w 21624131"/>
              <a:gd name="connsiteY6422" fmla="*/ 10588767 h 13294492"/>
              <a:gd name="connsiteX6423" fmla="*/ 4051782 w 21624131"/>
              <a:gd name="connsiteY6423" fmla="*/ 10588767 h 13294492"/>
              <a:gd name="connsiteX6424" fmla="*/ 4051783 w 21624131"/>
              <a:gd name="connsiteY6424" fmla="*/ 10588767 h 13294492"/>
              <a:gd name="connsiteX6425" fmla="*/ 4051607 w 21624131"/>
              <a:gd name="connsiteY6425" fmla="*/ 10588767 h 13294492"/>
              <a:gd name="connsiteX6426" fmla="*/ 4051690 w 21624131"/>
              <a:gd name="connsiteY6426" fmla="*/ 10588767 h 13294492"/>
              <a:gd name="connsiteX6427" fmla="*/ 4051745 w 21624131"/>
              <a:gd name="connsiteY6427" fmla="*/ 10588767 h 13294492"/>
              <a:gd name="connsiteX6428" fmla="*/ 4051538 w 21624131"/>
              <a:gd name="connsiteY6428" fmla="*/ 10588767 h 13294492"/>
              <a:gd name="connsiteX6429" fmla="*/ 4051607 w 21624131"/>
              <a:gd name="connsiteY6429" fmla="*/ 10588767 h 13294492"/>
              <a:gd name="connsiteX6430" fmla="*/ 4051607 w 21624131"/>
              <a:gd name="connsiteY6430" fmla="*/ 10588767 h 13294492"/>
              <a:gd name="connsiteX6431" fmla="*/ 4051437 w 21624131"/>
              <a:gd name="connsiteY6431" fmla="*/ 10588767 h 13294492"/>
              <a:gd name="connsiteX6432" fmla="*/ 4051458 w 21624131"/>
              <a:gd name="connsiteY6432" fmla="*/ 10588767 h 13294492"/>
              <a:gd name="connsiteX6433" fmla="*/ 4051538 w 21624131"/>
              <a:gd name="connsiteY6433" fmla="*/ 10588767 h 13294492"/>
              <a:gd name="connsiteX6434" fmla="*/ 4051396 w 21624131"/>
              <a:gd name="connsiteY6434" fmla="*/ 10588767 h 13294492"/>
              <a:gd name="connsiteX6435" fmla="*/ 4051779 w 21624131"/>
              <a:gd name="connsiteY6435" fmla="*/ 10588767 h 13294492"/>
              <a:gd name="connsiteX6436" fmla="*/ 4051690 w 21624131"/>
              <a:gd name="connsiteY6436" fmla="*/ 10588767 h 13294492"/>
              <a:gd name="connsiteX6437" fmla="*/ 4051607 w 21624131"/>
              <a:gd name="connsiteY6437" fmla="*/ 10588767 h 13294492"/>
              <a:gd name="connsiteX6438" fmla="*/ 4051458 w 21624131"/>
              <a:gd name="connsiteY6438" fmla="*/ 10588767 h 13294492"/>
              <a:gd name="connsiteX6439" fmla="*/ 4051364 w 21624131"/>
              <a:gd name="connsiteY6439" fmla="*/ 10588767 h 13294492"/>
              <a:gd name="connsiteX6440" fmla="*/ 4051396 w 21624131"/>
              <a:gd name="connsiteY6440" fmla="*/ 10588767 h 13294492"/>
              <a:gd name="connsiteX6441" fmla="*/ 4051370 w 21624131"/>
              <a:gd name="connsiteY6441" fmla="*/ 10588767 h 13294492"/>
              <a:gd name="connsiteX6442" fmla="*/ 4051320 w 21624131"/>
              <a:gd name="connsiteY6442" fmla="*/ 10588767 h 13294492"/>
              <a:gd name="connsiteX6443" fmla="*/ 4051364 w 21624131"/>
              <a:gd name="connsiteY6443" fmla="*/ 10588767 h 13294492"/>
              <a:gd name="connsiteX6444" fmla="*/ 4051358 w 21624131"/>
              <a:gd name="connsiteY6444" fmla="*/ 10588767 h 13294492"/>
              <a:gd name="connsiteX6445" fmla="*/ 4051319 w 21624131"/>
              <a:gd name="connsiteY6445" fmla="*/ 10588767 h 13294492"/>
              <a:gd name="connsiteX6446" fmla="*/ 4051358 w 21624131"/>
              <a:gd name="connsiteY6446" fmla="*/ 10588767 h 13294492"/>
              <a:gd name="connsiteX6447" fmla="*/ 4051370 w 21624131"/>
              <a:gd name="connsiteY6447" fmla="*/ 10588767 h 13294492"/>
              <a:gd name="connsiteX6448" fmla="*/ 4051437 w 21624131"/>
              <a:gd name="connsiteY6448" fmla="*/ 10588767 h 13294492"/>
              <a:gd name="connsiteX6449" fmla="*/ 4051160 w 21624131"/>
              <a:gd name="connsiteY6449" fmla="*/ 10588767 h 13294492"/>
              <a:gd name="connsiteX6450" fmla="*/ 4051259 w 21624131"/>
              <a:gd name="connsiteY6450" fmla="*/ 10588767 h 13294492"/>
              <a:gd name="connsiteX6451" fmla="*/ 4051319 w 21624131"/>
              <a:gd name="connsiteY6451" fmla="*/ 10588767 h 13294492"/>
              <a:gd name="connsiteX6452" fmla="*/ 4051098 w 21624131"/>
              <a:gd name="connsiteY6452" fmla="*/ 10588767 h 13294492"/>
              <a:gd name="connsiteX6453" fmla="*/ 4051143 w 21624131"/>
              <a:gd name="connsiteY6453" fmla="*/ 10588767 h 13294492"/>
              <a:gd name="connsiteX6454" fmla="*/ 4051160 w 21624131"/>
              <a:gd name="connsiteY6454" fmla="*/ 10588767 h 13294492"/>
              <a:gd name="connsiteX6455" fmla="*/ 4051095 w 21624131"/>
              <a:gd name="connsiteY6455" fmla="*/ 10588767 h 13294492"/>
              <a:gd name="connsiteX6456" fmla="*/ 4051320 w 21624131"/>
              <a:gd name="connsiteY6456" fmla="*/ 10588767 h 13294492"/>
              <a:gd name="connsiteX6457" fmla="*/ 4051259 w 21624131"/>
              <a:gd name="connsiteY6457" fmla="*/ 10588767 h 13294492"/>
              <a:gd name="connsiteX6458" fmla="*/ 4051143 w 21624131"/>
              <a:gd name="connsiteY6458" fmla="*/ 10588767 h 13294492"/>
              <a:gd name="connsiteX6459" fmla="*/ 4050993 w 21624131"/>
              <a:gd name="connsiteY6459" fmla="*/ 10588767 h 13294492"/>
              <a:gd name="connsiteX6460" fmla="*/ 4051095 w 21624131"/>
              <a:gd name="connsiteY6460" fmla="*/ 10588767 h 13294492"/>
              <a:gd name="connsiteX6461" fmla="*/ 4051008 w 21624131"/>
              <a:gd name="connsiteY6461" fmla="*/ 10588767 h 13294492"/>
              <a:gd name="connsiteX6462" fmla="*/ 4050896 w 21624131"/>
              <a:gd name="connsiteY6462" fmla="*/ 10588767 h 13294492"/>
              <a:gd name="connsiteX6463" fmla="*/ 4050993 w 21624131"/>
              <a:gd name="connsiteY6463" fmla="*/ 10588767 h 13294492"/>
              <a:gd name="connsiteX6464" fmla="*/ 4050957 w 21624131"/>
              <a:gd name="connsiteY6464" fmla="*/ 10588767 h 13294492"/>
              <a:gd name="connsiteX6465" fmla="*/ 4050692 w 21624131"/>
              <a:gd name="connsiteY6465" fmla="*/ 10588767 h 13294492"/>
              <a:gd name="connsiteX6466" fmla="*/ 4050896 w 21624131"/>
              <a:gd name="connsiteY6466" fmla="*/ 10588767 h 13294492"/>
              <a:gd name="connsiteX6467" fmla="*/ 4050739 w 21624131"/>
              <a:gd name="connsiteY6467" fmla="*/ 10588767 h 13294492"/>
              <a:gd name="connsiteX6468" fmla="*/ 4050679 w 21624131"/>
              <a:gd name="connsiteY6468" fmla="*/ 10588767 h 13294492"/>
              <a:gd name="connsiteX6469" fmla="*/ 4050739 w 21624131"/>
              <a:gd name="connsiteY6469" fmla="*/ 10588767 h 13294492"/>
              <a:gd name="connsiteX6470" fmla="*/ 4050957 w 21624131"/>
              <a:gd name="connsiteY6470" fmla="*/ 10588767 h 13294492"/>
              <a:gd name="connsiteX6471" fmla="*/ 4051008 w 21624131"/>
              <a:gd name="connsiteY6471" fmla="*/ 10588767 h 13294492"/>
              <a:gd name="connsiteX6472" fmla="*/ 4051098 w 21624131"/>
              <a:gd name="connsiteY6472" fmla="*/ 10588767 h 13294492"/>
              <a:gd name="connsiteX6473" fmla="*/ 4050667 w 21624131"/>
              <a:gd name="connsiteY6473" fmla="*/ 10588767 h 13294492"/>
              <a:gd name="connsiteX6474" fmla="*/ 4050669 w 21624131"/>
              <a:gd name="connsiteY6474" fmla="*/ 10588767 h 13294492"/>
              <a:gd name="connsiteX6475" fmla="*/ 4050679 w 21624131"/>
              <a:gd name="connsiteY6475" fmla="*/ 10588767 h 13294492"/>
              <a:gd name="connsiteX6476" fmla="*/ 4050624 w 21624131"/>
              <a:gd name="connsiteY6476" fmla="*/ 10588767 h 13294492"/>
              <a:gd name="connsiteX6477" fmla="*/ 4050692 w 21624131"/>
              <a:gd name="connsiteY6477" fmla="*/ 10588767 h 13294492"/>
              <a:gd name="connsiteX6478" fmla="*/ 4050669 w 21624131"/>
              <a:gd name="connsiteY6478" fmla="*/ 10588767 h 13294492"/>
              <a:gd name="connsiteX6479" fmla="*/ 4050582 w 21624131"/>
              <a:gd name="connsiteY6479" fmla="*/ 10588767 h 13294492"/>
              <a:gd name="connsiteX6480" fmla="*/ 4050624 w 21624131"/>
              <a:gd name="connsiteY6480" fmla="*/ 10588767 h 13294492"/>
              <a:gd name="connsiteX6481" fmla="*/ 4050667 w 21624131"/>
              <a:gd name="connsiteY6481" fmla="*/ 10588767 h 13294492"/>
              <a:gd name="connsiteX6482" fmla="*/ 4050568 w 21624131"/>
              <a:gd name="connsiteY6482" fmla="*/ 10588767 h 13294492"/>
              <a:gd name="connsiteX6483" fmla="*/ 4050624 w 21624131"/>
              <a:gd name="connsiteY6483" fmla="*/ 10588767 h 13294492"/>
              <a:gd name="connsiteX6484" fmla="*/ 4050569 w 21624131"/>
              <a:gd name="connsiteY6484" fmla="*/ 10588767 h 13294492"/>
              <a:gd name="connsiteX6485" fmla="*/ 4050557 w 21624131"/>
              <a:gd name="connsiteY6485" fmla="*/ 10588767 h 13294492"/>
              <a:gd name="connsiteX6486" fmla="*/ 4050565 w 21624131"/>
              <a:gd name="connsiteY6486" fmla="*/ 10588767 h 13294492"/>
              <a:gd name="connsiteX6487" fmla="*/ 4050569 w 21624131"/>
              <a:gd name="connsiteY6487" fmla="*/ 10588767 h 13294492"/>
              <a:gd name="connsiteX6488" fmla="*/ 4050582 w 21624131"/>
              <a:gd name="connsiteY6488" fmla="*/ 10588767 h 13294492"/>
              <a:gd name="connsiteX6489" fmla="*/ 4050544 w 21624131"/>
              <a:gd name="connsiteY6489" fmla="*/ 10588767 h 13294492"/>
              <a:gd name="connsiteX6490" fmla="*/ 4050568 w 21624131"/>
              <a:gd name="connsiteY6490" fmla="*/ 10588767 h 13294492"/>
              <a:gd name="connsiteX6491" fmla="*/ 4050565 w 21624131"/>
              <a:gd name="connsiteY6491" fmla="*/ 10588767 h 13294492"/>
              <a:gd name="connsiteX6492" fmla="*/ 4050543 w 21624131"/>
              <a:gd name="connsiteY6492" fmla="*/ 10588767 h 13294492"/>
              <a:gd name="connsiteX6493" fmla="*/ 4050544 w 21624131"/>
              <a:gd name="connsiteY6493" fmla="*/ 10588767 h 13294492"/>
              <a:gd name="connsiteX6494" fmla="*/ 4050557 w 21624131"/>
              <a:gd name="connsiteY6494" fmla="*/ 10588767 h 13294492"/>
              <a:gd name="connsiteX6495" fmla="*/ 4050535 w 21624131"/>
              <a:gd name="connsiteY6495" fmla="*/ 10588767 h 13294492"/>
              <a:gd name="connsiteX6496" fmla="*/ 4050539 w 21624131"/>
              <a:gd name="connsiteY6496" fmla="*/ 10588767 h 13294492"/>
              <a:gd name="connsiteX6497" fmla="*/ 4050543 w 21624131"/>
              <a:gd name="connsiteY6497" fmla="*/ 10588767 h 13294492"/>
              <a:gd name="connsiteX6498" fmla="*/ 4050534 w 21624131"/>
              <a:gd name="connsiteY6498" fmla="*/ 10588767 h 13294492"/>
              <a:gd name="connsiteX6499" fmla="*/ 4050544 w 21624131"/>
              <a:gd name="connsiteY6499" fmla="*/ 10588767 h 13294492"/>
              <a:gd name="connsiteX6500" fmla="*/ 4050539 w 21624131"/>
              <a:gd name="connsiteY6500" fmla="*/ 10588767 h 13294492"/>
              <a:gd name="connsiteX6501" fmla="*/ 4050535 w 21624131"/>
              <a:gd name="connsiteY6501" fmla="*/ 10588767 h 13294492"/>
              <a:gd name="connsiteX6502" fmla="*/ 4050512 w 21624131"/>
              <a:gd name="connsiteY6502" fmla="*/ 10588767 h 13294492"/>
              <a:gd name="connsiteX6503" fmla="*/ 4050527 w 21624131"/>
              <a:gd name="connsiteY6503" fmla="*/ 10588767 h 13294492"/>
              <a:gd name="connsiteX6504" fmla="*/ 4050535 w 21624131"/>
              <a:gd name="connsiteY6504" fmla="*/ 10588767 h 13294492"/>
              <a:gd name="connsiteX6505" fmla="*/ 4050535 w 21624131"/>
              <a:gd name="connsiteY6505" fmla="*/ 10588767 h 13294492"/>
              <a:gd name="connsiteX6506" fmla="*/ 4050491 w 21624131"/>
              <a:gd name="connsiteY6506" fmla="*/ 10588767 h 13294492"/>
              <a:gd name="connsiteX6507" fmla="*/ 4050534 w 21624131"/>
              <a:gd name="connsiteY6507" fmla="*/ 10588767 h 13294492"/>
              <a:gd name="connsiteX6508" fmla="*/ 4050527 w 21624131"/>
              <a:gd name="connsiteY6508" fmla="*/ 10588767 h 13294492"/>
              <a:gd name="connsiteX6509" fmla="*/ 4050473 w 21624131"/>
              <a:gd name="connsiteY6509" fmla="*/ 10588767 h 13294492"/>
              <a:gd name="connsiteX6510" fmla="*/ 4050491 w 21624131"/>
              <a:gd name="connsiteY6510" fmla="*/ 10588767 h 13294492"/>
              <a:gd name="connsiteX6511" fmla="*/ 4050484 w 21624131"/>
              <a:gd name="connsiteY6511" fmla="*/ 10588767 h 13294492"/>
              <a:gd name="connsiteX6512" fmla="*/ 4050469 w 21624131"/>
              <a:gd name="connsiteY6512" fmla="*/ 10588767 h 13294492"/>
              <a:gd name="connsiteX6513" fmla="*/ 4050484 w 21624131"/>
              <a:gd name="connsiteY6513" fmla="*/ 10588767 h 13294492"/>
              <a:gd name="connsiteX6514" fmla="*/ 4050512 w 21624131"/>
              <a:gd name="connsiteY6514" fmla="*/ 10588767 h 13294492"/>
              <a:gd name="connsiteX6515" fmla="*/ 4050444 w 21624131"/>
              <a:gd name="connsiteY6515" fmla="*/ 10588767 h 13294492"/>
              <a:gd name="connsiteX6516" fmla="*/ 4050457 w 21624131"/>
              <a:gd name="connsiteY6516" fmla="*/ 10588767 h 13294492"/>
              <a:gd name="connsiteX6517" fmla="*/ 4050469 w 21624131"/>
              <a:gd name="connsiteY6517" fmla="*/ 10588767 h 13294492"/>
              <a:gd name="connsiteX6518" fmla="*/ 4050437 w 21624131"/>
              <a:gd name="connsiteY6518" fmla="*/ 10588767 h 13294492"/>
              <a:gd name="connsiteX6519" fmla="*/ 4050473 w 21624131"/>
              <a:gd name="connsiteY6519" fmla="*/ 10588767 h 13294492"/>
              <a:gd name="connsiteX6520" fmla="*/ 4050457 w 21624131"/>
              <a:gd name="connsiteY6520" fmla="*/ 10588767 h 13294492"/>
              <a:gd name="connsiteX6521" fmla="*/ 4050436 w 21624131"/>
              <a:gd name="connsiteY6521" fmla="*/ 10588767 h 13294492"/>
              <a:gd name="connsiteX6522" fmla="*/ 4050437 w 21624131"/>
              <a:gd name="connsiteY6522" fmla="*/ 10588767 h 13294492"/>
              <a:gd name="connsiteX6523" fmla="*/ 4050444 w 21624131"/>
              <a:gd name="connsiteY6523" fmla="*/ 10588767 h 13294492"/>
              <a:gd name="connsiteX6524" fmla="*/ 4050436 w 21624131"/>
              <a:gd name="connsiteY6524" fmla="*/ 10588767 h 13294492"/>
              <a:gd name="connsiteX6525" fmla="*/ 4050437 w 21624131"/>
              <a:gd name="connsiteY6525" fmla="*/ 10588767 h 13294492"/>
              <a:gd name="connsiteX6526" fmla="*/ 4050437 w 21624131"/>
              <a:gd name="connsiteY6526" fmla="*/ 10588767 h 13294492"/>
              <a:gd name="connsiteX6527" fmla="*/ 4050431 w 21624131"/>
              <a:gd name="connsiteY6527" fmla="*/ 10588767 h 13294492"/>
              <a:gd name="connsiteX6528" fmla="*/ 4050436 w 21624131"/>
              <a:gd name="connsiteY6528" fmla="*/ 10588767 h 13294492"/>
              <a:gd name="connsiteX6529" fmla="*/ 4050436 w 21624131"/>
              <a:gd name="connsiteY6529" fmla="*/ 10588767 h 13294492"/>
              <a:gd name="connsiteX6530" fmla="*/ 4050430 w 21624131"/>
              <a:gd name="connsiteY6530" fmla="*/ 10588767 h 13294492"/>
              <a:gd name="connsiteX6531" fmla="*/ 4050436 w 21624131"/>
              <a:gd name="connsiteY6531" fmla="*/ 10588767 h 13294492"/>
              <a:gd name="connsiteX6532" fmla="*/ 4050436 w 21624131"/>
              <a:gd name="connsiteY6532" fmla="*/ 10588767 h 13294492"/>
              <a:gd name="connsiteX6533" fmla="*/ 4050410 w 21624131"/>
              <a:gd name="connsiteY6533" fmla="*/ 10588767 h 13294492"/>
              <a:gd name="connsiteX6534" fmla="*/ 4050413 w 21624131"/>
              <a:gd name="connsiteY6534" fmla="*/ 10588767 h 13294492"/>
              <a:gd name="connsiteX6535" fmla="*/ 4050431 w 21624131"/>
              <a:gd name="connsiteY6535" fmla="*/ 10588767 h 13294492"/>
              <a:gd name="connsiteX6536" fmla="*/ 4050406 w 21624131"/>
              <a:gd name="connsiteY6536" fmla="*/ 10588767 h 13294492"/>
              <a:gd name="connsiteX6537" fmla="*/ 4050407 w 21624131"/>
              <a:gd name="connsiteY6537" fmla="*/ 10588767 h 13294492"/>
              <a:gd name="connsiteX6538" fmla="*/ 4050410 w 21624131"/>
              <a:gd name="connsiteY6538" fmla="*/ 10588767 h 13294492"/>
              <a:gd name="connsiteX6539" fmla="*/ 4050392 w 21624131"/>
              <a:gd name="connsiteY6539" fmla="*/ 10588767 h 13294492"/>
              <a:gd name="connsiteX6540" fmla="*/ 4050430 w 21624131"/>
              <a:gd name="connsiteY6540" fmla="*/ 10588767 h 13294492"/>
              <a:gd name="connsiteX6541" fmla="*/ 4050413 w 21624131"/>
              <a:gd name="connsiteY6541" fmla="*/ 10588767 h 13294492"/>
              <a:gd name="connsiteX6542" fmla="*/ 4050407 w 21624131"/>
              <a:gd name="connsiteY6542" fmla="*/ 10588767 h 13294492"/>
              <a:gd name="connsiteX6543" fmla="*/ 4050385 w 21624131"/>
              <a:gd name="connsiteY6543" fmla="*/ 10588767 h 13294492"/>
              <a:gd name="connsiteX6544" fmla="*/ 4050390 w 21624131"/>
              <a:gd name="connsiteY6544" fmla="*/ 10588767 h 13294492"/>
              <a:gd name="connsiteX6545" fmla="*/ 4050406 w 21624131"/>
              <a:gd name="connsiteY6545" fmla="*/ 10588767 h 13294492"/>
              <a:gd name="connsiteX6546" fmla="*/ 4050384 w 21624131"/>
              <a:gd name="connsiteY6546" fmla="*/ 10588767 h 13294492"/>
              <a:gd name="connsiteX6547" fmla="*/ 4050392 w 21624131"/>
              <a:gd name="connsiteY6547" fmla="*/ 10588767 h 13294492"/>
              <a:gd name="connsiteX6548" fmla="*/ 4050390 w 21624131"/>
              <a:gd name="connsiteY6548" fmla="*/ 10588767 h 13294492"/>
              <a:gd name="connsiteX6549" fmla="*/ 4050385 w 21624131"/>
              <a:gd name="connsiteY6549" fmla="*/ 10588767 h 13294492"/>
              <a:gd name="connsiteX6550" fmla="*/ 4050383 w 21624131"/>
              <a:gd name="connsiteY6550" fmla="*/ 10588767 h 13294492"/>
              <a:gd name="connsiteX6551" fmla="*/ 4050385 w 21624131"/>
              <a:gd name="connsiteY6551" fmla="*/ 10588767 h 13294492"/>
              <a:gd name="connsiteX6552" fmla="*/ 4050385 w 21624131"/>
              <a:gd name="connsiteY6552" fmla="*/ 10588767 h 13294492"/>
              <a:gd name="connsiteX6553" fmla="*/ 4050381 w 21624131"/>
              <a:gd name="connsiteY6553" fmla="*/ 10588767 h 13294492"/>
              <a:gd name="connsiteX6554" fmla="*/ 4050382 w 21624131"/>
              <a:gd name="connsiteY6554" fmla="*/ 10588767 h 13294492"/>
              <a:gd name="connsiteX6555" fmla="*/ 4050383 w 21624131"/>
              <a:gd name="connsiteY6555" fmla="*/ 10588767 h 13294492"/>
              <a:gd name="connsiteX6556" fmla="*/ 4050380 w 21624131"/>
              <a:gd name="connsiteY6556" fmla="*/ 10588767 h 13294492"/>
              <a:gd name="connsiteX6557" fmla="*/ 4050384 w 21624131"/>
              <a:gd name="connsiteY6557" fmla="*/ 10588767 h 13294492"/>
              <a:gd name="connsiteX6558" fmla="*/ 4050382 w 21624131"/>
              <a:gd name="connsiteY6558" fmla="*/ 10588767 h 13294492"/>
              <a:gd name="connsiteX6559" fmla="*/ 4050379 w 21624131"/>
              <a:gd name="connsiteY6559" fmla="*/ 10588767 h 13294492"/>
              <a:gd name="connsiteX6560" fmla="*/ 4050380 w 21624131"/>
              <a:gd name="connsiteY6560" fmla="*/ 10588767 h 13294492"/>
              <a:gd name="connsiteX6561" fmla="*/ 4050381 w 21624131"/>
              <a:gd name="connsiteY6561" fmla="*/ 10588767 h 13294492"/>
              <a:gd name="connsiteX6562" fmla="*/ 4050372 w 21624131"/>
              <a:gd name="connsiteY6562" fmla="*/ 10588767 h 13294492"/>
              <a:gd name="connsiteX6563" fmla="*/ 4050374 w 21624131"/>
              <a:gd name="connsiteY6563" fmla="*/ 10588767 h 13294492"/>
              <a:gd name="connsiteX6564" fmla="*/ 4050376 w 21624131"/>
              <a:gd name="connsiteY6564" fmla="*/ 10588767 h 13294492"/>
              <a:gd name="connsiteX6565" fmla="*/ 4050373 w 21624131"/>
              <a:gd name="connsiteY6565" fmla="*/ 10588767 h 13294492"/>
              <a:gd name="connsiteX6566" fmla="*/ 4050370 w 21624131"/>
              <a:gd name="connsiteY6566" fmla="*/ 10588767 h 13294492"/>
              <a:gd name="connsiteX6567" fmla="*/ 4050372 w 21624131"/>
              <a:gd name="connsiteY6567" fmla="*/ 10588767 h 13294492"/>
              <a:gd name="connsiteX6568" fmla="*/ 4050371 w 21624131"/>
              <a:gd name="connsiteY6568" fmla="*/ 10588767 h 13294492"/>
              <a:gd name="connsiteX6569" fmla="*/ 4050350 w 21624131"/>
              <a:gd name="connsiteY6569" fmla="*/ 10588767 h 13294492"/>
              <a:gd name="connsiteX6570" fmla="*/ 4050357 w 21624131"/>
              <a:gd name="connsiteY6570" fmla="*/ 10588767 h 13294492"/>
              <a:gd name="connsiteX6571" fmla="*/ 4050368 w 21624131"/>
              <a:gd name="connsiteY6571" fmla="*/ 10588767 h 13294492"/>
              <a:gd name="connsiteX6572" fmla="*/ 4050358 w 21624131"/>
              <a:gd name="connsiteY6572" fmla="*/ 10588767 h 13294492"/>
              <a:gd name="connsiteX6573" fmla="*/ 4050357 w 21624131"/>
              <a:gd name="connsiteY6573" fmla="*/ 10588767 h 13294492"/>
              <a:gd name="connsiteX6574" fmla="*/ 4050348 w 21624131"/>
              <a:gd name="connsiteY6574" fmla="*/ 10588767 h 13294492"/>
              <a:gd name="connsiteX6575" fmla="*/ 4050350 w 21624131"/>
              <a:gd name="connsiteY6575" fmla="*/ 10588767 h 13294492"/>
              <a:gd name="connsiteX6576" fmla="*/ 4050349 w 21624131"/>
              <a:gd name="connsiteY6576" fmla="*/ 10588767 h 13294492"/>
              <a:gd name="connsiteX6577" fmla="*/ 4050333 w 21624131"/>
              <a:gd name="connsiteY6577" fmla="*/ 10588767 h 13294492"/>
              <a:gd name="connsiteX6578" fmla="*/ 4050345 w 21624131"/>
              <a:gd name="connsiteY6578" fmla="*/ 10588767 h 13294492"/>
              <a:gd name="connsiteX6579" fmla="*/ 4050337 w 21624131"/>
              <a:gd name="connsiteY6579" fmla="*/ 10588767 h 13294492"/>
              <a:gd name="connsiteX6580" fmla="*/ 4050339 w 21624131"/>
              <a:gd name="connsiteY6580" fmla="*/ 10588767 h 13294492"/>
              <a:gd name="connsiteX6581" fmla="*/ 4050336 w 21624131"/>
              <a:gd name="connsiteY6581" fmla="*/ 10588767 h 13294492"/>
              <a:gd name="connsiteX6582" fmla="*/ 4050172 w 21624131"/>
              <a:gd name="connsiteY6582" fmla="*/ 10588767 h 13294492"/>
              <a:gd name="connsiteX6583" fmla="*/ 4050333 w 21624131"/>
              <a:gd name="connsiteY6583" fmla="*/ 10588767 h 13294492"/>
              <a:gd name="connsiteX6584" fmla="*/ 4050174 w 21624131"/>
              <a:gd name="connsiteY6584" fmla="*/ 10588767 h 13294492"/>
              <a:gd name="connsiteX6585" fmla="*/ 4050135 w 21624131"/>
              <a:gd name="connsiteY6585" fmla="*/ 10588767 h 13294492"/>
              <a:gd name="connsiteX6586" fmla="*/ 4050174 w 21624131"/>
              <a:gd name="connsiteY6586" fmla="*/ 10588767 h 13294492"/>
              <a:gd name="connsiteX6587" fmla="*/ 4050336 w 21624131"/>
              <a:gd name="connsiteY6587" fmla="*/ 10588767 h 13294492"/>
              <a:gd name="connsiteX6588" fmla="*/ 4050337 w 21624131"/>
              <a:gd name="connsiteY6588" fmla="*/ 10588767 h 13294492"/>
              <a:gd name="connsiteX6589" fmla="*/ 4050093 w 21624131"/>
              <a:gd name="connsiteY6589" fmla="*/ 10588767 h 13294492"/>
              <a:gd name="connsiteX6590" fmla="*/ 4050172 w 21624131"/>
              <a:gd name="connsiteY6590" fmla="*/ 10588767 h 13294492"/>
              <a:gd name="connsiteX6591" fmla="*/ 4050133 w 21624131"/>
              <a:gd name="connsiteY6591" fmla="*/ 10588767 h 13294492"/>
              <a:gd name="connsiteX6592" fmla="*/ 4049998 w 21624131"/>
              <a:gd name="connsiteY6592" fmla="*/ 10588767 h 13294492"/>
              <a:gd name="connsiteX6593" fmla="*/ 4050000 w 21624131"/>
              <a:gd name="connsiteY6593" fmla="*/ 10588767 h 13294492"/>
              <a:gd name="connsiteX6594" fmla="*/ 4050133 w 21624131"/>
              <a:gd name="connsiteY6594" fmla="*/ 10588767 h 13294492"/>
              <a:gd name="connsiteX6595" fmla="*/ 4050135 w 21624131"/>
              <a:gd name="connsiteY6595" fmla="*/ 10588767 h 13294492"/>
              <a:gd name="connsiteX6596" fmla="*/ 4049988 w 21624131"/>
              <a:gd name="connsiteY6596" fmla="*/ 10588767 h 13294492"/>
              <a:gd name="connsiteX6597" fmla="*/ 4050093 w 21624131"/>
              <a:gd name="connsiteY6597" fmla="*/ 10588767 h 13294492"/>
              <a:gd name="connsiteX6598" fmla="*/ 4050000 w 21624131"/>
              <a:gd name="connsiteY6598" fmla="*/ 10588767 h 13294492"/>
              <a:gd name="connsiteX6599" fmla="*/ 4049944 w 21624131"/>
              <a:gd name="connsiteY6599" fmla="*/ 10588767 h 13294492"/>
              <a:gd name="connsiteX6600" fmla="*/ 4049969 w 21624131"/>
              <a:gd name="connsiteY6600" fmla="*/ 10588767 h 13294492"/>
              <a:gd name="connsiteX6601" fmla="*/ 4049998 w 21624131"/>
              <a:gd name="connsiteY6601" fmla="*/ 10588767 h 13294492"/>
              <a:gd name="connsiteX6602" fmla="*/ 4049927 w 21624131"/>
              <a:gd name="connsiteY6602" fmla="*/ 10588767 h 13294492"/>
              <a:gd name="connsiteX6603" fmla="*/ 4049988 w 21624131"/>
              <a:gd name="connsiteY6603" fmla="*/ 10588767 h 13294492"/>
              <a:gd name="connsiteX6604" fmla="*/ 4049969 w 21624131"/>
              <a:gd name="connsiteY6604" fmla="*/ 10588767 h 13294492"/>
              <a:gd name="connsiteX6605" fmla="*/ 4049868 w 21624131"/>
              <a:gd name="connsiteY6605" fmla="*/ 10588767 h 13294492"/>
              <a:gd name="connsiteX6606" fmla="*/ 4049927 w 21624131"/>
              <a:gd name="connsiteY6606" fmla="*/ 10588767 h 13294492"/>
              <a:gd name="connsiteX6607" fmla="*/ 4049912 w 21624131"/>
              <a:gd name="connsiteY6607" fmla="*/ 10588767 h 13294492"/>
              <a:gd name="connsiteX6608" fmla="*/ 4049865 w 21624131"/>
              <a:gd name="connsiteY6608" fmla="*/ 10588767 h 13294492"/>
              <a:gd name="connsiteX6609" fmla="*/ 4049868 w 21624131"/>
              <a:gd name="connsiteY6609" fmla="*/ 10588767 h 13294492"/>
              <a:gd name="connsiteX6610" fmla="*/ 4049867 w 21624131"/>
              <a:gd name="connsiteY6610" fmla="*/ 10588767 h 13294492"/>
              <a:gd name="connsiteX6611" fmla="*/ 4049849 w 21624131"/>
              <a:gd name="connsiteY6611" fmla="*/ 10588767 h 13294492"/>
              <a:gd name="connsiteX6612" fmla="*/ 4049867 w 21624131"/>
              <a:gd name="connsiteY6612" fmla="*/ 10588767 h 13294492"/>
              <a:gd name="connsiteX6613" fmla="*/ 4049912 w 21624131"/>
              <a:gd name="connsiteY6613" fmla="*/ 10588767 h 13294492"/>
              <a:gd name="connsiteX6614" fmla="*/ 4049803 w 21624131"/>
              <a:gd name="connsiteY6614" fmla="*/ 10588767 h 13294492"/>
              <a:gd name="connsiteX6615" fmla="*/ 4049825 w 21624131"/>
              <a:gd name="connsiteY6615" fmla="*/ 10588767 h 13294492"/>
              <a:gd name="connsiteX6616" fmla="*/ 4049849 w 21624131"/>
              <a:gd name="connsiteY6616" fmla="*/ 10588767 h 13294492"/>
              <a:gd name="connsiteX6617" fmla="*/ 4049752 w 21624131"/>
              <a:gd name="connsiteY6617" fmla="*/ 10588767 h 13294492"/>
              <a:gd name="connsiteX6618" fmla="*/ 4049865 w 21624131"/>
              <a:gd name="connsiteY6618" fmla="*/ 10588767 h 13294492"/>
              <a:gd name="connsiteX6619" fmla="*/ 4049825 w 21624131"/>
              <a:gd name="connsiteY6619" fmla="*/ 10588767 h 13294492"/>
              <a:gd name="connsiteX6620" fmla="*/ 4049756 w 21624131"/>
              <a:gd name="connsiteY6620" fmla="*/ 10588767 h 13294492"/>
              <a:gd name="connsiteX6621" fmla="*/ 4049747 w 21624131"/>
              <a:gd name="connsiteY6621" fmla="*/ 10588767 h 13294492"/>
              <a:gd name="connsiteX6622" fmla="*/ 4049756 w 21624131"/>
              <a:gd name="connsiteY6622" fmla="*/ 10588767 h 13294492"/>
              <a:gd name="connsiteX6623" fmla="*/ 4049803 w 21624131"/>
              <a:gd name="connsiteY6623" fmla="*/ 10588767 h 13294492"/>
              <a:gd name="connsiteX6624" fmla="*/ 4049709 w 21624131"/>
              <a:gd name="connsiteY6624" fmla="*/ 10588767 h 13294492"/>
              <a:gd name="connsiteX6625" fmla="*/ 4049752 w 21624131"/>
              <a:gd name="connsiteY6625" fmla="*/ 10588767 h 13294492"/>
              <a:gd name="connsiteX6626" fmla="*/ 4049735 w 21624131"/>
              <a:gd name="connsiteY6626" fmla="*/ 10588767 h 13294492"/>
              <a:gd name="connsiteX6627" fmla="*/ 4049706 w 21624131"/>
              <a:gd name="connsiteY6627" fmla="*/ 10588767 h 13294492"/>
              <a:gd name="connsiteX6628" fmla="*/ 4049708 w 21624131"/>
              <a:gd name="connsiteY6628" fmla="*/ 10588767 h 13294492"/>
              <a:gd name="connsiteX6629" fmla="*/ 4049735 w 21624131"/>
              <a:gd name="connsiteY6629" fmla="*/ 10588767 h 13294492"/>
              <a:gd name="connsiteX6630" fmla="*/ 4049747 w 21624131"/>
              <a:gd name="connsiteY6630" fmla="*/ 10588767 h 13294492"/>
              <a:gd name="connsiteX6631" fmla="*/ 4049704 w 21624131"/>
              <a:gd name="connsiteY6631" fmla="*/ 10588767 h 13294492"/>
              <a:gd name="connsiteX6632" fmla="*/ 4049709 w 21624131"/>
              <a:gd name="connsiteY6632" fmla="*/ 10588767 h 13294492"/>
              <a:gd name="connsiteX6633" fmla="*/ 4049708 w 21624131"/>
              <a:gd name="connsiteY6633" fmla="*/ 10588767 h 13294492"/>
              <a:gd name="connsiteX6634" fmla="*/ 4049661 w 21624131"/>
              <a:gd name="connsiteY6634" fmla="*/ 10588767 h 13294492"/>
              <a:gd name="connsiteX6635" fmla="*/ 4049704 w 21624131"/>
              <a:gd name="connsiteY6635" fmla="*/ 10588767 h 13294492"/>
              <a:gd name="connsiteX6636" fmla="*/ 4049701 w 21624131"/>
              <a:gd name="connsiteY6636" fmla="*/ 10588767 h 13294492"/>
              <a:gd name="connsiteX6637" fmla="*/ 4049608 w 21624131"/>
              <a:gd name="connsiteY6637" fmla="*/ 10588767 h 13294492"/>
              <a:gd name="connsiteX6638" fmla="*/ 4049701 w 21624131"/>
              <a:gd name="connsiteY6638" fmla="*/ 10588767 h 13294492"/>
              <a:gd name="connsiteX6639" fmla="*/ 4049706 w 21624131"/>
              <a:gd name="connsiteY6639" fmla="*/ 10588767 h 13294492"/>
              <a:gd name="connsiteX6640" fmla="*/ 4049560 w 21624131"/>
              <a:gd name="connsiteY6640" fmla="*/ 10588767 h 13294492"/>
              <a:gd name="connsiteX6641" fmla="*/ 4049584 w 21624131"/>
              <a:gd name="connsiteY6641" fmla="*/ 10588767 h 13294492"/>
              <a:gd name="connsiteX6642" fmla="*/ 4049608 w 21624131"/>
              <a:gd name="connsiteY6642" fmla="*/ 10588767 h 13294492"/>
              <a:gd name="connsiteX6643" fmla="*/ 4049537 w 21624131"/>
              <a:gd name="connsiteY6643" fmla="*/ 10588767 h 13294492"/>
              <a:gd name="connsiteX6644" fmla="*/ 4049547 w 21624131"/>
              <a:gd name="connsiteY6644" fmla="*/ 10588767 h 13294492"/>
              <a:gd name="connsiteX6645" fmla="*/ 4049560 w 21624131"/>
              <a:gd name="connsiteY6645" fmla="*/ 10588767 h 13294492"/>
              <a:gd name="connsiteX6646" fmla="*/ 4049515 w 21624131"/>
              <a:gd name="connsiteY6646" fmla="*/ 10588767 h 13294492"/>
              <a:gd name="connsiteX6647" fmla="*/ 4049661 w 21624131"/>
              <a:gd name="connsiteY6647" fmla="*/ 10588767 h 13294492"/>
              <a:gd name="connsiteX6648" fmla="*/ 4049584 w 21624131"/>
              <a:gd name="connsiteY6648" fmla="*/ 10588767 h 13294492"/>
              <a:gd name="connsiteX6649" fmla="*/ 4049547 w 21624131"/>
              <a:gd name="connsiteY6649" fmla="*/ 10588767 h 13294492"/>
              <a:gd name="connsiteX6650" fmla="*/ 4049507 w 21624131"/>
              <a:gd name="connsiteY6650" fmla="*/ 10588767 h 13294492"/>
              <a:gd name="connsiteX6651" fmla="*/ 4049515 w 21624131"/>
              <a:gd name="connsiteY6651" fmla="*/ 10588767 h 13294492"/>
              <a:gd name="connsiteX6652" fmla="*/ 4049513 w 21624131"/>
              <a:gd name="connsiteY6652" fmla="*/ 10588767 h 13294492"/>
              <a:gd name="connsiteX6653" fmla="*/ 4049507 w 21624131"/>
              <a:gd name="connsiteY6653" fmla="*/ 10588767 h 13294492"/>
              <a:gd name="connsiteX6654" fmla="*/ 4049513 w 21624131"/>
              <a:gd name="connsiteY6654" fmla="*/ 10588767 h 13294492"/>
              <a:gd name="connsiteX6655" fmla="*/ 4049537 w 21624131"/>
              <a:gd name="connsiteY6655" fmla="*/ 10588767 h 13294492"/>
              <a:gd name="connsiteX6656" fmla="*/ 4049494 w 21624131"/>
              <a:gd name="connsiteY6656" fmla="*/ 10588767 h 13294492"/>
              <a:gd name="connsiteX6657" fmla="*/ 4049507 w 21624131"/>
              <a:gd name="connsiteY6657" fmla="*/ 10588767 h 13294492"/>
              <a:gd name="connsiteX6658" fmla="*/ 4049504 w 21624131"/>
              <a:gd name="connsiteY6658" fmla="*/ 10588767 h 13294492"/>
              <a:gd name="connsiteX6659" fmla="*/ 4049483 w 21624131"/>
              <a:gd name="connsiteY6659" fmla="*/ 10588767 h 13294492"/>
              <a:gd name="connsiteX6660" fmla="*/ 4049504 w 21624131"/>
              <a:gd name="connsiteY6660" fmla="*/ 10588767 h 13294492"/>
              <a:gd name="connsiteX6661" fmla="*/ 4049507 w 21624131"/>
              <a:gd name="connsiteY6661" fmla="*/ 10588767 h 13294492"/>
              <a:gd name="connsiteX6662" fmla="*/ 4049479 w 21624131"/>
              <a:gd name="connsiteY6662" fmla="*/ 10588767 h 13294492"/>
              <a:gd name="connsiteX6663" fmla="*/ 4049494 w 21624131"/>
              <a:gd name="connsiteY6663" fmla="*/ 10588767 h 13294492"/>
              <a:gd name="connsiteX6664" fmla="*/ 4049480 w 21624131"/>
              <a:gd name="connsiteY6664" fmla="*/ 10588767 h 13294492"/>
              <a:gd name="connsiteX6665" fmla="*/ 4049434 w 21624131"/>
              <a:gd name="connsiteY6665" fmla="*/ 10588767 h 13294492"/>
              <a:gd name="connsiteX6666" fmla="*/ 4049480 w 21624131"/>
              <a:gd name="connsiteY6666" fmla="*/ 10588767 h 13294492"/>
              <a:gd name="connsiteX6667" fmla="*/ 4049483 w 21624131"/>
              <a:gd name="connsiteY6667" fmla="*/ 10588767 h 13294492"/>
              <a:gd name="connsiteX6668" fmla="*/ 4049428 w 21624131"/>
              <a:gd name="connsiteY6668" fmla="*/ 10588767 h 13294492"/>
              <a:gd name="connsiteX6669" fmla="*/ 4049433 w 21624131"/>
              <a:gd name="connsiteY6669" fmla="*/ 10588767 h 13294492"/>
              <a:gd name="connsiteX6670" fmla="*/ 4049434 w 21624131"/>
              <a:gd name="connsiteY6670" fmla="*/ 10588767 h 13294492"/>
              <a:gd name="connsiteX6671" fmla="*/ 4049395 w 21624131"/>
              <a:gd name="connsiteY6671" fmla="*/ 10588767 h 13294492"/>
              <a:gd name="connsiteX6672" fmla="*/ 4049423 w 21624131"/>
              <a:gd name="connsiteY6672" fmla="*/ 10588767 h 13294492"/>
              <a:gd name="connsiteX6673" fmla="*/ 4049428 w 21624131"/>
              <a:gd name="connsiteY6673" fmla="*/ 10588767 h 13294492"/>
              <a:gd name="connsiteX6674" fmla="*/ 4049394 w 21624131"/>
              <a:gd name="connsiteY6674" fmla="*/ 10588766 h 13294492"/>
              <a:gd name="connsiteX6675" fmla="*/ 4049479 w 21624131"/>
              <a:gd name="connsiteY6675" fmla="*/ 10588767 h 13294492"/>
              <a:gd name="connsiteX6676" fmla="*/ 4049433 w 21624131"/>
              <a:gd name="connsiteY6676" fmla="*/ 10588767 h 13294492"/>
              <a:gd name="connsiteX6677" fmla="*/ 4049423 w 21624131"/>
              <a:gd name="connsiteY6677" fmla="*/ 10588767 h 13294492"/>
              <a:gd name="connsiteX6678" fmla="*/ 4049395 w 21624131"/>
              <a:gd name="connsiteY6678" fmla="*/ 10588767 h 13294492"/>
              <a:gd name="connsiteX6679" fmla="*/ 4049389 w 21624131"/>
              <a:gd name="connsiteY6679" fmla="*/ 10588767 h 13294492"/>
              <a:gd name="connsiteX6680" fmla="*/ 4049389 w 21624131"/>
              <a:gd name="connsiteY6680" fmla="*/ 10588767 h 13294492"/>
              <a:gd name="connsiteX6681" fmla="*/ 4049395 w 21624131"/>
              <a:gd name="connsiteY6681" fmla="*/ 10588767 h 13294492"/>
              <a:gd name="connsiteX6682" fmla="*/ 4049395 w 21624131"/>
              <a:gd name="connsiteY6682" fmla="*/ 10588767 h 13294492"/>
              <a:gd name="connsiteX6683" fmla="*/ 4049381 w 21624131"/>
              <a:gd name="connsiteY6683" fmla="*/ 10588767 h 13294492"/>
              <a:gd name="connsiteX6684" fmla="*/ 4049394 w 21624131"/>
              <a:gd name="connsiteY6684" fmla="*/ 10588766 h 13294492"/>
              <a:gd name="connsiteX6685" fmla="*/ 4049389 w 21624131"/>
              <a:gd name="connsiteY6685" fmla="*/ 10588767 h 13294492"/>
              <a:gd name="connsiteX6686" fmla="*/ 4049378 w 21624131"/>
              <a:gd name="connsiteY6686" fmla="*/ 10588767 h 13294492"/>
              <a:gd name="connsiteX6687" fmla="*/ 4049379 w 21624131"/>
              <a:gd name="connsiteY6687" fmla="*/ 10588767 h 13294492"/>
              <a:gd name="connsiteX6688" fmla="*/ 4049389 w 21624131"/>
              <a:gd name="connsiteY6688" fmla="*/ 10588767 h 13294492"/>
              <a:gd name="connsiteX6689" fmla="*/ 4049343 w 21624131"/>
              <a:gd name="connsiteY6689" fmla="*/ 10588767 h 13294492"/>
              <a:gd name="connsiteX6690" fmla="*/ 4049381 w 21624131"/>
              <a:gd name="connsiteY6690" fmla="*/ 10588767 h 13294492"/>
              <a:gd name="connsiteX6691" fmla="*/ 4049379 w 21624131"/>
              <a:gd name="connsiteY6691" fmla="*/ 10588767 h 13294492"/>
              <a:gd name="connsiteX6692" fmla="*/ 4049362 w 21624131"/>
              <a:gd name="connsiteY6692" fmla="*/ 10588767 h 13294492"/>
              <a:gd name="connsiteX6693" fmla="*/ 4049322 w 21624131"/>
              <a:gd name="connsiteY6693" fmla="*/ 10588767 h 13294492"/>
              <a:gd name="connsiteX6694" fmla="*/ 4049362 w 21624131"/>
              <a:gd name="connsiteY6694" fmla="*/ 10588767 h 13294492"/>
              <a:gd name="connsiteX6695" fmla="*/ 4049378 w 21624131"/>
              <a:gd name="connsiteY6695" fmla="*/ 10588767 h 13294492"/>
              <a:gd name="connsiteX6696" fmla="*/ 4049314 w 21624131"/>
              <a:gd name="connsiteY6696" fmla="*/ 10588767 h 13294492"/>
              <a:gd name="connsiteX6697" fmla="*/ 4049343 w 21624131"/>
              <a:gd name="connsiteY6697" fmla="*/ 10588767 h 13294492"/>
              <a:gd name="connsiteX6698" fmla="*/ 4049321 w 21624131"/>
              <a:gd name="connsiteY6698" fmla="*/ 10588767 h 13294492"/>
              <a:gd name="connsiteX6699" fmla="*/ 4049307 w 21624131"/>
              <a:gd name="connsiteY6699" fmla="*/ 10588767 h 13294492"/>
              <a:gd name="connsiteX6700" fmla="*/ 4049321 w 21624131"/>
              <a:gd name="connsiteY6700" fmla="*/ 10588767 h 13294492"/>
              <a:gd name="connsiteX6701" fmla="*/ 4049322 w 21624131"/>
              <a:gd name="connsiteY6701" fmla="*/ 10588767 h 13294492"/>
              <a:gd name="connsiteX6702" fmla="*/ 4049178 w 21624131"/>
              <a:gd name="connsiteY6702" fmla="*/ 10588767 h 13294492"/>
              <a:gd name="connsiteX6703" fmla="*/ 4049314 w 21624131"/>
              <a:gd name="connsiteY6703" fmla="*/ 10588767 h 13294492"/>
              <a:gd name="connsiteX6704" fmla="*/ 4049207 w 21624131"/>
              <a:gd name="connsiteY6704" fmla="*/ 10588767 h 13294492"/>
              <a:gd name="connsiteX6705" fmla="*/ 4049148 w 21624131"/>
              <a:gd name="connsiteY6705" fmla="*/ 10588767 h 13294492"/>
              <a:gd name="connsiteX6706" fmla="*/ 4049207 w 21624131"/>
              <a:gd name="connsiteY6706" fmla="*/ 10588767 h 13294492"/>
              <a:gd name="connsiteX6707" fmla="*/ 4049307 w 21624131"/>
              <a:gd name="connsiteY6707" fmla="*/ 10588767 h 13294492"/>
              <a:gd name="connsiteX6708" fmla="*/ 4049090 w 21624131"/>
              <a:gd name="connsiteY6708" fmla="*/ 10588767 h 13294492"/>
              <a:gd name="connsiteX6709" fmla="*/ 4049178 w 21624131"/>
              <a:gd name="connsiteY6709" fmla="*/ 10588767 h 13294492"/>
              <a:gd name="connsiteX6710" fmla="*/ 4049100 w 21624131"/>
              <a:gd name="connsiteY6710" fmla="*/ 10588767 h 13294492"/>
              <a:gd name="connsiteX6711" fmla="*/ 4049054 w 21624131"/>
              <a:gd name="connsiteY6711" fmla="*/ 10588767 h 13294492"/>
              <a:gd name="connsiteX6712" fmla="*/ 4049068 w 21624131"/>
              <a:gd name="connsiteY6712" fmla="*/ 10588767 h 13294492"/>
              <a:gd name="connsiteX6713" fmla="*/ 4049100 w 21624131"/>
              <a:gd name="connsiteY6713" fmla="*/ 10588767 h 13294492"/>
              <a:gd name="connsiteX6714" fmla="*/ 4049148 w 21624131"/>
              <a:gd name="connsiteY6714" fmla="*/ 10588767 h 13294492"/>
              <a:gd name="connsiteX6715" fmla="*/ 4049027 w 21624131"/>
              <a:gd name="connsiteY6715" fmla="*/ 10588767 h 13294492"/>
              <a:gd name="connsiteX6716" fmla="*/ 4049090 w 21624131"/>
              <a:gd name="connsiteY6716" fmla="*/ 10588767 h 13294492"/>
              <a:gd name="connsiteX6717" fmla="*/ 4049068 w 21624131"/>
              <a:gd name="connsiteY6717" fmla="*/ 10588767 h 13294492"/>
              <a:gd name="connsiteX6718" fmla="*/ 4049039 w 21624131"/>
              <a:gd name="connsiteY6718" fmla="*/ 10588767 h 13294492"/>
              <a:gd name="connsiteX6719" fmla="*/ 4049018 w 21624131"/>
              <a:gd name="connsiteY6719" fmla="*/ 10588766 h 13294492"/>
              <a:gd name="connsiteX6720" fmla="*/ 4049027 w 21624131"/>
              <a:gd name="connsiteY6720" fmla="*/ 10588767 h 13294492"/>
              <a:gd name="connsiteX6721" fmla="*/ 4049023 w 21624131"/>
              <a:gd name="connsiteY6721" fmla="*/ 10588766 h 13294492"/>
              <a:gd name="connsiteX6722" fmla="*/ 4048992 w 21624131"/>
              <a:gd name="connsiteY6722" fmla="*/ 10588767 h 13294492"/>
              <a:gd name="connsiteX6723" fmla="*/ 4049023 w 21624131"/>
              <a:gd name="connsiteY6723" fmla="*/ 10588766 h 13294492"/>
              <a:gd name="connsiteX6724" fmla="*/ 4049039 w 21624131"/>
              <a:gd name="connsiteY6724" fmla="*/ 10588767 h 13294492"/>
              <a:gd name="connsiteX6725" fmla="*/ 4049054 w 21624131"/>
              <a:gd name="connsiteY6725" fmla="*/ 10588767 h 13294492"/>
              <a:gd name="connsiteX6726" fmla="*/ 8012023 w 21624131"/>
              <a:gd name="connsiteY6726" fmla="*/ 9369857 h 13294492"/>
              <a:gd name="connsiteX6727" fmla="*/ 8053239 w 21624131"/>
              <a:gd name="connsiteY6727" fmla="*/ 9357781 h 13294492"/>
              <a:gd name="connsiteX6728" fmla="*/ 8112772 w 21624131"/>
              <a:gd name="connsiteY6728" fmla="*/ 9353181 h 13294492"/>
              <a:gd name="connsiteX6729" fmla="*/ 8057818 w 21624131"/>
              <a:gd name="connsiteY6729" fmla="*/ 9385383 h 13294492"/>
              <a:gd name="connsiteX6730" fmla="*/ 7998285 w 21624131"/>
              <a:gd name="connsiteY6730" fmla="*/ 9385384 h 13294492"/>
              <a:gd name="connsiteX6731" fmla="*/ 8012023 w 21624131"/>
              <a:gd name="connsiteY6731" fmla="*/ 9369857 h 13294492"/>
              <a:gd name="connsiteX6732" fmla="*/ 4048927 w 21624131"/>
              <a:gd name="connsiteY6732" fmla="*/ 10588767 h 13294492"/>
              <a:gd name="connsiteX6733" fmla="*/ 4048933 w 21624131"/>
              <a:gd name="connsiteY6733" fmla="*/ 10588767 h 13294492"/>
              <a:gd name="connsiteX6734" fmla="*/ 4048992 w 21624131"/>
              <a:gd name="connsiteY6734" fmla="*/ 10588767 h 13294492"/>
              <a:gd name="connsiteX6735" fmla="*/ 4048910 w 21624131"/>
              <a:gd name="connsiteY6735" fmla="*/ 10588767 h 13294492"/>
              <a:gd name="connsiteX6736" fmla="*/ 4048918 w 21624131"/>
              <a:gd name="connsiteY6736" fmla="*/ 10588767 h 13294492"/>
              <a:gd name="connsiteX6737" fmla="*/ 4048927 w 21624131"/>
              <a:gd name="connsiteY6737" fmla="*/ 10588767 h 13294492"/>
              <a:gd name="connsiteX6738" fmla="*/ 4048799 w 21624131"/>
              <a:gd name="connsiteY6738" fmla="*/ 10588767 h 13294492"/>
              <a:gd name="connsiteX6739" fmla="*/ 4049018 w 21624131"/>
              <a:gd name="connsiteY6739" fmla="*/ 10588766 h 13294492"/>
              <a:gd name="connsiteX6740" fmla="*/ 4048933 w 21624131"/>
              <a:gd name="connsiteY6740" fmla="*/ 10588767 h 13294492"/>
              <a:gd name="connsiteX6741" fmla="*/ 4048918 w 21624131"/>
              <a:gd name="connsiteY6741" fmla="*/ 10588767 h 13294492"/>
              <a:gd name="connsiteX6742" fmla="*/ 4048907 w 21624131"/>
              <a:gd name="connsiteY6742" fmla="*/ 10588767 h 13294492"/>
              <a:gd name="connsiteX6743" fmla="*/ 4048733 w 21624131"/>
              <a:gd name="connsiteY6743" fmla="*/ 10588767 h 13294492"/>
              <a:gd name="connsiteX6744" fmla="*/ 4048752 w 21624131"/>
              <a:gd name="connsiteY6744" fmla="*/ 10588767 h 13294492"/>
              <a:gd name="connsiteX6745" fmla="*/ 4048907 w 21624131"/>
              <a:gd name="connsiteY6745" fmla="*/ 10588767 h 13294492"/>
              <a:gd name="connsiteX6746" fmla="*/ 4048910 w 21624131"/>
              <a:gd name="connsiteY6746" fmla="*/ 10588767 h 13294492"/>
              <a:gd name="connsiteX6747" fmla="*/ 1295817 w 21624131"/>
              <a:gd name="connsiteY6747" fmla="*/ 11435377 h 13294492"/>
              <a:gd name="connsiteX6748" fmla="*/ 1325970 w 21624131"/>
              <a:gd name="connsiteY6748" fmla="*/ 11438312 h 13294492"/>
              <a:gd name="connsiteX6749" fmla="*/ 1256385 w 21624131"/>
              <a:gd name="connsiteY6749" fmla="*/ 11527532 h 13294492"/>
              <a:gd name="connsiteX6750" fmla="*/ 1168245 w 21624131"/>
              <a:gd name="connsiteY6750" fmla="*/ 11565099 h 13294492"/>
              <a:gd name="connsiteX6751" fmla="*/ 1237831 w 21624131"/>
              <a:gd name="connsiteY6751" fmla="*/ 11471183 h 13294492"/>
              <a:gd name="connsiteX6752" fmla="*/ 1295817 w 21624131"/>
              <a:gd name="connsiteY6752" fmla="*/ 11435377 h 13294492"/>
              <a:gd name="connsiteX6753" fmla="*/ 1100968 w 21624131"/>
              <a:gd name="connsiteY6753" fmla="*/ 11494883 h 13294492"/>
              <a:gd name="connsiteX6754" fmla="*/ 1129142 w 21624131"/>
              <a:gd name="connsiteY6754" fmla="*/ 11502980 h 13294492"/>
              <a:gd name="connsiteX6755" fmla="*/ 1063401 w 21624131"/>
              <a:gd name="connsiteY6755" fmla="*/ 11590883 h 13294492"/>
              <a:gd name="connsiteX6756" fmla="*/ 974180 w 21624131"/>
              <a:gd name="connsiteY6756" fmla="*/ 11609389 h 13294492"/>
              <a:gd name="connsiteX6757" fmla="*/ 1044618 w 21624131"/>
              <a:gd name="connsiteY6757" fmla="*/ 11521487 h 13294492"/>
              <a:gd name="connsiteX6758" fmla="*/ 1100968 w 21624131"/>
              <a:gd name="connsiteY6758" fmla="*/ 11494883 h 13294492"/>
              <a:gd name="connsiteX6759" fmla="*/ 4168934 w 21624131"/>
              <a:gd name="connsiteY6759" fmla="*/ 10550713 h 13294492"/>
              <a:gd name="connsiteX6760" fmla="*/ 4181788 w 21624131"/>
              <a:gd name="connsiteY6760" fmla="*/ 10547161 h 13294492"/>
              <a:gd name="connsiteX6761" fmla="*/ 4232036 w 21624131"/>
              <a:gd name="connsiteY6761" fmla="*/ 10540058 h 13294492"/>
              <a:gd name="connsiteX6762" fmla="*/ 4311495 w 21624131"/>
              <a:gd name="connsiteY6762" fmla="*/ 10549529 h 13294492"/>
              <a:gd name="connsiteX6763" fmla="*/ 4241383 w 21624131"/>
              <a:gd name="connsiteY6763" fmla="*/ 10559001 h 13294492"/>
              <a:gd name="connsiteX6764" fmla="*/ 4166597 w 21624131"/>
              <a:gd name="connsiteY6764" fmla="*/ 10554265 h 13294492"/>
              <a:gd name="connsiteX6765" fmla="*/ 4168934 w 21624131"/>
              <a:gd name="connsiteY6765" fmla="*/ 10550713 h 13294492"/>
              <a:gd name="connsiteX6766" fmla="*/ 7486994 w 21624131"/>
              <a:gd name="connsiteY6766" fmla="*/ 9529414 h 13294492"/>
              <a:gd name="connsiteX6767" fmla="*/ 7526758 w 21624131"/>
              <a:gd name="connsiteY6767" fmla="*/ 9519063 h 13294492"/>
              <a:gd name="connsiteX6768" fmla="*/ 7591302 w 21624131"/>
              <a:gd name="connsiteY6768" fmla="*/ 9528264 h 13294492"/>
              <a:gd name="connsiteX6769" fmla="*/ 7535979 w 21624131"/>
              <a:gd name="connsiteY6769" fmla="*/ 9555866 h 13294492"/>
              <a:gd name="connsiteX6770" fmla="*/ 7471434 w 21624131"/>
              <a:gd name="connsiteY6770" fmla="*/ 9546666 h 13294492"/>
              <a:gd name="connsiteX6771" fmla="*/ 7486994 w 21624131"/>
              <a:gd name="connsiteY6771" fmla="*/ 9529414 h 13294492"/>
              <a:gd name="connsiteX6772" fmla="*/ 4040413 w 21624131"/>
              <a:gd name="connsiteY6772" fmla="*/ 10588767 h 13294492"/>
              <a:gd name="connsiteX6773" fmla="*/ 4048799 w 21624131"/>
              <a:gd name="connsiteY6773" fmla="*/ 10588767 h 13294492"/>
              <a:gd name="connsiteX6774" fmla="*/ 4048752 w 21624131"/>
              <a:gd name="connsiteY6774" fmla="*/ 10588767 h 13294492"/>
              <a:gd name="connsiteX6775" fmla="*/ 4047996 w 21624131"/>
              <a:gd name="connsiteY6775" fmla="*/ 10588767 h 13294492"/>
              <a:gd name="connsiteX6776" fmla="*/ 4048733 w 21624131"/>
              <a:gd name="connsiteY6776" fmla="*/ 10588767 h 13294492"/>
              <a:gd name="connsiteX6777" fmla="*/ 19254921 w 21624131"/>
              <a:gd name="connsiteY6777" fmla="*/ 5909192 h 13294492"/>
              <a:gd name="connsiteX6778" fmla="*/ 19318568 w 21624131"/>
              <a:gd name="connsiteY6778" fmla="*/ 5936889 h 13294492"/>
              <a:gd name="connsiteX6779" fmla="*/ 19268559 w 21624131"/>
              <a:gd name="connsiteY6779" fmla="*/ 5983053 h 13294492"/>
              <a:gd name="connsiteX6780" fmla="*/ 19204913 w 21624131"/>
              <a:gd name="connsiteY6780" fmla="*/ 5955355 h 13294492"/>
              <a:gd name="connsiteX6781" fmla="*/ 19254921 w 21624131"/>
              <a:gd name="connsiteY6781" fmla="*/ 5909192 h 13294492"/>
              <a:gd name="connsiteX6782" fmla="*/ 4037969 w 21624131"/>
              <a:gd name="connsiteY6782" fmla="*/ 10588091 h 13294492"/>
              <a:gd name="connsiteX6783" fmla="*/ 4038815 w 21624131"/>
              <a:gd name="connsiteY6783" fmla="*/ 10588091 h 13294492"/>
              <a:gd name="connsiteX6784" fmla="*/ 4042856 w 21624131"/>
              <a:gd name="connsiteY6784" fmla="*/ 10588091 h 13294492"/>
              <a:gd name="connsiteX6785" fmla="*/ 6313613 w 21624131"/>
              <a:gd name="connsiteY6785" fmla="*/ 9887897 h 13294492"/>
              <a:gd name="connsiteX6786" fmla="*/ 6378937 w 21624131"/>
              <a:gd name="connsiteY6786" fmla="*/ 9925179 h 13294492"/>
              <a:gd name="connsiteX6787" fmla="*/ 6318279 w 21624131"/>
              <a:gd name="connsiteY6787" fmla="*/ 9971785 h 13294492"/>
              <a:gd name="connsiteX6788" fmla="*/ 6252959 w 21624131"/>
              <a:gd name="connsiteY6788" fmla="*/ 9934501 h 13294492"/>
              <a:gd name="connsiteX6789" fmla="*/ 6313613 w 21624131"/>
              <a:gd name="connsiteY6789" fmla="*/ 9887897 h 13294492"/>
              <a:gd name="connsiteX6790" fmla="*/ 2788788 w 21624131"/>
              <a:gd name="connsiteY6790" fmla="*/ 10971675 h 13294492"/>
              <a:gd name="connsiteX6791" fmla="*/ 2890846 w 21624131"/>
              <a:gd name="connsiteY6791" fmla="*/ 10994676 h 13294492"/>
              <a:gd name="connsiteX6792" fmla="*/ 2811982 w 21624131"/>
              <a:gd name="connsiteY6792" fmla="*/ 11160288 h 13294492"/>
              <a:gd name="connsiteX6793" fmla="*/ 2705287 w 21624131"/>
              <a:gd name="connsiteY6793" fmla="*/ 11059081 h 13294492"/>
              <a:gd name="connsiteX6794" fmla="*/ 2788788 w 21624131"/>
              <a:gd name="connsiteY6794" fmla="*/ 10971675 h 13294492"/>
              <a:gd name="connsiteX6795" fmla="*/ 4027192 w 21624131"/>
              <a:gd name="connsiteY6795" fmla="*/ 10588091 h 13294492"/>
              <a:gd name="connsiteX6796" fmla="*/ 4027845 w 21624131"/>
              <a:gd name="connsiteY6796" fmla="*/ 10588091 h 13294492"/>
              <a:gd name="connsiteX6797" fmla="*/ 4037969 w 21624131"/>
              <a:gd name="connsiteY6797" fmla="*/ 10588091 h 13294492"/>
              <a:gd name="connsiteX6798" fmla="*/ 4020395 w 21624131"/>
              <a:gd name="connsiteY6798" fmla="*/ 10588767 h 13294492"/>
              <a:gd name="connsiteX6799" fmla="*/ 4040413 w 21624131"/>
              <a:gd name="connsiteY6799" fmla="*/ 10588767 h 13294492"/>
              <a:gd name="connsiteX6800" fmla="*/ 4026145 w 21624131"/>
              <a:gd name="connsiteY6800" fmla="*/ 10588767 h 13294492"/>
              <a:gd name="connsiteX6801" fmla="*/ 4020395 w 21624131"/>
              <a:gd name="connsiteY6801" fmla="*/ 10588767 h 13294492"/>
              <a:gd name="connsiteX6802" fmla="*/ 16360841 w 21624131"/>
              <a:gd name="connsiteY6802" fmla="*/ 6793067 h 13294492"/>
              <a:gd name="connsiteX6803" fmla="*/ 16400272 w 21624131"/>
              <a:gd name="connsiteY6803" fmla="*/ 6782844 h 13294492"/>
              <a:gd name="connsiteX6804" fmla="*/ 16474496 w 21624131"/>
              <a:gd name="connsiteY6804" fmla="*/ 6787655 h 13294492"/>
              <a:gd name="connsiteX6805" fmla="*/ 16418830 w 21624131"/>
              <a:gd name="connsiteY6805" fmla="*/ 6811709 h 13294492"/>
              <a:gd name="connsiteX6806" fmla="*/ 16349246 w 21624131"/>
              <a:gd name="connsiteY6806" fmla="*/ 6806898 h 13294492"/>
              <a:gd name="connsiteX6807" fmla="*/ 16360841 w 21624131"/>
              <a:gd name="connsiteY6807" fmla="*/ 6793067 h 13294492"/>
              <a:gd name="connsiteX6808" fmla="*/ 4019826 w 21624131"/>
              <a:gd name="connsiteY6808" fmla="*/ 10588091 h 13294492"/>
              <a:gd name="connsiteX6809" fmla="*/ 4027192 w 21624131"/>
              <a:gd name="connsiteY6809" fmla="*/ 10588091 h 13294492"/>
              <a:gd name="connsiteX6810" fmla="*/ 4020916 w 21624131"/>
              <a:gd name="connsiteY6810" fmla="*/ 10588091 h 13294492"/>
              <a:gd name="connsiteX6811" fmla="*/ 12156843 w 21624131"/>
              <a:gd name="connsiteY6811" fmla="*/ 8084648 h 13294492"/>
              <a:gd name="connsiteX6812" fmla="*/ 12207858 w 21624131"/>
              <a:gd name="connsiteY6812" fmla="*/ 8116697 h 13294492"/>
              <a:gd name="connsiteX6813" fmla="*/ 12148161 w 21624131"/>
              <a:gd name="connsiteY6813" fmla="*/ 8205067 h 13294492"/>
              <a:gd name="connsiteX6814" fmla="*/ 12070096 w 21624131"/>
              <a:gd name="connsiteY6814" fmla="*/ 8186463 h 13294492"/>
              <a:gd name="connsiteX6815" fmla="*/ 12129793 w 21624131"/>
              <a:gd name="connsiteY6815" fmla="*/ 8093441 h 13294492"/>
              <a:gd name="connsiteX6816" fmla="*/ 12156843 w 21624131"/>
              <a:gd name="connsiteY6816" fmla="*/ 8084648 h 13294492"/>
              <a:gd name="connsiteX6817" fmla="*/ 4010517 w 21624131"/>
              <a:gd name="connsiteY6817" fmla="*/ 10588091 h 13294492"/>
              <a:gd name="connsiteX6818" fmla="*/ 4019826 w 21624131"/>
              <a:gd name="connsiteY6818" fmla="*/ 10588091 h 13294492"/>
              <a:gd name="connsiteX6819" fmla="*/ 4010523 w 21624131"/>
              <a:gd name="connsiteY6819" fmla="*/ 10588091 h 13294492"/>
              <a:gd name="connsiteX6820" fmla="*/ 1928627 w 21624131"/>
              <a:gd name="connsiteY6820" fmla="*/ 11226833 h 13294492"/>
              <a:gd name="connsiteX6821" fmla="*/ 1941077 w 21624131"/>
              <a:gd name="connsiteY6821" fmla="*/ 11230544 h 13294492"/>
              <a:gd name="connsiteX6822" fmla="*/ 1867805 w 21624131"/>
              <a:gd name="connsiteY6822" fmla="*/ 11342309 h 13294492"/>
              <a:gd name="connsiteX6823" fmla="*/ 1776216 w 21624131"/>
              <a:gd name="connsiteY6823" fmla="*/ 11398192 h 13294492"/>
              <a:gd name="connsiteX6824" fmla="*/ 1844909 w 21624131"/>
              <a:gd name="connsiteY6824" fmla="*/ 11286426 h 13294492"/>
              <a:gd name="connsiteX6825" fmla="*/ 1928627 w 21624131"/>
              <a:gd name="connsiteY6825" fmla="*/ 11226833 h 13294492"/>
              <a:gd name="connsiteX6826" fmla="*/ 9568379 w 21624131"/>
              <a:gd name="connsiteY6826" fmla="*/ 8876767 h 13294492"/>
              <a:gd name="connsiteX6827" fmla="*/ 9590278 w 21624131"/>
              <a:gd name="connsiteY6827" fmla="*/ 8884268 h 13294492"/>
              <a:gd name="connsiteX6828" fmla="*/ 9534954 w 21624131"/>
              <a:gd name="connsiteY6828" fmla="*/ 8930432 h 13294492"/>
              <a:gd name="connsiteX6829" fmla="*/ 9470410 w 21624131"/>
              <a:gd name="connsiteY6829" fmla="*/ 8939664 h 13294492"/>
              <a:gd name="connsiteX6830" fmla="*/ 9525733 w 21624131"/>
              <a:gd name="connsiteY6830" fmla="*/ 8893501 h 13294492"/>
              <a:gd name="connsiteX6831" fmla="*/ 9568379 w 21624131"/>
              <a:gd name="connsiteY6831" fmla="*/ 8876767 h 13294492"/>
              <a:gd name="connsiteX6832" fmla="*/ 8771174 w 21624131"/>
              <a:gd name="connsiteY6832" fmla="*/ 9121178 h 13294492"/>
              <a:gd name="connsiteX6833" fmla="*/ 8835287 w 21624131"/>
              <a:gd name="connsiteY6833" fmla="*/ 9112158 h 13294492"/>
              <a:gd name="connsiteX6834" fmla="*/ 8780334 w 21624131"/>
              <a:gd name="connsiteY6834" fmla="*/ 9143729 h 13294492"/>
              <a:gd name="connsiteX6835" fmla="*/ 8720800 w 21624131"/>
              <a:gd name="connsiteY6835" fmla="*/ 9152749 h 13294492"/>
              <a:gd name="connsiteX6836" fmla="*/ 8771174 w 21624131"/>
              <a:gd name="connsiteY6836" fmla="*/ 9121178 h 13294492"/>
              <a:gd name="connsiteX6837" fmla="*/ 4684148 w 21624131"/>
              <a:gd name="connsiteY6837" fmla="*/ 10377186 h 13294492"/>
              <a:gd name="connsiteX6838" fmla="*/ 4728100 w 21624131"/>
              <a:gd name="connsiteY6838" fmla="*/ 10364163 h 13294492"/>
              <a:gd name="connsiteX6839" fmla="*/ 4806751 w 21624131"/>
              <a:gd name="connsiteY6839" fmla="*/ 10387841 h 13294492"/>
              <a:gd name="connsiteX6840" fmla="*/ 4746606 w 21624131"/>
              <a:gd name="connsiteY6840" fmla="*/ 10416255 h 13294492"/>
              <a:gd name="connsiteX6841" fmla="*/ 4667956 w 21624131"/>
              <a:gd name="connsiteY6841" fmla="*/ 10397312 h 13294492"/>
              <a:gd name="connsiteX6842" fmla="*/ 4684148 w 21624131"/>
              <a:gd name="connsiteY6842" fmla="*/ 10377186 h 13294492"/>
              <a:gd name="connsiteX6843" fmla="*/ 3992048 w 21624131"/>
              <a:gd name="connsiteY6843" fmla="*/ 10588091 h 13294492"/>
              <a:gd name="connsiteX6844" fmla="*/ 4009689 w 21624131"/>
              <a:gd name="connsiteY6844" fmla="*/ 10588091 h 13294492"/>
              <a:gd name="connsiteX6845" fmla="*/ 4009324 w 21624131"/>
              <a:gd name="connsiteY6845" fmla="*/ 10588091 h 13294492"/>
              <a:gd name="connsiteX6846" fmla="*/ 3994457 w 21624131"/>
              <a:gd name="connsiteY6846" fmla="*/ 10588091 h 13294492"/>
              <a:gd name="connsiteX6847" fmla="*/ 11041531 w 21624131"/>
              <a:gd name="connsiteY6847" fmla="*/ 8417791 h 13294492"/>
              <a:gd name="connsiteX6848" fmla="*/ 11092928 w 21624131"/>
              <a:gd name="connsiteY6848" fmla="*/ 8426300 h 13294492"/>
              <a:gd name="connsiteX6849" fmla="*/ 11042037 w 21624131"/>
              <a:gd name="connsiteY6849" fmla="*/ 8500771 h 13294492"/>
              <a:gd name="connsiteX6850" fmla="*/ 10963385 w 21624131"/>
              <a:gd name="connsiteY6850" fmla="*/ 8505425 h 13294492"/>
              <a:gd name="connsiteX6851" fmla="*/ 11014277 w 21624131"/>
              <a:gd name="connsiteY6851" fmla="*/ 8430954 h 13294492"/>
              <a:gd name="connsiteX6852" fmla="*/ 11041531 w 21624131"/>
              <a:gd name="connsiteY6852" fmla="*/ 8417791 h 13294492"/>
              <a:gd name="connsiteX6853" fmla="*/ 15483538 w 21624131"/>
              <a:gd name="connsiteY6853" fmla="*/ 7050686 h 13294492"/>
              <a:gd name="connsiteX6854" fmla="*/ 15529540 w 21624131"/>
              <a:gd name="connsiteY6854" fmla="*/ 7038417 h 13294492"/>
              <a:gd name="connsiteX6855" fmla="*/ 15603146 w 21624131"/>
              <a:gd name="connsiteY6855" fmla="*/ 7057113 h 13294492"/>
              <a:gd name="connsiteX6856" fmla="*/ 15534143 w 21624131"/>
              <a:gd name="connsiteY6856" fmla="*/ 7085158 h 13294492"/>
              <a:gd name="connsiteX6857" fmla="*/ 15465136 w 21624131"/>
              <a:gd name="connsiteY6857" fmla="*/ 7066462 h 13294492"/>
              <a:gd name="connsiteX6858" fmla="*/ 15483538 w 21624131"/>
              <a:gd name="connsiteY6858" fmla="*/ 7050686 h 13294492"/>
              <a:gd name="connsiteX6859" fmla="*/ 17099213 w 21624131"/>
              <a:gd name="connsiteY6859" fmla="*/ 6552407 h 13294492"/>
              <a:gd name="connsiteX6860" fmla="*/ 17168796 w 21624131"/>
              <a:gd name="connsiteY6860" fmla="*/ 6552408 h 13294492"/>
              <a:gd name="connsiteX6861" fmla="*/ 17117768 w 21624131"/>
              <a:gd name="connsiteY6861" fmla="*/ 6580009 h 13294492"/>
              <a:gd name="connsiteX6862" fmla="*/ 17052822 w 21624131"/>
              <a:gd name="connsiteY6862" fmla="*/ 6580009 h 13294492"/>
              <a:gd name="connsiteX6863" fmla="*/ 17099213 w 21624131"/>
              <a:gd name="connsiteY6863" fmla="*/ 6552407 h 13294492"/>
              <a:gd name="connsiteX6864" fmla="*/ 18000821 w 21624131"/>
              <a:gd name="connsiteY6864" fmla="*/ 6274474 h 13294492"/>
              <a:gd name="connsiteX6865" fmla="*/ 18066392 w 21624131"/>
              <a:gd name="connsiteY6865" fmla="*/ 6288213 h 13294492"/>
              <a:gd name="connsiteX6866" fmla="*/ 18019554 w 21624131"/>
              <a:gd name="connsiteY6866" fmla="*/ 6320270 h 13294492"/>
              <a:gd name="connsiteX6867" fmla="*/ 17949300 w 21624131"/>
              <a:gd name="connsiteY6867" fmla="*/ 6311110 h 13294492"/>
              <a:gd name="connsiteX6868" fmla="*/ 18000821 w 21624131"/>
              <a:gd name="connsiteY6868" fmla="*/ 6274474 h 13294492"/>
              <a:gd name="connsiteX6869" fmla="*/ 14818998 w 21624131"/>
              <a:gd name="connsiteY6869" fmla="*/ 7251443 h 13294492"/>
              <a:gd name="connsiteX6870" fmla="*/ 14897649 w 21624131"/>
              <a:gd name="connsiteY6870" fmla="*/ 7279405 h 13294492"/>
              <a:gd name="connsiteX6871" fmla="*/ 14842131 w 21624131"/>
              <a:gd name="connsiteY6871" fmla="*/ 7326010 h 13294492"/>
              <a:gd name="connsiteX6872" fmla="*/ 14763481 w 21624131"/>
              <a:gd name="connsiteY6872" fmla="*/ 7293387 h 13294492"/>
              <a:gd name="connsiteX6873" fmla="*/ 14818998 w 21624131"/>
              <a:gd name="connsiteY6873" fmla="*/ 7251443 h 13294492"/>
              <a:gd name="connsiteX6874" fmla="*/ 1507933 w 21624131"/>
              <a:gd name="connsiteY6874" fmla="*/ 11344904 h 13294492"/>
              <a:gd name="connsiteX6875" fmla="*/ 1517003 w 21624131"/>
              <a:gd name="connsiteY6875" fmla="*/ 11347469 h 13294492"/>
              <a:gd name="connsiteX6876" fmla="*/ 1447890 w 21624131"/>
              <a:gd name="connsiteY6876" fmla="*/ 11438703 h 13294492"/>
              <a:gd name="connsiteX6877" fmla="*/ 1360344 w 21624131"/>
              <a:gd name="connsiteY6877" fmla="*/ 11484320 h 13294492"/>
              <a:gd name="connsiteX6878" fmla="*/ 1434066 w 21624131"/>
              <a:gd name="connsiteY6878" fmla="*/ 11388525 h 13294492"/>
              <a:gd name="connsiteX6879" fmla="*/ 1507933 w 21624131"/>
              <a:gd name="connsiteY6879" fmla="*/ 11344904 h 13294492"/>
              <a:gd name="connsiteX6880" fmla="*/ 3999087 w 21624131"/>
              <a:gd name="connsiteY6880" fmla="*/ 10574963 h 13294492"/>
              <a:gd name="connsiteX6881" fmla="*/ 4013369 w 21624131"/>
              <a:gd name="connsiteY6881" fmla="*/ 10572363 h 13294492"/>
              <a:gd name="connsiteX6882" fmla="*/ 4065300 w 21624131"/>
              <a:gd name="connsiteY6882" fmla="*/ 10569826 h 13294492"/>
              <a:gd name="connsiteX6883" fmla="*/ 4143776 w 21624131"/>
              <a:gd name="connsiteY6883" fmla="*/ 10573885 h 13294492"/>
              <a:gd name="connsiteX6884" fmla="*/ 4079149 w 21624131"/>
              <a:gd name="connsiteY6884" fmla="*/ 10577945 h 13294492"/>
              <a:gd name="connsiteX6885" fmla="*/ 3996057 w 21624131"/>
              <a:gd name="connsiteY6885" fmla="*/ 10577945 h 13294492"/>
              <a:gd name="connsiteX6886" fmla="*/ 3999087 w 21624131"/>
              <a:gd name="connsiteY6886" fmla="*/ 10574963 h 13294492"/>
              <a:gd name="connsiteX6887" fmla="*/ 16528279 w 21624131"/>
              <a:gd name="connsiteY6887" fmla="*/ 6720963 h 13294492"/>
              <a:gd name="connsiteX6888" fmla="*/ 16566889 w 21624131"/>
              <a:gd name="connsiteY6888" fmla="*/ 6709970 h 13294492"/>
              <a:gd name="connsiteX6889" fmla="*/ 16635025 w 21624131"/>
              <a:gd name="connsiteY6889" fmla="*/ 6709970 h 13294492"/>
              <a:gd name="connsiteX6890" fmla="*/ 16585060 w 21624131"/>
              <a:gd name="connsiteY6890" fmla="*/ 6736354 h 13294492"/>
              <a:gd name="connsiteX6891" fmla="*/ 16516924 w 21624131"/>
              <a:gd name="connsiteY6891" fmla="*/ 6731958 h 13294492"/>
              <a:gd name="connsiteX6892" fmla="*/ 16528279 w 21624131"/>
              <a:gd name="connsiteY6892" fmla="*/ 6720963 h 13294492"/>
              <a:gd name="connsiteX6893" fmla="*/ 10296645 w 21624131"/>
              <a:gd name="connsiteY6893" fmla="*/ 8636127 h 13294492"/>
              <a:gd name="connsiteX6894" fmla="*/ 10340603 w 21624131"/>
              <a:gd name="connsiteY6894" fmla="*/ 8638084 h 13294492"/>
              <a:gd name="connsiteX6895" fmla="*/ 10284616 w 21624131"/>
              <a:gd name="connsiteY6895" fmla="*/ 8703030 h 13294492"/>
              <a:gd name="connsiteX6896" fmla="*/ 10214631 w 21624131"/>
              <a:gd name="connsiteY6896" fmla="*/ 8707669 h 13294492"/>
              <a:gd name="connsiteX6897" fmla="*/ 10270619 w 21624131"/>
              <a:gd name="connsiteY6897" fmla="*/ 8647363 h 13294492"/>
              <a:gd name="connsiteX6898" fmla="*/ 10296645 w 21624131"/>
              <a:gd name="connsiteY6898" fmla="*/ 8636127 h 13294492"/>
              <a:gd name="connsiteX6899" fmla="*/ 20666914 w 21624131"/>
              <a:gd name="connsiteY6899" fmla="*/ 5446463 h 13294492"/>
              <a:gd name="connsiteX6900" fmla="*/ 20620078 w 21624131"/>
              <a:gd name="connsiteY6900" fmla="*/ 5557411 h 13294492"/>
              <a:gd name="connsiteX6901" fmla="*/ 20554508 w 21624131"/>
              <a:gd name="connsiteY6901" fmla="*/ 5654491 h 13294492"/>
              <a:gd name="connsiteX6902" fmla="*/ 20601343 w 21624131"/>
              <a:gd name="connsiteY6902" fmla="*/ 5543542 h 13294492"/>
              <a:gd name="connsiteX6903" fmla="*/ 20666914 w 21624131"/>
              <a:gd name="connsiteY6903" fmla="*/ 5446463 h 13294492"/>
              <a:gd name="connsiteX6904" fmla="*/ 7651632 w 21624131"/>
              <a:gd name="connsiteY6904" fmla="*/ 9449178 h 13294492"/>
              <a:gd name="connsiteX6905" fmla="*/ 7687704 w 21624131"/>
              <a:gd name="connsiteY6905" fmla="*/ 9439594 h 13294492"/>
              <a:gd name="connsiteX6906" fmla="*/ 7752866 w 21624131"/>
              <a:gd name="connsiteY6906" fmla="*/ 9439594 h 13294492"/>
              <a:gd name="connsiteX6907" fmla="*/ 7697012 w 21624131"/>
              <a:gd name="connsiteY6907" fmla="*/ 9466656 h 13294492"/>
              <a:gd name="connsiteX6908" fmla="*/ 7636505 w 21624131"/>
              <a:gd name="connsiteY6908" fmla="*/ 9462145 h 13294492"/>
              <a:gd name="connsiteX6909" fmla="*/ 7651632 w 21624131"/>
              <a:gd name="connsiteY6909" fmla="*/ 9449178 h 13294492"/>
              <a:gd name="connsiteX6910" fmla="*/ 11600472 w 21624131"/>
              <a:gd name="connsiteY6910" fmla="*/ 8232457 h 13294492"/>
              <a:gd name="connsiteX6911" fmla="*/ 11647697 w 21624131"/>
              <a:gd name="connsiteY6911" fmla="*/ 8251104 h 13294492"/>
              <a:gd name="connsiteX6912" fmla="*/ 11587893 w 21624131"/>
              <a:gd name="connsiteY6912" fmla="*/ 8337978 h 13294492"/>
              <a:gd name="connsiteX6913" fmla="*/ 11514287 w 21624131"/>
              <a:gd name="connsiteY6913" fmla="*/ 8319689 h 13294492"/>
              <a:gd name="connsiteX6914" fmla="*/ 11574093 w 21624131"/>
              <a:gd name="connsiteY6914" fmla="*/ 8241959 h 13294492"/>
              <a:gd name="connsiteX6915" fmla="*/ 11600472 w 21624131"/>
              <a:gd name="connsiteY6915" fmla="*/ 8232457 h 13294492"/>
              <a:gd name="connsiteX6916" fmla="*/ 9325917 w 21624131"/>
              <a:gd name="connsiteY6916" fmla="*/ 8931757 h 13294492"/>
              <a:gd name="connsiteX6917" fmla="*/ 9390029 w 21624131"/>
              <a:gd name="connsiteY6917" fmla="*/ 8922737 h 13294492"/>
              <a:gd name="connsiteX6918" fmla="*/ 9335074 w 21624131"/>
              <a:gd name="connsiteY6918" fmla="*/ 8963328 h 13294492"/>
              <a:gd name="connsiteX6919" fmla="*/ 9270962 w 21624131"/>
              <a:gd name="connsiteY6919" fmla="*/ 8972348 h 13294492"/>
              <a:gd name="connsiteX6920" fmla="*/ 9325917 w 21624131"/>
              <a:gd name="connsiteY6920" fmla="*/ 8931757 h 13294492"/>
              <a:gd name="connsiteX6921" fmla="*/ 873336 w 21624131"/>
              <a:gd name="connsiteY6921" fmla="*/ 11530998 h 13294492"/>
              <a:gd name="connsiteX6922" fmla="*/ 934313 w 21624131"/>
              <a:gd name="connsiteY6922" fmla="*/ 11549731 h 13294492"/>
              <a:gd name="connsiteX6923" fmla="*/ 835812 w 21624131"/>
              <a:gd name="connsiteY6923" fmla="*/ 11634036 h 13294492"/>
              <a:gd name="connsiteX6924" fmla="*/ 817050 w 21624131"/>
              <a:gd name="connsiteY6924" fmla="*/ 11634036 h 13294492"/>
              <a:gd name="connsiteX6925" fmla="*/ 812360 w 21624131"/>
              <a:gd name="connsiteY6925" fmla="*/ 11568466 h 13294492"/>
              <a:gd name="connsiteX6926" fmla="*/ 873336 w 21624131"/>
              <a:gd name="connsiteY6926" fmla="*/ 11530998 h 13294492"/>
              <a:gd name="connsiteX6927" fmla="*/ 3907280 w 21624131"/>
              <a:gd name="connsiteY6927" fmla="*/ 10597816 h 13294492"/>
              <a:gd name="connsiteX6928" fmla="*/ 3983115 w 21624131"/>
              <a:gd name="connsiteY6928" fmla="*/ 10591474 h 13294492"/>
              <a:gd name="connsiteX6929" fmla="*/ 4076093 w 21624131"/>
              <a:gd name="connsiteY6929" fmla="*/ 10595984 h 13294492"/>
              <a:gd name="connsiteX6930" fmla="*/ 3992413 w 21624131"/>
              <a:gd name="connsiteY6930" fmla="*/ 10605005 h 13294492"/>
              <a:gd name="connsiteX6931" fmla="*/ 3904083 w 21624131"/>
              <a:gd name="connsiteY6931" fmla="*/ 10600494 h 13294492"/>
              <a:gd name="connsiteX6932" fmla="*/ 3907280 w 21624131"/>
              <a:gd name="connsiteY6932" fmla="*/ 10597816 h 13294492"/>
              <a:gd name="connsiteX6933" fmla="*/ 8211489 w 21624131"/>
              <a:gd name="connsiteY6933" fmla="*/ 9273622 h 13294492"/>
              <a:gd name="connsiteX6934" fmla="*/ 8270589 w 21624131"/>
              <a:gd name="connsiteY6934" fmla="*/ 9264601 h 13294492"/>
              <a:gd name="connsiteX6935" fmla="*/ 8225127 w 21624131"/>
              <a:gd name="connsiteY6935" fmla="*/ 9291663 h 13294492"/>
              <a:gd name="connsiteX6936" fmla="*/ 8161480 w 21624131"/>
              <a:gd name="connsiteY6936" fmla="*/ 9296173 h 13294492"/>
              <a:gd name="connsiteX6937" fmla="*/ 8211489 w 21624131"/>
              <a:gd name="connsiteY6937" fmla="*/ 9273622 h 13294492"/>
              <a:gd name="connsiteX6938" fmla="*/ 14259859 w 21624131"/>
              <a:gd name="connsiteY6938" fmla="*/ 7409867 h 13294492"/>
              <a:gd name="connsiteX6939" fmla="*/ 14285786 w 21624131"/>
              <a:gd name="connsiteY6939" fmla="*/ 7403029 h 13294492"/>
              <a:gd name="connsiteX6940" fmla="*/ 14369920 w 21624131"/>
              <a:gd name="connsiteY6940" fmla="*/ 7445385 h 13294492"/>
              <a:gd name="connsiteX6941" fmla="*/ 14304482 w 21624131"/>
              <a:gd name="connsiteY6941" fmla="*/ 7501859 h 13294492"/>
              <a:gd name="connsiteX6942" fmla="*/ 14225022 w 21624131"/>
              <a:gd name="connsiteY6942" fmla="*/ 7459503 h 13294492"/>
              <a:gd name="connsiteX6943" fmla="*/ 14259859 w 21624131"/>
              <a:gd name="connsiteY6943" fmla="*/ 7409867 h 13294492"/>
              <a:gd name="connsiteX6944" fmla="*/ 8576859 w 21624131"/>
              <a:gd name="connsiteY6944" fmla="*/ 9157531 h 13294492"/>
              <a:gd name="connsiteX6945" fmla="*/ 8633062 w 21624131"/>
              <a:gd name="connsiteY6945" fmla="*/ 9148330 h 13294492"/>
              <a:gd name="connsiteX6946" fmla="*/ 8586226 w 21624131"/>
              <a:gd name="connsiteY6946" fmla="*/ 9175933 h 13294492"/>
              <a:gd name="connsiteX6947" fmla="*/ 8520655 w 21624131"/>
              <a:gd name="connsiteY6947" fmla="*/ 9185133 h 13294492"/>
              <a:gd name="connsiteX6948" fmla="*/ 8576859 w 21624131"/>
              <a:gd name="connsiteY6948" fmla="*/ 9157531 h 13294492"/>
              <a:gd name="connsiteX6949" fmla="*/ 2271860 w 21624131"/>
              <a:gd name="connsiteY6949" fmla="*/ 11096491 h 13294492"/>
              <a:gd name="connsiteX6950" fmla="*/ 2330729 w 21624131"/>
              <a:gd name="connsiteY6950" fmla="*/ 11106210 h 13294492"/>
              <a:gd name="connsiteX6951" fmla="*/ 2252524 w 21624131"/>
              <a:gd name="connsiteY6951" fmla="*/ 11207578 h 13294492"/>
              <a:gd name="connsiteX6952" fmla="*/ 2155918 w 21624131"/>
              <a:gd name="connsiteY6952" fmla="*/ 11226010 h 13294492"/>
              <a:gd name="connsiteX6953" fmla="*/ 2238723 w 21624131"/>
              <a:gd name="connsiteY6953" fmla="*/ 11115426 h 13294492"/>
              <a:gd name="connsiteX6954" fmla="*/ 2271860 w 21624131"/>
              <a:gd name="connsiteY6954" fmla="*/ 11096491 h 13294492"/>
              <a:gd name="connsiteX6955" fmla="*/ 6994465 w 21624131"/>
              <a:gd name="connsiteY6955" fmla="*/ 9643521 h 13294492"/>
              <a:gd name="connsiteX6956" fmla="*/ 7068230 w 21624131"/>
              <a:gd name="connsiteY6956" fmla="*/ 9661838 h 13294492"/>
              <a:gd name="connsiteX6957" fmla="*/ 7012906 w 21624131"/>
              <a:gd name="connsiteY6957" fmla="*/ 9693894 h 13294492"/>
              <a:gd name="connsiteX6958" fmla="*/ 6948361 w 21624131"/>
              <a:gd name="connsiteY6958" fmla="*/ 9675577 h 13294492"/>
              <a:gd name="connsiteX6959" fmla="*/ 6994465 w 21624131"/>
              <a:gd name="connsiteY6959" fmla="*/ 9643521 h 13294492"/>
              <a:gd name="connsiteX6960" fmla="*/ 15651889 w 21624131"/>
              <a:gd name="connsiteY6960" fmla="*/ 6979729 h 13294492"/>
              <a:gd name="connsiteX6961" fmla="*/ 15697316 w 21624131"/>
              <a:gd name="connsiteY6961" fmla="*/ 6969954 h 13294492"/>
              <a:gd name="connsiteX6962" fmla="*/ 15766322 w 21624131"/>
              <a:gd name="connsiteY6962" fmla="*/ 6979155 h 13294492"/>
              <a:gd name="connsiteX6963" fmla="*/ 15706517 w 21624131"/>
              <a:gd name="connsiteY6963" fmla="*/ 7006758 h 13294492"/>
              <a:gd name="connsiteX6964" fmla="*/ 15637514 w 21624131"/>
              <a:gd name="connsiteY6964" fmla="*/ 6992955 h 13294492"/>
              <a:gd name="connsiteX6965" fmla="*/ 15651889 w 21624131"/>
              <a:gd name="connsiteY6965" fmla="*/ 6979729 h 13294492"/>
              <a:gd name="connsiteX6966" fmla="*/ 18888408 w 21624131"/>
              <a:gd name="connsiteY6966" fmla="*/ 5984067 h 13294492"/>
              <a:gd name="connsiteX6967" fmla="*/ 18953979 w 21624131"/>
              <a:gd name="connsiteY6967" fmla="*/ 6002332 h 13294492"/>
              <a:gd name="connsiteX6968" fmla="*/ 18902459 w 21624131"/>
              <a:gd name="connsiteY6968" fmla="*/ 6043430 h 13294492"/>
              <a:gd name="connsiteX6969" fmla="*/ 18841572 w 21624131"/>
              <a:gd name="connsiteY6969" fmla="*/ 6025164 h 13294492"/>
              <a:gd name="connsiteX6970" fmla="*/ 18888408 w 21624131"/>
              <a:gd name="connsiteY6970" fmla="*/ 5984067 h 13294492"/>
              <a:gd name="connsiteX6971" fmla="*/ 2106408 w 21624131"/>
              <a:gd name="connsiteY6971" fmla="*/ 11141963 h 13294492"/>
              <a:gd name="connsiteX6972" fmla="*/ 2137788 w 21624131"/>
              <a:gd name="connsiteY6972" fmla="*/ 11147761 h 13294492"/>
              <a:gd name="connsiteX6973" fmla="*/ 2058757 w 21624131"/>
              <a:gd name="connsiteY6973" fmla="*/ 11259097 h 13294492"/>
              <a:gd name="connsiteX6974" fmla="*/ 1961130 w 21624131"/>
              <a:gd name="connsiteY6974" fmla="*/ 11300846 h 13294492"/>
              <a:gd name="connsiteX6975" fmla="*/ 2040161 w 21624131"/>
              <a:gd name="connsiteY6975" fmla="*/ 11184872 h 13294492"/>
              <a:gd name="connsiteX6976" fmla="*/ 2106408 w 21624131"/>
              <a:gd name="connsiteY6976" fmla="*/ 11141963 h 13294492"/>
              <a:gd name="connsiteX6977" fmla="*/ 17634776 w 21624131"/>
              <a:gd name="connsiteY6977" fmla="*/ 6363705 h 13294492"/>
              <a:gd name="connsiteX6978" fmla="*/ 17700346 w 21624131"/>
              <a:gd name="connsiteY6978" fmla="*/ 6372725 h 13294492"/>
              <a:gd name="connsiteX6979" fmla="*/ 17648825 w 21624131"/>
              <a:gd name="connsiteY6979" fmla="*/ 6404295 h 13294492"/>
              <a:gd name="connsiteX6980" fmla="*/ 17583255 w 21624131"/>
              <a:gd name="connsiteY6980" fmla="*/ 6399786 h 13294492"/>
              <a:gd name="connsiteX6981" fmla="*/ 17634776 w 21624131"/>
              <a:gd name="connsiteY6981" fmla="*/ 6363705 h 13294492"/>
              <a:gd name="connsiteX6982" fmla="*/ 9169049 w 21624131"/>
              <a:gd name="connsiteY6982" fmla="*/ 8964299 h 13294492"/>
              <a:gd name="connsiteX6983" fmla="*/ 9193192 w 21624131"/>
              <a:gd name="connsiteY6983" fmla="*/ 8964299 h 13294492"/>
              <a:gd name="connsiteX6984" fmla="*/ 9146086 w 21624131"/>
              <a:gd name="connsiteY6984" fmla="*/ 8996355 h 13294492"/>
              <a:gd name="connsiteX6985" fmla="*/ 9080136 w 21624131"/>
              <a:gd name="connsiteY6985" fmla="*/ 9010093 h 13294492"/>
              <a:gd name="connsiteX6986" fmla="*/ 9127243 w 21624131"/>
              <a:gd name="connsiteY6986" fmla="*/ 8978037 h 13294492"/>
              <a:gd name="connsiteX6987" fmla="*/ 9169049 w 21624131"/>
              <a:gd name="connsiteY6987" fmla="*/ 8964299 h 13294492"/>
              <a:gd name="connsiteX6988" fmla="*/ 3271991 w 21624131"/>
              <a:gd name="connsiteY6988" fmla="*/ 10777481 h 13294492"/>
              <a:gd name="connsiteX6989" fmla="*/ 3306421 w 21624131"/>
              <a:gd name="connsiteY6989" fmla="*/ 10768367 h 13294492"/>
              <a:gd name="connsiteX6990" fmla="*/ 3413116 w 21624131"/>
              <a:gd name="connsiteY6990" fmla="*/ 10786597 h 13294492"/>
              <a:gd name="connsiteX6991" fmla="*/ 3334255 w 21624131"/>
              <a:gd name="connsiteY6991" fmla="*/ 10836729 h 13294492"/>
              <a:gd name="connsiteX6992" fmla="*/ 3232197 w 21624131"/>
              <a:gd name="connsiteY6992" fmla="*/ 10818500 h 13294492"/>
              <a:gd name="connsiteX6993" fmla="*/ 3271991 w 21624131"/>
              <a:gd name="connsiteY6993" fmla="*/ 10777481 h 13294492"/>
              <a:gd name="connsiteX6994" fmla="*/ 19767558 w 21624131"/>
              <a:gd name="connsiteY6994" fmla="*/ 5701621 h 13294492"/>
              <a:gd name="connsiteX6995" fmla="*/ 19828066 w 21624131"/>
              <a:gd name="connsiteY6995" fmla="*/ 5733193 h 13294492"/>
              <a:gd name="connsiteX6996" fmla="*/ 19781521 w 21624131"/>
              <a:gd name="connsiteY6996" fmla="*/ 5778293 h 13294492"/>
              <a:gd name="connsiteX6997" fmla="*/ 19721014 w 21624131"/>
              <a:gd name="connsiteY6997" fmla="*/ 5746722 h 13294492"/>
              <a:gd name="connsiteX6998" fmla="*/ 19767558 w 21624131"/>
              <a:gd name="connsiteY6998" fmla="*/ 5701621 h 13294492"/>
              <a:gd name="connsiteX6999" fmla="*/ 15824971 w 21624131"/>
              <a:gd name="connsiteY6999" fmla="*/ 6914150 h 13294492"/>
              <a:gd name="connsiteX7000" fmla="*/ 15873380 w 21624131"/>
              <a:gd name="connsiteY7000" fmla="*/ 6904804 h 13294492"/>
              <a:gd name="connsiteX7001" fmla="*/ 15938697 w 21624131"/>
              <a:gd name="connsiteY7001" fmla="*/ 6909202 h 13294492"/>
              <a:gd name="connsiteX7002" fmla="*/ 15868712 w 21624131"/>
              <a:gd name="connsiteY7002" fmla="*/ 6931190 h 13294492"/>
              <a:gd name="connsiteX7003" fmla="*/ 15808060 w 21624131"/>
              <a:gd name="connsiteY7003" fmla="*/ 6926793 h 13294492"/>
              <a:gd name="connsiteX7004" fmla="*/ 15824971 w 21624131"/>
              <a:gd name="connsiteY7004" fmla="*/ 6914150 h 13294492"/>
              <a:gd name="connsiteX7005" fmla="*/ 7813995 w 21624131"/>
              <a:gd name="connsiteY7005" fmla="*/ 9375098 h 13294492"/>
              <a:gd name="connsiteX7006" fmla="*/ 7850066 w 21624131"/>
              <a:gd name="connsiteY7006" fmla="*/ 9366303 h 13294492"/>
              <a:gd name="connsiteX7007" fmla="*/ 7910575 w 21624131"/>
              <a:gd name="connsiteY7007" fmla="*/ 9361906 h 13294492"/>
              <a:gd name="connsiteX7008" fmla="*/ 7868685 w 21624131"/>
              <a:gd name="connsiteY7008" fmla="*/ 9383894 h 13294492"/>
              <a:gd name="connsiteX7009" fmla="*/ 7798868 w 21624131"/>
              <a:gd name="connsiteY7009" fmla="*/ 9383893 h 13294492"/>
              <a:gd name="connsiteX7010" fmla="*/ 7813995 w 21624131"/>
              <a:gd name="connsiteY7010" fmla="*/ 9375098 h 13294492"/>
              <a:gd name="connsiteX7011" fmla="*/ 16728967 w 21624131"/>
              <a:gd name="connsiteY7011" fmla="*/ 6631493 h 13294492"/>
              <a:gd name="connsiteX7012" fmla="*/ 16802732 w 21624131"/>
              <a:gd name="connsiteY7012" fmla="*/ 6631494 h 13294492"/>
              <a:gd name="connsiteX7013" fmla="*/ 16752018 w 21624131"/>
              <a:gd name="connsiteY7013" fmla="*/ 6657878 h 13294492"/>
              <a:gd name="connsiteX7014" fmla="*/ 16682863 w 21624131"/>
              <a:gd name="connsiteY7014" fmla="*/ 6657879 h 13294492"/>
              <a:gd name="connsiteX7015" fmla="*/ 16728967 w 21624131"/>
              <a:gd name="connsiteY7015" fmla="*/ 6631493 h 13294492"/>
              <a:gd name="connsiteX7016" fmla="*/ 10120087 w 21624131"/>
              <a:gd name="connsiteY7016" fmla="*/ 8662515 h 13294492"/>
              <a:gd name="connsiteX7017" fmla="*/ 10145020 w 21624131"/>
              <a:gd name="connsiteY7017" fmla="*/ 8666040 h 13294492"/>
              <a:gd name="connsiteX7018" fmla="*/ 10093992 w 21624131"/>
              <a:gd name="connsiteY7018" fmla="*/ 8717740 h 13294492"/>
              <a:gd name="connsiteX7019" fmla="*/ 10019768 w 21624131"/>
              <a:gd name="connsiteY7019" fmla="*/ 8731840 h 13294492"/>
              <a:gd name="connsiteX7020" fmla="*/ 10070797 w 21624131"/>
              <a:gd name="connsiteY7020" fmla="*/ 8680140 h 13294492"/>
              <a:gd name="connsiteX7021" fmla="*/ 10120087 w 21624131"/>
              <a:gd name="connsiteY7021" fmla="*/ 8662515 h 13294492"/>
              <a:gd name="connsiteX7022" fmla="*/ 4871381 w 21624131"/>
              <a:gd name="connsiteY7022" fmla="*/ 10275160 h 13294492"/>
              <a:gd name="connsiteX7023" fmla="*/ 4899717 w 21624131"/>
              <a:gd name="connsiteY7023" fmla="*/ 10269452 h 13294492"/>
              <a:gd name="connsiteX7024" fmla="*/ 4969115 w 21624131"/>
              <a:gd name="connsiteY7024" fmla="*/ 10296513 h 13294492"/>
              <a:gd name="connsiteX7025" fmla="*/ 4913596 w 21624131"/>
              <a:gd name="connsiteY7025" fmla="*/ 10332594 h 13294492"/>
              <a:gd name="connsiteX7026" fmla="*/ 4834946 w 21624131"/>
              <a:gd name="connsiteY7026" fmla="*/ 10310043 h 13294492"/>
              <a:gd name="connsiteX7027" fmla="*/ 4849982 w 21624131"/>
              <a:gd name="connsiteY7027" fmla="*/ 10284673 h 13294492"/>
              <a:gd name="connsiteX7028" fmla="*/ 4871381 w 21624131"/>
              <a:gd name="connsiteY7028" fmla="*/ 10275160 h 13294492"/>
              <a:gd name="connsiteX7029" fmla="*/ 5394477 w 21624131"/>
              <a:gd name="connsiteY7029" fmla="*/ 10112889 h 13294492"/>
              <a:gd name="connsiteX7030" fmla="*/ 5420066 w 21624131"/>
              <a:gd name="connsiteY7030" fmla="*/ 10106276 h 13294492"/>
              <a:gd name="connsiteX7031" fmla="*/ 5494091 w 21624131"/>
              <a:gd name="connsiteY7031" fmla="*/ 10143079 h 13294492"/>
              <a:gd name="connsiteX7032" fmla="*/ 5438572 w 21624131"/>
              <a:gd name="connsiteY7032" fmla="*/ 10189082 h 13294492"/>
              <a:gd name="connsiteX7033" fmla="*/ 5364548 w 21624131"/>
              <a:gd name="connsiteY7033" fmla="*/ 10156880 h 13294492"/>
              <a:gd name="connsiteX7034" fmla="*/ 5394477 w 21624131"/>
              <a:gd name="connsiteY7034" fmla="*/ 10112889 h 13294492"/>
              <a:gd name="connsiteX7035" fmla="*/ 8376989 w 21624131"/>
              <a:gd name="connsiteY7035" fmla="*/ 9195146 h 13294492"/>
              <a:gd name="connsiteX7036" fmla="*/ 8437497 w 21624131"/>
              <a:gd name="connsiteY7036" fmla="*/ 9181615 h 13294492"/>
              <a:gd name="connsiteX7037" fmla="*/ 8386298 w 21624131"/>
              <a:gd name="connsiteY7037" fmla="*/ 9208677 h 13294492"/>
              <a:gd name="connsiteX7038" fmla="*/ 8325790 w 21624131"/>
              <a:gd name="connsiteY7038" fmla="*/ 9217697 h 13294492"/>
              <a:gd name="connsiteX7039" fmla="*/ 8376989 w 21624131"/>
              <a:gd name="connsiteY7039" fmla="*/ 9195146 h 13294492"/>
              <a:gd name="connsiteX7040" fmla="*/ 8932490 w 21624131"/>
              <a:gd name="connsiteY7040" fmla="*/ 9023761 h 13294492"/>
              <a:gd name="connsiteX7041" fmla="*/ 8992998 w 21624131"/>
              <a:gd name="connsiteY7041" fmla="*/ 9010231 h 13294492"/>
              <a:gd name="connsiteX7042" fmla="*/ 8946453 w 21624131"/>
              <a:gd name="connsiteY7042" fmla="*/ 9037291 h 13294492"/>
              <a:gd name="connsiteX7043" fmla="*/ 8881291 w 21624131"/>
              <a:gd name="connsiteY7043" fmla="*/ 9055332 h 13294492"/>
              <a:gd name="connsiteX7044" fmla="*/ 8932490 w 21624131"/>
              <a:gd name="connsiteY7044" fmla="*/ 9023761 h 13294492"/>
              <a:gd name="connsiteX7045" fmla="*/ 15987710 w 21624131"/>
              <a:gd name="connsiteY7045" fmla="*/ 6853052 h 13294492"/>
              <a:gd name="connsiteX7046" fmla="*/ 16029117 w 21624131"/>
              <a:gd name="connsiteY7046" fmla="*/ 6844258 h 13294492"/>
              <a:gd name="connsiteX7047" fmla="*/ 16099103 w 21624131"/>
              <a:gd name="connsiteY7047" fmla="*/ 6844257 h 13294492"/>
              <a:gd name="connsiteX7048" fmla="*/ 16047780 w 21624131"/>
              <a:gd name="connsiteY7048" fmla="*/ 6866245 h 13294492"/>
              <a:gd name="connsiteX7049" fmla="*/ 15977795 w 21624131"/>
              <a:gd name="connsiteY7049" fmla="*/ 6861848 h 13294492"/>
              <a:gd name="connsiteX7050" fmla="*/ 15987710 w 21624131"/>
              <a:gd name="connsiteY7050" fmla="*/ 6853052 h 13294492"/>
              <a:gd name="connsiteX7051" fmla="*/ 3751278 w 21624131"/>
              <a:gd name="connsiteY7051" fmla="*/ 10615895 h 13294492"/>
              <a:gd name="connsiteX7052" fmla="*/ 3806805 w 21624131"/>
              <a:gd name="connsiteY7052" fmla="*/ 10610415 h 13294492"/>
              <a:gd name="connsiteX7053" fmla="*/ 3902974 w 21624131"/>
              <a:gd name="connsiteY7053" fmla="*/ 10615286 h 13294492"/>
              <a:gd name="connsiteX7054" fmla="*/ 3829702 w 21624131"/>
              <a:gd name="connsiteY7054" fmla="*/ 10629899 h 13294492"/>
              <a:gd name="connsiteX7055" fmla="*/ 3733532 w 21624131"/>
              <a:gd name="connsiteY7055" fmla="*/ 10625028 h 13294492"/>
              <a:gd name="connsiteX7056" fmla="*/ 3751278 w 21624131"/>
              <a:gd name="connsiteY7056" fmla="*/ 10615895 h 13294492"/>
              <a:gd name="connsiteX7057" fmla="*/ 14941850 w 21624131"/>
              <a:gd name="connsiteY7057" fmla="*/ 7172172 h 13294492"/>
              <a:gd name="connsiteX7058" fmla="*/ 14984067 w 21624131"/>
              <a:gd name="connsiteY7058" fmla="*/ 7159414 h 13294492"/>
              <a:gd name="connsiteX7059" fmla="*/ 15062719 w 21624131"/>
              <a:gd name="connsiteY7059" fmla="*/ 7177970 h 13294492"/>
              <a:gd name="connsiteX7060" fmla="*/ 15002574 w 21624131"/>
              <a:gd name="connsiteY7060" fmla="*/ 7215081 h 13294492"/>
              <a:gd name="connsiteX7061" fmla="*/ 14923923 w 21624131"/>
              <a:gd name="connsiteY7061" fmla="*/ 7191887 h 13294492"/>
              <a:gd name="connsiteX7062" fmla="*/ 14941850 w 21624131"/>
              <a:gd name="connsiteY7062" fmla="*/ 7172172 h 13294492"/>
              <a:gd name="connsiteX7063" fmla="*/ 17264450 w 21624131"/>
              <a:gd name="connsiteY7063" fmla="*/ 6455800 h 13294492"/>
              <a:gd name="connsiteX7064" fmla="*/ 17329613 w 21624131"/>
              <a:gd name="connsiteY7064" fmla="*/ 6460401 h 13294492"/>
              <a:gd name="connsiteX7065" fmla="*/ 17273759 w 21624131"/>
              <a:gd name="connsiteY7065" fmla="*/ 6492603 h 13294492"/>
              <a:gd name="connsiteX7066" fmla="*/ 17213253 w 21624131"/>
              <a:gd name="connsiteY7066" fmla="*/ 6488004 h 13294492"/>
              <a:gd name="connsiteX7067" fmla="*/ 17264450 w 21624131"/>
              <a:gd name="connsiteY7067" fmla="*/ 6455800 h 13294492"/>
              <a:gd name="connsiteX7068" fmla="*/ 12511369 w 21624131"/>
              <a:gd name="connsiteY7068" fmla="*/ 7916696 h 13294492"/>
              <a:gd name="connsiteX7069" fmla="*/ 12565002 w 21624131"/>
              <a:gd name="connsiteY7069" fmla="*/ 7950275 h 13294492"/>
              <a:gd name="connsiteX7070" fmla="*/ 12504538 w 21624131"/>
              <a:gd name="connsiteY7070" fmla="*/ 8037525 h 13294492"/>
              <a:gd name="connsiteX7071" fmla="*/ 12425470 w 21624131"/>
              <a:gd name="connsiteY7071" fmla="*/ 8014565 h 13294492"/>
              <a:gd name="connsiteX7072" fmla="*/ 12481283 w 21624131"/>
              <a:gd name="connsiteY7072" fmla="*/ 7927315 h 13294492"/>
              <a:gd name="connsiteX7073" fmla="*/ 12511369 w 21624131"/>
              <a:gd name="connsiteY7073" fmla="*/ 7916696 h 13294492"/>
              <a:gd name="connsiteX7074" fmla="*/ 7124556 w 21624131"/>
              <a:gd name="connsiteY7074" fmla="*/ 9573116 h 13294492"/>
              <a:gd name="connsiteX7075" fmla="*/ 7166049 w 21624131"/>
              <a:gd name="connsiteY7075" fmla="*/ 9565065 h 13294492"/>
              <a:gd name="connsiteX7076" fmla="*/ 7230594 w 21624131"/>
              <a:gd name="connsiteY7076" fmla="*/ 9578866 h 13294492"/>
              <a:gd name="connsiteX7077" fmla="*/ 7175270 w 21624131"/>
              <a:gd name="connsiteY7077" fmla="*/ 9601868 h 13294492"/>
              <a:gd name="connsiteX7078" fmla="*/ 7110725 w 21624131"/>
              <a:gd name="connsiteY7078" fmla="*/ 9588067 h 13294492"/>
              <a:gd name="connsiteX7079" fmla="*/ 7124556 w 21624131"/>
              <a:gd name="connsiteY7079" fmla="*/ 9573116 h 13294492"/>
              <a:gd name="connsiteX7080" fmla="*/ 10870850 w 21624131"/>
              <a:gd name="connsiteY7080" fmla="*/ 8419977 h 13294492"/>
              <a:gd name="connsiteX7081" fmla="*/ 10895346 w 21624131"/>
              <a:gd name="connsiteY7081" fmla="*/ 8431449 h 13294492"/>
              <a:gd name="connsiteX7082" fmla="*/ 10834692 w 21624131"/>
              <a:gd name="connsiteY7082" fmla="*/ 8500277 h 13294492"/>
              <a:gd name="connsiteX7083" fmla="*/ 10764709 w 21624131"/>
              <a:gd name="connsiteY7083" fmla="*/ 8500277 h 13294492"/>
              <a:gd name="connsiteX7084" fmla="*/ 10825362 w 21624131"/>
              <a:gd name="connsiteY7084" fmla="*/ 8436037 h 13294492"/>
              <a:gd name="connsiteX7085" fmla="*/ 10870850 w 21624131"/>
              <a:gd name="connsiteY7085" fmla="*/ 8419977 h 13294492"/>
              <a:gd name="connsiteX7086" fmla="*/ 6466645 w 21624131"/>
              <a:gd name="connsiteY7086" fmla="*/ 9774243 h 13294492"/>
              <a:gd name="connsiteX7087" fmla="*/ 6541295 w 21624131"/>
              <a:gd name="connsiteY7087" fmla="*/ 9801304 h 13294492"/>
              <a:gd name="connsiteX7088" fmla="*/ 6489973 w 21624131"/>
              <a:gd name="connsiteY7088" fmla="*/ 9837386 h 13294492"/>
              <a:gd name="connsiteX7089" fmla="*/ 6415328 w 21624131"/>
              <a:gd name="connsiteY7089" fmla="*/ 9814833 h 13294492"/>
              <a:gd name="connsiteX7090" fmla="*/ 6466645 w 21624131"/>
              <a:gd name="connsiteY7090" fmla="*/ 9774243 h 13294492"/>
              <a:gd name="connsiteX7091" fmla="*/ 1701080 w 21624131"/>
              <a:gd name="connsiteY7091" fmla="*/ 11238259 h 13294492"/>
              <a:gd name="connsiteX7092" fmla="*/ 1710984 w 21624131"/>
              <a:gd name="connsiteY7092" fmla="*/ 11239425 h 13294492"/>
              <a:gd name="connsiteX7093" fmla="*/ 1641076 w 21624131"/>
              <a:gd name="connsiteY7093" fmla="*/ 11337293 h 13294492"/>
              <a:gd name="connsiteX7094" fmla="*/ 1552529 w 21624131"/>
              <a:gd name="connsiteY7094" fmla="*/ 11383897 h 13294492"/>
              <a:gd name="connsiteX7095" fmla="*/ 1622434 w 21624131"/>
              <a:gd name="connsiteY7095" fmla="*/ 11290689 h 13294492"/>
              <a:gd name="connsiteX7096" fmla="*/ 1701080 w 21624131"/>
              <a:gd name="connsiteY7096" fmla="*/ 11238259 h 13294492"/>
              <a:gd name="connsiteX7097" fmla="*/ 8776376 w 21624131"/>
              <a:gd name="connsiteY7097" fmla="*/ 9061161 h 13294492"/>
              <a:gd name="connsiteX7098" fmla="*/ 8797402 w 21624131"/>
              <a:gd name="connsiteY7098" fmla="*/ 9057136 h 13294492"/>
              <a:gd name="connsiteX7099" fmla="*/ 8747394 w 21624131"/>
              <a:gd name="connsiteY7099" fmla="*/ 9084739 h 13294492"/>
              <a:gd name="connsiteX7100" fmla="*/ 8688294 w 21624131"/>
              <a:gd name="connsiteY7100" fmla="*/ 9098539 h 13294492"/>
              <a:gd name="connsiteX7101" fmla="*/ 8738302 w 21624131"/>
              <a:gd name="connsiteY7101" fmla="*/ 9075537 h 13294492"/>
              <a:gd name="connsiteX7102" fmla="*/ 8776376 w 21624131"/>
              <a:gd name="connsiteY7102" fmla="*/ 9061161 h 13294492"/>
              <a:gd name="connsiteX7103" fmla="*/ 8011605 w 21624131"/>
              <a:gd name="connsiteY7103" fmla="*/ 9295946 h 13294492"/>
              <a:gd name="connsiteX7104" fmla="*/ 8075718 w 21624131"/>
              <a:gd name="connsiteY7104" fmla="*/ 9286475 h 13294492"/>
              <a:gd name="connsiteX7105" fmla="*/ 8029923 w 21624131"/>
              <a:gd name="connsiteY7105" fmla="*/ 9310153 h 13294492"/>
              <a:gd name="connsiteX7106" fmla="*/ 7965810 w 21624131"/>
              <a:gd name="connsiteY7106" fmla="*/ 9314888 h 13294492"/>
              <a:gd name="connsiteX7107" fmla="*/ 8011605 w 21624131"/>
              <a:gd name="connsiteY7107" fmla="*/ 9295946 h 13294492"/>
              <a:gd name="connsiteX7108" fmla="*/ 18527775 w 21624131"/>
              <a:gd name="connsiteY7108" fmla="*/ 6060805 h 13294492"/>
              <a:gd name="connsiteX7109" fmla="*/ 18588662 w 21624131"/>
              <a:gd name="connsiteY7109" fmla="*/ 6079568 h 13294492"/>
              <a:gd name="connsiteX7110" fmla="*/ 18537142 w 21624131"/>
              <a:gd name="connsiteY7110" fmla="*/ 6117092 h 13294492"/>
              <a:gd name="connsiteX7111" fmla="*/ 18476255 w 21624131"/>
              <a:gd name="connsiteY7111" fmla="*/ 6103020 h 13294492"/>
              <a:gd name="connsiteX7112" fmla="*/ 18527775 w 21624131"/>
              <a:gd name="connsiteY7112" fmla="*/ 6060805 h 13294492"/>
              <a:gd name="connsiteX7113" fmla="*/ 16158468 w 21624131"/>
              <a:gd name="connsiteY7113" fmla="*/ 6788107 h 13294492"/>
              <a:gd name="connsiteX7114" fmla="*/ 16201958 w 21624131"/>
              <a:gd name="connsiteY7114" fmla="*/ 6779313 h 13294492"/>
              <a:gd name="connsiteX7115" fmla="*/ 16266904 w 21624131"/>
              <a:gd name="connsiteY7115" fmla="*/ 6779313 h 13294492"/>
              <a:gd name="connsiteX7116" fmla="*/ 16211238 w 21624131"/>
              <a:gd name="connsiteY7116" fmla="*/ 6801299 h 13294492"/>
              <a:gd name="connsiteX7117" fmla="*/ 16146290 w 21624131"/>
              <a:gd name="connsiteY7117" fmla="*/ 6796901 h 13294492"/>
              <a:gd name="connsiteX7118" fmla="*/ 16158468 w 21624131"/>
              <a:gd name="connsiteY7118" fmla="*/ 6788107 h 13294492"/>
              <a:gd name="connsiteX7119" fmla="*/ 3415529 w 21624131"/>
              <a:gd name="connsiteY7119" fmla="*/ 10706064 h 13294492"/>
              <a:gd name="connsiteX7120" fmla="*/ 3473857 w 21624131"/>
              <a:gd name="connsiteY7120" fmla="*/ 10693470 h 13294492"/>
              <a:gd name="connsiteX7121" fmla="*/ 3575499 w 21624131"/>
              <a:gd name="connsiteY7121" fmla="*/ 10707208 h 13294492"/>
              <a:gd name="connsiteX7122" fmla="*/ 3496958 w 21624131"/>
              <a:gd name="connsiteY7122" fmla="*/ 10739265 h 13294492"/>
              <a:gd name="connsiteX7123" fmla="*/ 3395316 w 21624131"/>
              <a:gd name="connsiteY7123" fmla="*/ 10725527 h 13294492"/>
              <a:gd name="connsiteX7124" fmla="*/ 3415529 w 21624131"/>
              <a:gd name="connsiteY7124" fmla="*/ 10706064 h 13294492"/>
              <a:gd name="connsiteX7125" fmla="*/ 3583605 w 21624131"/>
              <a:gd name="connsiteY7125" fmla="*/ 10652510 h 13294492"/>
              <a:gd name="connsiteX7126" fmla="*/ 3639383 w 21624131"/>
              <a:gd name="connsiteY7126" fmla="*/ 10642287 h 13294492"/>
              <a:gd name="connsiteX7127" fmla="*/ 3740589 w 21624131"/>
              <a:gd name="connsiteY7127" fmla="*/ 10651908 h 13294492"/>
              <a:gd name="connsiteX7128" fmla="*/ 3662385 w 21624131"/>
              <a:gd name="connsiteY7128" fmla="*/ 10675962 h 13294492"/>
              <a:gd name="connsiteX7129" fmla="*/ 3565778 w 21624131"/>
              <a:gd name="connsiteY7129" fmla="*/ 10666340 h 13294492"/>
              <a:gd name="connsiteX7130" fmla="*/ 3583605 w 21624131"/>
              <a:gd name="connsiteY7130" fmla="*/ 10652510 h 13294492"/>
              <a:gd name="connsiteX7131" fmla="*/ 4153368 w 21624131"/>
              <a:gd name="connsiteY7131" fmla="*/ 10477058 h 13294492"/>
              <a:gd name="connsiteX7132" fmla="*/ 4199635 w 21624131"/>
              <a:gd name="connsiteY7132" fmla="*/ 10466995 h 13294492"/>
              <a:gd name="connsiteX7133" fmla="*/ 4278284 w 21624131"/>
              <a:gd name="connsiteY7133" fmla="*/ 10481202 h 13294492"/>
              <a:gd name="connsiteX7134" fmla="*/ 4208887 w 21624131"/>
              <a:gd name="connsiteY7134" fmla="*/ 10504880 h 13294492"/>
              <a:gd name="connsiteX7135" fmla="*/ 4134862 w 21624131"/>
              <a:gd name="connsiteY7135" fmla="*/ 10490673 h 13294492"/>
              <a:gd name="connsiteX7136" fmla="*/ 4153368 w 21624131"/>
              <a:gd name="connsiteY7136" fmla="*/ 10477058 h 13294492"/>
              <a:gd name="connsiteX7137" fmla="*/ 9922875 w 21624131"/>
              <a:gd name="connsiteY7137" fmla="*/ 8702027 h 13294492"/>
              <a:gd name="connsiteX7138" fmla="*/ 9944773 w 21624131"/>
              <a:gd name="connsiteY7138" fmla="*/ 8703758 h 13294492"/>
              <a:gd name="connsiteX7139" fmla="*/ 9889449 w 21624131"/>
              <a:gd name="connsiteY7139" fmla="*/ 8754537 h 13294492"/>
              <a:gd name="connsiteX7140" fmla="*/ 9824905 w 21624131"/>
              <a:gd name="connsiteY7140" fmla="*/ 8763770 h 13294492"/>
              <a:gd name="connsiteX7141" fmla="*/ 9880228 w 21624131"/>
              <a:gd name="connsiteY7141" fmla="*/ 8717607 h 13294492"/>
              <a:gd name="connsiteX7142" fmla="*/ 9922875 w 21624131"/>
              <a:gd name="connsiteY7142" fmla="*/ 8702027 h 13294492"/>
              <a:gd name="connsiteX7143" fmla="*/ 3984148 w 21624131"/>
              <a:gd name="connsiteY7143" fmla="*/ 10527994 h 13294492"/>
              <a:gd name="connsiteX7144" fmla="*/ 4034147 w 21624131"/>
              <a:gd name="connsiteY7144" fmla="*/ 10522920 h 13294492"/>
              <a:gd name="connsiteX7145" fmla="*/ 4113214 w 21624131"/>
              <a:gd name="connsiteY7145" fmla="*/ 10531941 h 13294492"/>
              <a:gd name="connsiteX7146" fmla="*/ 4048099 w 21624131"/>
              <a:gd name="connsiteY7146" fmla="*/ 10545471 h 13294492"/>
              <a:gd name="connsiteX7147" fmla="*/ 3969031 w 21624131"/>
              <a:gd name="connsiteY7147" fmla="*/ 10536451 h 13294492"/>
              <a:gd name="connsiteX7148" fmla="*/ 3984148 w 21624131"/>
              <a:gd name="connsiteY7148" fmla="*/ 10527994 h 13294492"/>
              <a:gd name="connsiteX7149" fmla="*/ 5943952 w 21624131"/>
              <a:gd name="connsiteY7149" fmla="*/ 9925105 h 13294492"/>
              <a:gd name="connsiteX7150" fmla="*/ 6019000 w 21624131"/>
              <a:gd name="connsiteY7150" fmla="*/ 9958255 h 13294492"/>
              <a:gd name="connsiteX7151" fmla="*/ 5962714 w 21624131"/>
              <a:gd name="connsiteY7151" fmla="*/ 10010347 h 13294492"/>
              <a:gd name="connsiteX7152" fmla="*/ 5887666 w 21624131"/>
              <a:gd name="connsiteY7152" fmla="*/ 9972463 h 13294492"/>
              <a:gd name="connsiteX7153" fmla="*/ 5943952 w 21624131"/>
              <a:gd name="connsiteY7153" fmla="*/ 9925105 h 13294492"/>
              <a:gd name="connsiteX7154" fmla="*/ 2946513 w 21624131"/>
              <a:gd name="connsiteY7154" fmla="*/ 10843261 h 13294492"/>
              <a:gd name="connsiteX7155" fmla="*/ 3048570 w 21624131"/>
              <a:gd name="connsiteY7155" fmla="*/ 10852363 h 13294492"/>
              <a:gd name="connsiteX7156" fmla="*/ 2969708 w 21624131"/>
              <a:gd name="connsiteY7156" fmla="*/ 10916079 h 13294492"/>
              <a:gd name="connsiteX7157" fmla="*/ 2872290 w 21624131"/>
              <a:gd name="connsiteY7157" fmla="*/ 10902426 h 13294492"/>
              <a:gd name="connsiteX7158" fmla="*/ 2946513 w 21624131"/>
              <a:gd name="connsiteY7158" fmla="*/ 10843261 h 13294492"/>
              <a:gd name="connsiteX7159" fmla="*/ 8578065 w 21624131"/>
              <a:gd name="connsiteY7159" fmla="*/ 9109340 h 13294492"/>
              <a:gd name="connsiteX7160" fmla="*/ 8595273 w 21624131"/>
              <a:gd name="connsiteY7160" fmla="*/ 9107648 h 13294492"/>
              <a:gd name="connsiteX7161" fmla="*/ 8549387 w 21624131"/>
              <a:gd name="connsiteY7161" fmla="*/ 9130200 h 13294492"/>
              <a:gd name="connsiteX7162" fmla="*/ 8494324 w 21624131"/>
              <a:gd name="connsiteY7162" fmla="*/ 9139220 h 13294492"/>
              <a:gd name="connsiteX7163" fmla="*/ 8540210 w 21624131"/>
              <a:gd name="connsiteY7163" fmla="*/ 9121179 h 13294492"/>
              <a:gd name="connsiteX7164" fmla="*/ 8578065 w 21624131"/>
              <a:gd name="connsiteY7164" fmla="*/ 9109340 h 13294492"/>
              <a:gd name="connsiteX7165" fmla="*/ 8144655 w 21624131"/>
              <a:gd name="connsiteY7165" fmla="*/ 9239989 h 13294492"/>
              <a:gd name="connsiteX7166" fmla="*/ 8178773 w 21624131"/>
              <a:gd name="connsiteY7166" fmla="*/ 9230711 h 13294492"/>
              <a:gd name="connsiteX7167" fmla="*/ 8235249 w 21624131"/>
              <a:gd name="connsiteY7167" fmla="*/ 9216794 h 13294492"/>
              <a:gd name="connsiteX7168" fmla="*/ 8188187 w 21624131"/>
              <a:gd name="connsiteY7168" fmla="*/ 9239989 h 13294492"/>
              <a:gd name="connsiteX7169" fmla="*/ 8131713 w 21624131"/>
              <a:gd name="connsiteY7169" fmla="*/ 9249267 h 13294492"/>
              <a:gd name="connsiteX7170" fmla="*/ 8144655 w 21624131"/>
              <a:gd name="connsiteY7170" fmla="*/ 9239989 h 13294492"/>
              <a:gd name="connsiteX7171" fmla="*/ 16900181 w 21624131"/>
              <a:gd name="connsiteY7171" fmla="*/ 6546995 h 13294492"/>
              <a:gd name="connsiteX7172" fmla="*/ 16964294 w 21624131"/>
              <a:gd name="connsiteY7172" fmla="*/ 6546996 h 13294492"/>
              <a:gd name="connsiteX7173" fmla="*/ 16909339 w 21624131"/>
              <a:gd name="connsiteY7173" fmla="*/ 6574598 h 13294492"/>
              <a:gd name="connsiteX7174" fmla="*/ 16849808 w 21624131"/>
              <a:gd name="connsiteY7174" fmla="*/ 6574598 h 13294492"/>
              <a:gd name="connsiteX7175" fmla="*/ 16900181 w 21624131"/>
              <a:gd name="connsiteY7175" fmla="*/ 6546995 h 13294492"/>
              <a:gd name="connsiteX7176" fmla="*/ 21123210 w 21624131"/>
              <a:gd name="connsiteY7176" fmla="*/ 5247004 h 13294492"/>
              <a:gd name="connsiteX7177" fmla="*/ 21132429 w 21624131"/>
              <a:gd name="connsiteY7177" fmla="*/ 5265454 h 13294492"/>
              <a:gd name="connsiteX7178" fmla="*/ 21132430 w 21624131"/>
              <a:gd name="connsiteY7178" fmla="*/ 5288517 h 13294492"/>
              <a:gd name="connsiteX7179" fmla="*/ 21086327 w 21624131"/>
              <a:gd name="connsiteY7179" fmla="*/ 5389995 h 13294492"/>
              <a:gd name="connsiteX7180" fmla="*/ 21026392 w 21624131"/>
              <a:gd name="connsiteY7180" fmla="*/ 5449959 h 13294492"/>
              <a:gd name="connsiteX7181" fmla="*/ 21040223 w 21624131"/>
              <a:gd name="connsiteY7181" fmla="*/ 5366932 h 13294492"/>
              <a:gd name="connsiteX7182" fmla="*/ 21104768 w 21624131"/>
              <a:gd name="connsiteY7182" fmla="*/ 5260842 h 13294492"/>
              <a:gd name="connsiteX7183" fmla="*/ 21123210 w 21624131"/>
              <a:gd name="connsiteY7183" fmla="*/ 5247004 h 13294492"/>
              <a:gd name="connsiteX7184" fmla="*/ 2585447 w 21624131"/>
              <a:gd name="connsiteY7184" fmla="*/ 10948464 h 13294492"/>
              <a:gd name="connsiteX7185" fmla="*/ 2686088 w 21624131"/>
              <a:gd name="connsiteY7185" fmla="*/ 10953148 h 13294492"/>
              <a:gd name="connsiteX7186" fmla="*/ 2608320 w 21624131"/>
              <a:gd name="connsiteY7186" fmla="*/ 11032769 h 13294492"/>
              <a:gd name="connsiteX7187" fmla="*/ 2512254 w 21624131"/>
              <a:gd name="connsiteY7187" fmla="*/ 11023402 h 13294492"/>
              <a:gd name="connsiteX7188" fmla="*/ 2585447 w 21624131"/>
              <a:gd name="connsiteY7188" fmla="*/ 10948464 h 13294492"/>
              <a:gd name="connsiteX7189" fmla="*/ 16362391 w 21624131"/>
              <a:gd name="connsiteY7189" fmla="*/ 6710209 h 13294492"/>
              <a:gd name="connsiteX7190" fmla="*/ 16431974 w 21624131"/>
              <a:gd name="connsiteY7190" fmla="*/ 6710209 h 13294492"/>
              <a:gd name="connsiteX7191" fmla="*/ 16376306 w 21624131"/>
              <a:gd name="connsiteY7191" fmla="*/ 6733404 h 13294492"/>
              <a:gd name="connsiteX7192" fmla="*/ 16311362 w 21624131"/>
              <a:gd name="connsiteY7192" fmla="*/ 6733405 h 13294492"/>
              <a:gd name="connsiteX7193" fmla="*/ 16362391 w 21624131"/>
              <a:gd name="connsiteY7193" fmla="*/ 6710209 h 13294492"/>
              <a:gd name="connsiteX7194" fmla="*/ 9726132 w 21624131"/>
              <a:gd name="connsiteY7194" fmla="*/ 8751218 h 13294492"/>
              <a:gd name="connsiteX7195" fmla="*/ 9748031 w 21624131"/>
              <a:gd name="connsiteY7195" fmla="*/ 8750632 h 13294492"/>
              <a:gd name="connsiteX7196" fmla="*/ 9697318 w 21624131"/>
              <a:gd name="connsiteY7196" fmla="*/ 8792846 h 13294492"/>
              <a:gd name="connsiteX7197" fmla="*/ 9632774 w 21624131"/>
              <a:gd name="connsiteY7197" fmla="*/ 8806918 h 13294492"/>
              <a:gd name="connsiteX7198" fmla="*/ 9683486 w 21624131"/>
              <a:gd name="connsiteY7198" fmla="*/ 8769394 h 13294492"/>
              <a:gd name="connsiteX7199" fmla="*/ 9726132 w 21624131"/>
              <a:gd name="connsiteY7199" fmla="*/ 8751218 h 13294492"/>
              <a:gd name="connsiteX7200" fmla="*/ 7287578 w 21624131"/>
              <a:gd name="connsiteY7200" fmla="*/ 9500762 h 13294492"/>
              <a:gd name="connsiteX7201" fmla="*/ 7327389 w 21624131"/>
              <a:gd name="connsiteY7201" fmla="*/ 9494843 h 13294492"/>
              <a:gd name="connsiteX7202" fmla="*/ 7392959 w 21624131"/>
              <a:gd name="connsiteY7202" fmla="*/ 9499578 h 13294492"/>
              <a:gd name="connsiteX7203" fmla="*/ 7336755 w 21624131"/>
              <a:gd name="connsiteY7203" fmla="*/ 9523256 h 13294492"/>
              <a:gd name="connsiteX7204" fmla="*/ 7275869 w 21624131"/>
              <a:gd name="connsiteY7204" fmla="*/ 9513785 h 13294492"/>
              <a:gd name="connsiteX7205" fmla="*/ 7287578 w 21624131"/>
              <a:gd name="connsiteY7205" fmla="*/ 9500762 h 13294492"/>
              <a:gd name="connsiteX7206" fmla="*/ 18157771 w 21624131"/>
              <a:gd name="connsiteY7206" fmla="*/ 6155408 h 13294492"/>
              <a:gd name="connsiteX7207" fmla="*/ 18223343 w 21624131"/>
              <a:gd name="connsiteY7207" fmla="*/ 6164566 h 13294492"/>
              <a:gd name="connsiteX7208" fmla="*/ 18176506 w 21624131"/>
              <a:gd name="connsiteY7208" fmla="*/ 6201203 h 13294492"/>
              <a:gd name="connsiteX7209" fmla="*/ 18110936 w 21624131"/>
              <a:gd name="connsiteY7209" fmla="*/ 6196623 h 13294492"/>
              <a:gd name="connsiteX7210" fmla="*/ 18157771 w 21624131"/>
              <a:gd name="connsiteY7210" fmla="*/ 6155408 h 13294492"/>
              <a:gd name="connsiteX7211" fmla="*/ 3804273 w 21624131"/>
              <a:gd name="connsiteY7211" fmla="*/ 10569657 h 13294492"/>
              <a:gd name="connsiteX7212" fmla="*/ 3818222 w 21624131"/>
              <a:gd name="connsiteY7212" fmla="*/ 10566105 h 13294492"/>
              <a:gd name="connsiteX7213" fmla="*/ 3866716 w 21624131"/>
              <a:gd name="connsiteY7213" fmla="*/ 10559002 h 13294492"/>
              <a:gd name="connsiteX7214" fmla="*/ 3946176 w 21624131"/>
              <a:gd name="connsiteY7214" fmla="*/ 10563737 h 13294492"/>
              <a:gd name="connsiteX7215" fmla="*/ 3876065 w 21624131"/>
              <a:gd name="connsiteY7215" fmla="*/ 10573209 h 13294492"/>
              <a:gd name="connsiteX7216" fmla="*/ 3801279 w 21624131"/>
              <a:gd name="connsiteY7216" fmla="*/ 10573209 h 13294492"/>
              <a:gd name="connsiteX7217" fmla="*/ 3804273 w 21624131"/>
              <a:gd name="connsiteY7217" fmla="*/ 10569657 h 13294492"/>
              <a:gd name="connsiteX7218" fmla="*/ 15110784 w 21624131"/>
              <a:gd name="connsiteY7218" fmla="*/ 7089032 h 13294492"/>
              <a:gd name="connsiteX7219" fmla="*/ 15156471 w 21624131"/>
              <a:gd name="connsiteY7219" fmla="*/ 7080729 h 13294492"/>
              <a:gd name="connsiteX7220" fmla="*/ 15230495 w 21624131"/>
              <a:gd name="connsiteY7220" fmla="*/ 7094013 h 13294492"/>
              <a:gd name="connsiteX7221" fmla="*/ 15170350 w 21624131"/>
              <a:gd name="connsiteY7221" fmla="*/ 7120582 h 13294492"/>
              <a:gd name="connsiteX7222" fmla="*/ 15096326 w 21624131"/>
              <a:gd name="connsiteY7222" fmla="*/ 7107298 h 13294492"/>
              <a:gd name="connsiteX7223" fmla="*/ 15110784 w 21624131"/>
              <a:gd name="connsiteY7223" fmla="*/ 7089032 h 13294492"/>
              <a:gd name="connsiteX7224" fmla="*/ 4321721 w 21624131"/>
              <a:gd name="connsiteY7224" fmla="*/ 10407369 h 13294492"/>
              <a:gd name="connsiteX7225" fmla="*/ 4367408 w 21624131"/>
              <a:gd name="connsiteY7225" fmla="*/ 10398605 h 13294492"/>
              <a:gd name="connsiteX7226" fmla="*/ 4441432 w 21624131"/>
              <a:gd name="connsiteY7226" fmla="*/ 10417302 h 13294492"/>
              <a:gd name="connsiteX7227" fmla="*/ 4376661 w 21624131"/>
              <a:gd name="connsiteY7227" fmla="*/ 10445347 h 13294492"/>
              <a:gd name="connsiteX7228" fmla="*/ 4307263 w 21624131"/>
              <a:gd name="connsiteY7228" fmla="*/ 10426650 h 13294492"/>
              <a:gd name="connsiteX7229" fmla="*/ 4321721 w 21624131"/>
              <a:gd name="connsiteY7229" fmla="*/ 10407369 h 13294492"/>
              <a:gd name="connsiteX7230" fmla="*/ 13920907 w 21624131"/>
              <a:gd name="connsiteY7230" fmla="*/ 7453634 h 13294492"/>
              <a:gd name="connsiteX7231" fmla="*/ 14004626 w 21624131"/>
              <a:gd name="connsiteY7231" fmla="*/ 7486215 h 13294492"/>
              <a:gd name="connsiteX7232" fmla="*/ 13944162 w 21624131"/>
              <a:gd name="connsiteY7232" fmla="*/ 7551377 h 13294492"/>
              <a:gd name="connsiteX7233" fmla="*/ 13865094 w 21624131"/>
              <a:gd name="connsiteY7233" fmla="*/ 7514142 h 13294492"/>
              <a:gd name="connsiteX7234" fmla="*/ 13920907 w 21624131"/>
              <a:gd name="connsiteY7234" fmla="*/ 7453634 h 13294492"/>
              <a:gd name="connsiteX7235" fmla="*/ 9527959 w 21624131"/>
              <a:gd name="connsiteY7235" fmla="*/ 8804313 h 13294492"/>
              <a:gd name="connsiteX7236" fmla="*/ 9547739 w 21624131"/>
              <a:gd name="connsiteY7236" fmla="*/ 8801994 h 13294492"/>
              <a:gd name="connsiteX7237" fmla="*/ 9491887 w 21624131"/>
              <a:gd name="connsiteY7237" fmla="*/ 8839105 h 13294492"/>
              <a:gd name="connsiteX7238" fmla="*/ 9436032 w 21624131"/>
              <a:gd name="connsiteY7238" fmla="*/ 8853022 h 13294492"/>
              <a:gd name="connsiteX7239" fmla="*/ 9487231 w 21624131"/>
              <a:gd name="connsiteY7239" fmla="*/ 8820549 h 13294492"/>
              <a:gd name="connsiteX7240" fmla="*/ 9527959 w 21624131"/>
              <a:gd name="connsiteY7240" fmla="*/ 8804313 h 13294492"/>
              <a:gd name="connsiteX7241" fmla="*/ 20156402 w 21624131"/>
              <a:gd name="connsiteY7241" fmla="*/ 5534331 h 13294492"/>
              <a:gd name="connsiteX7242" fmla="*/ 20179918 w 21624131"/>
              <a:gd name="connsiteY7242" fmla="*/ 5539493 h 13294492"/>
              <a:gd name="connsiteX7243" fmla="*/ 20138621 w 21624131"/>
              <a:gd name="connsiteY7243" fmla="*/ 5608322 h 13294492"/>
              <a:gd name="connsiteX7244" fmla="*/ 20078971 w 21624131"/>
              <a:gd name="connsiteY7244" fmla="*/ 5612910 h 13294492"/>
              <a:gd name="connsiteX7245" fmla="*/ 20115679 w 21624131"/>
              <a:gd name="connsiteY7245" fmla="*/ 5553259 h 13294492"/>
              <a:gd name="connsiteX7246" fmla="*/ 20156402 w 21624131"/>
              <a:gd name="connsiteY7246" fmla="*/ 5534331 h 13294492"/>
              <a:gd name="connsiteX7247" fmla="*/ 9334363 w 21624131"/>
              <a:gd name="connsiteY7247" fmla="*/ 8861033 h 13294492"/>
              <a:gd name="connsiteX7248" fmla="*/ 9350170 w 21624131"/>
              <a:gd name="connsiteY7248" fmla="*/ 8856889 h 13294492"/>
              <a:gd name="connsiteX7249" fmla="*/ 9303334 w 21624131"/>
              <a:gd name="connsiteY7249" fmla="*/ 8890039 h 13294492"/>
              <a:gd name="connsiteX7250" fmla="*/ 9242447 w 21624131"/>
              <a:gd name="connsiteY7250" fmla="*/ 8908981 h 13294492"/>
              <a:gd name="connsiteX7251" fmla="*/ 9293965 w 21624131"/>
              <a:gd name="connsiteY7251" fmla="*/ 8875832 h 13294492"/>
              <a:gd name="connsiteX7252" fmla="*/ 9334363 w 21624131"/>
              <a:gd name="connsiteY7252" fmla="*/ 8861033 h 13294492"/>
              <a:gd name="connsiteX7253" fmla="*/ 20618343 w 21624131"/>
              <a:gd name="connsiteY7253" fmla="*/ 5389664 h 13294492"/>
              <a:gd name="connsiteX7254" fmla="*/ 20572881 w 21624131"/>
              <a:gd name="connsiteY7254" fmla="*/ 5482642 h 13294492"/>
              <a:gd name="connsiteX7255" fmla="*/ 20513781 w 21624131"/>
              <a:gd name="connsiteY7255" fmla="*/ 5557023 h 13294492"/>
              <a:gd name="connsiteX7256" fmla="*/ 20559243 w 21624131"/>
              <a:gd name="connsiteY7256" fmla="*/ 5459396 h 13294492"/>
              <a:gd name="connsiteX7257" fmla="*/ 20618343 w 21624131"/>
              <a:gd name="connsiteY7257" fmla="*/ 5389664 h 13294492"/>
              <a:gd name="connsiteX7258" fmla="*/ 9137323 w 21624131"/>
              <a:gd name="connsiteY7258" fmla="*/ 8920357 h 13294492"/>
              <a:gd name="connsiteX7259" fmla="*/ 9155360 w 21624131"/>
              <a:gd name="connsiteY7259" fmla="*/ 8918143 h 13294492"/>
              <a:gd name="connsiteX7260" fmla="*/ 9104162 w 21624131"/>
              <a:gd name="connsiteY7260" fmla="*/ 8944712 h 13294492"/>
              <a:gd name="connsiteX7261" fmla="*/ 9043654 w 21624131"/>
              <a:gd name="connsiteY7261" fmla="*/ 8957996 h 13294492"/>
              <a:gd name="connsiteX7262" fmla="*/ 9094853 w 21624131"/>
              <a:gd name="connsiteY7262" fmla="*/ 8935855 h 13294492"/>
              <a:gd name="connsiteX7263" fmla="*/ 9137323 w 21624131"/>
              <a:gd name="connsiteY7263" fmla="*/ 8920357 h 13294492"/>
              <a:gd name="connsiteX7264" fmla="*/ 7449941 w 21624131"/>
              <a:gd name="connsiteY7264" fmla="*/ 9439079 h 13294492"/>
              <a:gd name="connsiteX7265" fmla="*/ 7489752 w 21624131"/>
              <a:gd name="connsiteY7265" fmla="*/ 9429801 h 13294492"/>
              <a:gd name="connsiteX7266" fmla="*/ 7550638 w 21624131"/>
              <a:gd name="connsiteY7266" fmla="*/ 9434440 h 13294492"/>
              <a:gd name="connsiteX7267" fmla="*/ 7503803 w 21624131"/>
              <a:gd name="connsiteY7267" fmla="*/ 9452996 h 13294492"/>
              <a:gd name="connsiteX7268" fmla="*/ 7438233 w 21624131"/>
              <a:gd name="connsiteY7268" fmla="*/ 9448357 h 13294492"/>
              <a:gd name="connsiteX7269" fmla="*/ 7449941 w 21624131"/>
              <a:gd name="connsiteY7269" fmla="*/ 9439079 h 13294492"/>
              <a:gd name="connsiteX7270" fmla="*/ 11400988 w 21624131"/>
              <a:gd name="connsiteY7270" fmla="*/ 8223028 h 13294492"/>
              <a:gd name="connsiteX7271" fmla="*/ 11450154 w 21624131"/>
              <a:gd name="connsiteY7271" fmla="*/ 8236118 h 13294492"/>
              <a:gd name="connsiteX7272" fmla="*/ 11394950 w 21624131"/>
              <a:gd name="connsiteY7272" fmla="*/ 8305935 h 13294492"/>
              <a:gd name="connsiteX7273" fmla="*/ 11316745 w 21624131"/>
              <a:gd name="connsiteY7273" fmla="*/ 8305935 h 13294492"/>
              <a:gd name="connsiteX7274" fmla="*/ 11371948 w 21624131"/>
              <a:gd name="connsiteY7274" fmla="*/ 8236118 h 13294492"/>
              <a:gd name="connsiteX7275" fmla="*/ 11400988 w 21624131"/>
              <a:gd name="connsiteY7275" fmla="*/ 8223028 h 13294492"/>
              <a:gd name="connsiteX7276" fmla="*/ 14452054 w 21624131"/>
              <a:gd name="connsiteY7276" fmla="*/ 7283812 h 13294492"/>
              <a:gd name="connsiteX7277" fmla="*/ 14529684 w 21624131"/>
              <a:gd name="connsiteY7277" fmla="*/ 7311158 h 13294492"/>
              <a:gd name="connsiteX7278" fmla="*/ 14470320 w 21624131"/>
              <a:gd name="connsiteY7278" fmla="*/ 7361291 h 13294492"/>
              <a:gd name="connsiteX7279" fmla="*/ 14392690 w 21624131"/>
              <a:gd name="connsiteY7279" fmla="*/ 7329388 h 13294492"/>
              <a:gd name="connsiteX7280" fmla="*/ 14452054 w 21624131"/>
              <a:gd name="connsiteY7280" fmla="*/ 7283812 h 13294492"/>
              <a:gd name="connsiteX7281" fmla="*/ 8937808 w 21624131"/>
              <a:gd name="connsiteY7281" fmla="*/ 8979572 h 13294492"/>
              <a:gd name="connsiteX7282" fmla="*/ 8955144 w 21624131"/>
              <a:gd name="connsiteY7282" fmla="*/ 8977847 h 13294492"/>
              <a:gd name="connsiteX7283" fmla="*/ 8904293 w 21624131"/>
              <a:gd name="connsiteY7283" fmla="*/ 9000849 h 13294492"/>
              <a:gd name="connsiteX7284" fmla="*/ 8853441 w 21624131"/>
              <a:gd name="connsiteY7284" fmla="*/ 9014651 h 13294492"/>
              <a:gd name="connsiteX7285" fmla="*/ 8899670 w 21624131"/>
              <a:gd name="connsiteY7285" fmla="*/ 8991649 h 13294492"/>
              <a:gd name="connsiteX7286" fmla="*/ 8937808 w 21624131"/>
              <a:gd name="connsiteY7286" fmla="*/ 8979572 h 13294492"/>
              <a:gd name="connsiteX7287" fmla="*/ 20372400 w 21624131"/>
              <a:gd name="connsiteY7287" fmla="*/ 5461893 h 13294492"/>
              <a:gd name="connsiteX7288" fmla="*/ 20380020 w 21624131"/>
              <a:gd name="connsiteY7288" fmla="*/ 5464647 h 13294492"/>
              <a:gd name="connsiteX7289" fmla="*/ 20337400 w 21624131"/>
              <a:gd name="connsiteY7289" fmla="*/ 5538871 h 13294492"/>
              <a:gd name="connsiteX7290" fmla="*/ 20275837 w 21624131"/>
              <a:gd name="connsiteY7290" fmla="*/ 5571343 h 13294492"/>
              <a:gd name="connsiteX7291" fmla="*/ 20318456 w 21624131"/>
              <a:gd name="connsiteY7291" fmla="*/ 5497121 h 13294492"/>
              <a:gd name="connsiteX7292" fmla="*/ 20372400 w 21624131"/>
              <a:gd name="connsiteY7292" fmla="*/ 5461893 h 13294492"/>
              <a:gd name="connsiteX7293" fmla="*/ 8344137 w 21624131"/>
              <a:gd name="connsiteY7293" fmla="*/ 9161125 h 13294492"/>
              <a:gd name="connsiteX7294" fmla="*/ 8399612 w 21624131"/>
              <a:gd name="connsiteY7294" fmla="*/ 9151847 h 13294492"/>
              <a:gd name="connsiteX7295" fmla="*/ 8353383 w 21624131"/>
              <a:gd name="connsiteY7295" fmla="*/ 9170403 h 13294492"/>
              <a:gd name="connsiteX7296" fmla="*/ 8293286 w 21624131"/>
              <a:gd name="connsiteY7296" fmla="*/ 9184320 h 13294492"/>
              <a:gd name="connsiteX7297" fmla="*/ 8344137 w 21624131"/>
              <a:gd name="connsiteY7297" fmla="*/ 9161125 h 13294492"/>
              <a:gd name="connsiteX7298" fmla="*/ 17792455 w 21624131"/>
              <a:gd name="connsiteY7298" fmla="*/ 6255011 h 13294492"/>
              <a:gd name="connsiteX7299" fmla="*/ 17858025 w 21624131"/>
              <a:gd name="connsiteY7299" fmla="*/ 6255012 h 13294492"/>
              <a:gd name="connsiteX7300" fmla="*/ 17811189 w 21624131"/>
              <a:gd name="connsiteY7300" fmla="*/ 6292896 h 13294492"/>
              <a:gd name="connsiteX7301" fmla="*/ 17745620 w 21624131"/>
              <a:gd name="connsiteY7301" fmla="*/ 6288161 h 13294492"/>
              <a:gd name="connsiteX7302" fmla="*/ 17792455 w 21624131"/>
              <a:gd name="connsiteY7302" fmla="*/ 6255011 h 13294492"/>
              <a:gd name="connsiteX7303" fmla="*/ 19402996 w 21624131"/>
              <a:gd name="connsiteY7303" fmla="*/ 5759652 h 13294492"/>
              <a:gd name="connsiteX7304" fmla="*/ 19468158 w 21624131"/>
              <a:gd name="connsiteY7304" fmla="*/ 5787616 h 13294492"/>
              <a:gd name="connsiteX7305" fmla="*/ 19421614 w 21624131"/>
              <a:gd name="connsiteY7305" fmla="*/ 5834220 h 13294492"/>
              <a:gd name="connsiteX7306" fmla="*/ 19361106 w 21624131"/>
              <a:gd name="connsiteY7306" fmla="*/ 5806258 h 13294492"/>
              <a:gd name="connsiteX7307" fmla="*/ 19402996 w 21624131"/>
              <a:gd name="connsiteY7307" fmla="*/ 5759652 h 13294492"/>
              <a:gd name="connsiteX7308" fmla="*/ 3654863 w 21624131"/>
              <a:gd name="connsiteY7308" fmla="*/ 10602298 h 13294492"/>
              <a:gd name="connsiteX7309" fmla="*/ 3710291 w 21624131"/>
              <a:gd name="connsiteY7309" fmla="*/ 10597562 h 13294492"/>
              <a:gd name="connsiteX7310" fmla="*/ 3705672 w 21624131"/>
              <a:gd name="connsiteY7310" fmla="*/ 10597562 h 13294492"/>
              <a:gd name="connsiteX7311" fmla="*/ 3715834 w 21624131"/>
              <a:gd name="connsiteY7311" fmla="*/ 10595668 h 13294492"/>
              <a:gd name="connsiteX7312" fmla="*/ 3751843 w 21624131"/>
              <a:gd name="connsiteY7312" fmla="*/ 10592828 h 13294492"/>
              <a:gd name="connsiteX7313" fmla="*/ 3751858 w 21624131"/>
              <a:gd name="connsiteY7313" fmla="*/ 10592827 h 13294492"/>
              <a:gd name="connsiteX7314" fmla="*/ 3751862 w 21624131"/>
              <a:gd name="connsiteY7314" fmla="*/ 10592826 h 13294492"/>
              <a:gd name="connsiteX7315" fmla="*/ 3751860 w 21624131"/>
              <a:gd name="connsiteY7315" fmla="*/ 10592827 h 13294492"/>
              <a:gd name="connsiteX7316" fmla="*/ 3770337 w 21624131"/>
              <a:gd name="connsiteY7316" fmla="*/ 10592826 h 13294492"/>
              <a:gd name="connsiteX7317" fmla="*/ 3844241 w 21624131"/>
              <a:gd name="connsiteY7317" fmla="*/ 10588091 h 13294492"/>
              <a:gd name="connsiteX7318" fmla="*/ 3788813 w 21624131"/>
              <a:gd name="connsiteY7318" fmla="*/ 10592827 h 13294492"/>
              <a:gd name="connsiteX7319" fmla="*/ 3830384 w 21624131"/>
              <a:gd name="connsiteY7319" fmla="*/ 10592827 h 13294492"/>
              <a:gd name="connsiteX7320" fmla="*/ 3895049 w 21624131"/>
              <a:gd name="connsiteY7320" fmla="*/ 10588091 h 13294492"/>
              <a:gd name="connsiteX7321" fmla="*/ 3978191 w 21624131"/>
              <a:gd name="connsiteY7321" fmla="*/ 10588091 h 13294492"/>
              <a:gd name="connsiteX7322" fmla="*/ 3994457 w 21624131"/>
              <a:gd name="connsiteY7322" fmla="*/ 10588091 h 13294492"/>
              <a:gd name="connsiteX7323" fmla="*/ 4006482 w 21624131"/>
              <a:gd name="connsiteY7323" fmla="*/ 10588091 h 13294492"/>
              <a:gd name="connsiteX7324" fmla="*/ 4009324 w 21624131"/>
              <a:gd name="connsiteY7324" fmla="*/ 10588091 h 13294492"/>
              <a:gd name="connsiteX7325" fmla="*/ 4010517 w 21624131"/>
              <a:gd name="connsiteY7325" fmla="*/ 10588091 h 13294492"/>
              <a:gd name="connsiteX7326" fmla="*/ 3982810 w 21624131"/>
              <a:gd name="connsiteY7326" fmla="*/ 10588683 h 13294492"/>
              <a:gd name="connsiteX7327" fmla="*/ 3927382 w 21624131"/>
              <a:gd name="connsiteY7327" fmla="*/ 10592827 h 13294492"/>
              <a:gd name="connsiteX7328" fmla="*/ 3871951 w 21624131"/>
              <a:gd name="connsiteY7328" fmla="*/ 10592827 h 13294492"/>
              <a:gd name="connsiteX7329" fmla="*/ 3871956 w 21624131"/>
              <a:gd name="connsiteY7329" fmla="*/ 10592826 h 13294492"/>
              <a:gd name="connsiteX7330" fmla="*/ 3867336 w 21624131"/>
              <a:gd name="connsiteY7330" fmla="*/ 10592827 h 13294492"/>
              <a:gd name="connsiteX7331" fmla="*/ 3871951 w 21624131"/>
              <a:gd name="connsiteY7331" fmla="*/ 10592827 h 13294492"/>
              <a:gd name="connsiteX7332" fmla="*/ 3851747 w 21624131"/>
              <a:gd name="connsiteY7332" fmla="*/ 10595194 h 13294492"/>
              <a:gd name="connsiteX7333" fmla="*/ 3793432 w 21624131"/>
              <a:gd name="connsiteY7333" fmla="*/ 10597562 h 13294492"/>
              <a:gd name="connsiteX7334" fmla="*/ 3714910 w 21624131"/>
              <a:gd name="connsiteY7334" fmla="*/ 10597562 h 13294492"/>
              <a:gd name="connsiteX7335" fmla="*/ 3654863 w 21624131"/>
              <a:gd name="connsiteY7335" fmla="*/ 10602298 h 13294492"/>
              <a:gd name="connsiteX7336" fmla="*/ 8706750 w 21624131"/>
              <a:gd name="connsiteY7336" fmla="*/ 9046987 h 13294492"/>
              <a:gd name="connsiteX7337" fmla="*/ 8757601 w 21624131"/>
              <a:gd name="connsiteY7337" fmla="*/ 9032780 h 13294492"/>
              <a:gd name="connsiteX7338" fmla="*/ 8715996 w 21624131"/>
              <a:gd name="connsiteY7338" fmla="*/ 9051723 h 13294492"/>
              <a:gd name="connsiteX7339" fmla="*/ 8655898 w 21624131"/>
              <a:gd name="connsiteY7339" fmla="*/ 9070665 h 13294492"/>
              <a:gd name="connsiteX7340" fmla="*/ 8706750 w 21624131"/>
              <a:gd name="connsiteY7340" fmla="*/ 9046987 h 13294492"/>
              <a:gd name="connsiteX7341" fmla="*/ 20925752 w 21624131"/>
              <a:gd name="connsiteY7341" fmla="*/ 5288416 h 13294492"/>
              <a:gd name="connsiteX7342" fmla="*/ 20934087 w 21624131"/>
              <a:gd name="connsiteY7342" fmla="*/ 5287982 h 13294492"/>
              <a:gd name="connsiteX7343" fmla="*/ 20873780 w 21624131"/>
              <a:gd name="connsiteY7343" fmla="*/ 5441067 h 13294492"/>
              <a:gd name="connsiteX7344" fmla="*/ 20808834 w 21624131"/>
              <a:gd name="connsiteY7344" fmla="*/ 5557043 h 13294492"/>
              <a:gd name="connsiteX7345" fmla="*/ 20859863 w 21624131"/>
              <a:gd name="connsiteY7345" fmla="*/ 5399317 h 13294492"/>
              <a:gd name="connsiteX7346" fmla="*/ 20925752 w 21624131"/>
              <a:gd name="connsiteY7346" fmla="*/ 5288416 h 13294492"/>
              <a:gd name="connsiteX7347" fmla="*/ 7616668 w 21624131"/>
              <a:gd name="connsiteY7347" fmla="*/ 9381413 h 13294492"/>
              <a:gd name="connsiteX7348" fmla="*/ 7651333 w 21624131"/>
              <a:gd name="connsiteY7348" fmla="*/ 9374648 h 13294492"/>
              <a:gd name="connsiteX7349" fmla="*/ 7714980 w 21624131"/>
              <a:gd name="connsiteY7349" fmla="*/ 9370138 h 13294492"/>
              <a:gd name="connsiteX7350" fmla="*/ 7664973 w 21624131"/>
              <a:gd name="connsiteY7350" fmla="*/ 9388179 h 13294492"/>
              <a:gd name="connsiteX7351" fmla="*/ 7605871 w 21624131"/>
              <a:gd name="connsiteY7351" fmla="*/ 9388179 h 13294492"/>
              <a:gd name="connsiteX7352" fmla="*/ 7616668 w 21624131"/>
              <a:gd name="connsiteY7352" fmla="*/ 9381413 h 13294492"/>
              <a:gd name="connsiteX7353" fmla="*/ 11957377 w 21624131"/>
              <a:gd name="connsiteY7353" fmla="*/ 8045866 h 13294492"/>
              <a:gd name="connsiteX7354" fmla="*/ 12004871 w 21624131"/>
              <a:gd name="connsiteY7354" fmla="*/ 8064785 h 13294492"/>
              <a:gd name="connsiteX7355" fmla="*/ 11944726 w 21624131"/>
              <a:gd name="connsiteY7355" fmla="*/ 8148286 h 13294492"/>
              <a:gd name="connsiteX7356" fmla="*/ 11870702 w 21624131"/>
              <a:gd name="connsiteY7356" fmla="*/ 8134369 h 13294492"/>
              <a:gd name="connsiteX7357" fmla="*/ 11930847 w 21624131"/>
              <a:gd name="connsiteY7357" fmla="*/ 8055506 h 13294492"/>
              <a:gd name="connsiteX7358" fmla="*/ 11957377 w 21624131"/>
              <a:gd name="connsiteY7358" fmla="*/ 8045866 h 13294492"/>
              <a:gd name="connsiteX7359" fmla="*/ 16494792 w 21624131"/>
              <a:gd name="connsiteY7359" fmla="*/ 6649335 h 13294492"/>
              <a:gd name="connsiteX7360" fmla="*/ 16530284 w 21624131"/>
              <a:gd name="connsiteY7360" fmla="*/ 6639271 h 13294492"/>
              <a:gd name="connsiteX7361" fmla="*/ 16594397 w 21624131"/>
              <a:gd name="connsiteY7361" fmla="*/ 6634536 h 13294492"/>
              <a:gd name="connsiteX7362" fmla="*/ 16548602 w 21624131"/>
              <a:gd name="connsiteY7362" fmla="*/ 6658215 h 13294492"/>
              <a:gd name="connsiteX7363" fmla="*/ 16479909 w 21624131"/>
              <a:gd name="connsiteY7363" fmla="*/ 6662949 h 13294492"/>
              <a:gd name="connsiteX7364" fmla="*/ 16494792 w 21624131"/>
              <a:gd name="connsiteY7364" fmla="*/ 6649335 h 13294492"/>
              <a:gd name="connsiteX7365" fmla="*/ 10655982 w 21624131"/>
              <a:gd name="connsiteY7365" fmla="*/ 8444955 h 13294492"/>
              <a:gd name="connsiteX7366" fmla="*/ 10695124 w 21624131"/>
              <a:gd name="connsiteY7366" fmla="*/ 8448950 h 13294492"/>
              <a:gd name="connsiteX7367" fmla="*/ 10634816 w 21624131"/>
              <a:gd name="connsiteY7367" fmla="*/ 8510514 h 13294492"/>
              <a:gd name="connsiteX7368" fmla="*/ 10569871 w 21624131"/>
              <a:gd name="connsiteY7368" fmla="*/ 8515250 h 13294492"/>
              <a:gd name="connsiteX7369" fmla="*/ 10630177 w 21624131"/>
              <a:gd name="connsiteY7369" fmla="*/ 8453686 h 13294492"/>
              <a:gd name="connsiteX7370" fmla="*/ 10655982 w 21624131"/>
              <a:gd name="connsiteY7370" fmla="*/ 8444955 h 13294492"/>
              <a:gd name="connsiteX7371" fmla="*/ 15282757 w 21624131"/>
              <a:gd name="connsiteY7371" fmla="*/ 7020038 h 13294492"/>
              <a:gd name="connsiteX7372" fmla="*/ 15326194 w 21624131"/>
              <a:gd name="connsiteY7372" fmla="*/ 7010454 h 13294492"/>
              <a:gd name="connsiteX7373" fmla="*/ 15394778 w 21624131"/>
              <a:gd name="connsiteY7373" fmla="*/ 7019474 h 13294492"/>
              <a:gd name="connsiteX7374" fmla="*/ 15330766 w 21624131"/>
              <a:gd name="connsiteY7374" fmla="*/ 7046537 h 13294492"/>
              <a:gd name="connsiteX7375" fmla="*/ 15266754 w 21624131"/>
              <a:gd name="connsiteY7375" fmla="*/ 7033005 h 13294492"/>
              <a:gd name="connsiteX7376" fmla="*/ 15282757 w 21624131"/>
              <a:gd name="connsiteY7376" fmla="*/ 7020038 h 13294492"/>
              <a:gd name="connsiteX7377" fmla="*/ 7817247 w 21624131"/>
              <a:gd name="connsiteY7377" fmla="*/ 9315373 h 13294492"/>
              <a:gd name="connsiteX7378" fmla="*/ 7872721 w 21624131"/>
              <a:gd name="connsiteY7378" fmla="*/ 9310734 h 13294492"/>
              <a:gd name="connsiteX7379" fmla="*/ 7821870 w 21624131"/>
              <a:gd name="connsiteY7379" fmla="*/ 9329290 h 13294492"/>
              <a:gd name="connsiteX7380" fmla="*/ 7771017 w 21624131"/>
              <a:gd name="connsiteY7380" fmla="*/ 9333929 h 13294492"/>
              <a:gd name="connsiteX7381" fmla="*/ 7817247 w 21624131"/>
              <a:gd name="connsiteY7381" fmla="*/ 9315373 h 13294492"/>
              <a:gd name="connsiteX7382" fmla="*/ 12843135 w 21624131"/>
              <a:gd name="connsiteY7382" fmla="*/ 7769402 h 13294492"/>
              <a:gd name="connsiteX7383" fmla="*/ 12922202 w 21624131"/>
              <a:gd name="connsiteY7383" fmla="*/ 7801788 h 13294492"/>
              <a:gd name="connsiteX7384" fmla="*/ 12857087 w 21624131"/>
              <a:gd name="connsiteY7384" fmla="*/ 7885065 h 13294492"/>
              <a:gd name="connsiteX7385" fmla="*/ 12782670 w 21624131"/>
              <a:gd name="connsiteY7385" fmla="*/ 7852679 h 13294492"/>
              <a:gd name="connsiteX7386" fmla="*/ 12843135 w 21624131"/>
              <a:gd name="connsiteY7386" fmla="*/ 7769402 h 13294492"/>
              <a:gd name="connsiteX7387" fmla="*/ 8502324 w 21624131"/>
              <a:gd name="connsiteY7387" fmla="*/ 9100819 h 13294492"/>
              <a:gd name="connsiteX7388" fmla="*/ 8561975 w 21624131"/>
              <a:gd name="connsiteY7388" fmla="*/ 9086902 h 13294492"/>
              <a:gd name="connsiteX7389" fmla="*/ 8516090 w 21624131"/>
              <a:gd name="connsiteY7389" fmla="*/ 9105458 h 13294492"/>
              <a:gd name="connsiteX7390" fmla="*/ 8461027 w 21624131"/>
              <a:gd name="connsiteY7390" fmla="*/ 9119375 h 13294492"/>
              <a:gd name="connsiteX7391" fmla="*/ 8502324 w 21624131"/>
              <a:gd name="connsiteY7391" fmla="*/ 9100819 h 13294492"/>
              <a:gd name="connsiteX7392" fmla="*/ 7944360 w 21624131"/>
              <a:gd name="connsiteY7392" fmla="*/ 9271882 h 13294492"/>
              <a:gd name="connsiteX7393" fmla="*/ 7979610 w 21624131"/>
              <a:gd name="connsiteY7393" fmla="*/ 9263184 h 13294492"/>
              <a:gd name="connsiteX7394" fmla="*/ 8039707 w 21624131"/>
              <a:gd name="connsiteY7394" fmla="*/ 9253906 h 13294492"/>
              <a:gd name="connsiteX7395" fmla="*/ 7993478 w 21624131"/>
              <a:gd name="connsiteY7395" fmla="*/ 9267823 h 13294492"/>
              <a:gd name="connsiteX7396" fmla="*/ 7933381 w 21624131"/>
              <a:gd name="connsiteY7396" fmla="*/ 9277101 h 13294492"/>
              <a:gd name="connsiteX7397" fmla="*/ 7944360 w 21624131"/>
              <a:gd name="connsiteY7397" fmla="*/ 9271882 h 13294492"/>
              <a:gd name="connsiteX7398" fmla="*/ 6613733 w 21624131"/>
              <a:gd name="connsiteY7398" fmla="*/ 9679903 h 13294492"/>
              <a:gd name="connsiteX7399" fmla="*/ 6638740 w 21624131"/>
              <a:gd name="connsiteY7399" fmla="*/ 9676826 h 13294492"/>
              <a:gd name="connsiteX7400" fmla="*/ 6703686 w 21624131"/>
              <a:gd name="connsiteY7400" fmla="*/ 9699724 h 13294492"/>
              <a:gd name="connsiteX7401" fmla="*/ 6648018 w 21624131"/>
              <a:gd name="connsiteY7401" fmla="*/ 9731779 h 13294492"/>
              <a:gd name="connsiteX7402" fmla="*/ 6583073 w 21624131"/>
              <a:gd name="connsiteY7402" fmla="*/ 9708882 h 13294492"/>
              <a:gd name="connsiteX7403" fmla="*/ 6595250 w 21624131"/>
              <a:gd name="connsiteY7403" fmla="*/ 9687703 h 13294492"/>
              <a:gd name="connsiteX7404" fmla="*/ 6613733 w 21624131"/>
              <a:gd name="connsiteY7404" fmla="*/ 9679903 h 13294492"/>
              <a:gd name="connsiteX7405" fmla="*/ 17427134 w 21624131"/>
              <a:gd name="connsiteY7405" fmla="*/ 6352970 h 13294492"/>
              <a:gd name="connsiteX7406" fmla="*/ 17492706 w 21624131"/>
              <a:gd name="connsiteY7406" fmla="*/ 6357571 h 13294492"/>
              <a:gd name="connsiteX7407" fmla="*/ 17441185 w 21624131"/>
              <a:gd name="connsiteY7407" fmla="*/ 6389773 h 13294492"/>
              <a:gd name="connsiteX7408" fmla="*/ 17380298 w 21624131"/>
              <a:gd name="connsiteY7408" fmla="*/ 6385173 h 13294492"/>
              <a:gd name="connsiteX7409" fmla="*/ 17427134 w 21624131"/>
              <a:gd name="connsiteY7409" fmla="*/ 6352970 h 13294492"/>
              <a:gd name="connsiteX7410" fmla="*/ 15451325 w 21624131"/>
              <a:gd name="connsiteY7410" fmla="*/ 6958975 h 13294492"/>
              <a:gd name="connsiteX7411" fmla="*/ 15497984 w 21624131"/>
              <a:gd name="connsiteY7411" fmla="*/ 6949116 h 13294492"/>
              <a:gd name="connsiteX7412" fmla="*/ 15563301 w 21624131"/>
              <a:gd name="connsiteY7412" fmla="*/ 6953757 h 13294492"/>
              <a:gd name="connsiteX7413" fmla="*/ 15502649 w 21624131"/>
              <a:gd name="connsiteY7413" fmla="*/ 6976952 h 13294492"/>
              <a:gd name="connsiteX7414" fmla="*/ 15432663 w 21624131"/>
              <a:gd name="connsiteY7414" fmla="*/ 6972312 h 13294492"/>
              <a:gd name="connsiteX7415" fmla="*/ 15451325 w 21624131"/>
              <a:gd name="connsiteY7415" fmla="*/ 6958975 h 13294492"/>
              <a:gd name="connsiteX7416" fmla="*/ 1896014 w 21624131"/>
              <a:gd name="connsiteY7416" fmla="*/ 11127347 h 13294492"/>
              <a:gd name="connsiteX7417" fmla="*/ 1905851 w 21624131"/>
              <a:gd name="connsiteY7417" fmla="*/ 11128516 h 13294492"/>
              <a:gd name="connsiteX7418" fmla="*/ 1827160 w 21624131"/>
              <a:gd name="connsiteY7418" fmla="*/ 11226813 h 13294492"/>
              <a:gd name="connsiteX7419" fmla="*/ 1739213 w 21624131"/>
              <a:gd name="connsiteY7419" fmla="*/ 11278300 h 13294492"/>
              <a:gd name="connsiteX7420" fmla="*/ 1817904 w 21624131"/>
              <a:gd name="connsiteY7420" fmla="*/ 11180005 h 13294492"/>
              <a:gd name="connsiteX7421" fmla="*/ 1896014 w 21624131"/>
              <a:gd name="connsiteY7421" fmla="*/ 11127347 h 13294492"/>
              <a:gd name="connsiteX7422" fmla="*/ 8145982 w 21624131"/>
              <a:gd name="connsiteY7422" fmla="*/ 9204166 h 13294492"/>
              <a:gd name="connsiteX7423" fmla="*/ 8202071 w 21624131"/>
              <a:gd name="connsiteY7423" fmla="*/ 9195145 h 13294492"/>
              <a:gd name="connsiteX7424" fmla="*/ 8150656 w 21624131"/>
              <a:gd name="connsiteY7424" fmla="*/ 9213186 h 13294492"/>
              <a:gd name="connsiteX7425" fmla="*/ 8099241 w 21624131"/>
              <a:gd name="connsiteY7425" fmla="*/ 9222207 h 13294492"/>
              <a:gd name="connsiteX7426" fmla="*/ 8145982 w 21624131"/>
              <a:gd name="connsiteY7426" fmla="*/ 9204166 h 13294492"/>
              <a:gd name="connsiteX7427" fmla="*/ 15777693 w 21624131"/>
              <a:gd name="connsiteY7427" fmla="*/ 6855178 h 13294492"/>
              <a:gd name="connsiteX7428" fmla="*/ 15830855 w 21624131"/>
              <a:gd name="connsiteY7428" fmla="*/ 6844741 h 13294492"/>
              <a:gd name="connsiteX7429" fmla="*/ 15895400 w 21624131"/>
              <a:gd name="connsiteY7429" fmla="*/ 6840102 h 13294492"/>
              <a:gd name="connsiteX7430" fmla="*/ 15840075 w 21624131"/>
              <a:gd name="connsiteY7430" fmla="*/ 6858658 h 13294492"/>
              <a:gd name="connsiteX7431" fmla="*/ 15775530 w 21624131"/>
              <a:gd name="connsiteY7431" fmla="*/ 6858657 h 13294492"/>
              <a:gd name="connsiteX7432" fmla="*/ 15777693 w 21624131"/>
              <a:gd name="connsiteY7432" fmla="*/ 6855178 h 13294492"/>
              <a:gd name="connsiteX7433" fmla="*/ 15619044 w 21624131"/>
              <a:gd name="connsiteY7433" fmla="*/ 6903501 h 13294492"/>
              <a:gd name="connsiteX7434" fmla="*/ 15659672 w 21624131"/>
              <a:gd name="connsiteY7434" fmla="*/ 6894223 h 13294492"/>
              <a:gd name="connsiteX7435" fmla="*/ 15730331 w 21624131"/>
              <a:gd name="connsiteY7435" fmla="*/ 6898862 h 13294492"/>
              <a:gd name="connsiteX7436" fmla="*/ 15669093 w 21624131"/>
              <a:gd name="connsiteY7436" fmla="*/ 6917419 h 13294492"/>
              <a:gd name="connsiteX7437" fmla="*/ 15603144 w 21624131"/>
              <a:gd name="connsiteY7437" fmla="*/ 6912780 h 13294492"/>
              <a:gd name="connsiteX7438" fmla="*/ 15619044 w 21624131"/>
              <a:gd name="connsiteY7438" fmla="*/ 6903501 h 13294492"/>
              <a:gd name="connsiteX7439" fmla="*/ 8283250 w 21624131"/>
              <a:gd name="connsiteY7439" fmla="*/ 9158226 h 13294492"/>
              <a:gd name="connsiteX7440" fmla="*/ 8313404 w 21624131"/>
              <a:gd name="connsiteY7440" fmla="*/ 9149528 h 13294492"/>
              <a:gd name="connsiteX7441" fmla="*/ 8364432 w 21624131"/>
              <a:gd name="connsiteY7441" fmla="*/ 9135611 h 13294492"/>
              <a:gd name="connsiteX7442" fmla="*/ 8318043 w 21624131"/>
              <a:gd name="connsiteY7442" fmla="*/ 9154167 h 13294492"/>
              <a:gd name="connsiteX7443" fmla="*/ 8267014 w 21624131"/>
              <a:gd name="connsiteY7443" fmla="*/ 9163445 h 13294492"/>
              <a:gd name="connsiteX7444" fmla="*/ 8283250 w 21624131"/>
              <a:gd name="connsiteY7444" fmla="*/ 9158226 h 13294492"/>
              <a:gd name="connsiteX7445" fmla="*/ 17056702 w 21624131"/>
              <a:gd name="connsiteY7445" fmla="*/ 6459591 h 13294492"/>
              <a:gd name="connsiteX7446" fmla="*/ 17127361 w 21624131"/>
              <a:gd name="connsiteY7446" fmla="*/ 6454989 h 13294492"/>
              <a:gd name="connsiteX7447" fmla="*/ 17080257 w 21624131"/>
              <a:gd name="connsiteY7447" fmla="*/ 6482592 h 13294492"/>
              <a:gd name="connsiteX7448" fmla="*/ 17014306 w 21624131"/>
              <a:gd name="connsiteY7448" fmla="*/ 6487193 h 13294492"/>
              <a:gd name="connsiteX7449" fmla="*/ 17056702 w 21624131"/>
              <a:gd name="connsiteY7449" fmla="*/ 6459591 h 13294492"/>
              <a:gd name="connsiteX7450" fmla="*/ 13559900 w 21624131"/>
              <a:gd name="connsiteY7450" fmla="*/ 7534012 h 13294492"/>
              <a:gd name="connsiteX7451" fmla="*/ 13642097 w 21624131"/>
              <a:gd name="connsiteY7451" fmla="*/ 7566484 h 13294492"/>
              <a:gd name="connsiteX7452" fmla="*/ 13578166 w 21624131"/>
              <a:gd name="connsiteY7452" fmla="*/ 7640708 h 13294492"/>
              <a:gd name="connsiteX7453" fmla="*/ 13505103 w 21624131"/>
              <a:gd name="connsiteY7453" fmla="*/ 7603596 h 13294492"/>
              <a:gd name="connsiteX7454" fmla="*/ 13559900 w 21624131"/>
              <a:gd name="connsiteY7454" fmla="*/ 7534012 h 13294492"/>
              <a:gd name="connsiteX7455" fmla="*/ 8919912 w 21624131"/>
              <a:gd name="connsiteY7455" fmla="*/ 8959718 h 13294492"/>
              <a:gd name="connsiteX7456" fmla="*/ 8873171 w 21624131"/>
              <a:gd name="connsiteY7456" fmla="*/ 8982269 h 13294492"/>
              <a:gd name="connsiteX7457" fmla="*/ 8821757 w 21624131"/>
              <a:gd name="connsiteY7457" fmla="*/ 8995799 h 13294492"/>
              <a:gd name="connsiteX7458" fmla="*/ 8868497 w 21624131"/>
              <a:gd name="connsiteY7458" fmla="*/ 8977758 h 13294492"/>
              <a:gd name="connsiteX7459" fmla="*/ 8919912 w 21624131"/>
              <a:gd name="connsiteY7459" fmla="*/ 8959718 h 13294492"/>
              <a:gd name="connsiteX7460" fmla="*/ 3541856 w 21624131"/>
              <a:gd name="connsiteY7460" fmla="*/ 10613694 h 13294492"/>
              <a:gd name="connsiteX7461" fmla="*/ 3612808 w 21624131"/>
              <a:gd name="connsiteY7461" fmla="*/ 10607034 h 13294492"/>
              <a:gd name="connsiteX7462" fmla="*/ 3710012 w 21624131"/>
              <a:gd name="connsiteY7462" fmla="*/ 10607034 h 13294492"/>
              <a:gd name="connsiteX7463" fmla="*/ 3631322 w 21624131"/>
              <a:gd name="connsiteY7463" fmla="*/ 10616506 h 13294492"/>
              <a:gd name="connsiteX7464" fmla="*/ 3538746 w 21624131"/>
              <a:gd name="connsiteY7464" fmla="*/ 10616506 h 13294492"/>
              <a:gd name="connsiteX7465" fmla="*/ 3541856 w 21624131"/>
              <a:gd name="connsiteY7465" fmla="*/ 10613694 h 13294492"/>
              <a:gd name="connsiteX7466" fmla="*/ 15957435 w 21624131"/>
              <a:gd name="connsiteY7466" fmla="*/ 6793857 h 13294492"/>
              <a:gd name="connsiteX7467" fmla="*/ 15997748 w 21624131"/>
              <a:gd name="connsiteY7467" fmla="*/ 6783144 h 13294492"/>
              <a:gd name="connsiteX7468" fmla="*/ 16061341 w 21624131"/>
              <a:gd name="connsiteY7468" fmla="*/ 6783145 h 13294492"/>
              <a:gd name="connsiteX7469" fmla="*/ 16006833 w 21624131"/>
              <a:gd name="connsiteY7469" fmla="*/ 6801186 h 13294492"/>
              <a:gd name="connsiteX7470" fmla="*/ 15947785 w 21624131"/>
              <a:gd name="connsiteY7470" fmla="*/ 6801185 h 13294492"/>
              <a:gd name="connsiteX7471" fmla="*/ 15957435 w 21624131"/>
              <a:gd name="connsiteY7471" fmla="*/ 6793857 h 13294492"/>
              <a:gd name="connsiteX7472" fmla="*/ 5055192 w 21624131"/>
              <a:gd name="connsiteY7472" fmla="*/ 10146926 h 13294492"/>
              <a:gd name="connsiteX7473" fmla="*/ 5128797 w 21624131"/>
              <a:gd name="connsiteY7473" fmla="*/ 10179550 h 13294492"/>
              <a:gd name="connsiteX7474" fmla="*/ 5064393 w 21624131"/>
              <a:gd name="connsiteY7474" fmla="*/ 10226155 h 13294492"/>
              <a:gd name="connsiteX7475" fmla="*/ 4999988 w 21624131"/>
              <a:gd name="connsiteY7475" fmla="*/ 10193531 h 13294492"/>
              <a:gd name="connsiteX7476" fmla="*/ 5055192 w 21624131"/>
              <a:gd name="connsiteY7476" fmla="*/ 10146926 h 13294492"/>
              <a:gd name="connsiteX7477" fmla="*/ 8673660 w 21624131"/>
              <a:gd name="connsiteY7477" fmla="*/ 9033458 h 13294492"/>
              <a:gd name="connsiteX7478" fmla="*/ 8725075 w 21624131"/>
              <a:gd name="connsiteY7478" fmla="*/ 9019250 h 13294492"/>
              <a:gd name="connsiteX7479" fmla="*/ 8678334 w 21624131"/>
              <a:gd name="connsiteY7479" fmla="*/ 9038193 h 13294492"/>
              <a:gd name="connsiteX7480" fmla="*/ 8626920 w 21624131"/>
              <a:gd name="connsiteY7480" fmla="*/ 9052400 h 13294492"/>
              <a:gd name="connsiteX7481" fmla="*/ 8673660 w 21624131"/>
              <a:gd name="connsiteY7481" fmla="*/ 9033458 h 13294492"/>
              <a:gd name="connsiteX7482" fmla="*/ 3082047 w 21624131"/>
              <a:gd name="connsiteY7482" fmla="*/ 10753024 h 13294492"/>
              <a:gd name="connsiteX7483" fmla="*/ 3117779 w 21624131"/>
              <a:gd name="connsiteY7483" fmla="*/ 10744367 h 13294492"/>
              <a:gd name="connsiteX7484" fmla="*/ 3214801 w 21624131"/>
              <a:gd name="connsiteY7484" fmla="*/ 10753838 h 13294492"/>
              <a:gd name="connsiteX7485" fmla="*/ 3131639 w 21624131"/>
              <a:gd name="connsiteY7485" fmla="*/ 10801195 h 13294492"/>
              <a:gd name="connsiteX7486" fmla="*/ 3034618 w 21624131"/>
              <a:gd name="connsiteY7486" fmla="*/ 10786987 h 13294492"/>
              <a:gd name="connsiteX7487" fmla="*/ 3082047 w 21624131"/>
              <a:gd name="connsiteY7487" fmla="*/ 10753024 h 13294492"/>
              <a:gd name="connsiteX7488" fmla="*/ 9101358 w 21624131"/>
              <a:gd name="connsiteY7488" fmla="*/ 8901674 h 13294492"/>
              <a:gd name="connsiteX7489" fmla="*/ 9116717 w 21624131"/>
              <a:gd name="connsiteY7489" fmla="*/ 8899374 h 13294492"/>
              <a:gd name="connsiteX7490" fmla="*/ 9071207 w 21624131"/>
              <a:gd name="connsiteY7490" fmla="*/ 8917776 h 13294492"/>
              <a:gd name="connsiteX7491" fmla="*/ 9016594 w 21624131"/>
              <a:gd name="connsiteY7491" fmla="*/ 8936178 h 13294492"/>
              <a:gd name="connsiteX7492" fmla="*/ 9062105 w 21624131"/>
              <a:gd name="connsiteY7492" fmla="*/ 8917776 h 13294492"/>
              <a:gd name="connsiteX7493" fmla="*/ 9101358 w 21624131"/>
              <a:gd name="connsiteY7493" fmla="*/ 8901674 h 13294492"/>
              <a:gd name="connsiteX7494" fmla="*/ 13203039 w 21624131"/>
              <a:gd name="connsiteY7494" fmla="*/ 7639433 h 13294492"/>
              <a:gd name="connsiteX7495" fmla="*/ 13282107 w 21624131"/>
              <a:gd name="connsiteY7495" fmla="*/ 7671635 h 13294492"/>
              <a:gd name="connsiteX7496" fmla="*/ 13221643 w 21624131"/>
              <a:gd name="connsiteY7496" fmla="*/ 7749841 h 13294492"/>
              <a:gd name="connsiteX7497" fmla="*/ 13142575 w 21624131"/>
              <a:gd name="connsiteY7497" fmla="*/ 7717639 h 13294492"/>
              <a:gd name="connsiteX7498" fmla="*/ 13203039 w 21624131"/>
              <a:gd name="connsiteY7498" fmla="*/ 7639433 h 13294492"/>
              <a:gd name="connsiteX7499" fmla="*/ 1260209 w 21624131"/>
              <a:gd name="connsiteY7499" fmla="*/ 11309739 h 13294492"/>
              <a:gd name="connsiteX7500" fmla="*/ 1286176 w 21624131"/>
              <a:gd name="connsiteY7500" fmla="*/ 11314379 h 13294492"/>
              <a:gd name="connsiteX7501" fmla="*/ 1216932 w 21624131"/>
              <a:gd name="connsiteY7501" fmla="*/ 11393242 h 13294492"/>
              <a:gd name="connsiteX7502" fmla="*/ 1138456 w 21624131"/>
              <a:gd name="connsiteY7502" fmla="*/ 11411798 h 13294492"/>
              <a:gd name="connsiteX7503" fmla="*/ 1203082 w 21624131"/>
              <a:gd name="connsiteY7503" fmla="*/ 11332934 h 13294492"/>
              <a:gd name="connsiteX7504" fmla="*/ 1260209 w 21624131"/>
              <a:gd name="connsiteY7504" fmla="*/ 11309739 h 13294492"/>
              <a:gd name="connsiteX7505" fmla="*/ 1450607 w 21624131"/>
              <a:gd name="connsiteY7505" fmla="*/ 11250644 h 13294492"/>
              <a:gd name="connsiteX7506" fmla="*/ 1478304 w 21624131"/>
              <a:gd name="connsiteY7506" fmla="*/ 11250073 h 13294492"/>
              <a:gd name="connsiteX7507" fmla="*/ 1413677 w 21624131"/>
              <a:gd name="connsiteY7507" fmla="*/ 11327803 h 13294492"/>
              <a:gd name="connsiteX7508" fmla="*/ 1325970 w 21624131"/>
              <a:gd name="connsiteY7508" fmla="*/ 11359810 h 13294492"/>
              <a:gd name="connsiteX7509" fmla="*/ 1395213 w 21624131"/>
              <a:gd name="connsiteY7509" fmla="*/ 11282080 h 13294492"/>
              <a:gd name="connsiteX7510" fmla="*/ 1450607 w 21624131"/>
              <a:gd name="connsiteY7510" fmla="*/ 11250644 h 13294492"/>
              <a:gd name="connsiteX7511" fmla="*/ 4483694 w 21624131"/>
              <a:gd name="connsiteY7511" fmla="*/ 10317484 h 13294492"/>
              <a:gd name="connsiteX7512" fmla="*/ 4531693 w 21624131"/>
              <a:gd name="connsiteY7512" fmla="*/ 10306371 h 13294492"/>
              <a:gd name="connsiteX7513" fmla="*/ 4601090 w 21624131"/>
              <a:gd name="connsiteY7513" fmla="*/ 10328599 h 13294492"/>
              <a:gd name="connsiteX7514" fmla="*/ 4545572 w 21624131"/>
              <a:gd name="connsiteY7514" fmla="*/ 10359719 h 13294492"/>
              <a:gd name="connsiteX7515" fmla="*/ 4466922 w 21624131"/>
              <a:gd name="connsiteY7515" fmla="*/ 10341936 h 13294492"/>
              <a:gd name="connsiteX7516" fmla="*/ 4483694 w 21624131"/>
              <a:gd name="connsiteY7516" fmla="*/ 10317484 h 13294492"/>
              <a:gd name="connsiteX7517" fmla="*/ 10472351 w 21624131"/>
              <a:gd name="connsiteY7517" fmla="*/ 8475441 h 13294492"/>
              <a:gd name="connsiteX7518" fmla="*/ 10500355 w 21624131"/>
              <a:gd name="connsiteY7518" fmla="*/ 8476616 h 13294492"/>
              <a:gd name="connsiteX7519" fmla="*/ 10450060 w 21624131"/>
              <a:gd name="connsiteY7519" fmla="*/ 8528316 h 13294492"/>
              <a:gd name="connsiteX7520" fmla="*/ 10376902 w 21624131"/>
              <a:gd name="connsiteY7520" fmla="*/ 8547116 h 13294492"/>
              <a:gd name="connsiteX7521" fmla="*/ 10427198 w 21624131"/>
              <a:gd name="connsiteY7521" fmla="*/ 8495416 h 13294492"/>
              <a:gd name="connsiteX7522" fmla="*/ 10472351 w 21624131"/>
              <a:gd name="connsiteY7522" fmla="*/ 8475441 h 13294492"/>
              <a:gd name="connsiteX7523" fmla="*/ 9295745 w 21624131"/>
              <a:gd name="connsiteY7523" fmla="*/ 8835578 h 13294492"/>
              <a:gd name="connsiteX7524" fmla="*/ 9316968 w 21624131"/>
              <a:gd name="connsiteY7524" fmla="*/ 8829828 h 13294492"/>
              <a:gd name="connsiteX7525" fmla="*/ 9266493 w 21624131"/>
              <a:gd name="connsiteY7525" fmla="*/ 8857430 h 13294492"/>
              <a:gd name="connsiteX7526" fmla="*/ 9211430 w 21624131"/>
              <a:gd name="connsiteY7526" fmla="*/ 8871232 h 13294492"/>
              <a:gd name="connsiteX7527" fmla="*/ 9257317 w 21624131"/>
              <a:gd name="connsiteY7527" fmla="*/ 8848230 h 13294492"/>
              <a:gd name="connsiteX7528" fmla="*/ 9295745 w 21624131"/>
              <a:gd name="connsiteY7528" fmla="*/ 8835578 h 13294492"/>
              <a:gd name="connsiteX7529" fmla="*/ 8506747 w 21624131"/>
              <a:gd name="connsiteY7529" fmla="*/ 9077093 h 13294492"/>
              <a:gd name="connsiteX7530" fmla="*/ 8524952 w 21624131"/>
              <a:gd name="connsiteY7530" fmla="*/ 9073372 h 13294492"/>
              <a:gd name="connsiteX7531" fmla="*/ 8483992 w 21624131"/>
              <a:gd name="connsiteY7531" fmla="*/ 9093217 h 13294492"/>
              <a:gd name="connsiteX7532" fmla="*/ 8433929 w 21624131"/>
              <a:gd name="connsiteY7532" fmla="*/ 9103140 h 13294492"/>
              <a:gd name="connsiteX7533" fmla="*/ 8474889 w 21624131"/>
              <a:gd name="connsiteY7533" fmla="*/ 9088256 h 13294492"/>
              <a:gd name="connsiteX7534" fmla="*/ 8506747 w 21624131"/>
              <a:gd name="connsiteY7534" fmla="*/ 9077093 h 13294492"/>
              <a:gd name="connsiteX7535" fmla="*/ 19042775 w 21624131"/>
              <a:gd name="connsiteY7535" fmla="*/ 5836080 h 13294492"/>
              <a:gd name="connsiteX7536" fmla="*/ 19107496 w 21624131"/>
              <a:gd name="connsiteY7536" fmla="*/ 5858912 h 13294492"/>
              <a:gd name="connsiteX7537" fmla="*/ 19056643 w 21624131"/>
              <a:gd name="connsiteY7537" fmla="*/ 5900011 h 13294492"/>
              <a:gd name="connsiteX7538" fmla="*/ 19001170 w 21624131"/>
              <a:gd name="connsiteY7538" fmla="*/ 5877179 h 13294492"/>
              <a:gd name="connsiteX7539" fmla="*/ 19042775 w 21624131"/>
              <a:gd name="connsiteY7539" fmla="*/ 5836080 h 13294492"/>
              <a:gd name="connsiteX7540" fmla="*/ 16696179 w 21624131"/>
              <a:gd name="connsiteY7540" fmla="*/ 6557639 h 13294492"/>
              <a:gd name="connsiteX7541" fmla="*/ 16756687 w 21624131"/>
              <a:gd name="connsiteY7541" fmla="*/ 6553129 h 13294492"/>
              <a:gd name="connsiteX7542" fmla="*/ 16705488 w 21624131"/>
              <a:gd name="connsiteY7542" fmla="*/ 6580190 h 13294492"/>
              <a:gd name="connsiteX7543" fmla="*/ 16644981 w 21624131"/>
              <a:gd name="connsiteY7543" fmla="*/ 6584700 h 13294492"/>
              <a:gd name="connsiteX7544" fmla="*/ 16696179 w 21624131"/>
              <a:gd name="connsiteY7544" fmla="*/ 6557639 h 13294492"/>
              <a:gd name="connsiteX7545" fmla="*/ 16125207 w 21624131"/>
              <a:gd name="connsiteY7545" fmla="*/ 6732245 h 13294492"/>
              <a:gd name="connsiteX7546" fmla="*/ 16164134 w 21624131"/>
              <a:gd name="connsiteY7546" fmla="*/ 6722967 h 13294492"/>
              <a:gd name="connsiteX7547" fmla="*/ 16223668 w 21624131"/>
              <a:gd name="connsiteY7547" fmla="*/ 6718328 h 13294492"/>
              <a:gd name="connsiteX7548" fmla="*/ 16173293 w 21624131"/>
              <a:gd name="connsiteY7548" fmla="*/ 6736884 h 13294492"/>
              <a:gd name="connsiteX7549" fmla="*/ 16113760 w 21624131"/>
              <a:gd name="connsiteY7549" fmla="*/ 6741524 h 13294492"/>
              <a:gd name="connsiteX7550" fmla="*/ 16125207 w 21624131"/>
              <a:gd name="connsiteY7550" fmla="*/ 6732245 h 13294492"/>
              <a:gd name="connsiteX7551" fmla="*/ 9507191 w 21624131"/>
              <a:gd name="connsiteY7551" fmla="*/ 8761150 h 13294492"/>
              <a:gd name="connsiteX7552" fmla="*/ 9514508 w 21624131"/>
              <a:gd name="connsiteY7552" fmla="*/ 8759471 h 13294492"/>
              <a:gd name="connsiteX7553" fmla="*/ 9464499 w 21624131"/>
              <a:gd name="connsiteY7553" fmla="*/ 8792190 h 13294492"/>
              <a:gd name="connsiteX7554" fmla="*/ 9405399 w 21624131"/>
              <a:gd name="connsiteY7554" fmla="*/ 8810887 h 13294492"/>
              <a:gd name="connsiteX7555" fmla="*/ 9455407 w 21624131"/>
              <a:gd name="connsiteY7555" fmla="*/ 8782842 h 13294492"/>
              <a:gd name="connsiteX7556" fmla="*/ 9507191 w 21624131"/>
              <a:gd name="connsiteY7556" fmla="*/ 8761150 h 13294492"/>
              <a:gd name="connsiteX7557" fmla="*/ 7917161 w 21624131"/>
              <a:gd name="connsiteY7557" fmla="*/ 9249808 h 13294492"/>
              <a:gd name="connsiteX7558" fmla="*/ 7950793 w 21624131"/>
              <a:gd name="connsiteY7558" fmla="*/ 9241690 h 13294492"/>
              <a:gd name="connsiteX7559" fmla="*/ 8001822 w 21624131"/>
              <a:gd name="connsiteY7559" fmla="*/ 9233031 h 13294492"/>
              <a:gd name="connsiteX7560" fmla="*/ 7955432 w 21624131"/>
              <a:gd name="connsiteY7560" fmla="*/ 9246020 h 13294492"/>
              <a:gd name="connsiteX7561" fmla="*/ 7904404 w 21624131"/>
              <a:gd name="connsiteY7561" fmla="*/ 9254679 h 13294492"/>
              <a:gd name="connsiteX7562" fmla="*/ 7917161 w 21624131"/>
              <a:gd name="connsiteY7562" fmla="*/ 9249808 h 13294492"/>
              <a:gd name="connsiteX7563" fmla="*/ 3387677 w 21624131"/>
              <a:gd name="connsiteY7563" fmla="*/ 10641535 h 13294492"/>
              <a:gd name="connsiteX7564" fmla="*/ 3441487 w 21624131"/>
              <a:gd name="connsiteY7564" fmla="*/ 10633997 h 13294492"/>
              <a:gd name="connsiteX7565" fmla="*/ 3537656 w 21624131"/>
              <a:gd name="connsiteY7565" fmla="*/ 10633997 h 13294492"/>
              <a:gd name="connsiteX7566" fmla="*/ 3464384 w 21624131"/>
              <a:gd name="connsiteY7566" fmla="*/ 10657191 h 13294492"/>
              <a:gd name="connsiteX7567" fmla="*/ 3368214 w 21624131"/>
              <a:gd name="connsiteY7567" fmla="*/ 10652552 h 13294492"/>
              <a:gd name="connsiteX7568" fmla="*/ 3387677 w 21624131"/>
              <a:gd name="connsiteY7568" fmla="*/ 10641535 h 13294492"/>
              <a:gd name="connsiteX7569" fmla="*/ 14574590 w 21624131"/>
              <a:gd name="connsiteY7569" fmla="*/ 7200586 h 13294492"/>
              <a:gd name="connsiteX7570" fmla="*/ 14622590 w 21624131"/>
              <a:gd name="connsiteY7570" fmla="*/ 7191888 h 13294492"/>
              <a:gd name="connsiteX7571" fmla="*/ 14691988 w 21624131"/>
              <a:gd name="connsiteY7571" fmla="*/ 7215082 h 13294492"/>
              <a:gd name="connsiteX7572" fmla="*/ 14631843 w 21624131"/>
              <a:gd name="connsiteY7572" fmla="*/ 7247555 h 13294492"/>
              <a:gd name="connsiteX7573" fmla="*/ 14557819 w 21624131"/>
              <a:gd name="connsiteY7573" fmla="*/ 7219721 h 13294492"/>
              <a:gd name="connsiteX7574" fmla="*/ 14574590 w 21624131"/>
              <a:gd name="connsiteY7574" fmla="*/ 7200586 h 13294492"/>
              <a:gd name="connsiteX7575" fmla="*/ 10280875 w 21624131"/>
              <a:gd name="connsiteY7575" fmla="*/ 8520980 h 13294492"/>
              <a:gd name="connsiteX7576" fmla="*/ 10302774 w 21624131"/>
              <a:gd name="connsiteY7576" fmla="*/ 8522770 h 13294492"/>
              <a:gd name="connsiteX7577" fmla="*/ 10242840 w 21624131"/>
              <a:gd name="connsiteY7577" fmla="*/ 8570524 h 13294492"/>
              <a:gd name="connsiteX7578" fmla="*/ 10182904 w 21624131"/>
              <a:gd name="connsiteY7578" fmla="*/ 8584851 h 13294492"/>
              <a:gd name="connsiteX7579" fmla="*/ 10238229 w 21624131"/>
              <a:gd name="connsiteY7579" fmla="*/ 8537097 h 13294492"/>
              <a:gd name="connsiteX7580" fmla="*/ 10280875 w 21624131"/>
              <a:gd name="connsiteY7580" fmla="*/ 8520980 h 13294492"/>
              <a:gd name="connsiteX7581" fmla="*/ 8084357 w 21624131"/>
              <a:gd name="connsiteY7581" fmla="*/ 9196500 h 13294492"/>
              <a:gd name="connsiteX7582" fmla="*/ 8113931 w 21624131"/>
              <a:gd name="connsiteY7582" fmla="*/ 9189735 h 13294492"/>
              <a:gd name="connsiteX7583" fmla="*/ 8164959 w 21624131"/>
              <a:gd name="connsiteY7583" fmla="*/ 9180715 h 13294492"/>
              <a:gd name="connsiteX7584" fmla="*/ 8123209 w 21624131"/>
              <a:gd name="connsiteY7584" fmla="*/ 9194245 h 13294492"/>
              <a:gd name="connsiteX7585" fmla="*/ 8072180 w 21624131"/>
              <a:gd name="connsiteY7585" fmla="*/ 9203265 h 13294492"/>
              <a:gd name="connsiteX7586" fmla="*/ 8084357 w 21624131"/>
              <a:gd name="connsiteY7586" fmla="*/ 9196500 h 13294492"/>
              <a:gd name="connsiteX7587" fmla="*/ 6759239 w 21624131"/>
              <a:gd name="connsiteY7587" fmla="*/ 9603863 h 13294492"/>
              <a:gd name="connsiteX7588" fmla="*/ 6800732 w 21624131"/>
              <a:gd name="connsiteY7588" fmla="*/ 9597538 h 13294492"/>
              <a:gd name="connsiteX7589" fmla="*/ 6865276 w 21624131"/>
              <a:gd name="connsiteY7589" fmla="*/ 9611339 h 13294492"/>
              <a:gd name="connsiteX7590" fmla="*/ 6809952 w 21624131"/>
              <a:gd name="connsiteY7590" fmla="*/ 9638941 h 13294492"/>
              <a:gd name="connsiteX7591" fmla="*/ 6745408 w 21624131"/>
              <a:gd name="connsiteY7591" fmla="*/ 9620540 h 13294492"/>
              <a:gd name="connsiteX7592" fmla="*/ 6759239 w 21624131"/>
              <a:gd name="connsiteY7592" fmla="*/ 9603863 h 13294492"/>
              <a:gd name="connsiteX7593" fmla="*/ 3511675 w 21624131"/>
              <a:gd name="connsiteY7593" fmla="*/ 10602298 h 13294492"/>
              <a:gd name="connsiteX7594" fmla="*/ 3590198 w 21624131"/>
              <a:gd name="connsiteY7594" fmla="*/ 10597562 h 13294492"/>
              <a:gd name="connsiteX7595" fmla="*/ 3631769 w 21624131"/>
              <a:gd name="connsiteY7595" fmla="*/ 10597562 h 13294492"/>
              <a:gd name="connsiteX7596" fmla="*/ 3634799 w 21624131"/>
              <a:gd name="connsiteY7596" fmla="*/ 10594084 h 13294492"/>
              <a:gd name="connsiteX7597" fmla="*/ 3701054 w 21624131"/>
              <a:gd name="connsiteY7597" fmla="*/ 10588091 h 13294492"/>
              <a:gd name="connsiteX7598" fmla="*/ 3779575 w 21624131"/>
              <a:gd name="connsiteY7598" fmla="*/ 10588091 h 13294492"/>
              <a:gd name="connsiteX7599" fmla="*/ 3747243 w 21624131"/>
              <a:gd name="connsiteY7599" fmla="*/ 10592827 h 13294492"/>
              <a:gd name="connsiteX7600" fmla="*/ 3751856 w 21624131"/>
              <a:gd name="connsiteY7600" fmla="*/ 10592827 h 13294492"/>
              <a:gd name="connsiteX7601" fmla="*/ 3751843 w 21624131"/>
              <a:gd name="connsiteY7601" fmla="*/ 10592828 h 13294492"/>
              <a:gd name="connsiteX7602" fmla="*/ 3718374 w 21624131"/>
              <a:gd name="connsiteY7602" fmla="*/ 10595195 h 13294492"/>
              <a:gd name="connsiteX7603" fmla="*/ 3715834 w 21624131"/>
              <a:gd name="connsiteY7603" fmla="*/ 10595668 h 13294492"/>
              <a:gd name="connsiteX7604" fmla="*/ 3691815 w 21624131"/>
              <a:gd name="connsiteY7604" fmla="*/ 10597562 h 13294492"/>
              <a:gd name="connsiteX7605" fmla="*/ 3650244 w 21624131"/>
              <a:gd name="connsiteY7605" fmla="*/ 10597562 h 13294492"/>
              <a:gd name="connsiteX7606" fmla="*/ 3599436 w 21624131"/>
              <a:gd name="connsiteY7606" fmla="*/ 10602298 h 13294492"/>
              <a:gd name="connsiteX7607" fmla="*/ 3511675 w 21624131"/>
              <a:gd name="connsiteY7607" fmla="*/ 10602298 h 13294492"/>
              <a:gd name="connsiteX7608" fmla="*/ 8880647 w 21624131"/>
              <a:gd name="connsiteY7608" fmla="*/ 8950522 h 13294492"/>
              <a:gd name="connsiteX7609" fmla="*/ 8887439 w 21624131"/>
              <a:gd name="connsiteY7609" fmla="*/ 8948893 h 13294492"/>
              <a:gd name="connsiteX7610" fmla="*/ 8850047 w 21624131"/>
              <a:gd name="connsiteY7610" fmla="*/ 8967836 h 13294492"/>
              <a:gd name="connsiteX7611" fmla="*/ 8793958 w 21624131"/>
              <a:gd name="connsiteY7611" fmla="*/ 8986779 h 13294492"/>
              <a:gd name="connsiteX7612" fmla="*/ 8831350 w 21624131"/>
              <a:gd name="connsiteY7612" fmla="*/ 8967836 h 13294492"/>
              <a:gd name="connsiteX7613" fmla="*/ 8880647 w 21624131"/>
              <a:gd name="connsiteY7613" fmla="*/ 8950522 h 13294492"/>
              <a:gd name="connsiteX7614" fmla="*/ 7739290 w 21624131"/>
              <a:gd name="connsiteY7614" fmla="*/ 9300387 h 13294492"/>
              <a:gd name="connsiteX7615" fmla="*/ 7780984 w 21624131"/>
              <a:gd name="connsiteY7615" fmla="*/ 9291482 h 13294492"/>
              <a:gd name="connsiteX7616" fmla="*/ 7837458 w 21624131"/>
              <a:gd name="connsiteY7616" fmla="*/ 9281740 h 13294492"/>
              <a:gd name="connsiteX7617" fmla="*/ 7795102 w 21624131"/>
              <a:gd name="connsiteY7617" fmla="*/ 9296352 h 13294492"/>
              <a:gd name="connsiteX7618" fmla="*/ 7738628 w 21624131"/>
              <a:gd name="connsiteY7618" fmla="*/ 9301224 h 13294492"/>
              <a:gd name="connsiteX7619" fmla="*/ 7739290 w 21624131"/>
              <a:gd name="connsiteY7619" fmla="*/ 9300387 h 13294492"/>
              <a:gd name="connsiteX7620" fmla="*/ 6109743 w 21624131"/>
              <a:gd name="connsiteY7620" fmla="*/ 9801304 h 13294492"/>
              <a:gd name="connsiteX7621" fmla="*/ 6174148 w 21624131"/>
              <a:gd name="connsiteY7621" fmla="*/ 9828703 h 13294492"/>
              <a:gd name="connsiteX7622" fmla="*/ 6118944 w 21624131"/>
              <a:gd name="connsiteY7622" fmla="*/ 9874368 h 13294492"/>
              <a:gd name="connsiteX7623" fmla="*/ 6049939 w 21624131"/>
              <a:gd name="connsiteY7623" fmla="*/ 9842402 h 13294492"/>
              <a:gd name="connsiteX7624" fmla="*/ 6109743 w 21624131"/>
              <a:gd name="connsiteY7624" fmla="*/ 9801304 h 13294492"/>
              <a:gd name="connsiteX7625" fmla="*/ 3220586 w 21624131"/>
              <a:gd name="connsiteY7625" fmla="*/ 10689231 h 13294492"/>
              <a:gd name="connsiteX7626" fmla="*/ 3278664 w 21624131"/>
              <a:gd name="connsiteY7626" fmla="*/ 10674624 h 13294492"/>
              <a:gd name="connsiteX7627" fmla="*/ 3375271 w 21624131"/>
              <a:gd name="connsiteY7627" fmla="*/ 10683973 h 13294492"/>
              <a:gd name="connsiteX7628" fmla="*/ 3292465 w 21624131"/>
              <a:gd name="connsiteY7628" fmla="*/ 10712018 h 13294492"/>
              <a:gd name="connsiteX7629" fmla="*/ 3200460 w 21624131"/>
              <a:gd name="connsiteY7629" fmla="*/ 10707344 h 13294492"/>
              <a:gd name="connsiteX7630" fmla="*/ 3220586 w 21624131"/>
              <a:gd name="connsiteY7630" fmla="*/ 10689231 h 13294492"/>
              <a:gd name="connsiteX7631" fmla="*/ 11210701 w 21624131"/>
              <a:gd name="connsiteY7631" fmla="*/ 8231635 h 13294492"/>
              <a:gd name="connsiteX7632" fmla="*/ 11251799 w 21624131"/>
              <a:gd name="connsiteY7632" fmla="*/ 8241875 h 13294492"/>
              <a:gd name="connsiteX7633" fmla="*/ 11191492 w 21624131"/>
              <a:gd name="connsiteY7633" fmla="*/ 8305591 h 13294492"/>
              <a:gd name="connsiteX7634" fmla="*/ 11121908 w 21624131"/>
              <a:gd name="connsiteY7634" fmla="*/ 8301040 h 13294492"/>
              <a:gd name="connsiteX7635" fmla="*/ 11186853 w 21624131"/>
              <a:gd name="connsiteY7635" fmla="*/ 8241875 h 13294492"/>
              <a:gd name="connsiteX7636" fmla="*/ 11210701 w 21624131"/>
              <a:gd name="connsiteY7636" fmla="*/ 8231635 h 13294492"/>
              <a:gd name="connsiteX7637" fmla="*/ 2429330 w 21624131"/>
              <a:gd name="connsiteY7637" fmla="*/ 10932273 h 13294492"/>
              <a:gd name="connsiteX7638" fmla="*/ 2488454 w 21624131"/>
              <a:gd name="connsiteY7638" fmla="*/ 10944509 h 13294492"/>
              <a:gd name="connsiteX7639" fmla="*/ 2409911 w 21624131"/>
              <a:gd name="connsiteY7639" fmla="*/ 11013201 h 13294492"/>
              <a:gd name="connsiteX7640" fmla="*/ 2312890 w 21624131"/>
              <a:gd name="connsiteY7640" fmla="*/ 11022360 h 13294492"/>
              <a:gd name="connsiteX7641" fmla="*/ 2396051 w 21624131"/>
              <a:gd name="connsiteY7641" fmla="*/ 10944508 h 13294492"/>
              <a:gd name="connsiteX7642" fmla="*/ 2429330 w 21624131"/>
              <a:gd name="connsiteY7642" fmla="*/ 10932273 h 13294492"/>
              <a:gd name="connsiteX7643" fmla="*/ 9084244 w 21624131"/>
              <a:gd name="connsiteY7643" fmla="*/ 8883950 h 13294492"/>
              <a:gd name="connsiteX7644" fmla="*/ 9034633 w 21624131"/>
              <a:gd name="connsiteY7644" fmla="*/ 8908003 h 13294492"/>
              <a:gd name="connsiteX7645" fmla="*/ 8989532 w 21624131"/>
              <a:gd name="connsiteY7645" fmla="*/ 8922436 h 13294492"/>
              <a:gd name="connsiteX7646" fmla="*/ 9034634 w 21624131"/>
              <a:gd name="connsiteY7646" fmla="*/ 8903193 h 13294492"/>
              <a:gd name="connsiteX7647" fmla="*/ 9084244 w 21624131"/>
              <a:gd name="connsiteY7647" fmla="*/ 8883950 h 13294492"/>
              <a:gd name="connsiteX7648" fmla="*/ 9691729 w 21624131"/>
              <a:gd name="connsiteY7648" fmla="*/ 8696295 h 13294492"/>
              <a:gd name="connsiteX7649" fmla="*/ 9709346 w 21624131"/>
              <a:gd name="connsiteY7649" fmla="*/ 8693901 h 13294492"/>
              <a:gd name="connsiteX7650" fmla="*/ 9654792 w 21624131"/>
              <a:gd name="connsiteY7650" fmla="*/ 8732202 h 13294492"/>
              <a:gd name="connsiteX7651" fmla="*/ 9600238 w 21624131"/>
              <a:gd name="connsiteY7651" fmla="*/ 8746566 h 13294492"/>
              <a:gd name="connsiteX7652" fmla="*/ 9650245 w 21624131"/>
              <a:gd name="connsiteY7652" fmla="*/ 8713052 h 13294492"/>
              <a:gd name="connsiteX7653" fmla="*/ 9691729 w 21624131"/>
              <a:gd name="connsiteY7653" fmla="*/ 8696295 h 13294492"/>
              <a:gd name="connsiteX7654" fmla="*/ 16325770 w 21624131"/>
              <a:gd name="connsiteY7654" fmla="*/ 6654833 h 13294492"/>
              <a:gd name="connsiteX7655" fmla="*/ 16391340 w 21624131"/>
              <a:gd name="connsiteY7655" fmla="*/ 6650435 h 13294492"/>
              <a:gd name="connsiteX7656" fmla="*/ 16344505 w 21624131"/>
              <a:gd name="connsiteY7656" fmla="*/ 6668024 h 13294492"/>
              <a:gd name="connsiteX7657" fmla="*/ 16278933 w 21624131"/>
              <a:gd name="connsiteY7657" fmla="*/ 6676820 h 13294492"/>
              <a:gd name="connsiteX7658" fmla="*/ 16325770 w 21624131"/>
              <a:gd name="connsiteY7658" fmla="*/ 6654833 h 13294492"/>
              <a:gd name="connsiteX7659" fmla="*/ 8636200 w 21624131"/>
              <a:gd name="connsiteY7659" fmla="*/ 9019637 h 13294492"/>
              <a:gd name="connsiteX7660" fmla="*/ 8687228 w 21624131"/>
              <a:gd name="connsiteY7660" fmla="*/ 9005720 h 13294492"/>
              <a:gd name="connsiteX7661" fmla="*/ 8645477 w 21624131"/>
              <a:gd name="connsiteY7661" fmla="*/ 9024276 h 13294492"/>
              <a:gd name="connsiteX7662" fmla="*/ 8599088 w 21624131"/>
              <a:gd name="connsiteY7662" fmla="*/ 9038193 h 13294492"/>
              <a:gd name="connsiteX7663" fmla="*/ 8636200 w 21624131"/>
              <a:gd name="connsiteY7663" fmla="*/ 9019637 h 13294492"/>
              <a:gd name="connsiteX7664" fmla="*/ 8276292 w 21624131"/>
              <a:gd name="connsiteY7664" fmla="*/ 9129298 h 13294492"/>
              <a:gd name="connsiteX7665" fmla="*/ 8327321 w 21624131"/>
              <a:gd name="connsiteY7665" fmla="*/ 9119375 h 13294492"/>
              <a:gd name="connsiteX7666" fmla="*/ 8290209 w 21624131"/>
              <a:gd name="connsiteY7666" fmla="*/ 9134259 h 13294492"/>
              <a:gd name="connsiteX7667" fmla="*/ 8239181 w 21624131"/>
              <a:gd name="connsiteY7667" fmla="*/ 9144181 h 13294492"/>
              <a:gd name="connsiteX7668" fmla="*/ 8276292 w 21624131"/>
              <a:gd name="connsiteY7668" fmla="*/ 9129298 h 13294492"/>
              <a:gd name="connsiteX7669" fmla="*/ 5558501 w 21624131"/>
              <a:gd name="connsiteY7669" fmla="*/ 9964923 h 13294492"/>
              <a:gd name="connsiteX7670" fmla="*/ 5583724 w 21624131"/>
              <a:gd name="connsiteY7670" fmla="*/ 9958255 h 13294492"/>
              <a:gd name="connsiteX7671" fmla="*/ 5653708 w 21624131"/>
              <a:gd name="connsiteY7671" fmla="*/ 10000005 h 13294492"/>
              <a:gd name="connsiteX7672" fmla="*/ 5593055 w 21624131"/>
              <a:gd name="connsiteY7672" fmla="*/ 10051034 h 13294492"/>
              <a:gd name="connsiteX7673" fmla="*/ 5523070 w 21624131"/>
              <a:gd name="connsiteY7673" fmla="*/ 10009284 h 13294492"/>
              <a:gd name="connsiteX7674" fmla="*/ 5558501 w 21624131"/>
              <a:gd name="connsiteY7674" fmla="*/ 9964923 h 13294492"/>
              <a:gd name="connsiteX7675" fmla="*/ 7584455 w 21624131"/>
              <a:gd name="connsiteY7675" fmla="*/ 9341747 h 13294492"/>
              <a:gd name="connsiteX7676" fmla="*/ 7624327 w 21624131"/>
              <a:gd name="connsiteY7676" fmla="*/ 9332614 h 13294492"/>
              <a:gd name="connsiteX7677" fmla="*/ 7675178 w 21624131"/>
              <a:gd name="connsiteY7677" fmla="*/ 9327743 h 13294492"/>
              <a:gd name="connsiteX7678" fmla="*/ 7628949 w 21624131"/>
              <a:gd name="connsiteY7678" fmla="*/ 9342356 h 13294492"/>
              <a:gd name="connsiteX7679" fmla="*/ 7568853 w 21624131"/>
              <a:gd name="connsiteY7679" fmla="*/ 9347227 h 13294492"/>
              <a:gd name="connsiteX7680" fmla="*/ 7584455 w 21624131"/>
              <a:gd name="connsiteY7680" fmla="*/ 9341747 h 13294492"/>
              <a:gd name="connsiteX7681" fmla="*/ 9901376 w 21624131"/>
              <a:gd name="connsiteY7681" fmla="*/ 8628517 h 13294492"/>
              <a:gd name="connsiteX7682" fmla="*/ 9909594 w 21624131"/>
              <a:gd name="connsiteY7682" fmla="*/ 8628807 h 13294492"/>
              <a:gd name="connsiteX7683" fmla="*/ 9853740 w 21624131"/>
              <a:gd name="connsiteY7683" fmla="*/ 8670557 h 13294492"/>
              <a:gd name="connsiteX7684" fmla="*/ 9793232 w 21624131"/>
              <a:gd name="connsiteY7684" fmla="*/ 8684474 h 13294492"/>
              <a:gd name="connsiteX7685" fmla="*/ 9844432 w 21624131"/>
              <a:gd name="connsiteY7685" fmla="*/ 8652001 h 13294492"/>
              <a:gd name="connsiteX7686" fmla="*/ 9901376 w 21624131"/>
              <a:gd name="connsiteY7686" fmla="*/ 8628517 h 13294492"/>
              <a:gd name="connsiteX7687" fmla="*/ 10080627 w 21624131"/>
              <a:gd name="connsiteY7687" fmla="*/ 8572921 h 13294492"/>
              <a:gd name="connsiteX7688" fmla="*/ 10102525 w 21624131"/>
              <a:gd name="connsiteY7688" fmla="*/ 8574105 h 13294492"/>
              <a:gd name="connsiteX7689" fmla="*/ 10051812 w 21624131"/>
              <a:gd name="connsiteY7689" fmla="*/ 8616726 h 13294492"/>
              <a:gd name="connsiteX7690" fmla="*/ 9987268 w 21624131"/>
              <a:gd name="connsiteY7690" fmla="*/ 8635668 h 13294492"/>
              <a:gd name="connsiteX7691" fmla="*/ 10037981 w 21624131"/>
              <a:gd name="connsiteY7691" fmla="*/ 8593048 h 13294492"/>
              <a:gd name="connsiteX7692" fmla="*/ 10080627 w 21624131"/>
              <a:gd name="connsiteY7692" fmla="*/ 8572921 h 13294492"/>
              <a:gd name="connsiteX7693" fmla="*/ 9273237 w 21624131"/>
              <a:gd name="connsiteY7693" fmla="*/ 8820657 h 13294492"/>
              <a:gd name="connsiteX7694" fmla="*/ 9279905 w 21624131"/>
              <a:gd name="connsiteY7694" fmla="*/ 8819004 h 13294492"/>
              <a:gd name="connsiteX7695" fmla="*/ 9234020 w 21624131"/>
              <a:gd name="connsiteY7695" fmla="*/ 8838247 h 13294492"/>
              <a:gd name="connsiteX7696" fmla="*/ 9178957 w 21624131"/>
              <a:gd name="connsiteY7696" fmla="*/ 8862300 h 13294492"/>
              <a:gd name="connsiteX7697" fmla="*/ 9224843 w 21624131"/>
              <a:gd name="connsiteY7697" fmla="*/ 8838247 h 13294492"/>
              <a:gd name="connsiteX7698" fmla="*/ 9273237 w 21624131"/>
              <a:gd name="connsiteY7698" fmla="*/ 8820657 h 13294492"/>
              <a:gd name="connsiteX7699" fmla="*/ 2071105 w 21624131"/>
              <a:gd name="connsiteY7699" fmla="*/ 11035073 h 13294492"/>
              <a:gd name="connsiteX7700" fmla="*/ 2095295 w 21624131"/>
              <a:gd name="connsiteY7700" fmla="*/ 11035654 h 13294492"/>
              <a:gd name="connsiteX7701" fmla="*/ 2021573 w 21624131"/>
              <a:gd name="connsiteY7701" fmla="*/ 11123794 h 13294492"/>
              <a:gd name="connsiteX7702" fmla="*/ 1929421 w 21624131"/>
              <a:gd name="connsiteY7702" fmla="*/ 11170183 h 13294492"/>
              <a:gd name="connsiteX7703" fmla="*/ 2012358 w 21624131"/>
              <a:gd name="connsiteY7703" fmla="*/ 11072765 h 13294492"/>
              <a:gd name="connsiteX7704" fmla="*/ 2071105 w 21624131"/>
              <a:gd name="connsiteY7704" fmla="*/ 11035073 h 13294492"/>
              <a:gd name="connsiteX7705" fmla="*/ 18676690 w 21624131"/>
              <a:gd name="connsiteY7705" fmla="*/ 5927488 h 13294492"/>
              <a:gd name="connsiteX7706" fmla="*/ 18740336 w 21624131"/>
              <a:gd name="connsiteY7706" fmla="*/ 5936870 h 13294492"/>
              <a:gd name="connsiteX7707" fmla="*/ 18699420 w 21624131"/>
              <a:gd name="connsiteY7707" fmla="*/ 5983774 h 13294492"/>
              <a:gd name="connsiteX7708" fmla="*/ 18635774 w 21624131"/>
              <a:gd name="connsiteY7708" fmla="*/ 5969702 h 13294492"/>
              <a:gd name="connsiteX7709" fmla="*/ 18676690 w 21624131"/>
              <a:gd name="connsiteY7709" fmla="*/ 5927488 h 13294492"/>
              <a:gd name="connsiteX7710" fmla="*/ 1665943 w 21624131"/>
              <a:gd name="connsiteY7710" fmla="*/ 11159029 h 13294492"/>
              <a:gd name="connsiteX7711" fmla="*/ 1673119 w 21624131"/>
              <a:gd name="connsiteY7711" fmla="*/ 11161008 h 13294492"/>
              <a:gd name="connsiteX7712" fmla="*/ 1603534 w 21624131"/>
              <a:gd name="connsiteY7712" fmla="*/ 11240747 h 13294492"/>
              <a:gd name="connsiteX7713" fmla="*/ 1520033 w 21624131"/>
              <a:gd name="connsiteY7713" fmla="*/ 11282962 h 13294492"/>
              <a:gd name="connsiteX7714" fmla="*/ 1589617 w 21624131"/>
              <a:gd name="connsiteY7714" fmla="*/ 11203223 h 13294492"/>
              <a:gd name="connsiteX7715" fmla="*/ 1665943 w 21624131"/>
              <a:gd name="connsiteY7715" fmla="*/ 11159029 h 13294492"/>
              <a:gd name="connsiteX7716" fmla="*/ 2756868 w 21624131"/>
              <a:gd name="connsiteY7716" fmla="*/ 10822770 h 13294492"/>
              <a:gd name="connsiteX7717" fmla="*/ 2850227 w 21624131"/>
              <a:gd name="connsiteY7717" fmla="*/ 10827470 h 13294492"/>
              <a:gd name="connsiteX7718" fmla="*/ 2766204 w 21624131"/>
              <a:gd name="connsiteY7718" fmla="*/ 10888570 h 13294492"/>
              <a:gd name="connsiteX7719" fmla="*/ 2672844 w 21624131"/>
              <a:gd name="connsiteY7719" fmla="*/ 10883870 h 13294492"/>
              <a:gd name="connsiteX7720" fmla="*/ 2756868 w 21624131"/>
              <a:gd name="connsiteY7720" fmla="*/ 10822770 h 13294492"/>
              <a:gd name="connsiteX7721" fmla="*/ 3786315 w 21624131"/>
              <a:gd name="connsiteY7721" fmla="*/ 10505091 h 13294492"/>
              <a:gd name="connsiteX7722" fmla="*/ 3834315 w 21624131"/>
              <a:gd name="connsiteY7722" fmla="*/ 10495747 h 13294492"/>
              <a:gd name="connsiteX7723" fmla="*/ 3912966 w 21624131"/>
              <a:gd name="connsiteY7723" fmla="*/ 10508939 h 13294492"/>
              <a:gd name="connsiteX7724" fmla="*/ 3848195 w 21624131"/>
              <a:gd name="connsiteY7724" fmla="*/ 10526529 h 13294492"/>
              <a:gd name="connsiteX7725" fmla="*/ 3769544 w 21624131"/>
              <a:gd name="connsiteY7725" fmla="*/ 10517734 h 13294492"/>
              <a:gd name="connsiteX7726" fmla="*/ 3786315 w 21624131"/>
              <a:gd name="connsiteY7726" fmla="*/ 10505091 h 13294492"/>
              <a:gd name="connsiteX7727" fmla="*/ 3620273 w 21624131"/>
              <a:gd name="connsiteY7727" fmla="*/ 10555212 h 13294492"/>
              <a:gd name="connsiteX7728" fmla="*/ 3666539 w 21624131"/>
              <a:gd name="connsiteY7728" fmla="*/ 10545470 h 13294492"/>
              <a:gd name="connsiteX7729" fmla="*/ 3745190 w 21624131"/>
              <a:gd name="connsiteY7729" fmla="*/ 10555212 h 13294492"/>
              <a:gd name="connsiteX7730" fmla="*/ 3680419 w 21624131"/>
              <a:gd name="connsiteY7730" fmla="*/ 10569825 h 13294492"/>
              <a:gd name="connsiteX7731" fmla="*/ 3601767 w 21624131"/>
              <a:gd name="connsiteY7731" fmla="*/ 10564954 h 13294492"/>
              <a:gd name="connsiteX7732" fmla="*/ 3620273 w 21624131"/>
              <a:gd name="connsiteY7732" fmla="*/ 10555212 h 13294492"/>
              <a:gd name="connsiteX7733" fmla="*/ 7416785 w 21624131"/>
              <a:gd name="connsiteY7733" fmla="*/ 9386600 h 13294492"/>
              <a:gd name="connsiteX7734" fmla="*/ 7452275 w 21624131"/>
              <a:gd name="connsiteY7734" fmla="*/ 9380512 h 13294492"/>
              <a:gd name="connsiteX7735" fmla="*/ 7512783 w 21624131"/>
              <a:gd name="connsiteY7735" fmla="*/ 9380511 h 13294492"/>
              <a:gd name="connsiteX7736" fmla="*/ 7461584 w 21624131"/>
              <a:gd name="connsiteY7736" fmla="*/ 9392689 h 13294492"/>
              <a:gd name="connsiteX7737" fmla="*/ 7405731 w 21624131"/>
              <a:gd name="connsiteY7737" fmla="*/ 9392689 h 13294492"/>
              <a:gd name="connsiteX7738" fmla="*/ 7416785 w 21624131"/>
              <a:gd name="connsiteY7738" fmla="*/ 9386600 h 13294492"/>
              <a:gd name="connsiteX7739" fmla="*/ 6919699 w 21624131"/>
              <a:gd name="connsiteY7739" fmla="*/ 9538055 h 13294492"/>
              <a:gd name="connsiteX7740" fmla="*/ 6956581 w 21624131"/>
              <a:gd name="connsiteY7740" fmla="*/ 9527991 h 13294492"/>
              <a:gd name="connsiteX7741" fmla="*/ 7025736 w 21624131"/>
              <a:gd name="connsiteY7741" fmla="*/ 9537463 h 13294492"/>
              <a:gd name="connsiteX7742" fmla="*/ 6975023 w 21624131"/>
              <a:gd name="connsiteY7742" fmla="*/ 9561142 h 13294492"/>
              <a:gd name="connsiteX7743" fmla="*/ 6910478 w 21624131"/>
              <a:gd name="connsiteY7743" fmla="*/ 9551670 h 13294492"/>
              <a:gd name="connsiteX7744" fmla="*/ 6919699 w 21624131"/>
              <a:gd name="connsiteY7744" fmla="*/ 9538055 h 13294492"/>
              <a:gd name="connsiteX7745" fmla="*/ 1035653 w 21624131"/>
              <a:gd name="connsiteY7745" fmla="*/ 11344813 h 13294492"/>
              <a:gd name="connsiteX7746" fmla="*/ 1090542 w 21624131"/>
              <a:gd name="connsiteY7746" fmla="*/ 11351252 h 13294492"/>
              <a:gd name="connsiteX7747" fmla="*/ 1026252 w 21624131"/>
              <a:gd name="connsiteY7747" fmla="*/ 11424524 h 13294492"/>
              <a:gd name="connsiteX7748" fmla="*/ 943594 w 21624131"/>
              <a:gd name="connsiteY7748" fmla="*/ 11429104 h 13294492"/>
              <a:gd name="connsiteX7749" fmla="*/ 1007884 w 21624131"/>
              <a:gd name="connsiteY7749" fmla="*/ 11355832 h 13294492"/>
              <a:gd name="connsiteX7750" fmla="*/ 1035653 w 21624131"/>
              <a:gd name="connsiteY7750" fmla="*/ 11344813 h 13294492"/>
              <a:gd name="connsiteX7751" fmla="*/ 7251462 w 21624131"/>
              <a:gd name="connsiteY7751" fmla="*/ 9431655 h 13294492"/>
              <a:gd name="connsiteX7752" fmla="*/ 7286381 w 21624131"/>
              <a:gd name="connsiteY7752" fmla="*/ 9426784 h 13294492"/>
              <a:gd name="connsiteX7753" fmla="*/ 7350493 w 21624131"/>
              <a:gd name="connsiteY7753" fmla="*/ 9426784 h 13294492"/>
              <a:gd name="connsiteX7754" fmla="*/ 7304698 w 21624131"/>
              <a:gd name="connsiteY7754" fmla="*/ 9439773 h 13294492"/>
              <a:gd name="connsiteX7755" fmla="*/ 7240586 w 21624131"/>
              <a:gd name="connsiteY7755" fmla="*/ 9439773 h 13294492"/>
              <a:gd name="connsiteX7756" fmla="*/ 7251462 w 21624131"/>
              <a:gd name="connsiteY7756" fmla="*/ 9431655 h 13294492"/>
              <a:gd name="connsiteX7757" fmla="*/ 8412044 w 21624131"/>
              <a:gd name="connsiteY7757" fmla="*/ 9074339 h 13294492"/>
              <a:gd name="connsiteX7758" fmla="*/ 8442235 w 21624131"/>
              <a:gd name="connsiteY7758" fmla="*/ 9065641 h 13294492"/>
              <a:gd name="connsiteX7759" fmla="*/ 8489590 w 21624131"/>
              <a:gd name="connsiteY7759" fmla="*/ 9056363 h 13294492"/>
              <a:gd name="connsiteX7760" fmla="*/ 8446969 w 21624131"/>
              <a:gd name="connsiteY7760" fmla="*/ 9070280 h 13294492"/>
              <a:gd name="connsiteX7761" fmla="*/ 8399613 w 21624131"/>
              <a:gd name="connsiteY7761" fmla="*/ 9079558 h 13294492"/>
              <a:gd name="connsiteX7762" fmla="*/ 8412044 w 21624131"/>
              <a:gd name="connsiteY7762" fmla="*/ 9074339 h 13294492"/>
              <a:gd name="connsiteX7763" fmla="*/ 9472491 w 21624131"/>
              <a:gd name="connsiteY7763" fmla="*/ 8747520 h 13294492"/>
              <a:gd name="connsiteX7764" fmla="*/ 9479330 w 21624131"/>
              <a:gd name="connsiteY7764" fmla="*/ 8745939 h 13294492"/>
              <a:gd name="connsiteX7765" fmla="*/ 9427562 w 21624131"/>
              <a:gd name="connsiteY7765" fmla="*/ 8768940 h 13294492"/>
              <a:gd name="connsiteX7766" fmla="*/ 9371087 w 21624131"/>
              <a:gd name="connsiteY7766" fmla="*/ 8791943 h 13294492"/>
              <a:gd name="connsiteX7767" fmla="*/ 9422855 w 21624131"/>
              <a:gd name="connsiteY7767" fmla="*/ 8764341 h 13294492"/>
              <a:gd name="connsiteX7768" fmla="*/ 9472491 w 21624131"/>
              <a:gd name="connsiteY7768" fmla="*/ 8747520 h 13294492"/>
              <a:gd name="connsiteX7769" fmla="*/ 12291648 w 21624131"/>
              <a:gd name="connsiteY7769" fmla="*/ 7880301 h 13294492"/>
              <a:gd name="connsiteX7770" fmla="*/ 12362005 w 21624131"/>
              <a:gd name="connsiteY7770" fmla="*/ 7898742 h 13294492"/>
              <a:gd name="connsiteX7771" fmla="*/ 12301028 w 21624131"/>
              <a:gd name="connsiteY7771" fmla="*/ 7972507 h 13294492"/>
              <a:gd name="connsiteX7772" fmla="*/ 12225980 w 21624131"/>
              <a:gd name="connsiteY7772" fmla="*/ 7954066 h 13294492"/>
              <a:gd name="connsiteX7773" fmla="*/ 12291648 w 21624131"/>
              <a:gd name="connsiteY7773" fmla="*/ 7880301 h 13294492"/>
              <a:gd name="connsiteX7774" fmla="*/ 7088419 w 21624131"/>
              <a:gd name="connsiteY7774" fmla="*/ 9478317 h 13294492"/>
              <a:gd name="connsiteX7775" fmla="*/ 7123652 w 21624131"/>
              <a:gd name="connsiteY7775" fmla="*/ 9473097 h 13294492"/>
              <a:gd name="connsiteX7776" fmla="*/ 7187299 w 21624131"/>
              <a:gd name="connsiteY7776" fmla="*/ 9477737 h 13294492"/>
              <a:gd name="connsiteX7777" fmla="*/ 7141837 w 21624131"/>
              <a:gd name="connsiteY7777" fmla="*/ 9496292 h 13294492"/>
              <a:gd name="connsiteX7778" fmla="*/ 7073644 w 21624131"/>
              <a:gd name="connsiteY7778" fmla="*/ 9487014 h 13294492"/>
              <a:gd name="connsiteX7779" fmla="*/ 7088419 w 21624131"/>
              <a:gd name="connsiteY7779" fmla="*/ 9478317 h 13294492"/>
              <a:gd name="connsiteX7780" fmla="*/ 9031284 w 21624131"/>
              <a:gd name="connsiteY7780" fmla="*/ 8879382 h 13294492"/>
              <a:gd name="connsiteX7781" fmla="*/ 9049840 w 21624131"/>
              <a:gd name="connsiteY7781" fmla="*/ 8875830 h 13294492"/>
              <a:gd name="connsiteX7782" fmla="*/ 9008088 w 21624131"/>
              <a:gd name="connsiteY7782" fmla="*/ 8894773 h 13294492"/>
              <a:gd name="connsiteX7783" fmla="*/ 8961700 w 21624131"/>
              <a:gd name="connsiteY7783" fmla="*/ 8913716 h 13294492"/>
              <a:gd name="connsiteX7784" fmla="*/ 8998811 w 21624131"/>
              <a:gd name="connsiteY7784" fmla="*/ 8890037 h 13294492"/>
              <a:gd name="connsiteX7785" fmla="*/ 9031284 w 21624131"/>
              <a:gd name="connsiteY7785" fmla="*/ 8879382 h 13294492"/>
              <a:gd name="connsiteX7786" fmla="*/ 15754479 w 21624131"/>
              <a:gd name="connsiteY7786" fmla="*/ 6811388 h 13294492"/>
              <a:gd name="connsiteX7787" fmla="*/ 15793403 w 21624131"/>
              <a:gd name="connsiteY7787" fmla="*/ 6802086 h 13294492"/>
              <a:gd name="connsiteX7788" fmla="*/ 15857516 w 21624131"/>
              <a:gd name="connsiteY7788" fmla="*/ 6792164 h 13294492"/>
              <a:gd name="connsiteX7789" fmla="*/ 15811722 w 21624131"/>
              <a:gd name="connsiteY7789" fmla="*/ 6812009 h 13294492"/>
              <a:gd name="connsiteX7790" fmla="*/ 15743030 w 21624131"/>
              <a:gd name="connsiteY7790" fmla="*/ 6816970 h 13294492"/>
              <a:gd name="connsiteX7791" fmla="*/ 15754479 w 21624131"/>
              <a:gd name="connsiteY7791" fmla="*/ 6811388 h 13294492"/>
              <a:gd name="connsiteX7792" fmla="*/ 19921455 w 21624131"/>
              <a:gd name="connsiteY7792" fmla="*/ 5529516 h 13294492"/>
              <a:gd name="connsiteX7793" fmla="*/ 19976930 w 21624131"/>
              <a:gd name="connsiteY7793" fmla="*/ 5543318 h 13294492"/>
              <a:gd name="connsiteX7794" fmla="*/ 19939947 w 21624131"/>
              <a:gd name="connsiteY7794" fmla="*/ 5598520 h 13294492"/>
              <a:gd name="connsiteX7795" fmla="*/ 19875227 w 21624131"/>
              <a:gd name="connsiteY7795" fmla="*/ 5580120 h 13294492"/>
              <a:gd name="connsiteX7796" fmla="*/ 19921455 w 21624131"/>
              <a:gd name="connsiteY7796" fmla="*/ 5529516 h 13294492"/>
              <a:gd name="connsiteX7797" fmla="*/ 18310506 w 21624131"/>
              <a:gd name="connsiteY7797" fmla="*/ 6024906 h 13294492"/>
              <a:gd name="connsiteX7798" fmla="*/ 18375668 w 21624131"/>
              <a:gd name="connsiteY7798" fmla="*/ 6034287 h 13294492"/>
              <a:gd name="connsiteX7799" fmla="*/ 18333777 w 21624131"/>
              <a:gd name="connsiteY7799" fmla="*/ 6076503 h 13294492"/>
              <a:gd name="connsiteX7800" fmla="*/ 18273269 w 21624131"/>
              <a:gd name="connsiteY7800" fmla="*/ 6067121 h 13294492"/>
              <a:gd name="connsiteX7801" fmla="*/ 18310506 w 21624131"/>
              <a:gd name="connsiteY7801" fmla="*/ 6024906 h 13294492"/>
              <a:gd name="connsiteX7802" fmla="*/ 2264074 w 21624131"/>
              <a:gd name="connsiteY7802" fmla="*/ 10959081 h 13294492"/>
              <a:gd name="connsiteX7803" fmla="*/ 2294740 w 21624131"/>
              <a:gd name="connsiteY7803" fmla="*/ 10962552 h 13294492"/>
              <a:gd name="connsiteX7804" fmla="*/ 2211421 w 21624131"/>
              <a:gd name="connsiteY7804" fmla="*/ 11050455 h 13294492"/>
              <a:gd name="connsiteX7805" fmla="*/ 2123473 w 21624131"/>
              <a:gd name="connsiteY7805" fmla="*/ 11078215 h 13294492"/>
              <a:gd name="connsiteX7806" fmla="*/ 2202164 w 21624131"/>
              <a:gd name="connsiteY7806" fmla="*/ 10990310 h 13294492"/>
              <a:gd name="connsiteX7807" fmla="*/ 2264074 w 21624131"/>
              <a:gd name="connsiteY7807" fmla="*/ 10959081 h 13294492"/>
              <a:gd name="connsiteX7808" fmla="*/ 14742245 w 21624131"/>
              <a:gd name="connsiteY7808" fmla="*/ 7120951 h 13294492"/>
              <a:gd name="connsiteX7809" fmla="*/ 14789973 w 21624131"/>
              <a:gd name="connsiteY7809" fmla="*/ 7113201 h 13294492"/>
              <a:gd name="connsiteX7810" fmla="*/ 14858978 w 21624131"/>
              <a:gd name="connsiteY7810" fmla="*/ 7126486 h 13294492"/>
              <a:gd name="connsiteX7811" fmla="*/ 14799174 w 21624131"/>
              <a:gd name="connsiteY7811" fmla="*/ 7153054 h 13294492"/>
              <a:gd name="connsiteX7812" fmla="*/ 14725569 w 21624131"/>
              <a:gd name="connsiteY7812" fmla="*/ 7135342 h 13294492"/>
              <a:gd name="connsiteX7813" fmla="*/ 14742245 w 21624131"/>
              <a:gd name="connsiteY7813" fmla="*/ 7120951 h 13294492"/>
              <a:gd name="connsiteX7814" fmla="*/ 9246608 w 21624131"/>
              <a:gd name="connsiteY7814" fmla="*/ 8810883 h 13294492"/>
              <a:gd name="connsiteX7815" fmla="*/ 9205206 w 21624131"/>
              <a:gd name="connsiteY7815" fmla="*/ 8828925 h 13294492"/>
              <a:gd name="connsiteX7816" fmla="*/ 9154603 w 21624131"/>
              <a:gd name="connsiteY7816" fmla="*/ 8846966 h 13294492"/>
              <a:gd name="connsiteX7817" fmla="*/ 9196005 w 21624131"/>
              <a:gd name="connsiteY7817" fmla="*/ 8828925 h 13294492"/>
              <a:gd name="connsiteX7818" fmla="*/ 9246608 w 21624131"/>
              <a:gd name="connsiteY7818" fmla="*/ 8810883 h 13294492"/>
              <a:gd name="connsiteX7819" fmla="*/ 11761305 w 21624131"/>
              <a:gd name="connsiteY7819" fmla="*/ 8036924 h 13294492"/>
              <a:gd name="connsiteX7820" fmla="*/ 11804649 w 21624131"/>
              <a:gd name="connsiteY7820" fmla="*/ 8047325 h 13294492"/>
              <a:gd name="connsiteX7821" fmla="*/ 11749445 w 21624131"/>
              <a:gd name="connsiteY7821" fmla="*/ 8116668 h 13294492"/>
              <a:gd name="connsiteX7822" fmla="*/ 11671239 w 21624131"/>
              <a:gd name="connsiteY7822" fmla="*/ 8116668 h 13294492"/>
              <a:gd name="connsiteX7823" fmla="*/ 11735645 w 21624131"/>
              <a:gd name="connsiteY7823" fmla="*/ 8047325 h 13294492"/>
              <a:gd name="connsiteX7824" fmla="*/ 11761305 w 21624131"/>
              <a:gd name="connsiteY7824" fmla="*/ 8036924 h 13294492"/>
              <a:gd name="connsiteX7825" fmla="*/ 3954091 w 21624131"/>
              <a:gd name="connsiteY7825" fmla="*/ 10437935 h 13294492"/>
              <a:gd name="connsiteX7826" fmla="*/ 3997464 w 21624131"/>
              <a:gd name="connsiteY7826" fmla="*/ 10425665 h 13294492"/>
              <a:gd name="connsiteX7827" fmla="*/ 4076116 w 21624131"/>
              <a:gd name="connsiteY7827" fmla="*/ 10444362 h 13294492"/>
              <a:gd name="connsiteX7828" fmla="*/ 4015971 w 21624131"/>
              <a:gd name="connsiteY7828" fmla="*/ 10467733 h 13294492"/>
              <a:gd name="connsiteX7829" fmla="*/ 3941946 w 21624131"/>
              <a:gd name="connsiteY7829" fmla="*/ 10453710 h 13294492"/>
              <a:gd name="connsiteX7830" fmla="*/ 3954091 w 21624131"/>
              <a:gd name="connsiteY7830" fmla="*/ 10437935 h 13294492"/>
              <a:gd name="connsiteX7831" fmla="*/ 3438299 w 21624131"/>
              <a:gd name="connsiteY7831" fmla="*/ 10596009 h 13294492"/>
              <a:gd name="connsiteX7832" fmla="*/ 3451152 w 21624131"/>
              <a:gd name="connsiteY7832" fmla="*/ 10592235 h 13294492"/>
              <a:gd name="connsiteX7833" fmla="*/ 3501398 w 21624131"/>
              <a:gd name="connsiteY7833" fmla="*/ 10583356 h 13294492"/>
              <a:gd name="connsiteX7834" fmla="*/ 3580858 w 21624131"/>
              <a:gd name="connsiteY7834" fmla="*/ 10588091 h 13294492"/>
              <a:gd name="connsiteX7835" fmla="*/ 3510748 w 21624131"/>
              <a:gd name="connsiteY7835" fmla="*/ 10597563 h 13294492"/>
              <a:gd name="connsiteX7836" fmla="*/ 3435962 w 21624131"/>
              <a:gd name="connsiteY7836" fmla="*/ 10597563 h 13294492"/>
              <a:gd name="connsiteX7837" fmla="*/ 3438299 w 21624131"/>
              <a:gd name="connsiteY7837" fmla="*/ 10596009 h 13294492"/>
              <a:gd name="connsiteX7838" fmla="*/ 15587162 w 21624131"/>
              <a:gd name="connsiteY7838" fmla="*/ 6859365 h 13294492"/>
              <a:gd name="connsiteX7839" fmla="*/ 15627200 w 21624131"/>
              <a:gd name="connsiteY7839" fmla="*/ 6852601 h 13294492"/>
              <a:gd name="connsiteX7840" fmla="*/ 15693148 w 21624131"/>
              <a:gd name="connsiteY7840" fmla="*/ 6848091 h 13294492"/>
              <a:gd name="connsiteX7841" fmla="*/ 15641332 w 21624131"/>
              <a:gd name="connsiteY7841" fmla="*/ 6861621 h 13294492"/>
              <a:gd name="connsiteX7842" fmla="*/ 15575384 w 21624131"/>
              <a:gd name="connsiteY7842" fmla="*/ 6866131 h 13294492"/>
              <a:gd name="connsiteX7843" fmla="*/ 15587162 w 21624131"/>
              <a:gd name="connsiteY7843" fmla="*/ 6859365 h 13294492"/>
              <a:gd name="connsiteX7844" fmla="*/ 7889014 w 21624131"/>
              <a:gd name="connsiteY7844" fmla="*/ 9226536 h 13294492"/>
              <a:gd name="connsiteX7845" fmla="*/ 7920641 w 21624131"/>
              <a:gd name="connsiteY7845" fmla="*/ 9218418 h 13294492"/>
              <a:gd name="connsiteX7846" fmla="*/ 7966644 w 21624131"/>
              <a:gd name="connsiteY7846" fmla="*/ 9214089 h 13294492"/>
              <a:gd name="connsiteX7847" fmla="*/ 7920641 w 21624131"/>
              <a:gd name="connsiteY7847" fmla="*/ 9227077 h 13294492"/>
              <a:gd name="connsiteX7848" fmla="*/ 7874638 w 21624131"/>
              <a:gd name="connsiteY7848" fmla="*/ 9231407 h 13294492"/>
              <a:gd name="connsiteX7849" fmla="*/ 7889014 w 21624131"/>
              <a:gd name="connsiteY7849" fmla="*/ 9226536 h 13294492"/>
              <a:gd name="connsiteX7850" fmla="*/ 16853888 w 21624131"/>
              <a:gd name="connsiteY7850" fmla="*/ 6468520 h 13294492"/>
              <a:gd name="connsiteX7851" fmla="*/ 16919049 w 21624131"/>
              <a:gd name="connsiteY7851" fmla="*/ 6463650 h 13294492"/>
              <a:gd name="connsiteX7852" fmla="*/ 16872506 w 21624131"/>
              <a:gd name="connsiteY7852" fmla="*/ 6492874 h 13294492"/>
              <a:gd name="connsiteX7853" fmla="*/ 16811997 w 21624131"/>
              <a:gd name="connsiteY7853" fmla="*/ 6497746 h 13294492"/>
              <a:gd name="connsiteX7854" fmla="*/ 16853888 w 21624131"/>
              <a:gd name="connsiteY7854" fmla="*/ 6468520 h 13294492"/>
              <a:gd name="connsiteX7855" fmla="*/ 15964783 w 21624131"/>
              <a:gd name="connsiteY7855" fmla="*/ 6741909 h 13294492"/>
              <a:gd name="connsiteX7856" fmla="*/ 16025291 w 21624131"/>
              <a:gd name="connsiteY7856" fmla="*/ 6737270 h 13294492"/>
              <a:gd name="connsiteX7857" fmla="*/ 15969437 w 21624131"/>
              <a:gd name="connsiteY7857" fmla="*/ 6755825 h 13294492"/>
              <a:gd name="connsiteX7858" fmla="*/ 15908929 w 21624131"/>
              <a:gd name="connsiteY7858" fmla="*/ 6760464 h 13294492"/>
              <a:gd name="connsiteX7859" fmla="*/ 15964783 w 21624131"/>
              <a:gd name="connsiteY7859" fmla="*/ 6741909 h 13294492"/>
              <a:gd name="connsiteX7860" fmla="*/ 17949842 w 21624131"/>
              <a:gd name="connsiteY7860" fmla="*/ 6130636 h 13294492"/>
              <a:gd name="connsiteX7861" fmla="*/ 18015007 w 21624131"/>
              <a:gd name="connsiteY7861" fmla="*/ 6135424 h 13294492"/>
              <a:gd name="connsiteX7862" fmla="*/ 17968461 w 21624131"/>
              <a:gd name="connsiteY7862" fmla="*/ 6173725 h 13294492"/>
              <a:gd name="connsiteX7863" fmla="*/ 17907953 w 21624131"/>
              <a:gd name="connsiteY7863" fmla="*/ 6168937 h 13294492"/>
              <a:gd name="connsiteX7864" fmla="*/ 17949842 w 21624131"/>
              <a:gd name="connsiteY7864" fmla="*/ 6130636 h 13294492"/>
              <a:gd name="connsiteX7865" fmla="*/ 20564823 w 21624131"/>
              <a:gd name="connsiteY7865" fmla="*/ 5326139 h 13294492"/>
              <a:gd name="connsiteX7866" fmla="*/ 20572263 w 21624131"/>
              <a:gd name="connsiteY7866" fmla="*/ 5324694 h 13294492"/>
              <a:gd name="connsiteX7867" fmla="*/ 20530657 w 21624131"/>
              <a:gd name="connsiteY7867" fmla="*/ 5398717 h 13294492"/>
              <a:gd name="connsiteX7868" fmla="*/ 20465937 w 21624131"/>
              <a:gd name="connsiteY7868" fmla="*/ 5449609 h 13294492"/>
              <a:gd name="connsiteX7869" fmla="*/ 20512166 w 21624131"/>
              <a:gd name="connsiteY7869" fmla="*/ 5375584 h 13294492"/>
              <a:gd name="connsiteX7870" fmla="*/ 20564823 w 21624131"/>
              <a:gd name="connsiteY7870" fmla="*/ 5326139 h 13294492"/>
              <a:gd name="connsiteX7871" fmla="*/ 8798563 w 21624131"/>
              <a:gd name="connsiteY7871" fmla="*/ 8943867 h 13294492"/>
              <a:gd name="connsiteX7872" fmla="*/ 8849592 w 21624131"/>
              <a:gd name="connsiteY7872" fmla="*/ 8929950 h 13294492"/>
              <a:gd name="connsiteX7873" fmla="*/ 8812480 w 21624131"/>
              <a:gd name="connsiteY7873" fmla="*/ 8948506 h 13294492"/>
              <a:gd name="connsiteX7874" fmla="*/ 8761452 w 21624131"/>
              <a:gd name="connsiteY7874" fmla="*/ 8962423 h 13294492"/>
              <a:gd name="connsiteX7875" fmla="*/ 8798563 w 21624131"/>
              <a:gd name="connsiteY7875" fmla="*/ 8943867 h 13294492"/>
              <a:gd name="connsiteX7876" fmla="*/ 17584522 w 21624131"/>
              <a:gd name="connsiteY7876" fmla="*/ 6241482 h 13294492"/>
              <a:gd name="connsiteX7877" fmla="*/ 17649686 w 21624131"/>
              <a:gd name="connsiteY7877" fmla="*/ 6241482 h 13294492"/>
              <a:gd name="connsiteX7878" fmla="*/ 17603141 w 21624131"/>
              <a:gd name="connsiteY7878" fmla="*/ 6279367 h 13294492"/>
              <a:gd name="connsiteX7879" fmla="*/ 17542635 w 21624131"/>
              <a:gd name="connsiteY7879" fmla="*/ 6279367 h 13294492"/>
              <a:gd name="connsiteX7880" fmla="*/ 17584522 w 21624131"/>
              <a:gd name="connsiteY7880" fmla="*/ 6241482 h 13294492"/>
              <a:gd name="connsiteX7881" fmla="*/ 17223862 w 21624131"/>
              <a:gd name="connsiteY7881" fmla="*/ 6352306 h 13294492"/>
              <a:gd name="connsiteX7882" fmla="*/ 17284368 w 21624131"/>
              <a:gd name="connsiteY7882" fmla="*/ 6352307 h 13294492"/>
              <a:gd name="connsiteX7883" fmla="*/ 17233170 w 21624131"/>
              <a:gd name="connsiteY7883" fmla="*/ 6385026 h 13294492"/>
              <a:gd name="connsiteX7884" fmla="*/ 17177317 w 21624131"/>
              <a:gd name="connsiteY7884" fmla="*/ 6385026 h 13294492"/>
              <a:gd name="connsiteX7885" fmla="*/ 17223862 w 21624131"/>
              <a:gd name="connsiteY7885" fmla="*/ 6352306 h 13294492"/>
              <a:gd name="connsiteX7886" fmla="*/ 7706861 w 21624131"/>
              <a:gd name="connsiteY7886" fmla="*/ 9277409 h 13294492"/>
              <a:gd name="connsiteX7887" fmla="*/ 7753250 w 21624131"/>
              <a:gd name="connsiteY7887" fmla="*/ 9268750 h 13294492"/>
              <a:gd name="connsiteX7888" fmla="*/ 7804279 w 21624131"/>
              <a:gd name="connsiteY7888" fmla="*/ 9264420 h 13294492"/>
              <a:gd name="connsiteX7889" fmla="*/ 7762528 w 21624131"/>
              <a:gd name="connsiteY7889" fmla="*/ 9273080 h 13294492"/>
              <a:gd name="connsiteX7890" fmla="*/ 7706861 w 21624131"/>
              <a:gd name="connsiteY7890" fmla="*/ 9277409 h 13294492"/>
              <a:gd name="connsiteX7891" fmla="*/ 14061406 w 21624131"/>
              <a:gd name="connsiteY7891" fmla="*/ 7322941 h 13294492"/>
              <a:gd name="connsiteX7892" fmla="*/ 14086735 w 21624131"/>
              <a:gd name="connsiteY7892" fmla="*/ 7316328 h 13294492"/>
              <a:gd name="connsiteX7893" fmla="*/ 14164365 w 21624131"/>
              <a:gd name="connsiteY7893" fmla="*/ 7348530 h 13294492"/>
              <a:gd name="connsiteX7894" fmla="*/ 14105001 w 21624131"/>
              <a:gd name="connsiteY7894" fmla="*/ 7399133 h 13294492"/>
              <a:gd name="connsiteX7895" fmla="*/ 14027371 w 21624131"/>
              <a:gd name="connsiteY7895" fmla="*/ 7366931 h 13294492"/>
              <a:gd name="connsiteX7896" fmla="*/ 14061406 w 21624131"/>
              <a:gd name="connsiteY7896" fmla="*/ 7322941 h 13294492"/>
              <a:gd name="connsiteX7897" fmla="*/ 9672250 w 21624131"/>
              <a:gd name="connsiteY7897" fmla="*/ 8672877 h 13294492"/>
              <a:gd name="connsiteX7898" fmla="*/ 9621398 w 21624131"/>
              <a:gd name="connsiteY7898" fmla="*/ 8700479 h 13294492"/>
              <a:gd name="connsiteX7899" fmla="*/ 9570546 w 21624131"/>
              <a:gd name="connsiteY7899" fmla="*/ 8718881 h 13294492"/>
              <a:gd name="connsiteX7900" fmla="*/ 9616775 w 21624131"/>
              <a:gd name="connsiteY7900" fmla="*/ 8695879 h 13294492"/>
              <a:gd name="connsiteX7901" fmla="*/ 9672250 w 21624131"/>
              <a:gd name="connsiteY7901" fmla="*/ 8672877 h 13294492"/>
              <a:gd name="connsiteX7902" fmla="*/ 15416429 w 21624131"/>
              <a:gd name="connsiteY7902" fmla="*/ 6905820 h 13294492"/>
              <a:gd name="connsiteX7903" fmla="*/ 15455858 w 21624131"/>
              <a:gd name="connsiteY7903" fmla="*/ 6899326 h 13294492"/>
              <a:gd name="connsiteX7904" fmla="*/ 15525442 w 21624131"/>
              <a:gd name="connsiteY7904" fmla="*/ 6894996 h 13294492"/>
              <a:gd name="connsiteX7905" fmla="*/ 15469775 w 21624131"/>
              <a:gd name="connsiteY7905" fmla="*/ 6912314 h 13294492"/>
              <a:gd name="connsiteX7906" fmla="*/ 15404831 w 21624131"/>
              <a:gd name="connsiteY7906" fmla="*/ 6912315 h 13294492"/>
              <a:gd name="connsiteX7907" fmla="*/ 15416429 w 21624131"/>
              <a:gd name="connsiteY7907" fmla="*/ 6905820 h 13294492"/>
              <a:gd name="connsiteX7908" fmla="*/ 8081109 w 21624131"/>
              <a:gd name="connsiteY7908" fmla="*/ 9161771 h 13294492"/>
              <a:gd name="connsiteX7909" fmla="*/ 8127112 w 21624131"/>
              <a:gd name="connsiteY7909" fmla="*/ 9156810 h 13294492"/>
              <a:gd name="connsiteX7910" fmla="*/ 8085710 w 21624131"/>
              <a:gd name="connsiteY7910" fmla="*/ 9171694 h 13294492"/>
              <a:gd name="connsiteX7911" fmla="*/ 8039707 w 21624131"/>
              <a:gd name="connsiteY7911" fmla="*/ 9176655 h 13294492"/>
              <a:gd name="connsiteX7912" fmla="*/ 8081109 w 21624131"/>
              <a:gd name="connsiteY7912" fmla="*/ 9161771 h 13294492"/>
              <a:gd name="connsiteX7913" fmla="*/ 16492878 w 21624131"/>
              <a:gd name="connsiteY7913" fmla="*/ 6574325 h 13294492"/>
              <a:gd name="connsiteX7914" fmla="*/ 16552973 w 21624131"/>
              <a:gd name="connsiteY7914" fmla="*/ 6569591 h 13294492"/>
              <a:gd name="connsiteX7915" fmla="*/ 16502122 w 21624131"/>
              <a:gd name="connsiteY7915" fmla="*/ 6593268 h 13294492"/>
              <a:gd name="connsiteX7916" fmla="*/ 16446647 w 21624131"/>
              <a:gd name="connsiteY7916" fmla="*/ 6598004 h 13294492"/>
              <a:gd name="connsiteX7917" fmla="*/ 16492878 w 21624131"/>
              <a:gd name="connsiteY7917" fmla="*/ 6574325 h 13294492"/>
              <a:gd name="connsiteX7918" fmla="*/ 9431780 w 21624131"/>
              <a:gd name="connsiteY7918" fmla="*/ 8744722 h 13294492"/>
              <a:gd name="connsiteX7919" fmla="*/ 9446856 w 21624131"/>
              <a:gd name="connsiteY7919" fmla="*/ 8742422 h 13294492"/>
              <a:gd name="connsiteX7920" fmla="*/ 9395829 w 21624131"/>
              <a:gd name="connsiteY7920" fmla="*/ 8765424 h 13294492"/>
              <a:gd name="connsiteX7921" fmla="*/ 9349438 w 21624131"/>
              <a:gd name="connsiteY7921" fmla="*/ 8779225 h 13294492"/>
              <a:gd name="connsiteX7922" fmla="*/ 9395828 w 21624131"/>
              <a:gd name="connsiteY7922" fmla="*/ 8760824 h 13294492"/>
              <a:gd name="connsiteX7923" fmla="*/ 9431780 w 21624131"/>
              <a:gd name="connsiteY7923" fmla="*/ 8744722 h 13294492"/>
              <a:gd name="connsiteX7924" fmla="*/ 20893494 w 21624131"/>
              <a:gd name="connsiteY7924" fmla="*/ 5218398 h 13294492"/>
              <a:gd name="connsiteX7925" fmla="*/ 20841678 w 21624131"/>
              <a:gd name="connsiteY7925" fmla="*/ 5343649 h 13294492"/>
              <a:gd name="connsiteX7926" fmla="*/ 20771020 w 21624131"/>
              <a:gd name="connsiteY7926" fmla="*/ 5454984 h 13294492"/>
              <a:gd name="connsiteX7927" fmla="*/ 20822836 w 21624131"/>
              <a:gd name="connsiteY7927" fmla="*/ 5325094 h 13294492"/>
              <a:gd name="connsiteX7928" fmla="*/ 20893494 w 21624131"/>
              <a:gd name="connsiteY7928" fmla="*/ 5218398 h 13294492"/>
              <a:gd name="connsiteX7929" fmla="*/ 11008338 w 21624131"/>
              <a:gd name="connsiteY7929" fmla="*/ 8257178 h 13294492"/>
              <a:gd name="connsiteX7930" fmla="*/ 11052297 w 21624131"/>
              <a:gd name="connsiteY7930" fmla="*/ 8259119 h 13294492"/>
              <a:gd name="connsiteX7931" fmla="*/ 10996311 w 21624131"/>
              <a:gd name="connsiteY7931" fmla="*/ 8314322 h 13294492"/>
              <a:gd name="connsiteX7932" fmla="*/ 10926326 w 21624131"/>
              <a:gd name="connsiteY7932" fmla="*/ 8323523 h 13294492"/>
              <a:gd name="connsiteX7933" fmla="*/ 10982313 w 21624131"/>
              <a:gd name="connsiteY7933" fmla="*/ 8268320 h 13294492"/>
              <a:gd name="connsiteX7934" fmla="*/ 11008338 w 21624131"/>
              <a:gd name="connsiteY7934" fmla="*/ 8257178 h 13294492"/>
              <a:gd name="connsiteX7935" fmla="*/ 15239254 w 21624131"/>
              <a:gd name="connsiteY7935" fmla="*/ 6955656 h 13294492"/>
              <a:gd name="connsiteX7936" fmla="*/ 15290789 w 21624131"/>
              <a:gd name="connsiteY7936" fmla="*/ 6945508 h 13294492"/>
              <a:gd name="connsiteX7937" fmla="*/ 15360374 w 21624131"/>
              <a:gd name="connsiteY7937" fmla="*/ 6945509 h 13294492"/>
              <a:gd name="connsiteX7938" fmla="*/ 15300066 w 21624131"/>
              <a:gd name="connsiteY7938" fmla="*/ 6963550 h 13294492"/>
              <a:gd name="connsiteX7939" fmla="*/ 15235122 w 21624131"/>
              <a:gd name="connsiteY7939" fmla="*/ 6959039 h 13294492"/>
              <a:gd name="connsiteX7940" fmla="*/ 15239254 w 21624131"/>
              <a:gd name="connsiteY7940" fmla="*/ 6955656 h 13294492"/>
              <a:gd name="connsiteX7941" fmla="*/ 14905701 w 21624131"/>
              <a:gd name="connsiteY7941" fmla="*/ 7057922 h 13294492"/>
              <a:gd name="connsiteX7942" fmla="*/ 14950811 w 21624131"/>
              <a:gd name="connsiteY7942" fmla="*/ 7048338 h 13294492"/>
              <a:gd name="connsiteX7943" fmla="*/ 15020208 w 21624131"/>
              <a:gd name="connsiteY7943" fmla="*/ 7057359 h 13294492"/>
              <a:gd name="connsiteX7944" fmla="*/ 14969317 w 21624131"/>
              <a:gd name="connsiteY7944" fmla="*/ 7079910 h 13294492"/>
              <a:gd name="connsiteX7945" fmla="*/ 14895291 w 21624131"/>
              <a:gd name="connsiteY7945" fmla="*/ 7070889 h 13294492"/>
              <a:gd name="connsiteX7946" fmla="*/ 14905701 w 21624131"/>
              <a:gd name="connsiteY7946" fmla="*/ 7057922 h 13294492"/>
              <a:gd name="connsiteX7947" fmla="*/ 7545074 w 21624131"/>
              <a:gd name="connsiteY7947" fmla="*/ 9319489 h 13294492"/>
              <a:gd name="connsiteX7948" fmla="*/ 7585825 w 21624131"/>
              <a:gd name="connsiteY7948" fmla="*/ 9310831 h 13294492"/>
              <a:gd name="connsiteX7949" fmla="*/ 7641915 w 21624131"/>
              <a:gd name="connsiteY7949" fmla="*/ 9306095 h 13294492"/>
              <a:gd name="connsiteX7950" fmla="*/ 7590500 w 21624131"/>
              <a:gd name="connsiteY7950" fmla="*/ 9315567 h 13294492"/>
              <a:gd name="connsiteX7951" fmla="*/ 7543759 w 21624131"/>
              <a:gd name="connsiteY7951" fmla="*/ 9320302 h 13294492"/>
              <a:gd name="connsiteX7952" fmla="*/ 7545074 w 21624131"/>
              <a:gd name="connsiteY7952" fmla="*/ 9319489 h 13294492"/>
              <a:gd name="connsiteX7953" fmla="*/ 15077587 w 21624131"/>
              <a:gd name="connsiteY7953" fmla="*/ 7001434 h 13294492"/>
              <a:gd name="connsiteX7954" fmla="*/ 15117599 w 21624131"/>
              <a:gd name="connsiteY7954" fmla="*/ 6992414 h 13294492"/>
              <a:gd name="connsiteX7955" fmla="*/ 15191822 w 21624131"/>
              <a:gd name="connsiteY7955" fmla="*/ 6996924 h 13294492"/>
              <a:gd name="connsiteX7956" fmla="*/ 15136155 w 21624131"/>
              <a:gd name="connsiteY7956" fmla="*/ 7014964 h 13294492"/>
              <a:gd name="connsiteX7957" fmla="*/ 15061932 w 21624131"/>
              <a:gd name="connsiteY7957" fmla="*/ 7010454 h 13294492"/>
              <a:gd name="connsiteX7958" fmla="*/ 15077587 w 21624131"/>
              <a:gd name="connsiteY7958" fmla="*/ 7001434 h 13294492"/>
              <a:gd name="connsiteX7959" fmla="*/ 1858983 w 21624131"/>
              <a:gd name="connsiteY7959" fmla="*/ 11064867 h 13294492"/>
              <a:gd name="connsiteX7960" fmla="*/ 1868009 w 21624131"/>
              <a:gd name="connsiteY7960" fmla="*/ 11064221 h 13294492"/>
              <a:gd name="connsiteX7961" fmla="*/ 1799230 w 21624131"/>
              <a:gd name="connsiteY7961" fmla="*/ 11137826 h 13294492"/>
              <a:gd name="connsiteX7962" fmla="*/ 1712109 w 21624131"/>
              <a:gd name="connsiteY7962" fmla="*/ 11188430 h 13294492"/>
              <a:gd name="connsiteX7963" fmla="*/ 1785474 w 21624131"/>
              <a:gd name="connsiteY7963" fmla="*/ 11105624 h 13294492"/>
              <a:gd name="connsiteX7964" fmla="*/ 1858983 w 21624131"/>
              <a:gd name="connsiteY7964" fmla="*/ 11064867 h 13294492"/>
              <a:gd name="connsiteX7965" fmla="*/ 16123250 w 21624131"/>
              <a:gd name="connsiteY7965" fmla="*/ 6676963 h 13294492"/>
              <a:gd name="connsiteX7966" fmla="*/ 16188413 w 21624131"/>
              <a:gd name="connsiteY7966" fmla="*/ 6667686 h 13294492"/>
              <a:gd name="connsiteX7967" fmla="*/ 16141868 w 21624131"/>
              <a:gd name="connsiteY7967" fmla="*/ 6690881 h 13294492"/>
              <a:gd name="connsiteX7968" fmla="*/ 16081360 w 21624131"/>
              <a:gd name="connsiteY7968" fmla="*/ 6695520 h 13294492"/>
              <a:gd name="connsiteX7969" fmla="*/ 16123250 w 21624131"/>
              <a:gd name="connsiteY7969" fmla="*/ 6676963 h 13294492"/>
              <a:gd name="connsiteX7970" fmla="*/ 9864977 w 21624131"/>
              <a:gd name="connsiteY7970" fmla="*/ 8598628 h 13294492"/>
              <a:gd name="connsiteX7971" fmla="*/ 9872467 w 21624131"/>
              <a:gd name="connsiteY7971" fmla="*/ 8598910 h 13294492"/>
              <a:gd name="connsiteX7972" fmla="*/ 9821268 w 21624131"/>
              <a:gd name="connsiteY7972" fmla="*/ 8625970 h 13294492"/>
              <a:gd name="connsiteX7973" fmla="*/ 9760759 w 21624131"/>
              <a:gd name="connsiteY7973" fmla="*/ 8648521 h 13294492"/>
              <a:gd name="connsiteX7974" fmla="*/ 9811959 w 21624131"/>
              <a:gd name="connsiteY7974" fmla="*/ 8621460 h 13294492"/>
              <a:gd name="connsiteX7975" fmla="*/ 9864977 w 21624131"/>
              <a:gd name="connsiteY7975" fmla="*/ 8598628 h 13294492"/>
              <a:gd name="connsiteX7976" fmla="*/ 8607979 w 21624131"/>
              <a:gd name="connsiteY7976" fmla="*/ 8985232 h 13294492"/>
              <a:gd name="connsiteX7977" fmla="*/ 8649382 w 21624131"/>
              <a:gd name="connsiteY7977" fmla="*/ 8975954 h 13294492"/>
              <a:gd name="connsiteX7978" fmla="*/ 8612579 w 21624131"/>
              <a:gd name="connsiteY7978" fmla="*/ 8994510 h 13294492"/>
              <a:gd name="connsiteX7979" fmla="*/ 8566576 w 21624131"/>
              <a:gd name="connsiteY7979" fmla="*/ 9003788 h 13294492"/>
              <a:gd name="connsiteX7980" fmla="*/ 8607979 w 21624131"/>
              <a:gd name="connsiteY7980" fmla="*/ 8985232 h 13294492"/>
              <a:gd name="connsiteX7981" fmla="*/ 2886257 w 21624131"/>
              <a:gd name="connsiteY7981" fmla="*/ 10744535 h 13294492"/>
              <a:gd name="connsiteX7982" fmla="*/ 2918383 w 21624131"/>
              <a:gd name="connsiteY7982" fmla="*/ 10736053 h 13294492"/>
              <a:gd name="connsiteX7983" fmla="*/ 3009974 w 21624131"/>
              <a:gd name="connsiteY7983" fmla="*/ 10740693 h 13294492"/>
              <a:gd name="connsiteX7984" fmla="*/ 2932123 w 21624131"/>
              <a:gd name="connsiteY7984" fmla="*/ 10777805 h 13294492"/>
              <a:gd name="connsiteX7985" fmla="*/ 2840533 w 21624131"/>
              <a:gd name="connsiteY7985" fmla="*/ 10777804 h 13294492"/>
              <a:gd name="connsiteX7986" fmla="*/ 2886257 w 21624131"/>
              <a:gd name="connsiteY7986" fmla="*/ 10744535 h 13294492"/>
              <a:gd name="connsiteX7987" fmla="*/ 8238872 w 21624131"/>
              <a:gd name="connsiteY7987" fmla="*/ 9096826 h 13294492"/>
              <a:gd name="connsiteX7988" fmla="*/ 8289475 w 21624131"/>
              <a:gd name="connsiteY7988" fmla="*/ 9086903 h 13294492"/>
              <a:gd name="connsiteX7989" fmla="*/ 8257273 w 21624131"/>
              <a:gd name="connsiteY7989" fmla="*/ 9106749 h 13294492"/>
              <a:gd name="connsiteX7990" fmla="*/ 8206670 w 21624131"/>
              <a:gd name="connsiteY7990" fmla="*/ 9116672 h 13294492"/>
              <a:gd name="connsiteX7991" fmla="*/ 8238872 w 21624131"/>
              <a:gd name="connsiteY7991" fmla="*/ 9096826 h 13294492"/>
              <a:gd name="connsiteX7992" fmla="*/ 9634901 w 21624131"/>
              <a:gd name="connsiteY7992" fmla="*/ 8666293 h 13294492"/>
              <a:gd name="connsiteX7993" fmla="*/ 9641693 w 21624131"/>
              <a:gd name="connsiteY7993" fmla="*/ 8666653 h 13294492"/>
              <a:gd name="connsiteX7994" fmla="*/ 9594952 w 21624131"/>
              <a:gd name="connsiteY7994" fmla="*/ 8685054 h 13294492"/>
              <a:gd name="connsiteX7995" fmla="*/ 9538862 w 21624131"/>
              <a:gd name="connsiteY7995" fmla="*/ 8708056 h 13294492"/>
              <a:gd name="connsiteX7996" fmla="*/ 9585604 w 21624131"/>
              <a:gd name="connsiteY7996" fmla="*/ 8685054 h 13294492"/>
              <a:gd name="connsiteX7997" fmla="*/ 9634901 w 21624131"/>
              <a:gd name="connsiteY7997" fmla="*/ 8666293 h 13294492"/>
              <a:gd name="connsiteX7998" fmla="*/ 6268787 w 21624131"/>
              <a:gd name="connsiteY7998" fmla="*/ 9700212 h 13294492"/>
              <a:gd name="connsiteX7999" fmla="*/ 6338371 w 21624131"/>
              <a:gd name="connsiteY7999" fmla="*/ 9726885 h 13294492"/>
              <a:gd name="connsiteX8000" fmla="*/ 6282699 w 21624131"/>
              <a:gd name="connsiteY8000" fmla="*/ 9758007 h 13294492"/>
              <a:gd name="connsiteX8001" fmla="*/ 6217753 w 21624131"/>
              <a:gd name="connsiteY8001" fmla="*/ 9731333 h 13294492"/>
              <a:gd name="connsiteX8002" fmla="*/ 6268787 w 21624131"/>
              <a:gd name="connsiteY8002" fmla="*/ 9700212 h 13294492"/>
              <a:gd name="connsiteX8003" fmla="*/ 4668958 w 21624131"/>
              <a:gd name="connsiteY8003" fmla="*/ 10192127 h 13294492"/>
              <a:gd name="connsiteX8004" fmla="*/ 4694476 w 21624131"/>
              <a:gd name="connsiteY8004" fmla="*/ 10185563 h 13294492"/>
              <a:gd name="connsiteX8005" fmla="*/ 4763481 w 21624131"/>
              <a:gd name="connsiteY8005" fmla="*/ 10222494 h 13294492"/>
              <a:gd name="connsiteX8006" fmla="*/ 4703676 w 21624131"/>
              <a:gd name="connsiteY8006" fmla="*/ 10259423 h 13294492"/>
              <a:gd name="connsiteX8007" fmla="*/ 4634671 w 21624131"/>
              <a:gd name="connsiteY8007" fmla="*/ 10231726 h 13294492"/>
              <a:gd name="connsiteX8008" fmla="*/ 4668958 w 21624131"/>
              <a:gd name="connsiteY8008" fmla="*/ 10192127 h 13294492"/>
              <a:gd name="connsiteX8009" fmla="*/ 9511065 w 21624131"/>
              <a:gd name="connsiteY8009" fmla="*/ 8700539 h 13294492"/>
              <a:gd name="connsiteX8010" fmla="*/ 9517954 w 21624131"/>
              <a:gd name="connsiteY8010" fmla="*/ 8698720 h 13294492"/>
              <a:gd name="connsiteX8011" fmla="*/ 9511649 w 21624131"/>
              <a:gd name="connsiteY8011" fmla="*/ 8701591 h 13294492"/>
              <a:gd name="connsiteX8012" fmla="*/ 9511065 w 21624131"/>
              <a:gd name="connsiteY8012" fmla="*/ 8700539 h 13294492"/>
              <a:gd name="connsiteX8013" fmla="*/ 9402359 w 21624131"/>
              <a:gd name="connsiteY8013" fmla="*/ 8733921 h 13294492"/>
              <a:gd name="connsiteX8014" fmla="*/ 9408972 w 21624131"/>
              <a:gd name="connsiteY8014" fmla="*/ 8732410 h 13294492"/>
              <a:gd name="connsiteX8015" fmla="*/ 9367570 w 21624131"/>
              <a:gd name="connsiteY8015" fmla="*/ 8754398 h 13294492"/>
              <a:gd name="connsiteX8016" fmla="*/ 9316967 w 21624131"/>
              <a:gd name="connsiteY8016" fmla="*/ 8767590 h 13294492"/>
              <a:gd name="connsiteX8017" fmla="*/ 9358368 w 21624131"/>
              <a:gd name="connsiteY8017" fmla="*/ 8750000 h 13294492"/>
              <a:gd name="connsiteX8018" fmla="*/ 9402359 w 21624131"/>
              <a:gd name="connsiteY8018" fmla="*/ 8733921 h 13294492"/>
              <a:gd name="connsiteX8019" fmla="*/ 9192860 w 21624131"/>
              <a:gd name="connsiteY8019" fmla="*/ 8798145 h 13294492"/>
              <a:gd name="connsiteX8020" fmla="*/ 9209536 w 21624131"/>
              <a:gd name="connsiteY8020" fmla="*/ 8796454 h 13294492"/>
              <a:gd name="connsiteX8021" fmla="*/ 9172734 w 21624131"/>
              <a:gd name="connsiteY8021" fmla="*/ 8814495 h 13294492"/>
              <a:gd name="connsiteX8022" fmla="*/ 9122131 w 21624131"/>
              <a:gd name="connsiteY8022" fmla="*/ 8828025 h 13294492"/>
              <a:gd name="connsiteX8023" fmla="*/ 9158933 w 21624131"/>
              <a:gd name="connsiteY8023" fmla="*/ 8809985 h 13294492"/>
              <a:gd name="connsiteX8024" fmla="*/ 9192860 w 21624131"/>
              <a:gd name="connsiteY8024" fmla="*/ 8798145 h 13294492"/>
              <a:gd name="connsiteX8025" fmla="*/ 3177170 w 21624131"/>
              <a:gd name="connsiteY8025" fmla="*/ 10647824 h 13294492"/>
              <a:gd name="connsiteX8026" fmla="*/ 3251229 w 21624131"/>
              <a:gd name="connsiteY8026" fmla="*/ 10633871 h 13294492"/>
              <a:gd name="connsiteX8027" fmla="*/ 3342818 w 21624131"/>
              <a:gd name="connsiteY8027" fmla="*/ 10633870 h 13294492"/>
              <a:gd name="connsiteX8028" fmla="*/ 3260387 w 21624131"/>
              <a:gd name="connsiteY8028" fmla="*/ 10647400 h 13294492"/>
              <a:gd name="connsiteX8029" fmla="*/ 3173378 w 21624131"/>
              <a:gd name="connsiteY8029" fmla="*/ 10651911 h 13294492"/>
              <a:gd name="connsiteX8030" fmla="*/ 3177170 w 21624131"/>
              <a:gd name="connsiteY8030" fmla="*/ 10647824 h 13294492"/>
              <a:gd name="connsiteX8031" fmla="*/ 7374016 w 21624131"/>
              <a:gd name="connsiteY8031" fmla="*/ 9356156 h 13294492"/>
              <a:gd name="connsiteX8032" fmla="*/ 7419527 w 21624131"/>
              <a:gd name="connsiteY8032" fmla="*/ 9348038 h 13294492"/>
              <a:gd name="connsiteX8033" fmla="*/ 7474141 w 21624131"/>
              <a:gd name="connsiteY8033" fmla="*/ 9343979 h 13294492"/>
              <a:gd name="connsiteX8034" fmla="*/ 7428629 w 21624131"/>
              <a:gd name="connsiteY8034" fmla="*/ 9356156 h 13294492"/>
              <a:gd name="connsiteX8035" fmla="*/ 7374016 w 21624131"/>
              <a:gd name="connsiteY8035" fmla="*/ 9356156 h 13294492"/>
              <a:gd name="connsiteX8036" fmla="*/ 3023104 w 21624131"/>
              <a:gd name="connsiteY8036" fmla="*/ 10689794 h 13294492"/>
              <a:gd name="connsiteX8037" fmla="*/ 3080053 w 21624131"/>
              <a:gd name="connsiteY8037" fmla="*/ 10676264 h 13294492"/>
              <a:gd name="connsiteX8038" fmla="*/ 3173032 w 21624131"/>
              <a:gd name="connsiteY8038" fmla="*/ 10676263 h 13294492"/>
              <a:gd name="connsiteX8039" fmla="*/ 3098649 w 21624131"/>
              <a:gd name="connsiteY8039" fmla="*/ 10703324 h 13294492"/>
              <a:gd name="connsiteX8040" fmla="*/ 3001023 w 21624131"/>
              <a:gd name="connsiteY8040" fmla="*/ 10703325 h 13294492"/>
              <a:gd name="connsiteX8041" fmla="*/ 3023104 w 21624131"/>
              <a:gd name="connsiteY8041" fmla="*/ 10689794 h 13294492"/>
              <a:gd name="connsiteX8042" fmla="*/ 10049711 w 21624131"/>
              <a:gd name="connsiteY8042" fmla="*/ 8528552 h 13294492"/>
              <a:gd name="connsiteX8043" fmla="*/ 10067274 w 21624131"/>
              <a:gd name="connsiteY8043" fmla="*/ 8524042 h 13294492"/>
              <a:gd name="connsiteX8044" fmla="*/ 10020439 w 21624131"/>
              <a:gd name="connsiteY8044" fmla="*/ 8555613 h 13294492"/>
              <a:gd name="connsiteX8045" fmla="*/ 9954868 w 21624131"/>
              <a:gd name="connsiteY8045" fmla="*/ 8578163 h 13294492"/>
              <a:gd name="connsiteX8046" fmla="*/ 10011071 w 21624131"/>
              <a:gd name="connsiteY8046" fmla="*/ 8546592 h 13294492"/>
              <a:gd name="connsiteX8047" fmla="*/ 10049711 w 21624131"/>
              <a:gd name="connsiteY8047" fmla="*/ 8528552 h 13294492"/>
              <a:gd name="connsiteX8048" fmla="*/ 19559290 w 21624131"/>
              <a:gd name="connsiteY8048" fmla="*/ 5603452 h 13294492"/>
              <a:gd name="connsiteX8049" fmla="*/ 19618941 w 21624131"/>
              <a:gd name="connsiteY8049" fmla="*/ 5631416 h 13294492"/>
              <a:gd name="connsiteX8050" fmla="*/ 19573056 w 21624131"/>
              <a:gd name="connsiteY8050" fmla="*/ 5673359 h 13294492"/>
              <a:gd name="connsiteX8051" fmla="*/ 19513405 w 21624131"/>
              <a:gd name="connsiteY8051" fmla="*/ 5645396 h 13294492"/>
              <a:gd name="connsiteX8052" fmla="*/ 19559290 w 21624131"/>
              <a:gd name="connsiteY8052" fmla="*/ 5603452 h 13294492"/>
              <a:gd name="connsiteX8053" fmla="*/ 10834680 w 21624131"/>
              <a:gd name="connsiteY8053" fmla="*/ 8286017 h 13294492"/>
              <a:gd name="connsiteX8054" fmla="*/ 10856715 w 21624131"/>
              <a:gd name="connsiteY8054" fmla="*/ 8291892 h 13294492"/>
              <a:gd name="connsiteX8055" fmla="*/ 10796407 w 21624131"/>
              <a:gd name="connsiteY8055" fmla="*/ 8343592 h 13294492"/>
              <a:gd name="connsiteX8056" fmla="*/ 10731462 w 21624131"/>
              <a:gd name="connsiteY8056" fmla="*/ 8357692 h 13294492"/>
              <a:gd name="connsiteX8057" fmla="*/ 10791769 w 21624131"/>
              <a:gd name="connsiteY8057" fmla="*/ 8301292 h 13294492"/>
              <a:gd name="connsiteX8058" fmla="*/ 10834680 w 21624131"/>
              <a:gd name="connsiteY8058" fmla="*/ 8286017 h 13294492"/>
              <a:gd name="connsiteX8059" fmla="*/ 4118373 w 21624131"/>
              <a:gd name="connsiteY8059" fmla="*/ 10351625 h 13294492"/>
              <a:gd name="connsiteX8060" fmla="*/ 4166374 w 21624131"/>
              <a:gd name="connsiteY8060" fmla="*/ 10338843 h 13294492"/>
              <a:gd name="connsiteX8061" fmla="*/ 4235772 w 21624131"/>
              <a:gd name="connsiteY8061" fmla="*/ 10361072 h 13294492"/>
              <a:gd name="connsiteX8062" fmla="*/ 4180253 w 21624131"/>
              <a:gd name="connsiteY8062" fmla="*/ 10392192 h 13294492"/>
              <a:gd name="connsiteX8063" fmla="*/ 4101603 w 21624131"/>
              <a:gd name="connsiteY8063" fmla="*/ 10374409 h 13294492"/>
              <a:gd name="connsiteX8064" fmla="*/ 4118373 w 21624131"/>
              <a:gd name="connsiteY8064" fmla="*/ 10351625 h 13294492"/>
              <a:gd name="connsiteX8065" fmla="*/ 15762240 w 21624131"/>
              <a:gd name="connsiteY8065" fmla="*/ 6769615 h 13294492"/>
              <a:gd name="connsiteX8066" fmla="*/ 15822339 w 21624131"/>
              <a:gd name="connsiteY8066" fmla="*/ 6759691 h 13294492"/>
              <a:gd name="connsiteX8067" fmla="*/ 15771488 w 21624131"/>
              <a:gd name="connsiteY8067" fmla="*/ 6779537 h 13294492"/>
              <a:gd name="connsiteX8068" fmla="*/ 15716013 w 21624131"/>
              <a:gd name="connsiteY8068" fmla="*/ 6789459 h 13294492"/>
              <a:gd name="connsiteX8069" fmla="*/ 15762240 w 21624131"/>
              <a:gd name="connsiteY8069" fmla="*/ 6769615 h 13294492"/>
              <a:gd name="connsiteX8070" fmla="*/ 15554594 w 21624131"/>
              <a:gd name="connsiteY8070" fmla="*/ 6833296 h 13294492"/>
              <a:gd name="connsiteX8071" fmla="*/ 15594404 w 21624131"/>
              <a:gd name="connsiteY8071" fmla="*/ 6825178 h 13294492"/>
              <a:gd name="connsiteX8072" fmla="*/ 15655291 w 21624131"/>
              <a:gd name="connsiteY8072" fmla="*/ 6816519 h 13294492"/>
              <a:gd name="connsiteX8073" fmla="*/ 15603771 w 21624131"/>
              <a:gd name="connsiteY8073" fmla="*/ 6829507 h 13294492"/>
              <a:gd name="connsiteX8074" fmla="*/ 15542885 w 21624131"/>
              <a:gd name="connsiteY8074" fmla="*/ 6838167 h 13294492"/>
              <a:gd name="connsiteX8075" fmla="*/ 15554594 w 21624131"/>
              <a:gd name="connsiteY8075" fmla="*/ 6833296 h 13294492"/>
              <a:gd name="connsiteX8076" fmla="*/ 9601698 w 21624131"/>
              <a:gd name="connsiteY8076" fmla="*/ 8663707 h 13294492"/>
              <a:gd name="connsiteX8077" fmla="*/ 9609221 w 21624131"/>
              <a:gd name="connsiteY8077" fmla="*/ 8662053 h 13294492"/>
              <a:gd name="connsiteX8078" fmla="*/ 9567154 w 21624131"/>
              <a:gd name="connsiteY8078" fmla="*/ 8681296 h 13294492"/>
              <a:gd name="connsiteX8079" fmla="*/ 9533850 w 21624131"/>
              <a:gd name="connsiteY8079" fmla="*/ 8694525 h 13294492"/>
              <a:gd name="connsiteX8080" fmla="*/ 9517954 w 21624131"/>
              <a:gd name="connsiteY8080" fmla="*/ 8698720 h 13294492"/>
              <a:gd name="connsiteX8081" fmla="*/ 9519244 w 21624131"/>
              <a:gd name="connsiteY8081" fmla="*/ 8698133 h 13294492"/>
              <a:gd name="connsiteX8082" fmla="*/ 9548457 w 21624131"/>
              <a:gd name="connsiteY8082" fmla="*/ 8681296 h 13294492"/>
              <a:gd name="connsiteX8083" fmla="*/ 9601698 w 21624131"/>
              <a:gd name="connsiteY8083" fmla="*/ 8663707 h 13294492"/>
              <a:gd name="connsiteX8084" fmla="*/ 8970164 w 21624131"/>
              <a:gd name="connsiteY8084" fmla="*/ 8857565 h 13294492"/>
              <a:gd name="connsiteX8085" fmla="*/ 9011183 w 21624131"/>
              <a:gd name="connsiteY8085" fmla="*/ 8853167 h 13294492"/>
              <a:gd name="connsiteX8086" fmla="*/ 8974721 w 21624131"/>
              <a:gd name="connsiteY8086" fmla="*/ 8870758 h 13294492"/>
              <a:gd name="connsiteX8087" fmla="*/ 8929145 w 21624131"/>
              <a:gd name="connsiteY8087" fmla="*/ 8879552 h 13294492"/>
              <a:gd name="connsiteX8088" fmla="*/ 8970164 w 21624131"/>
              <a:gd name="connsiteY8088" fmla="*/ 8857565 h 13294492"/>
              <a:gd name="connsiteX8089" fmla="*/ 12669855 w 21624131"/>
              <a:gd name="connsiteY8089" fmla="*/ 7718320 h 13294492"/>
              <a:gd name="connsiteX8090" fmla="*/ 12717349 w 21624131"/>
              <a:gd name="connsiteY8090" fmla="*/ 7736996 h 13294492"/>
              <a:gd name="connsiteX8091" fmla="*/ 12661831 w 21624131"/>
              <a:gd name="connsiteY8091" fmla="*/ 7810268 h 13294492"/>
              <a:gd name="connsiteX8092" fmla="*/ 12587806 w 21624131"/>
              <a:gd name="connsiteY8092" fmla="*/ 7796530 h 13294492"/>
              <a:gd name="connsiteX8093" fmla="*/ 12643325 w 21624131"/>
              <a:gd name="connsiteY8093" fmla="*/ 7727837 h 13294492"/>
              <a:gd name="connsiteX8094" fmla="*/ 12669855 w 21624131"/>
              <a:gd name="connsiteY8094" fmla="*/ 7718320 h 13294492"/>
              <a:gd name="connsiteX8095" fmla="*/ 2566699 w 21624131"/>
              <a:gd name="connsiteY8095" fmla="*/ 10822601 h 13294492"/>
              <a:gd name="connsiteX8096" fmla="*/ 2650018 w 21624131"/>
              <a:gd name="connsiteY8096" fmla="*/ 10827218 h 13294492"/>
              <a:gd name="connsiteX8097" fmla="*/ 2562070 w 21624131"/>
              <a:gd name="connsiteY8097" fmla="*/ 10877997 h 13294492"/>
              <a:gd name="connsiteX8098" fmla="*/ 2478752 w 21624131"/>
              <a:gd name="connsiteY8098" fmla="*/ 10873380 h 13294492"/>
              <a:gd name="connsiteX8099" fmla="*/ 2566699 w 21624131"/>
              <a:gd name="connsiteY8099" fmla="*/ 10822601 h 13294492"/>
              <a:gd name="connsiteX8100" fmla="*/ 7687147 w 21624131"/>
              <a:gd name="connsiteY8100" fmla="*/ 9247576 h 13294492"/>
              <a:gd name="connsiteX8101" fmla="*/ 7716141 w 21624131"/>
              <a:gd name="connsiteY8101" fmla="*/ 9240473 h 13294492"/>
              <a:gd name="connsiteX8102" fmla="*/ 7767169 w 21624131"/>
              <a:gd name="connsiteY8102" fmla="*/ 9235737 h 13294492"/>
              <a:gd name="connsiteX8103" fmla="*/ 7725418 w 21624131"/>
              <a:gd name="connsiteY8103" fmla="*/ 9249945 h 13294492"/>
              <a:gd name="connsiteX8104" fmla="*/ 7679029 w 21624131"/>
              <a:gd name="connsiteY8104" fmla="*/ 9254680 h 13294492"/>
              <a:gd name="connsiteX8105" fmla="*/ 7687147 w 21624131"/>
              <a:gd name="connsiteY8105" fmla="*/ 9247576 h 13294492"/>
              <a:gd name="connsiteX8106" fmla="*/ 16298249 w 21624131"/>
              <a:gd name="connsiteY8106" fmla="*/ 6598230 h 13294492"/>
              <a:gd name="connsiteX8107" fmla="*/ 16350018 w 21624131"/>
              <a:gd name="connsiteY8107" fmla="*/ 6593720 h 13294492"/>
              <a:gd name="connsiteX8108" fmla="*/ 16302957 w 21624131"/>
              <a:gd name="connsiteY8108" fmla="*/ 6616271 h 13294492"/>
              <a:gd name="connsiteX8109" fmla="*/ 16241775 w 21624131"/>
              <a:gd name="connsiteY8109" fmla="*/ 6625292 h 13294492"/>
              <a:gd name="connsiteX8110" fmla="*/ 16298249 w 21624131"/>
              <a:gd name="connsiteY8110" fmla="*/ 6598230 h 13294492"/>
              <a:gd name="connsiteX8111" fmla="*/ 7856408 w 21624131"/>
              <a:gd name="connsiteY8111" fmla="*/ 9194063 h 13294492"/>
              <a:gd name="connsiteX8112" fmla="*/ 7887741 w 21624131"/>
              <a:gd name="connsiteY8112" fmla="*/ 9185945 h 13294492"/>
              <a:gd name="connsiteX8113" fmla="*/ 7928760 w 21624131"/>
              <a:gd name="connsiteY8113" fmla="*/ 9181615 h 13294492"/>
              <a:gd name="connsiteX8114" fmla="*/ 7887741 w 21624131"/>
              <a:gd name="connsiteY8114" fmla="*/ 9194604 h 13294492"/>
              <a:gd name="connsiteX8115" fmla="*/ 7842165 w 21624131"/>
              <a:gd name="connsiteY8115" fmla="*/ 9198934 h 13294492"/>
              <a:gd name="connsiteX8116" fmla="*/ 7856408 w 21624131"/>
              <a:gd name="connsiteY8116" fmla="*/ 9194063 h 13294492"/>
              <a:gd name="connsiteX8117" fmla="*/ 16658863 w 21624131"/>
              <a:gd name="connsiteY8117" fmla="*/ 6486650 h 13294492"/>
              <a:gd name="connsiteX8118" fmla="*/ 16715336 w 21624131"/>
              <a:gd name="connsiteY8118" fmla="*/ 6482051 h 13294492"/>
              <a:gd name="connsiteX8119" fmla="*/ 16668274 w 21624131"/>
              <a:gd name="connsiteY8119" fmla="*/ 6505052 h 13294492"/>
              <a:gd name="connsiteX8120" fmla="*/ 16607093 w 21624131"/>
              <a:gd name="connsiteY8120" fmla="*/ 6509653 h 13294492"/>
              <a:gd name="connsiteX8121" fmla="*/ 16658863 w 21624131"/>
              <a:gd name="connsiteY8121" fmla="*/ 6486650 h 13294492"/>
              <a:gd name="connsiteX8122" fmla="*/ 9833825 w 21624131"/>
              <a:gd name="connsiteY8122" fmla="*/ 8583575 h 13294492"/>
              <a:gd name="connsiteX8123" fmla="*/ 9788314 w 21624131"/>
              <a:gd name="connsiteY8123" fmla="*/ 8611620 h 13294492"/>
              <a:gd name="connsiteX8124" fmla="*/ 9733700 w 21624131"/>
              <a:gd name="connsiteY8124" fmla="*/ 8634991 h 13294492"/>
              <a:gd name="connsiteX8125" fmla="*/ 9779211 w 21624131"/>
              <a:gd name="connsiteY8125" fmla="*/ 8606946 h 13294492"/>
              <a:gd name="connsiteX8126" fmla="*/ 9833825 w 21624131"/>
              <a:gd name="connsiteY8126" fmla="*/ 8583575 h 13294492"/>
              <a:gd name="connsiteX8127" fmla="*/ 15373131 w 21624131"/>
              <a:gd name="connsiteY8127" fmla="*/ 6879840 h 13294492"/>
              <a:gd name="connsiteX8128" fmla="*/ 15428984 w 21624131"/>
              <a:gd name="connsiteY8128" fmla="*/ 6866851 h 13294492"/>
              <a:gd name="connsiteX8129" fmla="*/ 15489491 w 21624131"/>
              <a:gd name="connsiteY8129" fmla="*/ 6862523 h 13294492"/>
              <a:gd name="connsiteX8130" fmla="*/ 15438294 w 21624131"/>
              <a:gd name="connsiteY8130" fmla="*/ 6875510 h 13294492"/>
              <a:gd name="connsiteX8131" fmla="*/ 15373131 w 21624131"/>
              <a:gd name="connsiteY8131" fmla="*/ 6879840 h 13294492"/>
              <a:gd name="connsiteX8132" fmla="*/ 10257550 w 21624131"/>
              <a:gd name="connsiteY8132" fmla="*/ 8452623 h 13294492"/>
              <a:gd name="connsiteX8133" fmla="*/ 10264920 w 21624131"/>
              <a:gd name="connsiteY8133" fmla="*/ 8452914 h 13294492"/>
              <a:gd name="connsiteX8134" fmla="*/ 10214546 w 21624131"/>
              <a:gd name="connsiteY8134" fmla="*/ 8490025 h 13294492"/>
              <a:gd name="connsiteX8135" fmla="*/ 10150433 w 21624131"/>
              <a:gd name="connsiteY8135" fmla="*/ 8508581 h 13294492"/>
              <a:gd name="connsiteX8136" fmla="*/ 10205386 w 21624131"/>
              <a:gd name="connsiteY8136" fmla="*/ 8476109 h 13294492"/>
              <a:gd name="connsiteX8137" fmla="*/ 10257550 w 21624131"/>
              <a:gd name="connsiteY8137" fmla="*/ 8452623 h 13294492"/>
              <a:gd name="connsiteX8138" fmla="*/ 10633490 w 21624131"/>
              <a:gd name="connsiteY8138" fmla="*/ 8336132 h 13294492"/>
              <a:gd name="connsiteX8139" fmla="*/ 10657337 w 21624131"/>
              <a:gd name="connsiteY8139" fmla="*/ 8333824 h 13294492"/>
              <a:gd name="connsiteX8140" fmla="*/ 10602829 w 21624131"/>
              <a:gd name="connsiteY8140" fmla="*/ 8384603 h 13294492"/>
              <a:gd name="connsiteX8141" fmla="*/ 10539235 w 21624131"/>
              <a:gd name="connsiteY8141" fmla="*/ 8398452 h 13294492"/>
              <a:gd name="connsiteX8142" fmla="*/ 10589201 w 21624131"/>
              <a:gd name="connsiteY8142" fmla="*/ 8352289 h 13294492"/>
              <a:gd name="connsiteX8143" fmla="*/ 10633490 w 21624131"/>
              <a:gd name="connsiteY8143" fmla="*/ 8336132 h 13294492"/>
              <a:gd name="connsiteX8144" fmla="*/ 7512026 w 21624131"/>
              <a:gd name="connsiteY8144" fmla="*/ 9295947 h 13294492"/>
              <a:gd name="connsiteX8145" fmla="*/ 7553428 w 21624131"/>
              <a:gd name="connsiteY8145" fmla="*/ 9286475 h 13294492"/>
              <a:gd name="connsiteX8146" fmla="*/ 7599431 w 21624131"/>
              <a:gd name="connsiteY8146" fmla="*/ 9281740 h 13294492"/>
              <a:gd name="connsiteX8147" fmla="*/ 7558029 w 21624131"/>
              <a:gd name="connsiteY8147" fmla="*/ 9295947 h 13294492"/>
              <a:gd name="connsiteX8148" fmla="*/ 7512026 w 21624131"/>
              <a:gd name="connsiteY8148" fmla="*/ 9295947 h 13294492"/>
              <a:gd name="connsiteX8149" fmla="*/ 10441860 w 21624131"/>
              <a:gd name="connsiteY8149" fmla="*/ 8394026 h 13294492"/>
              <a:gd name="connsiteX8150" fmla="*/ 10459726 w 21624131"/>
              <a:gd name="connsiteY8150" fmla="*/ 8395168 h 13294492"/>
              <a:gd name="connsiteX8151" fmla="*/ 10404401 w 21624131"/>
              <a:gd name="connsiteY8151" fmla="*/ 8436266 h 13294492"/>
              <a:gd name="connsiteX8152" fmla="*/ 10344467 w 21624131"/>
              <a:gd name="connsiteY8152" fmla="*/ 8449965 h 13294492"/>
              <a:gd name="connsiteX8153" fmla="*/ 10399791 w 21624131"/>
              <a:gd name="connsiteY8153" fmla="*/ 8413433 h 13294492"/>
              <a:gd name="connsiteX8154" fmla="*/ 10441860 w 21624131"/>
              <a:gd name="connsiteY8154" fmla="*/ 8394026 h 13294492"/>
              <a:gd name="connsiteX8155" fmla="*/ 7210250 w 21624131"/>
              <a:gd name="connsiteY8155" fmla="*/ 9387403 h 13294492"/>
              <a:gd name="connsiteX8156" fmla="*/ 7259008 w 21624131"/>
              <a:gd name="connsiteY8156" fmla="*/ 9379158 h 13294492"/>
              <a:gd name="connsiteX8157" fmla="*/ 7314483 w 21624131"/>
              <a:gd name="connsiteY8157" fmla="*/ 9379157 h 13294492"/>
              <a:gd name="connsiteX8158" fmla="*/ 7268254 w 21624131"/>
              <a:gd name="connsiteY8158" fmla="*/ 9388178 h 13294492"/>
              <a:gd name="connsiteX8159" fmla="*/ 7208157 w 21624131"/>
              <a:gd name="connsiteY8159" fmla="*/ 9388178 h 13294492"/>
              <a:gd name="connsiteX8160" fmla="*/ 7210250 w 21624131"/>
              <a:gd name="connsiteY8160" fmla="*/ 9387403 h 13294492"/>
              <a:gd name="connsiteX8161" fmla="*/ 15931933 w 21624131"/>
              <a:gd name="connsiteY8161" fmla="*/ 6704024 h 13294492"/>
              <a:gd name="connsiteX8162" fmla="*/ 15982785 w 21624131"/>
              <a:gd name="connsiteY8162" fmla="*/ 6699385 h 13294492"/>
              <a:gd name="connsiteX8163" fmla="*/ 15941177 w 21624131"/>
              <a:gd name="connsiteY8163" fmla="*/ 6717942 h 13294492"/>
              <a:gd name="connsiteX8164" fmla="*/ 15876457 w 21624131"/>
              <a:gd name="connsiteY8164" fmla="*/ 6727219 h 13294492"/>
              <a:gd name="connsiteX8165" fmla="*/ 15931933 w 21624131"/>
              <a:gd name="connsiteY8165" fmla="*/ 6704024 h 13294492"/>
              <a:gd name="connsiteX8166" fmla="*/ 11582953 w 21624131"/>
              <a:gd name="connsiteY8166" fmla="*/ 8041072 h 13294492"/>
              <a:gd name="connsiteX8167" fmla="*/ 11607105 w 21624131"/>
              <a:gd name="connsiteY8167" fmla="*/ 8052450 h 13294492"/>
              <a:gd name="connsiteX8168" fmla="*/ 11551902 w 21624131"/>
              <a:gd name="connsiteY8168" fmla="*/ 8111615 h 13294492"/>
              <a:gd name="connsiteX8169" fmla="*/ 11478296 w 21624131"/>
              <a:gd name="connsiteY8169" fmla="*/ 8116166 h 13294492"/>
              <a:gd name="connsiteX8170" fmla="*/ 11538101 w 21624131"/>
              <a:gd name="connsiteY8170" fmla="*/ 8057001 h 13294492"/>
              <a:gd name="connsiteX8171" fmla="*/ 11582953 w 21624131"/>
              <a:gd name="connsiteY8171" fmla="*/ 8041072 h 13294492"/>
              <a:gd name="connsiteX8172" fmla="*/ 8404424 w 21624131"/>
              <a:gd name="connsiteY8172" fmla="*/ 9017705 h 13294492"/>
              <a:gd name="connsiteX8173" fmla="*/ 8451029 w 21624131"/>
              <a:gd name="connsiteY8173" fmla="*/ 9013066 h 13294492"/>
              <a:gd name="connsiteX8174" fmla="*/ 8413744 w 21624131"/>
              <a:gd name="connsiteY8174" fmla="*/ 9031622 h 13294492"/>
              <a:gd name="connsiteX8175" fmla="*/ 8367140 w 21624131"/>
              <a:gd name="connsiteY8175" fmla="*/ 9036261 h 13294492"/>
              <a:gd name="connsiteX8176" fmla="*/ 8404424 w 21624131"/>
              <a:gd name="connsiteY8176" fmla="*/ 9017705 h 13294492"/>
              <a:gd name="connsiteX8177" fmla="*/ 13724963 w 21624131"/>
              <a:gd name="connsiteY8177" fmla="*/ 7380538 h 13294492"/>
              <a:gd name="connsiteX8178" fmla="*/ 13798988 w 21624131"/>
              <a:gd name="connsiteY8178" fmla="*/ 7408372 h 13294492"/>
              <a:gd name="connsiteX8179" fmla="*/ 13734217 w 21624131"/>
              <a:gd name="connsiteY8179" fmla="*/ 7459401 h 13294492"/>
              <a:gd name="connsiteX8180" fmla="*/ 13664819 w 21624131"/>
              <a:gd name="connsiteY8180" fmla="*/ 7431567 h 13294492"/>
              <a:gd name="connsiteX8181" fmla="*/ 13724963 w 21624131"/>
              <a:gd name="connsiteY8181" fmla="*/ 7380538 h 13294492"/>
              <a:gd name="connsiteX8182" fmla="*/ 17015935 w 21624131"/>
              <a:gd name="connsiteY8182" fmla="*/ 6367805 h 13294492"/>
              <a:gd name="connsiteX8183" fmla="*/ 17080657 w 21624131"/>
              <a:gd name="connsiteY8183" fmla="*/ 6363130 h 13294492"/>
              <a:gd name="connsiteX8184" fmla="*/ 17034427 w 21624131"/>
              <a:gd name="connsiteY8184" fmla="*/ 6391176 h 13294492"/>
              <a:gd name="connsiteX8185" fmla="*/ 16974329 w 21624131"/>
              <a:gd name="connsiteY8185" fmla="*/ 6395849 h 13294492"/>
              <a:gd name="connsiteX8186" fmla="*/ 17015935 w 21624131"/>
              <a:gd name="connsiteY8186" fmla="*/ 6367805 h 13294492"/>
              <a:gd name="connsiteX8187" fmla="*/ 5218405 w 21624131"/>
              <a:gd name="connsiteY8187" fmla="*/ 9996139 h 13294492"/>
              <a:gd name="connsiteX8188" fmla="*/ 5288389 w 21624131"/>
              <a:gd name="connsiteY8188" fmla="*/ 10041650 h 13294492"/>
              <a:gd name="connsiteX8189" fmla="*/ 5232402 w 21624131"/>
              <a:gd name="connsiteY8189" fmla="*/ 10091712 h 13294492"/>
              <a:gd name="connsiteX8190" fmla="*/ 5162417 w 21624131"/>
              <a:gd name="connsiteY8190" fmla="*/ 10050752 h 13294492"/>
              <a:gd name="connsiteX8191" fmla="*/ 5218405 w 21624131"/>
              <a:gd name="connsiteY8191" fmla="*/ 9996139 h 13294492"/>
              <a:gd name="connsiteX8192" fmla="*/ 9794960 w 21624131"/>
              <a:gd name="connsiteY8192" fmla="*/ 8585196 h 13294492"/>
              <a:gd name="connsiteX8193" fmla="*/ 9802212 w 21624131"/>
              <a:gd name="connsiteY8193" fmla="*/ 8583575 h 13294492"/>
              <a:gd name="connsiteX8194" fmla="*/ 9761252 w 21624131"/>
              <a:gd name="connsiteY8194" fmla="*/ 8601616 h 13294492"/>
              <a:gd name="connsiteX8195" fmla="*/ 9711190 w 21624131"/>
              <a:gd name="connsiteY8195" fmla="*/ 8624167 h 13294492"/>
              <a:gd name="connsiteX8196" fmla="*/ 9747599 w 21624131"/>
              <a:gd name="connsiteY8196" fmla="*/ 8606126 h 13294492"/>
              <a:gd name="connsiteX8197" fmla="*/ 9794960 w 21624131"/>
              <a:gd name="connsiteY8197" fmla="*/ 8585196 h 13294492"/>
              <a:gd name="connsiteX8198" fmla="*/ 14206288 w 21624131"/>
              <a:gd name="connsiteY8198" fmla="*/ 7227646 h 13294492"/>
              <a:gd name="connsiteX8199" fmla="*/ 14253665 w 21624131"/>
              <a:gd name="connsiteY8199" fmla="*/ 7214309 h 13294492"/>
              <a:gd name="connsiteX8200" fmla="*/ 14326729 w 21624131"/>
              <a:gd name="connsiteY8200" fmla="*/ 7237503 h 13294492"/>
              <a:gd name="connsiteX8201" fmla="*/ 14262798 w 21624131"/>
              <a:gd name="connsiteY8201" fmla="*/ 7274615 h 13294492"/>
              <a:gd name="connsiteX8202" fmla="*/ 14189735 w 21624131"/>
              <a:gd name="connsiteY8202" fmla="*/ 7251420 h 13294492"/>
              <a:gd name="connsiteX8203" fmla="*/ 14206288 w 21624131"/>
              <a:gd name="connsiteY8203" fmla="*/ 7227646 h 13294492"/>
              <a:gd name="connsiteX8204" fmla="*/ 8770770 w 21624131"/>
              <a:gd name="connsiteY8204" fmla="*/ 8898832 h 13294492"/>
              <a:gd name="connsiteX8205" fmla="*/ 8811788 w 21624131"/>
              <a:gd name="connsiteY8205" fmla="*/ 8894096 h 13294492"/>
              <a:gd name="connsiteX8206" fmla="*/ 8770770 w 21624131"/>
              <a:gd name="connsiteY8206" fmla="*/ 8917774 h 13294492"/>
              <a:gd name="connsiteX8207" fmla="*/ 8734310 w 21624131"/>
              <a:gd name="connsiteY8207" fmla="*/ 8922510 h 13294492"/>
              <a:gd name="connsiteX8208" fmla="*/ 8770770 w 21624131"/>
              <a:gd name="connsiteY8208" fmla="*/ 8898832 h 13294492"/>
              <a:gd name="connsiteX8209" fmla="*/ 15209422 w 21624131"/>
              <a:gd name="connsiteY8209" fmla="*/ 6918504 h 13294492"/>
              <a:gd name="connsiteX8210" fmla="*/ 15262584 w 21624131"/>
              <a:gd name="connsiteY8210" fmla="*/ 6907850 h 13294492"/>
              <a:gd name="connsiteX8211" fmla="*/ 15322517 w 21624131"/>
              <a:gd name="connsiteY8211" fmla="*/ 6903113 h 13294492"/>
              <a:gd name="connsiteX8212" fmla="*/ 15262584 w 21624131"/>
              <a:gd name="connsiteY8212" fmla="*/ 6917320 h 13294492"/>
              <a:gd name="connsiteX8213" fmla="*/ 15207259 w 21624131"/>
              <a:gd name="connsiteY8213" fmla="*/ 6922056 h 13294492"/>
              <a:gd name="connsiteX8214" fmla="*/ 15209422 w 21624131"/>
              <a:gd name="connsiteY8214" fmla="*/ 6918504 h 13294492"/>
              <a:gd name="connsiteX8215" fmla="*/ 814742 w 21624131"/>
              <a:gd name="connsiteY8215" fmla="*/ 11345669 h 13294492"/>
              <a:gd name="connsiteX8216" fmla="*/ 844677 w 21624131"/>
              <a:gd name="connsiteY8216" fmla="*/ 11338344 h 13294492"/>
              <a:gd name="connsiteX8217" fmla="*/ 886428 w 21624131"/>
              <a:gd name="connsiteY8217" fmla="*/ 11374753 h 13294492"/>
              <a:gd name="connsiteX8218" fmla="*/ 802926 w 21624131"/>
              <a:gd name="connsiteY8218" fmla="*/ 11438469 h 13294492"/>
              <a:gd name="connsiteX8219" fmla="*/ 775093 w 21624131"/>
              <a:gd name="connsiteY8219" fmla="*/ 11433919 h 13294492"/>
              <a:gd name="connsiteX8220" fmla="*/ 770453 w 21624131"/>
              <a:gd name="connsiteY8220" fmla="*/ 11406611 h 13294492"/>
              <a:gd name="connsiteX8221" fmla="*/ 765815 w 21624131"/>
              <a:gd name="connsiteY8221" fmla="*/ 11397508 h 13294492"/>
              <a:gd name="connsiteX8222" fmla="*/ 814742 w 21624131"/>
              <a:gd name="connsiteY8222" fmla="*/ 11345669 h 13294492"/>
              <a:gd name="connsiteX8223" fmla="*/ 2053032 w 21624131"/>
              <a:gd name="connsiteY8223" fmla="*/ 10964809 h 13294492"/>
              <a:gd name="connsiteX8224" fmla="*/ 2062823 w 21624131"/>
              <a:gd name="connsiteY8224" fmla="*/ 10966122 h 13294492"/>
              <a:gd name="connsiteX8225" fmla="*/ 1989102 w 21624131"/>
              <a:gd name="connsiteY8225" fmla="*/ 11036107 h 13294492"/>
              <a:gd name="connsiteX8226" fmla="*/ 1901556 w 21624131"/>
              <a:gd name="connsiteY8226" fmla="*/ 11082762 h 13294492"/>
              <a:gd name="connsiteX8227" fmla="*/ 1975278 w 21624131"/>
              <a:gd name="connsiteY8227" fmla="*/ 11008112 h 13294492"/>
              <a:gd name="connsiteX8228" fmla="*/ 2053032 w 21624131"/>
              <a:gd name="connsiteY8228" fmla="*/ 10964809 h 13294492"/>
              <a:gd name="connsiteX8229" fmla="*/ 20850199 w 21624131"/>
              <a:gd name="connsiteY8229" fmla="*/ 5181310 h 13294492"/>
              <a:gd name="connsiteX8230" fmla="*/ 20799824 w 21624131"/>
              <a:gd name="connsiteY8230" fmla="*/ 5288574 h 13294492"/>
              <a:gd name="connsiteX8231" fmla="*/ 20735711 w 21624131"/>
              <a:gd name="connsiteY8231" fmla="*/ 5386511 h 13294492"/>
              <a:gd name="connsiteX8232" fmla="*/ 20786086 w 21624131"/>
              <a:gd name="connsiteY8232" fmla="*/ 5274583 h 13294492"/>
              <a:gd name="connsiteX8233" fmla="*/ 20850199 w 21624131"/>
              <a:gd name="connsiteY8233" fmla="*/ 5181310 h 13294492"/>
              <a:gd name="connsiteX8234" fmla="*/ 5735730 w 21624131"/>
              <a:gd name="connsiteY8234" fmla="*/ 9827613 h 13294492"/>
              <a:gd name="connsiteX8235" fmla="*/ 5813460 w 21624131"/>
              <a:gd name="connsiteY8235" fmla="*/ 9860236 h 13294492"/>
              <a:gd name="connsiteX8236" fmla="*/ 5763164 w 21624131"/>
              <a:gd name="connsiteY8236" fmla="*/ 9902181 h 13294492"/>
              <a:gd name="connsiteX8237" fmla="*/ 5690006 w 21624131"/>
              <a:gd name="connsiteY8237" fmla="*/ 9874218 h 13294492"/>
              <a:gd name="connsiteX8238" fmla="*/ 5735730 w 21624131"/>
              <a:gd name="connsiteY8238" fmla="*/ 9827613 h 13294492"/>
              <a:gd name="connsiteX8239" fmla="*/ 10034072 w 21624131"/>
              <a:gd name="connsiteY8239" fmla="*/ 8505101 h 13294492"/>
              <a:gd name="connsiteX8240" fmla="*/ 9983599 w 21624131"/>
              <a:gd name="connsiteY8240" fmla="*/ 8533146 h 13294492"/>
              <a:gd name="connsiteX8241" fmla="*/ 9928536 w 21624131"/>
              <a:gd name="connsiteY8241" fmla="*/ 8556517 h 13294492"/>
              <a:gd name="connsiteX8242" fmla="*/ 9979010 w 21624131"/>
              <a:gd name="connsiteY8242" fmla="*/ 8528472 h 13294492"/>
              <a:gd name="connsiteX8243" fmla="*/ 10034072 w 21624131"/>
              <a:gd name="connsiteY8243" fmla="*/ 8505101 h 13294492"/>
              <a:gd name="connsiteX8244" fmla="*/ 7346875 w 21624131"/>
              <a:gd name="connsiteY8244" fmla="*/ 9330477 h 13294492"/>
              <a:gd name="connsiteX8245" fmla="*/ 7388284 w 21624131"/>
              <a:gd name="connsiteY8245" fmla="*/ 9324134 h 13294492"/>
              <a:gd name="connsiteX8246" fmla="*/ 7439699 w 21624131"/>
              <a:gd name="connsiteY8246" fmla="*/ 9319624 h 13294492"/>
              <a:gd name="connsiteX8247" fmla="*/ 7397631 w 21624131"/>
              <a:gd name="connsiteY8247" fmla="*/ 9328645 h 13294492"/>
              <a:gd name="connsiteX8248" fmla="*/ 7346217 w 21624131"/>
              <a:gd name="connsiteY8248" fmla="*/ 9333155 h 13294492"/>
              <a:gd name="connsiteX8249" fmla="*/ 7346875 w 21624131"/>
              <a:gd name="connsiteY8249" fmla="*/ 9330477 h 13294492"/>
              <a:gd name="connsiteX8250" fmla="*/ 8044518 w 21624131"/>
              <a:gd name="connsiteY8250" fmla="*/ 9115769 h 13294492"/>
              <a:gd name="connsiteX8251" fmla="*/ 8091123 w 21624131"/>
              <a:gd name="connsiteY8251" fmla="*/ 9115769 h 13294492"/>
              <a:gd name="connsiteX8252" fmla="*/ 8049179 w 21624131"/>
              <a:gd name="connsiteY8252" fmla="*/ 9129299 h 13294492"/>
              <a:gd name="connsiteX8253" fmla="*/ 8007234 w 21624131"/>
              <a:gd name="connsiteY8253" fmla="*/ 9133809 h 13294492"/>
              <a:gd name="connsiteX8254" fmla="*/ 8044518 w 21624131"/>
              <a:gd name="connsiteY8254" fmla="*/ 9115769 h 13294492"/>
              <a:gd name="connsiteX8255" fmla="*/ 6393920 w 21624131"/>
              <a:gd name="connsiteY8255" fmla="*/ 9622765 h 13294492"/>
              <a:gd name="connsiteX8256" fmla="*/ 6435413 w 21624131"/>
              <a:gd name="connsiteY8256" fmla="*/ 9614586 h 13294492"/>
              <a:gd name="connsiteX8257" fmla="*/ 6499957 w 21624131"/>
              <a:gd name="connsiteY8257" fmla="*/ 9637955 h 13294492"/>
              <a:gd name="connsiteX8258" fmla="*/ 6444633 w 21624131"/>
              <a:gd name="connsiteY8258" fmla="*/ 9661326 h 13294492"/>
              <a:gd name="connsiteX8259" fmla="*/ 6380089 w 21624131"/>
              <a:gd name="connsiteY8259" fmla="*/ 9637956 h 13294492"/>
              <a:gd name="connsiteX8260" fmla="*/ 6393920 w 21624131"/>
              <a:gd name="connsiteY8260" fmla="*/ 9622765 h 13294492"/>
              <a:gd name="connsiteX8261" fmla="*/ 9557093 w 21624131"/>
              <a:gd name="connsiteY8261" fmla="*/ 8649724 h 13294492"/>
              <a:gd name="connsiteX8262" fmla="*/ 9571335 w 21624131"/>
              <a:gd name="connsiteY8262" fmla="*/ 8647920 h 13294492"/>
              <a:gd name="connsiteX8263" fmla="*/ 9530318 w 21624131"/>
              <a:gd name="connsiteY8263" fmla="*/ 8671973 h 13294492"/>
              <a:gd name="connsiteX8264" fmla="*/ 9484742 w 21624131"/>
              <a:gd name="connsiteY8264" fmla="*/ 8686406 h 13294492"/>
              <a:gd name="connsiteX8265" fmla="*/ 9525761 w 21624131"/>
              <a:gd name="connsiteY8265" fmla="*/ 8662352 h 13294492"/>
              <a:gd name="connsiteX8266" fmla="*/ 9557093 w 21624131"/>
              <a:gd name="connsiteY8266" fmla="*/ 8649724 h 13294492"/>
              <a:gd name="connsiteX8267" fmla="*/ 17386322 w 21624131"/>
              <a:gd name="connsiteY8267" fmla="*/ 6241359 h 13294492"/>
              <a:gd name="connsiteX8268" fmla="*/ 17441383 w 21624131"/>
              <a:gd name="connsiteY8268" fmla="*/ 6241359 h 13294492"/>
              <a:gd name="connsiteX8269" fmla="*/ 17395499 w 21624131"/>
              <a:gd name="connsiteY8269" fmla="*/ 6274078 h 13294492"/>
              <a:gd name="connsiteX8270" fmla="*/ 17340436 w 21624131"/>
              <a:gd name="connsiteY8270" fmla="*/ 6274079 h 13294492"/>
              <a:gd name="connsiteX8271" fmla="*/ 17386322 w 21624131"/>
              <a:gd name="connsiteY8271" fmla="*/ 6241359 h 13294492"/>
              <a:gd name="connsiteX8272" fmla="*/ 15561992 w 21624131"/>
              <a:gd name="connsiteY8272" fmla="*/ 6802086 h 13294492"/>
              <a:gd name="connsiteX8273" fmla="*/ 15617466 w 21624131"/>
              <a:gd name="connsiteY8273" fmla="*/ 6792163 h 13294492"/>
              <a:gd name="connsiteX8274" fmla="*/ 15566613 w 21624131"/>
              <a:gd name="connsiteY8274" fmla="*/ 6812010 h 13294492"/>
              <a:gd name="connsiteX8275" fmla="*/ 15511141 w 21624131"/>
              <a:gd name="connsiteY8275" fmla="*/ 6821931 h 13294492"/>
              <a:gd name="connsiteX8276" fmla="*/ 15561992 w 21624131"/>
              <a:gd name="connsiteY8276" fmla="*/ 6802086 h 13294492"/>
              <a:gd name="connsiteX8277" fmla="*/ 9359123 w 21624131"/>
              <a:gd name="connsiteY8277" fmla="*/ 8709296 h 13294492"/>
              <a:gd name="connsiteX8278" fmla="*/ 9371087 w 21624131"/>
              <a:gd name="connsiteY8278" fmla="*/ 8709860 h 13294492"/>
              <a:gd name="connsiteX8279" fmla="*/ 9330069 w 21624131"/>
              <a:gd name="connsiteY8279" fmla="*/ 8732411 h 13294492"/>
              <a:gd name="connsiteX8280" fmla="*/ 9289051 w 21624131"/>
              <a:gd name="connsiteY8280" fmla="*/ 8741432 h 13294492"/>
              <a:gd name="connsiteX8281" fmla="*/ 9330069 w 21624131"/>
              <a:gd name="connsiteY8281" fmla="*/ 8718880 h 13294492"/>
              <a:gd name="connsiteX8282" fmla="*/ 9359123 w 21624131"/>
              <a:gd name="connsiteY8282" fmla="*/ 8709296 h 13294492"/>
              <a:gd name="connsiteX8283" fmla="*/ 3421600 w 21624131"/>
              <a:gd name="connsiteY8283" fmla="*/ 10535365 h 13294492"/>
              <a:gd name="connsiteX8284" fmla="*/ 3473600 w 21624131"/>
              <a:gd name="connsiteY8284" fmla="*/ 10528219 h 13294492"/>
              <a:gd name="connsiteX8285" fmla="*/ 3548386 w 21624131"/>
              <a:gd name="connsiteY8285" fmla="*/ 10537014 h 13294492"/>
              <a:gd name="connsiteX8286" fmla="*/ 3482948 w 21624131"/>
              <a:gd name="connsiteY8286" fmla="*/ 10554604 h 13294492"/>
              <a:gd name="connsiteX8287" fmla="*/ 3408162 w 21624131"/>
              <a:gd name="connsiteY8287" fmla="*/ 10545809 h 13294492"/>
              <a:gd name="connsiteX8288" fmla="*/ 3421600 w 21624131"/>
              <a:gd name="connsiteY8288" fmla="*/ 10535365 h 13294492"/>
              <a:gd name="connsiteX8289" fmla="*/ 7052049 w 21624131"/>
              <a:gd name="connsiteY8289" fmla="*/ 9418734 h 13294492"/>
              <a:gd name="connsiteX8290" fmla="*/ 7086958 w 21624131"/>
              <a:gd name="connsiteY8290" fmla="*/ 9411630 h 13294492"/>
              <a:gd name="connsiteX8291" fmla="*/ 7147466 w 21624131"/>
              <a:gd name="connsiteY8291" fmla="*/ 9416366 h 13294492"/>
              <a:gd name="connsiteX8292" fmla="*/ 7100921 w 21624131"/>
              <a:gd name="connsiteY8292" fmla="*/ 9430574 h 13294492"/>
              <a:gd name="connsiteX8293" fmla="*/ 7045069 w 21624131"/>
              <a:gd name="connsiteY8293" fmla="*/ 9425837 h 13294492"/>
              <a:gd name="connsiteX8294" fmla="*/ 7052049 w 21624131"/>
              <a:gd name="connsiteY8294" fmla="*/ 9418734 h 13294492"/>
              <a:gd name="connsiteX8295" fmla="*/ 1616164 w 21624131"/>
              <a:gd name="connsiteY8295" fmla="*/ 11089619 h 13294492"/>
              <a:gd name="connsiteX8296" fmla="*/ 1642577 w 21624131"/>
              <a:gd name="connsiteY8296" fmla="*/ 11087873 h 13294492"/>
              <a:gd name="connsiteX8297" fmla="*/ 1576836 w 21624131"/>
              <a:gd name="connsiteY8297" fmla="*/ 11153035 h 13294492"/>
              <a:gd name="connsiteX8298" fmla="*/ 1487615 w 21624131"/>
              <a:gd name="connsiteY8298" fmla="*/ 11185617 h 13294492"/>
              <a:gd name="connsiteX8299" fmla="*/ 1558053 w 21624131"/>
              <a:gd name="connsiteY8299" fmla="*/ 11115800 h 13294492"/>
              <a:gd name="connsiteX8300" fmla="*/ 1616164 w 21624131"/>
              <a:gd name="connsiteY8300" fmla="*/ 11089619 h 13294492"/>
              <a:gd name="connsiteX8301" fmla="*/ 12092843 w 21624131"/>
              <a:gd name="connsiteY8301" fmla="*/ 7866704 h 13294492"/>
              <a:gd name="connsiteX8302" fmla="*/ 12161848 w 21624131"/>
              <a:gd name="connsiteY8302" fmla="*/ 7871293 h 13294492"/>
              <a:gd name="connsiteX8303" fmla="*/ 12106645 w 21624131"/>
              <a:gd name="connsiteY8303" fmla="*/ 7940121 h 13294492"/>
              <a:gd name="connsiteX8304" fmla="*/ 12028438 w 21624131"/>
              <a:gd name="connsiteY8304" fmla="*/ 7935533 h 13294492"/>
              <a:gd name="connsiteX8305" fmla="*/ 12092843 w 21624131"/>
              <a:gd name="connsiteY8305" fmla="*/ 7866704 h 13294492"/>
              <a:gd name="connsiteX8306" fmla="*/ 15356948 w 21624131"/>
              <a:gd name="connsiteY8306" fmla="*/ 6862455 h 13294492"/>
              <a:gd name="connsiteX8307" fmla="*/ 15391857 w 21624131"/>
              <a:gd name="connsiteY8307" fmla="*/ 6853321 h 13294492"/>
              <a:gd name="connsiteX8308" fmla="*/ 15452364 w 21624131"/>
              <a:gd name="connsiteY8308" fmla="*/ 6843581 h 13294492"/>
              <a:gd name="connsiteX8309" fmla="*/ 15405820 w 21624131"/>
              <a:gd name="connsiteY8309" fmla="*/ 6858194 h 13294492"/>
              <a:gd name="connsiteX8310" fmla="*/ 15349966 w 21624131"/>
              <a:gd name="connsiteY8310" fmla="*/ 6867935 h 13294492"/>
              <a:gd name="connsiteX8311" fmla="*/ 15356948 w 21624131"/>
              <a:gd name="connsiteY8311" fmla="*/ 6862455 h 13294492"/>
              <a:gd name="connsiteX8312" fmla="*/ 19194313 w 21624131"/>
              <a:gd name="connsiteY8312" fmla="*/ 5681883 h 13294492"/>
              <a:gd name="connsiteX8313" fmla="*/ 19259033 w 21624131"/>
              <a:gd name="connsiteY8313" fmla="*/ 5704965 h 13294492"/>
              <a:gd name="connsiteX8314" fmla="*/ 19212805 w 21624131"/>
              <a:gd name="connsiteY8314" fmla="*/ 5746510 h 13294492"/>
              <a:gd name="connsiteX8315" fmla="*/ 19152707 w 21624131"/>
              <a:gd name="connsiteY8315" fmla="*/ 5728045 h 13294492"/>
              <a:gd name="connsiteX8316" fmla="*/ 19194313 w 21624131"/>
              <a:gd name="connsiteY8316" fmla="*/ 5681883 h 13294492"/>
              <a:gd name="connsiteX8317" fmla="*/ 3257269 w 21624131"/>
              <a:gd name="connsiteY8317" fmla="*/ 10583073 h 13294492"/>
              <a:gd name="connsiteX8318" fmla="*/ 3305848 w 21624131"/>
              <a:gd name="connsiteY8318" fmla="*/ 10577492 h 13294492"/>
              <a:gd name="connsiteX8319" fmla="*/ 3379873 w 21624131"/>
              <a:gd name="connsiteY8319" fmla="*/ 10582453 h 13294492"/>
              <a:gd name="connsiteX8320" fmla="*/ 3310475 w 21624131"/>
              <a:gd name="connsiteY8320" fmla="*/ 10597338 h 13294492"/>
              <a:gd name="connsiteX8321" fmla="*/ 3236450 w 21624131"/>
              <a:gd name="connsiteY8321" fmla="*/ 10592376 h 13294492"/>
              <a:gd name="connsiteX8322" fmla="*/ 3257269 w 21624131"/>
              <a:gd name="connsiteY8322" fmla="*/ 10583073 h 13294492"/>
              <a:gd name="connsiteX8323" fmla="*/ 13360432 w 21624131"/>
              <a:gd name="connsiteY8323" fmla="*/ 7474327 h 13294492"/>
              <a:gd name="connsiteX8324" fmla="*/ 13439083 w 21624131"/>
              <a:gd name="connsiteY8324" fmla="*/ 7492681 h 13294492"/>
              <a:gd name="connsiteX8325" fmla="*/ 13378939 w 21624131"/>
              <a:gd name="connsiteY8325" fmla="*/ 7552332 h 13294492"/>
              <a:gd name="connsiteX8326" fmla="*/ 13304914 w 21624131"/>
              <a:gd name="connsiteY8326" fmla="*/ 7533978 h 13294492"/>
              <a:gd name="connsiteX8327" fmla="*/ 13360432 w 21624131"/>
              <a:gd name="connsiteY8327" fmla="*/ 7474327 h 13294492"/>
              <a:gd name="connsiteX8328" fmla="*/ 13005152 w 21624131"/>
              <a:gd name="connsiteY8328" fmla="*/ 7583462 h 13294492"/>
              <a:gd name="connsiteX8329" fmla="*/ 13079177 w 21624131"/>
              <a:gd name="connsiteY8329" fmla="*/ 7601953 h 13294492"/>
              <a:gd name="connsiteX8330" fmla="*/ 13019032 w 21624131"/>
              <a:gd name="connsiteY8330" fmla="*/ 7671296 h 13294492"/>
              <a:gd name="connsiteX8331" fmla="*/ 12945007 w 21624131"/>
              <a:gd name="connsiteY8331" fmla="*/ 7652805 h 13294492"/>
              <a:gd name="connsiteX8332" fmla="*/ 13005152 w 21624131"/>
              <a:gd name="connsiteY8332" fmla="*/ 7583462 h 13294492"/>
              <a:gd name="connsiteX8333" fmla="*/ 3048616 w 21624131"/>
              <a:gd name="connsiteY8333" fmla="*/ 10644784 h 13294492"/>
              <a:gd name="connsiteX8334" fmla="*/ 3057848 w 21624131"/>
              <a:gd name="connsiteY8334" fmla="*/ 10642889 h 13294492"/>
              <a:gd name="connsiteX8335" fmla="*/ 3048617 w 21624131"/>
              <a:gd name="connsiteY8335" fmla="*/ 10645257 h 13294492"/>
              <a:gd name="connsiteX8336" fmla="*/ 2719384 w 21624131"/>
              <a:gd name="connsiteY8336" fmla="*/ 10745925 h 13294492"/>
              <a:gd name="connsiteX8337" fmla="*/ 2812362 w 21624131"/>
              <a:gd name="connsiteY8337" fmla="*/ 10741345 h 13294492"/>
              <a:gd name="connsiteX8338" fmla="*/ 2733330 w 21624131"/>
              <a:gd name="connsiteY8338" fmla="*/ 10777981 h 13294492"/>
              <a:gd name="connsiteX8339" fmla="*/ 2640352 w 21624131"/>
              <a:gd name="connsiteY8339" fmla="*/ 10782560 h 13294492"/>
              <a:gd name="connsiteX8340" fmla="*/ 2719384 w 21624131"/>
              <a:gd name="connsiteY8340" fmla="*/ 10745925 h 13294492"/>
              <a:gd name="connsiteX8341" fmla="*/ 9766946 w 21624131"/>
              <a:gd name="connsiteY8341" fmla="*/ 8578163 h 13294492"/>
              <a:gd name="connsiteX8342" fmla="*/ 9729833 w 21624131"/>
              <a:gd name="connsiteY8342" fmla="*/ 8597106 h 13294492"/>
              <a:gd name="connsiteX8343" fmla="*/ 9678805 w 21624131"/>
              <a:gd name="connsiteY8343" fmla="*/ 8616048 h 13294492"/>
              <a:gd name="connsiteX8344" fmla="*/ 9715916 w 21624131"/>
              <a:gd name="connsiteY8344" fmla="*/ 8597106 h 13294492"/>
              <a:gd name="connsiteX8345" fmla="*/ 9766946 w 21624131"/>
              <a:gd name="connsiteY8345" fmla="*/ 8578163 h 13294492"/>
              <a:gd name="connsiteX8346" fmla="*/ 21090830 w 21624131"/>
              <a:gd name="connsiteY8346" fmla="*/ 5094665 h 13294492"/>
              <a:gd name="connsiteX8347" fmla="*/ 21095408 w 21624131"/>
              <a:gd name="connsiteY8347" fmla="*/ 5108502 h 13294492"/>
              <a:gd name="connsiteX8348" fmla="*/ 21095409 w 21624131"/>
              <a:gd name="connsiteY8348" fmla="*/ 5103891 h 13294492"/>
              <a:gd name="connsiteX8349" fmla="*/ 21095409 w 21624131"/>
              <a:gd name="connsiteY8349" fmla="*/ 5113115 h 13294492"/>
              <a:gd name="connsiteX8350" fmla="*/ 21040455 w 21624131"/>
              <a:gd name="connsiteY8350" fmla="*/ 5219205 h 13294492"/>
              <a:gd name="connsiteX8351" fmla="*/ 20985502 w 21624131"/>
              <a:gd name="connsiteY8351" fmla="*/ 5269944 h 13294492"/>
              <a:gd name="connsiteX8352" fmla="*/ 21049614 w 21624131"/>
              <a:gd name="connsiteY8352" fmla="*/ 5131566 h 13294492"/>
              <a:gd name="connsiteX8353" fmla="*/ 21090830 w 21624131"/>
              <a:gd name="connsiteY8353" fmla="*/ 5094665 h 13294492"/>
              <a:gd name="connsiteX8354" fmla="*/ 16095531 w 21624131"/>
              <a:gd name="connsiteY8354" fmla="*/ 6630704 h 13294492"/>
              <a:gd name="connsiteX8355" fmla="*/ 16150594 w 21624131"/>
              <a:gd name="connsiteY8355" fmla="*/ 6621082 h 13294492"/>
              <a:gd name="connsiteX8356" fmla="*/ 16109298 w 21624131"/>
              <a:gd name="connsiteY8356" fmla="*/ 6645135 h 13294492"/>
              <a:gd name="connsiteX8357" fmla="*/ 16049647 w 21624131"/>
              <a:gd name="connsiteY8357" fmla="*/ 6654757 h 13294492"/>
              <a:gd name="connsiteX8358" fmla="*/ 16095531 w 21624131"/>
              <a:gd name="connsiteY8358" fmla="*/ 6630704 h 13294492"/>
              <a:gd name="connsiteX8359" fmla="*/ 15046275 w 21624131"/>
              <a:gd name="connsiteY8359" fmla="*/ 6953175 h 13294492"/>
              <a:gd name="connsiteX8360" fmla="*/ 15089764 w 21624131"/>
              <a:gd name="connsiteY8360" fmla="*/ 6945868 h 13294492"/>
              <a:gd name="connsiteX8361" fmla="*/ 15154711 w 21624131"/>
              <a:gd name="connsiteY8361" fmla="*/ 6945868 h 13294492"/>
              <a:gd name="connsiteX8362" fmla="*/ 15099043 w 21624131"/>
              <a:gd name="connsiteY8362" fmla="*/ 6960481 h 13294492"/>
              <a:gd name="connsiteX8363" fmla="*/ 15034098 w 21624131"/>
              <a:gd name="connsiteY8363" fmla="*/ 6960481 h 13294492"/>
              <a:gd name="connsiteX8364" fmla="*/ 15046275 w 21624131"/>
              <a:gd name="connsiteY8364" fmla="*/ 6953175 h 13294492"/>
              <a:gd name="connsiteX8365" fmla="*/ 1393113 w 21624131"/>
              <a:gd name="connsiteY8365" fmla="*/ 11151894 h 13294492"/>
              <a:gd name="connsiteX8366" fmla="*/ 1443067 w 21624131"/>
              <a:gd name="connsiteY8366" fmla="*/ 11147342 h 13294492"/>
              <a:gd name="connsiteX8367" fmla="*/ 1377630 w 21624131"/>
              <a:gd name="connsiteY8367" fmla="*/ 11216686 h 13294492"/>
              <a:gd name="connsiteX8368" fmla="*/ 1298170 w 21624131"/>
              <a:gd name="connsiteY8368" fmla="*/ 11235178 h 13294492"/>
              <a:gd name="connsiteX8369" fmla="*/ 1363607 w 21624131"/>
              <a:gd name="connsiteY8369" fmla="*/ 11165835 h 13294492"/>
              <a:gd name="connsiteX8370" fmla="*/ 1393113 w 21624131"/>
              <a:gd name="connsiteY8370" fmla="*/ 11151894 h 13294492"/>
              <a:gd name="connsiteX8371" fmla="*/ 17746129 w 21624131"/>
              <a:gd name="connsiteY8371" fmla="*/ 6121964 h 13294492"/>
              <a:gd name="connsiteX8372" fmla="*/ 17806638 w 21624131"/>
              <a:gd name="connsiteY8372" fmla="*/ 6121963 h 13294492"/>
              <a:gd name="connsiteX8373" fmla="*/ 17769402 w 21624131"/>
              <a:gd name="connsiteY8373" fmla="*/ 6153535 h 13294492"/>
              <a:gd name="connsiteX8374" fmla="*/ 17699585 w 21624131"/>
              <a:gd name="connsiteY8374" fmla="*/ 6158045 h 13294492"/>
              <a:gd name="connsiteX8375" fmla="*/ 17746129 w 21624131"/>
              <a:gd name="connsiteY8375" fmla="*/ 6121964 h 13294492"/>
              <a:gd name="connsiteX8376" fmla="*/ 15737710 w 21624131"/>
              <a:gd name="connsiteY8376" fmla="*/ 6736496 h 13294492"/>
              <a:gd name="connsiteX8377" fmla="*/ 15784451 w 21624131"/>
              <a:gd name="connsiteY8377" fmla="*/ 6731857 h 13294492"/>
              <a:gd name="connsiteX8378" fmla="*/ 15733035 w 21624131"/>
              <a:gd name="connsiteY8378" fmla="*/ 6750413 h 13294492"/>
              <a:gd name="connsiteX8379" fmla="*/ 15686295 w 21624131"/>
              <a:gd name="connsiteY8379" fmla="*/ 6759692 h 13294492"/>
              <a:gd name="connsiteX8380" fmla="*/ 15737710 w 21624131"/>
              <a:gd name="connsiteY8380" fmla="*/ 6736496 h 13294492"/>
              <a:gd name="connsiteX8381" fmla="*/ 2396002 w 21624131"/>
              <a:gd name="connsiteY8381" fmla="*/ 10838109 h 13294492"/>
              <a:gd name="connsiteX8382" fmla="*/ 2449838 w 21624131"/>
              <a:gd name="connsiteY8382" fmla="*/ 10838109 h 13294492"/>
              <a:gd name="connsiteX8383" fmla="*/ 2376917 w 21624131"/>
              <a:gd name="connsiteY8383" fmla="*/ 10889137 h 13294492"/>
              <a:gd name="connsiteX8384" fmla="*/ 2285766 w 21624131"/>
              <a:gd name="connsiteY8384" fmla="*/ 10912332 h 13294492"/>
              <a:gd name="connsiteX8385" fmla="*/ 2363245 w 21624131"/>
              <a:gd name="connsiteY8385" fmla="*/ 10852026 h 13294492"/>
              <a:gd name="connsiteX8386" fmla="*/ 2396002 w 21624131"/>
              <a:gd name="connsiteY8386" fmla="*/ 10838109 h 13294492"/>
              <a:gd name="connsiteX8387" fmla="*/ 9158981 w 21624131"/>
              <a:gd name="connsiteY8387" fmla="*/ 8757553 h 13294492"/>
              <a:gd name="connsiteX8388" fmla="*/ 9173546 w 21624131"/>
              <a:gd name="connsiteY8388" fmla="*/ 8755862 h 13294492"/>
              <a:gd name="connsiteX8389" fmla="*/ 9136262 w 21624131"/>
              <a:gd name="connsiteY8389" fmla="*/ 8778413 h 13294492"/>
              <a:gd name="connsiteX8390" fmla="*/ 9094317 w 21624131"/>
              <a:gd name="connsiteY8390" fmla="*/ 8787433 h 13294492"/>
              <a:gd name="connsiteX8391" fmla="*/ 9126940 w 21624131"/>
              <a:gd name="connsiteY8391" fmla="*/ 8769392 h 13294492"/>
              <a:gd name="connsiteX8392" fmla="*/ 9158981 w 21624131"/>
              <a:gd name="connsiteY8392" fmla="*/ 8757553 h 13294492"/>
              <a:gd name="connsiteX8393" fmla="*/ 9997011 w 21624131"/>
              <a:gd name="connsiteY8393" fmla="*/ 8499688 h 13294492"/>
              <a:gd name="connsiteX8394" fmla="*/ 9955715 w 21624131"/>
              <a:gd name="connsiteY8394" fmla="*/ 8522690 h 13294492"/>
              <a:gd name="connsiteX8395" fmla="*/ 9900651 w 21624131"/>
              <a:gd name="connsiteY8395" fmla="*/ 8545693 h 13294492"/>
              <a:gd name="connsiteX8396" fmla="*/ 9941948 w 21624131"/>
              <a:gd name="connsiteY8396" fmla="*/ 8527291 h 13294492"/>
              <a:gd name="connsiteX8397" fmla="*/ 9997011 w 21624131"/>
              <a:gd name="connsiteY8397" fmla="*/ 8499688 h 13294492"/>
              <a:gd name="connsiteX8398" fmla="*/ 6876628 w 21624131"/>
              <a:gd name="connsiteY8398" fmla="*/ 9459324 h 13294492"/>
              <a:gd name="connsiteX8399" fmla="*/ 6921063 w 21624131"/>
              <a:gd name="connsiteY8399" fmla="*/ 9453844 h 13294492"/>
              <a:gd name="connsiteX8400" fmla="*/ 6985176 w 21624131"/>
              <a:gd name="connsiteY8400" fmla="*/ 9458174 h 13294492"/>
              <a:gd name="connsiteX8401" fmla="*/ 6939381 w 21624131"/>
              <a:gd name="connsiteY8401" fmla="*/ 9471163 h 13294492"/>
              <a:gd name="connsiteX8402" fmla="*/ 6875268 w 21624131"/>
              <a:gd name="connsiteY8402" fmla="*/ 9462504 h 13294492"/>
              <a:gd name="connsiteX8403" fmla="*/ 6876628 w 21624131"/>
              <a:gd name="connsiteY8403" fmla="*/ 9459324 h 13294492"/>
              <a:gd name="connsiteX8404" fmla="*/ 3588770 w 21624131"/>
              <a:gd name="connsiteY8404" fmla="*/ 10470408 h 13294492"/>
              <a:gd name="connsiteX8405" fmla="*/ 3632145 w 21624131"/>
              <a:gd name="connsiteY8405" fmla="*/ 10458138 h 13294492"/>
              <a:gd name="connsiteX8406" fmla="*/ 3710796 w 21624131"/>
              <a:gd name="connsiteY8406" fmla="*/ 10472161 h 13294492"/>
              <a:gd name="connsiteX8407" fmla="*/ 3655277 w 21624131"/>
              <a:gd name="connsiteY8407" fmla="*/ 10500206 h 13294492"/>
              <a:gd name="connsiteX8408" fmla="*/ 3576627 w 21624131"/>
              <a:gd name="connsiteY8408" fmla="*/ 10486183 h 13294492"/>
              <a:gd name="connsiteX8409" fmla="*/ 3588770 w 21624131"/>
              <a:gd name="connsiteY8409" fmla="*/ 10470408 h 13294492"/>
              <a:gd name="connsiteX8410" fmla="*/ 16460024 w 21624131"/>
              <a:gd name="connsiteY8410" fmla="*/ 6511637 h 13294492"/>
              <a:gd name="connsiteX8411" fmla="*/ 16515088 w 21624131"/>
              <a:gd name="connsiteY8411" fmla="*/ 6507127 h 13294492"/>
              <a:gd name="connsiteX8412" fmla="*/ 16469203 w 21624131"/>
              <a:gd name="connsiteY8412" fmla="*/ 6529679 h 13294492"/>
              <a:gd name="connsiteX8413" fmla="*/ 16414139 w 21624131"/>
              <a:gd name="connsiteY8413" fmla="*/ 6538698 h 13294492"/>
              <a:gd name="connsiteX8414" fmla="*/ 16460024 w 21624131"/>
              <a:gd name="connsiteY8414" fmla="*/ 6511637 h 13294492"/>
              <a:gd name="connsiteX8415" fmla="*/ 3072979 w 21624131"/>
              <a:gd name="connsiteY8415" fmla="*/ 10628481 h 13294492"/>
              <a:gd name="connsiteX8416" fmla="*/ 3136080 w 21624131"/>
              <a:gd name="connsiteY8416" fmla="*/ 10615828 h 13294492"/>
              <a:gd name="connsiteX8417" fmla="*/ 3215539 w 21624131"/>
              <a:gd name="connsiteY8417" fmla="*/ 10615829 h 13294492"/>
              <a:gd name="connsiteX8418" fmla="*/ 3145427 w 21624131"/>
              <a:gd name="connsiteY8418" fmla="*/ 10630036 h 13294492"/>
              <a:gd name="connsiteX8419" fmla="*/ 3070643 w 21624131"/>
              <a:gd name="connsiteY8419" fmla="*/ 10630036 h 13294492"/>
              <a:gd name="connsiteX8420" fmla="*/ 3072979 w 21624131"/>
              <a:gd name="connsiteY8420" fmla="*/ 10628481 h 13294492"/>
              <a:gd name="connsiteX8421" fmla="*/ 2229287 w 21624131"/>
              <a:gd name="connsiteY8421" fmla="*/ 10887059 h 13294492"/>
              <a:gd name="connsiteX8422" fmla="*/ 2257638 w 21624131"/>
              <a:gd name="connsiteY8422" fmla="*/ 10884768 h 13294492"/>
              <a:gd name="connsiteX8423" fmla="*/ 2178949 w 21624131"/>
              <a:gd name="connsiteY8423" fmla="*/ 10948880 h 13294492"/>
              <a:gd name="connsiteX8424" fmla="*/ 2091001 w 21624131"/>
              <a:gd name="connsiteY8424" fmla="*/ 10985518 h 13294492"/>
              <a:gd name="connsiteX8425" fmla="*/ 2169691 w 21624131"/>
              <a:gd name="connsiteY8425" fmla="*/ 10916825 h 13294492"/>
              <a:gd name="connsiteX8426" fmla="*/ 2229287 w 21624131"/>
              <a:gd name="connsiteY8426" fmla="*/ 10887059 h 13294492"/>
              <a:gd name="connsiteX8427" fmla="*/ 6554379 w 21624131"/>
              <a:gd name="connsiteY8427" fmla="*/ 9556517 h 13294492"/>
              <a:gd name="connsiteX8428" fmla="*/ 6591262 w 21624131"/>
              <a:gd name="connsiteY8428" fmla="*/ 9546932 h 13294492"/>
              <a:gd name="connsiteX8429" fmla="*/ 6660417 w 21624131"/>
              <a:gd name="connsiteY8429" fmla="*/ 9564974 h 13294492"/>
              <a:gd name="connsiteX8430" fmla="*/ 6609703 w 21624131"/>
              <a:gd name="connsiteY8430" fmla="*/ 9583014 h 13294492"/>
              <a:gd name="connsiteX8431" fmla="*/ 6545159 w 21624131"/>
              <a:gd name="connsiteY8431" fmla="*/ 9569484 h 13294492"/>
              <a:gd name="connsiteX8432" fmla="*/ 6554379 w 21624131"/>
              <a:gd name="connsiteY8432" fmla="*/ 9556517 h 13294492"/>
              <a:gd name="connsiteX8433" fmla="*/ 18833966 w 21624131"/>
              <a:gd name="connsiteY8433" fmla="*/ 5778744 h 13294492"/>
              <a:gd name="connsiteX8434" fmla="*/ 18894474 w 21624131"/>
              <a:gd name="connsiteY8434" fmla="*/ 5788215 h 13294492"/>
              <a:gd name="connsiteX8435" fmla="*/ 18852583 w 21624131"/>
              <a:gd name="connsiteY8435" fmla="*/ 5835573 h 13294492"/>
              <a:gd name="connsiteX8436" fmla="*/ 18792077 w 21624131"/>
              <a:gd name="connsiteY8436" fmla="*/ 5826100 h 13294492"/>
              <a:gd name="connsiteX8437" fmla="*/ 18833966 w 21624131"/>
              <a:gd name="connsiteY8437" fmla="*/ 5778744 h 13294492"/>
              <a:gd name="connsiteX8438" fmla="*/ 18106475 w 21624131"/>
              <a:gd name="connsiteY8438" fmla="*/ 6002382 h 13294492"/>
              <a:gd name="connsiteX8439" fmla="*/ 18171196 w 21624131"/>
              <a:gd name="connsiteY8439" fmla="*/ 6007020 h 13294492"/>
              <a:gd name="connsiteX8440" fmla="*/ 18124967 w 21624131"/>
              <a:gd name="connsiteY8440" fmla="*/ 6044132 h 13294492"/>
              <a:gd name="connsiteX8441" fmla="*/ 18064872 w 21624131"/>
              <a:gd name="connsiteY8441" fmla="*/ 6039492 h 13294492"/>
              <a:gd name="connsiteX8442" fmla="*/ 18106475 w 21624131"/>
              <a:gd name="connsiteY8442" fmla="*/ 6002382 h 13294492"/>
              <a:gd name="connsiteX8443" fmla="*/ 15179644 w 21624131"/>
              <a:gd name="connsiteY8443" fmla="*/ 6902299 h 13294492"/>
              <a:gd name="connsiteX8444" fmla="*/ 15228734 w 21624131"/>
              <a:gd name="connsiteY8444" fmla="*/ 6893642 h 13294492"/>
              <a:gd name="connsiteX8445" fmla="*/ 15289242 w 21624131"/>
              <a:gd name="connsiteY8445" fmla="*/ 6884170 h 13294492"/>
              <a:gd name="connsiteX8446" fmla="*/ 15233389 w 21624131"/>
              <a:gd name="connsiteY8446" fmla="*/ 6898377 h 13294492"/>
              <a:gd name="connsiteX8447" fmla="*/ 15177535 w 21624131"/>
              <a:gd name="connsiteY8447" fmla="*/ 6903113 h 13294492"/>
              <a:gd name="connsiteX8448" fmla="*/ 15179644 w 21624131"/>
              <a:gd name="connsiteY8448" fmla="*/ 6902299 h 13294492"/>
              <a:gd name="connsiteX8449" fmla="*/ 1807011 w 21624131"/>
              <a:gd name="connsiteY8449" fmla="*/ 11014431 h 13294492"/>
              <a:gd name="connsiteX8450" fmla="*/ 1834708 w 21624131"/>
              <a:gd name="connsiteY8450" fmla="*/ 11012104 h 13294492"/>
              <a:gd name="connsiteX8451" fmla="*/ 1765464 w 21624131"/>
              <a:gd name="connsiteY8451" fmla="*/ 11067957 h 13294492"/>
              <a:gd name="connsiteX8452" fmla="*/ 1682372 w 21624131"/>
              <a:gd name="connsiteY8452" fmla="*/ 11109848 h 13294492"/>
              <a:gd name="connsiteX8453" fmla="*/ 1751616 w 21624131"/>
              <a:gd name="connsiteY8453" fmla="*/ 11044684 h 13294492"/>
              <a:gd name="connsiteX8454" fmla="*/ 1807011 w 21624131"/>
              <a:gd name="connsiteY8454" fmla="*/ 11014431 h 13294492"/>
              <a:gd name="connsiteX8455" fmla="*/ 2830488 w 21624131"/>
              <a:gd name="connsiteY8455" fmla="*/ 10699603 h 13294492"/>
              <a:gd name="connsiteX8456" fmla="*/ 2889504 w 21624131"/>
              <a:gd name="connsiteY8456" fmla="*/ 10684382 h 13294492"/>
              <a:gd name="connsiteX8457" fmla="*/ 2977453 w 21624131"/>
              <a:gd name="connsiteY8457" fmla="*/ 10679871 h 13294492"/>
              <a:gd name="connsiteX8458" fmla="*/ 2894134 w 21624131"/>
              <a:gd name="connsiteY8458" fmla="*/ 10706934 h 13294492"/>
              <a:gd name="connsiteX8459" fmla="*/ 2806186 w 21624131"/>
              <a:gd name="connsiteY8459" fmla="*/ 10711443 h 13294492"/>
              <a:gd name="connsiteX8460" fmla="*/ 2830488 w 21624131"/>
              <a:gd name="connsiteY8460" fmla="*/ 10699603 h 13294492"/>
              <a:gd name="connsiteX8461" fmla="*/ 10219751 w 21624131"/>
              <a:gd name="connsiteY8461" fmla="*/ 8425652 h 13294492"/>
              <a:gd name="connsiteX8462" fmla="*/ 10227068 w 21624131"/>
              <a:gd name="connsiteY8462" fmla="*/ 8425948 h 13294492"/>
              <a:gd name="connsiteX8463" fmla="*/ 10181606 w 21624131"/>
              <a:gd name="connsiteY8463" fmla="*/ 8454362 h 13294492"/>
              <a:gd name="connsiteX8464" fmla="*/ 10122505 w 21624131"/>
              <a:gd name="connsiteY8464" fmla="*/ 8478040 h 13294492"/>
              <a:gd name="connsiteX8465" fmla="*/ 10167968 w 21624131"/>
              <a:gd name="connsiteY8465" fmla="*/ 8449627 h 13294492"/>
              <a:gd name="connsiteX8466" fmla="*/ 10219751 w 21624131"/>
              <a:gd name="connsiteY8466" fmla="*/ 8425652 h 13294492"/>
              <a:gd name="connsiteX8467" fmla="*/ 6721803 w 21624131"/>
              <a:gd name="connsiteY8467" fmla="*/ 9500593 h 13294492"/>
              <a:gd name="connsiteX8468" fmla="*/ 6762446 w 21624131"/>
              <a:gd name="connsiteY8468" fmla="*/ 9495518 h 13294492"/>
              <a:gd name="connsiteX8469" fmla="*/ 6821980 w 21624131"/>
              <a:gd name="connsiteY8469" fmla="*/ 9504538 h 13294492"/>
              <a:gd name="connsiteX8470" fmla="*/ 6771605 w 21624131"/>
              <a:gd name="connsiteY8470" fmla="*/ 9522580 h 13294492"/>
              <a:gd name="connsiteX8471" fmla="*/ 6712072 w 21624131"/>
              <a:gd name="connsiteY8471" fmla="*/ 9509048 h 13294492"/>
              <a:gd name="connsiteX8472" fmla="*/ 6721803 w 21624131"/>
              <a:gd name="connsiteY8472" fmla="*/ 9500593 h 13294492"/>
              <a:gd name="connsiteX8473" fmla="*/ 7189112 w 21624131"/>
              <a:gd name="connsiteY8473" fmla="*/ 9356157 h 13294492"/>
              <a:gd name="connsiteX8474" fmla="*/ 7216571 w 21624131"/>
              <a:gd name="connsiteY8474" fmla="*/ 9352097 h 13294492"/>
              <a:gd name="connsiteX8475" fmla="*/ 7277335 w 21624131"/>
              <a:gd name="connsiteY8475" fmla="*/ 9352097 h 13294492"/>
              <a:gd name="connsiteX8476" fmla="*/ 7235268 w 21624131"/>
              <a:gd name="connsiteY8476" fmla="*/ 9360216 h 13294492"/>
              <a:gd name="connsiteX8477" fmla="*/ 7179180 w 21624131"/>
              <a:gd name="connsiteY8477" fmla="*/ 9360216 h 13294492"/>
              <a:gd name="connsiteX8478" fmla="*/ 7189112 w 21624131"/>
              <a:gd name="connsiteY8478" fmla="*/ 9356157 h 13294492"/>
              <a:gd name="connsiteX8479" fmla="*/ 14374629 w 21624131"/>
              <a:gd name="connsiteY8479" fmla="*/ 7144598 h 13294492"/>
              <a:gd name="connsiteX8480" fmla="*/ 14420056 w 21624131"/>
              <a:gd name="connsiteY8480" fmla="*/ 7135834 h 13294492"/>
              <a:gd name="connsiteX8481" fmla="*/ 14489061 w 21624131"/>
              <a:gd name="connsiteY8481" fmla="*/ 7154531 h 13294492"/>
              <a:gd name="connsiteX8482" fmla="*/ 14429257 w 21624131"/>
              <a:gd name="connsiteY8482" fmla="*/ 7182576 h 13294492"/>
              <a:gd name="connsiteX8483" fmla="*/ 14360252 w 21624131"/>
              <a:gd name="connsiteY8483" fmla="*/ 7163879 h 13294492"/>
              <a:gd name="connsiteX8484" fmla="*/ 14374629 w 21624131"/>
              <a:gd name="connsiteY8484" fmla="*/ 7144598 h 13294492"/>
              <a:gd name="connsiteX8485" fmla="*/ 20809607 w 21624131"/>
              <a:gd name="connsiteY8485" fmla="*/ 5165039 h 13294492"/>
              <a:gd name="connsiteX8486" fmla="*/ 20753755 w 21624131"/>
              <a:gd name="connsiteY8486" fmla="*/ 5262244 h 13294492"/>
              <a:gd name="connsiteX8487" fmla="*/ 20697900 w 21624131"/>
              <a:gd name="connsiteY8487" fmla="*/ 5331677 h 13294492"/>
              <a:gd name="connsiteX8488" fmla="*/ 20749100 w 21624131"/>
              <a:gd name="connsiteY8488" fmla="*/ 5239100 h 13294492"/>
              <a:gd name="connsiteX8489" fmla="*/ 20809607 w 21624131"/>
              <a:gd name="connsiteY8489" fmla="*/ 5165039 h 13294492"/>
              <a:gd name="connsiteX8490" fmla="*/ 18477415 w 21624131"/>
              <a:gd name="connsiteY8490" fmla="*/ 5882026 h 13294492"/>
              <a:gd name="connsiteX8491" fmla="*/ 18531969 w 21624131"/>
              <a:gd name="connsiteY8491" fmla="*/ 5895557 h 13294492"/>
              <a:gd name="connsiteX8492" fmla="*/ 18491053 w 21624131"/>
              <a:gd name="connsiteY8492" fmla="*/ 5936147 h 13294492"/>
              <a:gd name="connsiteX8493" fmla="*/ 18427406 w 21624131"/>
              <a:gd name="connsiteY8493" fmla="*/ 5927127 h 13294492"/>
              <a:gd name="connsiteX8494" fmla="*/ 18477415 w 21624131"/>
              <a:gd name="connsiteY8494" fmla="*/ 5882026 h 13294492"/>
              <a:gd name="connsiteX8495" fmla="*/ 20309649 w 21624131"/>
              <a:gd name="connsiteY8495" fmla="*/ 5318328 h 13294492"/>
              <a:gd name="connsiteX8496" fmla="*/ 20328718 w 21624131"/>
              <a:gd name="connsiteY8496" fmla="*/ 5325866 h 13294492"/>
              <a:gd name="connsiteX8497" fmla="*/ 20287112 w 21624131"/>
              <a:gd name="connsiteY8497" fmla="*/ 5381534 h 13294492"/>
              <a:gd name="connsiteX8498" fmla="*/ 20227015 w 21624131"/>
              <a:gd name="connsiteY8498" fmla="*/ 5395450 h 13294492"/>
              <a:gd name="connsiteX8499" fmla="*/ 20273243 w 21624131"/>
              <a:gd name="connsiteY8499" fmla="*/ 5335144 h 13294492"/>
              <a:gd name="connsiteX8500" fmla="*/ 20309649 w 21624131"/>
              <a:gd name="connsiteY8500" fmla="*/ 5318328 h 13294492"/>
              <a:gd name="connsiteX8501" fmla="*/ 2938373 w 21624131"/>
              <a:gd name="connsiteY8501" fmla="*/ 10660805 h 13294492"/>
              <a:gd name="connsiteX8502" fmla="*/ 2945480 w 21624131"/>
              <a:gd name="connsiteY8502" fmla="*/ 10660057 h 13294492"/>
              <a:gd name="connsiteX8503" fmla="*/ 2940436 w 21624131"/>
              <a:gd name="connsiteY8503" fmla="*/ 10660647 h 13294492"/>
              <a:gd name="connsiteX8504" fmla="*/ 9964487 w 21624131"/>
              <a:gd name="connsiteY8504" fmla="*/ 8499689 h 13294492"/>
              <a:gd name="connsiteX8505" fmla="*/ 9922737 w 21624131"/>
              <a:gd name="connsiteY8505" fmla="*/ 8522691 h 13294492"/>
              <a:gd name="connsiteX8506" fmla="*/ 9871708 w 21624131"/>
              <a:gd name="connsiteY8506" fmla="*/ 8541092 h 13294492"/>
              <a:gd name="connsiteX8507" fmla="*/ 9918097 w 21624131"/>
              <a:gd name="connsiteY8507" fmla="*/ 8518090 h 13294492"/>
              <a:gd name="connsiteX8508" fmla="*/ 9964487 w 21624131"/>
              <a:gd name="connsiteY8508" fmla="*/ 8499689 h 13294492"/>
              <a:gd name="connsiteX8509" fmla="*/ 14875891 w 21624131"/>
              <a:gd name="connsiteY8509" fmla="*/ 6988896 h 13294492"/>
              <a:gd name="connsiteX8510" fmla="*/ 14914966 w 21624131"/>
              <a:gd name="connsiteY8510" fmla="*/ 6981589 h 13294492"/>
              <a:gd name="connsiteX8511" fmla="*/ 14989616 w 21624131"/>
              <a:gd name="connsiteY8511" fmla="*/ 6986460 h 13294492"/>
              <a:gd name="connsiteX8512" fmla="*/ 14938294 w 21624131"/>
              <a:gd name="connsiteY8512" fmla="*/ 7001074 h 13294492"/>
              <a:gd name="connsiteX8513" fmla="*/ 14868309 w 21624131"/>
              <a:gd name="connsiteY8513" fmla="*/ 6996203 h 13294492"/>
              <a:gd name="connsiteX8514" fmla="*/ 14875891 w 21624131"/>
              <a:gd name="connsiteY8514" fmla="*/ 6988896 h 13294492"/>
              <a:gd name="connsiteX8515" fmla="*/ 11363805 w 21624131"/>
              <a:gd name="connsiteY8515" fmla="*/ 8067754 h 13294492"/>
              <a:gd name="connsiteX8516" fmla="*/ 11406885 w 21624131"/>
              <a:gd name="connsiteY8516" fmla="*/ 8069695 h 13294492"/>
              <a:gd name="connsiteX8517" fmla="*/ 11352017 w 21624131"/>
              <a:gd name="connsiteY8517" fmla="*/ 8124899 h 13294492"/>
              <a:gd name="connsiteX8518" fmla="*/ 11283432 w 21624131"/>
              <a:gd name="connsiteY8518" fmla="*/ 8134099 h 13294492"/>
              <a:gd name="connsiteX8519" fmla="*/ 11338300 w 21624131"/>
              <a:gd name="connsiteY8519" fmla="*/ 8078896 h 13294492"/>
              <a:gd name="connsiteX8520" fmla="*/ 11363805 w 21624131"/>
              <a:gd name="connsiteY8520" fmla="*/ 8067754 h 13294492"/>
              <a:gd name="connsiteX8521" fmla="*/ 2926891 w 21624131"/>
              <a:gd name="connsiteY8521" fmla="*/ 10661684 h 13294492"/>
              <a:gd name="connsiteX8522" fmla="*/ 2938373 w 21624131"/>
              <a:gd name="connsiteY8522" fmla="*/ 10660805 h 13294492"/>
              <a:gd name="connsiteX8523" fmla="*/ 2936358 w 21624131"/>
              <a:gd name="connsiteY8523" fmla="*/ 10661018 h 13294492"/>
              <a:gd name="connsiteX8524" fmla="*/ 2926455 w 21624131"/>
              <a:gd name="connsiteY8524" fmla="*/ 10661831 h 13294492"/>
              <a:gd name="connsiteX8525" fmla="*/ 2926891 w 21624131"/>
              <a:gd name="connsiteY8525" fmla="*/ 10661684 h 13294492"/>
              <a:gd name="connsiteX8526" fmla="*/ 16825344 w 21624131"/>
              <a:gd name="connsiteY8526" fmla="*/ 6386527 h 13294492"/>
              <a:gd name="connsiteX8527" fmla="*/ 16875818 w 21624131"/>
              <a:gd name="connsiteY8527" fmla="*/ 6381927 h 13294492"/>
              <a:gd name="connsiteX8528" fmla="*/ 16829932 w 21624131"/>
              <a:gd name="connsiteY8528" fmla="*/ 6409529 h 13294492"/>
              <a:gd name="connsiteX8529" fmla="*/ 16774870 w 21624131"/>
              <a:gd name="connsiteY8529" fmla="*/ 6414129 h 13294492"/>
              <a:gd name="connsiteX8530" fmla="*/ 16825344 w 21624131"/>
              <a:gd name="connsiteY8530" fmla="*/ 6386527 h 13294492"/>
              <a:gd name="connsiteX8531" fmla="*/ 15368455 w 21624131"/>
              <a:gd name="connsiteY8531" fmla="*/ 6834559 h 13294492"/>
              <a:gd name="connsiteX8532" fmla="*/ 15424546 w 21624131"/>
              <a:gd name="connsiteY8532" fmla="*/ 6824637 h 13294492"/>
              <a:gd name="connsiteX8533" fmla="*/ 15373130 w 21624131"/>
              <a:gd name="connsiteY8533" fmla="*/ 6844482 h 13294492"/>
              <a:gd name="connsiteX8534" fmla="*/ 15321715 w 21624131"/>
              <a:gd name="connsiteY8534" fmla="*/ 6849443 h 13294492"/>
              <a:gd name="connsiteX8535" fmla="*/ 15368455 w 21624131"/>
              <a:gd name="connsiteY8535" fmla="*/ 6834559 h 13294492"/>
              <a:gd name="connsiteX8536" fmla="*/ 8567539 w 21624131"/>
              <a:gd name="connsiteY8536" fmla="*/ 8925892 h 13294492"/>
              <a:gd name="connsiteX8537" fmla="*/ 8614144 w 21624131"/>
              <a:gd name="connsiteY8537" fmla="*/ 8921157 h 13294492"/>
              <a:gd name="connsiteX8538" fmla="*/ 8576860 w 21624131"/>
              <a:gd name="connsiteY8538" fmla="*/ 8944835 h 13294492"/>
              <a:gd name="connsiteX8539" fmla="*/ 8534915 w 21624131"/>
              <a:gd name="connsiteY8539" fmla="*/ 8949571 h 13294492"/>
              <a:gd name="connsiteX8540" fmla="*/ 8567539 w 21624131"/>
              <a:gd name="connsiteY8540" fmla="*/ 8925892 h 13294492"/>
              <a:gd name="connsiteX8541" fmla="*/ 8206882 w 21624131"/>
              <a:gd name="connsiteY8541" fmla="*/ 9036649 h 13294492"/>
              <a:gd name="connsiteX8542" fmla="*/ 8253487 w 21624131"/>
              <a:gd name="connsiteY8542" fmla="*/ 9032010 h 13294492"/>
              <a:gd name="connsiteX8543" fmla="*/ 8216203 w 21624131"/>
              <a:gd name="connsiteY8543" fmla="*/ 9050566 h 13294492"/>
              <a:gd name="connsiteX8544" fmla="*/ 8174259 w 21624131"/>
              <a:gd name="connsiteY8544" fmla="*/ 9055205 h 13294492"/>
              <a:gd name="connsiteX8545" fmla="*/ 8206882 w 21624131"/>
              <a:gd name="connsiteY8545" fmla="*/ 9036649 h 13294492"/>
              <a:gd name="connsiteX8546" fmla="*/ 7487164 w 21624131"/>
              <a:gd name="connsiteY8546" fmla="*/ 9256709 h 13294492"/>
              <a:gd name="connsiteX8547" fmla="*/ 7516762 w 21624131"/>
              <a:gd name="connsiteY8547" fmla="*/ 9250621 h 13294492"/>
              <a:gd name="connsiteX8548" fmla="*/ 7564118 w 21624131"/>
              <a:gd name="connsiteY8548" fmla="*/ 9250621 h 13294492"/>
              <a:gd name="connsiteX8549" fmla="*/ 7526233 w 21624131"/>
              <a:gd name="connsiteY8549" fmla="*/ 9258739 h 13294492"/>
              <a:gd name="connsiteX8550" fmla="*/ 7478877 w 21624131"/>
              <a:gd name="connsiteY8550" fmla="*/ 9262798 h 13294492"/>
              <a:gd name="connsiteX8551" fmla="*/ 7487164 w 21624131"/>
              <a:gd name="connsiteY8551" fmla="*/ 9256709 h 13294492"/>
              <a:gd name="connsiteX8552" fmla="*/ 4329157 w 21624131"/>
              <a:gd name="connsiteY8552" fmla="*/ 10225518 h 13294492"/>
              <a:gd name="connsiteX8553" fmla="*/ 4402762 w 21624131"/>
              <a:gd name="connsiteY8553" fmla="*/ 10258945 h 13294492"/>
              <a:gd name="connsiteX8554" fmla="*/ 4342958 w 21624131"/>
              <a:gd name="connsiteY8554" fmla="*/ 10297149 h 13294492"/>
              <a:gd name="connsiteX8555" fmla="*/ 4269352 w 21624131"/>
              <a:gd name="connsiteY8555" fmla="*/ 10273272 h 13294492"/>
              <a:gd name="connsiteX8556" fmla="*/ 4329157 w 21624131"/>
              <a:gd name="connsiteY8556" fmla="*/ 10225518 h 13294492"/>
              <a:gd name="connsiteX8557" fmla="*/ 14537723 w 21624131"/>
              <a:gd name="connsiteY8557" fmla="*/ 7084983 h 13294492"/>
              <a:gd name="connsiteX8558" fmla="*/ 14581696 w 21624131"/>
              <a:gd name="connsiteY8558" fmla="*/ 7075399 h 13294492"/>
              <a:gd name="connsiteX8559" fmla="*/ 14656746 w 21624131"/>
              <a:gd name="connsiteY8559" fmla="*/ 7084419 h 13294492"/>
              <a:gd name="connsiteX8560" fmla="*/ 14600458 w 21624131"/>
              <a:gd name="connsiteY8560" fmla="*/ 7106970 h 13294492"/>
              <a:gd name="connsiteX8561" fmla="*/ 14525410 w 21624131"/>
              <a:gd name="connsiteY8561" fmla="*/ 7097950 h 13294492"/>
              <a:gd name="connsiteX8562" fmla="*/ 14537723 w 21624131"/>
              <a:gd name="connsiteY8562" fmla="*/ 7084983 h 13294492"/>
              <a:gd name="connsiteX8563" fmla="*/ 14709238 w 21624131"/>
              <a:gd name="connsiteY8563" fmla="*/ 7032215 h 13294492"/>
              <a:gd name="connsiteX8564" fmla="*/ 14748416 w 21624131"/>
              <a:gd name="connsiteY8564" fmla="*/ 7024886 h 13294492"/>
              <a:gd name="connsiteX8565" fmla="*/ 14821094 w 21624131"/>
              <a:gd name="connsiteY8565" fmla="*/ 7033907 h 13294492"/>
              <a:gd name="connsiteX8566" fmla="*/ 14766586 w 21624131"/>
              <a:gd name="connsiteY8566" fmla="*/ 7047437 h 13294492"/>
              <a:gd name="connsiteX8567" fmla="*/ 14693908 w 21624131"/>
              <a:gd name="connsiteY8567" fmla="*/ 7042927 h 13294492"/>
              <a:gd name="connsiteX8568" fmla="*/ 14709238 w 21624131"/>
              <a:gd name="connsiteY8568" fmla="*/ 7032215 h 13294492"/>
              <a:gd name="connsiteX8569" fmla="*/ 7654841 w 21624131"/>
              <a:gd name="connsiteY8569" fmla="*/ 9201911 h 13294492"/>
              <a:gd name="connsiteX8570" fmla="*/ 7684218 w 21624131"/>
              <a:gd name="connsiteY8570" fmla="*/ 9194604 h 13294492"/>
              <a:gd name="connsiteX8571" fmla="*/ 7731218 w 21624131"/>
              <a:gd name="connsiteY8571" fmla="*/ 9194604 h 13294492"/>
              <a:gd name="connsiteX8572" fmla="*/ 7688918 w 21624131"/>
              <a:gd name="connsiteY8572" fmla="*/ 9209217 h 13294492"/>
              <a:gd name="connsiteX8573" fmla="*/ 7646617 w 21624131"/>
              <a:gd name="connsiteY8573" fmla="*/ 9209217 h 13294492"/>
              <a:gd name="connsiteX8574" fmla="*/ 7654841 w 21624131"/>
              <a:gd name="connsiteY8574" fmla="*/ 9201911 h 13294492"/>
              <a:gd name="connsiteX8575" fmla="*/ 15890695 w 21624131"/>
              <a:gd name="connsiteY8575" fmla="*/ 6668363 h 13294492"/>
              <a:gd name="connsiteX8576" fmla="*/ 15950346 w 21624131"/>
              <a:gd name="connsiteY8576" fmla="*/ 6654155 h 13294492"/>
              <a:gd name="connsiteX8577" fmla="*/ 15909048 w 21624131"/>
              <a:gd name="connsiteY8577" fmla="*/ 6677835 h 13294492"/>
              <a:gd name="connsiteX8578" fmla="*/ 15853986 w 21624131"/>
              <a:gd name="connsiteY8578" fmla="*/ 6687306 h 13294492"/>
              <a:gd name="connsiteX8579" fmla="*/ 15890695 w 21624131"/>
              <a:gd name="connsiteY8579" fmla="*/ 6668363 h 13294492"/>
              <a:gd name="connsiteX8580" fmla="*/ 20508764 w 21624131"/>
              <a:gd name="connsiteY8580" fmla="*/ 5247489 h 13294492"/>
              <a:gd name="connsiteX8581" fmla="*/ 20528177 w 21624131"/>
              <a:gd name="connsiteY8581" fmla="*/ 5248062 h 13294492"/>
              <a:gd name="connsiteX8582" fmla="*/ 20476409 w 21624131"/>
              <a:gd name="connsiteY8582" fmla="*/ 5312302 h 13294492"/>
              <a:gd name="connsiteX8583" fmla="*/ 20424641 w 21624131"/>
              <a:gd name="connsiteY8583" fmla="*/ 5335244 h 13294492"/>
              <a:gd name="connsiteX8584" fmla="*/ 20471703 w 21624131"/>
              <a:gd name="connsiteY8584" fmla="*/ 5271004 h 13294492"/>
              <a:gd name="connsiteX8585" fmla="*/ 20508764 w 21624131"/>
              <a:gd name="connsiteY8585" fmla="*/ 5247489 h 13294492"/>
              <a:gd name="connsiteX8586" fmla="*/ 15499729 w 21624131"/>
              <a:gd name="connsiteY8586" fmla="*/ 6787090 h 13294492"/>
              <a:gd name="connsiteX8587" fmla="*/ 15530450 w 21624131"/>
              <a:gd name="connsiteY8587" fmla="*/ 6778633 h 13294492"/>
              <a:gd name="connsiteX8588" fmla="*/ 15585063 w 21624131"/>
              <a:gd name="connsiteY8588" fmla="*/ 6765104 h 13294492"/>
              <a:gd name="connsiteX8589" fmla="*/ 15544104 w 21624131"/>
              <a:gd name="connsiteY8589" fmla="*/ 6783144 h 13294492"/>
              <a:gd name="connsiteX8590" fmla="*/ 15489489 w 21624131"/>
              <a:gd name="connsiteY8590" fmla="*/ 6792164 h 13294492"/>
              <a:gd name="connsiteX8591" fmla="*/ 15499729 w 21624131"/>
              <a:gd name="connsiteY8591" fmla="*/ 6787090 h 13294492"/>
              <a:gd name="connsiteX8592" fmla="*/ 15148482 w 21624131"/>
              <a:gd name="connsiteY8592" fmla="*/ 6894183 h 13294492"/>
              <a:gd name="connsiteX8593" fmla="*/ 15196262 w 21624131"/>
              <a:gd name="connsiteY8593" fmla="*/ 6885524 h 13294492"/>
              <a:gd name="connsiteX8594" fmla="*/ 15252117 w 21624131"/>
              <a:gd name="connsiteY8594" fmla="*/ 6876053 h 13294492"/>
              <a:gd name="connsiteX8595" fmla="*/ 15205572 w 21624131"/>
              <a:gd name="connsiteY8595" fmla="*/ 6885524 h 13294492"/>
              <a:gd name="connsiteX8596" fmla="*/ 15149719 w 21624131"/>
              <a:gd name="connsiteY8596" fmla="*/ 6894996 h 13294492"/>
              <a:gd name="connsiteX8597" fmla="*/ 15148482 w 21624131"/>
              <a:gd name="connsiteY8597" fmla="*/ 6894183 h 13294492"/>
              <a:gd name="connsiteX8598" fmla="*/ 10415228 w 21624131"/>
              <a:gd name="connsiteY8598" fmla="*/ 8349795 h 13294492"/>
              <a:gd name="connsiteX8599" fmla="*/ 10421906 w 21624131"/>
              <a:gd name="connsiteY8599" fmla="*/ 8348150 h 13294492"/>
              <a:gd name="connsiteX8600" fmla="*/ 10380990 w 21624131"/>
              <a:gd name="connsiteY8600" fmla="*/ 8380205 h 13294492"/>
              <a:gd name="connsiteX8601" fmla="*/ 10312797 w 21624131"/>
              <a:gd name="connsiteY8601" fmla="*/ 8403103 h 13294492"/>
              <a:gd name="connsiteX8602" fmla="*/ 10362805 w 21624131"/>
              <a:gd name="connsiteY8602" fmla="*/ 8371046 h 13294492"/>
              <a:gd name="connsiteX8603" fmla="*/ 10415228 w 21624131"/>
              <a:gd name="connsiteY8603" fmla="*/ 8349795 h 13294492"/>
              <a:gd name="connsiteX8604" fmla="*/ 10191814 w 21624131"/>
              <a:gd name="connsiteY8604" fmla="*/ 8418508 h 13294492"/>
              <a:gd name="connsiteX8605" fmla="*/ 10154831 w 21624131"/>
              <a:gd name="connsiteY8605" fmla="*/ 8440648 h 13294492"/>
              <a:gd name="connsiteX8606" fmla="*/ 10090111 w 21624131"/>
              <a:gd name="connsiteY8606" fmla="*/ 8467216 h 13294492"/>
              <a:gd name="connsiteX8607" fmla="*/ 10140962 w 21624131"/>
              <a:gd name="connsiteY8607" fmla="*/ 8440648 h 13294492"/>
              <a:gd name="connsiteX8608" fmla="*/ 10191814 w 21624131"/>
              <a:gd name="connsiteY8608" fmla="*/ 8418508 h 13294492"/>
              <a:gd name="connsiteX8609" fmla="*/ 2906595 w 21624131"/>
              <a:gd name="connsiteY8609" fmla="*/ 10658281 h 13294492"/>
              <a:gd name="connsiteX8610" fmla="*/ 2974757 w 21624131"/>
              <a:gd name="connsiteY8610" fmla="*/ 10647624 h 13294492"/>
              <a:gd name="connsiteX8611" fmla="*/ 3048616 w 21624131"/>
              <a:gd name="connsiteY8611" fmla="*/ 10642889 h 13294492"/>
              <a:gd name="connsiteX8612" fmla="*/ 3048616 w 21624131"/>
              <a:gd name="connsiteY8612" fmla="*/ 10644784 h 13294492"/>
              <a:gd name="connsiteX8613" fmla="*/ 3034769 w 21624131"/>
              <a:gd name="connsiteY8613" fmla="*/ 10647625 h 13294492"/>
              <a:gd name="connsiteX8614" fmla="*/ 3030151 w 21624131"/>
              <a:gd name="connsiteY8614" fmla="*/ 10647625 h 13294492"/>
              <a:gd name="connsiteX8615" fmla="*/ 3015464 w 21624131"/>
              <a:gd name="connsiteY8615" fmla="*/ 10650136 h 13294492"/>
              <a:gd name="connsiteX8616" fmla="*/ 3037031 w 21624131"/>
              <a:gd name="connsiteY8616" fmla="*/ 10647625 h 13294492"/>
              <a:gd name="connsiteX8617" fmla="*/ 3034769 w 21624131"/>
              <a:gd name="connsiteY8617" fmla="*/ 10647625 h 13294492"/>
              <a:gd name="connsiteX8618" fmla="*/ 3048617 w 21624131"/>
              <a:gd name="connsiteY8618" fmla="*/ 10645257 h 13294492"/>
              <a:gd name="connsiteX8619" fmla="*/ 3041340 w 21624131"/>
              <a:gd name="connsiteY8619" fmla="*/ 10647123 h 13294492"/>
              <a:gd name="connsiteX8620" fmla="*/ 3052287 w 21624131"/>
              <a:gd name="connsiteY8620" fmla="*/ 10645848 h 13294492"/>
              <a:gd name="connsiteX8621" fmla="*/ 3080249 w 21624131"/>
              <a:gd name="connsiteY8621" fmla="*/ 10642888 h 13294492"/>
              <a:gd name="connsiteX8622" fmla="*/ 3065103 w 21624131"/>
              <a:gd name="connsiteY8622" fmla="*/ 10645848 h 13294492"/>
              <a:gd name="connsiteX8623" fmla="*/ 3058635 w 21624131"/>
              <a:gd name="connsiteY8623" fmla="*/ 10646760 h 13294492"/>
              <a:gd name="connsiteX8624" fmla="*/ 3099234 w 21624131"/>
              <a:gd name="connsiteY8624" fmla="*/ 10642408 h 13294492"/>
              <a:gd name="connsiteX8625" fmla="*/ 3100146 w 21624131"/>
              <a:gd name="connsiteY8625" fmla="*/ 10642115 h 13294492"/>
              <a:gd name="connsiteX8626" fmla="*/ 3168163 w 21624131"/>
              <a:gd name="connsiteY8626" fmla="*/ 10633870 h 13294492"/>
              <a:gd name="connsiteX8627" fmla="*/ 3247991 w 21624131"/>
              <a:gd name="connsiteY8627" fmla="*/ 10629359 h 13294492"/>
              <a:gd name="connsiteX8628" fmla="*/ 3177553 w 21624131"/>
              <a:gd name="connsiteY8628" fmla="*/ 10633870 h 13294492"/>
              <a:gd name="connsiteX8629" fmla="*/ 3123552 w 21624131"/>
              <a:gd name="connsiteY8629" fmla="*/ 10640071 h 13294492"/>
              <a:gd name="connsiteX8630" fmla="*/ 3115683 w 21624131"/>
              <a:gd name="connsiteY8630" fmla="*/ 10641001 h 13294492"/>
              <a:gd name="connsiteX8631" fmla="*/ 3130762 w 21624131"/>
              <a:gd name="connsiteY8631" fmla="*/ 10640423 h 13294492"/>
              <a:gd name="connsiteX8632" fmla="*/ 3140598 w 21624131"/>
              <a:gd name="connsiteY8632" fmla="*/ 10642438 h 13294492"/>
              <a:gd name="connsiteX8633" fmla="*/ 3071167 w 21624131"/>
              <a:gd name="connsiteY8633" fmla="*/ 10657322 h 13294492"/>
              <a:gd name="connsiteX8634" fmla="*/ 2978591 w 21624131"/>
              <a:gd name="connsiteY8634" fmla="*/ 10667245 h 13294492"/>
              <a:gd name="connsiteX8635" fmla="*/ 2981701 w 21624131"/>
              <a:gd name="connsiteY8635" fmla="*/ 10663446 h 13294492"/>
              <a:gd name="connsiteX8636" fmla="*/ 3007656 w 21624131"/>
              <a:gd name="connsiteY8636" fmla="*/ 10656731 h 13294492"/>
              <a:gd name="connsiteX8637" fmla="*/ 3049639 w 21624131"/>
              <a:gd name="connsiteY8637" fmla="*/ 10648025 h 13294492"/>
              <a:gd name="connsiteX8638" fmla="*/ 3043548 w 21624131"/>
              <a:gd name="connsiteY8638" fmla="*/ 10648882 h 13294492"/>
              <a:gd name="connsiteX8639" fmla="*/ 3015003 w 21624131"/>
              <a:gd name="connsiteY8639" fmla="*/ 10652360 h 13294492"/>
              <a:gd name="connsiteX8640" fmla="*/ 2956748 w 21624131"/>
              <a:gd name="connsiteY8640" fmla="*/ 10658872 h 13294492"/>
              <a:gd name="connsiteX8641" fmla="*/ 2945480 w 21624131"/>
              <a:gd name="connsiteY8641" fmla="*/ 10660057 h 13294492"/>
              <a:gd name="connsiteX8642" fmla="*/ 2964466 w 21624131"/>
              <a:gd name="connsiteY8642" fmla="*/ 10657836 h 13294492"/>
              <a:gd name="connsiteX8643" fmla="*/ 2981515 w 21624131"/>
              <a:gd name="connsiteY8643" fmla="*/ 10654909 h 13294492"/>
              <a:gd name="connsiteX8644" fmla="*/ 2968410 w 21624131"/>
              <a:gd name="connsiteY8644" fmla="*/ 10656504 h 13294492"/>
              <a:gd name="connsiteX8645" fmla="*/ 2951676 w 21624131"/>
              <a:gd name="connsiteY8645" fmla="*/ 10657096 h 13294492"/>
              <a:gd name="connsiteX8646" fmla="*/ 2979373 w 21624131"/>
              <a:gd name="connsiteY8646" fmla="*/ 10652361 h 13294492"/>
              <a:gd name="connsiteX8647" fmla="*/ 2900898 w 21624131"/>
              <a:gd name="connsiteY8647" fmla="*/ 10661833 h 13294492"/>
              <a:gd name="connsiteX8648" fmla="*/ 2906595 w 21624131"/>
              <a:gd name="connsiteY8648" fmla="*/ 10658281 h 13294492"/>
              <a:gd name="connsiteX8649" fmla="*/ 7314482 w 21624131"/>
              <a:gd name="connsiteY8649" fmla="*/ 9301584 h 13294492"/>
              <a:gd name="connsiteX8650" fmla="*/ 7351284 w 21624131"/>
              <a:gd name="connsiteY8650" fmla="*/ 9297074 h 13294492"/>
              <a:gd name="connsiteX8651" fmla="*/ 7401887 w 21624131"/>
              <a:gd name="connsiteY8651" fmla="*/ 9292564 h 13294492"/>
              <a:gd name="connsiteX8652" fmla="*/ 7365085 w 21624131"/>
              <a:gd name="connsiteY8652" fmla="*/ 9301584 h 13294492"/>
              <a:gd name="connsiteX8653" fmla="*/ 7314482 w 21624131"/>
              <a:gd name="connsiteY8653" fmla="*/ 9301584 h 13294492"/>
              <a:gd name="connsiteX8654" fmla="*/ 15009280 w 21624131"/>
              <a:gd name="connsiteY8654" fmla="*/ 6934771 h 13294492"/>
              <a:gd name="connsiteX8655" fmla="*/ 15063288 w 21624131"/>
              <a:gd name="connsiteY8655" fmla="*/ 6926114 h 13294492"/>
              <a:gd name="connsiteX8656" fmla="*/ 15119491 w 21624131"/>
              <a:gd name="connsiteY8656" fmla="*/ 6921378 h 13294492"/>
              <a:gd name="connsiteX8657" fmla="*/ 15067970 w 21624131"/>
              <a:gd name="connsiteY8657" fmla="*/ 6930850 h 13294492"/>
              <a:gd name="connsiteX8658" fmla="*/ 15007084 w 21624131"/>
              <a:gd name="connsiteY8658" fmla="*/ 6935585 h 13294492"/>
              <a:gd name="connsiteX8659" fmla="*/ 15009280 w 21624131"/>
              <a:gd name="connsiteY8659" fmla="*/ 6934771 h 13294492"/>
              <a:gd name="connsiteX8660" fmla="*/ 2019688 w 21624131"/>
              <a:gd name="connsiteY8660" fmla="*/ 10926776 h 13294492"/>
              <a:gd name="connsiteX8661" fmla="*/ 2029546 w 21624131"/>
              <a:gd name="connsiteY8661" fmla="*/ 10926201 h 13294492"/>
              <a:gd name="connsiteX8662" fmla="*/ 1959962 w 21624131"/>
              <a:gd name="connsiteY8662" fmla="*/ 10981264 h 13294492"/>
              <a:gd name="connsiteX8663" fmla="*/ 1871821 w 21624131"/>
              <a:gd name="connsiteY8663" fmla="*/ 11022561 h 13294492"/>
              <a:gd name="connsiteX8664" fmla="*/ 1941406 w 21624131"/>
              <a:gd name="connsiteY8664" fmla="*/ 10962909 h 13294492"/>
              <a:gd name="connsiteX8665" fmla="*/ 2019688 w 21624131"/>
              <a:gd name="connsiteY8665" fmla="*/ 10926776 h 13294492"/>
              <a:gd name="connsiteX8666" fmla="*/ 1199235 w 21624131"/>
              <a:gd name="connsiteY8666" fmla="*/ 11177366 h 13294492"/>
              <a:gd name="connsiteX8667" fmla="*/ 1248313 w 21624131"/>
              <a:gd name="connsiteY8667" fmla="*/ 11183983 h 13294492"/>
              <a:gd name="connsiteX8668" fmla="*/ 1184023 w 21624131"/>
              <a:gd name="connsiteY8668" fmla="*/ 11249870 h 13294492"/>
              <a:gd name="connsiteX8669" fmla="*/ 1101366 w 21624131"/>
              <a:gd name="connsiteY8669" fmla="*/ 11254576 h 13294492"/>
              <a:gd name="connsiteX8670" fmla="*/ 1170247 w 21624131"/>
              <a:gd name="connsiteY8670" fmla="*/ 11188689 h 13294492"/>
              <a:gd name="connsiteX8671" fmla="*/ 1199235 w 21624131"/>
              <a:gd name="connsiteY8671" fmla="*/ 11177366 h 13294492"/>
              <a:gd name="connsiteX8672" fmla="*/ 8958200 w 21624131"/>
              <a:gd name="connsiteY8672" fmla="*/ 8790740 h 13294492"/>
              <a:gd name="connsiteX8673" fmla="*/ 8974152 w 21624131"/>
              <a:gd name="connsiteY8673" fmla="*/ 8791341 h 13294492"/>
              <a:gd name="connsiteX8674" fmla="*/ 8937691 w 21624131"/>
              <a:gd name="connsiteY8674" fmla="*/ 8815395 h 13294492"/>
              <a:gd name="connsiteX8675" fmla="*/ 8896673 w 21624131"/>
              <a:gd name="connsiteY8675" fmla="*/ 8825016 h 13294492"/>
              <a:gd name="connsiteX8676" fmla="*/ 8928576 w 21624131"/>
              <a:gd name="connsiteY8676" fmla="*/ 8800963 h 13294492"/>
              <a:gd name="connsiteX8677" fmla="*/ 8958200 w 21624131"/>
              <a:gd name="connsiteY8677" fmla="*/ 8790740 h 13294492"/>
              <a:gd name="connsiteX8678" fmla="*/ 9719601 w 21624131"/>
              <a:gd name="connsiteY8678" fmla="*/ 8555314 h 13294492"/>
              <a:gd name="connsiteX8679" fmla="*/ 9733702 w 21624131"/>
              <a:gd name="connsiteY8679" fmla="*/ 8555916 h 13294492"/>
              <a:gd name="connsiteX8680" fmla="*/ 9691401 w 21624131"/>
              <a:gd name="connsiteY8680" fmla="*/ 8579969 h 13294492"/>
              <a:gd name="connsiteX8681" fmla="*/ 9644401 w 21624131"/>
              <a:gd name="connsiteY8681" fmla="*/ 8594402 h 13294492"/>
              <a:gd name="connsiteX8682" fmla="*/ 9691402 w 21624131"/>
              <a:gd name="connsiteY8682" fmla="*/ 8565537 h 13294492"/>
              <a:gd name="connsiteX8683" fmla="*/ 9719601 w 21624131"/>
              <a:gd name="connsiteY8683" fmla="*/ 8555314 h 13294492"/>
              <a:gd name="connsiteX8684" fmla="*/ 16261455 w 21624131"/>
              <a:gd name="connsiteY8684" fmla="*/ 6543209 h 13294492"/>
              <a:gd name="connsiteX8685" fmla="*/ 16312870 w 21624131"/>
              <a:gd name="connsiteY8685" fmla="*/ 6534188 h 13294492"/>
              <a:gd name="connsiteX8686" fmla="*/ 16266130 w 21624131"/>
              <a:gd name="connsiteY8686" fmla="*/ 6561249 h 13294492"/>
              <a:gd name="connsiteX8687" fmla="*/ 16214715 w 21624131"/>
              <a:gd name="connsiteY8687" fmla="*/ 6565760 h 13294492"/>
              <a:gd name="connsiteX8688" fmla="*/ 16261455 w 21624131"/>
              <a:gd name="connsiteY8688" fmla="*/ 6543209 h 13294492"/>
              <a:gd name="connsiteX8689" fmla="*/ 10163961 w 21624131"/>
              <a:gd name="connsiteY8689" fmla="*/ 8418507 h 13294492"/>
              <a:gd name="connsiteX8690" fmla="*/ 10112933 w 21624131"/>
              <a:gd name="connsiteY8690" fmla="*/ 8446110 h 13294492"/>
              <a:gd name="connsiteX8691" fmla="*/ 10066543 w 21624131"/>
              <a:gd name="connsiteY8691" fmla="*/ 8464512 h 13294492"/>
              <a:gd name="connsiteX8692" fmla="*/ 10112934 w 21624131"/>
              <a:gd name="connsiteY8692" fmla="*/ 8441509 h 13294492"/>
              <a:gd name="connsiteX8693" fmla="*/ 10163961 w 21624131"/>
              <a:gd name="connsiteY8693" fmla="*/ 8418507 h 13294492"/>
              <a:gd name="connsiteX8694" fmla="*/ 11189711 w 21624131"/>
              <a:gd name="connsiteY8694" fmla="*/ 8101935 h 13294492"/>
              <a:gd name="connsiteX8695" fmla="*/ 11213914 w 21624131"/>
              <a:gd name="connsiteY8695" fmla="*/ 8103100 h 13294492"/>
              <a:gd name="connsiteX8696" fmla="*/ 11158590 w 21624131"/>
              <a:gd name="connsiteY8696" fmla="*/ 8154365 h 13294492"/>
              <a:gd name="connsiteX8697" fmla="*/ 11089435 w 21624131"/>
              <a:gd name="connsiteY8697" fmla="*/ 8168347 h 13294492"/>
              <a:gd name="connsiteX8698" fmla="*/ 11144759 w 21624131"/>
              <a:gd name="connsiteY8698" fmla="*/ 8121742 h 13294492"/>
              <a:gd name="connsiteX8699" fmla="*/ 11189711 w 21624131"/>
              <a:gd name="connsiteY8699" fmla="*/ 8101935 h 13294492"/>
              <a:gd name="connsiteX8700" fmla="*/ 2785679 w 21624131"/>
              <a:gd name="connsiteY8700" fmla="*/ 10685440 h 13294492"/>
              <a:gd name="connsiteX8701" fmla="*/ 2863014 w 21624131"/>
              <a:gd name="connsiteY8701" fmla="*/ 10670853 h 13294492"/>
              <a:gd name="connsiteX8702" fmla="*/ 2946901 w 21624131"/>
              <a:gd name="connsiteY8702" fmla="*/ 10661833 h 13294492"/>
              <a:gd name="connsiteX8703" fmla="*/ 2867673 w 21624131"/>
              <a:gd name="connsiteY8703" fmla="*/ 10675363 h 13294492"/>
              <a:gd name="connsiteX8704" fmla="*/ 2779126 w 21624131"/>
              <a:gd name="connsiteY8704" fmla="*/ 10688893 h 13294492"/>
              <a:gd name="connsiteX8705" fmla="*/ 2785679 w 21624131"/>
              <a:gd name="connsiteY8705" fmla="*/ 10685440 h 13294492"/>
              <a:gd name="connsiteX8706" fmla="*/ 2489972 w 21624131"/>
              <a:gd name="connsiteY8706" fmla="*/ 10775876 h 13294492"/>
              <a:gd name="connsiteX8707" fmla="*/ 2524548 w 21624131"/>
              <a:gd name="connsiteY8707" fmla="*/ 10767367 h 13294492"/>
              <a:gd name="connsiteX8708" fmla="*/ 2617525 w 21624131"/>
              <a:gd name="connsiteY8708" fmla="*/ 10753160 h 13294492"/>
              <a:gd name="connsiteX8709" fmla="*/ 2538494 w 21624131"/>
              <a:gd name="connsiteY8709" fmla="*/ 10786310 h 13294492"/>
              <a:gd name="connsiteX8710" fmla="*/ 2445517 w 21624131"/>
              <a:gd name="connsiteY8710" fmla="*/ 10800517 h 13294492"/>
              <a:gd name="connsiteX8711" fmla="*/ 2489972 w 21624131"/>
              <a:gd name="connsiteY8711" fmla="*/ 10775876 h 13294492"/>
              <a:gd name="connsiteX8712" fmla="*/ 7021315 w 21624131"/>
              <a:gd name="connsiteY8712" fmla="*/ 9381527 h 13294492"/>
              <a:gd name="connsiteX8713" fmla="*/ 7054582 w 21624131"/>
              <a:gd name="connsiteY8713" fmla="*/ 9380962 h 13294492"/>
              <a:gd name="connsiteX8714" fmla="*/ 7109644 w 21624131"/>
              <a:gd name="connsiteY8714" fmla="*/ 9380963 h 13294492"/>
              <a:gd name="connsiteX8715" fmla="*/ 7068347 w 21624131"/>
              <a:gd name="connsiteY8715" fmla="*/ 9385473 h 13294492"/>
              <a:gd name="connsiteX8716" fmla="*/ 7008696 w 21624131"/>
              <a:gd name="connsiteY8716" fmla="*/ 9385473 h 13294492"/>
              <a:gd name="connsiteX8717" fmla="*/ 7021315 w 21624131"/>
              <a:gd name="connsiteY8717" fmla="*/ 9381527 h 13294492"/>
              <a:gd name="connsiteX8718" fmla="*/ 14980752 w 21624131"/>
              <a:gd name="connsiteY8718" fmla="*/ 6932880 h 13294492"/>
              <a:gd name="connsiteX8719" fmla="*/ 15026980 w 21624131"/>
              <a:gd name="connsiteY8719" fmla="*/ 6923409 h 13294492"/>
              <a:gd name="connsiteX8720" fmla="*/ 15087078 w 21624131"/>
              <a:gd name="connsiteY8720" fmla="*/ 6913937 h 13294492"/>
              <a:gd name="connsiteX8721" fmla="*/ 15040849 w 21624131"/>
              <a:gd name="connsiteY8721" fmla="*/ 6923409 h 13294492"/>
              <a:gd name="connsiteX8722" fmla="*/ 14980752 w 21624131"/>
              <a:gd name="connsiteY8722" fmla="*/ 6932880 h 13294492"/>
              <a:gd name="connsiteX8723" fmla="*/ 9924622 w 21624131"/>
              <a:gd name="connsiteY8723" fmla="*/ 8487887 h 13294492"/>
              <a:gd name="connsiteX8724" fmla="*/ 9932015 w 21624131"/>
              <a:gd name="connsiteY8724" fmla="*/ 8486158 h 13294492"/>
              <a:gd name="connsiteX8725" fmla="*/ 9894905 w 21624131"/>
              <a:gd name="connsiteY8725" fmla="*/ 8510212 h 13294492"/>
              <a:gd name="connsiteX8726" fmla="*/ 9843876 w 21624131"/>
              <a:gd name="connsiteY8726" fmla="*/ 8529455 h 13294492"/>
              <a:gd name="connsiteX8727" fmla="*/ 9876348 w 21624131"/>
              <a:gd name="connsiteY8727" fmla="*/ 8510211 h 13294492"/>
              <a:gd name="connsiteX8728" fmla="*/ 9924622 w 21624131"/>
              <a:gd name="connsiteY8728" fmla="*/ 8487887 h 13294492"/>
              <a:gd name="connsiteX8729" fmla="*/ 3774972 w 21624131"/>
              <a:gd name="connsiteY8729" fmla="*/ 10379163 h 13294492"/>
              <a:gd name="connsiteX8730" fmla="*/ 3801425 w 21624131"/>
              <a:gd name="connsiteY8730" fmla="*/ 10374155 h 13294492"/>
              <a:gd name="connsiteX8731" fmla="*/ 3875842 w 21624131"/>
              <a:gd name="connsiteY8731" fmla="*/ 10392473 h 13294492"/>
              <a:gd name="connsiteX8732" fmla="*/ 3810727 w 21624131"/>
              <a:gd name="connsiteY8732" fmla="*/ 10424529 h 13294492"/>
              <a:gd name="connsiteX8733" fmla="*/ 3740962 w 21624131"/>
              <a:gd name="connsiteY8733" fmla="*/ 10406211 h 13294492"/>
              <a:gd name="connsiteX8734" fmla="*/ 3753752 w 21624131"/>
              <a:gd name="connsiteY8734" fmla="*/ 10386748 h 13294492"/>
              <a:gd name="connsiteX8735" fmla="*/ 3774972 w 21624131"/>
              <a:gd name="connsiteY8735" fmla="*/ 10379163 h 13294492"/>
              <a:gd name="connsiteX8736" fmla="*/ 10614406 w 21624131"/>
              <a:gd name="connsiteY8736" fmla="*/ 8274024 h 13294492"/>
              <a:gd name="connsiteX8737" fmla="*/ 10622017 w 21624131"/>
              <a:gd name="connsiteY8737" fmla="*/ 8274314 h 13294492"/>
              <a:gd name="connsiteX8738" fmla="*/ 10565812 w 21624131"/>
              <a:gd name="connsiteY8738" fmla="*/ 8311425 h 13294492"/>
              <a:gd name="connsiteX8739" fmla="*/ 10504925 w 21624131"/>
              <a:gd name="connsiteY8739" fmla="*/ 8334620 h 13294492"/>
              <a:gd name="connsiteX8740" fmla="*/ 10556445 w 21624131"/>
              <a:gd name="connsiteY8740" fmla="*/ 8297508 h 13294492"/>
              <a:gd name="connsiteX8741" fmla="*/ 10614406 w 21624131"/>
              <a:gd name="connsiteY8741" fmla="*/ 8274024 h 13294492"/>
              <a:gd name="connsiteX8742" fmla="*/ 17186928 w 21624131"/>
              <a:gd name="connsiteY8742" fmla="*/ 6252184 h 13294492"/>
              <a:gd name="connsiteX8743" fmla="*/ 17243016 w 21624131"/>
              <a:gd name="connsiteY8743" fmla="*/ 6252184 h 13294492"/>
              <a:gd name="connsiteX8744" fmla="*/ 17196277 w 21624131"/>
              <a:gd name="connsiteY8744" fmla="*/ 6284902 h 13294492"/>
              <a:gd name="connsiteX8745" fmla="*/ 17140187 w 21624131"/>
              <a:gd name="connsiteY8745" fmla="*/ 6284903 h 13294492"/>
              <a:gd name="connsiteX8746" fmla="*/ 17186928 w 21624131"/>
              <a:gd name="connsiteY8746" fmla="*/ 6252184 h 13294492"/>
              <a:gd name="connsiteX8747" fmla="*/ 9516075 w 21624131"/>
              <a:gd name="connsiteY8747" fmla="*/ 8611230 h 13294492"/>
              <a:gd name="connsiteX8748" fmla="*/ 9534306 w 21624131"/>
              <a:gd name="connsiteY8748" fmla="*/ 8607931 h 13294492"/>
              <a:gd name="connsiteX8749" fmla="*/ 9502403 w 21624131"/>
              <a:gd name="connsiteY8749" fmla="*/ 8629919 h 13294492"/>
              <a:gd name="connsiteX8750" fmla="*/ 9456828 w 21624131"/>
              <a:gd name="connsiteY8750" fmla="*/ 8643112 h 13294492"/>
              <a:gd name="connsiteX8751" fmla="*/ 9484173 w 21624131"/>
              <a:gd name="connsiteY8751" fmla="*/ 8621124 h 13294492"/>
              <a:gd name="connsiteX8752" fmla="*/ 9516075 w 21624131"/>
              <a:gd name="connsiteY8752" fmla="*/ 8611230 h 13294492"/>
              <a:gd name="connsiteX8753" fmla="*/ 2779249 w 21624131"/>
              <a:gd name="connsiteY8753" fmla="*/ 10682910 h 13294492"/>
              <a:gd name="connsiteX8754" fmla="*/ 2784308 w 21624131"/>
              <a:gd name="connsiteY8754" fmla="*/ 10682128 h 13294492"/>
              <a:gd name="connsiteX8755" fmla="*/ 2802396 w 21624131"/>
              <a:gd name="connsiteY8755" fmla="*/ 10679873 h 13294492"/>
              <a:gd name="connsiteX8756" fmla="*/ 7820968 w 21624131"/>
              <a:gd name="connsiteY8756" fmla="*/ 9131555 h 13294492"/>
              <a:gd name="connsiteX8757" fmla="*/ 7845773 w 21624131"/>
              <a:gd name="connsiteY8757" fmla="*/ 9124248 h 13294492"/>
              <a:gd name="connsiteX8758" fmla="*/ 7890874 w 21624131"/>
              <a:gd name="connsiteY8758" fmla="*/ 9124248 h 13294492"/>
              <a:gd name="connsiteX8759" fmla="*/ 7850283 w 21624131"/>
              <a:gd name="connsiteY8759" fmla="*/ 9138861 h 13294492"/>
              <a:gd name="connsiteX8760" fmla="*/ 7809692 w 21624131"/>
              <a:gd name="connsiteY8760" fmla="*/ 9138861 h 13294492"/>
              <a:gd name="connsiteX8761" fmla="*/ 7820968 w 21624131"/>
              <a:gd name="connsiteY8761" fmla="*/ 9131555 h 13294492"/>
              <a:gd name="connsiteX8762" fmla="*/ 2769720 w 21624131"/>
              <a:gd name="connsiteY8762" fmla="*/ 10684383 h 13294492"/>
              <a:gd name="connsiteX8763" fmla="*/ 2772583 w 21624131"/>
              <a:gd name="connsiteY8763" fmla="*/ 10683784 h 13294492"/>
              <a:gd name="connsiteX8764" fmla="*/ 2779249 w 21624131"/>
              <a:gd name="connsiteY8764" fmla="*/ 10682910 h 13294492"/>
              <a:gd name="connsiteX8765" fmla="*/ 2634213 w 21624131"/>
              <a:gd name="connsiteY8765" fmla="*/ 10724747 h 13294492"/>
              <a:gd name="connsiteX8766" fmla="*/ 2687778 w 21624131"/>
              <a:gd name="connsiteY8766" fmla="*/ 10712344 h 13294492"/>
              <a:gd name="connsiteX8767" fmla="*/ 2779930 w 21624131"/>
              <a:gd name="connsiteY8767" fmla="*/ 10698813 h 13294492"/>
              <a:gd name="connsiteX8768" fmla="*/ 2706209 w 21624131"/>
              <a:gd name="connsiteY8768" fmla="*/ 10721365 h 13294492"/>
              <a:gd name="connsiteX8769" fmla="*/ 2618663 w 21624131"/>
              <a:gd name="connsiteY8769" fmla="*/ 10730385 h 13294492"/>
              <a:gd name="connsiteX8770" fmla="*/ 2634213 w 21624131"/>
              <a:gd name="connsiteY8770" fmla="*/ 10724747 h 13294492"/>
              <a:gd name="connsiteX8771" fmla="*/ 15007812 w 21624131"/>
              <a:gd name="connsiteY8771" fmla="*/ 6917996 h 13294492"/>
              <a:gd name="connsiteX8772" fmla="*/ 15059228 w 21624131"/>
              <a:gd name="connsiteY8772" fmla="*/ 6908525 h 13294492"/>
              <a:gd name="connsiteX8773" fmla="*/ 15007812 w 21624131"/>
              <a:gd name="connsiteY8773" fmla="*/ 6917996 h 13294492"/>
              <a:gd name="connsiteX8774" fmla="*/ 12448601 w 21624131"/>
              <a:gd name="connsiteY8774" fmla="*/ 7704597 h 13294492"/>
              <a:gd name="connsiteX8775" fmla="*/ 12518957 w 21624131"/>
              <a:gd name="connsiteY8775" fmla="*/ 7709271 h 13294492"/>
              <a:gd name="connsiteX8776" fmla="*/ 12467361 w 21624131"/>
              <a:gd name="connsiteY8776" fmla="*/ 7774708 h 13294492"/>
              <a:gd name="connsiteX8777" fmla="*/ 12387623 w 21624131"/>
              <a:gd name="connsiteY8777" fmla="*/ 7770035 h 13294492"/>
              <a:gd name="connsiteX8778" fmla="*/ 12448601 w 21624131"/>
              <a:gd name="connsiteY8778" fmla="*/ 7704597 h 13294492"/>
              <a:gd name="connsiteX8779" fmla="*/ 15137256 w 21624131"/>
              <a:gd name="connsiteY8779" fmla="*/ 6877406 h 13294492"/>
              <a:gd name="connsiteX8780" fmla="*/ 15169683 w 21624131"/>
              <a:gd name="connsiteY8780" fmla="*/ 6870640 h 13294492"/>
              <a:gd name="connsiteX8781" fmla="*/ 15224298 w 21624131"/>
              <a:gd name="connsiteY8781" fmla="*/ 6861620 h 13294492"/>
              <a:gd name="connsiteX8782" fmla="*/ 15178786 w 21624131"/>
              <a:gd name="connsiteY8782" fmla="*/ 6875151 h 13294492"/>
              <a:gd name="connsiteX8783" fmla="*/ 15128725 w 21624131"/>
              <a:gd name="connsiteY8783" fmla="*/ 6884171 h 13294492"/>
              <a:gd name="connsiteX8784" fmla="*/ 15137256 w 21624131"/>
              <a:gd name="connsiteY8784" fmla="*/ 6877406 h 13294492"/>
              <a:gd name="connsiteX8785" fmla="*/ 5903121 w 21624131"/>
              <a:gd name="connsiteY8785" fmla="*/ 9717415 h 13294492"/>
              <a:gd name="connsiteX8786" fmla="*/ 5972276 w 21624131"/>
              <a:gd name="connsiteY8786" fmla="*/ 9749888 h 13294492"/>
              <a:gd name="connsiteX8787" fmla="*/ 5916952 w 21624131"/>
              <a:gd name="connsiteY8787" fmla="*/ 9782361 h 13294492"/>
              <a:gd name="connsiteX8788" fmla="*/ 5852407 w 21624131"/>
              <a:gd name="connsiteY8788" fmla="*/ 9754528 h 13294492"/>
              <a:gd name="connsiteX8789" fmla="*/ 5903121 w 21624131"/>
              <a:gd name="connsiteY8789" fmla="*/ 9717415 h 13294492"/>
              <a:gd name="connsiteX8790" fmla="*/ 10112355 w 21624131"/>
              <a:gd name="connsiteY8790" fmla="*/ 8422453 h 13294492"/>
              <a:gd name="connsiteX8791" fmla="*/ 10126853 w 21624131"/>
              <a:gd name="connsiteY8791" fmla="*/ 8418507 h 13294492"/>
              <a:gd name="connsiteX8792" fmla="*/ 10085102 w 21624131"/>
              <a:gd name="connsiteY8792" fmla="*/ 8436547 h 13294492"/>
              <a:gd name="connsiteX8793" fmla="*/ 10038712 w 21624131"/>
              <a:gd name="connsiteY8793" fmla="*/ 8459098 h 13294492"/>
              <a:gd name="connsiteX8794" fmla="*/ 10080462 w 21624131"/>
              <a:gd name="connsiteY8794" fmla="*/ 8436547 h 13294492"/>
              <a:gd name="connsiteX8795" fmla="*/ 10112355 w 21624131"/>
              <a:gd name="connsiteY8795" fmla="*/ 8422453 h 13294492"/>
              <a:gd name="connsiteX8796" fmla="*/ 13886962 w 21624131"/>
              <a:gd name="connsiteY8796" fmla="*/ 7261327 h 13294492"/>
              <a:gd name="connsiteX8797" fmla="*/ 13960566 w 21624131"/>
              <a:gd name="connsiteY8797" fmla="*/ 7279593 h 13294492"/>
              <a:gd name="connsiteX8798" fmla="*/ 13900762 w 21624131"/>
              <a:gd name="connsiteY8798" fmla="*/ 7320691 h 13294492"/>
              <a:gd name="connsiteX8799" fmla="*/ 13827157 w 21624131"/>
              <a:gd name="connsiteY8799" fmla="*/ 7297858 h 13294492"/>
              <a:gd name="connsiteX8800" fmla="*/ 13886962 w 21624131"/>
              <a:gd name="connsiteY8800" fmla="*/ 7261327 h 13294492"/>
              <a:gd name="connsiteX8801" fmla="*/ 10794450 w 21624131"/>
              <a:gd name="connsiteY8801" fmla="*/ 8212351 h 13294492"/>
              <a:gd name="connsiteX8802" fmla="*/ 10816826 w 21624131"/>
              <a:gd name="connsiteY8802" fmla="*/ 8209419 h 13294492"/>
              <a:gd name="connsiteX8803" fmla="*/ 10765009 w 21624131"/>
              <a:gd name="connsiteY8803" fmla="*/ 8246943 h 13294492"/>
              <a:gd name="connsiteX8804" fmla="*/ 10699061 w 21624131"/>
              <a:gd name="connsiteY8804" fmla="*/ 8270396 h 13294492"/>
              <a:gd name="connsiteX8805" fmla="*/ 10750878 w 21624131"/>
              <a:gd name="connsiteY8805" fmla="*/ 8232872 h 13294492"/>
              <a:gd name="connsiteX8806" fmla="*/ 10794450 w 21624131"/>
              <a:gd name="connsiteY8806" fmla="*/ 8212351 h 13294492"/>
              <a:gd name="connsiteX8807" fmla="*/ 10990264 w 21624131"/>
              <a:gd name="connsiteY8807" fmla="*/ 8152044 h 13294492"/>
              <a:gd name="connsiteX8808" fmla="*/ 11014468 w 21624131"/>
              <a:gd name="connsiteY8808" fmla="*/ 8149761 h 13294492"/>
              <a:gd name="connsiteX8809" fmla="*/ 10959144 w 21624131"/>
              <a:gd name="connsiteY8809" fmla="*/ 8195426 h 13294492"/>
              <a:gd name="connsiteX8810" fmla="*/ 10894598 w 21624131"/>
              <a:gd name="connsiteY8810" fmla="*/ 8213692 h 13294492"/>
              <a:gd name="connsiteX8811" fmla="*/ 10945312 w 21624131"/>
              <a:gd name="connsiteY8811" fmla="*/ 8168027 h 13294492"/>
              <a:gd name="connsiteX8812" fmla="*/ 10990264 w 21624131"/>
              <a:gd name="connsiteY8812" fmla="*/ 8152044 h 13294492"/>
              <a:gd name="connsiteX8813" fmla="*/ 7146707 w 21624131"/>
              <a:gd name="connsiteY8813" fmla="*/ 9334057 h 13294492"/>
              <a:gd name="connsiteX8814" fmla="*/ 7188109 w 21624131"/>
              <a:gd name="connsiteY8814" fmla="*/ 9329547 h 13294492"/>
              <a:gd name="connsiteX8815" fmla="*/ 7238713 w 21624131"/>
              <a:gd name="connsiteY8815" fmla="*/ 9329547 h 13294492"/>
              <a:gd name="connsiteX8816" fmla="*/ 7197310 w 21624131"/>
              <a:gd name="connsiteY8816" fmla="*/ 9334057 h 13294492"/>
              <a:gd name="connsiteX8817" fmla="*/ 7146707 w 21624131"/>
              <a:gd name="connsiteY8817" fmla="*/ 9334057 h 13294492"/>
              <a:gd name="connsiteX8818" fmla="*/ 11898921 w 21624131"/>
              <a:gd name="connsiteY8818" fmla="*/ 7872151 h 13294492"/>
              <a:gd name="connsiteX8819" fmla="*/ 11964241 w 21624131"/>
              <a:gd name="connsiteY8819" fmla="*/ 7872151 h 13294492"/>
              <a:gd name="connsiteX8820" fmla="*/ 11903587 w 21624131"/>
              <a:gd name="connsiteY8820" fmla="*/ 7931955 h 13294492"/>
              <a:gd name="connsiteX8821" fmla="*/ 11833603 w 21624131"/>
              <a:gd name="connsiteY8821" fmla="*/ 7936556 h 13294492"/>
              <a:gd name="connsiteX8822" fmla="*/ 11898921 w 21624131"/>
              <a:gd name="connsiteY8822" fmla="*/ 7872151 h 13294492"/>
              <a:gd name="connsiteX8823" fmla="*/ 20761764 w 21624131"/>
              <a:gd name="connsiteY8823" fmla="*/ 5146094 h 13294492"/>
              <a:gd name="connsiteX8824" fmla="*/ 20711756 w 21624131"/>
              <a:gd name="connsiteY8824" fmla="*/ 5220117 h 13294492"/>
              <a:gd name="connsiteX8825" fmla="*/ 20657202 w 21624131"/>
              <a:gd name="connsiteY8825" fmla="*/ 5280263 h 13294492"/>
              <a:gd name="connsiteX8826" fmla="*/ 20702665 w 21624131"/>
              <a:gd name="connsiteY8826" fmla="*/ 5206238 h 13294492"/>
              <a:gd name="connsiteX8827" fmla="*/ 20761764 w 21624131"/>
              <a:gd name="connsiteY8827" fmla="*/ 5146094 h 13294492"/>
              <a:gd name="connsiteX8828" fmla="*/ 10389433 w 21624131"/>
              <a:gd name="connsiteY8828" fmla="*/ 8334618 h 13294492"/>
              <a:gd name="connsiteX8829" fmla="*/ 10339424 w 21624131"/>
              <a:gd name="connsiteY8829" fmla="*/ 8362663 h 13294492"/>
              <a:gd name="connsiteX8830" fmla="*/ 10284870 w 21624131"/>
              <a:gd name="connsiteY8830" fmla="*/ 8386034 h 13294492"/>
              <a:gd name="connsiteX8831" fmla="*/ 10330332 w 21624131"/>
              <a:gd name="connsiteY8831" fmla="*/ 8357989 h 13294492"/>
              <a:gd name="connsiteX8832" fmla="*/ 10389433 w 21624131"/>
              <a:gd name="connsiteY8832" fmla="*/ 8334618 h 13294492"/>
              <a:gd name="connsiteX8833" fmla="*/ 2732377 w 21624131"/>
              <a:gd name="connsiteY8833" fmla="*/ 10688893 h 13294492"/>
              <a:gd name="connsiteX8834" fmla="*/ 2749882 w 21624131"/>
              <a:gd name="connsiteY8834" fmla="*/ 10685510 h 13294492"/>
              <a:gd name="connsiteX8835" fmla="*/ 2760392 w 21624131"/>
              <a:gd name="connsiteY8835" fmla="*/ 10683479 h 13294492"/>
              <a:gd name="connsiteX8836" fmla="*/ 2802396 w 21624131"/>
              <a:gd name="connsiteY8836" fmla="*/ 10675363 h 13294492"/>
              <a:gd name="connsiteX8837" fmla="*/ 2877084 w 21624131"/>
              <a:gd name="connsiteY8837" fmla="*/ 10666342 h 13294492"/>
              <a:gd name="connsiteX8838" fmla="*/ 2914428 w 21624131"/>
              <a:gd name="connsiteY8838" fmla="*/ 10661832 h 13294492"/>
              <a:gd name="connsiteX8839" fmla="*/ 2881753 w 21624131"/>
              <a:gd name="connsiteY8839" fmla="*/ 10666342 h 13294492"/>
              <a:gd name="connsiteX8840" fmla="*/ 2816400 w 21624131"/>
              <a:gd name="connsiteY8840" fmla="*/ 10675363 h 13294492"/>
              <a:gd name="connsiteX8841" fmla="*/ 2791311 w 21624131"/>
              <a:gd name="connsiteY8841" fmla="*/ 10679873 h 13294492"/>
              <a:gd name="connsiteX8842" fmla="*/ 2772583 w 21624131"/>
              <a:gd name="connsiteY8842" fmla="*/ 10683784 h 13294492"/>
              <a:gd name="connsiteX8843" fmla="*/ 2755133 w 21624131"/>
              <a:gd name="connsiteY8843" fmla="*/ 10686075 h 13294492"/>
              <a:gd name="connsiteX8844" fmla="*/ 2732377 w 21624131"/>
              <a:gd name="connsiteY8844" fmla="*/ 10688893 h 13294492"/>
              <a:gd name="connsiteX8845" fmla="*/ 14837330 w 21624131"/>
              <a:gd name="connsiteY8845" fmla="*/ 6965351 h 13294492"/>
              <a:gd name="connsiteX8846" fmla="*/ 14892284 w 21624131"/>
              <a:gd name="connsiteY8846" fmla="*/ 6954527 h 13294492"/>
              <a:gd name="connsiteX8847" fmla="*/ 14956397 w 21624131"/>
              <a:gd name="connsiteY8847" fmla="*/ 6949115 h 13294492"/>
              <a:gd name="connsiteX8848" fmla="*/ 14896864 w 21624131"/>
              <a:gd name="connsiteY8848" fmla="*/ 6965351 h 13294492"/>
              <a:gd name="connsiteX8849" fmla="*/ 14837330 w 21624131"/>
              <a:gd name="connsiteY8849" fmla="*/ 6965351 h 13294492"/>
              <a:gd name="connsiteX8850" fmla="*/ 15696312 w 21624131"/>
              <a:gd name="connsiteY8850" fmla="*/ 6700835 h 13294492"/>
              <a:gd name="connsiteX8851" fmla="*/ 15747340 w 21624131"/>
              <a:gd name="connsiteY8851" fmla="*/ 6691363 h 13294492"/>
              <a:gd name="connsiteX8852" fmla="*/ 15710229 w 21624131"/>
              <a:gd name="connsiteY8852" fmla="*/ 6710306 h 13294492"/>
              <a:gd name="connsiteX8853" fmla="*/ 15654560 w 21624131"/>
              <a:gd name="connsiteY8853" fmla="*/ 6719777 h 13294492"/>
              <a:gd name="connsiteX8854" fmla="*/ 15696312 w 21624131"/>
              <a:gd name="connsiteY8854" fmla="*/ 6700835 h 13294492"/>
              <a:gd name="connsiteX8855" fmla="*/ 2215899 w 21624131"/>
              <a:gd name="connsiteY8855" fmla="*/ 10845673 h 13294492"/>
              <a:gd name="connsiteX8856" fmla="*/ 2225114 w 21624131"/>
              <a:gd name="connsiteY8856" fmla="*/ 10843137 h 13294492"/>
              <a:gd name="connsiteX8857" fmla="*/ 2150222 w 21624131"/>
              <a:gd name="connsiteY8857" fmla="*/ 10894164 h 13294492"/>
              <a:gd name="connsiteX8858" fmla="*/ 2061287 w 21624131"/>
              <a:gd name="connsiteY8858" fmla="*/ 10935915 h 13294492"/>
              <a:gd name="connsiteX8859" fmla="*/ 2140861 w 21624131"/>
              <a:gd name="connsiteY8859" fmla="*/ 10880248 h 13294492"/>
              <a:gd name="connsiteX8860" fmla="*/ 2215899 w 21624131"/>
              <a:gd name="connsiteY8860" fmla="*/ 10845673 h 13294492"/>
              <a:gd name="connsiteX8861" fmla="*/ 4847639 w 21624131"/>
              <a:gd name="connsiteY8861" fmla="*/ 10036025 h 13294492"/>
              <a:gd name="connsiteX8862" fmla="*/ 4921244 w 21624131"/>
              <a:gd name="connsiteY8862" fmla="*/ 10078381 h 13294492"/>
              <a:gd name="connsiteX8863" fmla="*/ 4870640 w 21624131"/>
              <a:gd name="connsiteY8863" fmla="*/ 10134855 h 13294492"/>
              <a:gd name="connsiteX8864" fmla="*/ 4797035 w 21624131"/>
              <a:gd name="connsiteY8864" fmla="*/ 10097205 h 13294492"/>
              <a:gd name="connsiteX8865" fmla="*/ 4847639 w 21624131"/>
              <a:gd name="connsiteY8865" fmla="*/ 10036025 h 13294492"/>
              <a:gd name="connsiteX8866" fmla="*/ 15340659 w 21624131"/>
              <a:gd name="connsiteY8866" fmla="*/ 6806854 h 13294492"/>
              <a:gd name="connsiteX8867" fmla="*/ 15387401 w 21624131"/>
              <a:gd name="connsiteY8867" fmla="*/ 6802215 h 13294492"/>
              <a:gd name="connsiteX8868" fmla="*/ 15345332 w 21624131"/>
              <a:gd name="connsiteY8868" fmla="*/ 6816132 h 13294492"/>
              <a:gd name="connsiteX8869" fmla="*/ 15293917 w 21624131"/>
              <a:gd name="connsiteY8869" fmla="*/ 6825410 h 13294492"/>
              <a:gd name="connsiteX8870" fmla="*/ 15340659 w 21624131"/>
              <a:gd name="connsiteY8870" fmla="*/ 6806854 h 13294492"/>
              <a:gd name="connsiteX8871" fmla="*/ 2363512 w 21624131"/>
              <a:gd name="connsiteY8871" fmla="*/ 10793843 h 13294492"/>
              <a:gd name="connsiteX8872" fmla="*/ 2419220 w 21624131"/>
              <a:gd name="connsiteY8872" fmla="*/ 10782808 h 13294492"/>
              <a:gd name="connsiteX8873" fmla="*/ 2339991 w 21624131"/>
              <a:gd name="connsiteY8873" fmla="*/ 10824355 h 13294492"/>
              <a:gd name="connsiteX8874" fmla="*/ 2256103 w 21624131"/>
              <a:gd name="connsiteY8874" fmla="*/ 10852053 h 13294492"/>
              <a:gd name="connsiteX8875" fmla="*/ 2330671 w 21624131"/>
              <a:gd name="connsiteY8875" fmla="*/ 10805889 h 13294492"/>
              <a:gd name="connsiteX8876" fmla="*/ 2363512 w 21624131"/>
              <a:gd name="connsiteY8876" fmla="*/ 10793843 h 13294492"/>
              <a:gd name="connsiteX8877" fmla="*/ 10358799 w 21624131"/>
              <a:gd name="connsiteY8877" fmla="*/ 8334618 h 13294492"/>
              <a:gd name="connsiteX8878" fmla="*/ 10312057 w 21624131"/>
              <a:gd name="connsiteY8878" fmla="*/ 8357620 h 13294492"/>
              <a:gd name="connsiteX8879" fmla="*/ 10255967 w 21624131"/>
              <a:gd name="connsiteY8879" fmla="*/ 8380622 h 13294492"/>
              <a:gd name="connsiteX8880" fmla="*/ 10302709 w 21624131"/>
              <a:gd name="connsiteY8880" fmla="*/ 8357620 h 13294492"/>
              <a:gd name="connsiteX8881" fmla="*/ 10358799 w 21624131"/>
              <a:gd name="connsiteY8881" fmla="*/ 8334618 h 13294492"/>
              <a:gd name="connsiteX8882" fmla="*/ 16621362 w 21624131"/>
              <a:gd name="connsiteY8882" fmla="*/ 6408397 h 13294492"/>
              <a:gd name="connsiteX8883" fmla="*/ 16677450 w 21624131"/>
              <a:gd name="connsiteY8883" fmla="*/ 6403723 h 13294492"/>
              <a:gd name="connsiteX8884" fmla="*/ 16630711 w 21624131"/>
              <a:gd name="connsiteY8884" fmla="*/ 6431768 h 13294492"/>
              <a:gd name="connsiteX8885" fmla="*/ 16579296 w 21624131"/>
              <a:gd name="connsiteY8885" fmla="*/ 6441115 h 13294492"/>
              <a:gd name="connsiteX8886" fmla="*/ 16621362 w 21624131"/>
              <a:gd name="connsiteY8886" fmla="*/ 6408397 h 13294492"/>
              <a:gd name="connsiteX8887" fmla="*/ 9293966 w 21624131"/>
              <a:gd name="connsiteY8887" fmla="*/ 8657994 h 13294492"/>
              <a:gd name="connsiteX8888" fmla="*/ 9335911 w 21624131"/>
              <a:gd name="connsiteY8888" fmla="*/ 8653258 h 13294492"/>
              <a:gd name="connsiteX8889" fmla="*/ 9293966 w 21624131"/>
              <a:gd name="connsiteY8889" fmla="*/ 8676936 h 13294492"/>
              <a:gd name="connsiteX8890" fmla="*/ 9256682 w 21624131"/>
              <a:gd name="connsiteY8890" fmla="*/ 8686408 h 13294492"/>
              <a:gd name="connsiteX8891" fmla="*/ 9293966 w 21624131"/>
              <a:gd name="connsiteY8891" fmla="*/ 8657994 h 13294492"/>
              <a:gd name="connsiteX8892" fmla="*/ 16062274 w 21624131"/>
              <a:gd name="connsiteY8892" fmla="*/ 6575681 h 13294492"/>
              <a:gd name="connsiteX8893" fmla="*/ 16111887 w 21624131"/>
              <a:gd name="connsiteY8893" fmla="*/ 6566661 h 13294492"/>
              <a:gd name="connsiteX8894" fmla="*/ 16071294 w 21624131"/>
              <a:gd name="connsiteY8894" fmla="*/ 6589212 h 13294492"/>
              <a:gd name="connsiteX8895" fmla="*/ 16017174 w 21624131"/>
              <a:gd name="connsiteY8895" fmla="*/ 6598231 h 13294492"/>
              <a:gd name="connsiteX8896" fmla="*/ 16062274 w 21624131"/>
              <a:gd name="connsiteY8896" fmla="*/ 6575681 h 13294492"/>
              <a:gd name="connsiteX8897" fmla="*/ 17551863 w 21624131"/>
              <a:gd name="connsiteY8897" fmla="*/ 6117003 h 13294492"/>
              <a:gd name="connsiteX8898" fmla="*/ 17603631 w 21624131"/>
              <a:gd name="connsiteY8898" fmla="*/ 6117002 h 13294492"/>
              <a:gd name="connsiteX8899" fmla="*/ 17556568 w 21624131"/>
              <a:gd name="connsiteY8899" fmla="*/ 6154888 h 13294492"/>
              <a:gd name="connsiteX8900" fmla="*/ 17500094 w 21624131"/>
              <a:gd name="connsiteY8900" fmla="*/ 6154888 h 13294492"/>
              <a:gd name="connsiteX8901" fmla="*/ 17551863 w 21624131"/>
              <a:gd name="connsiteY8901" fmla="*/ 6117003 h 13294492"/>
              <a:gd name="connsiteX8902" fmla="*/ 2892062 w 21624131"/>
              <a:gd name="connsiteY8902" fmla="*/ 10623947 h 13294492"/>
              <a:gd name="connsiteX8903" fmla="*/ 2940898 w 21624131"/>
              <a:gd name="connsiteY8903" fmla="*/ 10614927 h 13294492"/>
              <a:gd name="connsiteX8904" fmla="*/ 3015315 w 21624131"/>
              <a:gd name="connsiteY8904" fmla="*/ 10614926 h 13294492"/>
              <a:gd name="connsiteX8905" fmla="*/ 2954850 w 21624131"/>
              <a:gd name="connsiteY8905" fmla="*/ 10632967 h 13294492"/>
              <a:gd name="connsiteX8906" fmla="*/ 2871131 w 21624131"/>
              <a:gd name="connsiteY8906" fmla="*/ 10632967 h 13294492"/>
              <a:gd name="connsiteX8907" fmla="*/ 2892062 w 21624131"/>
              <a:gd name="connsiteY8907" fmla="*/ 10623947 h 13294492"/>
              <a:gd name="connsiteX8908" fmla="*/ 3080185 w 21624131"/>
              <a:gd name="connsiteY8908" fmla="*/ 10563931 h 13294492"/>
              <a:gd name="connsiteX8909" fmla="*/ 3108672 w 21624131"/>
              <a:gd name="connsiteY8909" fmla="*/ 10559001 h 13294492"/>
              <a:gd name="connsiteX8910" fmla="*/ 3183090 w 21624131"/>
              <a:gd name="connsiteY8910" fmla="*/ 10568279 h 13294492"/>
              <a:gd name="connsiteX8911" fmla="*/ 3122626 w 21624131"/>
              <a:gd name="connsiteY8911" fmla="*/ 10586836 h 13294492"/>
              <a:gd name="connsiteX8912" fmla="*/ 3043558 w 21624131"/>
              <a:gd name="connsiteY8912" fmla="*/ 10582197 h 13294492"/>
              <a:gd name="connsiteX8913" fmla="*/ 3080185 w 21624131"/>
              <a:gd name="connsiteY8913" fmla="*/ 10563931 h 13294492"/>
              <a:gd name="connsiteX8914" fmla="*/ 10324482 w 21624131"/>
              <a:gd name="connsiteY8914" fmla="*/ 8334618 h 13294492"/>
              <a:gd name="connsiteX8915" fmla="*/ 10278971 w 21624131"/>
              <a:gd name="connsiteY8915" fmla="*/ 8357620 h 13294492"/>
              <a:gd name="connsiteX8916" fmla="*/ 10233458 w 21624131"/>
              <a:gd name="connsiteY8916" fmla="*/ 8380623 h 13294492"/>
              <a:gd name="connsiteX8917" fmla="*/ 10274419 w 21624131"/>
              <a:gd name="connsiteY8917" fmla="*/ 8357621 h 13294492"/>
              <a:gd name="connsiteX8918" fmla="*/ 10324482 w 21624131"/>
              <a:gd name="connsiteY8918" fmla="*/ 8334618 h 13294492"/>
              <a:gd name="connsiteX8919" fmla="*/ 5379108 w 21624131"/>
              <a:gd name="connsiteY8919" fmla="*/ 9855425 h 13294492"/>
              <a:gd name="connsiteX8920" fmla="*/ 5448113 w 21624131"/>
              <a:gd name="connsiteY8920" fmla="*/ 9888049 h 13294492"/>
              <a:gd name="connsiteX8921" fmla="*/ 5392909 w 21624131"/>
              <a:gd name="connsiteY8921" fmla="*/ 9939314 h 13294492"/>
              <a:gd name="connsiteX8922" fmla="*/ 5323904 w 21624131"/>
              <a:gd name="connsiteY8922" fmla="*/ 9906691 h 13294492"/>
              <a:gd name="connsiteX8923" fmla="*/ 5379108 w 21624131"/>
              <a:gd name="connsiteY8923" fmla="*/ 9855425 h 13294492"/>
              <a:gd name="connsiteX8924" fmla="*/ 6853633 w 21624131"/>
              <a:gd name="connsiteY8924" fmla="*/ 9400921 h 13294492"/>
              <a:gd name="connsiteX8925" fmla="*/ 6887149 w 21624131"/>
              <a:gd name="connsiteY8925" fmla="*/ 9398102 h 13294492"/>
              <a:gd name="connsiteX8926" fmla="*/ 6947246 w 21624131"/>
              <a:gd name="connsiteY8926" fmla="*/ 9402611 h 13294492"/>
              <a:gd name="connsiteX8927" fmla="*/ 6901018 w 21624131"/>
              <a:gd name="connsiteY8927" fmla="*/ 9411632 h 13294492"/>
              <a:gd name="connsiteX8928" fmla="*/ 6840920 w 21624131"/>
              <a:gd name="connsiteY8928" fmla="*/ 9407121 h 13294492"/>
              <a:gd name="connsiteX8929" fmla="*/ 6853633 w 21624131"/>
              <a:gd name="connsiteY8929" fmla="*/ 9400921 h 13294492"/>
              <a:gd name="connsiteX8930" fmla="*/ 20073441 w 21624131"/>
              <a:gd name="connsiteY8930" fmla="*/ 5334799 h 13294492"/>
              <a:gd name="connsiteX8931" fmla="*/ 20128504 w 21624131"/>
              <a:gd name="connsiteY8931" fmla="*/ 5339460 h 13294492"/>
              <a:gd name="connsiteX8932" fmla="*/ 20087207 w 21624131"/>
              <a:gd name="connsiteY8932" fmla="*/ 5395386 h 13294492"/>
              <a:gd name="connsiteX8933" fmla="*/ 20032143 w 21624131"/>
              <a:gd name="connsiteY8933" fmla="*/ 5390726 h 13294492"/>
              <a:gd name="connsiteX8934" fmla="*/ 20073441 w 21624131"/>
              <a:gd name="connsiteY8934" fmla="*/ 5334799 h 13294492"/>
              <a:gd name="connsiteX8935" fmla="*/ 8369244 w 21624131"/>
              <a:gd name="connsiteY8935" fmla="*/ 8934590 h 13294492"/>
              <a:gd name="connsiteX8936" fmla="*/ 8415849 w 21624131"/>
              <a:gd name="connsiteY8936" fmla="*/ 8939229 h 13294492"/>
              <a:gd name="connsiteX8937" fmla="*/ 8378565 w 21624131"/>
              <a:gd name="connsiteY8937" fmla="*/ 8957785 h 13294492"/>
              <a:gd name="connsiteX8938" fmla="*/ 8336621 w 21624131"/>
              <a:gd name="connsiteY8938" fmla="*/ 8957785 h 13294492"/>
              <a:gd name="connsiteX8939" fmla="*/ 8369244 w 21624131"/>
              <a:gd name="connsiteY8939" fmla="*/ 8934590 h 13294492"/>
              <a:gd name="connsiteX8940" fmla="*/ 2711730 w 21624131"/>
              <a:gd name="connsiteY8940" fmla="*/ 10672810 h 13294492"/>
              <a:gd name="connsiteX8941" fmla="*/ 2775827 w 21624131"/>
              <a:gd name="connsiteY8941" fmla="*/ 10658222 h 13294492"/>
              <a:gd name="connsiteX8942" fmla="*/ 2854896 w 21624131"/>
              <a:gd name="connsiteY8942" fmla="*/ 10658222 h 13294492"/>
              <a:gd name="connsiteX8943" fmla="*/ 2780478 w 21624131"/>
              <a:gd name="connsiteY8943" fmla="*/ 10671753 h 13294492"/>
              <a:gd name="connsiteX8944" fmla="*/ 2706062 w 21624131"/>
              <a:gd name="connsiteY8944" fmla="*/ 10676263 h 13294492"/>
              <a:gd name="connsiteX8945" fmla="*/ 2711730 w 21624131"/>
              <a:gd name="connsiteY8945" fmla="*/ 10672810 h 13294492"/>
              <a:gd name="connsiteX8946" fmla="*/ 8734209 w 21624131"/>
              <a:gd name="connsiteY8946" fmla="*/ 8820356 h 13294492"/>
              <a:gd name="connsiteX8947" fmla="*/ 8775756 w 21624131"/>
              <a:gd name="connsiteY8947" fmla="*/ 8815621 h 13294492"/>
              <a:gd name="connsiteX8948" fmla="*/ 8748058 w 21624131"/>
              <a:gd name="connsiteY8948" fmla="*/ 8839299 h 13294492"/>
              <a:gd name="connsiteX8949" fmla="*/ 8697279 w 21624131"/>
              <a:gd name="connsiteY8949" fmla="*/ 8844035 h 13294492"/>
              <a:gd name="connsiteX8950" fmla="*/ 8734209 w 21624131"/>
              <a:gd name="connsiteY8950" fmla="*/ 8820356 h 13294492"/>
              <a:gd name="connsiteX8951" fmla="*/ 2422268 w 21624131"/>
              <a:gd name="connsiteY8951" fmla="*/ 10761238 h 13294492"/>
              <a:gd name="connsiteX8952" fmla="*/ 2497126 w 21624131"/>
              <a:gd name="connsiteY8952" fmla="*/ 10740308 h 13294492"/>
              <a:gd name="connsiteX8953" fmla="*/ 2580445 w 21624131"/>
              <a:gd name="connsiteY8953" fmla="*/ 10726777 h 13294492"/>
              <a:gd name="connsiteX8954" fmla="*/ 2511013 w 21624131"/>
              <a:gd name="connsiteY8954" fmla="*/ 10749328 h 13294492"/>
              <a:gd name="connsiteX8955" fmla="*/ 2418435 w 21624131"/>
              <a:gd name="connsiteY8955" fmla="*/ 10762859 h 13294492"/>
              <a:gd name="connsiteX8956" fmla="*/ 2422268 w 21624131"/>
              <a:gd name="connsiteY8956" fmla="*/ 10761238 h 13294492"/>
              <a:gd name="connsiteX8957" fmla="*/ 14780502 w 21624131"/>
              <a:gd name="connsiteY8957" fmla="*/ 6959941 h 13294492"/>
              <a:gd name="connsiteX8958" fmla="*/ 14795414 w 21624131"/>
              <a:gd name="connsiteY8958" fmla="*/ 6956981 h 13294492"/>
              <a:gd name="connsiteX8959" fmla="*/ 14808914 w 21624131"/>
              <a:gd name="connsiteY8959" fmla="*/ 6954510 h 13294492"/>
              <a:gd name="connsiteX8960" fmla="*/ 14807564 w 21624131"/>
              <a:gd name="connsiteY8960" fmla="*/ 6954529 h 13294492"/>
              <a:gd name="connsiteX8961" fmla="*/ 14808935 w 21624131"/>
              <a:gd name="connsiteY8961" fmla="*/ 6954506 h 13294492"/>
              <a:gd name="connsiteX8962" fmla="*/ 14830976 w 21624131"/>
              <a:gd name="connsiteY8962" fmla="*/ 6950469 h 13294492"/>
              <a:gd name="connsiteX8963" fmla="*/ 14886039 w 21624131"/>
              <a:gd name="connsiteY8963" fmla="*/ 6940998 h 13294492"/>
              <a:gd name="connsiteX8964" fmla="*/ 14840153 w 21624131"/>
              <a:gd name="connsiteY8964" fmla="*/ 6950470 h 13294492"/>
              <a:gd name="connsiteX8965" fmla="*/ 14815563 w 21624131"/>
              <a:gd name="connsiteY8965" fmla="*/ 6954294 h 13294492"/>
              <a:gd name="connsiteX8966" fmla="*/ 14823273 w 21624131"/>
              <a:gd name="connsiteY8966" fmla="*/ 6953965 h 13294492"/>
              <a:gd name="connsiteX8967" fmla="*/ 14863417 w 21624131"/>
              <a:gd name="connsiteY8967" fmla="*/ 6950018 h 13294492"/>
              <a:gd name="connsiteX8968" fmla="*/ 14923925 w 21624131"/>
              <a:gd name="connsiteY8968" fmla="*/ 6940998 h 13294492"/>
              <a:gd name="connsiteX8969" fmla="*/ 14868071 w 21624131"/>
              <a:gd name="connsiteY8969" fmla="*/ 6950018 h 13294492"/>
              <a:gd name="connsiteX8970" fmla="*/ 14825600 w 21624131"/>
              <a:gd name="connsiteY8970" fmla="*/ 6953965 h 13294492"/>
              <a:gd name="connsiteX8971" fmla="*/ 14815163 w 21624131"/>
              <a:gd name="connsiteY8971" fmla="*/ 6954356 h 13294492"/>
              <a:gd name="connsiteX8972" fmla="*/ 14798282 w 21624131"/>
              <a:gd name="connsiteY8972" fmla="*/ 6956981 h 13294492"/>
              <a:gd name="connsiteX8973" fmla="*/ 14780502 w 21624131"/>
              <a:gd name="connsiteY8973" fmla="*/ 6959941 h 13294492"/>
              <a:gd name="connsiteX8974" fmla="*/ 1971105 w 21624131"/>
              <a:gd name="connsiteY8974" fmla="*/ 10898825 h 13294492"/>
              <a:gd name="connsiteX8975" fmla="*/ 1997073 w 21624131"/>
              <a:gd name="connsiteY8975" fmla="*/ 10893698 h 13294492"/>
              <a:gd name="connsiteX8976" fmla="*/ 1923212 w 21624131"/>
              <a:gd name="connsiteY8976" fmla="*/ 10943831 h 13294492"/>
              <a:gd name="connsiteX8977" fmla="*/ 1844736 w 21624131"/>
              <a:gd name="connsiteY8977" fmla="*/ 10971176 h 13294492"/>
              <a:gd name="connsiteX8978" fmla="*/ 1913980 w 21624131"/>
              <a:gd name="connsiteY8978" fmla="*/ 10921043 h 13294492"/>
              <a:gd name="connsiteX8979" fmla="*/ 1971105 w 21624131"/>
              <a:gd name="connsiteY8979" fmla="*/ 10898825 h 13294492"/>
              <a:gd name="connsiteX8980" fmla="*/ 1774107 w 21624131"/>
              <a:gd name="connsiteY8980" fmla="*/ 10959025 h 13294492"/>
              <a:gd name="connsiteX8981" fmla="*/ 1797642 w 21624131"/>
              <a:gd name="connsiteY8981" fmla="*/ 10957875 h 13294492"/>
              <a:gd name="connsiteX8982" fmla="*/ 1733353 w 21624131"/>
              <a:gd name="connsiteY8982" fmla="*/ 11008477 h 13294492"/>
              <a:gd name="connsiteX8983" fmla="*/ 1650695 w 21624131"/>
              <a:gd name="connsiteY8983" fmla="*/ 11031479 h 13294492"/>
              <a:gd name="connsiteX8984" fmla="*/ 1719578 w 21624131"/>
              <a:gd name="connsiteY8984" fmla="*/ 10980876 h 13294492"/>
              <a:gd name="connsiteX8985" fmla="*/ 1774107 w 21624131"/>
              <a:gd name="connsiteY8985" fmla="*/ 10959025 h 13294492"/>
              <a:gd name="connsiteX8986" fmla="*/ 10582025 w 21624131"/>
              <a:gd name="connsiteY8986" fmla="*/ 8249612 h 13294492"/>
              <a:gd name="connsiteX8987" fmla="*/ 10588813 w 21624131"/>
              <a:gd name="connsiteY8987" fmla="*/ 8249898 h 13294492"/>
              <a:gd name="connsiteX8988" fmla="*/ 10533340 w 21624131"/>
              <a:gd name="connsiteY8988" fmla="*/ 8277375 h 13294492"/>
              <a:gd name="connsiteX8989" fmla="*/ 10477866 w 21624131"/>
              <a:gd name="connsiteY8989" fmla="*/ 8300273 h 13294492"/>
              <a:gd name="connsiteX8990" fmla="*/ 10528716 w 21624131"/>
              <a:gd name="connsiteY8990" fmla="*/ 8272796 h 13294492"/>
              <a:gd name="connsiteX8991" fmla="*/ 10582025 w 21624131"/>
              <a:gd name="connsiteY8991" fmla="*/ 8249612 h 13294492"/>
              <a:gd name="connsiteX8992" fmla="*/ 2562639 w 21624131"/>
              <a:gd name="connsiteY8992" fmla="*/ 10715951 h 13294492"/>
              <a:gd name="connsiteX8993" fmla="*/ 2636498 w 21624131"/>
              <a:gd name="connsiteY8993" fmla="*/ 10702964 h 13294492"/>
              <a:gd name="connsiteX8994" fmla="*/ 2691894 w 21624131"/>
              <a:gd name="connsiteY8994" fmla="*/ 10697010 h 13294492"/>
              <a:gd name="connsiteX8995" fmla="*/ 2695698 w 21624131"/>
              <a:gd name="connsiteY8995" fmla="*/ 10696608 h 13294492"/>
              <a:gd name="connsiteX8996" fmla="*/ 2696284 w 21624131"/>
              <a:gd name="connsiteY8996" fmla="*/ 10696504 h 13294492"/>
              <a:gd name="connsiteX8997" fmla="*/ 2747403 w 21624131"/>
              <a:gd name="connsiteY8997" fmla="*/ 10688892 h 13294492"/>
              <a:gd name="connsiteX8998" fmla="*/ 2727597 w 21624131"/>
              <a:gd name="connsiteY8998" fmla="*/ 10692274 h 13294492"/>
              <a:gd name="connsiteX8999" fmla="*/ 2712143 w 21624131"/>
              <a:gd name="connsiteY8999" fmla="*/ 10694914 h 13294492"/>
              <a:gd name="connsiteX9000" fmla="*/ 2719591 w 21624131"/>
              <a:gd name="connsiteY9000" fmla="*/ 10694304 h 13294492"/>
              <a:gd name="connsiteX9001" fmla="*/ 2713892 w 21624131"/>
              <a:gd name="connsiteY9001" fmla="*/ 10695048 h 13294492"/>
              <a:gd name="connsiteX9002" fmla="*/ 2704361 w 21624131"/>
              <a:gd name="connsiteY9002" fmla="*/ 10696243 h 13294492"/>
              <a:gd name="connsiteX9003" fmla="*/ 2702838 w 21624131"/>
              <a:gd name="connsiteY9003" fmla="*/ 10696503 h 13294492"/>
              <a:gd name="connsiteX9004" fmla="*/ 2672836 w 21624131"/>
              <a:gd name="connsiteY9004" fmla="*/ 10702422 h 13294492"/>
              <a:gd name="connsiteX9005" fmla="*/ 2588949 w 21624131"/>
              <a:gd name="connsiteY9005" fmla="*/ 10715952 h 13294492"/>
              <a:gd name="connsiteX9006" fmla="*/ 2663516 w 21624131"/>
              <a:gd name="connsiteY9006" fmla="*/ 10702423 h 13294492"/>
              <a:gd name="connsiteX9007" fmla="*/ 2684438 w 21624131"/>
              <a:gd name="connsiteY9007" fmla="*/ 10698643 h 13294492"/>
              <a:gd name="connsiteX9008" fmla="*/ 2674799 w 21624131"/>
              <a:gd name="connsiteY9008" fmla="*/ 10699784 h 13294492"/>
              <a:gd name="connsiteX9009" fmla="*/ 2645731 w 21624131"/>
              <a:gd name="connsiteY9009" fmla="*/ 10702963 h 13294492"/>
              <a:gd name="connsiteX9010" fmla="*/ 2562639 w 21624131"/>
              <a:gd name="connsiteY9010" fmla="*/ 10715951 h 13294492"/>
              <a:gd name="connsiteX9011" fmla="*/ 14668249 w 21624131"/>
              <a:gd name="connsiteY9011" fmla="*/ 6992276 h 13294492"/>
              <a:gd name="connsiteX9012" fmla="*/ 14721741 w 21624131"/>
              <a:gd name="connsiteY9012" fmla="*/ 6983619 h 13294492"/>
              <a:gd name="connsiteX9013" fmla="*/ 14786686 w 21624131"/>
              <a:gd name="connsiteY9013" fmla="*/ 6983619 h 13294492"/>
              <a:gd name="connsiteX9014" fmla="*/ 14735658 w 21624131"/>
              <a:gd name="connsiteY9014" fmla="*/ 6993090 h 13294492"/>
              <a:gd name="connsiteX9015" fmla="*/ 14666074 w 21624131"/>
              <a:gd name="connsiteY9015" fmla="*/ 6993090 h 13294492"/>
              <a:gd name="connsiteX9016" fmla="*/ 14668249 w 21624131"/>
              <a:gd name="connsiteY9016" fmla="*/ 6992276 h 13294492"/>
              <a:gd name="connsiteX9017" fmla="*/ 14942093 w 21624131"/>
              <a:gd name="connsiteY9017" fmla="*/ 6907059 h 13294492"/>
              <a:gd name="connsiteX9018" fmla="*/ 14975726 w 21624131"/>
              <a:gd name="connsiteY9018" fmla="*/ 6898602 h 13294492"/>
              <a:gd name="connsiteX9019" fmla="*/ 15026754 w 21624131"/>
              <a:gd name="connsiteY9019" fmla="*/ 6894092 h 13294492"/>
              <a:gd name="connsiteX9020" fmla="*/ 14985004 w 21624131"/>
              <a:gd name="connsiteY9020" fmla="*/ 6903112 h 13294492"/>
              <a:gd name="connsiteX9021" fmla="*/ 14929337 w 21624131"/>
              <a:gd name="connsiteY9021" fmla="*/ 6912133 h 13294492"/>
              <a:gd name="connsiteX9022" fmla="*/ 14942093 w 21624131"/>
              <a:gd name="connsiteY9022" fmla="*/ 6907059 h 13294492"/>
              <a:gd name="connsiteX9023" fmla="*/ 15502024 w 21624131"/>
              <a:gd name="connsiteY9023" fmla="*/ 6733309 h 13294492"/>
              <a:gd name="connsiteX9024" fmla="*/ 15549026 w 21624131"/>
              <a:gd name="connsiteY9024" fmla="*/ 6723837 h 13294492"/>
              <a:gd name="connsiteX9025" fmla="*/ 15506724 w 21624131"/>
              <a:gd name="connsiteY9025" fmla="*/ 6747515 h 13294492"/>
              <a:gd name="connsiteX9026" fmla="*/ 15459724 w 21624131"/>
              <a:gd name="connsiteY9026" fmla="*/ 6752250 h 13294492"/>
              <a:gd name="connsiteX9027" fmla="*/ 15502024 w 21624131"/>
              <a:gd name="connsiteY9027" fmla="*/ 6733309 h 13294492"/>
              <a:gd name="connsiteX9028" fmla="*/ 8006727 w 21624131"/>
              <a:gd name="connsiteY9028" fmla="*/ 9037423 h 13294492"/>
              <a:gd name="connsiteX9029" fmla="*/ 8047826 w 21624131"/>
              <a:gd name="connsiteY9029" fmla="*/ 9037423 h 13294492"/>
              <a:gd name="connsiteX9030" fmla="*/ 8015859 w 21624131"/>
              <a:gd name="connsiteY9030" fmla="*/ 9055979 h 13294492"/>
              <a:gd name="connsiteX9031" fmla="*/ 7974762 w 21624131"/>
              <a:gd name="connsiteY9031" fmla="*/ 9055979 h 13294492"/>
              <a:gd name="connsiteX9032" fmla="*/ 8006727 w 21624131"/>
              <a:gd name="connsiteY9032" fmla="*/ 9037423 h 13294492"/>
              <a:gd name="connsiteX9033" fmla="*/ 19713876 w 21624131"/>
              <a:gd name="connsiteY9033" fmla="*/ 5436428 h 13294492"/>
              <a:gd name="connsiteX9034" fmla="*/ 19773974 w 21624131"/>
              <a:gd name="connsiteY9034" fmla="*/ 5468742 h 13294492"/>
              <a:gd name="connsiteX9035" fmla="*/ 19732369 w 21624131"/>
              <a:gd name="connsiteY9035" fmla="*/ 5510289 h 13294492"/>
              <a:gd name="connsiteX9036" fmla="*/ 19672271 w 21624131"/>
              <a:gd name="connsiteY9036" fmla="*/ 5482591 h 13294492"/>
              <a:gd name="connsiteX9037" fmla="*/ 19713876 w 21624131"/>
              <a:gd name="connsiteY9037" fmla="*/ 5436428 h 13294492"/>
              <a:gd name="connsiteX9038" fmla="*/ 12804985 w 21624131"/>
              <a:gd name="connsiteY9038" fmla="*/ 7561072 h 13294492"/>
              <a:gd name="connsiteX9039" fmla="*/ 12878142 w 21624131"/>
              <a:gd name="connsiteY9039" fmla="*/ 7570350 h 13294492"/>
              <a:gd name="connsiteX9040" fmla="*/ 12818702 w 21624131"/>
              <a:gd name="connsiteY9040" fmla="*/ 7630656 h 13294492"/>
              <a:gd name="connsiteX9041" fmla="*/ 12745544 w 21624131"/>
              <a:gd name="connsiteY9041" fmla="*/ 7616740 h 13294492"/>
              <a:gd name="connsiteX9042" fmla="*/ 12804985 w 21624131"/>
              <a:gd name="connsiteY9042" fmla="*/ 7561072 h 13294492"/>
              <a:gd name="connsiteX9043" fmla="*/ 6981415 w 21624131"/>
              <a:gd name="connsiteY9043" fmla="*/ 9351250 h 13294492"/>
              <a:gd name="connsiteX9044" fmla="*/ 7021735 w 21624131"/>
              <a:gd name="connsiteY9044" fmla="*/ 9346685 h 13294492"/>
              <a:gd name="connsiteX9045" fmla="*/ 7076349 w 21624131"/>
              <a:gd name="connsiteY9045" fmla="*/ 9352097 h 13294492"/>
              <a:gd name="connsiteX9046" fmla="*/ 7030837 w 21624131"/>
              <a:gd name="connsiteY9046" fmla="*/ 9357509 h 13294492"/>
              <a:gd name="connsiteX9047" fmla="*/ 6980775 w 21624131"/>
              <a:gd name="connsiteY9047" fmla="*/ 9352096 h 13294492"/>
              <a:gd name="connsiteX9048" fmla="*/ 6981415 w 21624131"/>
              <a:gd name="connsiteY9048" fmla="*/ 9351250 h 13294492"/>
              <a:gd name="connsiteX9049" fmla="*/ 2360700 w 21624131"/>
              <a:gd name="connsiteY9049" fmla="*/ 10771620 h 13294492"/>
              <a:gd name="connsiteX9050" fmla="*/ 2387498 w 21624131"/>
              <a:gd name="connsiteY9050" fmla="*/ 10764661 h 13294492"/>
              <a:gd name="connsiteX9051" fmla="*/ 2308270 w 21624131"/>
              <a:gd name="connsiteY9051" fmla="*/ 10797135 h 13294492"/>
              <a:gd name="connsiteX9052" fmla="*/ 2229043 w 21624131"/>
              <a:gd name="connsiteY9052" fmla="*/ 10824968 h 13294492"/>
              <a:gd name="connsiteX9053" fmla="*/ 2298949 w 21624131"/>
              <a:gd name="connsiteY9053" fmla="*/ 10792496 h 13294492"/>
              <a:gd name="connsiteX9054" fmla="*/ 2360700 w 21624131"/>
              <a:gd name="connsiteY9054" fmla="*/ 10771620 h 13294492"/>
              <a:gd name="connsiteX9055" fmla="*/ 3223060 w 21624131"/>
              <a:gd name="connsiteY9055" fmla="*/ 10506300 h 13294492"/>
              <a:gd name="connsiteX9056" fmla="*/ 3268747 w 21624131"/>
              <a:gd name="connsiteY9056" fmla="*/ 10495949 h 13294492"/>
              <a:gd name="connsiteX9057" fmla="*/ 3342771 w 21624131"/>
              <a:gd name="connsiteY9057" fmla="*/ 10509750 h 13294492"/>
              <a:gd name="connsiteX9058" fmla="*/ 3282628 w 21624131"/>
              <a:gd name="connsiteY9058" fmla="*/ 10532752 h 13294492"/>
              <a:gd name="connsiteX9059" fmla="*/ 3208603 w 21624131"/>
              <a:gd name="connsiteY9059" fmla="*/ 10523552 h 13294492"/>
              <a:gd name="connsiteX9060" fmla="*/ 3223060 w 21624131"/>
              <a:gd name="connsiteY9060" fmla="*/ 10506300 h 13294492"/>
              <a:gd name="connsiteX9061" fmla="*/ 2164075 w 21624131"/>
              <a:gd name="connsiteY9061" fmla="*/ 10831118 h 13294492"/>
              <a:gd name="connsiteX9062" fmla="*/ 2191908 w 21624131"/>
              <a:gd name="connsiteY9062" fmla="*/ 10824194 h 13294492"/>
              <a:gd name="connsiteX9063" fmla="*/ 2122324 w 21624131"/>
              <a:gd name="connsiteY9063" fmla="*/ 10865741 h 13294492"/>
              <a:gd name="connsiteX9064" fmla="*/ 2034183 w 21624131"/>
              <a:gd name="connsiteY9064" fmla="*/ 10898055 h 13294492"/>
              <a:gd name="connsiteX9065" fmla="*/ 2108407 w 21624131"/>
              <a:gd name="connsiteY9065" fmla="*/ 10851892 h 13294492"/>
              <a:gd name="connsiteX9066" fmla="*/ 2164075 w 21624131"/>
              <a:gd name="connsiteY9066" fmla="*/ 10831118 h 13294492"/>
              <a:gd name="connsiteX9067" fmla="*/ 17016960 w 21624131"/>
              <a:gd name="connsiteY9067" fmla="*/ 6261623 h 13294492"/>
              <a:gd name="connsiteX9068" fmla="*/ 17038182 w 21624131"/>
              <a:gd name="connsiteY9068" fmla="*/ 6265713 h 13294492"/>
              <a:gd name="connsiteX9069" fmla="*/ 16996884 w 21624131"/>
              <a:gd name="connsiteY9069" fmla="*/ 6298432 h 13294492"/>
              <a:gd name="connsiteX9070" fmla="*/ 16941823 w 21624131"/>
              <a:gd name="connsiteY9070" fmla="*/ 6303106 h 13294492"/>
              <a:gd name="connsiteX9071" fmla="*/ 16978530 w 21624131"/>
              <a:gd name="connsiteY9071" fmla="*/ 6275062 h 13294492"/>
              <a:gd name="connsiteX9072" fmla="*/ 17016960 w 21624131"/>
              <a:gd name="connsiteY9072" fmla="*/ 6261623 h 13294492"/>
              <a:gd name="connsiteX9073" fmla="*/ 17904005 w 21624131"/>
              <a:gd name="connsiteY9073" fmla="*/ 5988672 h 13294492"/>
              <a:gd name="connsiteX9074" fmla="*/ 17963655 w 21624131"/>
              <a:gd name="connsiteY9074" fmla="*/ 5988673 h 13294492"/>
              <a:gd name="connsiteX9075" fmla="*/ 17926948 w 21624131"/>
              <a:gd name="connsiteY9075" fmla="*/ 6025309 h 13294492"/>
              <a:gd name="connsiteX9076" fmla="*/ 17867296 w 21624131"/>
              <a:gd name="connsiteY9076" fmla="*/ 6025308 h 13294492"/>
              <a:gd name="connsiteX9077" fmla="*/ 17904005 w 21624131"/>
              <a:gd name="connsiteY9077" fmla="*/ 5988672 h 13294492"/>
              <a:gd name="connsiteX9078" fmla="*/ 14761560 w 21624131"/>
              <a:gd name="connsiteY9078" fmla="*/ 6954528 h 13294492"/>
              <a:gd name="connsiteX9079" fmla="*/ 14807949 w 21624131"/>
              <a:gd name="connsiteY9079" fmla="*/ 6945057 h 13294492"/>
              <a:gd name="connsiteX9080" fmla="*/ 14858978 w 21624131"/>
              <a:gd name="connsiteY9080" fmla="*/ 6935586 h 13294492"/>
              <a:gd name="connsiteX9081" fmla="*/ 14807950 w 21624131"/>
              <a:gd name="connsiteY9081" fmla="*/ 6949793 h 13294492"/>
              <a:gd name="connsiteX9082" fmla="*/ 14761560 w 21624131"/>
              <a:gd name="connsiteY9082" fmla="*/ 6954528 h 13294492"/>
              <a:gd name="connsiteX9083" fmla="*/ 7282010 w 21624131"/>
              <a:gd name="connsiteY9083" fmla="*/ 9254679 h 13294492"/>
              <a:gd name="connsiteX9084" fmla="*/ 7322601 w 21624131"/>
              <a:gd name="connsiteY9084" fmla="*/ 9246561 h 13294492"/>
              <a:gd name="connsiteX9085" fmla="*/ 7363192 w 21624131"/>
              <a:gd name="connsiteY9085" fmla="*/ 9250620 h 13294492"/>
              <a:gd name="connsiteX9086" fmla="*/ 7327111 w 21624131"/>
              <a:gd name="connsiteY9086" fmla="*/ 9258738 h 13294492"/>
              <a:gd name="connsiteX9087" fmla="*/ 7282010 w 21624131"/>
              <a:gd name="connsiteY9087" fmla="*/ 9254679 h 13294492"/>
              <a:gd name="connsiteX9088" fmla="*/ 10075377 w 21624131"/>
              <a:gd name="connsiteY9088" fmla="*/ 8395067 h 13294492"/>
              <a:gd name="connsiteX9089" fmla="*/ 10093607 w 21624131"/>
              <a:gd name="connsiteY9089" fmla="*/ 8393342 h 13294492"/>
              <a:gd name="connsiteX9090" fmla="*/ 10052589 w 21624131"/>
              <a:gd name="connsiteY9090" fmla="*/ 8416343 h 13294492"/>
              <a:gd name="connsiteX9091" fmla="*/ 10007012 w 21624131"/>
              <a:gd name="connsiteY9091" fmla="*/ 8430144 h 13294492"/>
              <a:gd name="connsiteX9092" fmla="*/ 10043472 w 21624131"/>
              <a:gd name="connsiteY9092" fmla="*/ 8407142 h 13294492"/>
              <a:gd name="connsiteX9093" fmla="*/ 10075377 w 21624131"/>
              <a:gd name="connsiteY9093" fmla="*/ 8395067 h 13294492"/>
              <a:gd name="connsiteX9094" fmla="*/ 2543224 w 21624131"/>
              <a:gd name="connsiteY9094" fmla="*/ 10711648 h 13294492"/>
              <a:gd name="connsiteX9095" fmla="*/ 2609438 w 21624131"/>
              <a:gd name="connsiteY9095" fmla="*/ 10698633 h 13294492"/>
              <a:gd name="connsiteX9096" fmla="*/ 2687914 w 21624131"/>
              <a:gd name="connsiteY9096" fmla="*/ 10688891 h 13294492"/>
              <a:gd name="connsiteX9097" fmla="*/ 2623288 w 21624131"/>
              <a:gd name="connsiteY9097" fmla="*/ 10703504 h 13294492"/>
              <a:gd name="connsiteX9098" fmla="*/ 2540195 w 21624131"/>
              <a:gd name="connsiteY9098" fmla="*/ 10713246 h 13294492"/>
              <a:gd name="connsiteX9099" fmla="*/ 2543224 w 21624131"/>
              <a:gd name="connsiteY9099" fmla="*/ 10711648 h 13294492"/>
              <a:gd name="connsiteX9100" fmla="*/ 15106586 w 21624131"/>
              <a:gd name="connsiteY9100" fmla="*/ 6847526 h 13294492"/>
              <a:gd name="connsiteX9101" fmla="*/ 15136158 w 21624131"/>
              <a:gd name="connsiteY9101" fmla="*/ 6839069 h 13294492"/>
              <a:gd name="connsiteX9102" fmla="*/ 15187187 w 21624131"/>
              <a:gd name="connsiteY9102" fmla="*/ 6830049 h 13294492"/>
              <a:gd name="connsiteX9103" fmla="*/ 15145435 w 21624131"/>
              <a:gd name="connsiteY9103" fmla="*/ 6848090 h 13294492"/>
              <a:gd name="connsiteX9104" fmla="*/ 15094407 w 21624131"/>
              <a:gd name="connsiteY9104" fmla="*/ 6852600 h 13294492"/>
              <a:gd name="connsiteX9105" fmla="*/ 15106586 w 21624131"/>
              <a:gd name="connsiteY9105" fmla="*/ 6847526 h 13294492"/>
              <a:gd name="connsiteX9106" fmla="*/ 13522455 w 21624131"/>
              <a:gd name="connsiteY9106" fmla="*/ 7334580 h 13294492"/>
              <a:gd name="connsiteX9107" fmla="*/ 13600661 w 21624131"/>
              <a:gd name="connsiteY9107" fmla="*/ 7348561 h 13294492"/>
              <a:gd name="connsiteX9108" fmla="*/ 13540856 w 21624131"/>
              <a:gd name="connsiteY9108" fmla="*/ 7395166 h 13294492"/>
              <a:gd name="connsiteX9109" fmla="*/ 13467251 w 21624131"/>
              <a:gd name="connsiteY9109" fmla="*/ 7381185 h 13294492"/>
              <a:gd name="connsiteX9110" fmla="*/ 13522455 w 21624131"/>
              <a:gd name="connsiteY9110" fmla="*/ 7334580 h 13294492"/>
              <a:gd name="connsiteX9111" fmla="*/ 11740080 w 21624131"/>
              <a:gd name="connsiteY9111" fmla="*/ 7881052 h 13294492"/>
              <a:gd name="connsiteX9112" fmla="*/ 11764085 w 21624131"/>
              <a:gd name="connsiteY9112" fmla="*/ 7888689 h 13294492"/>
              <a:gd name="connsiteX9113" fmla="*/ 11713789 w 21624131"/>
              <a:gd name="connsiteY9113" fmla="*/ 7940390 h 13294492"/>
              <a:gd name="connsiteX9114" fmla="*/ 11640631 w 21624131"/>
              <a:gd name="connsiteY9114" fmla="*/ 7954490 h 13294492"/>
              <a:gd name="connsiteX9115" fmla="*/ 11695499 w 21624131"/>
              <a:gd name="connsiteY9115" fmla="*/ 7898089 h 13294492"/>
              <a:gd name="connsiteX9116" fmla="*/ 11740080 w 21624131"/>
              <a:gd name="connsiteY9116" fmla="*/ 7881052 h 13294492"/>
              <a:gd name="connsiteX9117" fmla="*/ 2394863 w 21624131"/>
              <a:gd name="connsiteY9117" fmla="*/ 10754513 h 13294492"/>
              <a:gd name="connsiteX9118" fmla="*/ 2468723 w 21624131"/>
              <a:gd name="connsiteY9118" fmla="*/ 10735571 h 13294492"/>
              <a:gd name="connsiteX9119" fmla="*/ 2551816 w 21624131"/>
              <a:gd name="connsiteY9119" fmla="*/ 10721364 h 13294492"/>
              <a:gd name="connsiteX9120" fmla="*/ 2477956 w 21624131"/>
              <a:gd name="connsiteY9120" fmla="*/ 10740306 h 13294492"/>
              <a:gd name="connsiteX9121" fmla="*/ 2394863 w 21624131"/>
              <a:gd name="connsiteY9121" fmla="*/ 10754513 h 13294492"/>
              <a:gd name="connsiteX9122" fmla="*/ 6028331 w 21624131"/>
              <a:gd name="connsiteY9122" fmla="*/ 9636685 h 13294492"/>
              <a:gd name="connsiteX9123" fmla="*/ 6069213 w 21624131"/>
              <a:gd name="connsiteY9123" fmla="*/ 9629920 h 13294492"/>
              <a:gd name="connsiteX9124" fmla="*/ 6132805 w 21624131"/>
              <a:gd name="connsiteY9124" fmla="*/ 9652471 h 13294492"/>
              <a:gd name="connsiteX9125" fmla="*/ 6082839 w 21624131"/>
              <a:gd name="connsiteY9125" fmla="*/ 9679531 h 13294492"/>
              <a:gd name="connsiteX9126" fmla="*/ 6014703 w 21624131"/>
              <a:gd name="connsiteY9126" fmla="*/ 9656981 h 13294492"/>
              <a:gd name="connsiteX9127" fmla="*/ 6028331 w 21624131"/>
              <a:gd name="connsiteY9127" fmla="*/ 9636685 h 13294492"/>
              <a:gd name="connsiteX9128" fmla="*/ 16418830 w 21624131"/>
              <a:gd name="connsiteY9128" fmla="*/ 6440648 h 13294492"/>
              <a:gd name="connsiteX9129" fmla="*/ 16474498 w 21624131"/>
              <a:gd name="connsiteY9129" fmla="*/ 6431447 h 13294492"/>
              <a:gd name="connsiteX9130" fmla="*/ 16432748 w 21624131"/>
              <a:gd name="connsiteY9130" fmla="*/ 6459051 h 13294492"/>
              <a:gd name="connsiteX9131" fmla="*/ 16377080 w 21624131"/>
              <a:gd name="connsiteY9131" fmla="*/ 6468250 h 13294492"/>
              <a:gd name="connsiteX9132" fmla="*/ 16418830 w 21624131"/>
              <a:gd name="connsiteY9132" fmla="*/ 6440648 h 13294492"/>
              <a:gd name="connsiteX9133" fmla="*/ 10550930 w 21624131"/>
              <a:gd name="connsiteY9133" fmla="*/ 8245319 h 13294492"/>
              <a:gd name="connsiteX9134" fmla="*/ 10505044 w 21624131"/>
              <a:gd name="connsiteY9134" fmla="*/ 8268690 h 13294492"/>
              <a:gd name="connsiteX9135" fmla="*/ 10449981 w 21624131"/>
              <a:gd name="connsiteY9135" fmla="*/ 8296736 h 13294492"/>
              <a:gd name="connsiteX9136" fmla="*/ 10491278 w 21624131"/>
              <a:gd name="connsiteY9136" fmla="*/ 8273364 h 13294492"/>
              <a:gd name="connsiteX9137" fmla="*/ 10550930 w 21624131"/>
              <a:gd name="connsiteY9137" fmla="*/ 8245319 h 13294492"/>
              <a:gd name="connsiteX9138" fmla="*/ 1555478 w 21624131"/>
              <a:gd name="connsiteY9138" fmla="*/ 11011876 h 13294492"/>
              <a:gd name="connsiteX9139" fmla="*/ 1605433 w 21624131"/>
              <a:gd name="connsiteY9139" fmla="*/ 11009288 h 13294492"/>
              <a:gd name="connsiteX9140" fmla="*/ 1539995 w 21624131"/>
              <a:gd name="connsiteY9140" fmla="*/ 11059892 h 13294492"/>
              <a:gd name="connsiteX9141" fmla="*/ 1455861 w 21624131"/>
              <a:gd name="connsiteY9141" fmla="*/ 11078294 h 13294492"/>
              <a:gd name="connsiteX9142" fmla="*/ 1525974 w 21624131"/>
              <a:gd name="connsiteY9142" fmla="*/ 11023090 h 13294492"/>
              <a:gd name="connsiteX9143" fmla="*/ 1555478 w 21624131"/>
              <a:gd name="connsiteY9143" fmla="*/ 11011876 h 13294492"/>
              <a:gd name="connsiteX9144" fmla="*/ 14700190 w 21624131"/>
              <a:gd name="connsiteY9144" fmla="*/ 6968894 h 13294492"/>
              <a:gd name="connsiteX9145" fmla="*/ 14706666 w 21624131"/>
              <a:gd name="connsiteY9145" fmla="*/ 6967888 h 13294492"/>
              <a:gd name="connsiteX9146" fmla="*/ 14721743 w 21624131"/>
              <a:gd name="connsiteY9146" fmla="*/ 6965351 h 13294492"/>
              <a:gd name="connsiteX9147" fmla="*/ 14708406 w 21624131"/>
              <a:gd name="connsiteY9147" fmla="*/ 6967888 h 13294492"/>
              <a:gd name="connsiteX9148" fmla="*/ 14702283 w 21624131"/>
              <a:gd name="connsiteY9148" fmla="*/ 6968794 h 13294492"/>
              <a:gd name="connsiteX9149" fmla="*/ 7479394 w 21624131"/>
              <a:gd name="connsiteY9149" fmla="*/ 9189193 h 13294492"/>
              <a:gd name="connsiteX9150" fmla="*/ 7525557 w 21624131"/>
              <a:gd name="connsiteY9150" fmla="*/ 9189194 h 13294492"/>
              <a:gd name="connsiteX9151" fmla="*/ 7484010 w 21624131"/>
              <a:gd name="connsiteY9151" fmla="*/ 9203807 h 13294492"/>
              <a:gd name="connsiteX9152" fmla="*/ 7447080 w 21624131"/>
              <a:gd name="connsiteY9152" fmla="*/ 9203807 h 13294492"/>
              <a:gd name="connsiteX9153" fmla="*/ 7479394 w 21624131"/>
              <a:gd name="connsiteY9153" fmla="*/ 9189193 h 13294492"/>
              <a:gd name="connsiteX9154" fmla="*/ 9883831 w 21624131"/>
              <a:gd name="connsiteY9154" fmla="*/ 8449593 h 13294492"/>
              <a:gd name="connsiteX9155" fmla="*/ 9896066 w 21624131"/>
              <a:gd name="connsiteY9155" fmla="*/ 8450168 h 13294492"/>
              <a:gd name="connsiteX9156" fmla="*/ 9858781 w 21624131"/>
              <a:gd name="connsiteY9156" fmla="*/ 8477771 h 13294492"/>
              <a:gd name="connsiteX9157" fmla="*/ 9812176 w 21624131"/>
              <a:gd name="connsiteY9157" fmla="*/ 8486972 h 13294492"/>
              <a:gd name="connsiteX9158" fmla="*/ 9854120 w 21624131"/>
              <a:gd name="connsiteY9158" fmla="*/ 8459369 h 13294492"/>
              <a:gd name="connsiteX9159" fmla="*/ 9883831 w 21624131"/>
              <a:gd name="connsiteY9159" fmla="*/ 8449593 h 13294492"/>
              <a:gd name="connsiteX9160" fmla="*/ 10289215 w 21624131"/>
              <a:gd name="connsiteY9160" fmla="*/ 8323793 h 13294492"/>
              <a:gd name="connsiteX9161" fmla="*/ 10252104 w 21624131"/>
              <a:gd name="connsiteY9161" fmla="*/ 8347848 h 13294492"/>
              <a:gd name="connsiteX9162" fmla="*/ 10205715 w 21624131"/>
              <a:gd name="connsiteY9162" fmla="*/ 8367091 h 13294492"/>
              <a:gd name="connsiteX9163" fmla="*/ 10238187 w 21624131"/>
              <a:gd name="connsiteY9163" fmla="*/ 8343037 h 13294492"/>
              <a:gd name="connsiteX9164" fmla="*/ 10289215 w 21624131"/>
              <a:gd name="connsiteY9164" fmla="*/ 8323793 h 13294492"/>
              <a:gd name="connsiteX9165" fmla="*/ 20713658 w 21624131"/>
              <a:gd name="connsiteY9165" fmla="*/ 5117102 h 13294492"/>
              <a:gd name="connsiteX9166" fmla="*/ 20721098 w 21624131"/>
              <a:gd name="connsiteY9166" fmla="*/ 5116436 h 13294492"/>
              <a:gd name="connsiteX9167" fmla="*/ 20674869 w 21624131"/>
              <a:gd name="connsiteY9167" fmla="*/ 5177999 h 13294492"/>
              <a:gd name="connsiteX9168" fmla="*/ 20614771 w 21624131"/>
              <a:gd name="connsiteY9168" fmla="*/ 5220620 h 13294492"/>
              <a:gd name="connsiteX9169" fmla="*/ 20661000 w 21624131"/>
              <a:gd name="connsiteY9169" fmla="*/ 5159057 h 13294492"/>
              <a:gd name="connsiteX9170" fmla="*/ 20713658 w 21624131"/>
              <a:gd name="connsiteY9170" fmla="*/ 5117102 h 13294492"/>
              <a:gd name="connsiteX9171" fmla="*/ 14689270 w 21624131"/>
              <a:gd name="connsiteY9171" fmla="*/ 6969410 h 13294492"/>
              <a:gd name="connsiteX9172" fmla="*/ 14700190 w 21624131"/>
              <a:gd name="connsiteY9172" fmla="*/ 6968894 h 13294492"/>
              <a:gd name="connsiteX9173" fmla="*/ 14682217 w 21624131"/>
              <a:gd name="connsiteY9173" fmla="*/ 6971684 h 13294492"/>
              <a:gd name="connsiteX9174" fmla="*/ 10519318 w 21624131"/>
              <a:gd name="connsiteY9174" fmla="*/ 8250731 h 13294492"/>
              <a:gd name="connsiteX9175" fmla="*/ 10478357 w 21624131"/>
              <a:gd name="connsiteY9175" fmla="*/ 8273734 h 13294492"/>
              <a:gd name="connsiteX9176" fmla="*/ 10428295 w 21624131"/>
              <a:gd name="connsiteY9176" fmla="*/ 8296736 h 13294492"/>
              <a:gd name="connsiteX9177" fmla="*/ 10469256 w 21624131"/>
              <a:gd name="connsiteY9177" fmla="*/ 8273734 h 13294492"/>
              <a:gd name="connsiteX9178" fmla="*/ 10519318 w 21624131"/>
              <a:gd name="connsiteY9178" fmla="*/ 8250731 h 13294492"/>
              <a:gd name="connsiteX9179" fmla="*/ 13165707 w 21624131"/>
              <a:gd name="connsiteY9179" fmla="*/ 7436477 h 13294492"/>
              <a:gd name="connsiteX9180" fmla="*/ 13240754 w 21624131"/>
              <a:gd name="connsiteY9180" fmla="*/ 7450278 h 13294492"/>
              <a:gd name="connsiteX9181" fmla="*/ 13179778 w 21624131"/>
              <a:gd name="connsiteY9181" fmla="*/ 7500881 h 13294492"/>
              <a:gd name="connsiteX9182" fmla="*/ 13104730 w 21624131"/>
              <a:gd name="connsiteY9182" fmla="*/ 7487080 h 13294492"/>
              <a:gd name="connsiteX9183" fmla="*/ 13165707 w 21624131"/>
              <a:gd name="connsiteY9183" fmla="*/ 7436477 h 13294492"/>
              <a:gd name="connsiteX9184" fmla="*/ 15858676 w 21624131"/>
              <a:gd name="connsiteY9184" fmla="*/ 6608153 h 13294492"/>
              <a:gd name="connsiteX9185" fmla="*/ 15909704 w 21624131"/>
              <a:gd name="connsiteY9185" fmla="*/ 6599132 h 13294492"/>
              <a:gd name="connsiteX9186" fmla="*/ 15872591 w 21624131"/>
              <a:gd name="connsiteY9186" fmla="*/ 6626194 h 13294492"/>
              <a:gd name="connsiteX9187" fmla="*/ 15821563 w 21624131"/>
              <a:gd name="connsiteY9187" fmla="*/ 6635214 h 13294492"/>
              <a:gd name="connsiteX9188" fmla="*/ 15858676 w 21624131"/>
              <a:gd name="connsiteY9188" fmla="*/ 6608153 h 13294492"/>
              <a:gd name="connsiteX9189" fmla="*/ 14670714 w 21624131"/>
              <a:gd name="connsiteY9189" fmla="*/ 6973469 h 13294492"/>
              <a:gd name="connsiteX9190" fmla="*/ 14678252 w 21624131"/>
              <a:gd name="connsiteY9190" fmla="*/ 6972962 h 13294492"/>
              <a:gd name="connsiteX9191" fmla="*/ 14681745 w 21624131"/>
              <a:gd name="connsiteY9191" fmla="*/ 6971836 h 13294492"/>
              <a:gd name="connsiteX9192" fmla="*/ 14702283 w 21624131"/>
              <a:gd name="connsiteY9192" fmla="*/ 6968794 h 13294492"/>
              <a:gd name="connsiteX9193" fmla="*/ 14732180 w 21624131"/>
              <a:gd name="connsiteY9193" fmla="*/ 6967381 h 13294492"/>
              <a:gd name="connsiteX9194" fmla="*/ 14754215 w 21624131"/>
              <a:gd name="connsiteY9194" fmla="*/ 6965351 h 13294492"/>
              <a:gd name="connsiteX9195" fmla="*/ 14703187 w 21624131"/>
              <a:gd name="connsiteY9195" fmla="*/ 6973469 h 13294492"/>
              <a:gd name="connsiteX9196" fmla="*/ 14680571 w 21624131"/>
              <a:gd name="connsiteY9196" fmla="*/ 6973469 h 13294492"/>
              <a:gd name="connsiteX9197" fmla="*/ 14670714 w 21624131"/>
              <a:gd name="connsiteY9197" fmla="*/ 6973469 h 13294492"/>
              <a:gd name="connsiteX9198" fmla="*/ 14682217 w 21624131"/>
              <a:gd name="connsiteY9198" fmla="*/ 6971684 h 13294492"/>
              <a:gd name="connsiteX9199" fmla="*/ 14681745 w 21624131"/>
              <a:gd name="connsiteY9199" fmla="*/ 6971836 h 13294492"/>
              <a:gd name="connsiteX9200" fmla="*/ 3968859 w 21624131"/>
              <a:gd name="connsiteY9200" fmla="*/ 10264040 h 13294492"/>
              <a:gd name="connsiteX9201" fmla="*/ 4037444 w 21624131"/>
              <a:gd name="connsiteY9201" fmla="*/ 10296006 h 13294492"/>
              <a:gd name="connsiteX9202" fmla="*/ 3978004 w 21624131"/>
              <a:gd name="connsiteY9202" fmla="*/ 10332538 h 13294492"/>
              <a:gd name="connsiteX9203" fmla="*/ 3904847 w 21624131"/>
              <a:gd name="connsiteY9203" fmla="*/ 10305139 h 13294492"/>
              <a:gd name="connsiteX9204" fmla="*/ 3968859 w 21624131"/>
              <a:gd name="connsiteY9204" fmla="*/ 10264040 h 13294492"/>
              <a:gd name="connsiteX9205" fmla="*/ 10764451 w 21624131"/>
              <a:gd name="connsiteY9205" fmla="*/ 8173712 h 13294492"/>
              <a:gd name="connsiteX9206" fmla="*/ 10783652 w 21624131"/>
              <a:gd name="connsiteY9206" fmla="*/ 8171422 h 13294492"/>
              <a:gd name="connsiteX9207" fmla="*/ 10732453 w 21624131"/>
              <a:gd name="connsiteY9207" fmla="*/ 8198899 h 13294492"/>
              <a:gd name="connsiteX9208" fmla="*/ 10671944 w 21624131"/>
              <a:gd name="connsiteY9208" fmla="*/ 8221796 h 13294492"/>
              <a:gd name="connsiteX9209" fmla="*/ 10727799 w 21624131"/>
              <a:gd name="connsiteY9209" fmla="*/ 8189740 h 13294492"/>
              <a:gd name="connsiteX9210" fmla="*/ 10764451 w 21624131"/>
              <a:gd name="connsiteY9210" fmla="*/ 8173712 h 13294492"/>
              <a:gd name="connsiteX9211" fmla="*/ 6684985 w 21624131"/>
              <a:gd name="connsiteY9211" fmla="*/ 9428121 h 13294492"/>
              <a:gd name="connsiteX9212" fmla="*/ 6721638 w 21624131"/>
              <a:gd name="connsiteY9212" fmla="*/ 9425162 h 13294492"/>
              <a:gd name="connsiteX9213" fmla="*/ 6782146 w 21624131"/>
              <a:gd name="connsiteY9213" fmla="*/ 9429897 h 13294492"/>
              <a:gd name="connsiteX9214" fmla="*/ 6735602 w 21624131"/>
              <a:gd name="connsiteY9214" fmla="*/ 9444105 h 13294492"/>
              <a:gd name="connsiteX9215" fmla="*/ 6679748 w 21624131"/>
              <a:gd name="connsiteY9215" fmla="*/ 9434632 h 13294492"/>
              <a:gd name="connsiteX9216" fmla="*/ 6684985 w 21624131"/>
              <a:gd name="connsiteY9216" fmla="*/ 9428121 h 13294492"/>
              <a:gd name="connsiteX9217" fmla="*/ 14009308 w 21624131"/>
              <a:gd name="connsiteY9217" fmla="*/ 7175242 h 13294492"/>
              <a:gd name="connsiteX9218" fmla="*/ 14054737 w 21624131"/>
              <a:gd name="connsiteY9218" fmla="*/ 7162218 h 13294492"/>
              <a:gd name="connsiteX9219" fmla="*/ 14123741 w 21624131"/>
              <a:gd name="connsiteY9219" fmla="*/ 7176425 h 13294492"/>
              <a:gd name="connsiteX9220" fmla="*/ 14068538 w 21624131"/>
              <a:gd name="connsiteY9220" fmla="*/ 7209575 h 13294492"/>
              <a:gd name="connsiteX9221" fmla="*/ 13994932 w 21624131"/>
              <a:gd name="connsiteY9221" fmla="*/ 7195368 h 13294492"/>
              <a:gd name="connsiteX9222" fmla="*/ 14009308 w 21624131"/>
              <a:gd name="connsiteY9222" fmla="*/ 7175242 h 13294492"/>
              <a:gd name="connsiteX9223" fmla="*/ 7114224 w 21624131"/>
              <a:gd name="connsiteY9223" fmla="*/ 9295470 h 13294492"/>
              <a:gd name="connsiteX9224" fmla="*/ 7156179 w 21624131"/>
              <a:gd name="connsiteY9224" fmla="*/ 9291664 h 13294492"/>
              <a:gd name="connsiteX9225" fmla="*/ 7198799 w 21624131"/>
              <a:gd name="connsiteY9225" fmla="*/ 9291664 h 13294492"/>
              <a:gd name="connsiteX9226" fmla="*/ 7165650 w 21624131"/>
              <a:gd name="connsiteY9226" fmla="*/ 9300685 h 13294492"/>
              <a:gd name="connsiteX9227" fmla="*/ 7113558 w 21624131"/>
              <a:gd name="connsiteY9227" fmla="*/ 9296174 h 13294492"/>
              <a:gd name="connsiteX9228" fmla="*/ 7114224 w 21624131"/>
              <a:gd name="connsiteY9228" fmla="*/ 9295470 h 13294492"/>
              <a:gd name="connsiteX9229" fmla="*/ 14658277 w 21624131"/>
              <a:gd name="connsiteY9229" fmla="*/ 6974160 h 13294492"/>
              <a:gd name="connsiteX9230" fmla="*/ 14661436 w 21624131"/>
              <a:gd name="connsiteY9230" fmla="*/ 6973469 h 13294492"/>
              <a:gd name="connsiteX9231" fmla="*/ 14670714 w 21624131"/>
              <a:gd name="connsiteY9231" fmla="*/ 6973469 h 13294492"/>
              <a:gd name="connsiteX9232" fmla="*/ 9094114 w 21624131"/>
              <a:gd name="connsiteY9232" fmla="*/ 8685206 h 13294492"/>
              <a:gd name="connsiteX9233" fmla="*/ 9135661 w 21624131"/>
              <a:gd name="connsiteY9233" fmla="*/ 8680395 h 13294492"/>
              <a:gd name="connsiteX9234" fmla="*/ 9107964 w 21624131"/>
              <a:gd name="connsiteY9234" fmla="*/ 8704449 h 13294492"/>
              <a:gd name="connsiteX9235" fmla="*/ 9057183 w 21624131"/>
              <a:gd name="connsiteY9235" fmla="*/ 8709260 h 13294492"/>
              <a:gd name="connsiteX9236" fmla="*/ 9094114 w 21624131"/>
              <a:gd name="connsiteY9236" fmla="*/ 8685206 h 13294492"/>
              <a:gd name="connsiteX9237" fmla="*/ 14653898 w 21624131"/>
              <a:gd name="connsiteY9237" fmla="*/ 6974403 h 13294492"/>
              <a:gd name="connsiteX9238" fmla="*/ 14658277 w 21624131"/>
              <a:gd name="connsiteY9238" fmla="*/ 6974160 h 13294492"/>
              <a:gd name="connsiteX9239" fmla="*/ 14647005 w 21624131"/>
              <a:gd name="connsiteY9239" fmla="*/ 6976626 h 13294492"/>
              <a:gd name="connsiteX9240" fmla="*/ 14644941 w 21624131"/>
              <a:gd name="connsiteY9240" fmla="*/ 6977077 h 13294492"/>
              <a:gd name="connsiteX9241" fmla="*/ 14647005 w 21624131"/>
              <a:gd name="connsiteY9241" fmla="*/ 6976626 h 13294492"/>
              <a:gd name="connsiteX9242" fmla="*/ 14645780 w 21624131"/>
              <a:gd name="connsiteY9242" fmla="*/ 6977021 h 13294492"/>
              <a:gd name="connsiteX9243" fmla="*/ 14653521 w 21624131"/>
              <a:gd name="connsiteY9243" fmla="*/ 6974425 h 13294492"/>
              <a:gd name="connsiteX9244" fmla="*/ 14656797 w 21624131"/>
              <a:gd name="connsiteY9244" fmla="*/ 6973469 h 13294492"/>
              <a:gd name="connsiteX9245" fmla="*/ 14653898 w 21624131"/>
              <a:gd name="connsiteY9245" fmla="*/ 6974403 h 13294492"/>
              <a:gd name="connsiteX9246" fmla="*/ 14642881 w 21624131"/>
              <a:gd name="connsiteY9246" fmla="*/ 6977528 h 13294492"/>
              <a:gd name="connsiteX9247" fmla="*/ 14644272 w 21624131"/>
              <a:gd name="connsiteY9247" fmla="*/ 6977123 h 13294492"/>
              <a:gd name="connsiteX9248" fmla="*/ 14644941 w 21624131"/>
              <a:gd name="connsiteY9248" fmla="*/ 6977077 h 13294492"/>
              <a:gd name="connsiteX9249" fmla="*/ 14503178 w 21624131"/>
              <a:gd name="connsiteY9249" fmla="*/ 7020488 h 13294492"/>
              <a:gd name="connsiteX9250" fmla="*/ 14554395 w 21624131"/>
              <a:gd name="connsiteY9250" fmla="*/ 7011355 h 13294492"/>
              <a:gd name="connsiteX9251" fmla="*/ 14618939 w 21624131"/>
              <a:gd name="connsiteY9251" fmla="*/ 7015415 h 13294492"/>
              <a:gd name="connsiteX9252" fmla="*/ 14559006 w 21624131"/>
              <a:gd name="connsiteY9252" fmla="*/ 7027591 h 13294492"/>
              <a:gd name="connsiteX9253" fmla="*/ 14499071 w 21624131"/>
              <a:gd name="connsiteY9253" fmla="*/ 7023532 h 13294492"/>
              <a:gd name="connsiteX9254" fmla="*/ 14503178 w 21624131"/>
              <a:gd name="connsiteY9254" fmla="*/ 7020488 h 13294492"/>
              <a:gd name="connsiteX9255" fmla="*/ 2279856 w 21624131"/>
              <a:gd name="connsiteY9255" fmla="*/ 10777946 h 13294492"/>
              <a:gd name="connsiteX9256" fmla="*/ 2354989 w 21624131"/>
              <a:gd name="connsiteY9256" fmla="*/ 10759250 h 13294492"/>
              <a:gd name="connsiteX9257" fmla="*/ 2275161 w 21624131"/>
              <a:gd name="connsiteY9257" fmla="*/ 10787295 h 13294492"/>
              <a:gd name="connsiteX9258" fmla="*/ 2200027 w 21624131"/>
              <a:gd name="connsiteY9258" fmla="*/ 10810665 h 13294492"/>
              <a:gd name="connsiteX9259" fmla="*/ 2279856 w 21624131"/>
              <a:gd name="connsiteY9259" fmla="*/ 10777946 h 13294492"/>
              <a:gd name="connsiteX9260" fmla="*/ 18268840 w 21624131"/>
              <a:gd name="connsiteY9260" fmla="*/ 5858960 h 13294492"/>
              <a:gd name="connsiteX9261" fmla="*/ 18324316 w 21624131"/>
              <a:gd name="connsiteY9261" fmla="*/ 5863599 h 13294492"/>
              <a:gd name="connsiteX9262" fmla="*/ 18287331 w 21624131"/>
              <a:gd name="connsiteY9262" fmla="*/ 5900710 h 13294492"/>
              <a:gd name="connsiteX9263" fmla="*/ 18227235 w 21624131"/>
              <a:gd name="connsiteY9263" fmla="*/ 5896071 h 13294492"/>
              <a:gd name="connsiteX9264" fmla="*/ 18268840 w 21624131"/>
              <a:gd name="connsiteY9264" fmla="*/ 5858960 h 13294492"/>
              <a:gd name="connsiteX9265" fmla="*/ 969999 w 21624131"/>
              <a:gd name="connsiteY9265" fmla="*/ 11179278 h 13294492"/>
              <a:gd name="connsiteX9266" fmla="*/ 1048065 w 21624131"/>
              <a:gd name="connsiteY9266" fmla="*/ 11188690 h 13294492"/>
              <a:gd name="connsiteX9267" fmla="*/ 983775 w 21624131"/>
              <a:gd name="connsiteY9267" fmla="*/ 11254576 h 13294492"/>
              <a:gd name="connsiteX9268" fmla="*/ 905709 w 21624131"/>
              <a:gd name="connsiteY9268" fmla="*/ 11249870 h 13294492"/>
              <a:gd name="connsiteX9269" fmla="*/ 969999 w 21624131"/>
              <a:gd name="connsiteY9269" fmla="*/ 11179278 h 13294492"/>
              <a:gd name="connsiteX9270" fmla="*/ 2375448 w 21624131"/>
              <a:gd name="connsiteY9270" fmla="*/ 10746946 h 13294492"/>
              <a:gd name="connsiteX9271" fmla="*/ 2441662 w 21624131"/>
              <a:gd name="connsiteY9271" fmla="*/ 10734895 h 13294492"/>
              <a:gd name="connsiteX9272" fmla="*/ 2520139 w 21624131"/>
              <a:gd name="connsiteY9272" fmla="*/ 10721364 h 13294492"/>
              <a:gd name="connsiteX9273" fmla="*/ 2446278 w 21624131"/>
              <a:gd name="connsiteY9273" fmla="*/ 10739406 h 13294492"/>
              <a:gd name="connsiteX9274" fmla="*/ 2372418 w 21624131"/>
              <a:gd name="connsiteY9274" fmla="*/ 10748425 h 13294492"/>
              <a:gd name="connsiteX9275" fmla="*/ 2375448 w 21624131"/>
              <a:gd name="connsiteY9275" fmla="*/ 10746946 h 13294492"/>
              <a:gd name="connsiteX9276" fmla="*/ 12294648 w 21624131"/>
              <a:gd name="connsiteY9276" fmla="*/ 7694688 h 13294492"/>
              <a:gd name="connsiteX9277" fmla="*/ 12318801 w 21624131"/>
              <a:gd name="connsiteY9277" fmla="*/ 7704675 h 13294492"/>
              <a:gd name="connsiteX9278" fmla="*/ 12263596 w 21624131"/>
              <a:gd name="connsiteY9278" fmla="*/ 7761076 h 13294492"/>
              <a:gd name="connsiteX9279" fmla="*/ 12194591 w 21624131"/>
              <a:gd name="connsiteY9279" fmla="*/ 7765776 h 13294492"/>
              <a:gd name="connsiteX9280" fmla="*/ 12249795 w 21624131"/>
              <a:gd name="connsiteY9280" fmla="*/ 7709375 h 13294492"/>
              <a:gd name="connsiteX9281" fmla="*/ 12294648 w 21624131"/>
              <a:gd name="connsiteY9281" fmla="*/ 7694688 h 13294492"/>
              <a:gd name="connsiteX9282" fmla="*/ 10471525 w 21624131"/>
              <a:gd name="connsiteY9282" fmla="*/ 8254677 h 13294492"/>
              <a:gd name="connsiteX9283" fmla="*/ 10488692 w 21624131"/>
              <a:gd name="connsiteY9283" fmla="*/ 8250731 h 13294492"/>
              <a:gd name="connsiteX9284" fmla="*/ 10446071 w 21624131"/>
              <a:gd name="connsiteY9284" fmla="*/ 8273282 h 13294492"/>
              <a:gd name="connsiteX9285" fmla="*/ 10393979 w 21624131"/>
              <a:gd name="connsiteY9285" fmla="*/ 8291323 h 13294492"/>
              <a:gd name="connsiteX9286" fmla="*/ 10436599 w 21624131"/>
              <a:gd name="connsiteY9286" fmla="*/ 8268772 h 13294492"/>
              <a:gd name="connsiteX9287" fmla="*/ 10471525 w 21624131"/>
              <a:gd name="connsiteY9287" fmla="*/ 8254677 h 13294492"/>
              <a:gd name="connsiteX9288" fmla="*/ 21049256 w 21624131"/>
              <a:gd name="connsiteY9288" fmla="*/ 5000752 h 13294492"/>
              <a:gd name="connsiteX9289" fmla="*/ 21058564 w 21624131"/>
              <a:gd name="connsiteY9289" fmla="*/ 5019347 h 13294492"/>
              <a:gd name="connsiteX9290" fmla="*/ 20970131 w 21624131"/>
              <a:gd name="connsiteY9290" fmla="*/ 5158814 h 13294492"/>
              <a:gd name="connsiteX9291" fmla="*/ 20960822 w 21624131"/>
              <a:gd name="connsiteY9291" fmla="*/ 5140218 h 13294492"/>
              <a:gd name="connsiteX9292" fmla="*/ 20993403 w 21624131"/>
              <a:gd name="connsiteY9292" fmla="*/ 5075133 h 13294492"/>
              <a:gd name="connsiteX9293" fmla="*/ 21049256 w 21624131"/>
              <a:gd name="connsiteY9293" fmla="*/ 5000752 h 13294492"/>
              <a:gd name="connsiteX9294" fmla="*/ 9677728 w 21624131"/>
              <a:gd name="connsiteY9294" fmla="*/ 8497897 h 13294492"/>
              <a:gd name="connsiteX9295" fmla="*/ 9696528 w 21624131"/>
              <a:gd name="connsiteY9295" fmla="*/ 8496172 h 13294492"/>
              <a:gd name="connsiteX9296" fmla="*/ 9663627 w 21624131"/>
              <a:gd name="connsiteY9296" fmla="*/ 8523774 h 13294492"/>
              <a:gd name="connsiteX9297" fmla="*/ 9616627 w 21624131"/>
              <a:gd name="connsiteY9297" fmla="*/ 8532975 h 13294492"/>
              <a:gd name="connsiteX9298" fmla="*/ 9644828 w 21624131"/>
              <a:gd name="connsiteY9298" fmla="*/ 8509973 h 13294492"/>
              <a:gd name="connsiteX9299" fmla="*/ 9677728 w 21624131"/>
              <a:gd name="connsiteY9299" fmla="*/ 8497897 h 13294492"/>
              <a:gd name="connsiteX9300" fmla="*/ 19351265 w 21624131"/>
              <a:gd name="connsiteY9300" fmla="*/ 5521219 h 13294492"/>
              <a:gd name="connsiteX9301" fmla="*/ 19411363 w 21624131"/>
              <a:gd name="connsiteY9301" fmla="*/ 5543769 h 13294492"/>
              <a:gd name="connsiteX9302" fmla="*/ 19369756 w 21624131"/>
              <a:gd name="connsiteY9302" fmla="*/ 5584361 h 13294492"/>
              <a:gd name="connsiteX9303" fmla="*/ 19309659 w 21624131"/>
              <a:gd name="connsiteY9303" fmla="*/ 5566319 h 13294492"/>
              <a:gd name="connsiteX9304" fmla="*/ 19351265 w 21624131"/>
              <a:gd name="connsiteY9304" fmla="*/ 5521219 h 13294492"/>
              <a:gd name="connsiteX9305" fmla="*/ 14615047 w 21624131"/>
              <a:gd name="connsiteY9305" fmla="*/ 6977528 h 13294492"/>
              <a:gd name="connsiteX9306" fmla="*/ 14634182 w 21624131"/>
              <a:gd name="connsiteY9306" fmla="*/ 6975499 h 13294492"/>
              <a:gd name="connsiteX9307" fmla="*/ 14653521 w 21624131"/>
              <a:gd name="connsiteY9307" fmla="*/ 6974425 h 13294492"/>
              <a:gd name="connsiteX9308" fmla="*/ 14644272 w 21624131"/>
              <a:gd name="connsiteY9308" fmla="*/ 6977123 h 13294492"/>
              <a:gd name="connsiteX9309" fmla="*/ 14638242 w 21624131"/>
              <a:gd name="connsiteY9309" fmla="*/ 6977528 h 13294492"/>
              <a:gd name="connsiteX9310" fmla="*/ 14615047 w 21624131"/>
              <a:gd name="connsiteY9310" fmla="*/ 6977528 h 13294492"/>
              <a:gd name="connsiteX9311" fmla="*/ 14596491 w 21624131"/>
              <a:gd name="connsiteY9311" fmla="*/ 6981587 h 13294492"/>
              <a:gd name="connsiteX9312" fmla="*/ 14642881 w 21624131"/>
              <a:gd name="connsiteY9312" fmla="*/ 6977528 h 13294492"/>
              <a:gd name="connsiteX9313" fmla="*/ 14596491 w 21624131"/>
              <a:gd name="connsiteY9313" fmla="*/ 6981587 h 13294492"/>
              <a:gd name="connsiteX9314" fmla="*/ 11542958 w 21624131"/>
              <a:gd name="connsiteY9314" fmla="*/ 7920552 h 13294492"/>
              <a:gd name="connsiteX9315" fmla="*/ 11569249 w 21624131"/>
              <a:gd name="connsiteY9315" fmla="*/ 7921707 h 13294492"/>
              <a:gd name="connsiteX9316" fmla="*/ 11518954 w 21624131"/>
              <a:gd name="connsiteY9316" fmla="*/ 7967870 h 13294492"/>
              <a:gd name="connsiteX9317" fmla="*/ 11445797 w 21624131"/>
              <a:gd name="connsiteY9317" fmla="*/ 7981718 h 13294492"/>
              <a:gd name="connsiteX9318" fmla="*/ 11496091 w 21624131"/>
              <a:gd name="connsiteY9318" fmla="*/ 7940172 h 13294492"/>
              <a:gd name="connsiteX9319" fmla="*/ 11542958 w 21624131"/>
              <a:gd name="connsiteY9319" fmla="*/ 7920552 h 13294492"/>
              <a:gd name="connsiteX9320" fmla="*/ 10971821 w 21624131"/>
              <a:gd name="connsiteY9320" fmla="*/ 8092715 h 13294492"/>
              <a:gd name="connsiteX9321" fmla="*/ 10976616 w 21624131"/>
              <a:gd name="connsiteY9321" fmla="*/ 8093005 h 13294492"/>
              <a:gd name="connsiteX9322" fmla="*/ 10921662 w 21624131"/>
              <a:gd name="connsiteY9322" fmla="*/ 8130117 h 13294492"/>
              <a:gd name="connsiteX9323" fmla="*/ 10866707 w 21624131"/>
              <a:gd name="connsiteY9323" fmla="*/ 8153311 h 13294492"/>
              <a:gd name="connsiteX9324" fmla="*/ 10917083 w 21624131"/>
              <a:gd name="connsiteY9324" fmla="*/ 8116200 h 13294492"/>
              <a:gd name="connsiteX9325" fmla="*/ 10971821 w 21624131"/>
              <a:gd name="connsiteY9325" fmla="*/ 8092715 h 13294492"/>
              <a:gd name="connsiteX9326" fmla="*/ 2107001 w 21624131"/>
              <a:gd name="connsiteY9326" fmla="*/ 10818847 h 13294492"/>
              <a:gd name="connsiteX9327" fmla="*/ 2160231 w 21624131"/>
              <a:gd name="connsiteY9327" fmla="*/ 10809831 h 13294492"/>
              <a:gd name="connsiteX9328" fmla="*/ 2090988 w 21624131"/>
              <a:gd name="connsiteY9328" fmla="*/ 10841887 h 13294492"/>
              <a:gd name="connsiteX9329" fmla="*/ 2012512 w 21624131"/>
              <a:gd name="connsiteY9329" fmla="*/ 10864784 h 13294492"/>
              <a:gd name="connsiteX9330" fmla="*/ 2077139 w 21624131"/>
              <a:gd name="connsiteY9330" fmla="*/ 10828148 h 13294492"/>
              <a:gd name="connsiteX9331" fmla="*/ 2107001 w 21624131"/>
              <a:gd name="connsiteY9331" fmla="*/ 10818847 h 13294492"/>
              <a:gd name="connsiteX9332" fmla="*/ 7618677 w 21624131"/>
              <a:gd name="connsiteY9332" fmla="*/ 9122534 h 13294492"/>
              <a:gd name="connsiteX9333" fmla="*/ 7641758 w 21624131"/>
              <a:gd name="connsiteY9333" fmla="*/ 9115769 h 13294492"/>
              <a:gd name="connsiteX9334" fmla="*/ 7687921 w 21624131"/>
              <a:gd name="connsiteY9334" fmla="*/ 9120279 h 13294492"/>
              <a:gd name="connsiteX9335" fmla="*/ 7655607 w 21624131"/>
              <a:gd name="connsiteY9335" fmla="*/ 9133810 h 13294492"/>
              <a:gd name="connsiteX9336" fmla="*/ 7609444 w 21624131"/>
              <a:gd name="connsiteY9336" fmla="*/ 9129299 h 13294492"/>
              <a:gd name="connsiteX9337" fmla="*/ 7618677 w 21624131"/>
              <a:gd name="connsiteY9337" fmla="*/ 9122534 h 13294492"/>
              <a:gd name="connsiteX9338" fmla="*/ 6519057 w 21624131"/>
              <a:gd name="connsiteY9338" fmla="*/ 9460565 h 13294492"/>
              <a:gd name="connsiteX9339" fmla="*/ 6558868 w 21624131"/>
              <a:gd name="connsiteY9339" fmla="*/ 9459438 h 13294492"/>
              <a:gd name="connsiteX9340" fmla="*/ 6619755 w 21624131"/>
              <a:gd name="connsiteY9340" fmla="*/ 9468457 h 13294492"/>
              <a:gd name="connsiteX9341" fmla="*/ 6572918 w 21624131"/>
              <a:gd name="connsiteY9341" fmla="*/ 9481988 h 13294492"/>
              <a:gd name="connsiteX9342" fmla="*/ 6507348 w 21624131"/>
              <a:gd name="connsiteY9342" fmla="*/ 9468457 h 13294492"/>
              <a:gd name="connsiteX9343" fmla="*/ 6519057 w 21624131"/>
              <a:gd name="connsiteY9343" fmla="*/ 9460565 h 13294492"/>
              <a:gd name="connsiteX9344" fmla="*/ 6190793 w 21624131"/>
              <a:gd name="connsiteY9344" fmla="*/ 9561066 h 13294492"/>
              <a:gd name="connsiteX9345" fmla="*/ 6225950 w 21624131"/>
              <a:gd name="connsiteY9345" fmla="*/ 9555050 h 13294492"/>
              <a:gd name="connsiteX9346" fmla="*/ 6295105 w 21624131"/>
              <a:gd name="connsiteY9346" fmla="*/ 9574293 h 13294492"/>
              <a:gd name="connsiteX9347" fmla="*/ 6244391 w 21624131"/>
              <a:gd name="connsiteY9347" fmla="*/ 9598347 h 13294492"/>
              <a:gd name="connsiteX9348" fmla="*/ 6179843 w 21624131"/>
              <a:gd name="connsiteY9348" fmla="*/ 9574295 h 13294492"/>
              <a:gd name="connsiteX9349" fmla="*/ 6190793 w 21624131"/>
              <a:gd name="connsiteY9349" fmla="*/ 9561066 h 13294492"/>
              <a:gd name="connsiteX9350" fmla="*/ 14342039 w 21624131"/>
              <a:gd name="connsiteY9350" fmla="*/ 7053977 h 13294492"/>
              <a:gd name="connsiteX9351" fmla="*/ 14387191 w 21624131"/>
              <a:gd name="connsiteY9351" fmla="*/ 7046535 h 13294492"/>
              <a:gd name="connsiteX9352" fmla="*/ 14451204 w 21624131"/>
              <a:gd name="connsiteY9352" fmla="*/ 7056458 h 13294492"/>
              <a:gd name="connsiteX9353" fmla="*/ 14391763 w 21624131"/>
              <a:gd name="connsiteY9353" fmla="*/ 7071342 h 13294492"/>
              <a:gd name="connsiteX9354" fmla="*/ 14327751 w 21624131"/>
              <a:gd name="connsiteY9354" fmla="*/ 7061419 h 13294492"/>
              <a:gd name="connsiteX9355" fmla="*/ 14342039 w 21624131"/>
              <a:gd name="connsiteY9355" fmla="*/ 7053977 h 13294492"/>
              <a:gd name="connsiteX9356" fmla="*/ 3412812 w 21624131"/>
              <a:gd name="connsiteY9356" fmla="*/ 10415000 h 13294492"/>
              <a:gd name="connsiteX9357" fmla="*/ 3441150 w 21624131"/>
              <a:gd name="connsiteY9357" fmla="*/ 10411970 h 13294492"/>
              <a:gd name="connsiteX9358" fmla="*/ 3510547 w 21624131"/>
              <a:gd name="connsiteY9358" fmla="*/ 10430011 h 13294492"/>
              <a:gd name="connsiteX9359" fmla="*/ 3450402 w 21624131"/>
              <a:gd name="connsiteY9359" fmla="*/ 10457071 h 13294492"/>
              <a:gd name="connsiteX9360" fmla="*/ 3376378 w 21624131"/>
              <a:gd name="connsiteY9360" fmla="*/ 10443541 h 13294492"/>
              <a:gd name="connsiteX9361" fmla="*/ 3412812 w 21624131"/>
              <a:gd name="connsiteY9361" fmla="*/ 10415000 h 13294492"/>
              <a:gd name="connsiteX9362" fmla="*/ 14770839 w 21624131"/>
              <a:gd name="connsiteY9362" fmla="*/ 6921513 h 13294492"/>
              <a:gd name="connsiteX9363" fmla="*/ 14826505 w 21624131"/>
              <a:gd name="connsiteY9363" fmla="*/ 6916642 h 13294492"/>
              <a:gd name="connsiteX9364" fmla="*/ 14784754 w 21624131"/>
              <a:gd name="connsiteY9364" fmla="*/ 6931255 h 13294492"/>
              <a:gd name="connsiteX9365" fmla="*/ 14733726 w 21624131"/>
              <a:gd name="connsiteY9365" fmla="*/ 6936126 h 13294492"/>
              <a:gd name="connsiteX9366" fmla="*/ 14770839 w 21624131"/>
              <a:gd name="connsiteY9366" fmla="*/ 6921513 h 13294492"/>
              <a:gd name="connsiteX9367" fmla="*/ 10746556 w 21624131"/>
              <a:gd name="connsiteY9367" fmla="*/ 8158725 h 13294492"/>
              <a:gd name="connsiteX9368" fmla="*/ 10700329 w 21624131"/>
              <a:gd name="connsiteY9368" fmla="*/ 8186770 h 13294492"/>
              <a:gd name="connsiteX9369" fmla="*/ 10644853 w 21624131"/>
              <a:gd name="connsiteY9369" fmla="*/ 8210141 h 13294492"/>
              <a:gd name="connsiteX9370" fmla="*/ 10686460 w 21624131"/>
              <a:gd name="connsiteY9370" fmla="*/ 8186770 h 13294492"/>
              <a:gd name="connsiteX9371" fmla="*/ 10746556 w 21624131"/>
              <a:gd name="connsiteY9371" fmla="*/ 8158725 h 13294492"/>
              <a:gd name="connsiteX9372" fmla="*/ 15303585 w 21624131"/>
              <a:gd name="connsiteY9372" fmla="*/ 6755633 h 13294492"/>
              <a:gd name="connsiteX9373" fmla="*/ 15354188 w 21624131"/>
              <a:gd name="connsiteY9373" fmla="*/ 6750898 h 13294492"/>
              <a:gd name="connsiteX9374" fmla="*/ 15308185 w 21624131"/>
              <a:gd name="connsiteY9374" fmla="*/ 6774576 h 13294492"/>
              <a:gd name="connsiteX9375" fmla="*/ 15262184 w 21624131"/>
              <a:gd name="connsiteY9375" fmla="*/ 6779311 h 13294492"/>
              <a:gd name="connsiteX9376" fmla="*/ 15303585 w 21624131"/>
              <a:gd name="connsiteY9376" fmla="*/ 6755633 h 13294492"/>
              <a:gd name="connsiteX9377" fmla="*/ 18628747 w 21624131"/>
              <a:gd name="connsiteY9377" fmla="*/ 5732651 h 13294492"/>
              <a:gd name="connsiteX9378" fmla="*/ 18688844 w 21624131"/>
              <a:gd name="connsiteY9378" fmla="*/ 5742033 h 13294492"/>
              <a:gd name="connsiteX9379" fmla="*/ 18642616 w 21624131"/>
              <a:gd name="connsiteY9379" fmla="*/ 5784247 h 13294492"/>
              <a:gd name="connsiteX9380" fmla="*/ 18587142 w 21624131"/>
              <a:gd name="connsiteY9380" fmla="*/ 5774867 h 13294492"/>
              <a:gd name="connsiteX9381" fmla="*/ 18628747 w 21624131"/>
              <a:gd name="connsiteY9381" fmla="*/ 5732651 h 13294492"/>
              <a:gd name="connsiteX9382" fmla="*/ 17343512 w 21624131"/>
              <a:gd name="connsiteY9382" fmla="*/ 6126475 h 13294492"/>
              <a:gd name="connsiteX9383" fmla="*/ 17398125 w 21624131"/>
              <a:gd name="connsiteY9383" fmla="*/ 6121964 h 13294492"/>
              <a:gd name="connsiteX9384" fmla="*/ 17352613 w 21624131"/>
              <a:gd name="connsiteY9384" fmla="*/ 6158044 h 13294492"/>
              <a:gd name="connsiteX9385" fmla="*/ 17302550 w 21624131"/>
              <a:gd name="connsiteY9385" fmla="*/ 6158044 h 13294492"/>
              <a:gd name="connsiteX9386" fmla="*/ 17343512 w 21624131"/>
              <a:gd name="connsiteY9386" fmla="*/ 6126475 h 13294492"/>
              <a:gd name="connsiteX9387" fmla="*/ 14173481 w 21624131"/>
              <a:gd name="connsiteY9387" fmla="*/ 7100825 h 13294492"/>
              <a:gd name="connsiteX9388" fmla="*/ 14216056 w 21624131"/>
              <a:gd name="connsiteY9388" fmla="*/ 7092537 h 13294492"/>
              <a:gd name="connsiteX9389" fmla="*/ 14286041 w 21624131"/>
              <a:gd name="connsiteY9389" fmla="*/ 7106744 h 13294492"/>
              <a:gd name="connsiteX9390" fmla="*/ 14230052 w 21624131"/>
              <a:gd name="connsiteY9390" fmla="*/ 7130423 h 13294492"/>
              <a:gd name="connsiteX9391" fmla="*/ 14155402 w 21624131"/>
              <a:gd name="connsiteY9391" fmla="*/ 7116216 h 13294492"/>
              <a:gd name="connsiteX9392" fmla="*/ 14173481 w 21624131"/>
              <a:gd name="connsiteY9392" fmla="*/ 7100825 h 13294492"/>
              <a:gd name="connsiteX9393" fmla="*/ 6358351 w 21624131"/>
              <a:gd name="connsiteY9393" fmla="*/ 9504411 h 13294492"/>
              <a:gd name="connsiteX9394" fmla="*/ 6397562 w 21624131"/>
              <a:gd name="connsiteY9394" fmla="*/ 9500930 h 13294492"/>
              <a:gd name="connsiteX9395" fmla="*/ 6456663 w 21624131"/>
              <a:gd name="connsiteY9395" fmla="*/ 9519487 h 13294492"/>
              <a:gd name="connsiteX9396" fmla="*/ 6402108 w 21624131"/>
              <a:gd name="connsiteY9396" fmla="*/ 9533404 h 13294492"/>
              <a:gd name="connsiteX9397" fmla="*/ 6343008 w 21624131"/>
              <a:gd name="connsiteY9397" fmla="*/ 9514848 h 13294492"/>
              <a:gd name="connsiteX9398" fmla="*/ 6358351 w 21624131"/>
              <a:gd name="connsiteY9398" fmla="*/ 9504411 h 13294492"/>
              <a:gd name="connsiteX9399" fmla="*/ 18996055 w 21624131"/>
              <a:gd name="connsiteY9399" fmla="*/ 5617057 h 13294492"/>
              <a:gd name="connsiteX9400" fmla="*/ 19050669 w 21624131"/>
              <a:gd name="connsiteY9400" fmla="*/ 5640736 h 13294492"/>
              <a:gd name="connsiteX9401" fmla="*/ 19005157 w 21624131"/>
              <a:gd name="connsiteY9401" fmla="*/ 5683356 h 13294492"/>
              <a:gd name="connsiteX9402" fmla="*/ 18950544 w 21624131"/>
              <a:gd name="connsiteY9402" fmla="*/ 5664413 h 13294492"/>
              <a:gd name="connsiteX9403" fmla="*/ 18996055 w 21624131"/>
              <a:gd name="connsiteY9403" fmla="*/ 5617057 h 13294492"/>
              <a:gd name="connsiteX9404" fmla="*/ 6817877 w 21624131"/>
              <a:gd name="connsiteY9404" fmla="*/ 9362499 h 13294492"/>
              <a:gd name="connsiteX9405" fmla="*/ 6860601 w 21624131"/>
              <a:gd name="connsiteY9405" fmla="*/ 9360216 h 13294492"/>
              <a:gd name="connsiteX9406" fmla="*/ 6912016 w 21624131"/>
              <a:gd name="connsiteY9406" fmla="*/ 9365627 h 13294492"/>
              <a:gd name="connsiteX9407" fmla="*/ 6865275 w 21624131"/>
              <a:gd name="connsiteY9407" fmla="*/ 9371039 h 13294492"/>
              <a:gd name="connsiteX9408" fmla="*/ 6813860 w 21624131"/>
              <a:gd name="connsiteY9408" fmla="*/ 9365627 h 13294492"/>
              <a:gd name="connsiteX9409" fmla="*/ 6817877 w 21624131"/>
              <a:gd name="connsiteY9409" fmla="*/ 9362499 h 13294492"/>
              <a:gd name="connsiteX9410" fmla="*/ 4486920 w 21624131"/>
              <a:gd name="connsiteY9410" fmla="*/ 10079204 h 13294492"/>
              <a:gd name="connsiteX9411" fmla="*/ 4560525 w 21624131"/>
              <a:gd name="connsiteY9411" fmla="*/ 10125090 h 13294492"/>
              <a:gd name="connsiteX9412" fmla="*/ 4505321 w 21624131"/>
              <a:gd name="connsiteY9412" fmla="*/ 10175564 h 13294492"/>
              <a:gd name="connsiteX9413" fmla="*/ 4431716 w 21624131"/>
              <a:gd name="connsiteY9413" fmla="*/ 10143444 h 13294492"/>
              <a:gd name="connsiteX9414" fmla="*/ 4486920 w 21624131"/>
              <a:gd name="connsiteY9414" fmla="*/ 10079204 h 13294492"/>
              <a:gd name="connsiteX9415" fmla="*/ 11344964 w 21624131"/>
              <a:gd name="connsiteY9415" fmla="*/ 7969131 h 13294492"/>
              <a:gd name="connsiteX9416" fmla="*/ 11371638 w 21624131"/>
              <a:gd name="connsiteY9416" fmla="*/ 7967947 h 13294492"/>
              <a:gd name="connsiteX9417" fmla="*/ 11320610 w 21624131"/>
              <a:gd name="connsiteY9417" fmla="*/ 8010568 h 13294492"/>
              <a:gd name="connsiteX9418" fmla="*/ 11255664 w 21624131"/>
              <a:gd name="connsiteY9418" fmla="*/ 8029510 h 13294492"/>
              <a:gd name="connsiteX9419" fmla="*/ 11297415 w 21624131"/>
              <a:gd name="connsiteY9419" fmla="*/ 7991626 h 13294492"/>
              <a:gd name="connsiteX9420" fmla="*/ 11344964 w 21624131"/>
              <a:gd name="connsiteY9420" fmla="*/ 7969131 h 13294492"/>
              <a:gd name="connsiteX9421" fmla="*/ 16223220 w 21624131"/>
              <a:gd name="connsiteY9421" fmla="*/ 6468521 h 13294492"/>
              <a:gd name="connsiteX9422" fmla="*/ 16269611 w 21624131"/>
              <a:gd name="connsiteY9422" fmla="*/ 6463920 h 13294492"/>
              <a:gd name="connsiteX9423" fmla="*/ 16232498 w 21624131"/>
              <a:gd name="connsiteY9423" fmla="*/ 6491522 h 13294492"/>
              <a:gd name="connsiteX9424" fmla="*/ 16181472 w 21624131"/>
              <a:gd name="connsiteY9424" fmla="*/ 6496122 h 13294492"/>
              <a:gd name="connsiteX9425" fmla="*/ 16223220 w 21624131"/>
              <a:gd name="connsiteY9425" fmla="*/ 6468521 h 13294492"/>
              <a:gd name="connsiteX9426" fmla="*/ 11154277 w 21624131"/>
              <a:gd name="connsiteY9426" fmla="*/ 8026296 h 13294492"/>
              <a:gd name="connsiteX9427" fmla="*/ 11176030 w 21624131"/>
              <a:gd name="connsiteY9427" fmla="*/ 8027480 h 13294492"/>
              <a:gd name="connsiteX9428" fmla="*/ 11121076 w 21624131"/>
              <a:gd name="connsiteY9428" fmla="*/ 8065365 h 13294492"/>
              <a:gd name="connsiteX9429" fmla="*/ 11056963 w 21624131"/>
              <a:gd name="connsiteY9429" fmla="*/ 8084308 h 13294492"/>
              <a:gd name="connsiteX9430" fmla="*/ 11111916 w 21624131"/>
              <a:gd name="connsiteY9430" fmla="*/ 8046423 h 13294492"/>
              <a:gd name="connsiteX9431" fmla="*/ 11154277 w 21624131"/>
              <a:gd name="connsiteY9431" fmla="*/ 8026296 h 13294492"/>
              <a:gd name="connsiteX9432" fmla="*/ 14564019 w 21624131"/>
              <a:gd name="connsiteY9432" fmla="*/ 6977528 h 13294492"/>
              <a:gd name="connsiteX9433" fmla="*/ 14614081 w 21624131"/>
              <a:gd name="connsiteY9433" fmla="*/ 6969411 h 13294492"/>
              <a:gd name="connsiteX9434" fmla="*/ 14659592 w 21624131"/>
              <a:gd name="connsiteY9434" fmla="*/ 6965352 h 13294492"/>
              <a:gd name="connsiteX9435" fmla="*/ 14618633 w 21624131"/>
              <a:gd name="connsiteY9435" fmla="*/ 6973469 h 13294492"/>
              <a:gd name="connsiteX9436" fmla="*/ 14564019 w 21624131"/>
              <a:gd name="connsiteY9436" fmla="*/ 6977528 h 13294492"/>
              <a:gd name="connsiteX9437" fmla="*/ 10713293 w 21624131"/>
              <a:gd name="connsiteY9437" fmla="*/ 8161430 h 13294492"/>
              <a:gd name="connsiteX9438" fmla="*/ 10662264 w 21624131"/>
              <a:gd name="connsiteY9438" fmla="*/ 8189475 h 13294492"/>
              <a:gd name="connsiteX9439" fmla="*/ 10615875 w 21624131"/>
              <a:gd name="connsiteY9439" fmla="*/ 8212846 h 13294492"/>
              <a:gd name="connsiteX9440" fmla="*/ 10662264 w 21624131"/>
              <a:gd name="connsiteY9440" fmla="*/ 8184801 h 13294492"/>
              <a:gd name="connsiteX9441" fmla="*/ 10713293 w 21624131"/>
              <a:gd name="connsiteY9441" fmla="*/ 8161430 h 13294492"/>
              <a:gd name="connsiteX9442" fmla="*/ 6958748 w 21624131"/>
              <a:gd name="connsiteY9442" fmla="*/ 9314888 h 13294492"/>
              <a:gd name="connsiteX9443" fmla="*/ 6985245 w 21624131"/>
              <a:gd name="connsiteY9443" fmla="*/ 9314211 h 13294492"/>
              <a:gd name="connsiteX9444" fmla="*/ 7039367 w 21624131"/>
              <a:gd name="connsiteY9444" fmla="*/ 9319624 h 13294492"/>
              <a:gd name="connsiteX9445" fmla="*/ 6998776 w 21624131"/>
              <a:gd name="connsiteY9445" fmla="*/ 9325036 h 13294492"/>
              <a:gd name="connsiteX9446" fmla="*/ 6949164 w 21624131"/>
              <a:gd name="connsiteY9446" fmla="*/ 9319625 h 13294492"/>
              <a:gd name="connsiteX9447" fmla="*/ 6958748 w 21624131"/>
              <a:gd name="connsiteY9447" fmla="*/ 9314888 h 13294492"/>
              <a:gd name="connsiteX9448" fmla="*/ 16783376 w 21624131"/>
              <a:gd name="connsiteY9448" fmla="*/ 6292220 h 13294492"/>
              <a:gd name="connsiteX9449" fmla="*/ 16834402 w 21624131"/>
              <a:gd name="connsiteY9449" fmla="*/ 6287484 h 13294492"/>
              <a:gd name="connsiteX9450" fmla="*/ 16792653 w 21624131"/>
              <a:gd name="connsiteY9450" fmla="*/ 6320633 h 13294492"/>
              <a:gd name="connsiteX9451" fmla="*/ 16741625 w 21624131"/>
              <a:gd name="connsiteY9451" fmla="*/ 6325369 h 13294492"/>
              <a:gd name="connsiteX9452" fmla="*/ 16783376 w 21624131"/>
              <a:gd name="connsiteY9452" fmla="*/ 6292220 h 13294492"/>
              <a:gd name="connsiteX9453" fmla="*/ 15663490 w 21624131"/>
              <a:gd name="connsiteY9453" fmla="*/ 6636115 h 13294492"/>
              <a:gd name="connsiteX9454" fmla="*/ 15714095 w 21624131"/>
              <a:gd name="connsiteY9454" fmla="*/ 6631606 h 13294492"/>
              <a:gd name="connsiteX9455" fmla="*/ 15668090 w 21624131"/>
              <a:gd name="connsiteY9455" fmla="*/ 6658667 h 13294492"/>
              <a:gd name="connsiteX9456" fmla="*/ 15622087 w 21624131"/>
              <a:gd name="connsiteY9456" fmla="*/ 6663177 h 13294492"/>
              <a:gd name="connsiteX9457" fmla="*/ 15663490 w 21624131"/>
              <a:gd name="connsiteY9457" fmla="*/ 6636115 h 13294492"/>
              <a:gd name="connsiteX9458" fmla="*/ 14939078 w 21624131"/>
              <a:gd name="connsiteY9458" fmla="*/ 6858913 h 13294492"/>
              <a:gd name="connsiteX9459" fmla="*/ 14989681 w 21624131"/>
              <a:gd name="connsiteY9459" fmla="*/ 6854403 h 13294492"/>
              <a:gd name="connsiteX9460" fmla="*/ 14952878 w 21624131"/>
              <a:gd name="connsiteY9460" fmla="*/ 6872444 h 13294492"/>
              <a:gd name="connsiteX9461" fmla="*/ 14902275 w 21624131"/>
              <a:gd name="connsiteY9461" fmla="*/ 6876954 h 13294492"/>
              <a:gd name="connsiteX9462" fmla="*/ 14939078 w 21624131"/>
              <a:gd name="connsiteY9462" fmla="*/ 6858913 h 13294492"/>
              <a:gd name="connsiteX9463" fmla="*/ 10686232 w 21624131"/>
              <a:gd name="connsiteY9463" fmla="*/ 8166843 h 13294492"/>
              <a:gd name="connsiteX9464" fmla="*/ 10639843 w 21624131"/>
              <a:gd name="connsiteY9464" fmla="*/ 8189845 h 13294492"/>
              <a:gd name="connsiteX9465" fmla="*/ 10588815 w 21624131"/>
              <a:gd name="connsiteY9465" fmla="*/ 8212847 h 13294492"/>
              <a:gd name="connsiteX9466" fmla="*/ 10630565 w 21624131"/>
              <a:gd name="connsiteY9466" fmla="*/ 8189845 h 13294492"/>
              <a:gd name="connsiteX9467" fmla="*/ 10686232 w 21624131"/>
              <a:gd name="connsiteY9467" fmla="*/ 8166843 h 13294492"/>
              <a:gd name="connsiteX9468" fmla="*/ 2527324 w 21624131"/>
              <a:gd name="connsiteY9468" fmla="*/ 10672655 h 13294492"/>
              <a:gd name="connsiteX9469" fmla="*/ 2575580 w 21624131"/>
              <a:gd name="connsiteY9469" fmla="*/ 10661057 h 13294492"/>
              <a:gd name="connsiteX9470" fmla="*/ 2654647 w 21624131"/>
              <a:gd name="connsiteY9470" fmla="*/ 10661058 h 13294492"/>
              <a:gd name="connsiteX9471" fmla="*/ 2589532 w 21624131"/>
              <a:gd name="connsiteY9471" fmla="*/ 10679613 h 13294492"/>
              <a:gd name="connsiteX9472" fmla="*/ 2510464 w 21624131"/>
              <a:gd name="connsiteY9472" fmla="*/ 10684253 h 13294492"/>
              <a:gd name="connsiteX9473" fmla="*/ 2527324 w 21624131"/>
              <a:gd name="connsiteY9473" fmla="*/ 10672655 h 13294492"/>
              <a:gd name="connsiteX9474" fmla="*/ 14512394 w 21624131"/>
              <a:gd name="connsiteY9474" fmla="*/ 6985792 h 13294492"/>
              <a:gd name="connsiteX9475" fmla="*/ 14540570 w 21624131"/>
              <a:gd name="connsiteY9475" fmla="*/ 6982264 h 13294492"/>
              <a:gd name="connsiteX9476" fmla="*/ 14553951 w 21624131"/>
              <a:gd name="connsiteY9476" fmla="*/ 6981587 h 13294492"/>
              <a:gd name="connsiteX9477" fmla="*/ 14535916 w 21624131"/>
              <a:gd name="connsiteY9477" fmla="*/ 6984294 h 13294492"/>
              <a:gd name="connsiteX9478" fmla="*/ 1881944 w 21624131"/>
              <a:gd name="connsiteY9478" fmla="*/ 10870017 h 13294492"/>
              <a:gd name="connsiteX9479" fmla="*/ 1960009 w 21624131"/>
              <a:gd name="connsiteY9479" fmla="*/ 10855946 h 13294492"/>
              <a:gd name="connsiteX9480" fmla="*/ 1895719 w 21624131"/>
              <a:gd name="connsiteY9480" fmla="*/ 10893470 h 13294492"/>
              <a:gd name="connsiteX9481" fmla="*/ 1817653 w 21624131"/>
              <a:gd name="connsiteY9481" fmla="*/ 10912233 h 13294492"/>
              <a:gd name="connsiteX9482" fmla="*/ 1881944 w 21624131"/>
              <a:gd name="connsiteY9482" fmla="*/ 10870017 h 13294492"/>
              <a:gd name="connsiteX9483" fmla="*/ 8169439 w 21624131"/>
              <a:gd name="connsiteY9483" fmla="*/ 8936042 h 13294492"/>
              <a:gd name="connsiteX9484" fmla="*/ 8210986 w 21624131"/>
              <a:gd name="connsiteY9484" fmla="*/ 8936041 h 13294492"/>
              <a:gd name="connsiteX9485" fmla="*/ 8183288 w 21624131"/>
              <a:gd name="connsiteY9485" fmla="*/ 8958029 h 13294492"/>
              <a:gd name="connsiteX9486" fmla="*/ 8141742 w 21624131"/>
              <a:gd name="connsiteY9486" fmla="*/ 8958029 h 13294492"/>
              <a:gd name="connsiteX9487" fmla="*/ 8169439 w 21624131"/>
              <a:gd name="connsiteY9487" fmla="*/ 8936042 h 13294492"/>
              <a:gd name="connsiteX9488" fmla="*/ 8529345 w 21624131"/>
              <a:gd name="connsiteY9488" fmla="*/ 8825092 h 13294492"/>
              <a:gd name="connsiteX9489" fmla="*/ 8570891 w 21624131"/>
              <a:gd name="connsiteY9489" fmla="*/ 8825092 h 13294492"/>
              <a:gd name="connsiteX9490" fmla="*/ 8543195 w 21624131"/>
              <a:gd name="connsiteY9490" fmla="*/ 8847079 h 13294492"/>
              <a:gd name="connsiteX9491" fmla="*/ 8501647 w 21624131"/>
              <a:gd name="connsiteY9491" fmla="*/ 8847079 h 13294492"/>
              <a:gd name="connsiteX9492" fmla="*/ 8529345 w 21624131"/>
              <a:gd name="connsiteY9492" fmla="*/ 8825092 h 13294492"/>
              <a:gd name="connsiteX9493" fmla="*/ 2362053 w 21624131"/>
              <a:gd name="connsiteY9493" fmla="*/ 10720977 h 13294492"/>
              <a:gd name="connsiteX9494" fmla="*/ 2408564 w 21624131"/>
              <a:gd name="connsiteY9494" fmla="*/ 10711699 h 13294492"/>
              <a:gd name="connsiteX9495" fmla="*/ 2487632 w 21624131"/>
              <a:gd name="connsiteY9495" fmla="*/ 10707060 h 13294492"/>
              <a:gd name="connsiteX9496" fmla="*/ 2417867 w 21624131"/>
              <a:gd name="connsiteY9496" fmla="*/ 10725616 h 13294492"/>
              <a:gd name="connsiteX9497" fmla="*/ 2343450 w 21624131"/>
              <a:gd name="connsiteY9497" fmla="*/ 10730255 h 13294492"/>
              <a:gd name="connsiteX9498" fmla="*/ 2362053 w 21624131"/>
              <a:gd name="connsiteY9498" fmla="*/ 10720977 h 13294492"/>
              <a:gd name="connsiteX9499" fmla="*/ 2214376 w 21624131"/>
              <a:gd name="connsiteY9499" fmla="*/ 10765940 h 13294492"/>
              <a:gd name="connsiteX9500" fmla="*/ 2243078 w 21624131"/>
              <a:gd name="connsiteY9500" fmla="*/ 10758046 h 13294492"/>
              <a:gd name="connsiteX9501" fmla="*/ 2322537 w 21624131"/>
              <a:gd name="connsiteY9501" fmla="*/ 10748426 h 13294492"/>
              <a:gd name="connsiteX9502" fmla="*/ 2257101 w 21624131"/>
              <a:gd name="connsiteY9502" fmla="*/ 10767668 h 13294492"/>
              <a:gd name="connsiteX9503" fmla="*/ 2172966 w 21624131"/>
              <a:gd name="connsiteY9503" fmla="*/ 10786911 h 13294492"/>
              <a:gd name="connsiteX9504" fmla="*/ 2214376 w 21624131"/>
              <a:gd name="connsiteY9504" fmla="*/ 10765940 h 13294492"/>
              <a:gd name="connsiteX9505" fmla="*/ 2692775 w 21624131"/>
              <a:gd name="connsiteY9505" fmla="*/ 10616795 h 13294492"/>
              <a:gd name="connsiteX9506" fmla="*/ 2738704 w 21624131"/>
              <a:gd name="connsiteY9506" fmla="*/ 10606937 h 13294492"/>
              <a:gd name="connsiteX9507" fmla="*/ 2822423 w 21624131"/>
              <a:gd name="connsiteY9507" fmla="*/ 10611576 h 13294492"/>
              <a:gd name="connsiteX9508" fmla="*/ 2752658 w 21624131"/>
              <a:gd name="connsiteY9508" fmla="*/ 10630132 h 13294492"/>
              <a:gd name="connsiteX9509" fmla="*/ 2678240 w 21624131"/>
              <a:gd name="connsiteY9509" fmla="*/ 10630132 h 13294492"/>
              <a:gd name="connsiteX9510" fmla="*/ 2692775 w 21624131"/>
              <a:gd name="connsiteY9510" fmla="*/ 10616795 h 13294492"/>
              <a:gd name="connsiteX9511" fmla="*/ 14472177 w 21624131"/>
              <a:gd name="connsiteY9511" fmla="*/ 6993342 h 13294492"/>
              <a:gd name="connsiteX9512" fmla="*/ 14521648 w 21624131"/>
              <a:gd name="connsiteY9512" fmla="*/ 6987000 h 13294492"/>
              <a:gd name="connsiteX9513" fmla="*/ 14586450 w 21624131"/>
              <a:gd name="connsiteY9513" fmla="*/ 6987000 h 13294492"/>
              <a:gd name="connsiteX9514" fmla="*/ 14530905 w 21624131"/>
              <a:gd name="connsiteY9514" fmla="*/ 6991510 h 13294492"/>
              <a:gd name="connsiteX9515" fmla="*/ 14489246 w 21624131"/>
              <a:gd name="connsiteY9515" fmla="*/ 6996020 h 13294492"/>
              <a:gd name="connsiteX9516" fmla="*/ 14475357 w 21624131"/>
              <a:gd name="connsiteY9516" fmla="*/ 6996021 h 13294492"/>
              <a:gd name="connsiteX9517" fmla="*/ 14475360 w 21624131"/>
              <a:gd name="connsiteY9517" fmla="*/ 6996020 h 13294492"/>
              <a:gd name="connsiteX9518" fmla="*/ 14473514 w 21624131"/>
              <a:gd name="connsiteY9518" fmla="*/ 6996021 h 13294492"/>
              <a:gd name="connsiteX9519" fmla="*/ 14470730 w 21624131"/>
              <a:gd name="connsiteY9519" fmla="*/ 6996020 h 13294492"/>
              <a:gd name="connsiteX9520" fmla="*/ 14472177 w 21624131"/>
              <a:gd name="connsiteY9520" fmla="*/ 6993342 h 13294492"/>
              <a:gd name="connsiteX9521" fmla="*/ 14442633 w 21624131"/>
              <a:gd name="connsiteY9521" fmla="*/ 7002334 h 13294492"/>
              <a:gd name="connsiteX9522" fmla="*/ 14493662 w 21624131"/>
              <a:gd name="connsiteY9522" fmla="*/ 6997824 h 13294492"/>
              <a:gd name="connsiteX9523" fmla="*/ 14442633 w 21624131"/>
              <a:gd name="connsiteY9523" fmla="*/ 7002334 h 13294492"/>
              <a:gd name="connsiteX9524" fmla="*/ 1327199 w 21624131"/>
              <a:gd name="connsiteY9524" fmla="*/ 11035837 h 13294492"/>
              <a:gd name="connsiteX9525" fmla="*/ 1409856 w 21624131"/>
              <a:gd name="connsiteY9525" fmla="*/ 11035837 h 13294492"/>
              <a:gd name="connsiteX9526" fmla="*/ 1340976 w 21624131"/>
              <a:gd name="connsiteY9526" fmla="*/ 11092237 h 13294492"/>
              <a:gd name="connsiteX9527" fmla="*/ 1267502 w 21624131"/>
              <a:gd name="connsiteY9527" fmla="*/ 11096937 h 13294492"/>
              <a:gd name="connsiteX9528" fmla="*/ 1327199 w 21624131"/>
              <a:gd name="connsiteY9528" fmla="*/ 11035837 h 13294492"/>
              <a:gd name="connsiteX9529" fmla="*/ 14456616 w 21624131"/>
              <a:gd name="connsiteY9529" fmla="*/ 6997064 h 13294492"/>
              <a:gd name="connsiteX9530" fmla="*/ 14466102 w 21624131"/>
              <a:gd name="connsiteY9530" fmla="*/ 6996020 h 13294492"/>
              <a:gd name="connsiteX9531" fmla="*/ 14473514 w 21624131"/>
              <a:gd name="connsiteY9531" fmla="*/ 6996021 h 13294492"/>
              <a:gd name="connsiteX9532" fmla="*/ 14475357 w 21624131"/>
              <a:gd name="connsiteY9532" fmla="*/ 6996021 h 13294492"/>
              <a:gd name="connsiteX9533" fmla="*/ 14484667 w 21624131"/>
              <a:gd name="connsiteY9533" fmla="*/ 6988152 h 13294492"/>
              <a:gd name="connsiteX9534" fmla="*/ 14493444 w 21624131"/>
              <a:gd name="connsiteY9534" fmla="*/ 6986999 h 13294492"/>
              <a:gd name="connsiteX9535" fmla="*/ 14512394 w 21624131"/>
              <a:gd name="connsiteY9535" fmla="*/ 6985792 h 13294492"/>
              <a:gd name="connsiteX9536" fmla="*/ 14502753 w 21624131"/>
              <a:gd name="connsiteY9536" fmla="*/ 6986999 h 13294492"/>
              <a:gd name="connsiteX9537" fmla="*/ 9456727 w 21624131"/>
              <a:gd name="connsiteY9537" fmla="*/ 8533245 h 13294492"/>
              <a:gd name="connsiteX9538" fmla="*/ 9498274 w 21624131"/>
              <a:gd name="connsiteY9538" fmla="*/ 8533245 h 13294492"/>
              <a:gd name="connsiteX9539" fmla="*/ 9456726 w 21624131"/>
              <a:gd name="connsiteY9539" fmla="*/ 8560848 h 13294492"/>
              <a:gd name="connsiteX9540" fmla="*/ 9419797 w 21624131"/>
              <a:gd name="connsiteY9540" fmla="*/ 8565448 h 13294492"/>
              <a:gd name="connsiteX9541" fmla="*/ 9456727 w 21624131"/>
              <a:gd name="connsiteY9541" fmla="*/ 8533245 h 13294492"/>
              <a:gd name="connsiteX9542" fmla="*/ 10938577 w 21624131"/>
              <a:gd name="connsiteY9542" fmla="*/ 8076516 h 13294492"/>
              <a:gd name="connsiteX9543" fmla="*/ 10946018 w 21624131"/>
              <a:gd name="connsiteY9543" fmla="*/ 8074836 h 13294492"/>
              <a:gd name="connsiteX9544" fmla="*/ 10895165 w 21624131"/>
              <a:gd name="connsiteY9544" fmla="*/ 8102881 h 13294492"/>
              <a:gd name="connsiteX9545" fmla="*/ 10835068 w 21624131"/>
              <a:gd name="connsiteY9545" fmla="*/ 8126252 h 13294492"/>
              <a:gd name="connsiteX9546" fmla="*/ 10885919 w 21624131"/>
              <a:gd name="connsiteY9546" fmla="*/ 8098207 h 13294492"/>
              <a:gd name="connsiteX9547" fmla="*/ 10938577 w 21624131"/>
              <a:gd name="connsiteY9547" fmla="*/ 8076516 h 13294492"/>
              <a:gd name="connsiteX9548" fmla="*/ 10852025 w 21624131"/>
              <a:gd name="connsiteY9548" fmla="*/ 8102889 h 13294492"/>
              <a:gd name="connsiteX9549" fmla="*/ 10822826 w 21624131"/>
              <a:gd name="connsiteY9549" fmla="*/ 8117488 h 13294492"/>
              <a:gd name="connsiteX9550" fmla="*/ 10805300 w 21624131"/>
              <a:gd name="connsiteY9550" fmla="*/ 8126252 h 13294492"/>
              <a:gd name="connsiteX9551" fmla="*/ 10819906 w 21624131"/>
              <a:gd name="connsiteY9551" fmla="*/ 8118072 h 13294492"/>
              <a:gd name="connsiteX9552" fmla="*/ 10852061 w 21624131"/>
              <a:gd name="connsiteY9552" fmla="*/ 8102871 h 13294492"/>
              <a:gd name="connsiteX9553" fmla="*/ 10852025 w 21624131"/>
              <a:gd name="connsiteY9553" fmla="*/ 8102889 h 13294492"/>
              <a:gd name="connsiteX9554" fmla="*/ 10852041 w 21624131"/>
              <a:gd name="connsiteY9554" fmla="*/ 8102881 h 13294492"/>
              <a:gd name="connsiteX9555" fmla="*/ 5500647 w 21624131"/>
              <a:gd name="connsiteY9555" fmla="*/ 9747776 h 13294492"/>
              <a:gd name="connsiteX9556" fmla="*/ 5541528 w 21624131"/>
              <a:gd name="connsiteY9556" fmla="*/ 9736359 h 13294492"/>
              <a:gd name="connsiteX9557" fmla="*/ 5605122 w 21624131"/>
              <a:gd name="connsiteY9557" fmla="*/ 9768325 h 13294492"/>
              <a:gd name="connsiteX9558" fmla="*/ 5555155 w 21624131"/>
              <a:gd name="connsiteY9558" fmla="*/ 9804856 h 13294492"/>
              <a:gd name="connsiteX9559" fmla="*/ 5487020 w 21624131"/>
              <a:gd name="connsiteY9559" fmla="*/ 9772892 h 13294492"/>
              <a:gd name="connsiteX9560" fmla="*/ 5500647 w 21624131"/>
              <a:gd name="connsiteY9560" fmla="*/ 9747776 h 13294492"/>
              <a:gd name="connsiteX9561" fmla="*/ 10435068 w 21624131"/>
              <a:gd name="connsiteY9561" fmla="*/ 8229986 h 13294492"/>
              <a:gd name="connsiteX9562" fmla="*/ 10451518 w 21624131"/>
              <a:gd name="connsiteY9562" fmla="*/ 8226377 h 13294492"/>
              <a:gd name="connsiteX9563" fmla="*/ 10418618 w 21624131"/>
              <a:gd name="connsiteY9563" fmla="*/ 8250431 h 13294492"/>
              <a:gd name="connsiteX9564" fmla="*/ 10366918 w 21624131"/>
              <a:gd name="connsiteY9564" fmla="*/ 8264864 h 13294492"/>
              <a:gd name="connsiteX9565" fmla="*/ 10404518 w 21624131"/>
              <a:gd name="connsiteY9565" fmla="*/ 8240810 h 13294492"/>
              <a:gd name="connsiteX9566" fmla="*/ 10435068 w 21624131"/>
              <a:gd name="connsiteY9566" fmla="*/ 8229986 h 13294492"/>
              <a:gd name="connsiteX9567" fmla="*/ 10239659 w 21624131"/>
              <a:gd name="connsiteY9567" fmla="*/ 8287229 h 13294492"/>
              <a:gd name="connsiteX9568" fmla="*/ 10255972 w 21624131"/>
              <a:gd name="connsiteY9568" fmla="*/ 8287804 h 13294492"/>
              <a:gd name="connsiteX9569" fmla="*/ 10209365 w 21624131"/>
              <a:gd name="connsiteY9569" fmla="*/ 8315407 h 13294492"/>
              <a:gd name="connsiteX9570" fmla="*/ 10172081 w 21624131"/>
              <a:gd name="connsiteY9570" fmla="*/ 8324608 h 13294492"/>
              <a:gd name="connsiteX9571" fmla="*/ 10209366 w 21624131"/>
              <a:gd name="connsiteY9571" fmla="*/ 8297005 h 13294492"/>
              <a:gd name="connsiteX9572" fmla="*/ 10239659 w 21624131"/>
              <a:gd name="connsiteY9572" fmla="*/ 8287229 h 13294492"/>
              <a:gd name="connsiteX9573" fmla="*/ 12100923 w 21624131"/>
              <a:gd name="connsiteY9573" fmla="*/ 7712981 h 13294492"/>
              <a:gd name="connsiteX9574" fmla="*/ 12121219 w 21624131"/>
              <a:gd name="connsiteY9574" fmla="*/ 7718751 h 13294492"/>
              <a:gd name="connsiteX9575" fmla="*/ 12065552 w 21624131"/>
              <a:gd name="connsiteY9575" fmla="*/ 7769530 h 13294492"/>
              <a:gd name="connsiteX9576" fmla="*/ 11995967 w 21624131"/>
              <a:gd name="connsiteY9576" fmla="*/ 7778763 h 13294492"/>
              <a:gd name="connsiteX9577" fmla="*/ 12056273 w 21624131"/>
              <a:gd name="connsiteY9577" fmla="*/ 7727984 h 13294492"/>
              <a:gd name="connsiteX9578" fmla="*/ 12100923 w 21624131"/>
              <a:gd name="connsiteY9578" fmla="*/ 7712981 h 13294492"/>
              <a:gd name="connsiteX9579" fmla="*/ 14442245 w 21624131"/>
              <a:gd name="connsiteY9579" fmla="*/ 6992411 h 13294492"/>
              <a:gd name="connsiteX9580" fmla="*/ 14460281 w 21624131"/>
              <a:gd name="connsiteY9580" fmla="*/ 6989705 h 13294492"/>
              <a:gd name="connsiteX9581" fmla="*/ 14484667 w 21624131"/>
              <a:gd name="connsiteY9581" fmla="*/ 6988152 h 13294492"/>
              <a:gd name="connsiteX9582" fmla="*/ 14457372 w 21624131"/>
              <a:gd name="connsiteY9582" fmla="*/ 6991735 h 13294492"/>
              <a:gd name="connsiteX9583" fmla="*/ 14442245 w 21624131"/>
              <a:gd name="connsiteY9583" fmla="*/ 6992411 h 13294492"/>
              <a:gd name="connsiteX9584" fmla="*/ 14415185 w 21624131"/>
              <a:gd name="connsiteY9584" fmla="*/ 7000531 h 13294492"/>
              <a:gd name="connsiteX9585" fmla="*/ 14434857 w 21624131"/>
              <a:gd name="connsiteY9585" fmla="*/ 6998276 h 13294492"/>
              <a:gd name="connsiteX9586" fmla="*/ 14456616 w 21624131"/>
              <a:gd name="connsiteY9586" fmla="*/ 6997064 h 13294492"/>
              <a:gd name="connsiteX9587" fmla="*/ 14430229 w 21624131"/>
              <a:gd name="connsiteY9587" fmla="*/ 6999967 h 13294492"/>
              <a:gd name="connsiteX9588" fmla="*/ 14415185 w 21624131"/>
              <a:gd name="connsiteY9588" fmla="*/ 7000531 h 13294492"/>
              <a:gd name="connsiteX9589" fmla="*/ 10649121 w 21624131"/>
              <a:gd name="connsiteY9589" fmla="*/ 8158725 h 13294492"/>
              <a:gd name="connsiteX9590" fmla="*/ 10607371 w 21624131"/>
              <a:gd name="connsiteY9590" fmla="*/ 8181276 h 13294492"/>
              <a:gd name="connsiteX9591" fmla="*/ 10560980 w 21624131"/>
              <a:gd name="connsiteY9591" fmla="*/ 8199317 h 13294492"/>
              <a:gd name="connsiteX9592" fmla="*/ 10598092 w 21624131"/>
              <a:gd name="connsiteY9592" fmla="*/ 8176766 h 13294492"/>
              <a:gd name="connsiteX9593" fmla="*/ 10649121 w 21624131"/>
              <a:gd name="connsiteY9593" fmla="*/ 8158725 h 13294492"/>
              <a:gd name="connsiteX9594" fmla="*/ 8896574 w 21624131"/>
              <a:gd name="connsiteY9594" fmla="*/ 8695427 h 13294492"/>
              <a:gd name="connsiteX9595" fmla="*/ 8938120 w 21624131"/>
              <a:gd name="connsiteY9595" fmla="*/ 8695427 h 13294492"/>
              <a:gd name="connsiteX9596" fmla="*/ 8901189 w 21624131"/>
              <a:gd name="connsiteY9596" fmla="*/ 8722489 h 13294492"/>
              <a:gd name="connsiteX9597" fmla="*/ 8864259 w 21624131"/>
              <a:gd name="connsiteY9597" fmla="*/ 8722488 h 13294492"/>
              <a:gd name="connsiteX9598" fmla="*/ 8896574 w 21624131"/>
              <a:gd name="connsiteY9598" fmla="*/ 8695427 h 13294492"/>
              <a:gd name="connsiteX9599" fmla="*/ 10869358 w 21624131"/>
              <a:gd name="connsiteY9599" fmla="*/ 8088134 h 13294492"/>
              <a:gd name="connsiteX9600" fmla="*/ 10839740 w 21624131"/>
              <a:gd name="connsiteY9600" fmla="*/ 8103251 h 13294492"/>
              <a:gd name="connsiteX9601" fmla="*/ 10783651 w 21624131"/>
              <a:gd name="connsiteY9601" fmla="*/ 8126253 h 13294492"/>
              <a:gd name="connsiteX9602" fmla="*/ 10821045 w 21624131"/>
              <a:gd name="connsiteY9602" fmla="*/ 8107851 h 13294492"/>
              <a:gd name="connsiteX9603" fmla="*/ 10860189 w 21624131"/>
              <a:gd name="connsiteY9603" fmla="*/ 8091175 h 13294492"/>
              <a:gd name="connsiteX9604" fmla="*/ 13693039 w 21624131"/>
              <a:gd name="connsiteY9604" fmla="*/ 7218948 h 13294492"/>
              <a:gd name="connsiteX9605" fmla="*/ 13763023 w 21624131"/>
              <a:gd name="connsiteY9605" fmla="*/ 7232865 h 13294492"/>
              <a:gd name="connsiteX9606" fmla="*/ 13702370 w 21624131"/>
              <a:gd name="connsiteY9606" fmla="*/ 7269976 h 13294492"/>
              <a:gd name="connsiteX9607" fmla="*/ 13627720 w 21624131"/>
              <a:gd name="connsiteY9607" fmla="*/ 7260699 h 13294492"/>
              <a:gd name="connsiteX9608" fmla="*/ 13693039 w 21624131"/>
              <a:gd name="connsiteY9608" fmla="*/ 7218948 h 13294492"/>
              <a:gd name="connsiteX9609" fmla="*/ 10880493 w 21624131"/>
              <a:gd name="connsiteY9609" fmla="*/ 8083842 h 13294492"/>
              <a:gd name="connsiteX9610" fmla="*/ 10881806 w 21624131"/>
              <a:gd name="connsiteY9610" fmla="*/ 8084849 h 13294492"/>
              <a:gd name="connsiteX9611" fmla="*/ 10874284 w 21624131"/>
              <a:gd name="connsiteY9611" fmla="*/ 8086502 h 13294492"/>
              <a:gd name="connsiteX9612" fmla="*/ 10869358 w 21624131"/>
              <a:gd name="connsiteY9612" fmla="*/ 8088134 h 13294492"/>
              <a:gd name="connsiteX9613" fmla="*/ 10871290 w 21624131"/>
              <a:gd name="connsiteY9613" fmla="*/ 8087149 h 13294492"/>
              <a:gd name="connsiteX9614" fmla="*/ 10880493 w 21624131"/>
              <a:gd name="connsiteY9614" fmla="*/ 8083842 h 13294492"/>
              <a:gd name="connsiteX9615" fmla="*/ 10908128 w 21624131"/>
              <a:gd name="connsiteY9615" fmla="*/ 8074836 h 13294492"/>
              <a:gd name="connsiteX9616" fmla="*/ 10861389 w 21624131"/>
              <a:gd name="connsiteY9616" fmla="*/ 8098207 h 13294492"/>
              <a:gd name="connsiteX9617" fmla="*/ 10852061 w 21624131"/>
              <a:gd name="connsiteY9617" fmla="*/ 8102871 h 13294492"/>
              <a:gd name="connsiteX9618" fmla="*/ 10892354 w 21624131"/>
              <a:gd name="connsiteY9618" fmla="*/ 8081847 h 13294492"/>
              <a:gd name="connsiteX9619" fmla="*/ 10908128 w 21624131"/>
              <a:gd name="connsiteY9619" fmla="*/ 8074836 h 13294492"/>
              <a:gd name="connsiteX9620" fmla="*/ 16058305 w 21624131"/>
              <a:gd name="connsiteY9620" fmla="*/ 6490643 h 13294492"/>
              <a:gd name="connsiteX9621" fmla="*/ 16076707 w 21624131"/>
              <a:gd name="connsiteY9621" fmla="*/ 6491252 h 13294492"/>
              <a:gd name="connsiteX9622" fmla="*/ 16030702 w 21624131"/>
              <a:gd name="connsiteY9622" fmla="*/ 6525347 h 13294492"/>
              <a:gd name="connsiteX9623" fmla="*/ 15984700 w 21624131"/>
              <a:gd name="connsiteY9623" fmla="*/ 6525347 h 13294492"/>
              <a:gd name="connsiteX9624" fmla="*/ 16026104 w 21624131"/>
              <a:gd name="connsiteY9624" fmla="*/ 6500994 h 13294492"/>
              <a:gd name="connsiteX9625" fmla="*/ 16058305 w 21624131"/>
              <a:gd name="connsiteY9625" fmla="*/ 6490643 h 13294492"/>
              <a:gd name="connsiteX9626" fmla="*/ 17705636 w 21624131"/>
              <a:gd name="connsiteY9626" fmla="*/ 5983954 h 13294492"/>
              <a:gd name="connsiteX9627" fmla="*/ 17760699 w 21624131"/>
              <a:gd name="connsiteY9627" fmla="*/ 5983953 h 13294492"/>
              <a:gd name="connsiteX9628" fmla="*/ 17714815 w 21624131"/>
              <a:gd name="connsiteY9628" fmla="*/ 6020035 h 13294492"/>
              <a:gd name="connsiteX9629" fmla="*/ 17664339 w 21624131"/>
              <a:gd name="connsiteY9629" fmla="*/ 6020035 h 13294492"/>
              <a:gd name="connsiteX9630" fmla="*/ 17705636 w 21624131"/>
              <a:gd name="connsiteY9630" fmla="*/ 5983954 h 13294492"/>
              <a:gd name="connsiteX9631" fmla="*/ 12610614 w 21624131"/>
              <a:gd name="connsiteY9631" fmla="*/ 7550976 h 13294492"/>
              <a:gd name="connsiteX9632" fmla="*/ 12680598 w 21624131"/>
              <a:gd name="connsiteY9632" fmla="*/ 7555592 h 13294492"/>
              <a:gd name="connsiteX9633" fmla="*/ 12619946 w 21624131"/>
              <a:gd name="connsiteY9633" fmla="*/ 7606372 h 13294492"/>
              <a:gd name="connsiteX9634" fmla="*/ 12549961 w 21624131"/>
              <a:gd name="connsiteY9634" fmla="*/ 7606372 h 13294492"/>
              <a:gd name="connsiteX9635" fmla="*/ 12610614 w 21624131"/>
              <a:gd name="connsiteY9635" fmla="*/ 7550976 h 13294492"/>
              <a:gd name="connsiteX9636" fmla="*/ 21016057 w 21624131"/>
              <a:gd name="connsiteY9636" fmla="*/ 4965574 h 13294492"/>
              <a:gd name="connsiteX9637" fmla="*/ 20992943 w 21624131"/>
              <a:gd name="connsiteY9637" fmla="*/ 5011427 h 13294492"/>
              <a:gd name="connsiteX9638" fmla="*/ 20923600 w 21624131"/>
              <a:gd name="connsiteY9638" fmla="*/ 5112303 h 13294492"/>
              <a:gd name="connsiteX9639" fmla="*/ 20937469 w 21624131"/>
              <a:gd name="connsiteY9639" fmla="*/ 5071036 h 13294492"/>
              <a:gd name="connsiteX9640" fmla="*/ 20979075 w 21624131"/>
              <a:gd name="connsiteY9640" fmla="*/ 5006842 h 13294492"/>
              <a:gd name="connsiteX9641" fmla="*/ 21016057 w 21624131"/>
              <a:gd name="connsiteY9641" fmla="*/ 4965574 h 13294492"/>
              <a:gd name="connsiteX9642" fmla="*/ 5018811 w 21624131"/>
              <a:gd name="connsiteY9642" fmla="*/ 9885192 h 13294492"/>
              <a:gd name="connsiteX9643" fmla="*/ 5082824 w 21624131"/>
              <a:gd name="connsiteY9643" fmla="*/ 9926594 h 13294492"/>
              <a:gd name="connsiteX9644" fmla="*/ 5023383 w 21624131"/>
              <a:gd name="connsiteY9644" fmla="*/ 9977198 h 13294492"/>
              <a:gd name="connsiteX9645" fmla="*/ 4959370 w 21624131"/>
              <a:gd name="connsiteY9645" fmla="*/ 9935795 h 13294492"/>
              <a:gd name="connsiteX9646" fmla="*/ 5018811 w 21624131"/>
              <a:gd name="connsiteY9646" fmla="*/ 9885192 h 13294492"/>
              <a:gd name="connsiteX9647" fmla="*/ 20460696 w 21624131"/>
              <a:gd name="connsiteY9647" fmla="*/ 5133130 h 13294492"/>
              <a:gd name="connsiteX9648" fmla="*/ 20479469 w 21624131"/>
              <a:gd name="connsiteY9648" fmla="*/ 5137170 h 13294492"/>
              <a:gd name="connsiteX9649" fmla="*/ 20433958 w 21624131"/>
              <a:gd name="connsiteY9649" fmla="*/ 5187949 h 13294492"/>
              <a:gd name="connsiteX9650" fmla="*/ 20383895 w 21624131"/>
              <a:gd name="connsiteY9650" fmla="*/ 5197182 h 13294492"/>
              <a:gd name="connsiteX9651" fmla="*/ 20424855 w 21624131"/>
              <a:gd name="connsiteY9651" fmla="*/ 5146402 h 13294492"/>
              <a:gd name="connsiteX9652" fmla="*/ 20460696 w 21624131"/>
              <a:gd name="connsiteY9652" fmla="*/ 5133130 h 13294492"/>
              <a:gd name="connsiteX9653" fmla="*/ 10039787 w 21624131"/>
              <a:gd name="connsiteY9653" fmla="*/ 8338002 h 13294492"/>
              <a:gd name="connsiteX9654" fmla="*/ 10058429 w 21624131"/>
              <a:gd name="connsiteY9654" fmla="*/ 8334620 h 13294492"/>
              <a:gd name="connsiteX9655" fmla="*/ 10021145 w 21624131"/>
              <a:gd name="connsiteY9655" fmla="*/ 8361681 h 13294492"/>
              <a:gd name="connsiteX9656" fmla="*/ 9974539 w 21624131"/>
              <a:gd name="connsiteY9656" fmla="*/ 8370701 h 13294492"/>
              <a:gd name="connsiteX9657" fmla="*/ 10007164 w 21624131"/>
              <a:gd name="connsiteY9657" fmla="*/ 8348150 h 13294492"/>
              <a:gd name="connsiteX9658" fmla="*/ 10039787 w 21624131"/>
              <a:gd name="connsiteY9658" fmla="*/ 8338002 h 13294492"/>
              <a:gd name="connsiteX9659" fmla="*/ 7809186 w 21624131"/>
              <a:gd name="connsiteY9659" fmla="*/ 9023891 h 13294492"/>
              <a:gd name="connsiteX9660" fmla="*/ 7850284 w 21624131"/>
              <a:gd name="connsiteY9660" fmla="*/ 9028530 h 13294492"/>
              <a:gd name="connsiteX9661" fmla="*/ 7818319 w 21624131"/>
              <a:gd name="connsiteY9661" fmla="*/ 9047086 h 13294492"/>
              <a:gd name="connsiteX9662" fmla="*/ 7777220 w 21624131"/>
              <a:gd name="connsiteY9662" fmla="*/ 9042447 h 13294492"/>
              <a:gd name="connsiteX9663" fmla="*/ 7809186 w 21624131"/>
              <a:gd name="connsiteY9663" fmla="*/ 9023891 h 13294492"/>
              <a:gd name="connsiteX9664" fmla="*/ 20653712 w 21624131"/>
              <a:gd name="connsiteY9664" fmla="*/ 5073269 h 13294492"/>
              <a:gd name="connsiteX9665" fmla="*/ 20675094 w 21624131"/>
              <a:gd name="connsiteY9665" fmla="*/ 5070357 h 13294492"/>
              <a:gd name="connsiteX9666" fmla="*/ 20633488 w 21624131"/>
              <a:gd name="connsiteY9666" fmla="*/ 5112301 h 13294492"/>
              <a:gd name="connsiteX9667" fmla="*/ 20573389 w 21624131"/>
              <a:gd name="connsiteY9667" fmla="*/ 5140266 h 13294492"/>
              <a:gd name="connsiteX9668" fmla="*/ 20614996 w 21624131"/>
              <a:gd name="connsiteY9668" fmla="*/ 5093660 h 13294492"/>
              <a:gd name="connsiteX9669" fmla="*/ 20653712 w 21624131"/>
              <a:gd name="connsiteY9669" fmla="*/ 5073269 h 13294492"/>
              <a:gd name="connsiteX9670" fmla="*/ 2863156 w 21624131"/>
              <a:gd name="connsiteY9670" fmla="*/ 10544056 h 13294492"/>
              <a:gd name="connsiteX9671" fmla="*/ 2908843 w 21624131"/>
              <a:gd name="connsiteY9671" fmla="*/ 10531202 h 13294492"/>
              <a:gd name="connsiteX9672" fmla="*/ 2982866 w 21624131"/>
              <a:gd name="connsiteY9672" fmla="*/ 10545225 h 13294492"/>
              <a:gd name="connsiteX9673" fmla="*/ 2922721 w 21624131"/>
              <a:gd name="connsiteY9673" fmla="*/ 10573270 h 13294492"/>
              <a:gd name="connsiteX9674" fmla="*/ 2848697 w 21624131"/>
              <a:gd name="connsiteY9674" fmla="*/ 10563921 h 13294492"/>
              <a:gd name="connsiteX9675" fmla="*/ 2863156 w 21624131"/>
              <a:gd name="connsiteY9675" fmla="*/ 10544056 h 13294492"/>
              <a:gd name="connsiteX9676" fmla="*/ 15109291 w 21624131"/>
              <a:gd name="connsiteY9676" fmla="*/ 6774576 h 13294492"/>
              <a:gd name="connsiteX9677" fmla="*/ 15151912 w 21624131"/>
              <a:gd name="connsiteY9677" fmla="*/ 6769841 h 13294492"/>
              <a:gd name="connsiteX9678" fmla="*/ 15118762 w 21624131"/>
              <a:gd name="connsiteY9678" fmla="*/ 6793519 h 13294492"/>
              <a:gd name="connsiteX9679" fmla="*/ 15066670 w 21624131"/>
              <a:gd name="connsiteY9679" fmla="*/ 6798255 h 13294492"/>
              <a:gd name="connsiteX9680" fmla="*/ 15109291 w 21624131"/>
              <a:gd name="connsiteY9680" fmla="*/ 6774576 h 13294492"/>
              <a:gd name="connsiteX9681" fmla="*/ 16581194 w 21624131"/>
              <a:gd name="connsiteY9681" fmla="*/ 6321803 h 13294492"/>
              <a:gd name="connsiteX9682" fmla="*/ 16632222 w 21624131"/>
              <a:gd name="connsiteY9682" fmla="*/ 6317129 h 13294492"/>
              <a:gd name="connsiteX9683" fmla="*/ 16595111 w 21624131"/>
              <a:gd name="connsiteY9683" fmla="*/ 6345174 h 13294492"/>
              <a:gd name="connsiteX9684" fmla="*/ 16544084 w 21624131"/>
              <a:gd name="connsiteY9684" fmla="*/ 6354522 h 13294492"/>
              <a:gd name="connsiteX9685" fmla="*/ 16581194 w 21624131"/>
              <a:gd name="connsiteY9685" fmla="*/ 6321803 h 13294492"/>
              <a:gd name="connsiteX9686" fmla="*/ 14547867 w 21624131"/>
              <a:gd name="connsiteY9686" fmla="*/ 6945326 h 13294492"/>
              <a:gd name="connsiteX9687" fmla="*/ 14581608 w 21624131"/>
              <a:gd name="connsiteY9687" fmla="*/ 6937208 h 13294492"/>
              <a:gd name="connsiteX9688" fmla="*/ 14628964 w 21624131"/>
              <a:gd name="connsiteY9688" fmla="*/ 6937208 h 13294492"/>
              <a:gd name="connsiteX9689" fmla="*/ 14581607 w 21624131"/>
              <a:gd name="connsiteY9689" fmla="*/ 6950197 h 13294492"/>
              <a:gd name="connsiteX9690" fmla="*/ 14538987 w 21624131"/>
              <a:gd name="connsiteY9690" fmla="*/ 6950197 h 13294492"/>
              <a:gd name="connsiteX9691" fmla="*/ 14547867 w 21624131"/>
              <a:gd name="connsiteY9691" fmla="*/ 6945326 h 13294492"/>
              <a:gd name="connsiteX9692" fmla="*/ 10843958 w 21624131"/>
              <a:gd name="connsiteY9692" fmla="*/ 8082955 h 13294492"/>
              <a:gd name="connsiteX9693" fmla="*/ 10806845 w 21624131"/>
              <a:gd name="connsiteY9693" fmla="*/ 8102198 h 13294492"/>
              <a:gd name="connsiteX9694" fmla="*/ 10755817 w 21624131"/>
              <a:gd name="connsiteY9694" fmla="*/ 8126252 h 13294492"/>
              <a:gd name="connsiteX9695" fmla="*/ 10797567 w 21624131"/>
              <a:gd name="connsiteY9695" fmla="*/ 8102198 h 13294492"/>
              <a:gd name="connsiteX9696" fmla="*/ 10843958 w 21624131"/>
              <a:gd name="connsiteY9696" fmla="*/ 8082955 h 13294492"/>
              <a:gd name="connsiteX9697" fmla="*/ 6647394 w 21624131"/>
              <a:gd name="connsiteY9697" fmla="*/ 9373112 h 13294492"/>
              <a:gd name="connsiteX9698" fmla="*/ 6693853 w 21624131"/>
              <a:gd name="connsiteY9698" fmla="*/ 9375775 h 13294492"/>
              <a:gd name="connsiteX9699" fmla="*/ 6744327 w 21624131"/>
              <a:gd name="connsiteY9699" fmla="*/ 9385246 h 13294492"/>
              <a:gd name="connsiteX9700" fmla="*/ 6693853 w 21624131"/>
              <a:gd name="connsiteY9700" fmla="*/ 9385248 h 13294492"/>
              <a:gd name="connsiteX9701" fmla="*/ 6643379 w 21624131"/>
              <a:gd name="connsiteY9701" fmla="*/ 9375776 h 13294492"/>
              <a:gd name="connsiteX9702" fmla="*/ 6647394 w 21624131"/>
              <a:gd name="connsiteY9702" fmla="*/ 9373112 h 13294492"/>
              <a:gd name="connsiteX9703" fmla="*/ 11134016 w 21624131"/>
              <a:gd name="connsiteY9703" fmla="*/ 7992650 h 13294492"/>
              <a:gd name="connsiteX9704" fmla="*/ 11140852 w 21624131"/>
              <a:gd name="connsiteY9704" fmla="*/ 7990948 h 13294492"/>
              <a:gd name="connsiteX9705" fmla="*/ 11089654 w 21624131"/>
              <a:gd name="connsiteY9705" fmla="*/ 8024098 h 13294492"/>
              <a:gd name="connsiteX9706" fmla="*/ 11029146 w 21624131"/>
              <a:gd name="connsiteY9706" fmla="*/ 8047776 h 13294492"/>
              <a:gd name="connsiteX9707" fmla="*/ 11080345 w 21624131"/>
              <a:gd name="connsiteY9707" fmla="*/ 8014626 h 13294492"/>
              <a:gd name="connsiteX9708" fmla="*/ 11134016 w 21624131"/>
              <a:gd name="connsiteY9708" fmla="*/ 7992650 h 13294492"/>
              <a:gd name="connsiteX9709" fmla="*/ 15470551 w 21624131"/>
              <a:gd name="connsiteY9709" fmla="*/ 6658365 h 13294492"/>
              <a:gd name="connsiteX9710" fmla="*/ 15511953 w 21624131"/>
              <a:gd name="connsiteY9710" fmla="*/ 6653554 h 13294492"/>
              <a:gd name="connsiteX9711" fmla="*/ 15475150 w 21624131"/>
              <a:gd name="connsiteY9711" fmla="*/ 6677608 h 13294492"/>
              <a:gd name="connsiteX9712" fmla="*/ 15429148 w 21624131"/>
              <a:gd name="connsiteY9712" fmla="*/ 6687231 h 13294492"/>
              <a:gd name="connsiteX9713" fmla="*/ 15470551 w 21624131"/>
              <a:gd name="connsiteY9713" fmla="*/ 6658365 h 13294492"/>
              <a:gd name="connsiteX9714" fmla="*/ 17135483 w 21624131"/>
              <a:gd name="connsiteY9714" fmla="*/ 6145415 h 13294492"/>
              <a:gd name="connsiteX9715" fmla="*/ 17195134 w 21624131"/>
              <a:gd name="connsiteY9715" fmla="*/ 6140906 h 13294492"/>
              <a:gd name="connsiteX9716" fmla="*/ 17158425 w 21624131"/>
              <a:gd name="connsiteY9716" fmla="*/ 6172476 h 13294492"/>
              <a:gd name="connsiteX9717" fmla="*/ 17103362 w 21624131"/>
              <a:gd name="connsiteY9717" fmla="*/ 6181497 h 13294492"/>
              <a:gd name="connsiteX9718" fmla="*/ 17135483 w 21624131"/>
              <a:gd name="connsiteY9718" fmla="*/ 6145415 h 13294492"/>
              <a:gd name="connsiteX9719" fmla="*/ 1687107 w 21624131"/>
              <a:gd name="connsiteY9719" fmla="*/ 10896782 h 13294492"/>
              <a:gd name="connsiteX9720" fmla="*/ 1765172 w 21624131"/>
              <a:gd name="connsiteY9720" fmla="*/ 10887548 h 13294492"/>
              <a:gd name="connsiteX9721" fmla="*/ 1696290 w 21624131"/>
              <a:gd name="connsiteY9721" fmla="*/ 10933711 h 13294492"/>
              <a:gd name="connsiteX9722" fmla="*/ 1622817 w 21624131"/>
              <a:gd name="connsiteY9722" fmla="*/ 10942944 h 13294492"/>
              <a:gd name="connsiteX9723" fmla="*/ 1687107 w 21624131"/>
              <a:gd name="connsiteY9723" fmla="*/ 10896782 h 13294492"/>
              <a:gd name="connsiteX9724" fmla="*/ 14368809 w 21624131"/>
              <a:gd name="connsiteY9724" fmla="*/ 6995795 h 13294492"/>
              <a:gd name="connsiteX9725" fmla="*/ 14373757 w 21624131"/>
              <a:gd name="connsiteY9725" fmla="*/ 6995638 h 13294492"/>
              <a:gd name="connsiteX9726" fmla="*/ 14373461 w 21624131"/>
              <a:gd name="connsiteY9726" fmla="*/ 6995795 h 13294492"/>
              <a:gd name="connsiteX9727" fmla="*/ 14385686 w 21624131"/>
              <a:gd name="connsiteY9727" fmla="*/ 6989284 h 13294492"/>
              <a:gd name="connsiteX9728" fmla="*/ 14415374 w 21624131"/>
              <a:gd name="connsiteY9728" fmla="*/ 6986324 h 13294492"/>
              <a:gd name="connsiteX9729" fmla="*/ 14461943 w 21624131"/>
              <a:gd name="connsiteY9729" fmla="*/ 6981588 h 13294492"/>
              <a:gd name="connsiteX9730" fmla="*/ 14420031 w 21624131"/>
              <a:gd name="connsiteY9730" fmla="*/ 6991059 h 13294492"/>
              <a:gd name="connsiteX9731" fmla="*/ 14387432 w 21624131"/>
              <a:gd name="connsiteY9731" fmla="*/ 6995203 h 13294492"/>
              <a:gd name="connsiteX9732" fmla="*/ 14373757 w 21624131"/>
              <a:gd name="connsiteY9732" fmla="*/ 6995638 h 13294492"/>
              <a:gd name="connsiteX9733" fmla="*/ 3599332 w 21624131"/>
              <a:gd name="connsiteY9733" fmla="*/ 10306434 h 13294492"/>
              <a:gd name="connsiteX9734" fmla="*/ 3672937 w 21624131"/>
              <a:gd name="connsiteY9734" fmla="*/ 10328985 h 13294492"/>
              <a:gd name="connsiteX9735" fmla="*/ 3608532 w 21624131"/>
              <a:gd name="connsiteY9735" fmla="*/ 10369576 h 13294492"/>
              <a:gd name="connsiteX9736" fmla="*/ 3544128 w 21624131"/>
              <a:gd name="connsiteY9736" fmla="*/ 10342516 h 13294492"/>
              <a:gd name="connsiteX9737" fmla="*/ 3599332 w 21624131"/>
              <a:gd name="connsiteY9737" fmla="*/ 10306434 h 13294492"/>
              <a:gd name="connsiteX9738" fmla="*/ 14360962 w 21624131"/>
              <a:gd name="connsiteY9738" fmla="*/ 6995795 h 13294492"/>
              <a:gd name="connsiteX9739" fmla="*/ 14368804 w 21624131"/>
              <a:gd name="connsiteY9739" fmla="*/ 6995795 h 13294492"/>
              <a:gd name="connsiteX9740" fmla="*/ 14368809 w 21624131"/>
              <a:gd name="connsiteY9740" fmla="*/ 6995795 h 13294492"/>
              <a:gd name="connsiteX9741" fmla="*/ 2047897 w 21624131"/>
              <a:gd name="connsiteY9741" fmla="*/ 10781574 h 13294492"/>
              <a:gd name="connsiteX9742" fmla="*/ 2126964 w 21624131"/>
              <a:gd name="connsiteY9742" fmla="*/ 10776837 h 13294492"/>
              <a:gd name="connsiteX9743" fmla="*/ 2057199 w 21624131"/>
              <a:gd name="connsiteY9743" fmla="*/ 10805251 h 13294492"/>
              <a:gd name="connsiteX9744" fmla="*/ 1982782 w 21624131"/>
              <a:gd name="connsiteY9744" fmla="*/ 10814724 h 13294492"/>
              <a:gd name="connsiteX9745" fmla="*/ 2047897 w 21624131"/>
              <a:gd name="connsiteY9745" fmla="*/ 10781574 h 13294492"/>
              <a:gd name="connsiteX9746" fmla="*/ 12967267 w 21624131"/>
              <a:gd name="connsiteY9746" fmla="*/ 7422845 h 13294492"/>
              <a:gd name="connsiteX9747" fmla="*/ 13036665 w 21624131"/>
              <a:gd name="connsiteY9747" fmla="*/ 7422845 h 13294492"/>
              <a:gd name="connsiteX9748" fmla="*/ 12985772 w 21624131"/>
              <a:gd name="connsiteY9748" fmla="*/ 7473076 h 13294492"/>
              <a:gd name="connsiteX9749" fmla="*/ 12911748 w 21624131"/>
              <a:gd name="connsiteY9749" fmla="*/ 7473076 h 13294492"/>
              <a:gd name="connsiteX9750" fmla="*/ 12967267 w 21624131"/>
              <a:gd name="connsiteY9750" fmla="*/ 7422845 h 13294492"/>
              <a:gd name="connsiteX9751" fmla="*/ 6781389 w 21624131"/>
              <a:gd name="connsiteY9751" fmla="*/ 9325037 h 13294492"/>
              <a:gd name="connsiteX9752" fmla="*/ 6822792 w 21624131"/>
              <a:gd name="connsiteY9752" fmla="*/ 9325037 h 13294492"/>
              <a:gd name="connsiteX9753" fmla="*/ 6873395 w 21624131"/>
              <a:gd name="connsiteY9753" fmla="*/ 9334058 h 13294492"/>
              <a:gd name="connsiteX9754" fmla="*/ 6831992 w 21624131"/>
              <a:gd name="connsiteY9754" fmla="*/ 9334058 h 13294492"/>
              <a:gd name="connsiteX9755" fmla="*/ 6781389 w 21624131"/>
              <a:gd name="connsiteY9755" fmla="*/ 9325037 h 13294492"/>
              <a:gd name="connsiteX9756" fmla="*/ 7086924 w 21624131"/>
              <a:gd name="connsiteY9756" fmla="*/ 9230580 h 13294492"/>
              <a:gd name="connsiteX9757" fmla="*/ 7113950 w 21624131"/>
              <a:gd name="connsiteY9757" fmla="*/ 9227620 h 13294492"/>
              <a:gd name="connsiteX9758" fmla="*/ 7160950 w 21624131"/>
              <a:gd name="connsiteY9758" fmla="*/ 9232355 h 13294492"/>
              <a:gd name="connsiteX9759" fmla="*/ 7123350 w 21624131"/>
              <a:gd name="connsiteY9759" fmla="*/ 9246564 h 13294492"/>
              <a:gd name="connsiteX9760" fmla="*/ 7081049 w 21624131"/>
              <a:gd name="connsiteY9760" fmla="*/ 9237092 h 13294492"/>
              <a:gd name="connsiteX9761" fmla="*/ 7086924 w 21624131"/>
              <a:gd name="connsiteY9761" fmla="*/ 9230580 h 13294492"/>
              <a:gd name="connsiteX9762" fmla="*/ 11056319 w 21624131"/>
              <a:gd name="connsiteY9762" fmla="*/ 8009579 h 13294492"/>
              <a:gd name="connsiteX9763" fmla="*/ 11022858 w 21624131"/>
              <a:gd name="connsiteY9763" fmla="*/ 8028188 h 13294492"/>
              <a:gd name="connsiteX9764" fmla="*/ 11002055 w 21624131"/>
              <a:gd name="connsiteY9764" fmla="*/ 8036951 h 13294492"/>
              <a:gd name="connsiteX9765" fmla="*/ 11048283 w 21624131"/>
              <a:gd name="connsiteY9765" fmla="*/ 8013581 h 13294492"/>
              <a:gd name="connsiteX9766" fmla="*/ 11059025 w 21624131"/>
              <a:gd name="connsiteY9766" fmla="*/ 8008232 h 13294492"/>
              <a:gd name="connsiteX9767" fmla="*/ 11056319 w 21624131"/>
              <a:gd name="connsiteY9767" fmla="*/ 8009579 h 13294492"/>
              <a:gd name="connsiteX9768" fmla="*/ 11057528 w 21624131"/>
              <a:gd name="connsiteY9768" fmla="*/ 8008907 h 13294492"/>
              <a:gd name="connsiteX9769" fmla="*/ 13300073 w 21624131"/>
              <a:gd name="connsiteY9769" fmla="*/ 7318661 h 13294492"/>
              <a:gd name="connsiteX9770" fmla="*/ 13328070 w 21624131"/>
              <a:gd name="connsiteY9770" fmla="*/ 7310181 h 13294492"/>
              <a:gd name="connsiteX9771" fmla="*/ 13398427 w 21624131"/>
              <a:gd name="connsiteY9771" fmla="*/ 7314819 h 13294492"/>
              <a:gd name="connsiteX9772" fmla="*/ 13346831 w 21624131"/>
              <a:gd name="connsiteY9772" fmla="*/ 7356570 h 13294492"/>
              <a:gd name="connsiteX9773" fmla="*/ 13267094 w 21624131"/>
              <a:gd name="connsiteY9773" fmla="*/ 7351931 h 13294492"/>
              <a:gd name="connsiteX9774" fmla="*/ 13300073 w 21624131"/>
              <a:gd name="connsiteY9774" fmla="*/ 7318661 h 13294492"/>
              <a:gd name="connsiteX9775" fmla="*/ 20905143 w 21624131"/>
              <a:gd name="connsiteY9775" fmla="*/ 4979103 h 13294492"/>
              <a:gd name="connsiteX9776" fmla="*/ 20863847 w 21624131"/>
              <a:gd name="connsiteY9776" fmla="*/ 5015905 h 13294492"/>
              <a:gd name="connsiteX9777" fmla="*/ 20804195 w 21624131"/>
              <a:gd name="connsiteY9777" fmla="*/ 5066509 h 13294492"/>
              <a:gd name="connsiteX9778" fmla="*/ 20854668 w 21624131"/>
              <a:gd name="connsiteY9778" fmla="*/ 5015906 h 13294492"/>
              <a:gd name="connsiteX9779" fmla="*/ 20905143 w 21624131"/>
              <a:gd name="connsiteY9779" fmla="*/ 4979103 h 13294492"/>
              <a:gd name="connsiteX9780" fmla="*/ 20980795 w 21624131"/>
              <a:gd name="connsiteY9780" fmla="*/ 4954750 h 13294492"/>
              <a:gd name="connsiteX9781" fmla="*/ 20943145 w 21624131"/>
              <a:gd name="connsiteY9781" fmla="*/ 5014895 h 13294492"/>
              <a:gd name="connsiteX9782" fmla="*/ 20877258 w 21624131"/>
              <a:gd name="connsiteY9782" fmla="*/ 5088918 h 13294492"/>
              <a:gd name="connsiteX9783" fmla="*/ 20957264 w 21624131"/>
              <a:gd name="connsiteY9783" fmla="*/ 4977882 h 13294492"/>
              <a:gd name="connsiteX9784" fmla="*/ 20976088 w 21624131"/>
              <a:gd name="connsiteY9784" fmla="*/ 4959375 h 13294492"/>
              <a:gd name="connsiteX9785" fmla="*/ 20980795 w 21624131"/>
              <a:gd name="connsiteY9785" fmla="*/ 4954750 h 13294492"/>
              <a:gd name="connsiteX9786" fmla="*/ 20943027 w 21624131"/>
              <a:gd name="connsiteY9786" fmla="*/ 4965575 h 13294492"/>
              <a:gd name="connsiteX9787" fmla="*/ 20906319 w 21624131"/>
              <a:gd name="connsiteY9787" fmla="*/ 5011370 h 13294492"/>
              <a:gd name="connsiteX9788" fmla="*/ 20842078 w 21624131"/>
              <a:gd name="connsiteY9788" fmla="*/ 5080062 h 13294492"/>
              <a:gd name="connsiteX9789" fmla="*/ 20897141 w 21624131"/>
              <a:gd name="connsiteY9789" fmla="*/ 5011370 h 13294492"/>
              <a:gd name="connsiteX9790" fmla="*/ 20943027 w 21624131"/>
              <a:gd name="connsiteY9790" fmla="*/ 4965575 h 13294492"/>
              <a:gd name="connsiteX9791" fmla="*/ 11904862 w 21624131"/>
              <a:gd name="connsiteY9791" fmla="*/ 7745235 h 13294492"/>
              <a:gd name="connsiteX9792" fmla="*/ 11925609 w 21624131"/>
              <a:gd name="connsiteY9792" fmla="*/ 7750428 h 13294492"/>
              <a:gd name="connsiteX9793" fmla="*/ 11870285 w 21624131"/>
              <a:gd name="connsiteY9793" fmla="*/ 7791975 h 13294492"/>
              <a:gd name="connsiteX9794" fmla="*/ 11801130 w 21624131"/>
              <a:gd name="connsiteY9794" fmla="*/ 7805823 h 13294492"/>
              <a:gd name="connsiteX9795" fmla="*/ 11856454 w 21624131"/>
              <a:gd name="connsiteY9795" fmla="*/ 7764277 h 13294492"/>
              <a:gd name="connsiteX9796" fmla="*/ 11904862 w 21624131"/>
              <a:gd name="connsiteY9796" fmla="*/ 7745235 h 13294492"/>
              <a:gd name="connsiteX9797" fmla="*/ 7254028 w 21624131"/>
              <a:gd name="connsiteY9797" fmla="*/ 9174581 h 13294492"/>
              <a:gd name="connsiteX9798" fmla="*/ 7276748 w 21624131"/>
              <a:gd name="connsiteY9798" fmla="*/ 9168087 h 13294492"/>
              <a:gd name="connsiteX9799" fmla="*/ 7323353 w 21624131"/>
              <a:gd name="connsiteY9799" fmla="*/ 9172416 h 13294492"/>
              <a:gd name="connsiteX9800" fmla="*/ 7295390 w 21624131"/>
              <a:gd name="connsiteY9800" fmla="*/ 9185405 h 13294492"/>
              <a:gd name="connsiteX9801" fmla="*/ 7248785 w 21624131"/>
              <a:gd name="connsiteY9801" fmla="*/ 9181076 h 13294492"/>
              <a:gd name="connsiteX9802" fmla="*/ 7254028 w 21624131"/>
              <a:gd name="connsiteY9802" fmla="*/ 9174581 h 13294492"/>
              <a:gd name="connsiteX9803" fmla="*/ 14336205 w 21624131"/>
              <a:gd name="connsiteY9803" fmla="*/ 6995795 h 13294492"/>
              <a:gd name="connsiteX9804" fmla="*/ 14360962 w 21624131"/>
              <a:gd name="connsiteY9804" fmla="*/ 6995795 h 13294492"/>
              <a:gd name="connsiteX9805" fmla="*/ 14336206 w 21624131"/>
              <a:gd name="connsiteY9805" fmla="*/ 6995795 h 13294492"/>
              <a:gd name="connsiteX9806" fmla="*/ 14718703 w 21624131"/>
              <a:gd name="connsiteY9806" fmla="*/ 6876053 h 13294492"/>
              <a:gd name="connsiteX9807" fmla="*/ 14748029 w 21624131"/>
              <a:gd name="connsiteY9807" fmla="*/ 6867033 h 13294492"/>
              <a:gd name="connsiteX9808" fmla="*/ 14789432 w 21624131"/>
              <a:gd name="connsiteY9808" fmla="*/ 6867032 h 13294492"/>
              <a:gd name="connsiteX9809" fmla="*/ 14743429 w 21624131"/>
              <a:gd name="connsiteY9809" fmla="*/ 6885073 h 13294492"/>
              <a:gd name="connsiteX9810" fmla="*/ 14706626 w 21624131"/>
              <a:gd name="connsiteY9810" fmla="*/ 6885073 h 13294492"/>
              <a:gd name="connsiteX9811" fmla="*/ 14718703 w 21624131"/>
              <a:gd name="connsiteY9811" fmla="*/ 6876053 h 13294492"/>
              <a:gd name="connsiteX9812" fmla="*/ 11069115 w 21624131"/>
              <a:gd name="connsiteY9812" fmla="*/ 7998014 h 13294492"/>
              <a:gd name="connsiteX9813" fmla="*/ 11075906 w 21624131"/>
              <a:gd name="connsiteY9813" fmla="*/ 7996361 h 13294492"/>
              <a:gd name="connsiteX9814" fmla="*/ 11029166 w 21624131"/>
              <a:gd name="connsiteY9814" fmla="*/ 8019363 h 13294492"/>
              <a:gd name="connsiteX9815" fmla="*/ 10973077 w 21624131"/>
              <a:gd name="connsiteY9815" fmla="*/ 8042365 h 13294492"/>
              <a:gd name="connsiteX9816" fmla="*/ 11019817 w 21624131"/>
              <a:gd name="connsiteY9816" fmla="*/ 8019363 h 13294492"/>
              <a:gd name="connsiteX9817" fmla="*/ 11069115 w 21624131"/>
              <a:gd name="connsiteY9817" fmla="*/ 7998014 h 13294492"/>
              <a:gd name="connsiteX9818" fmla="*/ 11108380 w 21624131"/>
              <a:gd name="connsiteY9818" fmla="*/ 7985536 h 13294492"/>
              <a:gd name="connsiteX9819" fmla="*/ 11095089 w 21624131"/>
              <a:gd name="connsiteY9819" fmla="*/ 7991963 h 13294492"/>
              <a:gd name="connsiteX9820" fmla="*/ 11059025 w 21624131"/>
              <a:gd name="connsiteY9820" fmla="*/ 8008232 h 13294492"/>
              <a:gd name="connsiteX9821" fmla="*/ 11086999 w 21624131"/>
              <a:gd name="connsiteY9821" fmla="*/ 7994300 h 13294492"/>
              <a:gd name="connsiteX9822" fmla="*/ 11108380 w 21624131"/>
              <a:gd name="connsiteY9822" fmla="*/ 7985536 h 13294492"/>
              <a:gd name="connsiteX9823" fmla="*/ 11330953 w 21624131"/>
              <a:gd name="connsiteY9823" fmla="*/ 7916821 h 13294492"/>
              <a:gd name="connsiteX9824" fmla="*/ 11338395 w 21624131"/>
              <a:gd name="connsiteY9824" fmla="*/ 7917110 h 13294492"/>
              <a:gd name="connsiteX9825" fmla="*/ 11278861 w 21624131"/>
              <a:gd name="connsiteY9825" fmla="*/ 7954222 h 13294492"/>
              <a:gd name="connsiteX9826" fmla="*/ 11223907 w 21624131"/>
              <a:gd name="connsiteY9826" fmla="*/ 7972778 h 13294492"/>
              <a:gd name="connsiteX9827" fmla="*/ 11274281 w 21624131"/>
              <a:gd name="connsiteY9827" fmla="*/ 7940306 h 13294492"/>
              <a:gd name="connsiteX9828" fmla="*/ 11330953 w 21624131"/>
              <a:gd name="connsiteY9828" fmla="*/ 7916821 h 13294492"/>
              <a:gd name="connsiteX9829" fmla="*/ 9256477 w 21624131"/>
              <a:gd name="connsiteY9829" fmla="*/ 8552186 h 13294492"/>
              <a:gd name="connsiteX9830" fmla="*/ 9293408 w 21624131"/>
              <a:gd name="connsiteY9830" fmla="*/ 8552186 h 13294492"/>
              <a:gd name="connsiteX9831" fmla="*/ 9265711 w 21624131"/>
              <a:gd name="connsiteY9831" fmla="*/ 8579789 h 13294492"/>
              <a:gd name="connsiteX9832" fmla="*/ 9224164 w 21624131"/>
              <a:gd name="connsiteY9832" fmla="*/ 8579789 h 13294492"/>
              <a:gd name="connsiteX9833" fmla="*/ 9256477 w 21624131"/>
              <a:gd name="connsiteY9833" fmla="*/ 8552186 h 13294492"/>
              <a:gd name="connsiteX9834" fmla="*/ 11043434 w 21624131"/>
              <a:gd name="connsiteY9834" fmla="*/ 8001772 h 13294492"/>
              <a:gd name="connsiteX9835" fmla="*/ 11001683 w 21624131"/>
              <a:gd name="connsiteY9835" fmla="*/ 8024323 h 13294492"/>
              <a:gd name="connsiteX9836" fmla="*/ 10950655 w 21624131"/>
              <a:gd name="connsiteY9836" fmla="*/ 8042364 h 13294492"/>
              <a:gd name="connsiteX9837" fmla="*/ 10992404 w 21624131"/>
              <a:gd name="connsiteY9837" fmla="*/ 8024323 h 13294492"/>
              <a:gd name="connsiteX9838" fmla="*/ 11043434 w 21624131"/>
              <a:gd name="connsiteY9838" fmla="*/ 8001772 h 13294492"/>
              <a:gd name="connsiteX9839" fmla="*/ 18065543 w 21624131"/>
              <a:gd name="connsiteY9839" fmla="*/ 5840672 h 13294492"/>
              <a:gd name="connsiteX9840" fmla="*/ 18120607 w 21624131"/>
              <a:gd name="connsiteY9840" fmla="*/ 5845252 h 13294492"/>
              <a:gd name="connsiteX9841" fmla="*/ 18079309 w 21624131"/>
              <a:gd name="connsiteY9841" fmla="*/ 5886468 h 13294492"/>
              <a:gd name="connsiteX9842" fmla="*/ 18024246 w 21624131"/>
              <a:gd name="connsiteY9842" fmla="*/ 5881887 h 13294492"/>
              <a:gd name="connsiteX9843" fmla="*/ 18065543 w 21624131"/>
              <a:gd name="connsiteY9843" fmla="*/ 5840672 h 13294492"/>
              <a:gd name="connsiteX9844" fmla="*/ 20864466 w 21624131"/>
              <a:gd name="connsiteY9844" fmla="*/ 4979104 h 13294492"/>
              <a:gd name="connsiteX9845" fmla="*/ 20827073 w 21624131"/>
              <a:gd name="connsiteY9845" fmla="*/ 5006937 h 13294492"/>
              <a:gd name="connsiteX9846" fmla="*/ 20766310 w 21624131"/>
              <a:gd name="connsiteY9846" fmla="*/ 5044049 h 13294492"/>
              <a:gd name="connsiteX9847" fmla="*/ 20813052 w 21624131"/>
              <a:gd name="connsiteY9847" fmla="*/ 5002298 h 13294492"/>
              <a:gd name="connsiteX9848" fmla="*/ 20864466 w 21624131"/>
              <a:gd name="connsiteY9848" fmla="*/ 4979104 h 13294492"/>
              <a:gd name="connsiteX9849" fmla="*/ 9816633 w 21624131"/>
              <a:gd name="connsiteY9849" fmla="*/ 8376294 h 13294492"/>
              <a:gd name="connsiteX9850" fmla="*/ 9853564 w 21624131"/>
              <a:gd name="connsiteY9850" fmla="*/ 8371693 h 13294492"/>
              <a:gd name="connsiteX9851" fmla="*/ 9825865 w 21624131"/>
              <a:gd name="connsiteY9851" fmla="*/ 8399296 h 13294492"/>
              <a:gd name="connsiteX9852" fmla="*/ 9779703 w 21624131"/>
              <a:gd name="connsiteY9852" fmla="*/ 8408497 h 13294492"/>
              <a:gd name="connsiteX9853" fmla="*/ 9816633 w 21624131"/>
              <a:gd name="connsiteY9853" fmla="*/ 8376294 h 13294492"/>
              <a:gd name="connsiteX9854" fmla="*/ 11704263 w 21624131"/>
              <a:gd name="connsiteY9854" fmla="*/ 7795031 h 13294492"/>
              <a:gd name="connsiteX9855" fmla="*/ 11726162 w 21624131"/>
              <a:gd name="connsiteY9855" fmla="*/ 7792686 h 13294492"/>
              <a:gd name="connsiteX9856" fmla="*/ 11670838 w 21624131"/>
              <a:gd name="connsiteY9856" fmla="*/ 7834900 h 13294492"/>
              <a:gd name="connsiteX9857" fmla="*/ 11606293 w 21624131"/>
              <a:gd name="connsiteY9857" fmla="*/ 7848972 h 13294492"/>
              <a:gd name="connsiteX9858" fmla="*/ 11661618 w 21624131"/>
              <a:gd name="connsiteY9858" fmla="*/ 7811448 h 13294492"/>
              <a:gd name="connsiteX9859" fmla="*/ 11704263 w 21624131"/>
              <a:gd name="connsiteY9859" fmla="*/ 7795031 h 13294492"/>
              <a:gd name="connsiteX9860" fmla="*/ 13809329 w 21624131"/>
              <a:gd name="connsiteY9860" fmla="*/ 7147099 h 13294492"/>
              <a:gd name="connsiteX9861" fmla="*/ 13855402 w 21624131"/>
              <a:gd name="connsiteY9861" fmla="*/ 7135022 h 13294492"/>
              <a:gd name="connsiteX9862" fmla="*/ 13920721 w 21624131"/>
              <a:gd name="connsiteY9862" fmla="*/ 7144223 h 13294492"/>
              <a:gd name="connsiteX9863" fmla="*/ 13864734 w 21624131"/>
              <a:gd name="connsiteY9863" fmla="*/ 7171826 h 13294492"/>
              <a:gd name="connsiteX9864" fmla="*/ 13794749 w 21624131"/>
              <a:gd name="connsiteY9864" fmla="*/ 7162625 h 13294492"/>
              <a:gd name="connsiteX9865" fmla="*/ 13809329 w 21624131"/>
              <a:gd name="connsiteY9865" fmla="*/ 7147099 h 13294492"/>
              <a:gd name="connsiteX9866" fmla="*/ 4125156 w 21624131"/>
              <a:gd name="connsiteY9866" fmla="*/ 10125169 h 13294492"/>
              <a:gd name="connsiteX9867" fmla="*/ 4195141 w 21624131"/>
              <a:gd name="connsiteY9867" fmla="*/ 10170681 h 13294492"/>
              <a:gd name="connsiteX9868" fmla="*/ 4139153 w 21624131"/>
              <a:gd name="connsiteY9868" fmla="*/ 10216192 h 13294492"/>
              <a:gd name="connsiteX9869" fmla="*/ 4069170 w 21624131"/>
              <a:gd name="connsiteY9869" fmla="*/ 10184334 h 13294492"/>
              <a:gd name="connsiteX9870" fmla="*/ 4125156 w 21624131"/>
              <a:gd name="connsiteY9870" fmla="*/ 10125169 h 13294492"/>
              <a:gd name="connsiteX9871" fmla="*/ 3066579 w 21624131"/>
              <a:gd name="connsiteY9871" fmla="*/ 10449926 h 13294492"/>
              <a:gd name="connsiteX9872" fmla="*/ 3145231 w 21624131"/>
              <a:gd name="connsiteY9872" fmla="*/ 10468243 h 13294492"/>
              <a:gd name="connsiteX9873" fmla="*/ 3094339 w 21624131"/>
              <a:gd name="connsiteY9873" fmla="*/ 10500299 h 13294492"/>
              <a:gd name="connsiteX9874" fmla="*/ 3011061 w 21624131"/>
              <a:gd name="connsiteY9874" fmla="*/ 10486561 h 13294492"/>
              <a:gd name="connsiteX9875" fmla="*/ 3066579 w 21624131"/>
              <a:gd name="connsiteY9875" fmla="*/ 10449926 h 13294492"/>
              <a:gd name="connsiteX9876" fmla="*/ 14256849 w 21624131"/>
              <a:gd name="connsiteY9876" fmla="*/ 7008142 h 13294492"/>
              <a:gd name="connsiteX9877" fmla="*/ 14309865 w 21624131"/>
              <a:gd name="connsiteY9877" fmla="*/ 7000531 h 13294492"/>
              <a:gd name="connsiteX9878" fmla="*/ 14356410 w 21624131"/>
              <a:gd name="connsiteY9878" fmla="*/ 7000531 h 13294492"/>
              <a:gd name="connsiteX9879" fmla="*/ 14295902 w 21624131"/>
              <a:gd name="connsiteY9879" fmla="*/ 7005943 h 13294492"/>
              <a:gd name="connsiteX9880" fmla="*/ 14249358 w 21624131"/>
              <a:gd name="connsiteY9880" fmla="*/ 7011355 h 13294492"/>
              <a:gd name="connsiteX9881" fmla="*/ 14256849 w 21624131"/>
              <a:gd name="connsiteY9881" fmla="*/ 7008142 h 13294492"/>
              <a:gd name="connsiteX9882" fmla="*/ 15825855 w 21624131"/>
              <a:gd name="connsiteY9882" fmla="*/ 6525349 h 13294492"/>
              <a:gd name="connsiteX9883" fmla="*/ 15871857 w 21624131"/>
              <a:gd name="connsiteY9883" fmla="*/ 6520748 h 13294492"/>
              <a:gd name="connsiteX9884" fmla="*/ 15839655 w 21624131"/>
              <a:gd name="connsiteY9884" fmla="*/ 6543750 h 13294492"/>
              <a:gd name="connsiteX9885" fmla="*/ 15789052 w 21624131"/>
              <a:gd name="connsiteY9885" fmla="*/ 6552950 h 13294492"/>
              <a:gd name="connsiteX9886" fmla="*/ 15825855 w 21624131"/>
              <a:gd name="connsiteY9886" fmla="*/ 6525349 h 13294492"/>
              <a:gd name="connsiteX9887" fmla="*/ 14201406 w 21624131"/>
              <a:gd name="connsiteY9887" fmla="*/ 7024885 h 13294492"/>
              <a:gd name="connsiteX9888" fmla="*/ 14247796 w 21624131"/>
              <a:gd name="connsiteY9888" fmla="*/ 7020375 h 13294492"/>
              <a:gd name="connsiteX9889" fmla="*/ 14294186 w 21624131"/>
              <a:gd name="connsiteY9889" fmla="*/ 7015865 h 13294492"/>
              <a:gd name="connsiteX9890" fmla="*/ 14298825 w 21624131"/>
              <a:gd name="connsiteY9890" fmla="*/ 7015865 h 13294492"/>
              <a:gd name="connsiteX9891" fmla="*/ 14354493 w 21624131"/>
              <a:gd name="connsiteY9891" fmla="*/ 7006844 h 13294492"/>
              <a:gd name="connsiteX9892" fmla="*/ 14405521 w 21624131"/>
              <a:gd name="connsiteY9892" fmla="*/ 7006845 h 13294492"/>
              <a:gd name="connsiteX9893" fmla="*/ 14419438 w 21624131"/>
              <a:gd name="connsiteY9893" fmla="*/ 7011355 h 13294492"/>
              <a:gd name="connsiteX9894" fmla="*/ 14363771 w 21624131"/>
              <a:gd name="connsiteY9894" fmla="*/ 7015865 h 13294492"/>
              <a:gd name="connsiteX9895" fmla="*/ 14308102 w 21624131"/>
              <a:gd name="connsiteY9895" fmla="*/ 7015865 h 13294492"/>
              <a:gd name="connsiteX9896" fmla="*/ 14270991 w 21624131"/>
              <a:gd name="connsiteY9896" fmla="*/ 7020375 h 13294492"/>
              <a:gd name="connsiteX9897" fmla="*/ 14261714 w 21624131"/>
              <a:gd name="connsiteY9897" fmla="*/ 7020375 h 13294492"/>
              <a:gd name="connsiteX9898" fmla="*/ 14252435 w 21624131"/>
              <a:gd name="connsiteY9898" fmla="*/ 7020375 h 13294492"/>
              <a:gd name="connsiteX9899" fmla="*/ 14201406 w 21624131"/>
              <a:gd name="connsiteY9899" fmla="*/ 7024885 h 13294492"/>
              <a:gd name="connsiteX9900" fmla="*/ 11515083 w 21624131"/>
              <a:gd name="connsiteY9900" fmla="*/ 7850325 h 13294492"/>
              <a:gd name="connsiteX9901" fmla="*/ 11533232 w 21624131"/>
              <a:gd name="connsiteY9901" fmla="*/ 7851497 h 13294492"/>
              <a:gd name="connsiteX9902" fmla="*/ 11472344 w 21624131"/>
              <a:gd name="connsiteY9902" fmla="*/ 7889021 h 13294492"/>
              <a:gd name="connsiteX9903" fmla="*/ 11411458 w 21624131"/>
              <a:gd name="connsiteY9903" fmla="*/ 7907784 h 13294492"/>
              <a:gd name="connsiteX9904" fmla="*/ 11472345 w 21624131"/>
              <a:gd name="connsiteY9904" fmla="*/ 7870259 h 13294492"/>
              <a:gd name="connsiteX9905" fmla="*/ 11515083 w 21624131"/>
              <a:gd name="connsiteY9905" fmla="*/ 7850325 h 13294492"/>
              <a:gd name="connsiteX9906" fmla="*/ 2162695 w 21624131"/>
              <a:gd name="connsiteY9906" fmla="*/ 10726777 h 13294492"/>
              <a:gd name="connsiteX9907" fmla="*/ 2215279 w 21624131"/>
              <a:gd name="connsiteY9907" fmla="*/ 10712569 h 13294492"/>
              <a:gd name="connsiteX9908" fmla="*/ 2290065 w 21624131"/>
              <a:gd name="connsiteY9908" fmla="*/ 10712570 h 13294492"/>
              <a:gd name="connsiteX9909" fmla="*/ 2224628 w 21624131"/>
              <a:gd name="connsiteY9909" fmla="*/ 10736247 h 13294492"/>
              <a:gd name="connsiteX9910" fmla="*/ 2145168 w 21624131"/>
              <a:gd name="connsiteY9910" fmla="*/ 10740983 h 13294492"/>
              <a:gd name="connsiteX9911" fmla="*/ 2162695 w 21624131"/>
              <a:gd name="connsiteY9911" fmla="*/ 10726777 h 13294492"/>
              <a:gd name="connsiteX9912" fmla="*/ 6928531 w 21624131"/>
              <a:gd name="connsiteY9912" fmla="*/ 9260683 h 13294492"/>
              <a:gd name="connsiteX9913" fmla="*/ 6957283 w 21624131"/>
              <a:gd name="connsiteY9913" fmla="*/ 9260091 h 13294492"/>
              <a:gd name="connsiteX9914" fmla="*/ 6997874 w 21624131"/>
              <a:gd name="connsiteY9914" fmla="*/ 9269562 h 13294492"/>
              <a:gd name="connsiteX9915" fmla="*/ 6961793 w 21624131"/>
              <a:gd name="connsiteY9915" fmla="*/ 9274299 h 13294492"/>
              <a:gd name="connsiteX9916" fmla="*/ 6916692 w 21624131"/>
              <a:gd name="connsiteY9916" fmla="*/ 9264827 h 13294492"/>
              <a:gd name="connsiteX9917" fmla="*/ 6928531 w 21624131"/>
              <a:gd name="connsiteY9917" fmla="*/ 9260683 h 13294492"/>
              <a:gd name="connsiteX9918" fmla="*/ 19865560 w 21624131"/>
              <a:gd name="connsiteY9918" fmla="*/ 5280379 h 13294492"/>
              <a:gd name="connsiteX9919" fmla="*/ 19924724 w 21624131"/>
              <a:gd name="connsiteY9919" fmla="*/ 5298418 h 13294492"/>
              <a:gd name="connsiteX9920" fmla="*/ 19879214 w 21624131"/>
              <a:gd name="connsiteY9920" fmla="*/ 5348029 h 13294492"/>
              <a:gd name="connsiteX9921" fmla="*/ 19829151 w 21624131"/>
              <a:gd name="connsiteY9921" fmla="*/ 5320970 h 13294492"/>
              <a:gd name="connsiteX9922" fmla="*/ 19865560 w 21624131"/>
              <a:gd name="connsiteY9922" fmla="*/ 5280379 h 13294492"/>
              <a:gd name="connsiteX9923" fmla="*/ 14271009 w 21624131"/>
              <a:gd name="connsiteY9923" fmla="*/ 7000531 h 13294492"/>
              <a:gd name="connsiteX9924" fmla="*/ 14326892 w 21624131"/>
              <a:gd name="connsiteY9924" fmla="*/ 6995795 h 13294492"/>
              <a:gd name="connsiteX9925" fmla="*/ 14336205 w 21624131"/>
              <a:gd name="connsiteY9925" fmla="*/ 6995795 h 13294492"/>
              <a:gd name="connsiteX9926" fmla="*/ 14294875 w 21624131"/>
              <a:gd name="connsiteY9926" fmla="*/ 6999939 h 13294492"/>
              <a:gd name="connsiteX9927" fmla="*/ 14271009 w 21624131"/>
              <a:gd name="connsiteY9927" fmla="*/ 7000531 h 13294492"/>
              <a:gd name="connsiteX9928" fmla="*/ 12412217 w 21624131"/>
              <a:gd name="connsiteY9928" fmla="*/ 7570833 h 13294492"/>
              <a:gd name="connsiteX9929" fmla="*/ 12480352 w 21624131"/>
              <a:gd name="connsiteY9929" fmla="*/ 7561700 h 13294492"/>
              <a:gd name="connsiteX9930" fmla="*/ 12421302 w 21624131"/>
              <a:gd name="connsiteY9930" fmla="*/ 7611932 h 13294492"/>
              <a:gd name="connsiteX9931" fmla="*/ 12353166 w 21624131"/>
              <a:gd name="connsiteY9931" fmla="*/ 7616498 h 13294492"/>
              <a:gd name="connsiteX9932" fmla="*/ 12412217 w 21624131"/>
              <a:gd name="connsiteY9932" fmla="*/ 7570833 h 13294492"/>
              <a:gd name="connsiteX9933" fmla="*/ 16381410 w 21624131"/>
              <a:gd name="connsiteY9933" fmla="*/ 6348863 h 13294492"/>
              <a:gd name="connsiteX9934" fmla="*/ 16432013 w 21624131"/>
              <a:gd name="connsiteY9934" fmla="*/ 6344189 h 13294492"/>
              <a:gd name="connsiteX9935" fmla="*/ 16395210 w 21624131"/>
              <a:gd name="connsiteY9935" fmla="*/ 6372235 h 13294492"/>
              <a:gd name="connsiteX9936" fmla="*/ 16344606 w 21624131"/>
              <a:gd name="connsiteY9936" fmla="*/ 6381582 h 13294492"/>
              <a:gd name="connsiteX9937" fmla="*/ 16381410 w 21624131"/>
              <a:gd name="connsiteY9937" fmla="*/ 6348863 h 13294492"/>
              <a:gd name="connsiteX9938" fmla="*/ 14133168 w 21624131"/>
              <a:gd name="connsiteY9938" fmla="*/ 7038247 h 13294492"/>
              <a:gd name="connsiteX9939" fmla="*/ 14188276 w 21624131"/>
              <a:gd name="connsiteY9939" fmla="*/ 7027592 h 13294492"/>
              <a:gd name="connsiteX9940" fmla="*/ 14252821 w 21624131"/>
              <a:gd name="connsiteY9940" fmla="*/ 7032327 h 13294492"/>
              <a:gd name="connsiteX9941" fmla="*/ 14197497 w 21624131"/>
              <a:gd name="connsiteY9941" fmla="*/ 7046535 h 13294492"/>
              <a:gd name="connsiteX9942" fmla="*/ 14128342 w 21624131"/>
              <a:gd name="connsiteY9942" fmla="*/ 7041799 h 13294492"/>
              <a:gd name="connsiteX9943" fmla="*/ 14133168 w 21624131"/>
              <a:gd name="connsiteY9943" fmla="*/ 7038247 h 13294492"/>
              <a:gd name="connsiteX9944" fmla="*/ 5658373 w 21624131"/>
              <a:gd name="connsiteY9944" fmla="*/ 9643104 h 13294492"/>
              <a:gd name="connsiteX9945" fmla="*/ 5697804 w 21624131"/>
              <a:gd name="connsiteY9945" fmla="*/ 9633529 h 13294492"/>
              <a:gd name="connsiteX9946" fmla="*/ 5767389 w 21624131"/>
              <a:gd name="connsiteY9946" fmla="*/ 9662254 h 13294492"/>
              <a:gd name="connsiteX9947" fmla="*/ 5716360 w 21624131"/>
              <a:gd name="connsiteY9947" fmla="*/ 9695769 h 13294492"/>
              <a:gd name="connsiteX9948" fmla="*/ 5646776 w 21624131"/>
              <a:gd name="connsiteY9948" fmla="*/ 9667042 h 13294492"/>
              <a:gd name="connsiteX9949" fmla="*/ 5658373 w 21624131"/>
              <a:gd name="connsiteY9949" fmla="*/ 9643104 h 13294492"/>
              <a:gd name="connsiteX9950" fmla="*/ 10797038 w 21624131"/>
              <a:gd name="connsiteY9950" fmla="*/ 8062220 h 13294492"/>
              <a:gd name="connsiteX9951" fmla="*/ 10810712 w 21624131"/>
              <a:gd name="connsiteY9951" fmla="*/ 8060495 h 13294492"/>
              <a:gd name="connsiteX9952" fmla="*/ 10765135 w 21624131"/>
              <a:gd name="connsiteY9952" fmla="*/ 8088098 h 13294492"/>
              <a:gd name="connsiteX9953" fmla="*/ 10728675 w 21624131"/>
              <a:gd name="connsiteY9953" fmla="*/ 8097298 h 13294492"/>
              <a:gd name="connsiteX9954" fmla="*/ 10769693 w 21624131"/>
              <a:gd name="connsiteY9954" fmla="*/ 8074296 h 13294492"/>
              <a:gd name="connsiteX9955" fmla="*/ 10797038 w 21624131"/>
              <a:gd name="connsiteY9955" fmla="*/ 8062220 h 13294492"/>
              <a:gd name="connsiteX9956" fmla="*/ 6476228 w 21624131"/>
              <a:gd name="connsiteY9956" fmla="*/ 9390116 h 13294492"/>
              <a:gd name="connsiteX9957" fmla="*/ 6521390 w 21624131"/>
              <a:gd name="connsiteY9957" fmla="*/ 9388898 h 13294492"/>
              <a:gd name="connsiteX9958" fmla="*/ 6581898 w 21624131"/>
              <a:gd name="connsiteY9958" fmla="*/ 9397559 h 13294492"/>
              <a:gd name="connsiteX9959" fmla="*/ 6540008 w 21624131"/>
              <a:gd name="connsiteY9959" fmla="*/ 9406217 h 13294492"/>
              <a:gd name="connsiteX9960" fmla="*/ 6474846 w 21624131"/>
              <a:gd name="connsiteY9960" fmla="*/ 9393229 h 13294492"/>
              <a:gd name="connsiteX9961" fmla="*/ 6476228 w 21624131"/>
              <a:gd name="connsiteY9961" fmla="*/ 9390116 h 13294492"/>
              <a:gd name="connsiteX9962" fmla="*/ 11180350 w 21624131"/>
              <a:gd name="connsiteY9962" fmla="*/ 7942077 h 13294492"/>
              <a:gd name="connsiteX9963" fmla="*/ 11158633 w 21624131"/>
              <a:gd name="connsiteY9963" fmla="*/ 7952150 h 13294492"/>
              <a:gd name="connsiteX9964" fmla="*/ 11143556 w 21624131"/>
              <a:gd name="connsiteY9964" fmla="*/ 7958476 h 13294492"/>
              <a:gd name="connsiteX9965" fmla="*/ 11153994 w 21624131"/>
              <a:gd name="connsiteY9965" fmla="*/ 7952725 h 13294492"/>
              <a:gd name="connsiteX9966" fmla="*/ 11216433 w 21624131"/>
              <a:gd name="connsiteY9966" fmla="*/ 7930785 h 13294492"/>
              <a:gd name="connsiteX9967" fmla="*/ 11185596 w 21624131"/>
              <a:gd name="connsiteY9967" fmla="*/ 7947007 h 13294492"/>
              <a:gd name="connsiteX9968" fmla="*/ 11166397 w 21624131"/>
              <a:gd name="connsiteY9968" fmla="*/ 7955771 h 13294492"/>
              <a:gd name="connsiteX9969" fmla="*/ 11212942 w 21624131"/>
              <a:gd name="connsiteY9969" fmla="*/ 7932400 h 13294492"/>
              <a:gd name="connsiteX9970" fmla="*/ 10598606 w 21624131"/>
              <a:gd name="connsiteY9970" fmla="*/ 8120029 h 13294492"/>
              <a:gd name="connsiteX9971" fmla="*/ 10613169 w 21624131"/>
              <a:gd name="connsiteY9971" fmla="*/ 8120028 h 13294492"/>
              <a:gd name="connsiteX9972" fmla="*/ 10575886 w 21624131"/>
              <a:gd name="connsiteY9972" fmla="*/ 8143030 h 13294492"/>
              <a:gd name="connsiteX9973" fmla="*/ 10533941 w 21624131"/>
              <a:gd name="connsiteY9973" fmla="*/ 8156832 h 13294492"/>
              <a:gd name="connsiteX9974" fmla="*/ 10566564 w 21624131"/>
              <a:gd name="connsiteY9974" fmla="*/ 8133830 h 13294492"/>
              <a:gd name="connsiteX9975" fmla="*/ 10598606 w 21624131"/>
              <a:gd name="connsiteY9975" fmla="*/ 8120029 h 13294492"/>
              <a:gd name="connsiteX9976" fmla="*/ 13976720 w 21624131"/>
              <a:gd name="connsiteY9976" fmla="*/ 7080747 h 13294492"/>
              <a:gd name="connsiteX9977" fmla="*/ 14021872 w 21624131"/>
              <a:gd name="connsiteY9977" fmla="*/ 7070889 h 13294492"/>
              <a:gd name="connsiteX9978" fmla="*/ 14085885 w 21624131"/>
              <a:gd name="connsiteY9978" fmla="*/ 7075528 h 13294492"/>
              <a:gd name="connsiteX9979" fmla="*/ 14026444 w 21624131"/>
              <a:gd name="connsiteY9979" fmla="*/ 7098723 h 13294492"/>
              <a:gd name="connsiteX9980" fmla="*/ 13962431 w 21624131"/>
              <a:gd name="connsiteY9980" fmla="*/ 7094084 h 13294492"/>
              <a:gd name="connsiteX9981" fmla="*/ 13976720 w 21624131"/>
              <a:gd name="connsiteY9981" fmla="*/ 7080747 h 13294492"/>
              <a:gd name="connsiteX9982" fmla="*/ 2346367 w 21624131"/>
              <a:gd name="connsiteY9982" fmla="*/ 10657371 h 13294492"/>
              <a:gd name="connsiteX9983" fmla="*/ 2371440 w 21624131"/>
              <a:gd name="connsiteY9983" fmla="*/ 10652697 h 13294492"/>
              <a:gd name="connsiteX9984" fmla="*/ 2455160 w 21624131"/>
              <a:gd name="connsiteY9984" fmla="*/ 10661492 h 13294492"/>
              <a:gd name="connsiteX9985" fmla="*/ 2390044 w 21624131"/>
              <a:gd name="connsiteY9985" fmla="*/ 10679083 h 13294492"/>
              <a:gd name="connsiteX9986" fmla="*/ 2315627 w 21624131"/>
              <a:gd name="connsiteY9986" fmla="*/ 10674686 h 13294492"/>
              <a:gd name="connsiteX9987" fmla="*/ 2346367 w 21624131"/>
              <a:gd name="connsiteY9987" fmla="*/ 10657371 h 13294492"/>
              <a:gd name="connsiteX9988" fmla="*/ 766973 w 21624131"/>
              <a:gd name="connsiteY9988" fmla="*/ 11142033 h 13294492"/>
              <a:gd name="connsiteX9989" fmla="*/ 845837 w 21624131"/>
              <a:gd name="connsiteY9989" fmla="*/ 11151380 h 13294492"/>
              <a:gd name="connsiteX9990" fmla="*/ 813363 w 21624131"/>
              <a:gd name="connsiteY9990" fmla="*/ 11212144 h 13294492"/>
              <a:gd name="connsiteX9991" fmla="*/ 739140 w 21624131"/>
              <a:gd name="connsiteY9991" fmla="*/ 11230840 h 13294492"/>
              <a:gd name="connsiteX9992" fmla="*/ 729861 w 21624131"/>
              <a:gd name="connsiteY9992" fmla="*/ 11184099 h 13294492"/>
              <a:gd name="connsiteX9993" fmla="*/ 766973 w 21624131"/>
              <a:gd name="connsiteY9993" fmla="*/ 11142033 h 13294492"/>
              <a:gd name="connsiteX9994" fmla="*/ 7448831 w 21624131"/>
              <a:gd name="connsiteY9994" fmla="*/ 9086904 h 13294492"/>
              <a:gd name="connsiteX9995" fmla="*/ 7485761 w 21624131"/>
              <a:gd name="connsiteY9995" fmla="*/ 9096827 h 13294492"/>
              <a:gd name="connsiteX9996" fmla="*/ 7453447 w 21624131"/>
              <a:gd name="connsiteY9996" fmla="*/ 9111711 h 13294492"/>
              <a:gd name="connsiteX9997" fmla="*/ 7411901 w 21624131"/>
              <a:gd name="connsiteY9997" fmla="*/ 9106750 h 13294492"/>
              <a:gd name="connsiteX9998" fmla="*/ 7448831 w 21624131"/>
              <a:gd name="connsiteY9998" fmla="*/ 9086904 h 13294492"/>
              <a:gd name="connsiteX9999" fmla="*/ 10995687 w 21624131"/>
              <a:gd name="connsiteY9999" fmla="*/ 7995158 h 13294492"/>
              <a:gd name="connsiteX10000" fmla="*/ 11010963 w 21624131"/>
              <a:gd name="connsiteY10000" fmla="*/ 7990949 h 13294492"/>
              <a:gd name="connsiteX10001" fmla="*/ 10963962 w 21624131"/>
              <a:gd name="connsiteY10001" fmla="*/ 8015001 h 13294492"/>
              <a:gd name="connsiteX10002" fmla="*/ 10921662 w 21624131"/>
              <a:gd name="connsiteY10002" fmla="*/ 8034245 h 13294492"/>
              <a:gd name="connsiteX10003" fmla="*/ 10959262 w 21624131"/>
              <a:gd name="connsiteY10003" fmla="*/ 8010192 h 13294492"/>
              <a:gd name="connsiteX10004" fmla="*/ 10995687 w 21624131"/>
              <a:gd name="connsiteY10004" fmla="*/ 7995158 h 13294492"/>
              <a:gd name="connsiteX10005" fmla="*/ 1133247 w 21624131"/>
              <a:gd name="connsiteY10005" fmla="*/ 11027536 h 13294492"/>
              <a:gd name="connsiteX10006" fmla="*/ 1207664 w 21624131"/>
              <a:gd name="connsiteY10006" fmla="*/ 11036814 h 13294492"/>
              <a:gd name="connsiteX10007" fmla="*/ 1142549 w 21624131"/>
              <a:gd name="connsiteY10007" fmla="*/ 11097121 h 13294492"/>
              <a:gd name="connsiteX10008" fmla="*/ 1068132 w 21624131"/>
              <a:gd name="connsiteY10008" fmla="*/ 11087843 h 13294492"/>
              <a:gd name="connsiteX10009" fmla="*/ 1133247 w 21624131"/>
              <a:gd name="connsiteY10009" fmla="*/ 11027536 h 13294492"/>
              <a:gd name="connsiteX10010" fmla="*/ 16941099 w 21624131"/>
              <a:gd name="connsiteY10010" fmla="*/ 6164359 h 13294492"/>
              <a:gd name="connsiteX10011" fmla="*/ 16992127 w 21624131"/>
              <a:gd name="connsiteY10011" fmla="*/ 6159849 h 13294492"/>
              <a:gd name="connsiteX10012" fmla="*/ 16955015 w 21624131"/>
              <a:gd name="connsiteY10012" fmla="*/ 6191420 h 13294492"/>
              <a:gd name="connsiteX10013" fmla="*/ 16903987 w 21624131"/>
              <a:gd name="connsiteY10013" fmla="*/ 6200440 h 13294492"/>
              <a:gd name="connsiteX10014" fmla="*/ 16941099 w 21624131"/>
              <a:gd name="connsiteY10014" fmla="*/ 6164359 h 13294492"/>
              <a:gd name="connsiteX10015" fmla="*/ 11301267 w 21624131"/>
              <a:gd name="connsiteY10015" fmla="*/ 7898942 h 13294492"/>
              <a:gd name="connsiteX10016" fmla="*/ 11254722 w 21624131"/>
              <a:gd name="connsiteY10016" fmla="*/ 7927356 h 13294492"/>
              <a:gd name="connsiteX10017" fmla="*/ 11194215 w 21624131"/>
              <a:gd name="connsiteY10017" fmla="*/ 7955770 h 13294492"/>
              <a:gd name="connsiteX10018" fmla="*/ 11240759 w 21624131"/>
              <a:gd name="connsiteY10018" fmla="*/ 7927356 h 13294492"/>
              <a:gd name="connsiteX10019" fmla="*/ 11301267 w 21624131"/>
              <a:gd name="connsiteY10019" fmla="*/ 7898942 h 13294492"/>
              <a:gd name="connsiteX10020" fmla="*/ 20221161 w 21624131"/>
              <a:gd name="connsiteY10020" fmla="*/ 5155166 h 13294492"/>
              <a:gd name="connsiteX10021" fmla="*/ 20277251 w 21624131"/>
              <a:gd name="connsiteY10021" fmla="*/ 5155166 h 13294492"/>
              <a:gd name="connsiteX10022" fmla="*/ 20235184 w 21624131"/>
              <a:gd name="connsiteY10022" fmla="*/ 5205397 h 13294492"/>
              <a:gd name="connsiteX10023" fmla="*/ 20183769 w 21624131"/>
              <a:gd name="connsiteY10023" fmla="*/ 5200831 h 13294492"/>
              <a:gd name="connsiteX10024" fmla="*/ 20221161 w 21624131"/>
              <a:gd name="connsiteY10024" fmla="*/ 5155166 h 13294492"/>
              <a:gd name="connsiteX10025" fmla="*/ 17535862 w 21624131"/>
              <a:gd name="connsiteY10025" fmla="*/ 5980658 h 13294492"/>
              <a:gd name="connsiteX10026" fmla="*/ 17557627 w 21624131"/>
              <a:gd name="connsiteY10026" fmla="*/ 5988673 h 13294492"/>
              <a:gd name="connsiteX10027" fmla="*/ 17519978 w 21624131"/>
              <a:gd name="connsiteY10027" fmla="*/ 6020728 h 13294492"/>
              <a:gd name="connsiteX10028" fmla="*/ 17463504 w 21624131"/>
              <a:gd name="connsiteY10028" fmla="*/ 6029888 h 13294492"/>
              <a:gd name="connsiteX10029" fmla="*/ 17496448 w 21624131"/>
              <a:gd name="connsiteY10029" fmla="*/ 5993251 h 13294492"/>
              <a:gd name="connsiteX10030" fmla="*/ 17535862 w 21624131"/>
              <a:gd name="connsiteY10030" fmla="*/ 5980658 h 13294492"/>
              <a:gd name="connsiteX10031" fmla="*/ 11223577 w 21624131"/>
              <a:gd name="connsiteY10031" fmla="*/ 7921882 h 13294492"/>
              <a:gd name="connsiteX10032" fmla="*/ 11221839 w 21624131"/>
              <a:gd name="connsiteY10032" fmla="*/ 7922823 h 13294492"/>
              <a:gd name="connsiteX10033" fmla="*/ 11185306 w 21624131"/>
              <a:gd name="connsiteY10033" fmla="*/ 7940074 h 13294492"/>
              <a:gd name="connsiteX10034" fmla="*/ 11180350 w 21624131"/>
              <a:gd name="connsiteY10034" fmla="*/ 7942077 h 13294492"/>
              <a:gd name="connsiteX10035" fmla="*/ 11194584 w 21624131"/>
              <a:gd name="connsiteY10035" fmla="*/ 7935474 h 13294492"/>
              <a:gd name="connsiteX10036" fmla="*/ 11267412 w 21624131"/>
              <a:gd name="connsiteY10036" fmla="*/ 7908007 h 13294492"/>
              <a:gd name="connsiteX10037" fmla="*/ 11268795 w 21624131"/>
              <a:gd name="connsiteY10037" fmla="*/ 7909029 h 13294492"/>
              <a:gd name="connsiteX10038" fmla="*/ 11249595 w 21624131"/>
              <a:gd name="connsiteY10038" fmla="*/ 7915456 h 13294492"/>
              <a:gd name="connsiteX10039" fmla="*/ 11216433 w 21624131"/>
              <a:gd name="connsiteY10039" fmla="*/ 7930785 h 13294492"/>
              <a:gd name="connsiteX10040" fmla="*/ 11222250 w 21624131"/>
              <a:gd name="connsiteY10040" fmla="*/ 7927726 h 13294492"/>
              <a:gd name="connsiteX10041" fmla="*/ 11267412 w 21624131"/>
              <a:gd name="connsiteY10041" fmla="*/ 7908007 h 13294492"/>
              <a:gd name="connsiteX10042" fmla="*/ 8331452 w 21624131"/>
              <a:gd name="connsiteY10042" fmla="*/ 8809681 h 13294492"/>
              <a:gd name="connsiteX10043" fmla="*/ 8372551 w 21624131"/>
              <a:gd name="connsiteY10043" fmla="*/ 8809681 h 13294492"/>
              <a:gd name="connsiteX10044" fmla="*/ 8340585 w 21624131"/>
              <a:gd name="connsiteY10044" fmla="*/ 8838545 h 13294492"/>
              <a:gd name="connsiteX10045" fmla="*/ 8304053 w 21624131"/>
              <a:gd name="connsiteY10045" fmla="*/ 8838545 h 13294492"/>
              <a:gd name="connsiteX10046" fmla="*/ 8331452 w 21624131"/>
              <a:gd name="connsiteY10046" fmla="*/ 8809681 h 13294492"/>
              <a:gd name="connsiteX10047" fmla="*/ 11240974 w 21624131"/>
              <a:gd name="connsiteY10047" fmla="*/ 7912471 h 13294492"/>
              <a:gd name="connsiteX10048" fmla="*/ 11226478 w 21624131"/>
              <a:gd name="connsiteY10048" fmla="*/ 7920522 h 13294492"/>
              <a:gd name="connsiteX10049" fmla="*/ 11223577 w 21624131"/>
              <a:gd name="connsiteY10049" fmla="*/ 7921882 h 13294492"/>
              <a:gd name="connsiteX10050" fmla="*/ 10398947 w 21624131"/>
              <a:gd name="connsiteY10050" fmla="*/ 8171053 h 13294492"/>
              <a:gd name="connsiteX10051" fmla="*/ 10413634 w 21624131"/>
              <a:gd name="connsiteY10051" fmla="*/ 8171655 h 13294492"/>
              <a:gd name="connsiteX10052" fmla="*/ 10380733 w 21624131"/>
              <a:gd name="connsiteY10052" fmla="*/ 8195709 h 13294492"/>
              <a:gd name="connsiteX10053" fmla="*/ 10333733 w 21624131"/>
              <a:gd name="connsiteY10053" fmla="*/ 8210141 h 13294492"/>
              <a:gd name="connsiteX10054" fmla="*/ 10366634 w 21624131"/>
              <a:gd name="connsiteY10054" fmla="*/ 8181276 h 13294492"/>
              <a:gd name="connsiteX10055" fmla="*/ 10398947 w 21624131"/>
              <a:gd name="connsiteY10055" fmla="*/ 8171053 h 13294492"/>
              <a:gd name="connsiteX10056" fmla="*/ 15271203 w 21624131"/>
              <a:gd name="connsiteY10056" fmla="*/ 6671745 h 13294492"/>
              <a:gd name="connsiteX10057" fmla="*/ 15311795 w 21624131"/>
              <a:gd name="connsiteY10057" fmla="*/ 6667010 h 13294492"/>
              <a:gd name="connsiteX10058" fmla="*/ 15275713 w 21624131"/>
              <a:gd name="connsiteY10058" fmla="*/ 6695423 h 13294492"/>
              <a:gd name="connsiteX10059" fmla="*/ 15235124 w 21624131"/>
              <a:gd name="connsiteY10059" fmla="*/ 6695422 h 13294492"/>
              <a:gd name="connsiteX10060" fmla="*/ 15271203 w 21624131"/>
              <a:gd name="connsiteY10060" fmla="*/ 6671745 h 13294492"/>
              <a:gd name="connsiteX10061" fmla="*/ 18426625 w 21624131"/>
              <a:gd name="connsiteY10061" fmla="*/ 5700178 h 13294492"/>
              <a:gd name="connsiteX10062" fmla="*/ 18483099 w 21624131"/>
              <a:gd name="connsiteY10062" fmla="*/ 5709560 h 13294492"/>
              <a:gd name="connsiteX10063" fmla="*/ 18436037 w 21624131"/>
              <a:gd name="connsiteY10063" fmla="*/ 5751775 h 13294492"/>
              <a:gd name="connsiteX10064" fmla="*/ 18384269 w 21624131"/>
              <a:gd name="connsiteY10064" fmla="*/ 5747085 h 13294492"/>
              <a:gd name="connsiteX10065" fmla="*/ 18426625 w 21624131"/>
              <a:gd name="connsiteY10065" fmla="*/ 5700178 h 13294492"/>
              <a:gd name="connsiteX10066" fmla="*/ 14088343 w 21624131"/>
              <a:gd name="connsiteY10066" fmla="*/ 7032219 h 13294492"/>
              <a:gd name="connsiteX10067" fmla="*/ 14118562 w 21624131"/>
              <a:gd name="connsiteY10067" fmla="*/ 7028269 h 13294492"/>
              <a:gd name="connsiteX10068" fmla="*/ 14133753 w 21624131"/>
              <a:gd name="connsiteY10068" fmla="*/ 7027592 h 13294492"/>
              <a:gd name="connsiteX10069" fmla="*/ 14114474 w 21624131"/>
              <a:gd name="connsiteY10069" fmla="*/ 7030298 h 13294492"/>
              <a:gd name="connsiteX10070" fmla="*/ 1825218 w 21624131"/>
              <a:gd name="connsiteY10070" fmla="*/ 10803938 h 13294492"/>
              <a:gd name="connsiteX10071" fmla="*/ 1854062 w 21624131"/>
              <a:gd name="connsiteY10071" fmla="*/ 10795261 h 13294492"/>
              <a:gd name="connsiteX10072" fmla="*/ 1927536 w 21624131"/>
              <a:gd name="connsiteY10072" fmla="*/ 10790474 h 13294492"/>
              <a:gd name="connsiteX10073" fmla="*/ 1863246 w 21624131"/>
              <a:gd name="connsiteY10073" fmla="*/ 10828775 h 13294492"/>
              <a:gd name="connsiteX10074" fmla="*/ 1785180 w 21624131"/>
              <a:gd name="connsiteY10074" fmla="*/ 10833563 h 13294492"/>
              <a:gd name="connsiteX10075" fmla="*/ 1825218 w 21624131"/>
              <a:gd name="connsiteY10075" fmla="*/ 10803938 h 13294492"/>
              <a:gd name="connsiteX10076" fmla="*/ 1488503 w 21624131"/>
              <a:gd name="connsiteY10076" fmla="*/ 10906171 h 13294492"/>
              <a:gd name="connsiteX10077" fmla="*/ 1567572 w 21624131"/>
              <a:gd name="connsiteY10077" fmla="*/ 10906172 h 13294492"/>
              <a:gd name="connsiteX10078" fmla="*/ 1507107 w 21624131"/>
              <a:gd name="connsiteY10078" fmla="*/ 10953927 h 13294492"/>
              <a:gd name="connsiteX10079" fmla="*/ 1428039 w 21624131"/>
              <a:gd name="connsiteY10079" fmla="*/ 10953927 h 13294492"/>
              <a:gd name="connsiteX10080" fmla="*/ 1488503 w 21624131"/>
              <a:gd name="connsiteY10080" fmla="*/ 10906171 h 13294492"/>
              <a:gd name="connsiteX10081" fmla="*/ 11203865 w 21624131"/>
              <a:gd name="connsiteY10081" fmla="*/ 7917884 h 13294492"/>
              <a:gd name="connsiteX10082" fmla="*/ 11162114 w 21624131"/>
              <a:gd name="connsiteY10082" fmla="*/ 7940435 h 13294492"/>
              <a:gd name="connsiteX10083" fmla="*/ 11115724 w 21624131"/>
              <a:gd name="connsiteY10083" fmla="*/ 7958476 h 13294492"/>
              <a:gd name="connsiteX10084" fmla="*/ 11157475 w 21624131"/>
              <a:gd name="connsiteY10084" fmla="*/ 7935924 h 13294492"/>
              <a:gd name="connsiteX10085" fmla="*/ 11203865 w 21624131"/>
              <a:gd name="connsiteY10085" fmla="*/ 7917884 h 13294492"/>
              <a:gd name="connsiteX10086" fmla="*/ 14909793 w 21624131"/>
              <a:gd name="connsiteY10086" fmla="*/ 6777861 h 13294492"/>
              <a:gd name="connsiteX10087" fmla="*/ 14956399 w 21624131"/>
              <a:gd name="connsiteY10087" fmla="*/ 6777861 h 13294492"/>
              <a:gd name="connsiteX10088" fmla="*/ 14914454 w 21624131"/>
              <a:gd name="connsiteY10088" fmla="*/ 6801056 h 13294492"/>
              <a:gd name="connsiteX10089" fmla="*/ 14872510 w 21624131"/>
              <a:gd name="connsiteY10089" fmla="*/ 6801056 h 13294492"/>
              <a:gd name="connsiteX10090" fmla="*/ 14909793 w 21624131"/>
              <a:gd name="connsiteY10090" fmla="*/ 6777861 h 13294492"/>
              <a:gd name="connsiteX10091" fmla="*/ 8692542 w 21624131"/>
              <a:gd name="connsiteY10091" fmla="*/ 8690013 h 13294492"/>
              <a:gd name="connsiteX10092" fmla="*/ 8735163 w 21624131"/>
              <a:gd name="connsiteY10092" fmla="*/ 8690013 h 13294492"/>
              <a:gd name="connsiteX10093" fmla="*/ 8702013 w 21624131"/>
              <a:gd name="connsiteY10093" fmla="*/ 8717075 h 13294492"/>
              <a:gd name="connsiteX10094" fmla="*/ 8664128 w 21624131"/>
              <a:gd name="connsiteY10094" fmla="*/ 8717075 h 13294492"/>
              <a:gd name="connsiteX10095" fmla="*/ 8692542 w 21624131"/>
              <a:gd name="connsiteY10095" fmla="*/ 8690013 h 13294492"/>
              <a:gd name="connsiteX10096" fmla="*/ 7966484 w 21624131"/>
              <a:gd name="connsiteY10096" fmla="*/ 8911911 h 13294492"/>
              <a:gd name="connsiteX10097" fmla="*/ 8008030 w 21624131"/>
              <a:gd name="connsiteY10097" fmla="*/ 8916422 h 13294492"/>
              <a:gd name="connsiteX10098" fmla="*/ 7980333 w 21624131"/>
              <a:gd name="connsiteY10098" fmla="*/ 8938973 h 13294492"/>
              <a:gd name="connsiteX10099" fmla="*/ 7938786 w 21624131"/>
              <a:gd name="connsiteY10099" fmla="*/ 8934462 h 13294492"/>
              <a:gd name="connsiteX10100" fmla="*/ 7966484 w 21624131"/>
              <a:gd name="connsiteY10100" fmla="*/ 8911911 h 13294492"/>
              <a:gd name="connsiteX10101" fmla="*/ 6616098 w 21624131"/>
              <a:gd name="connsiteY10101" fmla="*/ 9327109 h 13294492"/>
              <a:gd name="connsiteX10102" fmla="*/ 6656418 w 21624131"/>
              <a:gd name="connsiteY10102" fmla="*/ 9329772 h 13294492"/>
              <a:gd name="connsiteX10103" fmla="*/ 6711032 w 21624131"/>
              <a:gd name="connsiteY10103" fmla="*/ 9339244 h 13294492"/>
              <a:gd name="connsiteX10104" fmla="*/ 6670072 w 21624131"/>
              <a:gd name="connsiteY10104" fmla="*/ 9343980 h 13294492"/>
              <a:gd name="connsiteX10105" fmla="*/ 6615458 w 21624131"/>
              <a:gd name="connsiteY10105" fmla="*/ 9329772 h 13294492"/>
              <a:gd name="connsiteX10106" fmla="*/ 6616098 w 21624131"/>
              <a:gd name="connsiteY10106" fmla="*/ 9327109 h 13294492"/>
              <a:gd name="connsiteX10107" fmla="*/ 14072297 w 21624131"/>
              <a:gd name="connsiteY10107" fmla="*/ 7033754 h 13294492"/>
              <a:gd name="connsiteX10108" fmla="*/ 14077664 w 21624131"/>
              <a:gd name="connsiteY10108" fmla="*/ 7033004 h 13294492"/>
              <a:gd name="connsiteX10109" fmla="*/ 14088343 w 21624131"/>
              <a:gd name="connsiteY10109" fmla="*/ 7032219 h 13294492"/>
              <a:gd name="connsiteX10110" fmla="*/ 14082339 w 21624131"/>
              <a:gd name="connsiteY10110" fmla="*/ 7033004 h 13294492"/>
              <a:gd name="connsiteX10111" fmla="*/ 14354086 w 21624131"/>
              <a:gd name="connsiteY10111" fmla="*/ 6943705 h 13294492"/>
              <a:gd name="connsiteX10112" fmla="*/ 14383140 w 21624131"/>
              <a:gd name="connsiteY10112" fmla="*/ 6937210 h 13294492"/>
              <a:gd name="connsiteX10113" fmla="*/ 14428716 w 21624131"/>
              <a:gd name="connsiteY10113" fmla="*/ 6937210 h 13294492"/>
              <a:gd name="connsiteX10114" fmla="*/ 14392255 w 21624131"/>
              <a:gd name="connsiteY10114" fmla="*/ 6950199 h 13294492"/>
              <a:gd name="connsiteX10115" fmla="*/ 14342123 w 21624131"/>
              <a:gd name="connsiteY10115" fmla="*/ 6950199 h 13294492"/>
              <a:gd name="connsiteX10116" fmla="*/ 14354086 w 21624131"/>
              <a:gd name="connsiteY10116" fmla="*/ 6943705 h 13294492"/>
              <a:gd name="connsiteX10117" fmla="*/ 2538895 w 21624131"/>
              <a:gd name="connsiteY10117" fmla="*/ 10577205 h 13294492"/>
              <a:gd name="connsiteX10118" fmla="*/ 2617545 w 21624131"/>
              <a:gd name="connsiteY10118" fmla="*/ 10591228 h 13294492"/>
              <a:gd name="connsiteX10119" fmla="*/ 2557402 w 21624131"/>
              <a:gd name="connsiteY10119" fmla="*/ 10619272 h 13294492"/>
              <a:gd name="connsiteX10120" fmla="*/ 2483376 w 21624131"/>
              <a:gd name="connsiteY10120" fmla="*/ 10609924 h 13294492"/>
              <a:gd name="connsiteX10121" fmla="*/ 2538895 w 21624131"/>
              <a:gd name="connsiteY10121" fmla="*/ 10577205 h 13294492"/>
              <a:gd name="connsiteX10122" fmla="*/ 13485046 w 21624131"/>
              <a:gd name="connsiteY10122" fmla="*/ 7210128 h 13294492"/>
              <a:gd name="connsiteX10123" fmla="*/ 13558204 w 21624131"/>
              <a:gd name="connsiteY10123" fmla="*/ 7210128 h 13294492"/>
              <a:gd name="connsiteX10124" fmla="*/ 13503337 w 21624131"/>
              <a:gd name="connsiteY10124" fmla="*/ 7247521 h 13294492"/>
              <a:gd name="connsiteX10125" fmla="*/ 13434751 w 21624131"/>
              <a:gd name="connsiteY10125" fmla="*/ 7242847 h 13294492"/>
              <a:gd name="connsiteX10126" fmla="*/ 13485046 w 21624131"/>
              <a:gd name="connsiteY10126" fmla="*/ 7210128 h 13294492"/>
              <a:gd name="connsiteX10127" fmla="*/ 14186422 w 21624131"/>
              <a:gd name="connsiteY10127" fmla="*/ 6994329 h 13294492"/>
              <a:gd name="connsiteX10128" fmla="*/ 14215748 w 21624131"/>
              <a:gd name="connsiteY10128" fmla="*/ 6991511 h 13294492"/>
              <a:gd name="connsiteX10129" fmla="*/ 14266351 w 21624131"/>
              <a:gd name="connsiteY10129" fmla="*/ 6991511 h 13294492"/>
              <a:gd name="connsiteX10130" fmla="*/ 14220348 w 21624131"/>
              <a:gd name="connsiteY10130" fmla="*/ 7000531 h 13294492"/>
              <a:gd name="connsiteX10131" fmla="*/ 14174346 w 21624131"/>
              <a:gd name="connsiteY10131" fmla="*/ 7000532 h 13294492"/>
              <a:gd name="connsiteX10132" fmla="*/ 14186422 w 21624131"/>
              <a:gd name="connsiteY10132" fmla="*/ 6994329 h 13294492"/>
              <a:gd name="connsiteX10133" fmla="*/ 12240527 w 21624131"/>
              <a:gd name="connsiteY10133" fmla="*/ 7591647 h 13294492"/>
              <a:gd name="connsiteX10134" fmla="*/ 12283582 w 21624131"/>
              <a:gd name="connsiteY10134" fmla="*/ 7589009 h 13294492"/>
              <a:gd name="connsiteX10135" fmla="*/ 12232554 w 21624131"/>
              <a:gd name="connsiteY10135" fmla="*/ 7631224 h 13294492"/>
              <a:gd name="connsiteX10136" fmla="*/ 12158330 w 21624131"/>
              <a:gd name="connsiteY10136" fmla="*/ 7640604 h 13294492"/>
              <a:gd name="connsiteX10137" fmla="*/ 12213998 w 21624131"/>
              <a:gd name="connsiteY10137" fmla="*/ 7603080 h 13294492"/>
              <a:gd name="connsiteX10138" fmla="*/ 12240527 w 21624131"/>
              <a:gd name="connsiteY10138" fmla="*/ 7591647 h 13294492"/>
              <a:gd name="connsiteX10139" fmla="*/ 11496103 w 21624131"/>
              <a:gd name="connsiteY10139" fmla="*/ 7820466 h 13294492"/>
              <a:gd name="connsiteX10140" fmla="*/ 11444904 w 21624131"/>
              <a:gd name="connsiteY10140" fmla="*/ 7847526 h 13294492"/>
              <a:gd name="connsiteX10141" fmla="*/ 11384396 w 21624131"/>
              <a:gd name="connsiteY10141" fmla="*/ 7870077 h 13294492"/>
              <a:gd name="connsiteX10142" fmla="*/ 11440249 w 21624131"/>
              <a:gd name="connsiteY10142" fmla="*/ 7843016 h 13294492"/>
              <a:gd name="connsiteX10143" fmla="*/ 11496103 w 21624131"/>
              <a:gd name="connsiteY10143" fmla="*/ 7820466 h 13294492"/>
              <a:gd name="connsiteX10144" fmla="*/ 9617339 w 21624131"/>
              <a:gd name="connsiteY10144" fmla="*/ 8397941 h 13294492"/>
              <a:gd name="connsiteX10145" fmla="*/ 9655224 w 21624131"/>
              <a:gd name="connsiteY10145" fmla="*/ 8393341 h 13294492"/>
              <a:gd name="connsiteX10146" fmla="*/ 9622076 w 21624131"/>
              <a:gd name="connsiteY10146" fmla="*/ 8425544 h 13294492"/>
              <a:gd name="connsiteX10147" fmla="*/ 9584191 w 21624131"/>
              <a:gd name="connsiteY10147" fmla="*/ 8425544 h 13294492"/>
              <a:gd name="connsiteX10148" fmla="*/ 9617339 w 21624131"/>
              <a:gd name="connsiteY10148" fmla="*/ 8397941 h 13294492"/>
              <a:gd name="connsiteX10149" fmla="*/ 14030923 w 21624131"/>
              <a:gd name="connsiteY10149" fmla="*/ 7038416 h 13294492"/>
              <a:gd name="connsiteX10150" fmla="*/ 14046114 w 21624131"/>
              <a:gd name="connsiteY10150" fmla="*/ 7035710 h 13294492"/>
              <a:gd name="connsiteX10151" fmla="*/ 14072297 w 21624131"/>
              <a:gd name="connsiteY10151" fmla="*/ 7033754 h 13294492"/>
              <a:gd name="connsiteX10152" fmla="*/ 14043777 w 21624131"/>
              <a:gd name="connsiteY10152" fmla="*/ 7037740 h 13294492"/>
              <a:gd name="connsiteX10153" fmla="*/ 14030923 w 21624131"/>
              <a:gd name="connsiteY10153" fmla="*/ 7038416 h 13294492"/>
              <a:gd name="connsiteX10154" fmla="*/ 6320831 w 21624131"/>
              <a:gd name="connsiteY10154" fmla="*/ 9409318 h 13294492"/>
              <a:gd name="connsiteX10155" fmla="*/ 6356321 w 21624131"/>
              <a:gd name="connsiteY10155" fmla="*/ 9406217 h 13294492"/>
              <a:gd name="connsiteX10156" fmla="*/ 6416829 w 21624131"/>
              <a:gd name="connsiteY10156" fmla="*/ 9426064 h 13294492"/>
              <a:gd name="connsiteX10157" fmla="*/ 6370284 w 21624131"/>
              <a:gd name="connsiteY10157" fmla="*/ 9435987 h 13294492"/>
              <a:gd name="connsiteX10158" fmla="*/ 6309777 w 21624131"/>
              <a:gd name="connsiteY10158" fmla="*/ 9416140 h 13294492"/>
              <a:gd name="connsiteX10159" fmla="*/ 6320831 w 21624131"/>
              <a:gd name="connsiteY10159" fmla="*/ 9409318 h 13294492"/>
              <a:gd name="connsiteX10160" fmla="*/ 12768313 w 21624131"/>
              <a:gd name="connsiteY10160" fmla="*/ 7425924 h 13294492"/>
              <a:gd name="connsiteX10161" fmla="*/ 12838297 w 21624131"/>
              <a:gd name="connsiteY10161" fmla="*/ 7421234 h 13294492"/>
              <a:gd name="connsiteX10162" fmla="*/ 12782309 w 21624131"/>
              <a:gd name="connsiteY10162" fmla="*/ 7468139 h 13294492"/>
              <a:gd name="connsiteX10163" fmla="*/ 12712326 w 21624131"/>
              <a:gd name="connsiteY10163" fmla="*/ 7472829 h 13294492"/>
              <a:gd name="connsiteX10164" fmla="*/ 12768313 w 21624131"/>
              <a:gd name="connsiteY10164" fmla="*/ 7425924 h 13294492"/>
              <a:gd name="connsiteX10165" fmla="*/ 18803763 w 21624131"/>
              <a:gd name="connsiteY10165" fmla="*/ 5568603 h 13294492"/>
              <a:gd name="connsiteX10166" fmla="*/ 18843124 w 21624131"/>
              <a:gd name="connsiteY10166" fmla="*/ 5584585 h 13294492"/>
              <a:gd name="connsiteX10167" fmla="*/ 18797238 w 21624131"/>
              <a:gd name="connsiteY10167" fmla="*/ 5631941 h 13294492"/>
              <a:gd name="connsiteX10168" fmla="*/ 18746764 w 21624131"/>
              <a:gd name="connsiteY10168" fmla="*/ 5617734 h 13294492"/>
              <a:gd name="connsiteX10169" fmla="*/ 18783473 w 21624131"/>
              <a:gd name="connsiteY10169" fmla="*/ 5575114 h 13294492"/>
              <a:gd name="connsiteX10170" fmla="*/ 18803763 w 21624131"/>
              <a:gd name="connsiteY10170" fmla="*/ 5568603 h 13294492"/>
              <a:gd name="connsiteX10171" fmla="*/ 6749571 w 21624131"/>
              <a:gd name="connsiteY10171" fmla="*/ 9275694 h 13294492"/>
              <a:gd name="connsiteX10172" fmla="*/ 6790860 w 21624131"/>
              <a:gd name="connsiteY10172" fmla="*/ 9278358 h 13294492"/>
              <a:gd name="connsiteX10173" fmla="*/ 6838217 w 21624131"/>
              <a:gd name="connsiteY10173" fmla="*/ 9287829 h 13294492"/>
              <a:gd name="connsiteX10174" fmla="*/ 6795596 w 21624131"/>
              <a:gd name="connsiteY10174" fmla="*/ 9287829 h 13294492"/>
              <a:gd name="connsiteX10175" fmla="*/ 6748239 w 21624131"/>
              <a:gd name="connsiteY10175" fmla="*/ 9278358 h 13294492"/>
              <a:gd name="connsiteX10176" fmla="*/ 6749571 w 21624131"/>
              <a:gd name="connsiteY10176" fmla="*/ 9275694 h 13294492"/>
              <a:gd name="connsiteX10177" fmla="*/ 5830100 w 21624131"/>
              <a:gd name="connsiteY10177" fmla="*/ 9558433 h 13294492"/>
              <a:gd name="connsiteX10178" fmla="*/ 5865333 w 21624131"/>
              <a:gd name="connsiteY10178" fmla="*/ 9552345 h 13294492"/>
              <a:gd name="connsiteX10179" fmla="*/ 5928980 w 21624131"/>
              <a:gd name="connsiteY10179" fmla="*/ 9578913 h 13294492"/>
              <a:gd name="connsiteX10180" fmla="*/ 5869879 w 21624131"/>
              <a:gd name="connsiteY10180" fmla="*/ 9601054 h 13294492"/>
              <a:gd name="connsiteX10181" fmla="*/ 5815325 w 21624131"/>
              <a:gd name="connsiteY10181" fmla="*/ 9574486 h 13294492"/>
              <a:gd name="connsiteX10182" fmla="*/ 5830100 w 21624131"/>
              <a:gd name="connsiteY10182" fmla="*/ 9558433 h 13294492"/>
              <a:gd name="connsiteX10183" fmla="*/ 4625456 w 21624131"/>
              <a:gd name="connsiteY10183" fmla="*/ 9928758 h 13294492"/>
              <a:gd name="connsiteX10184" fmla="*/ 4647853 w 21624131"/>
              <a:gd name="connsiteY10184" fmla="*/ 9922215 h 13294492"/>
              <a:gd name="connsiteX10185" fmla="*/ 4717438 w 21624131"/>
              <a:gd name="connsiteY10185" fmla="*/ 9963176 h 13294492"/>
              <a:gd name="connsiteX10186" fmla="*/ 4666410 w 21624131"/>
              <a:gd name="connsiteY10186" fmla="*/ 10013238 h 13294492"/>
              <a:gd name="connsiteX10187" fmla="*/ 4592186 w 21624131"/>
              <a:gd name="connsiteY10187" fmla="*/ 9972278 h 13294492"/>
              <a:gd name="connsiteX10188" fmla="*/ 4625456 w 21624131"/>
              <a:gd name="connsiteY10188" fmla="*/ 9928758 h 13294492"/>
              <a:gd name="connsiteX10189" fmla="*/ 19499637 w 21624131"/>
              <a:gd name="connsiteY10189" fmla="*/ 5353743 h 13294492"/>
              <a:gd name="connsiteX10190" fmla="*/ 19560817 w 21624131"/>
              <a:gd name="connsiteY10190" fmla="*/ 5372385 h 13294492"/>
              <a:gd name="connsiteX10191" fmla="*/ 19523167 w 21624131"/>
              <a:gd name="connsiteY10191" fmla="*/ 5418991 h 13294492"/>
              <a:gd name="connsiteX10192" fmla="*/ 19466694 w 21624131"/>
              <a:gd name="connsiteY10192" fmla="*/ 5400349 h 13294492"/>
              <a:gd name="connsiteX10193" fmla="*/ 19499637 w 21624131"/>
              <a:gd name="connsiteY10193" fmla="*/ 5353743 h 13294492"/>
              <a:gd name="connsiteX10194" fmla="*/ 20777520 w 21624131"/>
              <a:gd name="connsiteY10194" fmla="*/ 4960654 h 13294492"/>
              <a:gd name="connsiteX10195" fmla="*/ 20828548 w 21624131"/>
              <a:gd name="connsiteY10195" fmla="*/ 4951306 h 13294492"/>
              <a:gd name="connsiteX10196" fmla="*/ 20791437 w 21624131"/>
              <a:gd name="connsiteY10196" fmla="*/ 4974676 h 13294492"/>
              <a:gd name="connsiteX10197" fmla="*/ 20731131 w 21624131"/>
              <a:gd name="connsiteY10197" fmla="*/ 4993372 h 13294492"/>
              <a:gd name="connsiteX10198" fmla="*/ 20777520 w 21624131"/>
              <a:gd name="connsiteY10198" fmla="*/ 4960654 h 13294492"/>
              <a:gd name="connsiteX10199" fmla="*/ 15627215 w 21624131"/>
              <a:gd name="connsiteY10199" fmla="*/ 6543478 h 13294492"/>
              <a:gd name="connsiteX10200" fmla="*/ 15674217 w 21624131"/>
              <a:gd name="connsiteY10200" fmla="*/ 6538877 h 13294492"/>
              <a:gd name="connsiteX10201" fmla="*/ 15636616 w 21624131"/>
              <a:gd name="connsiteY10201" fmla="*/ 6566480 h 13294492"/>
              <a:gd name="connsiteX10202" fmla="*/ 15594316 w 21624131"/>
              <a:gd name="connsiteY10202" fmla="*/ 6571080 h 13294492"/>
              <a:gd name="connsiteX10203" fmla="*/ 15627215 w 21624131"/>
              <a:gd name="connsiteY10203" fmla="*/ 6543478 h 13294492"/>
              <a:gd name="connsiteX10204" fmla="*/ 16186660 w 21624131"/>
              <a:gd name="connsiteY10204" fmla="*/ 6371250 h 13294492"/>
              <a:gd name="connsiteX10205" fmla="*/ 16233659 w 21624131"/>
              <a:gd name="connsiteY10205" fmla="*/ 6366576 h 13294492"/>
              <a:gd name="connsiteX10206" fmla="*/ 16196059 w 21624131"/>
              <a:gd name="connsiteY10206" fmla="*/ 6399294 h 13294492"/>
              <a:gd name="connsiteX10207" fmla="*/ 16144360 w 21624131"/>
              <a:gd name="connsiteY10207" fmla="*/ 6403968 h 13294492"/>
              <a:gd name="connsiteX10208" fmla="*/ 16186660 w 21624131"/>
              <a:gd name="connsiteY10208" fmla="*/ 6371250 h 13294492"/>
              <a:gd name="connsiteX10209" fmla="*/ 11383910 w 21624131"/>
              <a:gd name="connsiteY10209" fmla="*/ 7844766 h 13294492"/>
              <a:gd name="connsiteX10210" fmla="*/ 11361273 w 21624131"/>
              <a:gd name="connsiteY10210" fmla="*/ 7856999 h 13294492"/>
              <a:gd name="connsiteX10211" fmla="*/ 11305183 w 21624131"/>
              <a:gd name="connsiteY10211" fmla="*/ 7880001 h 13294492"/>
              <a:gd name="connsiteX10212" fmla="*/ 11342576 w 21624131"/>
              <a:gd name="connsiteY10212" fmla="*/ 7861599 h 13294492"/>
              <a:gd name="connsiteX10213" fmla="*/ 11383474 w 21624131"/>
              <a:gd name="connsiteY10213" fmla="*/ 7844923 h 13294492"/>
              <a:gd name="connsiteX10214" fmla="*/ 11462873 w 21624131"/>
              <a:gd name="connsiteY10214" fmla="*/ 7820465 h 13294492"/>
              <a:gd name="connsiteX10215" fmla="*/ 11412399 w 21624131"/>
              <a:gd name="connsiteY10215" fmla="*/ 7843467 h 13294492"/>
              <a:gd name="connsiteX10216" fmla="*/ 11361925 w 21624131"/>
              <a:gd name="connsiteY10216" fmla="*/ 7866470 h 13294492"/>
              <a:gd name="connsiteX10217" fmla="*/ 11407811 w 21624131"/>
              <a:gd name="connsiteY10217" fmla="*/ 7843467 h 13294492"/>
              <a:gd name="connsiteX10218" fmla="*/ 11462873 w 21624131"/>
              <a:gd name="connsiteY10218" fmla="*/ 7820465 h 13294492"/>
              <a:gd name="connsiteX10219" fmla="*/ 13129712 w 21624131"/>
              <a:gd name="connsiteY10219" fmla="*/ 7306702 h 13294492"/>
              <a:gd name="connsiteX10220" fmla="*/ 13198297 w 21624131"/>
              <a:gd name="connsiteY10220" fmla="*/ 7306702 h 13294492"/>
              <a:gd name="connsiteX10221" fmla="*/ 13143429 w 21624131"/>
              <a:gd name="connsiteY10221" fmla="*/ 7343813 h 13294492"/>
              <a:gd name="connsiteX10222" fmla="*/ 13074843 w 21624131"/>
              <a:gd name="connsiteY10222" fmla="*/ 7343813 h 13294492"/>
              <a:gd name="connsiteX10223" fmla="*/ 13129712 w 21624131"/>
              <a:gd name="connsiteY10223" fmla="*/ 7306702 h 13294492"/>
              <a:gd name="connsiteX10224" fmla="*/ 11431225 w 21624131"/>
              <a:gd name="connsiteY10224" fmla="*/ 7828585 h 13294492"/>
              <a:gd name="connsiteX10225" fmla="*/ 11385338 w 21624131"/>
              <a:gd name="connsiteY10225" fmla="*/ 7851587 h 13294492"/>
              <a:gd name="connsiteX10226" fmla="*/ 11334864 w 21624131"/>
              <a:gd name="connsiteY10226" fmla="*/ 7874589 h 13294492"/>
              <a:gd name="connsiteX10227" fmla="*/ 11376161 w 21624131"/>
              <a:gd name="connsiteY10227" fmla="*/ 7851587 h 13294492"/>
              <a:gd name="connsiteX10228" fmla="*/ 11431225 w 21624131"/>
              <a:gd name="connsiteY10228" fmla="*/ 7828585 h 13294492"/>
              <a:gd name="connsiteX10229" fmla="*/ 19143380 w 21624131"/>
              <a:gd name="connsiteY10229" fmla="*/ 5456485 h 13294492"/>
              <a:gd name="connsiteX10230" fmla="*/ 19203030 w 21624131"/>
              <a:gd name="connsiteY10230" fmla="*/ 5470335 h 13294492"/>
              <a:gd name="connsiteX10231" fmla="*/ 19161733 w 21624131"/>
              <a:gd name="connsiteY10231" fmla="*/ 5516498 h 13294492"/>
              <a:gd name="connsiteX10232" fmla="*/ 19106672 w 21624131"/>
              <a:gd name="connsiteY10232" fmla="*/ 5507265 h 13294492"/>
              <a:gd name="connsiteX10233" fmla="*/ 19143380 w 21624131"/>
              <a:gd name="connsiteY10233" fmla="*/ 5456485 h 13294492"/>
              <a:gd name="connsiteX10234" fmla="*/ 14086207 w 21624131"/>
              <a:gd name="connsiteY10234" fmla="*/ 7011715 h 13294492"/>
              <a:gd name="connsiteX10235" fmla="*/ 14142717 w 21624131"/>
              <a:gd name="connsiteY10235" fmla="*/ 7010003 h 13294492"/>
              <a:gd name="connsiteX10236" fmla="*/ 14188382 w 21624131"/>
              <a:gd name="connsiteY10236" fmla="*/ 7005943 h 13294492"/>
              <a:gd name="connsiteX10237" fmla="*/ 14220347 w 21624131"/>
              <a:gd name="connsiteY10237" fmla="*/ 7005943 h 13294492"/>
              <a:gd name="connsiteX10238" fmla="*/ 14160983 w 21624131"/>
              <a:gd name="connsiteY10238" fmla="*/ 7010003 h 13294492"/>
              <a:gd name="connsiteX10239" fmla="*/ 14106186 w 21624131"/>
              <a:gd name="connsiteY10239" fmla="*/ 7014062 h 13294492"/>
              <a:gd name="connsiteX10240" fmla="*/ 14078787 w 21624131"/>
              <a:gd name="connsiteY10240" fmla="*/ 7014062 h 13294492"/>
              <a:gd name="connsiteX10241" fmla="*/ 14086207 w 21624131"/>
              <a:gd name="connsiteY10241" fmla="*/ 7011715 h 13294492"/>
              <a:gd name="connsiteX10242" fmla="*/ 11400052 w 21624131"/>
              <a:gd name="connsiteY10242" fmla="*/ 7837591 h 13294492"/>
              <a:gd name="connsiteX10243" fmla="*/ 11403340 w 21624131"/>
              <a:gd name="connsiteY10243" fmla="*/ 7838598 h 13294492"/>
              <a:gd name="connsiteX10244" fmla="*/ 11396475 w 21624131"/>
              <a:gd name="connsiteY10244" fmla="*/ 7840251 h 13294492"/>
              <a:gd name="connsiteX10245" fmla="*/ 11383910 w 21624131"/>
              <a:gd name="connsiteY10245" fmla="*/ 7844766 h 13294492"/>
              <a:gd name="connsiteX10246" fmla="*/ 11391069 w 21624131"/>
              <a:gd name="connsiteY10246" fmla="*/ 7840898 h 13294492"/>
              <a:gd name="connsiteX10247" fmla="*/ 11400052 w 21624131"/>
              <a:gd name="connsiteY10247" fmla="*/ 7837591 h 13294492"/>
              <a:gd name="connsiteX10248" fmla="*/ 11687985 w 21624131"/>
              <a:gd name="connsiteY10248" fmla="*/ 7749024 h 13294492"/>
              <a:gd name="connsiteX10249" fmla="*/ 11695595 w 21624131"/>
              <a:gd name="connsiteY10249" fmla="*/ 7747403 h 13294492"/>
              <a:gd name="connsiteX10250" fmla="*/ 11639392 w 21624131"/>
              <a:gd name="connsiteY10250" fmla="*/ 7778974 h 13294492"/>
              <a:gd name="connsiteX10251" fmla="*/ 11578505 w 21624131"/>
              <a:gd name="connsiteY10251" fmla="*/ 7801524 h 13294492"/>
              <a:gd name="connsiteX10252" fmla="*/ 11630024 w 21624131"/>
              <a:gd name="connsiteY10252" fmla="*/ 7769954 h 13294492"/>
              <a:gd name="connsiteX10253" fmla="*/ 11687985 w 21624131"/>
              <a:gd name="connsiteY10253" fmla="*/ 7749024 h 13294492"/>
              <a:gd name="connsiteX10254" fmla="*/ 10172757 w 21624131"/>
              <a:gd name="connsiteY10254" fmla="*/ 8213930 h 13294492"/>
              <a:gd name="connsiteX10255" fmla="*/ 10215379 w 21624131"/>
              <a:gd name="connsiteY10255" fmla="*/ 8209330 h 13294492"/>
              <a:gd name="connsiteX10256" fmla="*/ 10182229 w 21624131"/>
              <a:gd name="connsiteY10256" fmla="*/ 8236932 h 13294492"/>
              <a:gd name="connsiteX10257" fmla="*/ 10139609 w 21624131"/>
              <a:gd name="connsiteY10257" fmla="*/ 8241532 h 13294492"/>
              <a:gd name="connsiteX10258" fmla="*/ 10172757 w 21624131"/>
              <a:gd name="connsiteY10258" fmla="*/ 8213930 h 13294492"/>
              <a:gd name="connsiteX10259" fmla="*/ 5172030 w 21624131"/>
              <a:gd name="connsiteY10259" fmla="*/ 9749889 h 13294492"/>
              <a:gd name="connsiteX10260" fmla="*/ 5240616 w 21624131"/>
              <a:gd name="connsiteY10260" fmla="*/ 9782512 h 13294492"/>
              <a:gd name="connsiteX10261" fmla="*/ 5190320 w 21624131"/>
              <a:gd name="connsiteY10261" fmla="*/ 9833778 h 13294492"/>
              <a:gd name="connsiteX10262" fmla="*/ 5121735 w 21624131"/>
              <a:gd name="connsiteY10262" fmla="*/ 9796494 h 13294492"/>
              <a:gd name="connsiteX10263" fmla="*/ 5172030 w 21624131"/>
              <a:gd name="connsiteY10263" fmla="*/ 9749889 h 13294492"/>
              <a:gd name="connsiteX10264" fmla="*/ 3211153 w 21624131"/>
              <a:gd name="connsiteY10264" fmla="*/ 10351162 h 13294492"/>
              <a:gd name="connsiteX10265" fmla="*/ 3237171 w 21624131"/>
              <a:gd name="connsiteY10265" fmla="*/ 10347205 h 13294492"/>
              <a:gd name="connsiteX10266" fmla="*/ 3307528 w 21624131"/>
              <a:gd name="connsiteY10266" fmla="*/ 10370657 h 13294492"/>
              <a:gd name="connsiteX10267" fmla="*/ 3251244 w 21624131"/>
              <a:gd name="connsiteY10267" fmla="*/ 10408182 h 13294492"/>
              <a:gd name="connsiteX10268" fmla="*/ 3176195 w 21624131"/>
              <a:gd name="connsiteY10268" fmla="*/ 10389419 h 13294492"/>
              <a:gd name="connsiteX10269" fmla="*/ 3211153 w 21624131"/>
              <a:gd name="connsiteY10269" fmla="*/ 10351162 h 13294492"/>
              <a:gd name="connsiteX10270" fmla="*/ 12065497 w 21624131"/>
              <a:gd name="connsiteY10270" fmla="*/ 7627758 h 13294492"/>
              <a:gd name="connsiteX10271" fmla="*/ 12083362 w 21624131"/>
              <a:gd name="connsiteY10271" fmla="*/ 7629497 h 13294492"/>
              <a:gd name="connsiteX10272" fmla="*/ 12032648 w 21624131"/>
              <a:gd name="connsiteY10272" fmla="*/ 7666609 h 13294492"/>
              <a:gd name="connsiteX10273" fmla="*/ 11968104 w 21624131"/>
              <a:gd name="connsiteY10273" fmla="*/ 7680525 h 13294492"/>
              <a:gd name="connsiteX10274" fmla="*/ 12023428 w 21624131"/>
              <a:gd name="connsiteY10274" fmla="*/ 7643414 h 13294492"/>
              <a:gd name="connsiteX10275" fmla="*/ 12065497 w 21624131"/>
              <a:gd name="connsiteY10275" fmla="*/ 7627758 h 13294492"/>
              <a:gd name="connsiteX10276" fmla="*/ 9054319 w 21624131"/>
              <a:gd name="connsiteY10276" fmla="*/ 8552186 h 13294492"/>
              <a:gd name="connsiteX10277" fmla="*/ 9095866 w 21624131"/>
              <a:gd name="connsiteY10277" fmla="*/ 8552186 h 13294492"/>
              <a:gd name="connsiteX10278" fmla="*/ 9063552 w 21624131"/>
              <a:gd name="connsiteY10278" fmla="*/ 8579789 h 13294492"/>
              <a:gd name="connsiteX10279" fmla="*/ 9026621 w 21624131"/>
              <a:gd name="connsiteY10279" fmla="*/ 8584389 h 13294492"/>
              <a:gd name="connsiteX10280" fmla="*/ 9054319 w 21624131"/>
              <a:gd name="connsiteY10280" fmla="*/ 8552186 h 13294492"/>
              <a:gd name="connsiteX10281" fmla="*/ 5992572 w 21624131"/>
              <a:gd name="connsiteY10281" fmla="*/ 9493601 h 13294492"/>
              <a:gd name="connsiteX10282" fmla="*/ 6028063 w 21624131"/>
              <a:gd name="connsiteY10282" fmla="*/ 9491911 h 13294492"/>
              <a:gd name="connsiteX10283" fmla="*/ 6092177 w 21624131"/>
              <a:gd name="connsiteY10283" fmla="*/ 9509951 h 13294492"/>
              <a:gd name="connsiteX10284" fmla="*/ 6046382 w 21624131"/>
              <a:gd name="connsiteY10284" fmla="*/ 9527992 h 13294492"/>
              <a:gd name="connsiteX10285" fmla="*/ 5977688 w 21624131"/>
              <a:gd name="connsiteY10285" fmla="*/ 9505440 h 13294492"/>
              <a:gd name="connsiteX10286" fmla="*/ 5992572 w 21624131"/>
              <a:gd name="connsiteY10286" fmla="*/ 9493601 h 13294492"/>
              <a:gd name="connsiteX10287" fmla="*/ 14518353 w 21624131"/>
              <a:gd name="connsiteY10287" fmla="*/ 6871026 h 13294492"/>
              <a:gd name="connsiteX10288" fmla="*/ 14549491 w 21624131"/>
              <a:gd name="connsiteY10288" fmla="*/ 6861747 h 13294492"/>
              <a:gd name="connsiteX10289" fmla="*/ 14591791 w 21624131"/>
              <a:gd name="connsiteY10289" fmla="*/ 6866387 h 13294492"/>
              <a:gd name="connsiteX10290" fmla="*/ 14558891 w 21624131"/>
              <a:gd name="connsiteY10290" fmla="*/ 6884942 h 13294492"/>
              <a:gd name="connsiteX10291" fmla="*/ 14511891 w 21624131"/>
              <a:gd name="connsiteY10291" fmla="*/ 6880303 h 13294492"/>
              <a:gd name="connsiteX10292" fmla="*/ 14518353 w 21624131"/>
              <a:gd name="connsiteY10292" fmla="*/ 6871026 h 13294492"/>
              <a:gd name="connsiteX10293" fmla="*/ 6156139 w 21624131"/>
              <a:gd name="connsiteY10293" fmla="*/ 9442750 h 13294492"/>
              <a:gd name="connsiteX10294" fmla="*/ 6193960 w 21624131"/>
              <a:gd name="connsiteY10294" fmla="*/ 9443329 h 13294492"/>
              <a:gd name="connsiteX10295" fmla="*/ 6254468 w 21624131"/>
              <a:gd name="connsiteY10295" fmla="*/ 9457246 h 13294492"/>
              <a:gd name="connsiteX10296" fmla="*/ 6203269 w 21624131"/>
              <a:gd name="connsiteY10296" fmla="*/ 9471162 h 13294492"/>
              <a:gd name="connsiteX10297" fmla="*/ 6142757 w 21624131"/>
              <a:gd name="connsiteY10297" fmla="*/ 9452609 h 13294492"/>
              <a:gd name="connsiteX10298" fmla="*/ 6156139 w 21624131"/>
              <a:gd name="connsiteY10298" fmla="*/ 9442750 h 13294492"/>
              <a:gd name="connsiteX10299" fmla="*/ 16742113 w 21624131"/>
              <a:gd name="connsiteY10299" fmla="*/ 6186685 h 13294492"/>
              <a:gd name="connsiteX10300" fmla="*/ 16793814 w 21624131"/>
              <a:gd name="connsiteY10300" fmla="*/ 6181948 h 13294492"/>
              <a:gd name="connsiteX10301" fmla="*/ 16746814 w 21624131"/>
              <a:gd name="connsiteY10301" fmla="*/ 6219834 h 13294492"/>
              <a:gd name="connsiteX10302" fmla="*/ 16704512 w 21624131"/>
              <a:gd name="connsiteY10302" fmla="*/ 6219834 h 13294492"/>
              <a:gd name="connsiteX10303" fmla="*/ 16742113 w 21624131"/>
              <a:gd name="connsiteY10303" fmla="*/ 6186685 h 13294492"/>
              <a:gd name="connsiteX10304" fmla="*/ 11872282 w 21624131"/>
              <a:gd name="connsiteY10304" fmla="*/ 7684004 h 13294492"/>
              <a:gd name="connsiteX10305" fmla="*/ 11890431 w 21624131"/>
              <a:gd name="connsiteY10305" fmla="*/ 7681684 h 13294492"/>
              <a:gd name="connsiteX10306" fmla="*/ 11834227 w 21624131"/>
              <a:gd name="connsiteY10306" fmla="*/ 7718796 h 13294492"/>
              <a:gd name="connsiteX10307" fmla="*/ 11768657 w 21624131"/>
              <a:gd name="connsiteY10307" fmla="*/ 7737352 h 13294492"/>
              <a:gd name="connsiteX10308" fmla="*/ 11829544 w 21624131"/>
              <a:gd name="connsiteY10308" fmla="*/ 7700240 h 13294492"/>
              <a:gd name="connsiteX10309" fmla="*/ 11872282 w 21624131"/>
              <a:gd name="connsiteY10309" fmla="*/ 7684004 h 13294492"/>
              <a:gd name="connsiteX10310" fmla="*/ 11524323 w 21624131"/>
              <a:gd name="connsiteY10310" fmla="*/ 7788732 h 13294492"/>
              <a:gd name="connsiteX10311" fmla="*/ 11528479 w 21624131"/>
              <a:gd name="connsiteY10311" fmla="*/ 7787693 h 13294492"/>
              <a:gd name="connsiteX10312" fmla="*/ 11525767 w 21624131"/>
              <a:gd name="connsiteY10312" fmla="*/ 7789025 h 13294492"/>
              <a:gd name="connsiteX10313" fmla="*/ 11524323 w 21624131"/>
              <a:gd name="connsiteY10313" fmla="*/ 7788732 h 13294492"/>
              <a:gd name="connsiteX10314" fmla="*/ 3734877 w 21624131"/>
              <a:gd name="connsiteY10314" fmla="*/ 10183082 h 13294492"/>
              <a:gd name="connsiteX10315" fmla="*/ 3760164 w 21624131"/>
              <a:gd name="connsiteY10315" fmla="*/ 10175822 h 13294492"/>
              <a:gd name="connsiteX10316" fmla="*/ 3830521 w 21624131"/>
              <a:gd name="connsiteY10316" fmla="*/ 10208024 h 13294492"/>
              <a:gd name="connsiteX10317" fmla="*/ 3778924 w 21624131"/>
              <a:gd name="connsiteY10317" fmla="*/ 10254027 h 13294492"/>
              <a:gd name="connsiteX10318" fmla="*/ 3703876 w 21624131"/>
              <a:gd name="connsiteY10318" fmla="*/ 10226425 h 13294492"/>
              <a:gd name="connsiteX10319" fmla="*/ 3734877 w 21624131"/>
              <a:gd name="connsiteY10319" fmla="*/ 10183082 h 13294492"/>
              <a:gd name="connsiteX10320" fmla="*/ 7608488 w 21624131"/>
              <a:gd name="connsiteY10320" fmla="*/ 8991515 h 13294492"/>
              <a:gd name="connsiteX10321" fmla="*/ 7645418 w 21624131"/>
              <a:gd name="connsiteY10321" fmla="*/ 8996251 h 13294492"/>
              <a:gd name="connsiteX10322" fmla="*/ 7617720 w 21624131"/>
              <a:gd name="connsiteY10322" fmla="*/ 9019929 h 13294492"/>
              <a:gd name="connsiteX10323" fmla="*/ 7576174 w 21624131"/>
              <a:gd name="connsiteY10323" fmla="*/ 9010458 h 13294492"/>
              <a:gd name="connsiteX10324" fmla="*/ 7608488 w 21624131"/>
              <a:gd name="connsiteY10324" fmla="*/ 8991515 h 13294492"/>
              <a:gd name="connsiteX10325" fmla="*/ 17865799 w 21624131"/>
              <a:gd name="connsiteY10325" fmla="*/ 5835260 h 13294492"/>
              <a:gd name="connsiteX10326" fmla="*/ 17916828 w 21624131"/>
              <a:gd name="connsiteY10326" fmla="*/ 5835260 h 13294492"/>
              <a:gd name="connsiteX10327" fmla="*/ 17875076 w 21624131"/>
              <a:gd name="connsiteY10327" fmla="*/ 5876476 h 13294492"/>
              <a:gd name="connsiteX10328" fmla="*/ 17819408 w 21624131"/>
              <a:gd name="connsiteY10328" fmla="*/ 5871896 h 13294492"/>
              <a:gd name="connsiteX10329" fmla="*/ 17865799 w 21624131"/>
              <a:gd name="connsiteY10329" fmla="*/ 5835260 h 13294492"/>
              <a:gd name="connsiteX10330" fmla="*/ 11157465 w 21624131"/>
              <a:gd name="connsiteY10330" fmla="*/ 7897139 h 13294492"/>
              <a:gd name="connsiteX10331" fmla="*/ 11173326 w 21624131"/>
              <a:gd name="connsiteY10331" fmla="*/ 7893531 h 13294492"/>
              <a:gd name="connsiteX10332" fmla="*/ 11126326 w 21624131"/>
              <a:gd name="connsiteY10332" fmla="*/ 7922395 h 13294492"/>
              <a:gd name="connsiteX10333" fmla="*/ 11084025 w 21624131"/>
              <a:gd name="connsiteY10333" fmla="*/ 7932017 h 13294492"/>
              <a:gd name="connsiteX10334" fmla="*/ 11131025 w 21624131"/>
              <a:gd name="connsiteY10334" fmla="*/ 7907963 h 13294492"/>
              <a:gd name="connsiteX10335" fmla="*/ 11157465 w 21624131"/>
              <a:gd name="connsiteY10335" fmla="*/ 7897139 h 13294492"/>
              <a:gd name="connsiteX10336" fmla="*/ 11541507 w 21624131"/>
              <a:gd name="connsiteY10336" fmla="*/ 7778270 h 13294492"/>
              <a:gd name="connsiteX10337" fmla="*/ 11517700 w 21624131"/>
              <a:gd name="connsiteY10337" fmla="*/ 7789787 h 13294492"/>
              <a:gd name="connsiteX10338" fmla="*/ 11500756 w 21624131"/>
              <a:gd name="connsiteY10338" fmla="*/ 7796112 h 13294492"/>
              <a:gd name="connsiteX10339" fmla="*/ 11513026 w 21624131"/>
              <a:gd name="connsiteY10339" fmla="*/ 7790362 h 13294492"/>
              <a:gd name="connsiteX10340" fmla="*/ 13613223 w 21624131"/>
              <a:gd name="connsiteY10340" fmla="*/ 7140909 h 13294492"/>
              <a:gd name="connsiteX10341" fmla="*/ 13655553 w 21624131"/>
              <a:gd name="connsiteY10341" fmla="*/ 7131325 h 13294492"/>
              <a:gd name="connsiteX10342" fmla="*/ 13725138 w 21624131"/>
              <a:gd name="connsiteY10342" fmla="*/ 7131325 h 13294492"/>
              <a:gd name="connsiteX10343" fmla="*/ 13664831 w 21624131"/>
              <a:gd name="connsiteY10343" fmla="*/ 7153876 h 13294492"/>
              <a:gd name="connsiteX10344" fmla="*/ 13595247 w 21624131"/>
              <a:gd name="connsiteY10344" fmla="*/ 7153876 h 13294492"/>
              <a:gd name="connsiteX10345" fmla="*/ 13613223 w 21624131"/>
              <a:gd name="connsiteY10345" fmla="*/ 7140909 h 13294492"/>
              <a:gd name="connsiteX10346" fmla="*/ 1964844 w 21624131"/>
              <a:gd name="connsiteY10346" fmla="*/ 10722409 h 13294492"/>
              <a:gd name="connsiteX10347" fmla="*/ 2010772 w 21624131"/>
              <a:gd name="connsiteY10347" fmla="*/ 10708572 h 13294492"/>
              <a:gd name="connsiteX10348" fmla="*/ 2089841 w 21624131"/>
              <a:gd name="connsiteY10348" fmla="*/ 10708572 h 13294492"/>
              <a:gd name="connsiteX10349" fmla="*/ 2029376 w 21624131"/>
              <a:gd name="connsiteY10349" fmla="*/ 10739569 h 13294492"/>
              <a:gd name="connsiteX10350" fmla="*/ 1950308 w 21624131"/>
              <a:gd name="connsiteY10350" fmla="*/ 10739569 h 13294492"/>
              <a:gd name="connsiteX10351" fmla="*/ 1964844 w 21624131"/>
              <a:gd name="connsiteY10351" fmla="*/ 10722409 h 13294492"/>
              <a:gd name="connsiteX10352" fmla="*/ 2662626 w 21624131"/>
              <a:gd name="connsiteY10352" fmla="*/ 10507688 h 13294492"/>
              <a:gd name="connsiteX10353" fmla="*/ 2706330 w 21624131"/>
              <a:gd name="connsiteY10353" fmla="*/ 10495096 h 13294492"/>
              <a:gd name="connsiteX10354" fmla="*/ 2779935 w 21624131"/>
              <a:gd name="connsiteY10354" fmla="*/ 10508834 h 13294492"/>
              <a:gd name="connsiteX10355" fmla="*/ 2724731 w 21624131"/>
              <a:gd name="connsiteY10355" fmla="*/ 10540890 h 13294492"/>
              <a:gd name="connsiteX10356" fmla="*/ 2646525 w 21624131"/>
              <a:gd name="connsiteY10356" fmla="*/ 10527151 h 13294492"/>
              <a:gd name="connsiteX10357" fmla="*/ 2662626 w 21624131"/>
              <a:gd name="connsiteY10357" fmla="*/ 10507688 h 13294492"/>
              <a:gd name="connsiteX10358" fmla="*/ 20573688 w 21624131"/>
              <a:gd name="connsiteY10358" fmla="*/ 4998045 h 13294492"/>
              <a:gd name="connsiteX10359" fmla="*/ 20634450 w 21624131"/>
              <a:gd name="connsiteY10359" fmla="*/ 4989026 h 13294492"/>
              <a:gd name="connsiteX10360" fmla="*/ 20592384 w 21624131"/>
              <a:gd name="connsiteY10360" fmla="*/ 5025106 h 13294492"/>
              <a:gd name="connsiteX10361" fmla="*/ 20536295 w 21624131"/>
              <a:gd name="connsiteY10361" fmla="*/ 5029617 h 13294492"/>
              <a:gd name="connsiteX10362" fmla="*/ 20573688 w 21624131"/>
              <a:gd name="connsiteY10362" fmla="*/ 4998045 h 13294492"/>
              <a:gd name="connsiteX10363" fmla="*/ 11355916 w 21624131"/>
              <a:gd name="connsiteY10363" fmla="*/ 7832204 h 13294492"/>
              <a:gd name="connsiteX10364" fmla="*/ 11370867 w 21624131"/>
              <a:gd name="connsiteY10364" fmla="*/ 7830479 h 13294492"/>
              <a:gd name="connsiteX10365" fmla="*/ 11324865 w 21624131"/>
              <a:gd name="connsiteY10365" fmla="*/ 7853481 h 13294492"/>
              <a:gd name="connsiteX10366" fmla="*/ 11283461 w 21624131"/>
              <a:gd name="connsiteY10366" fmla="*/ 7867282 h 13294492"/>
              <a:gd name="connsiteX10367" fmla="*/ 11320264 w 21624131"/>
              <a:gd name="connsiteY10367" fmla="*/ 7844280 h 13294492"/>
              <a:gd name="connsiteX10368" fmla="*/ 11355916 w 21624131"/>
              <a:gd name="connsiteY10368" fmla="*/ 7832204 h 13294492"/>
              <a:gd name="connsiteX10369" fmla="*/ 10957787 w 21624131"/>
              <a:gd name="connsiteY10369" fmla="*/ 7954382 h 13294492"/>
              <a:gd name="connsiteX10370" fmla="*/ 10973887 w 21624131"/>
              <a:gd name="connsiteY10370" fmla="*/ 7954957 h 13294492"/>
              <a:gd name="connsiteX10371" fmla="*/ 10941685 w 21624131"/>
              <a:gd name="connsiteY10371" fmla="*/ 7977959 h 13294492"/>
              <a:gd name="connsiteX10372" fmla="*/ 10895682 w 21624131"/>
              <a:gd name="connsiteY10372" fmla="*/ 7991761 h 13294492"/>
              <a:gd name="connsiteX10373" fmla="*/ 10927885 w 21624131"/>
              <a:gd name="connsiteY10373" fmla="*/ 7964158 h 13294492"/>
              <a:gd name="connsiteX10374" fmla="*/ 10957787 w 21624131"/>
              <a:gd name="connsiteY10374" fmla="*/ 7954382 h 13294492"/>
              <a:gd name="connsiteX10375" fmla="*/ 11571339 w 21624131"/>
              <a:gd name="connsiteY10375" fmla="*/ 7765378 h 13294492"/>
              <a:gd name="connsiteX10376" fmla="*/ 11542823 w 21624131"/>
              <a:gd name="connsiteY10376" fmla="*/ 7777711 h 13294492"/>
              <a:gd name="connsiteX10377" fmla="*/ 11541507 w 21624131"/>
              <a:gd name="connsiteY10377" fmla="*/ 7778270 h 13294492"/>
              <a:gd name="connsiteX10378" fmla="*/ 11552171 w 21624131"/>
              <a:gd name="connsiteY10378" fmla="*/ 7773110 h 13294492"/>
              <a:gd name="connsiteX10379" fmla="*/ 17306611 w 21624131"/>
              <a:gd name="connsiteY10379" fmla="*/ 6000642 h 13294492"/>
              <a:gd name="connsiteX10380" fmla="*/ 17353969 w 21624131"/>
              <a:gd name="connsiteY10380" fmla="*/ 6000641 h 13294492"/>
              <a:gd name="connsiteX10381" fmla="*/ 17311347 w 21624131"/>
              <a:gd name="connsiteY10381" fmla="*/ 6038527 h 13294492"/>
              <a:gd name="connsiteX10382" fmla="*/ 17259256 w 21624131"/>
              <a:gd name="connsiteY10382" fmla="*/ 6038526 h 13294492"/>
              <a:gd name="connsiteX10383" fmla="*/ 17306611 w 21624131"/>
              <a:gd name="connsiteY10383" fmla="*/ 6000642 h 13294492"/>
              <a:gd name="connsiteX10384" fmla="*/ 11588560 w 21624131"/>
              <a:gd name="connsiteY10384" fmla="*/ 7758396 h 13294492"/>
              <a:gd name="connsiteX10385" fmla="*/ 11587811 w 21624131"/>
              <a:gd name="connsiteY10385" fmla="*/ 7758734 h 13294492"/>
              <a:gd name="connsiteX10386" fmla="*/ 11571339 w 21624131"/>
              <a:gd name="connsiteY10386" fmla="*/ 7765378 h 13294492"/>
              <a:gd name="connsiteX10387" fmla="*/ 11581384 w 21624131"/>
              <a:gd name="connsiteY10387" fmla="*/ 7761034 h 13294492"/>
              <a:gd name="connsiteX10388" fmla="*/ 11597524 w 21624131"/>
              <a:gd name="connsiteY10388" fmla="*/ 7754349 h 13294492"/>
              <a:gd name="connsiteX10389" fmla="*/ 11598912 w 21624131"/>
              <a:gd name="connsiteY10389" fmla="*/ 7754709 h 13294492"/>
              <a:gd name="connsiteX10390" fmla="*/ 11594092 w 21624131"/>
              <a:gd name="connsiteY10390" fmla="*/ 7756362 h 13294492"/>
              <a:gd name="connsiteX10391" fmla="*/ 11588560 w 21624131"/>
              <a:gd name="connsiteY10391" fmla="*/ 7758396 h 13294492"/>
              <a:gd name="connsiteX10392" fmla="*/ 13966954 w 21624131"/>
              <a:gd name="connsiteY10392" fmla="*/ 7023081 h 13294492"/>
              <a:gd name="connsiteX10393" fmla="*/ 14022806 w 21624131"/>
              <a:gd name="connsiteY10393" fmla="*/ 7014060 h 13294492"/>
              <a:gd name="connsiteX10394" fmla="*/ 13966954 w 21624131"/>
              <a:gd name="connsiteY10394" fmla="*/ 7023081 h 13294492"/>
              <a:gd name="connsiteX10395" fmla="*/ 13783995 w 21624131"/>
              <a:gd name="connsiteY10395" fmla="*/ 7079008 h 13294492"/>
              <a:gd name="connsiteX10396" fmla="*/ 13823759 w 21624131"/>
              <a:gd name="connsiteY10396" fmla="*/ 7069987 h 13294492"/>
              <a:gd name="connsiteX10397" fmla="*/ 13888304 w 21624131"/>
              <a:gd name="connsiteY10397" fmla="*/ 7069987 h 13294492"/>
              <a:gd name="connsiteX10398" fmla="*/ 13832980 w 21624131"/>
              <a:gd name="connsiteY10398" fmla="*/ 7088028 h 13294492"/>
              <a:gd name="connsiteX10399" fmla="*/ 13768435 w 21624131"/>
              <a:gd name="connsiteY10399" fmla="*/ 7088028 h 13294492"/>
              <a:gd name="connsiteX10400" fmla="*/ 13783995 w 21624131"/>
              <a:gd name="connsiteY10400" fmla="*/ 7079008 h 13294492"/>
              <a:gd name="connsiteX10401" fmla="*/ 12577768 w 21624131"/>
              <a:gd name="connsiteY10401" fmla="*/ 7449946 h 13294492"/>
              <a:gd name="connsiteX10402" fmla="*/ 12642714 w 21624131"/>
              <a:gd name="connsiteY10402" fmla="*/ 7440787 h 13294492"/>
              <a:gd name="connsiteX10403" fmla="*/ 12582407 w 21624131"/>
              <a:gd name="connsiteY10403" fmla="*/ 7482002 h 13294492"/>
              <a:gd name="connsiteX10404" fmla="*/ 12517461 w 21624131"/>
              <a:gd name="connsiteY10404" fmla="*/ 7491161 h 13294492"/>
              <a:gd name="connsiteX10405" fmla="*/ 12577768 w 21624131"/>
              <a:gd name="connsiteY10405" fmla="*/ 7449946 h 13294492"/>
              <a:gd name="connsiteX10406" fmla="*/ 11663121 w 21624131"/>
              <a:gd name="connsiteY10406" fmla="*/ 7731167 h 13294492"/>
              <a:gd name="connsiteX10407" fmla="*/ 11611923 w 21624131"/>
              <a:gd name="connsiteY10407" fmla="*/ 7759212 h 13294492"/>
              <a:gd name="connsiteX10408" fmla="*/ 11551414 w 21624131"/>
              <a:gd name="connsiteY10408" fmla="*/ 7782583 h 13294492"/>
              <a:gd name="connsiteX10409" fmla="*/ 11602613 w 21624131"/>
              <a:gd name="connsiteY10409" fmla="*/ 7759212 h 13294492"/>
              <a:gd name="connsiteX10410" fmla="*/ 11663121 w 21624131"/>
              <a:gd name="connsiteY10410" fmla="*/ 7731167 h 13294492"/>
              <a:gd name="connsiteX10411" fmla="*/ 11626026 w 21624131"/>
              <a:gd name="connsiteY10411" fmla="*/ 7741991 h 13294492"/>
              <a:gd name="connsiteX10412" fmla="*/ 11579798 w 21624131"/>
              <a:gd name="connsiteY10412" fmla="*/ 7765362 h 13294492"/>
              <a:gd name="connsiteX10413" fmla="*/ 11531040 w 21624131"/>
              <a:gd name="connsiteY10413" fmla="*/ 7787053 h 13294492"/>
              <a:gd name="connsiteX10414" fmla="*/ 11528479 w 21624131"/>
              <a:gd name="connsiteY10414" fmla="*/ 7787693 h 13294492"/>
              <a:gd name="connsiteX10415" fmla="*/ 11535880 w 21624131"/>
              <a:gd name="connsiteY10415" fmla="*/ 7784059 h 13294492"/>
              <a:gd name="connsiteX10416" fmla="*/ 11575174 w 21624131"/>
              <a:gd name="connsiteY10416" fmla="*/ 7765362 h 13294492"/>
              <a:gd name="connsiteX10417" fmla="*/ 11626026 w 21624131"/>
              <a:gd name="connsiteY10417" fmla="*/ 7741991 h 13294492"/>
              <a:gd name="connsiteX10418" fmla="*/ 6448498 w 21624131"/>
              <a:gd name="connsiteY10418" fmla="*/ 9329740 h 13294492"/>
              <a:gd name="connsiteX10419" fmla="*/ 6490192 w 21624131"/>
              <a:gd name="connsiteY10419" fmla="*/ 9327744 h 13294492"/>
              <a:gd name="connsiteX10420" fmla="*/ 6546666 w 21624131"/>
              <a:gd name="connsiteY10420" fmla="*/ 9341950 h 13294492"/>
              <a:gd name="connsiteX10421" fmla="*/ 6499604 w 21624131"/>
              <a:gd name="connsiteY10421" fmla="*/ 9346687 h 13294492"/>
              <a:gd name="connsiteX10422" fmla="*/ 6447836 w 21624131"/>
              <a:gd name="connsiteY10422" fmla="*/ 9332479 h 13294492"/>
              <a:gd name="connsiteX10423" fmla="*/ 6448498 w 21624131"/>
              <a:gd name="connsiteY10423" fmla="*/ 9329740 h 13294492"/>
              <a:gd name="connsiteX10424" fmla="*/ 11559091 w 21624131"/>
              <a:gd name="connsiteY10424" fmla="*/ 7757071 h 13294492"/>
              <a:gd name="connsiteX10425" fmla="*/ 11565705 w 21624131"/>
              <a:gd name="connsiteY10425" fmla="*/ 7755520 h 13294492"/>
              <a:gd name="connsiteX10426" fmla="*/ 11524301 w 21624131"/>
              <a:gd name="connsiteY10426" fmla="*/ 7778072 h 13294492"/>
              <a:gd name="connsiteX10427" fmla="*/ 11473698 w 21624131"/>
              <a:gd name="connsiteY10427" fmla="*/ 7796112 h 13294492"/>
              <a:gd name="connsiteX10428" fmla="*/ 11515101 w 21624131"/>
              <a:gd name="connsiteY10428" fmla="*/ 7773561 h 13294492"/>
              <a:gd name="connsiteX10429" fmla="*/ 11559091 w 21624131"/>
              <a:gd name="connsiteY10429" fmla="*/ 7757071 h 13294492"/>
              <a:gd name="connsiteX10430" fmla="*/ 10762998 w 21624131"/>
              <a:gd name="connsiteY10430" fmla="*/ 8000387 h 13294492"/>
              <a:gd name="connsiteX10431" fmla="*/ 10775535 w 21624131"/>
              <a:gd name="connsiteY10431" fmla="*/ 8000962 h 13294492"/>
              <a:gd name="connsiteX10432" fmla="*/ 10737331 w 21624131"/>
              <a:gd name="connsiteY10432" fmla="*/ 8028564 h 13294492"/>
              <a:gd name="connsiteX10433" fmla="*/ 10694352 w 21624131"/>
              <a:gd name="connsiteY10433" fmla="*/ 8037765 h 13294492"/>
              <a:gd name="connsiteX10434" fmla="*/ 10732555 w 21624131"/>
              <a:gd name="connsiteY10434" fmla="*/ 8010163 h 13294492"/>
              <a:gd name="connsiteX10435" fmla="*/ 10762998 w 21624131"/>
              <a:gd name="connsiteY10435" fmla="*/ 8000387 h 13294492"/>
              <a:gd name="connsiteX10436" fmla="*/ 13882091 w 21624131"/>
              <a:gd name="connsiteY10436" fmla="*/ 7038416 h 13294492"/>
              <a:gd name="connsiteX10437" fmla="*/ 13937566 w 21624131"/>
              <a:gd name="connsiteY10437" fmla="*/ 7029395 h 13294492"/>
              <a:gd name="connsiteX10438" fmla="*/ 13986973 w 21624131"/>
              <a:gd name="connsiteY10438" fmla="*/ 7027492 h 13294492"/>
              <a:gd name="connsiteX10439" fmla="*/ 13988075 w 21624131"/>
              <a:gd name="connsiteY10439" fmla="*/ 7028944 h 13294492"/>
              <a:gd name="connsiteX10440" fmla="*/ 14007729 w 21624131"/>
              <a:gd name="connsiteY10440" fmla="*/ 7028944 h 13294492"/>
              <a:gd name="connsiteX10441" fmla="*/ 14049479 w 21624131"/>
              <a:gd name="connsiteY10441" fmla="*/ 7024209 h 13294492"/>
              <a:gd name="connsiteX10442" fmla="*/ 14095869 w 21624131"/>
              <a:gd name="connsiteY10442" fmla="*/ 7019473 h 13294492"/>
              <a:gd name="connsiteX10443" fmla="*/ 14109786 w 21624131"/>
              <a:gd name="connsiteY10443" fmla="*/ 7019473 h 13294492"/>
              <a:gd name="connsiteX10444" fmla="*/ 14156176 w 21624131"/>
              <a:gd name="connsiteY10444" fmla="*/ 7019473 h 13294492"/>
              <a:gd name="connsiteX10445" fmla="*/ 14100508 w 21624131"/>
              <a:gd name="connsiteY10445" fmla="*/ 7024208 h 13294492"/>
              <a:gd name="connsiteX10446" fmla="*/ 14072675 w 21624131"/>
              <a:gd name="connsiteY10446" fmla="*/ 7028944 h 13294492"/>
              <a:gd name="connsiteX10447" fmla="*/ 14054118 w 21624131"/>
              <a:gd name="connsiteY10447" fmla="*/ 7028944 h 13294492"/>
              <a:gd name="connsiteX10448" fmla="*/ 13998451 w 21624131"/>
              <a:gd name="connsiteY10448" fmla="*/ 7038415 h 13294492"/>
              <a:gd name="connsiteX10449" fmla="*/ 13947423 w 21624131"/>
              <a:gd name="connsiteY10449" fmla="*/ 7043151 h 13294492"/>
              <a:gd name="connsiteX10450" fmla="*/ 13928866 w 21624131"/>
              <a:gd name="connsiteY10450" fmla="*/ 7047887 h 13294492"/>
              <a:gd name="connsiteX10451" fmla="*/ 13933506 w 21624131"/>
              <a:gd name="connsiteY10451" fmla="*/ 7047887 h 13294492"/>
              <a:gd name="connsiteX10452" fmla="*/ 13891755 w 21624131"/>
              <a:gd name="connsiteY10452" fmla="*/ 7052622 h 13294492"/>
              <a:gd name="connsiteX10453" fmla="*/ 13836088 w 21624131"/>
              <a:gd name="connsiteY10453" fmla="*/ 7057358 h 13294492"/>
              <a:gd name="connsiteX10454" fmla="*/ 13863921 w 21624131"/>
              <a:gd name="connsiteY10454" fmla="*/ 7052622 h 13294492"/>
              <a:gd name="connsiteX10455" fmla="*/ 13859283 w 21624131"/>
              <a:gd name="connsiteY10455" fmla="*/ 7052622 h 13294492"/>
              <a:gd name="connsiteX10456" fmla="*/ 13914950 w 21624131"/>
              <a:gd name="connsiteY10456" fmla="*/ 7043151 h 13294492"/>
              <a:gd name="connsiteX10457" fmla="*/ 13933505 w 21624131"/>
              <a:gd name="connsiteY10457" fmla="*/ 7043151 h 13294492"/>
              <a:gd name="connsiteX10458" fmla="*/ 13945103 w 21624131"/>
              <a:gd name="connsiteY10458" fmla="*/ 7036048 h 13294492"/>
              <a:gd name="connsiteX10459" fmla="*/ 13970665 w 21624131"/>
              <a:gd name="connsiteY10459" fmla="*/ 7031443 h 13294492"/>
              <a:gd name="connsiteX10460" fmla="*/ 13968770 w 21624131"/>
              <a:gd name="connsiteY10460" fmla="*/ 7031650 h 13294492"/>
              <a:gd name="connsiteX10461" fmla="*/ 13928320 w 21624131"/>
              <a:gd name="connsiteY10461" fmla="*/ 7033905 h 13294492"/>
              <a:gd name="connsiteX10462" fmla="*/ 13882091 w 21624131"/>
              <a:gd name="connsiteY10462" fmla="*/ 7038416 h 13294492"/>
              <a:gd name="connsiteX10463" fmla="*/ 15987833 w 21624131"/>
              <a:gd name="connsiteY10463" fmla="*/ 6390191 h 13294492"/>
              <a:gd name="connsiteX10464" fmla="*/ 16033410 w 21624131"/>
              <a:gd name="connsiteY10464" fmla="*/ 6390190 h 13294492"/>
              <a:gd name="connsiteX10465" fmla="*/ 16001508 w 21624131"/>
              <a:gd name="connsiteY10465" fmla="*/ 6418235 h 13294492"/>
              <a:gd name="connsiteX10466" fmla="*/ 15951374 w 21624131"/>
              <a:gd name="connsiteY10466" fmla="*/ 6427585 h 13294492"/>
              <a:gd name="connsiteX10467" fmla="*/ 15987833 w 21624131"/>
              <a:gd name="connsiteY10467" fmla="*/ 6390191 h 13294492"/>
              <a:gd name="connsiteX10468" fmla="*/ 10004386 w 21624131"/>
              <a:gd name="connsiteY10468" fmla="*/ 8228344 h 13294492"/>
              <a:gd name="connsiteX10469" fmla="*/ 10015928 w 21624131"/>
              <a:gd name="connsiteY10469" fmla="*/ 8233018 h 13294492"/>
              <a:gd name="connsiteX10470" fmla="*/ 9983614 w 21624131"/>
              <a:gd name="connsiteY10470" fmla="*/ 8261063 h 13294492"/>
              <a:gd name="connsiteX10471" fmla="*/ 9946684 w 21624131"/>
              <a:gd name="connsiteY10471" fmla="*/ 8265738 h 13294492"/>
              <a:gd name="connsiteX10472" fmla="*/ 9978998 w 21624131"/>
              <a:gd name="connsiteY10472" fmla="*/ 8237693 h 13294492"/>
              <a:gd name="connsiteX10473" fmla="*/ 10004386 w 21624131"/>
              <a:gd name="connsiteY10473" fmla="*/ 8228344 h 13294492"/>
              <a:gd name="connsiteX10474" fmla="*/ 13906445 w 21624131"/>
              <a:gd name="connsiteY10474" fmla="*/ 7027592 h 13294492"/>
              <a:gd name="connsiteX10475" fmla="*/ 13966954 w 21624131"/>
              <a:gd name="connsiteY10475" fmla="*/ 7023081 h 13294492"/>
              <a:gd name="connsiteX10476" fmla="*/ 13906445 w 21624131"/>
              <a:gd name="connsiteY10476" fmla="*/ 7027592 h 13294492"/>
              <a:gd name="connsiteX10477" fmla="*/ 11853304 w 21624131"/>
              <a:gd name="connsiteY10477" fmla="*/ 7658102 h 13294492"/>
              <a:gd name="connsiteX10478" fmla="*/ 11806758 w 21624131"/>
              <a:gd name="connsiteY10478" fmla="*/ 7681473 h 13294492"/>
              <a:gd name="connsiteX10479" fmla="*/ 11746250 w 21624131"/>
              <a:gd name="connsiteY10479" fmla="*/ 7704844 h 13294492"/>
              <a:gd name="connsiteX10480" fmla="*/ 11797449 w 21624131"/>
              <a:gd name="connsiteY10480" fmla="*/ 7681473 h 13294492"/>
              <a:gd name="connsiteX10481" fmla="*/ 11853304 w 21624131"/>
              <a:gd name="connsiteY10481" fmla="*/ 7658102 h 13294492"/>
              <a:gd name="connsiteX10482" fmla="*/ 6583846 w 21624131"/>
              <a:gd name="connsiteY10482" fmla="*/ 9277952 h 13294492"/>
              <a:gd name="connsiteX10483" fmla="*/ 6625248 w 21624131"/>
              <a:gd name="connsiteY10483" fmla="*/ 9277952 h 13294492"/>
              <a:gd name="connsiteX10484" fmla="*/ 6671251 w 21624131"/>
              <a:gd name="connsiteY10484" fmla="*/ 9290940 h 13294492"/>
              <a:gd name="connsiteX10485" fmla="*/ 6629849 w 21624131"/>
              <a:gd name="connsiteY10485" fmla="*/ 9290941 h 13294492"/>
              <a:gd name="connsiteX10486" fmla="*/ 6583846 w 21624131"/>
              <a:gd name="connsiteY10486" fmla="*/ 9277952 h 13294492"/>
              <a:gd name="connsiteX10487" fmla="*/ 13295649 w 21624131"/>
              <a:gd name="connsiteY10487" fmla="*/ 7213228 h 13294492"/>
              <a:gd name="connsiteX10488" fmla="*/ 13360594 w 21624131"/>
              <a:gd name="connsiteY10488" fmla="*/ 7208357 h 13294492"/>
              <a:gd name="connsiteX10489" fmla="*/ 13300287 w 21624131"/>
              <a:gd name="connsiteY10489" fmla="*/ 7242454 h 13294492"/>
              <a:gd name="connsiteX10490" fmla="*/ 13235342 w 21624131"/>
              <a:gd name="connsiteY10490" fmla="*/ 7242454 h 13294492"/>
              <a:gd name="connsiteX10491" fmla="*/ 13295649 w 21624131"/>
              <a:gd name="connsiteY10491" fmla="*/ 7213228 h 13294492"/>
              <a:gd name="connsiteX10492" fmla="*/ 15067498 w 21624131"/>
              <a:gd name="connsiteY10492" fmla="*/ 6667010 h 13294492"/>
              <a:gd name="connsiteX10493" fmla="*/ 15114104 w 21624131"/>
              <a:gd name="connsiteY10493" fmla="*/ 6667011 h 13294492"/>
              <a:gd name="connsiteX10494" fmla="*/ 15081479 w 21624131"/>
              <a:gd name="connsiteY10494" fmla="*/ 6695423 h 13294492"/>
              <a:gd name="connsiteX10495" fmla="*/ 15034875 w 21624131"/>
              <a:gd name="connsiteY10495" fmla="*/ 6690688 h 13294492"/>
              <a:gd name="connsiteX10496" fmla="*/ 15067498 w 21624131"/>
              <a:gd name="connsiteY10496" fmla="*/ 6667010 h 13294492"/>
              <a:gd name="connsiteX10497" fmla="*/ 7058759 w 21624131"/>
              <a:gd name="connsiteY10497" fmla="*/ 9128172 h 13294492"/>
              <a:gd name="connsiteX10498" fmla="*/ 7082437 w 21624131"/>
              <a:gd name="connsiteY10498" fmla="*/ 9124789 h 13294492"/>
              <a:gd name="connsiteX10499" fmla="*/ 7125058 w 21624131"/>
              <a:gd name="connsiteY10499" fmla="*/ 9138321 h 13294492"/>
              <a:gd name="connsiteX10500" fmla="*/ 7087173 w 21624131"/>
              <a:gd name="connsiteY10500" fmla="*/ 9151851 h 13294492"/>
              <a:gd name="connsiteX10501" fmla="*/ 7049288 w 21624131"/>
              <a:gd name="connsiteY10501" fmla="*/ 9138321 h 13294492"/>
              <a:gd name="connsiteX10502" fmla="*/ 7058759 w 21624131"/>
              <a:gd name="connsiteY10502" fmla="*/ 9128172 h 13294492"/>
              <a:gd name="connsiteX10503" fmla="*/ 12935741 w 21624131"/>
              <a:gd name="connsiteY10503" fmla="*/ 7320524 h 13294492"/>
              <a:gd name="connsiteX10504" fmla="*/ 13000687 w 21624131"/>
              <a:gd name="connsiteY10504" fmla="*/ 7315788 h 13294492"/>
              <a:gd name="connsiteX10505" fmla="*/ 12940380 w 21624131"/>
              <a:gd name="connsiteY10505" fmla="*/ 7353673 h 13294492"/>
              <a:gd name="connsiteX10506" fmla="*/ 12880074 w 21624131"/>
              <a:gd name="connsiteY10506" fmla="*/ 7358409 h 13294492"/>
              <a:gd name="connsiteX10507" fmla="*/ 12935741 w 21624131"/>
              <a:gd name="connsiteY10507" fmla="*/ 7320524 h 13294492"/>
              <a:gd name="connsiteX10508" fmla="*/ 11744109 w 21624131"/>
              <a:gd name="connsiteY10508" fmla="*/ 7686305 h 13294492"/>
              <a:gd name="connsiteX10509" fmla="*/ 11758606 w 21624131"/>
              <a:gd name="connsiteY10509" fmla="*/ 7682458 h 13294492"/>
              <a:gd name="connsiteX10510" fmla="*/ 11716856 w 21624131"/>
              <a:gd name="connsiteY10510" fmla="*/ 7700048 h 13294492"/>
              <a:gd name="connsiteX10511" fmla="*/ 11665827 w 21624131"/>
              <a:gd name="connsiteY10511" fmla="*/ 7717637 h 13294492"/>
              <a:gd name="connsiteX10512" fmla="*/ 11712216 w 21624131"/>
              <a:gd name="connsiteY10512" fmla="*/ 7700047 h 13294492"/>
              <a:gd name="connsiteX10513" fmla="*/ 11744109 w 21624131"/>
              <a:gd name="connsiteY10513" fmla="*/ 7686305 h 13294492"/>
              <a:gd name="connsiteX10514" fmla="*/ 16547562 w 21624131"/>
              <a:gd name="connsiteY10514" fmla="*/ 6208886 h 13294492"/>
              <a:gd name="connsiteX10515" fmla="*/ 16588964 w 21624131"/>
              <a:gd name="connsiteY10515" fmla="*/ 6204212 h 13294492"/>
              <a:gd name="connsiteX10516" fmla="*/ 16552162 w 21624131"/>
              <a:gd name="connsiteY10516" fmla="*/ 6236931 h 13294492"/>
              <a:gd name="connsiteX10517" fmla="*/ 16506158 w 21624131"/>
              <a:gd name="connsiteY10517" fmla="*/ 6246279 h 13294492"/>
              <a:gd name="connsiteX10518" fmla="*/ 16547562 w 21624131"/>
              <a:gd name="connsiteY10518" fmla="*/ 6208886 h 13294492"/>
              <a:gd name="connsiteX10519" fmla="*/ 13736546 w 21624131"/>
              <a:gd name="connsiteY10519" fmla="*/ 7072154 h 13294492"/>
              <a:gd name="connsiteX10520" fmla="*/ 13753903 w 21624131"/>
              <a:gd name="connsiteY10520" fmla="*/ 7068982 h 13294492"/>
              <a:gd name="connsiteX10521" fmla="*/ 13768437 w 21624131"/>
              <a:gd name="connsiteY10521" fmla="*/ 7070151 h 13294492"/>
              <a:gd name="connsiteX10522" fmla="*/ 13749252 w 21624131"/>
              <a:gd name="connsiteY10522" fmla="*/ 7070735 h 13294492"/>
              <a:gd name="connsiteX10523" fmla="*/ 6891623 w 21624131"/>
              <a:gd name="connsiteY10523" fmla="*/ 9177422 h 13294492"/>
              <a:gd name="connsiteX10524" fmla="*/ 6920752 w 21624131"/>
              <a:gd name="connsiteY10524" fmla="*/ 9176204 h 13294492"/>
              <a:gd name="connsiteX10525" fmla="*/ 6958036 w 21624131"/>
              <a:gd name="connsiteY10525" fmla="*/ 9195688 h 13294492"/>
              <a:gd name="connsiteX10526" fmla="*/ 6920752 w 21624131"/>
              <a:gd name="connsiteY10526" fmla="*/ 9200559 h 13294492"/>
              <a:gd name="connsiteX10527" fmla="*/ 6883468 w 21624131"/>
              <a:gd name="connsiteY10527" fmla="*/ 9185946 h 13294492"/>
              <a:gd name="connsiteX10528" fmla="*/ 6891623 w 21624131"/>
              <a:gd name="connsiteY10528" fmla="*/ 9177422 h 13294492"/>
              <a:gd name="connsiteX10529" fmla="*/ 12402383 w 21624131"/>
              <a:gd name="connsiteY10529" fmla="*/ 7482346 h 13294492"/>
              <a:gd name="connsiteX10530" fmla="*/ 12445173 w 21624131"/>
              <a:gd name="connsiteY10530" fmla="*/ 7477838 h 13294492"/>
              <a:gd name="connsiteX10531" fmla="*/ 12389849 w 21624131"/>
              <a:gd name="connsiteY10531" fmla="*/ 7509895 h 13294492"/>
              <a:gd name="connsiteX10532" fmla="*/ 12325304 w 21624131"/>
              <a:gd name="connsiteY10532" fmla="*/ 7523633 h 13294492"/>
              <a:gd name="connsiteX10533" fmla="*/ 12376019 w 21624131"/>
              <a:gd name="connsiteY10533" fmla="*/ 7491577 h 13294492"/>
              <a:gd name="connsiteX10534" fmla="*/ 12402383 w 21624131"/>
              <a:gd name="connsiteY10534" fmla="*/ 7482346 h 13294492"/>
              <a:gd name="connsiteX10535" fmla="*/ 1655518 w 21624131"/>
              <a:gd name="connsiteY10535" fmla="*/ 10787210 h 13294492"/>
              <a:gd name="connsiteX10536" fmla="*/ 1729935 w 21624131"/>
              <a:gd name="connsiteY10536" fmla="*/ 10791720 h 13294492"/>
              <a:gd name="connsiteX10537" fmla="*/ 1669472 w 21624131"/>
              <a:gd name="connsiteY10537" fmla="*/ 10832313 h 13294492"/>
              <a:gd name="connsiteX10538" fmla="*/ 1590403 w 21624131"/>
              <a:gd name="connsiteY10538" fmla="*/ 10832313 h 13294492"/>
              <a:gd name="connsiteX10539" fmla="*/ 1655518 w 21624131"/>
              <a:gd name="connsiteY10539" fmla="*/ 10787210 h 13294492"/>
              <a:gd name="connsiteX10540" fmla="*/ 9418443 w 21624131"/>
              <a:gd name="connsiteY10540" fmla="*/ 8398752 h 13294492"/>
              <a:gd name="connsiteX10541" fmla="*/ 9454975 w 21624131"/>
              <a:gd name="connsiteY10541" fmla="*/ 8403352 h 13294492"/>
              <a:gd name="connsiteX10542" fmla="*/ 9418444 w 21624131"/>
              <a:gd name="connsiteY10542" fmla="*/ 8430955 h 13294492"/>
              <a:gd name="connsiteX10543" fmla="*/ 9386479 w 21624131"/>
              <a:gd name="connsiteY10543" fmla="*/ 8430955 h 13294492"/>
              <a:gd name="connsiteX10544" fmla="*/ 9418443 w 21624131"/>
              <a:gd name="connsiteY10544" fmla="*/ 8398752 h 13294492"/>
              <a:gd name="connsiteX10545" fmla="*/ 11817912 w 21624131"/>
              <a:gd name="connsiteY10545" fmla="*/ 7660402 h 13294492"/>
              <a:gd name="connsiteX10546" fmla="*/ 11825485 w 21624131"/>
              <a:gd name="connsiteY10546" fmla="*/ 7658102 h 13294492"/>
              <a:gd name="connsiteX10547" fmla="*/ 11773717 w 21624131"/>
              <a:gd name="connsiteY10547" fmla="*/ 7681105 h 13294492"/>
              <a:gd name="connsiteX10548" fmla="*/ 11734892 w 21624131"/>
              <a:gd name="connsiteY10548" fmla="*/ 7697781 h 13294492"/>
              <a:gd name="connsiteX10549" fmla="*/ 11722794 w 21624131"/>
              <a:gd name="connsiteY10549" fmla="*/ 7702199 h 13294492"/>
              <a:gd name="connsiteX10550" fmla="*/ 11722097 w 21624131"/>
              <a:gd name="connsiteY10550" fmla="*/ 7702453 h 13294492"/>
              <a:gd name="connsiteX10551" fmla="*/ 11717243 w 21624131"/>
              <a:gd name="connsiteY10551" fmla="*/ 7704106 h 13294492"/>
              <a:gd name="connsiteX10552" fmla="*/ 11730185 w 21624131"/>
              <a:gd name="connsiteY10552" fmla="*/ 7697781 h 13294492"/>
              <a:gd name="connsiteX10553" fmla="*/ 11763456 w 21624131"/>
              <a:gd name="connsiteY10553" fmla="*/ 7681519 h 13294492"/>
              <a:gd name="connsiteX10554" fmla="*/ 11782187 w 21624131"/>
              <a:gd name="connsiteY10554" fmla="*/ 7671633 h 13294492"/>
              <a:gd name="connsiteX10555" fmla="*/ 11768766 w 21624131"/>
              <a:gd name="connsiteY10555" fmla="*/ 7679450 h 13294492"/>
              <a:gd name="connsiteX10556" fmla="*/ 11794831 w 21624131"/>
              <a:gd name="connsiteY10556" fmla="*/ 7669783 h 13294492"/>
              <a:gd name="connsiteX10557" fmla="*/ 11817912 w 21624131"/>
              <a:gd name="connsiteY10557" fmla="*/ 7660402 h 13294492"/>
              <a:gd name="connsiteX10558" fmla="*/ 13813683 w 21624131"/>
              <a:gd name="connsiteY10558" fmla="*/ 7044280 h 13294492"/>
              <a:gd name="connsiteX10559" fmla="*/ 13819819 w 21624131"/>
              <a:gd name="connsiteY10559" fmla="*/ 7043526 h 13294492"/>
              <a:gd name="connsiteX10560" fmla="*/ 13815749 w 21624131"/>
              <a:gd name="connsiteY10560" fmla="*/ 7043966 h 13294492"/>
              <a:gd name="connsiteX10561" fmla="*/ 15427402 w 21624131"/>
              <a:gd name="connsiteY10561" fmla="*/ 6546997 h 13294492"/>
              <a:gd name="connsiteX10562" fmla="*/ 15474007 w 21624131"/>
              <a:gd name="connsiteY10562" fmla="*/ 6542397 h 13294492"/>
              <a:gd name="connsiteX10563" fmla="*/ 15441385 w 21624131"/>
              <a:gd name="connsiteY10563" fmla="*/ 6574599 h 13294492"/>
              <a:gd name="connsiteX10564" fmla="*/ 15394779 w 21624131"/>
              <a:gd name="connsiteY10564" fmla="*/ 6574599 h 13294492"/>
              <a:gd name="connsiteX10565" fmla="*/ 15427402 w 21624131"/>
              <a:gd name="connsiteY10565" fmla="*/ 6546997 h 13294492"/>
              <a:gd name="connsiteX10566" fmla="*/ 12045412 w 21624131"/>
              <a:gd name="connsiteY10566" fmla="*/ 7586660 h 13294492"/>
              <a:gd name="connsiteX10567" fmla="*/ 12050921 w 21624131"/>
              <a:gd name="connsiteY10567" fmla="*/ 7585040 h 13294492"/>
              <a:gd name="connsiteX10568" fmla="*/ 11995967 w 21624131"/>
              <a:gd name="connsiteY10568" fmla="*/ 7616610 h 13294492"/>
              <a:gd name="connsiteX10569" fmla="*/ 11936433 w 21624131"/>
              <a:gd name="connsiteY10569" fmla="*/ 7634650 h 13294492"/>
              <a:gd name="connsiteX10570" fmla="*/ 11986808 w 21624131"/>
              <a:gd name="connsiteY10570" fmla="*/ 7607590 h 13294492"/>
              <a:gd name="connsiteX10571" fmla="*/ 12045412 w 21624131"/>
              <a:gd name="connsiteY10571" fmla="*/ 7586660 h 13294492"/>
              <a:gd name="connsiteX10572" fmla="*/ 2137247 w 21624131"/>
              <a:gd name="connsiteY10572" fmla="*/ 10633355 h 13294492"/>
              <a:gd name="connsiteX10573" fmla="*/ 2183250 w 21624131"/>
              <a:gd name="connsiteY10573" fmla="*/ 10620500 h 13294492"/>
              <a:gd name="connsiteX10574" fmla="*/ 2252255 w 21624131"/>
              <a:gd name="connsiteY10574" fmla="*/ 10634523 h 13294492"/>
              <a:gd name="connsiteX10575" fmla="*/ 2192451 w 21624131"/>
              <a:gd name="connsiteY10575" fmla="*/ 10662568 h 13294492"/>
              <a:gd name="connsiteX10576" fmla="*/ 2118846 w 21624131"/>
              <a:gd name="connsiteY10576" fmla="*/ 10653220 h 13294492"/>
              <a:gd name="connsiteX10577" fmla="*/ 2137247 w 21624131"/>
              <a:gd name="connsiteY10577" fmla="*/ 10633355 h 13294492"/>
              <a:gd name="connsiteX10578" fmla="*/ 13689369 w 21624131"/>
              <a:gd name="connsiteY10578" fmla="*/ 7079499 h 13294492"/>
              <a:gd name="connsiteX10579" fmla="*/ 13712625 w 21624131"/>
              <a:gd name="connsiteY10579" fmla="*/ 7074825 h 13294492"/>
              <a:gd name="connsiteX10580" fmla="*/ 13736546 w 21624131"/>
              <a:gd name="connsiteY10580" fmla="*/ 7072154 h 13294492"/>
              <a:gd name="connsiteX10581" fmla="*/ 13721927 w 21624131"/>
              <a:gd name="connsiteY10581" fmla="*/ 7074825 h 13294492"/>
              <a:gd name="connsiteX10582" fmla="*/ 13689369 w 21624131"/>
              <a:gd name="connsiteY10582" fmla="*/ 7079499 h 13294492"/>
              <a:gd name="connsiteX10583" fmla="*/ 18218677 w 21624131"/>
              <a:gd name="connsiteY10583" fmla="*/ 5685773 h 13294492"/>
              <a:gd name="connsiteX10584" fmla="*/ 18274766 w 21624131"/>
              <a:gd name="connsiteY10584" fmla="*/ 5690411 h 13294492"/>
              <a:gd name="connsiteX10585" fmla="*/ 18232699 w 21624131"/>
              <a:gd name="connsiteY10585" fmla="*/ 5727522 h 13294492"/>
              <a:gd name="connsiteX10586" fmla="*/ 18181283 w 21624131"/>
              <a:gd name="connsiteY10586" fmla="*/ 5722884 h 13294492"/>
              <a:gd name="connsiteX10587" fmla="*/ 18218677 w 21624131"/>
              <a:gd name="connsiteY10587" fmla="*/ 5685773 h 13294492"/>
              <a:gd name="connsiteX10588" fmla="*/ 14707154 w 21624131"/>
              <a:gd name="connsiteY10588" fmla="*/ 6764428 h 13294492"/>
              <a:gd name="connsiteX10589" fmla="*/ 14754155 w 21624131"/>
              <a:gd name="connsiteY10589" fmla="*/ 6769163 h 13294492"/>
              <a:gd name="connsiteX10590" fmla="*/ 14716554 w 21624131"/>
              <a:gd name="connsiteY10590" fmla="*/ 6792842 h 13294492"/>
              <a:gd name="connsiteX10591" fmla="*/ 14674254 w 21624131"/>
              <a:gd name="connsiteY10591" fmla="*/ 6788106 h 13294492"/>
              <a:gd name="connsiteX10592" fmla="*/ 14707154 w 21624131"/>
              <a:gd name="connsiteY10592" fmla="*/ 6764428 h 13294492"/>
              <a:gd name="connsiteX10593" fmla="*/ 1294342 w 21624131"/>
              <a:gd name="connsiteY10593" fmla="*/ 10889281 h 13294492"/>
              <a:gd name="connsiteX10594" fmla="*/ 1367405 w 21624131"/>
              <a:gd name="connsiteY10594" fmla="*/ 10898396 h 13294492"/>
              <a:gd name="connsiteX10595" fmla="*/ 1308041 w 21624131"/>
              <a:gd name="connsiteY10595" fmla="*/ 10948530 h 13294492"/>
              <a:gd name="connsiteX10596" fmla="*/ 1230412 w 21624131"/>
              <a:gd name="connsiteY10596" fmla="*/ 10939415 h 13294492"/>
              <a:gd name="connsiteX10597" fmla="*/ 1294342 w 21624131"/>
              <a:gd name="connsiteY10597" fmla="*/ 10889281 h 13294492"/>
              <a:gd name="connsiteX10598" fmla="*/ 10561586 w 21624131"/>
              <a:gd name="connsiteY10598" fmla="*/ 8038847 h 13294492"/>
              <a:gd name="connsiteX10599" fmla="*/ 10575285 w 21624131"/>
              <a:gd name="connsiteY10599" fmla="*/ 8043447 h 13294492"/>
              <a:gd name="connsiteX10600" fmla="*/ 10543319 w 21624131"/>
              <a:gd name="connsiteY10600" fmla="*/ 8071050 h 13294492"/>
              <a:gd name="connsiteX10601" fmla="*/ 10502220 w 21624131"/>
              <a:gd name="connsiteY10601" fmla="*/ 8075650 h 13294492"/>
              <a:gd name="connsiteX10602" fmla="*/ 10534185 w 21624131"/>
              <a:gd name="connsiteY10602" fmla="*/ 8048048 h 13294492"/>
              <a:gd name="connsiteX10603" fmla="*/ 10561586 w 21624131"/>
              <a:gd name="connsiteY10603" fmla="*/ 8038847 h 13294492"/>
              <a:gd name="connsiteX10604" fmla="*/ 12223826 w 21624131"/>
              <a:gd name="connsiteY10604" fmla="*/ 7527536 h 13294492"/>
              <a:gd name="connsiteX10605" fmla="*/ 12245726 w 21624131"/>
              <a:gd name="connsiteY10605" fmla="*/ 7522800 h 13294492"/>
              <a:gd name="connsiteX10606" fmla="*/ 12195012 w 21624131"/>
              <a:gd name="connsiteY10606" fmla="*/ 7555950 h 13294492"/>
              <a:gd name="connsiteX10607" fmla="*/ 12130467 w 21624131"/>
              <a:gd name="connsiteY10607" fmla="*/ 7574893 h 13294492"/>
              <a:gd name="connsiteX10608" fmla="*/ 12181181 w 21624131"/>
              <a:gd name="connsiteY10608" fmla="*/ 7546479 h 13294492"/>
              <a:gd name="connsiteX10609" fmla="*/ 12223826 w 21624131"/>
              <a:gd name="connsiteY10609" fmla="*/ 7527536 h 13294492"/>
              <a:gd name="connsiteX10610" fmla="*/ 11922264 w 21624131"/>
              <a:gd name="connsiteY10610" fmla="*/ 7618213 h 13294492"/>
              <a:gd name="connsiteX10611" fmla="*/ 11906668 w 21624131"/>
              <a:gd name="connsiteY10611" fmla="*/ 7625632 h 13294492"/>
              <a:gd name="connsiteX10612" fmla="*/ 11920049 w 21624131"/>
              <a:gd name="connsiteY10612" fmla="*/ 7619205 h 13294492"/>
              <a:gd name="connsiteX10613" fmla="*/ 13993479 w 21624131"/>
              <a:gd name="connsiteY10613" fmla="*/ 6981165 h 13294492"/>
              <a:gd name="connsiteX10614" fmla="*/ 14022805 w 21624131"/>
              <a:gd name="connsiteY10614" fmla="*/ 6978206 h 13294492"/>
              <a:gd name="connsiteX10615" fmla="*/ 14064208 w 21624131"/>
              <a:gd name="connsiteY10615" fmla="*/ 6982942 h 13294492"/>
              <a:gd name="connsiteX10616" fmla="*/ 14018205 w 21624131"/>
              <a:gd name="connsiteY10616" fmla="*/ 6992413 h 13294492"/>
              <a:gd name="connsiteX10617" fmla="*/ 13981403 w 21624131"/>
              <a:gd name="connsiteY10617" fmla="*/ 6987677 h 13294492"/>
              <a:gd name="connsiteX10618" fmla="*/ 13993479 w 21624131"/>
              <a:gd name="connsiteY10618" fmla="*/ 6981165 h 13294492"/>
              <a:gd name="connsiteX10619" fmla="*/ 11933172 w 21624131"/>
              <a:gd name="connsiteY10619" fmla="*/ 7613325 h 13294492"/>
              <a:gd name="connsiteX10620" fmla="*/ 11922264 w 21624131"/>
              <a:gd name="connsiteY10620" fmla="*/ 7618213 h 13294492"/>
              <a:gd name="connsiteX10621" fmla="*/ 11928776 w 21624131"/>
              <a:gd name="connsiteY10621" fmla="*/ 7615115 h 13294492"/>
              <a:gd name="connsiteX10622" fmla="*/ 11907922 w 21624131"/>
              <a:gd name="connsiteY10622" fmla="*/ 7620463 h 13294492"/>
              <a:gd name="connsiteX10623" fmla="*/ 11862500 w 21624131"/>
              <a:gd name="connsiteY10623" fmla="*/ 7639160 h 13294492"/>
              <a:gd name="connsiteX10624" fmla="*/ 11907922 w 21624131"/>
              <a:gd name="connsiteY10624" fmla="*/ 7620463 h 13294492"/>
              <a:gd name="connsiteX10625" fmla="*/ 13819465 w 21624131"/>
              <a:gd name="connsiteY10625" fmla="*/ 7031650 h 13294492"/>
              <a:gd name="connsiteX10626" fmla="*/ 13846138 w 21624131"/>
              <a:gd name="connsiteY10626" fmla="*/ 7024885 h 13294492"/>
              <a:gd name="connsiteX10627" fmla="*/ 13901806 w 21624131"/>
              <a:gd name="connsiteY10627" fmla="*/ 7024885 h 13294492"/>
              <a:gd name="connsiteX10628" fmla="*/ 13860055 w 21624131"/>
              <a:gd name="connsiteY10628" fmla="*/ 7033906 h 13294492"/>
              <a:gd name="connsiteX10629" fmla="*/ 13813666 w 21624131"/>
              <a:gd name="connsiteY10629" fmla="*/ 7038416 h 13294492"/>
              <a:gd name="connsiteX10630" fmla="*/ 13819465 w 21624131"/>
              <a:gd name="connsiteY10630" fmla="*/ 7031650 h 13294492"/>
              <a:gd name="connsiteX10631" fmla="*/ 13463052 w 21624131"/>
              <a:gd name="connsiteY10631" fmla="*/ 7139893 h 13294492"/>
              <a:gd name="connsiteX10632" fmla="*/ 13527597 w 21624131"/>
              <a:gd name="connsiteY10632" fmla="*/ 7135158 h 13294492"/>
              <a:gd name="connsiteX10633" fmla="*/ 13463052 w 21624131"/>
              <a:gd name="connsiteY10633" fmla="*/ 7158836 h 13294492"/>
              <a:gd name="connsiteX10634" fmla="*/ 13407728 w 21624131"/>
              <a:gd name="connsiteY10634" fmla="*/ 7163572 h 13294492"/>
              <a:gd name="connsiteX10635" fmla="*/ 13463052 w 21624131"/>
              <a:gd name="connsiteY10635" fmla="*/ 7139893 h 13294492"/>
              <a:gd name="connsiteX10636" fmla="*/ 17098514 w 21624131"/>
              <a:gd name="connsiteY10636" fmla="*/ 6021145 h 13294492"/>
              <a:gd name="connsiteX10637" fmla="*/ 17149117 w 21624131"/>
              <a:gd name="connsiteY10637" fmla="*/ 6016565 h 13294492"/>
              <a:gd name="connsiteX10638" fmla="*/ 17112315 w 21624131"/>
              <a:gd name="connsiteY10638" fmla="*/ 6053202 h 13294492"/>
              <a:gd name="connsiteX10639" fmla="*/ 17061713 w 21624131"/>
              <a:gd name="connsiteY10639" fmla="*/ 6057779 h 13294492"/>
              <a:gd name="connsiteX10640" fmla="*/ 17098514 w 21624131"/>
              <a:gd name="connsiteY10640" fmla="*/ 6021145 h 13294492"/>
              <a:gd name="connsiteX10641" fmla="*/ 5297791 w 21624131"/>
              <a:gd name="connsiteY10641" fmla="*/ 9648322 h 13294492"/>
              <a:gd name="connsiteX10642" fmla="*/ 5337555 w 21624131"/>
              <a:gd name="connsiteY10642" fmla="*/ 9638940 h 13294492"/>
              <a:gd name="connsiteX10643" fmla="*/ 5402100 w 21624131"/>
              <a:gd name="connsiteY10643" fmla="*/ 9671774 h 13294492"/>
              <a:gd name="connsiteX10644" fmla="*/ 5346775 w 21624131"/>
              <a:gd name="connsiteY10644" fmla="*/ 9709298 h 13294492"/>
              <a:gd name="connsiteX10645" fmla="*/ 5282231 w 21624131"/>
              <a:gd name="connsiteY10645" fmla="*/ 9671774 h 13294492"/>
              <a:gd name="connsiteX10646" fmla="*/ 5297791 w 21624131"/>
              <a:gd name="connsiteY10646" fmla="*/ 9648322 h 13294492"/>
              <a:gd name="connsiteX10647" fmla="*/ 8127654 w 21624131"/>
              <a:gd name="connsiteY10647" fmla="*/ 8777330 h 13294492"/>
              <a:gd name="connsiteX10648" fmla="*/ 8170274 w 21624131"/>
              <a:gd name="connsiteY10648" fmla="*/ 8782201 h 13294492"/>
              <a:gd name="connsiteX10649" fmla="*/ 8137125 w 21624131"/>
              <a:gd name="connsiteY10649" fmla="*/ 8811426 h 13294492"/>
              <a:gd name="connsiteX10650" fmla="*/ 8103976 w 21624131"/>
              <a:gd name="connsiteY10650" fmla="*/ 8801684 h 13294492"/>
              <a:gd name="connsiteX10651" fmla="*/ 8127654 w 21624131"/>
              <a:gd name="connsiteY10651" fmla="*/ 8777330 h 13294492"/>
              <a:gd name="connsiteX10652" fmla="*/ 11516554 w 21624131"/>
              <a:gd name="connsiteY10652" fmla="*/ 7734774 h 13294492"/>
              <a:gd name="connsiteX10653" fmla="*/ 11528630 w 21624131"/>
              <a:gd name="connsiteY10653" fmla="*/ 7731166 h 13294492"/>
              <a:gd name="connsiteX10654" fmla="*/ 11491828 w 21624131"/>
              <a:gd name="connsiteY10654" fmla="*/ 7755220 h 13294492"/>
              <a:gd name="connsiteX10655" fmla="*/ 11445824 w 21624131"/>
              <a:gd name="connsiteY10655" fmla="*/ 7774464 h 13294492"/>
              <a:gd name="connsiteX10656" fmla="*/ 11487227 w 21624131"/>
              <a:gd name="connsiteY10656" fmla="*/ 7745599 h 13294492"/>
              <a:gd name="connsiteX10657" fmla="*/ 11516554 w 21624131"/>
              <a:gd name="connsiteY10657" fmla="*/ 7734774 h 13294492"/>
              <a:gd name="connsiteX10658" fmla="*/ 932999 w 21624131"/>
              <a:gd name="connsiteY10658" fmla="*/ 10989756 h 13294492"/>
              <a:gd name="connsiteX10659" fmla="*/ 1007416 w 21624131"/>
              <a:gd name="connsiteY10659" fmla="*/ 11008453 h 13294492"/>
              <a:gd name="connsiteX10660" fmla="*/ 946952 w 21624131"/>
              <a:gd name="connsiteY10660" fmla="*/ 11064541 h 13294492"/>
              <a:gd name="connsiteX10661" fmla="*/ 867884 w 21624131"/>
              <a:gd name="connsiteY10661" fmla="*/ 11050519 h 13294492"/>
              <a:gd name="connsiteX10662" fmla="*/ 932999 w 21624131"/>
              <a:gd name="connsiteY10662" fmla="*/ 10989756 h 13294492"/>
              <a:gd name="connsiteX10663" fmla="*/ 14152224 w 21624131"/>
              <a:gd name="connsiteY10663" fmla="*/ 6923949 h 13294492"/>
              <a:gd name="connsiteX10664" fmla="*/ 14178676 w 21624131"/>
              <a:gd name="connsiteY10664" fmla="*/ 6916643 h 13294492"/>
              <a:gd name="connsiteX10665" fmla="*/ 14229279 w 21624131"/>
              <a:gd name="connsiteY10665" fmla="*/ 6921514 h 13294492"/>
              <a:gd name="connsiteX10666" fmla="*/ 14197077 w 21624131"/>
              <a:gd name="connsiteY10666" fmla="*/ 6940998 h 13294492"/>
              <a:gd name="connsiteX10667" fmla="*/ 14146474 w 21624131"/>
              <a:gd name="connsiteY10667" fmla="*/ 6931256 h 13294492"/>
              <a:gd name="connsiteX10668" fmla="*/ 14152224 w 21624131"/>
              <a:gd name="connsiteY10668" fmla="*/ 6923949 h 13294492"/>
              <a:gd name="connsiteX10669" fmla="*/ 11946772 w 21624131"/>
              <a:gd name="connsiteY10669" fmla="*/ 7601915 h 13294492"/>
              <a:gd name="connsiteX10670" fmla="*/ 11943125 w 21624131"/>
              <a:gd name="connsiteY10670" fmla="*/ 7603520 h 13294492"/>
              <a:gd name="connsiteX10671" fmla="*/ 11942964 w 21624131"/>
              <a:gd name="connsiteY10671" fmla="*/ 7603597 h 13294492"/>
              <a:gd name="connsiteX10672" fmla="*/ 11935176 w 21624131"/>
              <a:gd name="connsiteY10672" fmla="*/ 7606441 h 13294492"/>
              <a:gd name="connsiteX10673" fmla="*/ 8492390 w 21624131"/>
              <a:gd name="connsiteY10673" fmla="*/ 8663280 h 13294492"/>
              <a:gd name="connsiteX10674" fmla="*/ 8529502 w 21624131"/>
              <a:gd name="connsiteY10674" fmla="*/ 8672628 h 13294492"/>
              <a:gd name="connsiteX10675" fmla="*/ 8501667 w 21624131"/>
              <a:gd name="connsiteY10675" fmla="*/ 8700674 h 13294492"/>
              <a:gd name="connsiteX10676" fmla="*/ 8464556 w 21624131"/>
              <a:gd name="connsiteY10676" fmla="*/ 8691325 h 13294492"/>
              <a:gd name="connsiteX10677" fmla="*/ 8492390 w 21624131"/>
              <a:gd name="connsiteY10677" fmla="*/ 8663280 h 13294492"/>
              <a:gd name="connsiteX10678" fmla="*/ 11957888 w 21624131"/>
              <a:gd name="connsiteY10678" fmla="*/ 7597092 h 13294492"/>
              <a:gd name="connsiteX10679" fmla="*/ 11951643 w 21624131"/>
              <a:gd name="connsiteY10679" fmla="*/ 7600014 h 13294492"/>
              <a:gd name="connsiteX10680" fmla="*/ 11946772 w 21624131"/>
              <a:gd name="connsiteY10680" fmla="*/ 7601915 h 13294492"/>
              <a:gd name="connsiteX10681" fmla="*/ 11953913 w 21624131"/>
              <a:gd name="connsiteY10681" fmla="*/ 7598772 h 13294492"/>
              <a:gd name="connsiteX10682" fmla="*/ 11957888 w 21624131"/>
              <a:gd name="connsiteY10682" fmla="*/ 7597092 h 13294492"/>
              <a:gd name="connsiteX10683" fmla="*/ 11711221 w 21624131"/>
              <a:gd name="connsiteY10683" fmla="*/ 7672836 h 13294492"/>
              <a:gd name="connsiteX10684" fmla="*/ 11726172 w 21624131"/>
              <a:gd name="connsiteY10684" fmla="*/ 7671032 h 13294492"/>
              <a:gd name="connsiteX10685" fmla="*/ 11689371 w 21624131"/>
              <a:gd name="connsiteY10685" fmla="*/ 7690275 h 13294492"/>
              <a:gd name="connsiteX10686" fmla="*/ 11638766 w 21624131"/>
              <a:gd name="connsiteY10686" fmla="*/ 7709518 h 13294492"/>
              <a:gd name="connsiteX10687" fmla="*/ 11675569 w 21624131"/>
              <a:gd name="connsiteY10687" fmla="*/ 7685464 h 13294492"/>
              <a:gd name="connsiteX10688" fmla="*/ 11711221 w 21624131"/>
              <a:gd name="connsiteY10688" fmla="*/ 7672836 h 13294492"/>
              <a:gd name="connsiteX10689" fmla="*/ 4260401 w 21624131"/>
              <a:gd name="connsiteY10689" fmla="*/ 9964388 h 13294492"/>
              <a:gd name="connsiteX10690" fmla="*/ 4282854 w 21624131"/>
              <a:gd name="connsiteY10690" fmla="*/ 9957550 h 13294492"/>
              <a:gd name="connsiteX10691" fmla="*/ 4357504 w 21624131"/>
              <a:gd name="connsiteY10691" fmla="*/ 9999905 h 13294492"/>
              <a:gd name="connsiteX10692" fmla="*/ 4301517 w 21624131"/>
              <a:gd name="connsiteY10692" fmla="*/ 10056379 h 13294492"/>
              <a:gd name="connsiteX10693" fmla="*/ 4231534 w 21624131"/>
              <a:gd name="connsiteY10693" fmla="*/ 10014024 h 13294492"/>
              <a:gd name="connsiteX10694" fmla="*/ 4260401 w 21624131"/>
              <a:gd name="connsiteY10694" fmla="*/ 9964388 h 13294492"/>
              <a:gd name="connsiteX10695" fmla="*/ 12010884 w 21624131"/>
              <a:gd name="connsiteY10695" fmla="*/ 7580569 h 13294492"/>
              <a:gd name="connsiteX10696" fmla="*/ 12014136 w 21624131"/>
              <a:gd name="connsiteY10696" fmla="*/ 7579840 h 13294492"/>
              <a:gd name="connsiteX10697" fmla="*/ 12007320 w 21624131"/>
              <a:gd name="connsiteY10697" fmla="*/ 7582980 h 13294492"/>
              <a:gd name="connsiteX10698" fmla="*/ 11971829 w 21624131"/>
              <a:gd name="connsiteY10698" fmla="*/ 7597586 h 13294492"/>
              <a:gd name="connsiteX10699" fmla="*/ 11933172 w 21624131"/>
              <a:gd name="connsiteY10699" fmla="*/ 7613325 h 13294492"/>
              <a:gd name="connsiteX10700" fmla="*/ 11957868 w 21624131"/>
              <a:gd name="connsiteY10700" fmla="*/ 7602261 h 13294492"/>
              <a:gd name="connsiteX10701" fmla="*/ 12010884 w 21624131"/>
              <a:gd name="connsiteY10701" fmla="*/ 7580569 h 13294492"/>
              <a:gd name="connsiteX10702" fmla="*/ 12016992 w 21624131"/>
              <a:gd name="connsiteY10702" fmla="*/ 7578525 h 13294492"/>
              <a:gd name="connsiteX10703" fmla="*/ 12018374 w 21624131"/>
              <a:gd name="connsiteY10703" fmla="*/ 7578890 h 13294492"/>
              <a:gd name="connsiteX10704" fmla="*/ 12014136 w 21624131"/>
              <a:gd name="connsiteY10704" fmla="*/ 7579840 h 13294492"/>
              <a:gd name="connsiteX10705" fmla="*/ 13710880 w 21624131"/>
              <a:gd name="connsiteY10705" fmla="*/ 7057359 h 13294492"/>
              <a:gd name="connsiteX10706" fmla="*/ 13776451 w 21624131"/>
              <a:gd name="connsiteY10706" fmla="*/ 7047887 h 13294492"/>
              <a:gd name="connsiteX10707" fmla="*/ 13821896 w 21624131"/>
              <a:gd name="connsiteY10707" fmla="*/ 7041228 h 13294492"/>
              <a:gd name="connsiteX10708" fmla="*/ 13823253 w 21624131"/>
              <a:gd name="connsiteY10708" fmla="*/ 7043105 h 13294492"/>
              <a:gd name="connsiteX10709" fmla="*/ 13834995 w 21624131"/>
              <a:gd name="connsiteY10709" fmla="*/ 7041663 h 13294492"/>
              <a:gd name="connsiteX10710" fmla="*/ 13855030 w 21624131"/>
              <a:gd name="connsiteY10710" fmla="*/ 7042745 h 13294492"/>
              <a:gd name="connsiteX10711" fmla="*/ 13800076 w 21624131"/>
              <a:gd name="connsiteY10711" fmla="*/ 7051405 h 13294492"/>
              <a:gd name="connsiteX10712" fmla="*/ 13740543 w 21624131"/>
              <a:gd name="connsiteY10712" fmla="*/ 7055734 h 13294492"/>
              <a:gd name="connsiteX10713" fmla="*/ 13741975 w 21624131"/>
              <a:gd name="connsiteY10713" fmla="*/ 7054990 h 13294492"/>
              <a:gd name="connsiteX10714" fmla="*/ 13744962 w 21624131"/>
              <a:gd name="connsiteY10714" fmla="*/ 7054438 h 13294492"/>
              <a:gd name="connsiteX10715" fmla="*/ 13722590 w 21624131"/>
              <a:gd name="connsiteY10715" fmla="*/ 7056767 h 13294492"/>
              <a:gd name="connsiteX10716" fmla="*/ 13710880 w 21624131"/>
              <a:gd name="connsiteY10716" fmla="*/ 7057359 h 13294492"/>
              <a:gd name="connsiteX10717" fmla="*/ 11985142 w 21624131"/>
              <a:gd name="connsiteY10717" fmla="*/ 7587744 h 13294492"/>
              <a:gd name="connsiteX10718" fmla="*/ 11939719 w 21624131"/>
              <a:gd name="connsiteY10718" fmla="*/ 7606441 h 13294492"/>
              <a:gd name="connsiteX10719" fmla="*/ 11921549 w 21624131"/>
              <a:gd name="connsiteY10719" fmla="*/ 7615789 h 13294492"/>
              <a:gd name="connsiteX10720" fmla="*/ 11907922 w 21624131"/>
              <a:gd name="connsiteY10720" fmla="*/ 7620463 h 13294492"/>
              <a:gd name="connsiteX10721" fmla="*/ 11942964 w 21624131"/>
              <a:gd name="connsiteY10721" fmla="*/ 7603597 h 13294492"/>
              <a:gd name="connsiteX10722" fmla="*/ 11970381 w 21624131"/>
              <a:gd name="connsiteY10722" fmla="*/ 7593587 h 13294492"/>
              <a:gd name="connsiteX10723" fmla="*/ 11985142 w 21624131"/>
              <a:gd name="connsiteY10723" fmla="*/ 7587744 h 13294492"/>
              <a:gd name="connsiteX10724" fmla="*/ 13658309 w 21624131"/>
              <a:gd name="connsiteY10724" fmla="*/ 7072511 h 13294492"/>
              <a:gd name="connsiteX10725" fmla="*/ 13689879 w 21624131"/>
              <a:gd name="connsiteY10725" fmla="*/ 7066016 h 13294492"/>
              <a:gd name="connsiteX10726" fmla="*/ 13731208 w 21624131"/>
              <a:gd name="connsiteY10726" fmla="*/ 7066017 h 13294492"/>
              <a:gd name="connsiteX10727" fmla="*/ 13744984 w 21624131"/>
              <a:gd name="connsiteY10727" fmla="*/ 7061687 h 13294492"/>
              <a:gd name="connsiteX10728" fmla="*/ 13795497 w 21624131"/>
              <a:gd name="connsiteY10728" fmla="*/ 7057357 h 13294492"/>
              <a:gd name="connsiteX10729" fmla="*/ 13740391 w 21624131"/>
              <a:gd name="connsiteY10729" fmla="*/ 7066016 h 13294492"/>
              <a:gd name="connsiteX10730" fmla="*/ 13722023 w 21624131"/>
              <a:gd name="connsiteY10730" fmla="*/ 7070346 h 13294492"/>
              <a:gd name="connsiteX10731" fmla="*/ 13689879 w 21624131"/>
              <a:gd name="connsiteY10731" fmla="*/ 7074676 h 13294492"/>
              <a:gd name="connsiteX10732" fmla="*/ 13643958 w 21624131"/>
              <a:gd name="connsiteY10732" fmla="*/ 7079005 h 13294492"/>
              <a:gd name="connsiteX10733" fmla="*/ 13658309 w 21624131"/>
              <a:gd name="connsiteY10733" fmla="*/ 7072511 h 13294492"/>
              <a:gd name="connsiteX10734" fmla="*/ 11918996 w 21624131"/>
              <a:gd name="connsiteY10734" fmla="*/ 7605493 h 13294492"/>
              <a:gd name="connsiteX10735" fmla="*/ 11925609 w 21624131"/>
              <a:gd name="connsiteY10735" fmla="*/ 7603981 h 13294492"/>
              <a:gd name="connsiteX10736" fmla="*/ 11884206 w 21624131"/>
              <a:gd name="connsiteY10736" fmla="*/ 7621571 h 13294492"/>
              <a:gd name="connsiteX10737" fmla="*/ 11833604 w 21624131"/>
              <a:gd name="connsiteY10737" fmla="*/ 7639161 h 13294492"/>
              <a:gd name="connsiteX10738" fmla="*/ 11875006 w 21624131"/>
              <a:gd name="connsiteY10738" fmla="*/ 7621571 h 13294492"/>
              <a:gd name="connsiteX10739" fmla="*/ 11918996 w 21624131"/>
              <a:gd name="connsiteY10739" fmla="*/ 7605493 h 13294492"/>
              <a:gd name="connsiteX10740" fmla="*/ 7216050 w 21624131"/>
              <a:gd name="connsiteY10740" fmla="*/ 9051338 h 13294492"/>
              <a:gd name="connsiteX10741" fmla="*/ 7238555 w 21624131"/>
              <a:gd name="connsiteY10741" fmla="*/ 9045540 h 13294492"/>
              <a:gd name="connsiteX10742" fmla="*/ 7280101 w 21624131"/>
              <a:gd name="connsiteY10742" fmla="*/ 9050179 h 13294492"/>
              <a:gd name="connsiteX10743" fmla="*/ 7252404 w 21624131"/>
              <a:gd name="connsiteY10743" fmla="*/ 9068735 h 13294492"/>
              <a:gd name="connsiteX10744" fmla="*/ 7210857 w 21624131"/>
              <a:gd name="connsiteY10744" fmla="*/ 9064096 h 13294492"/>
              <a:gd name="connsiteX10745" fmla="*/ 7216050 w 21624131"/>
              <a:gd name="connsiteY10745" fmla="*/ 9051338 h 13294492"/>
              <a:gd name="connsiteX10746" fmla="*/ 12783178 w 21624131"/>
              <a:gd name="connsiteY10746" fmla="*/ 7338705 h 13294492"/>
              <a:gd name="connsiteX10747" fmla="*/ 12805077 w 21624131"/>
              <a:gd name="connsiteY10747" fmla="*/ 7342849 h 13294492"/>
              <a:gd name="connsiteX10748" fmla="*/ 12749753 w 21624131"/>
              <a:gd name="connsiteY10748" fmla="*/ 7371263 h 13294492"/>
              <a:gd name="connsiteX10749" fmla="*/ 12685209 w 21624131"/>
              <a:gd name="connsiteY10749" fmla="*/ 7385470 h 13294492"/>
              <a:gd name="connsiteX10750" fmla="*/ 12740532 w 21624131"/>
              <a:gd name="connsiteY10750" fmla="*/ 7352320 h 13294492"/>
              <a:gd name="connsiteX10751" fmla="*/ 12783178 w 21624131"/>
              <a:gd name="connsiteY10751" fmla="*/ 7338705 h 13294492"/>
              <a:gd name="connsiteX10752" fmla="*/ 6716246 w 21624131"/>
              <a:gd name="connsiteY10752" fmla="*/ 9204435 h 13294492"/>
              <a:gd name="connsiteX10753" fmla="*/ 6748632 w 21624131"/>
              <a:gd name="connsiteY10753" fmla="*/ 9205069 h 13294492"/>
              <a:gd name="connsiteX10754" fmla="*/ 6795633 w 21624131"/>
              <a:gd name="connsiteY10754" fmla="*/ 9218600 h 13294492"/>
              <a:gd name="connsiteX10755" fmla="*/ 6762732 w 21624131"/>
              <a:gd name="connsiteY10755" fmla="*/ 9223110 h 13294492"/>
              <a:gd name="connsiteX10756" fmla="*/ 6715732 w 21624131"/>
              <a:gd name="connsiteY10756" fmla="*/ 9205070 h 13294492"/>
              <a:gd name="connsiteX10757" fmla="*/ 6716246 w 21624131"/>
              <a:gd name="connsiteY10757" fmla="*/ 9204435 h 13294492"/>
              <a:gd name="connsiteX10758" fmla="*/ 11321143 w 21624131"/>
              <a:gd name="connsiteY10758" fmla="*/ 7786607 h 13294492"/>
              <a:gd name="connsiteX10759" fmla="*/ 11332984 w 21624131"/>
              <a:gd name="connsiteY10759" fmla="*/ 7787182 h 13294492"/>
              <a:gd name="connsiteX10760" fmla="*/ 11296902 w 21624131"/>
              <a:gd name="connsiteY10760" fmla="*/ 7814784 h 13294492"/>
              <a:gd name="connsiteX10761" fmla="*/ 11251801 w 21624131"/>
              <a:gd name="connsiteY10761" fmla="*/ 7823985 h 13294492"/>
              <a:gd name="connsiteX10762" fmla="*/ 11292392 w 21624131"/>
              <a:gd name="connsiteY10762" fmla="*/ 7796383 h 13294492"/>
              <a:gd name="connsiteX10763" fmla="*/ 11321143 w 21624131"/>
              <a:gd name="connsiteY10763" fmla="*/ 7786607 h 13294492"/>
              <a:gd name="connsiteX10764" fmla="*/ 17662846 w 21624131"/>
              <a:gd name="connsiteY10764" fmla="*/ 5835260 h 13294492"/>
              <a:gd name="connsiteX10765" fmla="*/ 17709237 w 21624131"/>
              <a:gd name="connsiteY10765" fmla="*/ 5839839 h 13294492"/>
              <a:gd name="connsiteX10766" fmla="*/ 17672124 w 21624131"/>
              <a:gd name="connsiteY10766" fmla="*/ 5876474 h 13294492"/>
              <a:gd name="connsiteX10767" fmla="*/ 17621094 w 21624131"/>
              <a:gd name="connsiteY10767" fmla="*/ 5876476 h 13294492"/>
              <a:gd name="connsiteX10768" fmla="*/ 17662846 w 21624131"/>
              <a:gd name="connsiteY10768" fmla="*/ 5835260 h 13294492"/>
              <a:gd name="connsiteX10769" fmla="*/ 2846532 w 21624131"/>
              <a:gd name="connsiteY10769" fmla="*/ 10391022 h 13294492"/>
              <a:gd name="connsiteX10770" fmla="*/ 2871403 w 21624131"/>
              <a:gd name="connsiteY10770" fmla="*/ 10387798 h 13294492"/>
              <a:gd name="connsiteX10771" fmla="*/ 2945010 w 21624131"/>
              <a:gd name="connsiteY10771" fmla="*/ 10411249 h 13294492"/>
              <a:gd name="connsiteX10772" fmla="*/ 2880603 w 21624131"/>
              <a:gd name="connsiteY10772" fmla="*/ 10448775 h 13294492"/>
              <a:gd name="connsiteX10773" fmla="*/ 2811599 w 21624131"/>
              <a:gd name="connsiteY10773" fmla="*/ 10425322 h 13294492"/>
              <a:gd name="connsiteX10774" fmla="*/ 2827699 w 21624131"/>
              <a:gd name="connsiteY10774" fmla="*/ 10399523 h 13294492"/>
              <a:gd name="connsiteX10775" fmla="*/ 2846532 w 21624131"/>
              <a:gd name="connsiteY10775" fmla="*/ 10391022 h 13294492"/>
              <a:gd name="connsiteX10776" fmla="*/ 6278571 w 21624131"/>
              <a:gd name="connsiteY10776" fmla="*/ 9335128 h 13294492"/>
              <a:gd name="connsiteX10777" fmla="*/ 6318877 w 21624131"/>
              <a:gd name="connsiteY10777" fmla="*/ 9337665 h 13294492"/>
              <a:gd name="connsiteX10778" fmla="*/ 6378974 w 21624131"/>
              <a:gd name="connsiteY10778" fmla="*/ 9351196 h 13294492"/>
              <a:gd name="connsiteX10779" fmla="*/ 6332746 w 21624131"/>
              <a:gd name="connsiteY10779" fmla="*/ 9355707 h 13294492"/>
              <a:gd name="connsiteX10780" fmla="*/ 6277271 w 21624131"/>
              <a:gd name="connsiteY10780" fmla="*/ 9337666 h 13294492"/>
              <a:gd name="connsiteX10781" fmla="*/ 6278571 w 21624131"/>
              <a:gd name="connsiteY10781" fmla="*/ 9335128 h 13294492"/>
              <a:gd name="connsiteX10782" fmla="*/ 20022882 w 21624131"/>
              <a:gd name="connsiteY10782" fmla="*/ 5107402 h 13294492"/>
              <a:gd name="connsiteX10783" fmla="*/ 20074296 w 21624131"/>
              <a:gd name="connsiteY10783" fmla="*/ 5121251 h 13294492"/>
              <a:gd name="connsiteX10784" fmla="*/ 20036903 w 21624131"/>
              <a:gd name="connsiteY10784" fmla="*/ 5167414 h 13294492"/>
              <a:gd name="connsiteX10785" fmla="*/ 19980815 w 21624131"/>
              <a:gd name="connsiteY10785" fmla="*/ 5148949 h 13294492"/>
              <a:gd name="connsiteX10786" fmla="*/ 20022882 w 21624131"/>
              <a:gd name="connsiteY10786" fmla="*/ 5107402 h 13294492"/>
              <a:gd name="connsiteX10787" fmla="*/ 13498677 w 21624131"/>
              <a:gd name="connsiteY10787" fmla="*/ 7112218 h 13294492"/>
              <a:gd name="connsiteX10788" fmla="*/ 13549838 w 21624131"/>
              <a:gd name="connsiteY10788" fmla="*/ 7098196 h 13294492"/>
              <a:gd name="connsiteX10789" fmla="*/ 13596349 w 21624131"/>
              <a:gd name="connsiteY10789" fmla="*/ 7093522 h 13294492"/>
              <a:gd name="connsiteX10790" fmla="*/ 13624255 w 21624131"/>
              <a:gd name="connsiteY10790" fmla="*/ 7084174 h 13294492"/>
              <a:gd name="connsiteX10791" fmla="*/ 13689369 w 21624131"/>
              <a:gd name="connsiteY10791" fmla="*/ 7079499 h 13294492"/>
              <a:gd name="connsiteX10792" fmla="*/ 13638208 w 21624131"/>
              <a:gd name="connsiteY10792" fmla="*/ 7093522 h 13294492"/>
              <a:gd name="connsiteX10793" fmla="*/ 13568442 w 21624131"/>
              <a:gd name="connsiteY10793" fmla="*/ 7102870 h 13294492"/>
              <a:gd name="connsiteX10794" fmla="*/ 13582395 w 21624131"/>
              <a:gd name="connsiteY10794" fmla="*/ 7098196 h 13294492"/>
              <a:gd name="connsiteX10795" fmla="*/ 13568442 w 21624131"/>
              <a:gd name="connsiteY10795" fmla="*/ 7098196 h 13294492"/>
              <a:gd name="connsiteX10796" fmla="*/ 13556233 w 21624131"/>
              <a:gd name="connsiteY10796" fmla="*/ 7101117 h 13294492"/>
              <a:gd name="connsiteX10797" fmla="*/ 13526584 w 21624131"/>
              <a:gd name="connsiteY10797" fmla="*/ 7107545 h 13294492"/>
              <a:gd name="connsiteX10798" fmla="*/ 13498678 w 21624131"/>
              <a:gd name="connsiteY10798" fmla="*/ 7112218 h 13294492"/>
              <a:gd name="connsiteX10799" fmla="*/ 3399585 w 21624131"/>
              <a:gd name="connsiteY10799" fmla="*/ 10218036 h 13294492"/>
              <a:gd name="connsiteX10800" fmla="*/ 3469170 w 21624131"/>
              <a:gd name="connsiteY10800" fmla="*/ 10255320 h 13294492"/>
              <a:gd name="connsiteX10801" fmla="*/ 3408863 w 21624131"/>
              <a:gd name="connsiteY10801" fmla="*/ 10297265 h 13294492"/>
              <a:gd name="connsiteX10802" fmla="*/ 3339279 w 21624131"/>
              <a:gd name="connsiteY10802" fmla="*/ 10264641 h 13294492"/>
              <a:gd name="connsiteX10803" fmla="*/ 3399585 w 21624131"/>
              <a:gd name="connsiteY10803" fmla="*/ 10218036 h 13294492"/>
              <a:gd name="connsiteX10804" fmla="*/ 20734650 w 21624131"/>
              <a:gd name="connsiteY10804" fmla="*/ 4885894 h 13294492"/>
              <a:gd name="connsiteX10805" fmla="*/ 20785253 w 21624131"/>
              <a:gd name="connsiteY10805" fmla="*/ 4885895 h 13294492"/>
              <a:gd name="connsiteX10806" fmla="*/ 20748449 w 21624131"/>
              <a:gd name="connsiteY10806" fmla="*/ 4909950 h 13294492"/>
              <a:gd name="connsiteX10807" fmla="*/ 20693246 w 21624131"/>
              <a:gd name="connsiteY10807" fmla="*/ 4909948 h 13294492"/>
              <a:gd name="connsiteX10808" fmla="*/ 20734650 w 21624131"/>
              <a:gd name="connsiteY10808" fmla="*/ 4885894 h 13294492"/>
              <a:gd name="connsiteX10809" fmla="*/ 13491698 w 21624131"/>
              <a:gd name="connsiteY10809" fmla="*/ 7113387 h 13294492"/>
              <a:gd name="connsiteX10810" fmla="*/ 13498678 w 21624131"/>
              <a:gd name="connsiteY10810" fmla="*/ 7112218 h 13294492"/>
              <a:gd name="connsiteX10811" fmla="*/ 13503328 w 21624131"/>
              <a:gd name="connsiteY10811" fmla="*/ 7112218 h 13294492"/>
              <a:gd name="connsiteX10812" fmla="*/ 13623448 w 21624131"/>
              <a:gd name="connsiteY10812" fmla="*/ 7072605 h 13294492"/>
              <a:gd name="connsiteX10813" fmla="*/ 13636153 w 21624131"/>
              <a:gd name="connsiteY10813" fmla="*/ 7069130 h 13294492"/>
              <a:gd name="connsiteX10814" fmla="*/ 13655615 w 21624131"/>
              <a:gd name="connsiteY10814" fmla="*/ 7065477 h 13294492"/>
              <a:gd name="connsiteX10815" fmla="*/ 13644740 w 21624131"/>
              <a:gd name="connsiteY10815" fmla="*/ 7068521 h 13294492"/>
              <a:gd name="connsiteX10816" fmla="*/ 13091220 w 21624131"/>
              <a:gd name="connsiteY10816" fmla="*/ 7236229 h 13294492"/>
              <a:gd name="connsiteX10817" fmla="*/ 13160375 w 21624131"/>
              <a:gd name="connsiteY10817" fmla="*/ 7227028 h 13294492"/>
              <a:gd name="connsiteX10818" fmla="*/ 13109661 w 21624131"/>
              <a:gd name="connsiteY10818" fmla="*/ 7254630 h 13294492"/>
              <a:gd name="connsiteX10819" fmla="*/ 13045116 w 21624131"/>
              <a:gd name="connsiteY10819" fmla="*/ 7263831 h 13294492"/>
              <a:gd name="connsiteX10820" fmla="*/ 13091220 w 21624131"/>
              <a:gd name="connsiteY10820" fmla="*/ 7236229 h 13294492"/>
              <a:gd name="connsiteX10821" fmla="*/ 12205571 w 21624131"/>
              <a:gd name="connsiteY10821" fmla="*/ 7508216 h 13294492"/>
              <a:gd name="connsiteX10822" fmla="*/ 12213182 w 21624131"/>
              <a:gd name="connsiteY10822" fmla="*/ 7506563 h 13294492"/>
              <a:gd name="connsiteX10823" fmla="*/ 12166346 w 21624131"/>
              <a:gd name="connsiteY10823" fmla="*/ 7529565 h 13294492"/>
              <a:gd name="connsiteX10824" fmla="*/ 12100775 w 21624131"/>
              <a:gd name="connsiteY10824" fmla="*/ 7552567 h 13294492"/>
              <a:gd name="connsiteX10825" fmla="*/ 12147612 w 21624131"/>
              <a:gd name="connsiteY10825" fmla="*/ 7529565 h 13294492"/>
              <a:gd name="connsiteX10826" fmla="*/ 12205571 w 21624131"/>
              <a:gd name="connsiteY10826" fmla="*/ 7508216 h 13294492"/>
              <a:gd name="connsiteX10827" fmla="*/ 15793923 w 21624131"/>
              <a:gd name="connsiteY10827" fmla="*/ 6403574 h 13294492"/>
              <a:gd name="connsiteX10828" fmla="*/ 15835869 w 21624131"/>
              <a:gd name="connsiteY10828" fmla="*/ 6403574 h 13294492"/>
              <a:gd name="connsiteX10829" fmla="*/ 15793923 w 21624131"/>
              <a:gd name="connsiteY10829" fmla="*/ 6435777 h 13294492"/>
              <a:gd name="connsiteX10830" fmla="*/ 15756639 w 21624131"/>
              <a:gd name="connsiteY10830" fmla="*/ 6431177 h 13294492"/>
              <a:gd name="connsiteX10831" fmla="*/ 15793923 w 21624131"/>
              <a:gd name="connsiteY10831" fmla="*/ 6403574 h 13294492"/>
              <a:gd name="connsiteX10832" fmla="*/ 12101890 w 21624131"/>
              <a:gd name="connsiteY10832" fmla="*/ 7539035 h 13294492"/>
              <a:gd name="connsiteX10833" fmla="*/ 12105942 w 21624131"/>
              <a:gd name="connsiteY10833" fmla="*/ 7537877 h 13294492"/>
              <a:gd name="connsiteX10834" fmla="*/ 12101270 w 21624131"/>
              <a:gd name="connsiteY10834" fmla="*/ 7539406 h 13294492"/>
              <a:gd name="connsiteX10835" fmla="*/ 20374301 w 21624131"/>
              <a:gd name="connsiteY10835" fmla="*/ 4993674 h 13294492"/>
              <a:gd name="connsiteX10836" fmla="*/ 20428915 w 21624131"/>
              <a:gd name="connsiteY10836" fmla="*/ 4993675 h 13294492"/>
              <a:gd name="connsiteX10837" fmla="*/ 20387953 w 21624131"/>
              <a:gd name="connsiteY10837" fmla="*/ 5034890 h 13294492"/>
              <a:gd name="connsiteX10838" fmla="*/ 20337892 w 21624131"/>
              <a:gd name="connsiteY10838" fmla="*/ 5030310 h 13294492"/>
              <a:gd name="connsiteX10839" fmla="*/ 20374301 w 21624131"/>
              <a:gd name="connsiteY10839" fmla="*/ 4993674 h 13294492"/>
              <a:gd name="connsiteX10840" fmla="*/ 13470770 w 21624131"/>
              <a:gd name="connsiteY10840" fmla="*/ 7116893 h 13294492"/>
              <a:gd name="connsiteX10841" fmla="*/ 13480072 w 21624131"/>
              <a:gd name="connsiteY10841" fmla="*/ 7114556 h 13294492"/>
              <a:gd name="connsiteX10842" fmla="*/ 13491698 w 21624131"/>
              <a:gd name="connsiteY10842" fmla="*/ 7113387 h 13294492"/>
              <a:gd name="connsiteX10843" fmla="*/ 13488211 w 21624131"/>
              <a:gd name="connsiteY10843" fmla="*/ 7113971 h 13294492"/>
              <a:gd name="connsiteX10844" fmla="*/ 13470770 w 21624131"/>
              <a:gd name="connsiteY10844" fmla="*/ 7116893 h 13294492"/>
              <a:gd name="connsiteX10845" fmla="*/ 13574885 w 21624131"/>
              <a:gd name="connsiteY10845" fmla="*/ 7083905 h 13294492"/>
              <a:gd name="connsiteX10846" fmla="*/ 13609820 w 21624131"/>
              <a:gd name="connsiteY10846" fmla="*/ 7075218 h 13294492"/>
              <a:gd name="connsiteX10847" fmla="*/ 13623448 w 21624131"/>
              <a:gd name="connsiteY10847" fmla="*/ 7072605 h 13294492"/>
              <a:gd name="connsiteX10848" fmla="*/ 13596081 w 21624131"/>
              <a:gd name="connsiteY10848" fmla="*/ 7080089 h 13294492"/>
              <a:gd name="connsiteX10849" fmla="*/ 7772167 w 21624131"/>
              <a:gd name="connsiteY10849" fmla="*/ 8866901 h 13294492"/>
              <a:gd name="connsiteX10850" fmla="*/ 7809691 w 21624131"/>
              <a:gd name="connsiteY10850" fmla="*/ 8880702 h 13294492"/>
              <a:gd name="connsiteX10851" fmla="*/ 7776857 w 21624131"/>
              <a:gd name="connsiteY10851" fmla="*/ 8903704 h 13294492"/>
              <a:gd name="connsiteX10852" fmla="*/ 7739333 w 21624131"/>
              <a:gd name="connsiteY10852" fmla="*/ 8889903 h 13294492"/>
              <a:gd name="connsiteX10853" fmla="*/ 7772167 w 21624131"/>
              <a:gd name="connsiteY10853" fmla="*/ 8866901 h 13294492"/>
              <a:gd name="connsiteX10854" fmla="*/ 8854228 w 21624131"/>
              <a:gd name="connsiteY10854" fmla="*/ 8533390 h 13294492"/>
              <a:gd name="connsiteX10855" fmla="*/ 8894820 w 21624131"/>
              <a:gd name="connsiteY10855" fmla="*/ 8538064 h 13294492"/>
              <a:gd name="connsiteX10856" fmla="*/ 8858739 w 21624131"/>
              <a:gd name="connsiteY10856" fmla="*/ 8570783 h 13294492"/>
              <a:gd name="connsiteX10857" fmla="*/ 8827168 w 21624131"/>
              <a:gd name="connsiteY10857" fmla="*/ 8561435 h 13294492"/>
              <a:gd name="connsiteX10858" fmla="*/ 8854228 w 21624131"/>
              <a:gd name="connsiteY10858" fmla="*/ 8533390 h 13294492"/>
              <a:gd name="connsiteX10859" fmla="*/ 2300185 w 21624131"/>
              <a:gd name="connsiteY10859" fmla="*/ 10549111 h 13294492"/>
              <a:gd name="connsiteX10860" fmla="*/ 2345613 w 21624131"/>
              <a:gd name="connsiteY10860" fmla="*/ 10536518 h 13294492"/>
              <a:gd name="connsiteX10861" fmla="*/ 2419220 w 21624131"/>
              <a:gd name="connsiteY10861" fmla="*/ 10559415 h 13294492"/>
              <a:gd name="connsiteX10862" fmla="*/ 2359414 w 21624131"/>
              <a:gd name="connsiteY10862" fmla="*/ 10586892 h 13294492"/>
              <a:gd name="connsiteX10863" fmla="*/ 2285809 w 21624131"/>
              <a:gd name="connsiteY10863" fmla="*/ 10568574 h 13294492"/>
              <a:gd name="connsiteX10864" fmla="*/ 2300185 w 21624131"/>
              <a:gd name="connsiteY10864" fmla="*/ 10549111 h 13294492"/>
              <a:gd name="connsiteX10865" fmla="*/ 16372524 w 21624131"/>
              <a:gd name="connsiteY10865" fmla="*/ 6220847 h 13294492"/>
              <a:gd name="connsiteX10866" fmla="*/ 16391325 w 21624131"/>
              <a:gd name="connsiteY10866" fmla="*/ 6223216 h 13294492"/>
              <a:gd name="connsiteX10867" fmla="*/ 16358423 w 21624131"/>
              <a:gd name="connsiteY10867" fmla="*/ 6261100 h 13294492"/>
              <a:gd name="connsiteX10868" fmla="*/ 16311423 w 21624131"/>
              <a:gd name="connsiteY10868" fmla="*/ 6265836 h 13294492"/>
              <a:gd name="connsiteX10869" fmla="*/ 16339622 w 21624131"/>
              <a:gd name="connsiteY10869" fmla="*/ 6232686 h 13294492"/>
              <a:gd name="connsiteX10870" fmla="*/ 16372524 w 21624131"/>
              <a:gd name="connsiteY10870" fmla="*/ 6220847 h 13294492"/>
              <a:gd name="connsiteX10871" fmla="*/ 12179374 w 21624131"/>
              <a:gd name="connsiteY10871" fmla="*/ 7510187 h 13294492"/>
              <a:gd name="connsiteX10872" fmla="*/ 12180751 w 21624131"/>
              <a:gd name="connsiteY10872" fmla="*/ 7511201 h 13294492"/>
              <a:gd name="connsiteX10873" fmla="*/ 12162776 w 21624131"/>
              <a:gd name="connsiteY10873" fmla="*/ 7517580 h 13294492"/>
              <a:gd name="connsiteX10874" fmla="*/ 12151184 w 21624131"/>
              <a:gd name="connsiteY10874" fmla="*/ 7522185 h 13294492"/>
              <a:gd name="connsiteX10875" fmla="*/ 12148771 w 21624131"/>
              <a:gd name="connsiteY10875" fmla="*/ 7524252 h 13294492"/>
              <a:gd name="connsiteX10876" fmla="*/ 12097150 w 21624131"/>
              <a:gd name="connsiteY10876" fmla="*/ 7542645 h 13294492"/>
              <a:gd name="connsiteX10877" fmla="*/ 12093612 w 21624131"/>
              <a:gd name="connsiteY10877" fmla="*/ 7544002 h 13294492"/>
              <a:gd name="connsiteX10878" fmla="*/ 12078694 w 21624131"/>
              <a:gd name="connsiteY10878" fmla="*/ 7552951 h 13294492"/>
              <a:gd name="connsiteX10879" fmla="*/ 12027666 w 21624131"/>
              <a:gd name="connsiteY10879" fmla="*/ 7571508 h 13294492"/>
              <a:gd name="connsiteX10880" fmla="*/ 12074055 w 21624131"/>
              <a:gd name="connsiteY10880" fmla="*/ 7548313 h 13294492"/>
              <a:gd name="connsiteX10881" fmla="*/ 12101270 w 21624131"/>
              <a:gd name="connsiteY10881" fmla="*/ 7539406 h 13294492"/>
              <a:gd name="connsiteX10882" fmla="*/ 12094574 w 21624131"/>
              <a:gd name="connsiteY10882" fmla="*/ 7543424 h 13294492"/>
              <a:gd name="connsiteX10883" fmla="*/ 12106562 w 21624131"/>
              <a:gd name="connsiteY10883" fmla="*/ 7538135 h 13294492"/>
              <a:gd name="connsiteX10884" fmla="*/ 12110798 w 21624131"/>
              <a:gd name="connsiteY10884" fmla="*/ 7536671 h 13294492"/>
              <a:gd name="connsiteX10885" fmla="*/ 12105955 w 21624131"/>
              <a:gd name="connsiteY10885" fmla="*/ 7537873 h 13294492"/>
              <a:gd name="connsiteX10886" fmla="*/ 12113828 w 21624131"/>
              <a:gd name="connsiteY10886" fmla="*/ 7535624 h 13294492"/>
              <a:gd name="connsiteX10887" fmla="*/ 12140966 w 21624131"/>
              <a:gd name="connsiteY10887" fmla="*/ 7526244 h 13294492"/>
              <a:gd name="connsiteX10888" fmla="*/ 12146147 w 21624131"/>
              <a:gd name="connsiteY10888" fmla="*/ 7524186 h 13294492"/>
              <a:gd name="connsiteX10889" fmla="*/ 12150088 w 21624131"/>
              <a:gd name="connsiteY10889" fmla="*/ 7522539 h 13294492"/>
              <a:gd name="connsiteX10890" fmla="*/ 12151559 w 21624131"/>
              <a:gd name="connsiteY10890" fmla="*/ 7521863 h 13294492"/>
              <a:gd name="connsiteX10891" fmla="*/ 12153624 w 21624131"/>
              <a:gd name="connsiteY10891" fmla="*/ 7520094 h 13294492"/>
              <a:gd name="connsiteX10892" fmla="*/ 12152362 w 21624131"/>
              <a:gd name="connsiteY10892" fmla="*/ 7521495 h 13294492"/>
              <a:gd name="connsiteX10893" fmla="*/ 12169734 w 21624131"/>
              <a:gd name="connsiteY10893" fmla="*/ 7513521 h 13294492"/>
              <a:gd name="connsiteX10894" fmla="*/ 12179374 w 21624131"/>
              <a:gd name="connsiteY10894" fmla="*/ 7510187 h 13294492"/>
              <a:gd name="connsiteX10895" fmla="*/ 12589387 w 21624131"/>
              <a:gd name="connsiteY10895" fmla="*/ 7384053 h 13294492"/>
              <a:gd name="connsiteX10896" fmla="*/ 12607536 w 21624131"/>
              <a:gd name="connsiteY10896" fmla="*/ 7384053 h 13294492"/>
              <a:gd name="connsiteX10897" fmla="*/ 12551334 w 21624131"/>
              <a:gd name="connsiteY10897" fmla="*/ 7412099 h 13294492"/>
              <a:gd name="connsiteX10898" fmla="*/ 12485762 w 21624131"/>
              <a:gd name="connsiteY10898" fmla="*/ 7426121 h 13294492"/>
              <a:gd name="connsiteX10899" fmla="*/ 12546649 w 21624131"/>
              <a:gd name="connsiteY10899" fmla="*/ 7398076 h 13294492"/>
              <a:gd name="connsiteX10900" fmla="*/ 12589387 w 21624131"/>
              <a:gd name="connsiteY10900" fmla="*/ 7384053 h 13294492"/>
              <a:gd name="connsiteX10901" fmla="*/ 13547782 w 21624131"/>
              <a:gd name="connsiteY10901" fmla="*/ 7088994 h 13294492"/>
              <a:gd name="connsiteX10902" fmla="*/ 13558874 w 21624131"/>
              <a:gd name="connsiteY10902" fmla="*/ 7086787 h 13294492"/>
              <a:gd name="connsiteX10903" fmla="*/ 13574885 w 21624131"/>
              <a:gd name="connsiteY10903" fmla="*/ 7083905 h 13294492"/>
              <a:gd name="connsiteX10904" fmla="*/ 13565742 w 21624131"/>
              <a:gd name="connsiteY10904" fmla="*/ 7086178 h 13294492"/>
              <a:gd name="connsiteX10905" fmla="*/ 13545707 w 21624131"/>
              <a:gd name="connsiteY10905" fmla="*/ 7089831 h 13294492"/>
              <a:gd name="connsiteX10906" fmla="*/ 13547782 w 21624131"/>
              <a:gd name="connsiteY10906" fmla="*/ 7088994 h 13294492"/>
              <a:gd name="connsiteX10907" fmla="*/ 18587544 w 21624131"/>
              <a:gd name="connsiteY10907" fmla="*/ 5537816 h 13294492"/>
              <a:gd name="connsiteX10908" fmla="*/ 18633935 w 21624131"/>
              <a:gd name="connsiteY10908" fmla="*/ 5547196 h 13294492"/>
              <a:gd name="connsiteX10909" fmla="*/ 18592184 w 21624131"/>
              <a:gd name="connsiteY10909" fmla="*/ 5589410 h 13294492"/>
              <a:gd name="connsiteX10910" fmla="*/ 18541155 w 21624131"/>
              <a:gd name="connsiteY10910" fmla="*/ 5584720 h 13294492"/>
              <a:gd name="connsiteX10911" fmla="*/ 18587544 w 21624131"/>
              <a:gd name="connsiteY10911" fmla="*/ 5537816 h 13294492"/>
              <a:gd name="connsiteX10912" fmla="*/ 11123207 w 21624131"/>
              <a:gd name="connsiteY10912" fmla="*/ 7832610 h 13294492"/>
              <a:gd name="connsiteX10913" fmla="*/ 11135440 w 21624131"/>
              <a:gd name="connsiteY10913" fmla="*/ 7833185 h 13294492"/>
              <a:gd name="connsiteX10914" fmla="*/ 11093498 w 21624131"/>
              <a:gd name="connsiteY10914" fmla="*/ 7865388 h 13294492"/>
              <a:gd name="connsiteX10915" fmla="*/ 11056212 w 21624131"/>
              <a:gd name="connsiteY10915" fmla="*/ 7869988 h 13294492"/>
              <a:gd name="connsiteX10916" fmla="*/ 11093498 w 21624131"/>
              <a:gd name="connsiteY10916" fmla="*/ 7842386 h 13294492"/>
              <a:gd name="connsiteX10917" fmla="*/ 11123207 w 21624131"/>
              <a:gd name="connsiteY10917" fmla="*/ 7832610 h 13294492"/>
              <a:gd name="connsiteX10918" fmla="*/ 12229440 w 21624131"/>
              <a:gd name="connsiteY10918" fmla="*/ 7492290 h 13294492"/>
              <a:gd name="connsiteX10919" fmla="*/ 12222538 w 21624131"/>
              <a:gd name="connsiteY10919" fmla="*/ 7495740 h 13294492"/>
              <a:gd name="connsiteX10920" fmla="*/ 12228964 w 21624131"/>
              <a:gd name="connsiteY10920" fmla="*/ 7492442 h 13294492"/>
              <a:gd name="connsiteX10921" fmla="*/ 13391033 w 21624131"/>
              <a:gd name="connsiteY10921" fmla="*/ 7134684 h 13294492"/>
              <a:gd name="connsiteX10922" fmla="*/ 13401273 w 21624131"/>
              <a:gd name="connsiteY10922" fmla="*/ 7135293 h 13294492"/>
              <a:gd name="connsiteX10923" fmla="*/ 13380793 w 21624131"/>
              <a:gd name="connsiteY10923" fmla="*/ 7138337 h 13294492"/>
              <a:gd name="connsiteX10924" fmla="*/ 13379352 w 21624131"/>
              <a:gd name="connsiteY10924" fmla="*/ 7138620 h 13294492"/>
              <a:gd name="connsiteX10925" fmla="*/ 12405091 w 21624131"/>
              <a:gd name="connsiteY10925" fmla="*/ 7437885 h 13294492"/>
              <a:gd name="connsiteX10926" fmla="*/ 12412702 w 21624131"/>
              <a:gd name="connsiteY10926" fmla="*/ 7436205 h 13294492"/>
              <a:gd name="connsiteX10927" fmla="*/ 12356498 w 21624131"/>
              <a:gd name="connsiteY10927" fmla="*/ 7464250 h 13294492"/>
              <a:gd name="connsiteX10928" fmla="*/ 12295611 w 21624131"/>
              <a:gd name="connsiteY10928" fmla="*/ 7482947 h 13294492"/>
              <a:gd name="connsiteX10929" fmla="*/ 12347131 w 21624131"/>
              <a:gd name="connsiteY10929" fmla="*/ 7459576 h 13294492"/>
              <a:gd name="connsiteX10930" fmla="*/ 12405091 w 21624131"/>
              <a:gd name="connsiteY10930" fmla="*/ 7437885 h 13294492"/>
              <a:gd name="connsiteX10931" fmla="*/ 14346110 w 21624131"/>
              <a:gd name="connsiteY10931" fmla="*/ 6840101 h 13294492"/>
              <a:gd name="connsiteX10932" fmla="*/ 14391686 w 21624131"/>
              <a:gd name="connsiteY10932" fmla="*/ 6844740 h 13294492"/>
              <a:gd name="connsiteX10933" fmla="*/ 14355225 w 21624131"/>
              <a:gd name="connsiteY10933" fmla="*/ 6863296 h 13294492"/>
              <a:gd name="connsiteX10934" fmla="*/ 14314207 w 21624131"/>
              <a:gd name="connsiteY10934" fmla="*/ 6858657 h 13294492"/>
              <a:gd name="connsiteX10935" fmla="*/ 14346110 w 21624131"/>
              <a:gd name="connsiteY10935" fmla="*/ 6840101 h 13294492"/>
              <a:gd name="connsiteX10936" fmla="*/ 13521395 w 21624131"/>
              <a:gd name="connsiteY10936" fmla="*/ 7093620 h 13294492"/>
              <a:gd name="connsiteX10937" fmla="*/ 13576870 w 21624131"/>
              <a:gd name="connsiteY10937" fmla="*/ 7084960 h 13294492"/>
              <a:gd name="connsiteX10938" fmla="*/ 13623098 w 21624131"/>
              <a:gd name="connsiteY10938" fmla="*/ 7076301 h 13294492"/>
              <a:gd name="connsiteX10939" fmla="*/ 13563001 w 21624131"/>
              <a:gd name="connsiteY10939" fmla="*/ 7089290 h 13294492"/>
              <a:gd name="connsiteX10940" fmla="*/ 13521395 w 21624131"/>
              <a:gd name="connsiteY10940" fmla="*/ 7093620 h 13294492"/>
              <a:gd name="connsiteX10941" fmla="*/ 4784713 w 21624131"/>
              <a:gd name="connsiteY10941" fmla="*/ 9780139 h 13294492"/>
              <a:gd name="connsiteX10942" fmla="*/ 4809791 w 21624131"/>
              <a:gd name="connsiteY10942" fmla="*/ 9773471 h 13294492"/>
              <a:gd name="connsiteX10943" fmla="*/ 4879775 w 21624131"/>
              <a:gd name="connsiteY10943" fmla="*/ 9810582 h 13294492"/>
              <a:gd name="connsiteX10944" fmla="*/ 4828453 w 21624131"/>
              <a:gd name="connsiteY10944" fmla="*/ 9861610 h 13294492"/>
              <a:gd name="connsiteX10945" fmla="*/ 4758469 w 21624131"/>
              <a:gd name="connsiteY10945" fmla="*/ 9824499 h 13294492"/>
              <a:gd name="connsiteX10946" fmla="*/ 4784713 w 21624131"/>
              <a:gd name="connsiteY10946" fmla="*/ 9780139 h 13294492"/>
              <a:gd name="connsiteX10947" fmla="*/ 12313171 w 21624131"/>
              <a:gd name="connsiteY10947" fmla="*/ 7462141 h 13294492"/>
              <a:gd name="connsiteX10948" fmla="*/ 12320693 w 21624131"/>
              <a:gd name="connsiteY10948" fmla="*/ 7460561 h 13294492"/>
              <a:gd name="connsiteX10949" fmla="*/ 12307839 w 21624131"/>
              <a:gd name="connsiteY10949" fmla="*/ 7463859 h 13294492"/>
              <a:gd name="connsiteX10950" fmla="*/ 12306693 w 21624131"/>
              <a:gd name="connsiteY10950" fmla="*/ 7464194 h 13294492"/>
              <a:gd name="connsiteX10951" fmla="*/ 13319780 w 21624131"/>
              <a:gd name="connsiteY10951" fmla="*/ 7152493 h 13294492"/>
              <a:gd name="connsiteX10952" fmla="*/ 13346660 w 21624131"/>
              <a:gd name="connsiteY10952" fmla="*/ 7145035 h 13294492"/>
              <a:gd name="connsiteX10953" fmla="*/ 13379352 w 21624131"/>
              <a:gd name="connsiteY10953" fmla="*/ 7138620 h 13294492"/>
              <a:gd name="connsiteX10954" fmla="*/ 13360313 w 21624131"/>
              <a:gd name="connsiteY10954" fmla="*/ 7145035 h 13294492"/>
              <a:gd name="connsiteX10955" fmla="*/ 13324473 w 21624131"/>
              <a:gd name="connsiteY10955" fmla="*/ 7151733 h 13294492"/>
              <a:gd name="connsiteX10956" fmla="*/ 12273952 w 21624131"/>
              <a:gd name="connsiteY10956" fmla="*/ 7473753 h 13294492"/>
              <a:gd name="connsiteX10957" fmla="*/ 12306693 w 21624131"/>
              <a:gd name="connsiteY10957" fmla="*/ 7464194 h 13294492"/>
              <a:gd name="connsiteX10958" fmla="*/ 12299076 w 21624131"/>
              <a:gd name="connsiteY10958" fmla="*/ 7466607 h 13294492"/>
              <a:gd name="connsiteX10959" fmla="*/ 12259930 w 21624131"/>
              <a:gd name="connsiteY10959" fmla="*/ 7482548 h 13294492"/>
              <a:gd name="connsiteX10960" fmla="*/ 12229440 w 21624131"/>
              <a:gd name="connsiteY10960" fmla="*/ 7492290 h 13294492"/>
              <a:gd name="connsiteX10961" fmla="*/ 12241233 w 21624131"/>
              <a:gd name="connsiteY10961" fmla="*/ 7486396 h 13294492"/>
              <a:gd name="connsiteX10962" fmla="*/ 12242428 w 21624131"/>
              <a:gd name="connsiteY10962" fmla="*/ 7485935 h 13294492"/>
              <a:gd name="connsiteX10963" fmla="*/ 12247060 w 21624131"/>
              <a:gd name="connsiteY10963" fmla="*/ 7483255 h 13294492"/>
              <a:gd name="connsiteX10964" fmla="*/ 12252502 w 21624131"/>
              <a:gd name="connsiteY10964" fmla="*/ 7481064 h 13294492"/>
              <a:gd name="connsiteX10965" fmla="*/ 12246548 w 21624131"/>
              <a:gd name="connsiteY10965" fmla="*/ 7484069 h 13294492"/>
              <a:gd name="connsiteX10966" fmla="*/ 12244235 w 21624131"/>
              <a:gd name="connsiteY10966" fmla="*/ 7485236 h 13294492"/>
              <a:gd name="connsiteX10967" fmla="*/ 9801605 w 21624131"/>
              <a:gd name="connsiteY10967" fmla="*/ 8233540 h 13294492"/>
              <a:gd name="connsiteX10968" fmla="*/ 9812851 w 21624131"/>
              <a:gd name="connsiteY10968" fmla="*/ 8236461 h 13294492"/>
              <a:gd name="connsiteX10969" fmla="*/ 9784437 w 21624131"/>
              <a:gd name="connsiteY10969" fmla="*/ 8269181 h 13294492"/>
              <a:gd name="connsiteX10970" fmla="*/ 9746553 w 21624131"/>
              <a:gd name="connsiteY10970" fmla="*/ 8273855 h 13294492"/>
              <a:gd name="connsiteX10971" fmla="*/ 9779702 w 21624131"/>
              <a:gd name="connsiteY10971" fmla="*/ 8241135 h 13294492"/>
              <a:gd name="connsiteX10972" fmla="*/ 9801605 w 21624131"/>
              <a:gd name="connsiteY10972" fmla="*/ 8233540 h 13294492"/>
              <a:gd name="connsiteX10973" fmla="*/ 13223737 w 21624131"/>
              <a:gd name="connsiteY10973" fmla="*/ 7180063 h 13294492"/>
              <a:gd name="connsiteX10974" fmla="*/ 13263236 w 21624131"/>
              <a:gd name="connsiteY10974" fmla="*/ 7167970 h 13294492"/>
              <a:gd name="connsiteX10975" fmla="*/ 13327349 w 21624131"/>
              <a:gd name="connsiteY10975" fmla="*/ 7159175 h 13294492"/>
              <a:gd name="connsiteX10976" fmla="*/ 13272394 w 21624131"/>
              <a:gd name="connsiteY10976" fmla="*/ 7176765 h 13294492"/>
              <a:gd name="connsiteX10977" fmla="*/ 13208281 w 21624131"/>
              <a:gd name="connsiteY10977" fmla="*/ 7185560 h 13294492"/>
              <a:gd name="connsiteX10978" fmla="*/ 13223737 w 21624131"/>
              <a:gd name="connsiteY10978" fmla="*/ 7180063 h 13294492"/>
              <a:gd name="connsiteX10979" fmla="*/ 13305699 w 21624131"/>
              <a:gd name="connsiteY10979" fmla="*/ 7154777 h 13294492"/>
              <a:gd name="connsiteX10980" fmla="*/ 13319780 w 21624131"/>
              <a:gd name="connsiteY10980" fmla="*/ 7152493 h 13294492"/>
              <a:gd name="connsiteX10981" fmla="*/ 13315940 w 21624131"/>
              <a:gd name="connsiteY10981" fmla="*/ 7153559 h 13294492"/>
              <a:gd name="connsiteX10982" fmla="*/ 13305699 w 21624131"/>
              <a:gd name="connsiteY10982" fmla="*/ 7154777 h 13294492"/>
              <a:gd name="connsiteX10983" fmla="*/ 12304903 w 21624131"/>
              <a:gd name="connsiteY10983" fmla="*/ 7460878 h 13294492"/>
              <a:gd name="connsiteX10984" fmla="*/ 12300488 w 21624131"/>
              <a:gd name="connsiteY10984" fmla="*/ 7463942 h 13294492"/>
              <a:gd name="connsiteX10985" fmla="*/ 12261206 w 21624131"/>
              <a:gd name="connsiteY10985" fmla="*/ 7477557 h 13294492"/>
              <a:gd name="connsiteX10986" fmla="*/ 12252502 w 21624131"/>
              <a:gd name="connsiteY10986" fmla="*/ 7481064 h 13294492"/>
              <a:gd name="connsiteX10987" fmla="*/ 12267655 w 21624131"/>
              <a:gd name="connsiteY10987" fmla="*/ 7473413 h 13294492"/>
              <a:gd name="connsiteX10988" fmla="*/ 12285244 w 21624131"/>
              <a:gd name="connsiteY10988" fmla="*/ 7467494 h 13294492"/>
              <a:gd name="connsiteX10989" fmla="*/ 10338504 w 21624131"/>
              <a:gd name="connsiteY10989" fmla="*/ 8065096 h 13294492"/>
              <a:gd name="connsiteX10990" fmla="*/ 10375037 w 21624131"/>
              <a:gd name="connsiteY10990" fmla="*/ 8065096 h 13294492"/>
              <a:gd name="connsiteX10991" fmla="*/ 10338505 w 21624131"/>
              <a:gd name="connsiteY10991" fmla="*/ 8092698 h 13294492"/>
              <a:gd name="connsiteX10992" fmla="*/ 10301972 w 21624131"/>
              <a:gd name="connsiteY10992" fmla="*/ 8097299 h 13294492"/>
              <a:gd name="connsiteX10993" fmla="*/ 10338504 w 21624131"/>
              <a:gd name="connsiteY10993" fmla="*/ 8065096 h 13294492"/>
              <a:gd name="connsiteX10994" fmla="*/ 13463381 w 21624131"/>
              <a:gd name="connsiteY10994" fmla="*/ 7103362 h 13294492"/>
              <a:gd name="connsiteX10995" fmla="*/ 13461918 w 21624131"/>
              <a:gd name="connsiteY10995" fmla="*/ 7104207 h 13294492"/>
              <a:gd name="connsiteX10996" fmla="*/ 13460928 w 21624131"/>
              <a:gd name="connsiteY10996" fmla="*/ 7104452 h 13294492"/>
              <a:gd name="connsiteX10997" fmla="*/ 6415949 w 21624131"/>
              <a:gd name="connsiteY10997" fmla="*/ 9270183 h 13294492"/>
              <a:gd name="connsiteX10998" fmla="*/ 6457048 w 21624131"/>
              <a:gd name="connsiteY10998" fmla="*/ 9272720 h 13294492"/>
              <a:gd name="connsiteX10999" fmla="*/ 6508076 w 21624131"/>
              <a:gd name="connsiteY10999" fmla="*/ 9290761 h 13294492"/>
              <a:gd name="connsiteX11000" fmla="*/ 6466326 w 21624131"/>
              <a:gd name="connsiteY11000" fmla="*/ 9290761 h 13294492"/>
              <a:gd name="connsiteX11001" fmla="*/ 6415297 w 21624131"/>
              <a:gd name="connsiteY11001" fmla="*/ 9272721 h 13294492"/>
              <a:gd name="connsiteX11002" fmla="*/ 6415949 w 21624131"/>
              <a:gd name="connsiteY11002" fmla="*/ 9270183 h 13294492"/>
              <a:gd name="connsiteX11003" fmla="*/ 13434080 w 21624131"/>
              <a:gd name="connsiteY11003" fmla="*/ 7111229 h 13294492"/>
              <a:gd name="connsiteX11004" fmla="*/ 13451672 w 21624131"/>
              <a:gd name="connsiteY11004" fmla="*/ 7106744 h 13294492"/>
              <a:gd name="connsiteX11005" fmla="*/ 13460928 w 21624131"/>
              <a:gd name="connsiteY11005" fmla="*/ 7104452 h 13294492"/>
              <a:gd name="connsiteX11006" fmla="*/ 13455772 w 21624131"/>
              <a:gd name="connsiteY11006" fmla="*/ 7106745 h 13294492"/>
              <a:gd name="connsiteX11007" fmla="*/ 13441134 w 21624131"/>
              <a:gd name="connsiteY11007" fmla="*/ 7110127 h 13294492"/>
              <a:gd name="connsiteX11008" fmla="*/ 12903268 w 21624131"/>
              <a:gd name="connsiteY11008" fmla="*/ 7273302 h 13294492"/>
              <a:gd name="connsiteX11009" fmla="*/ 12968214 w 21624131"/>
              <a:gd name="connsiteY11009" fmla="*/ 7259501 h 13294492"/>
              <a:gd name="connsiteX11010" fmla="*/ 12917185 w 21624131"/>
              <a:gd name="connsiteY11010" fmla="*/ 7282503 h 13294492"/>
              <a:gd name="connsiteX11011" fmla="*/ 12847601 w 21624131"/>
              <a:gd name="connsiteY11011" fmla="*/ 7296305 h 13294492"/>
              <a:gd name="connsiteX11012" fmla="*/ 12903268 w 21624131"/>
              <a:gd name="connsiteY11012" fmla="*/ 7273302 h 13294492"/>
              <a:gd name="connsiteX11013" fmla="*/ 12271056 w 21624131"/>
              <a:gd name="connsiteY11013" fmla="*/ 7466608 h 13294492"/>
              <a:gd name="connsiteX11014" fmla="*/ 12288223 w 21624131"/>
              <a:gd name="connsiteY11014" fmla="*/ 7464958 h 13294492"/>
              <a:gd name="connsiteX11015" fmla="*/ 12240866 w 21624131"/>
              <a:gd name="connsiteY11015" fmla="*/ 7482548 h 13294492"/>
              <a:gd name="connsiteX11016" fmla="*/ 12193510 w 21624131"/>
              <a:gd name="connsiteY11016" fmla="*/ 7495741 h 13294492"/>
              <a:gd name="connsiteX11017" fmla="*/ 12236131 w 21624131"/>
              <a:gd name="connsiteY11017" fmla="*/ 7478151 h 13294492"/>
              <a:gd name="connsiteX11018" fmla="*/ 12271056 w 21624131"/>
              <a:gd name="connsiteY11018" fmla="*/ 7466608 h 13294492"/>
              <a:gd name="connsiteX11019" fmla="*/ 1822531 w 21624131"/>
              <a:gd name="connsiteY11019" fmla="*/ 10679227 h 13294492"/>
              <a:gd name="connsiteX11020" fmla="*/ 1891536 w 21624131"/>
              <a:gd name="connsiteY11020" fmla="*/ 10693143 h 13294492"/>
              <a:gd name="connsiteX11021" fmla="*/ 1827132 w 21624131"/>
              <a:gd name="connsiteY11021" fmla="*/ 10730255 h 13294492"/>
              <a:gd name="connsiteX11022" fmla="*/ 1758126 w 21624131"/>
              <a:gd name="connsiteY11022" fmla="*/ 10716337 h 13294492"/>
              <a:gd name="connsiteX11023" fmla="*/ 1822531 w 21624131"/>
              <a:gd name="connsiteY11023" fmla="*/ 10679227 h 13294492"/>
              <a:gd name="connsiteX11024" fmla="*/ 12073730 w 21624131"/>
              <a:gd name="connsiteY11024" fmla="*/ 7526295 h 13294492"/>
              <a:gd name="connsiteX11025" fmla="*/ 12087972 w 21624131"/>
              <a:gd name="connsiteY11025" fmla="*/ 7524604 h 13294492"/>
              <a:gd name="connsiteX11026" fmla="*/ 12042396 w 21624131"/>
              <a:gd name="connsiteY11026" fmla="*/ 7547155 h 13294492"/>
              <a:gd name="connsiteX11027" fmla="*/ 12001378 w 21624131"/>
              <a:gd name="connsiteY11027" fmla="*/ 7556175 h 13294492"/>
              <a:gd name="connsiteX11028" fmla="*/ 12042397 w 21624131"/>
              <a:gd name="connsiteY11028" fmla="*/ 7538134 h 13294492"/>
              <a:gd name="connsiteX11029" fmla="*/ 12073730 w 21624131"/>
              <a:gd name="connsiteY11029" fmla="*/ 7526295 h 13294492"/>
              <a:gd name="connsiteX11030" fmla="*/ 13236133 w 21624131"/>
              <a:gd name="connsiteY11030" fmla="*/ 7168307 h 13294492"/>
              <a:gd name="connsiteX11031" fmla="*/ 13235484 w 21624131"/>
              <a:gd name="connsiteY11031" fmla="*/ 7169108 h 13294492"/>
              <a:gd name="connsiteX11032" fmla="*/ 13228919 w 21624131"/>
              <a:gd name="connsiteY11032" fmla="*/ 7170838 h 13294492"/>
              <a:gd name="connsiteX11033" fmla="*/ 12380227 w 21624131"/>
              <a:gd name="connsiteY11033" fmla="*/ 7430793 h 13294492"/>
              <a:gd name="connsiteX11034" fmla="*/ 12323941 w 21624131"/>
              <a:gd name="connsiteY11034" fmla="*/ 7454471 h 13294492"/>
              <a:gd name="connsiteX11035" fmla="*/ 12304903 w 21624131"/>
              <a:gd name="connsiteY11035" fmla="*/ 7460878 h 13294492"/>
              <a:gd name="connsiteX11036" fmla="*/ 12309869 w 21624131"/>
              <a:gd name="connsiteY11036" fmla="*/ 7457431 h 13294492"/>
              <a:gd name="connsiteX11037" fmla="*/ 12319250 w 21624131"/>
              <a:gd name="connsiteY11037" fmla="*/ 7454471 h 13294492"/>
              <a:gd name="connsiteX11038" fmla="*/ 12380227 w 21624131"/>
              <a:gd name="connsiteY11038" fmla="*/ 7430793 h 13294492"/>
              <a:gd name="connsiteX11039" fmla="*/ 13378334 w 21624131"/>
              <a:gd name="connsiteY11039" fmla="*/ 7122427 h 13294492"/>
              <a:gd name="connsiteX11040" fmla="*/ 13397811 w 21624131"/>
              <a:gd name="connsiteY11040" fmla="*/ 7116892 h 13294492"/>
              <a:gd name="connsiteX11041" fmla="*/ 13434080 w 21624131"/>
              <a:gd name="connsiteY11041" fmla="*/ 7111229 h 13294492"/>
              <a:gd name="connsiteX11042" fmla="*/ 13411862 w 21624131"/>
              <a:gd name="connsiteY11042" fmla="*/ 7116892 h 13294492"/>
              <a:gd name="connsiteX11043" fmla="*/ 13352365 w 21624131"/>
              <a:gd name="connsiteY11043" fmla="*/ 7129577 h 13294492"/>
              <a:gd name="connsiteX11044" fmla="*/ 13357071 w 21624131"/>
              <a:gd name="connsiteY11044" fmla="*/ 7128351 h 13294492"/>
              <a:gd name="connsiteX11045" fmla="*/ 13350975 w 21624131"/>
              <a:gd name="connsiteY11045" fmla="*/ 7130423 h 13294492"/>
              <a:gd name="connsiteX11046" fmla="*/ 13352365 w 21624131"/>
              <a:gd name="connsiteY11046" fmla="*/ 7129577 h 13294492"/>
              <a:gd name="connsiteX11047" fmla="*/ 13370881 w 21624131"/>
              <a:gd name="connsiteY11047" fmla="*/ 7123657 h 13294492"/>
              <a:gd name="connsiteX11048" fmla="*/ 13378334 w 21624131"/>
              <a:gd name="connsiteY11048" fmla="*/ 7122427 h 13294492"/>
              <a:gd name="connsiteX11049" fmla="*/ 13362099 w 21624131"/>
              <a:gd name="connsiteY11049" fmla="*/ 7127040 h 13294492"/>
              <a:gd name="connsiteX11050" fmla="*/ 13357071 w 21624131"/>
              <a:gd name="connsiteY11050" fmla="*/ 7128351 h 13294492"/>
              <a:gd name="connsiteX11051" fmla="*/ 13290508 w 21624131"/>
              <a:gd name="connsiteY11051" fmla="*/ 7147766 h 13294492"/>
              <a:gd name="connsiteX11052" fmla="*/ 13322570 w 21624131"/>
              <a:gd name="connsiteY11052" fmla="*/ 7140754 h 13294492"/>
              <a:gd name="connsiteX11053" fmla="*/ 13369206 w 21624131"/>
              <a:gd name="connsiteY11053" fmla="*/ 7131406 h 13294492"/>
              <a:gd name="connsiteX11054" fmla="*/ 13378534 w 21624131"/>
              <a:gd name="connsiteY11054" fmla="*/ 7131406 h 13294492"/>
              <a:gd name="connsiteX11055" fmla="*/ 13425170 w 21624131"/>
              <a:gd name="connsiteY11055" fmla="*/ 7117384 h 13294492"/>
              <a:gd name="connsiteX11056" fmla="*/ 13490461 w 21624131"/>
              <a:gd name="connsiteY11056" fmla="*/ 7103361 h 13294492"/>
              <a:gd name="connsiteX11057" fmla="*/ 13439161 w 21624131"/>
              <a:gd name="connsiteY11057" fmla="*/ 7122058 h 13294492"/>
              <a:gd name="connsiteX11058" fmla="*/ 13397188 w 21624131"/>
              <a:gd name="connsiteY11058" fmla="*/ 7131406 h 13294492"/>
              <a:gd name="connsiteX11059" fmla="*/ 13369206 w 21624131"/>
              <a:gd name="connsiteY11059" fmla="*/ 7136080 h 13294492"/>
              <a:gd name="connsiteX11060" fmla="*/ 13350552 w 21624131"/>
              <a:gd name="connsiteY11060" fmla="*/ 7140754 h 13294492"/>
              <a:gd name="connsiteX11061" fmla="*/ 13322570 w 21624131"/>
              <a:gd name="connsiteY11061" fmla="*/ 7145428 h 13294492"/>
              <a:gd name="connsiteX11062" fmla="*/ 13275933 w 21624131"/>
              <a:gd name="connsiteY11062" fmla="*/ 7154777 h 13294492"/>
              <a:gd name="connsiteX11063" fmla="*/ 13290508 w 21624131"/>
              <a:gd name="connsiteY11063" fmla="*/ 7147766 h 13294492"/>
              <a:gd name="connsiteX11064" fmla="*/ 11872435 w 21624131"/>
              <a:gd name="connsiteY11064" fmla="*/ 7583179 h 13294492"/>
              <a:gd name="connsiteX11065" fmla="*/ 11888536 w 21624131"/>
              <a:gd name="connsiteY11065" fmla="*/ 7579627 h 13294492"/>
              <a:gd name="connsiteX11066" fmla="*/ 11856334 w 21624131"/>
              <a:gd name="connsiteY11066" fmla="*/ 7603305 h 13294492"/>
              <a:gd name="connsiteX11067" fmla="*/ 11805731 w 21624131"/>
              <a:gd name="connsiteY11067" fmla="*/ 7617512 h 13294492"/>
              <a:gd name="connsiteX11068" fmla="*/ 11842534 w 21624131"/>
              <a:gd name="connsiteY11068" fmla="*/ 7593834 h 13294492"/>
              <a:gd name="connsiteX11069" fmla="*/ 11872435 w 21624131"/>
              <a:gd name="connsiteY11069" fmla="*/ 7583179 h 13294492"/>
              <a:gd name="connsiteX11070" fmla="*/ 16908463 w 21624131"/>
              <a:gd name="connsiteY11070" fmla="*/ 6033219 h 13294492"/>
              <a:gd name="connsiteX11071" fmla="*/ 16950764 w 21624131"/>
              <a:gd name="connsiteY11071" fmla="*/ 6033219 h 13294492"/>
              <a:gd name="connsiteX11072" fmla="*/ 16908464 w 21624131"/>
              <a:gd name="connsiteY11072" fmla="*/ 6071521 h 13294492"/>
              <a:gd name="connsiteX11073" fmla="*/ 16861464 w 21624131"/>
              <a:gd name="connsiteY11073" fmla="*/ 6076310 h 13294492"/>
              <a:gd name="connsiteX11074" fmla="*/ 16908463 w 21624131"/>
              <a:gd name="connsiteY11074" fmla="*/ 6033219 h 13294492"/>
              <a:gd name="connsiteX11075" fmla="*/ 5460732 w 21624131"/>
              <a:gd name="connsiteY11075" fmla="*/ 9553697 h 13294492"/>
              <a:gd name="connsiteX11076" fmla="*/ 5499919 w 21624131"/>
              <a:gd name="connsiteY11076" fmla="*/ 9546933 h 13294492"/>
              <a:gd name="connsiteX11077" fmla="*/ 5564463 w 21624131"/>
              <a:gd name="connsiteY11077" fmla="*/ 9573993 h 13294492"/>
              <a:gd name="connsiteX11078" fmla="*/ 5509140 w 21624131"/>
              <a:gd name="connsiteY11078" fmla="*/ 9601054 h 13294492"/>
              <a:gd name="connsiteX11079" fmla="*/ 5449205 w 21624131"/>
              <a:gd name="connsiteY11079" fmla="*/ 9573993 h 13294492"/>
              <a:gd name="connsiteX11080" fmla="*/ 5460732 w 21624131"/>
              <a:gd name="connsiteY11080" fmla="*/ 9553697 h 13294492"/>
              <a:gd name="connsiteX11081" fmla="*/ 12946373 w 21624131"/>
              <a:gd name="connsiteY11081" fmla="*/ 7251322 h 13294492"/>
              <a:gd name="connsiteX11082" fmla="*/ 12949635 w 21624131"/>
              <a:gd name="connsiteY11082" fmla="*/ 7250432 h 13294492"/>
              <a:gd name="connsiteX11083" fmla="*/ 12948974 w 21624131"/>
              <a:gd name="connsiteY11083" fmla="*/ 7250667 h 13294492"/>
              <a:gd name="connsiteX11084" fmla="*/ 12945001 w 21624131"/>
              <a:gd name="connsiteY11084" fmla="*/ 7252196 h 13294492"/>
              <a:gd name="connsiteX11085" fmla="*/ 12946373 w 21624131"/>
              <a:gd name="connsiteY11085" fmla="*/ 7251322 h 13294492"/>
              <a:gd name="connsiteX11086" fmla="*/ 13490141 w 21624131"/>
              <a:gd name="connsiteY11086" fmla="*/ 7083877 h 13294492"/>
              <a:gd name="connsiteX11087" fmla="*/ 13535716 w 21624131"/>
              <a:gd name="connsiteY11087" fmla="*/ 7083877 h 13294492"/>
              <a:gd name="connsiteX11088" fmla="*/ 13490140 w 21624131"/>
              <a:gd name="connsiteY11088" fmla="*/ 7093619 h 13294492"/>
              <a:gd name="connsiteX11089" fmla="*/ 13449122 w 21624131"/>
              <a:gd name="connsiteY11089" fmla="*/ 7098490 h 13294492"/>
              <a:gd name="connsiteX11090" fmla="*/ 13490141 w 21624131"/>
              <a:gd name="connsiteY11090" fmla="*/ 7083877 h 13294492"/>
              <a:gd name="connsiteX11091" fmla="*/ 12959443 w 21624131"/>
              <a:gd name="connsiteY11091" fmla="*/ 7246953 h 13294492"/>
              <a:gd name="connsiteX11092" fmla="*/ 12991213 w 21624131"/>
              <a:gd name="connsiteY11092" fmla="*/ 7238214 h 13294492"/>
              <a:gd name="connsiteX11093" fmla="*/ 12955977 w 21624131"/>
              <a:gd name="connsiteY11093" fmla="*/ 7248700 h 13294492"/>
              <a:gd name="connsiteX11094" fmla="*/ 12949635 w 21624131"/>
              <a:gd name="connsiteY11094" fmla="*/ 7250432 h 13294492"/>
              <a:gd name="connsiteX11095" fmla="*/ 13007388 w 21624131"/>
              <a:gd name="connsiteY11095" fmla="*/ 7231806 h 13294492"/>
              <a:gd name="connsiteX11096" fmla="*/ 13013607 w 21624131"/>
              <a:gd name="connsiteY11096" fmla="*/ 7230686 h 13294492"/>
              <a:gd name="connsiteX11097" fmla="*/ 12991213 w 21624131"/>
              <a:gd name="connsiteY11097" fmla="*/ 7238214 h 13294492"/>
              <a:gd name="connsiteX11098" fmla="*/ 13007388 w 21624131"/>
              <a:gd name="connsiteY11098" fmla="*/ 7231806 h 13294492"/>
              <a:gd name="connsiteX11099" fmla="*/ 6110869 w 21624131"/>
              <a:gd name="connsiteY11099" fmla="*/ 9352629 h 13294492"/>
              <a:gd name="connsiteX11100" fmla="*/ 6155724 w 21624131"/>
              <a:gd name="connsiteY11100" fmla="*/ 9351325 h 13294492"/>
              <a:gd name="connsiteX11101" fmla="*/ 6211203 w 21624131"/>
              <a:gd name="connsiteY11101" fmla="*/ 9369878 h 13294492"/>
              <a:gd name="connsiteX11102" fmla="*/ 6164971 w 21624131"/>
              <a:gd name="connsiteY11102" fmla="*/ 9374519 h 13294492"/>
              <a:gd name="connsiteX11103" fmla="*/ 6109496 w 21624131"/>
              <a:gd name="connsiteY11103" fmla="*/ 9355964 h 13294492"/>
              <a:gd name="connsiteX11104" fmla="*/ 6110869 w 21624131"/>
              <a:gd name="connsiteY11104" fmla="*/ 9352629 h 13294492"/>
              <a:gd name="connsiteX11105" fmla="*/ 12509459 w 21624131"/>
              <a:gd name="connsiteY11105" fmla="*/ 7384404 h 13294492"/>
              <a:gd name="connsiteX11106" fmla="*/ 12575065 w 21624131"/>
              <a:gd name="connsiteY11106" fmla="*/ 7365848 h 13294492"/>
              <a:gd name="connsiteX11107" fmla="*/ 12523517 w 21624131"/>
              <a:gd name="connsiteY11107" fmla="*/ 7384404 h 13294492"/>
              <a:gd name="connsiteX11108" fmla="*/ 12462598 w 21624131"/>
              <a:gd name="connsiteY11108" fmla="*/ 7407599 h 13294492"/>
              <a:gd name="connsiteX11109" fmla="*/ 12462599 w 21624131"/>
              <a:gd name="connsiteY11109" fmla="*/ 7402960 h 13294492"/>
              <a:gd name="connsiteX11110" fmla="*/ 12457912 w 21624131"/>
              <a:gd name="connsiteY11110" fmla="*/ 7407598 h 13294492"/>
              <a:gd name="connsiteX11111" fmla="*/ 12411051 w 21624131"/>
              <a:gd name="connsiteY11111" fmla="*/ 7421515 h 13294492"/>
              <a:gd name="connsiteX11112" fmla="*/ 12415737 w 21624131"/>
              <a:gd name="connsiteY11112" fmla="*/ 7421515 h 13294492"/>
              <a:gd name="connsiteX11113" fmla="*/ 12387620 w 21624131"/>
              <a:gd name="connsiteY11113" fmla="*/ 7430793 h 13294492"/>
              <a:gd name="connsiteX11114" fmla="*/ 12429795 w 21624131"/>
              <a:gd name="connsiteY11114" fmla="*/ 7412237 h 13294492"/>
              <a:gd name="connsiteX11115" fmla="*/ 12481343 w 21624131"/>
              <a:gd name="connsiteY11115" fmla="*/ 7398321 h 13294492"/>
              <a:gd name="connsiteX11116" fmla="*/ 12509459 w 21624131"/>
              <a:gd name="connsiteY11116" fmla="*/ 7384404 h 13294492"/>
              <a:gd name="connsiteX11117" fmla="*/ 12703914 w 21624131"/>
              <a:gd name="connsiteY11117" fmla="*/ 7324356 h 13294492"/>
              <a:gd name="connsiteX11118" fmla="*/ 12768027 w 21624131"/>
              <a:gd name="connsiteY11118" fmla="*/ 7306315 h 13294492"/>
              <a:gd name="connsiteX11119" fmla="*/ 12717652 w 21624131"/>
              <a:gd name="connsiteY11119" fmla="*/ 7328866 h 13294492"/>
              <a:gd name="connsiteX11120" fmla="*/ 12658119 w 21624131"/>
              <a:gd name="connsiteY11120" fmla="*/ 7346907 h 13294492"/>
              <a:gd name="connsiteX11121" fmla="*/ 12703914 w 21624131"/>
              <a:gd name="connsiteY11121" fmla="*/ 7324356 h 13294492"/>
              <a:gd name="connsiteX11122" fmla="*/ 12582442 w 21624131"/>
              <a:gd name="connsiteY11122" fmla="*/ 7361453 h 13294492"/>
              <a:gd name="connsiteX11123" fmla="*/ 12599386 w 21624131"/>
              <a:gd name="connsiteY11123" fmla="*/ 7356506 h 13294492"/>
              <a:gd name="connsiteX11124" fmla="*/ 12603694 w 21624131"/>
              <a:gd name="connsiteY11124" fmla="*/ 7355475 h 13294492"/>
              <a:gd name="connsiteX11125" fmla="*/ 12591206 w 21624131"/>
              <a:gd name="connsiteY11125" fmla="*/ 7359804 h 13294492"/>
              <a:gd name="connsiteX11126" fmla="*/ 12582442 w 21624131"/>
              <a:gd name="connsiteY11126" fmla="*/ 7361453 h 13294492"/>
              <a:gd name="connsiteX11127" fmla="*/ 12506515 w 21624131"/>
              <a:gd name="connsiteY11127" fmla="*/ 7384239 h 13294492"/>
              <a:gd name="connsiteX11128" fmla="*/ 12481651 w 21624131"/>
              <a:gd name="connsiteY11128" fmla="*/ 7393811 h 13294492"/>
              <a:gd name="connsiteX11129" fmla="*/ 12436189 w 21624131"/>
              <a:gd name="connsiteY11129" fmla="*/ 7407342 h 13294492"/>
              <a:gd name="connsiteX11130" fmla="*/ 12490743 w 21624131"/>
              <a:gd name="connsiteY11130" fmla="*/ 7389301 h 13294492"/>
              <a:gd name="connsiteX11131" fmla="*/ 12680598 w 21624131"/>
              <a:gd name="connsiteY11131" fmla="*/ 7330670 h 13294492"/>
              <a:gd name="connsiteX11132" fmla="*/ 12633858 w 21624131"/>
              <a:gd name="connsiteY11132" fmla="*/ 7348260 h 13294492"/>
              <a:gd name="connsiteX11133" fmla="*/ 12603694 w 21624131"/>
              <a:gd name="connsiteY11133" fmla="*/ 7355475 h 13294492"/>
              <a:gd name="connsiteX11134" fmla="*/ 12624509 w 21624131"/>
              <a:gd name="connsiteY11134" fmla="*/ 7348260 h 13294492"/>
              <a:gd name="connsiteX11135" fmla="*/ 12680598 w 21624131"/>
              <a:gd name="connsiteY11135" fmla="*/ 7330670 h 13294492"/>
              <a:gd name="connsiteX11136" fmla="*/ 18940879 w 21624131"/>
              <a:gd name="connsiteY11136" fmla="*/ 5404969 h 13294492"/>
              <a:gd name="connsiteX11137" fmla="*/ 18996546 w 21624131"/>
              <a:gd name="connsiteY11137" fmla="*/ 5418668 h 13294492"/>
              <a:gd name="connsiteX11138" fmla="*/ 18954796 w 21624131"/>
              <a:gd name="connsiteY11138" fmla="*/ 5459767 h 13294492"/>
              <a:gd name="connsiteX11139" fmla="*/ 18899129 w 21624131"/>
              <a:gd name="connsiteY11139" fmla="*/ 5446068 h 13294492"/>
              <a:gd name="connsiteX11140" fmla="*/ 18940879 w 21624131"/>
              <a:gd name="connsiteY11140" fmla="*/ 5404969 h 13294492"/>
              <a:gd name="connsiteX11141" fmla="*/ 13065151 w 21624131"/>
              <a:gd name="connsiteY11141" fmla="*/ 7210251 h 13294492"/>
              <a:gd name="connsiteX11142" fmla="*/ 13129847 w 21624131"/>
              <a:gd name="connsiteY11142" fmla="*/ 7196270 h 13294492"/>
              <a:gd name="connsiteX11143" fmla="*/ 13134468 w 21624131"/>
              <a:gd name="connsiteY11143" fmla="*/ 7196270 h 13294492"/>
              <a:gd name="connsiteX11144" fmla="*/ 13194543 w 21624131"/>
              <a:gd name="connsiteY11144" fmla="*/ 7177628 h 13294492"/>
              <a:gd name="connsiteX11145" fmla="*/ 13227469 w 21624131"/>
              <a:gd name="connsiteY11145" fmla="*/ 7171220 h 13294492"/>
              <a:gd name="connsiteX11146" fmla="*/ 13228919 w 21624131"/>
              <a:gd name="connsiteY11146" fmla="*/ 7170838 h 13294492"/>
              <a:gd name="connsiteX11147" fmla="*/ 13222847 w 21624131"/>
              <a:gd name="connsiteY11147" fmla="*/ 7172968 h 13294492"/>
              <a:gd name="connsiteX11148" fmla="*/ 13199165 w 21624131"/>
              <a:gd name="connsiteY11148" fmla="*/ 7177628 h 13294492"/>
              <a:gd name="connsiteX11149" fmla="*/ 13208407 w 21624131"/>
              <a:gd name="connsiteY11149" fmla="*/ 7177628 h 13294492"/>
              <a:gd name="connsiteX11150" fmla="*/ 13166816 w 21624131"/>
              <a:gd name="connsiteY11150" fmla="*/ 7191609 h 13294492"/>
              <a:gd name="connsiteX11151" fmla="*/ 13120605 w 21624131"/>
              <a:gd name="connsiteY11151" fmla="*/ 7200930 h 13294492"/>
              <a:gd name="connsiteX11152" fmla="*/ 13083636 w 21624131"/>
              <a:gd name="connsiteY11152" fmla="*/ 7214912 h 13294492"/>
              <a:gd name="connsiteX11153" fmla="*/ 13023561 w 21624131"/>
              <a:gd name="connsiteY11153" fmla="*/ 7228894 h 13294492"/>
              <a:gd name="connsiteX11154" fmla="*/ 13013607 w 21624131"/>
              <a:gd name="connsiteY11154" fmla="*/ 7230686 h 13294492"/>
              <a:gd name="connsiteX11155" fmla="*/ 13018941 w 21624131"/>
              <a:gd name="connsiteY11155" fmla="*/ 7228894 h 13294492"/>
              <a:gd name="connsiteX11156" fmla="*/ 13065151 w 21624131"/>
              <a:gd name="connsiteY11156" fmla="*/ 7210251 h 13294492"/>
              <a:gd name="connsiteX11157" fmla="*/ 12540752 w 21624131"/>
              <a:gd name="connsiteY11157" fmla="*/ 7371260 h 13294492"/>
              <a:gd name="connsiteX11158" fmla="*/ 12529386 w 21624131"/>
              <a:gd name="connsiteY11158" fmla="*/ 7376898 h 13294492"/>
              <a:gd name="connsiteX11159" fmla="*/ 12506515 w 21624131"/>
              <a:gd name="connsiteY11159" fmla="*/ 7384239 h 13294492"/>
              <a:gd name="connsiteX11160" fmla="*/ 12519726 w 21624131"/>
              <a:gd name="connsiteY11160" fmla="*/ 7379153 h 13294492"/>
              <a:gd name="connsiteX11161" fmla="*/ 12540752 w 21624131"/>
              <a:gd name="connsiteY11161" fmla="*/ 7371260 h 13294492"/>
              <a:gd name="connsiteX11162" fmla="*/ 12755641 w 21624131"/>
              <a:gd name="connsiteY11162" fmla="*/ 7304837 h 13294492"/>
              <a:gd name="connsiteX11163" fmla="*/ 12766317 w 21624131"/>
              <a:gd name="connsiteY11163" fmla="*/ 7301730 h 13294492"/>
              <a:gd name="connsiteX11164" fmla="*/ 12762880 w 21624131"/>
              <a:gd name="connsiteY11164" fmla="*/ 7302934 h 13294492"/>
              <a:gd name="connsiteX11165" fmla="*/ 12750956 w 21624131"/>
              <a:gd name="connsiteY11165" fmla="*/ 7306317 h 13294492"/>
              <a:gd name="connsiteX11166" fmla="*/ 12755641 w 21624131"/>
              <a:gd name="connsiteY11166" fmla="*/ 7304837 h 13294492"/>
              <a:gd name="connsiteX11167" fmla="*/ 19652118 w 21624131"/>
              <a:gd name="connsiteY11167" fmla="*/ 5183173 h 13294492"/>
              <a:gd name="connsiteX11168" fmla="*/ 19711770 w 21624131"/>
              <a:gd name="connsiteY11168" fmla="*/ 5206254 h 13294492"/>
              <a:gd name="connsiteX11169" fmla="*/ 19675061 w 21624131"/>
              <a:gd name="connsiteY11169" fmla="*/ 5243185 h 13294492"/>
              <a:gd name="connsiteX11170" fmla="*/ 19620000 w 21624131"/>
              <a:gd name="connsiteY11170" fmla="*/ 5229335 h 13294492"/>
              <a:gd name="connsiteX11171" fmla="*/ 19652118 w 21624131"/>
              <a:gd name="connsiteY11171" fmla="*/ 5183173 h 13294492"/>
              <a:gd name="connsiteX11172" fmla="*/ 12687609 w 21624131"/>
              <a:gd name="connsiteY11172" fmla="*/ 7324384 h 13294492"/>
              <a:gd name="connsiteX11173" fmla="*/ 12652598 w 21624131"/>
              <a:gd name="connsiteY11173" fmla="*/ 7339127 h 13294492"/>
              <a:gd name="connsiteX11174" fmla="*/ 12602123 w 21624131"/>
              <a:gd name="connsiteY11174" fmla="*/ 7352319 h 13294492"/>
              <a:gd name="connsiteX11175" fmla="*/ 12657186 w 21624131"/>
              <a:gd name="connsiteY11175" fmla="*/ 7334729 h 13294492"/>
              <a:gd name="connsiteX11176" fmla="*/ 12832719 w 21624131"/>
              <a:gd name="connsiteY11176" fmla="*/ 7279255 h 13294492"/>
              <a:gd name="connsiteX11177" fmla="*/ 12873600 w 21624131"/>
              <a:gd name="connsiteY11177" fmla="*/ 7270235 h 13294492"/>
              <a:gd name="connsiteX11178" fmla="*/ 12841803 w 21624131"/>
              <a:gd name="connsiteY11178" fmla="*/ 7279255 h 13294492"/>
              <a:gd name="connsiteX11179" fmla="*/ 12805464 w 21624131"/>
              <a:gd name="connsiteY11179" fmla="*/ 7292786 h 13294492"/>
              <a:gd name="connsiteX11180" fmla="*/ 12767990 w 21624131"/>
              <a:gd name="connsiteY11180" fmla="*/ 7301243 h 13294492"/>
              <a:gd name="connsiteX11181" fmla="*/ 12766317 w 21624131"/>
              <a:gd name="connsiteY11181" fmla="*/ 7301730 h 13294492"/>
              <a:gd name="connsiteX11182" fmla="*/ 12791837 w 21624131"/>
              <a:gd name="connsiteY11182" fmla="*/ 7292786 h 13294492"/>
              <a:gd name="connsiteX11183" fmla="*/ 12800923 w 21624131"/>
              <a:gd name="connsiteY11183" fmla="*/ 7292786 h 13294492"/>
              <a:gd name="connsiteX11184" fmla="*/ 12832719 w 21624131"/>
              <a:gd name="connsiteY11184" fmla="*/ 7279255 h 13294492"/>
              <a:gd name="connsiteX11185" fmla="*/ 13624179 w 21624131"/>
              <a:gd name="connsiteY11185" fmla="*/ 7035710 h 13294492"/>
              <a:gd name="connsiteX11186" fmla="*/ 13651791 w 21624131"/>
              <a:gd name="connsiteY11186" fmla="*/ 7029216 h 13294492"/>
              <a:gd name="connsiteX11187" fmla="*/ 13703492 w 21624131"/>
              <a:gd name="connsiteY11187" fmla="*/ 7029216 h 13294492"/>
              <a:gd name="connsiteX11188" fmla="*/ 13661191 w 21624131"/>
              <a:gd name="connsiteY11188" fmla="*/ 7042205 h 13294492"/>
              <a:gd name="connsiteX11189" fmla="*/ 13614191 w 21624131"/>
              <a:gd name="connsiteY11189" fmla="*/ 7042205 h 13294492"/>
              <a:gd name="connsiteX11190" fmla="*/ 13624179 w 21624131"/>
              <a:gd name="connsiteY11190" fmla="*/ 7035710 h 13294492"/>
              <a:gd name="connsiteX11191" fmla="*/ 13195970 w 21624131"/>
              <a:gd name="connsiteY11191" fmla="*/ 7167037 h 13294492"/>
              <a:gd name="connsiteX11192" fmla="*/ 13235073 w 21624131"/>
              <a:gd name="connsiteY11192" fmla="*/ 7158158 h 13294492"/>
              <a:gd name="connsiteX11193" fmla="*/ 13294877 w 21624131"/>
              <a:gd name="connsiteY11193" fmla="*/ 7143951 h 13294492"/>
              <a:gd name="connsiteX11194" fmla="*/ 13262675 w 21624131"/>
              <a:gd name="connsiteY11194" fmla="*/ 7153422 h 13294492"/>
              <a:gd name="connsiteX11195" fmla="*/ 13207470 w 21624131"/>
              <a:gd name="connsiteY11195" fmla="*/ 7167629 h 13294492"/>
              <a:gd name="connsiteX11196" fmla="*/ 13156867 w 21624131"/>
              <a:gd name="connsiteY11196" fmla="*/ 7181836 h 13294492"/>
              <a:gd name="connsiteX11197" fmla="*/ 13184469 w 21624131"/>
              <a:gd name="connsiteY11197" fmla="*/ 7172365 h 13294492"/>
              <a:gd name="connsiteX11198" fmla="*/ 13195970 w 21624131"/>
              <a:gd name="connsiteY11198" fmla="*/ 7167037 h 13294492"/>
              <a:gd name="connsiteX11199" fmla="*/ 12707661 w 21624131"/>
              <a:gd name="connsiteY11199" fmla="*/ 7317139 h 13294492"/>
              <a:gd name="connsiteX11200" fmla="*/ 12692748 w 21624131"/>
              <a:gd name="connsiteY11200" fmla="*/ 7322636 h 13294492"/>
              <a:gd name="connsiteX11201" fmla="*/ 12687609 w 21624131"/>
              <a:gd name="connsiteY11201" fmla="*/ 7324384 h 13294492"/>
              <a:gd name="connsiteX11202" fmla="*/ 12690453 w 21624131"/>
              <a:gd name="connsiteY11202" fmla="*/ 7323186 h 13294492"/>
              <a:gd name="connsiteX11203" fmla="*/ 12707661 w 21624131"/>
              <a:gd name="connsiteY11203" fmla="*/ 7317139 h 13294492"/>
              <a:gd name="connsiteX11204" fmla="*/ 6556886 w 21624131"/>
              <a:gd name="connsiteY11204" fmla="*/ 9207606 h 13294492"/>
              <a:gd name="connsiteX11205" fmla="*/ 6587363 w 21624131"/>
              <a:gd name="connsiteY11205" fmla="*/ 9213187 h 13294492"/>
              <a:gd name="connsiteX11206" fmla="*/ 6633366 w 21624131"/>
              <a:gd name="connsiteY11206" fmla="*/ 9228071 h 13294492"/>
              <a:gd name="connsiteX11207" fmla="*/ 6596564 w 21624131"/>
              <a:gd name="connsiteY11207" fmla="*/ 9233032 h 13294492"/>
              <a:gd name="connsiteX11208" fmla="*/ 6550561 w 21624131"/>
              <a:gd name="connsiteY11208" fmla="*/ 9213187 h 13294492"/>
              <a:gd name="connsiteX11209" fmla="*/ 6556886 w 21624131"/>
              <a:gd name="connsiteY11209" fmla="*/ 9207606 h 13294492"/>
              <a:gd name="connsiteX11210" fmla="*/ 10919036 w 21624131"/>
              <a:gd name="connsiteY11210" fmla="*/ 7865732 h 13294492"/>
              <a:gd name="connsiteX11211" fmla="*/ 10935193 w 21624131"/>
              <a:gd name="connsiteY11211" fmla="*/ 7870406 h 13294492"/>
              <a:gd name="connsiteX11212" fmla="*/ 10902879 w 21624131"/>
              <a:gd name="connsiteY11212" fmla="*/ 7898451 h 13294492"/>
              <a:gd name="connsiteX11213" fmla="*/ 10861333 w 21624131"/>
              <a:gd name="connsiteY11213" fmla="*/ 7903125 h 13294492"/>
              <a:gd name="connsiteX11214" fmla="*/ 10889031 w 21624131"/>
              <a:gd name="connsiteY11214" fmla="*/ 7875080 h 13294492"/>
              <a:gd name="connsiteX11215" fmla="*/ 10919036 w 21624131"/>
              <a:gd name="connsiteY11215" fmla="*/ 7865732 h 13294492"/>
              <a:gd name="connsiteX11216" fmla="*/ 13005419 w 21624131"/>
              <a:gd name="connsiteY11216" fmla="*/ 7222586 h 13294492"/>
              <a:gd name="connsiteX11217" fmla="*/ 13023949 w 21624131"/>
              <a:gd name="connsiteY11217" fmla="*/ 7217811 h 13294492"/>
              <a:gd name="connsiteX11218" fmla="*/ 13070273 w 21624131"/>
              <a:gd name="connsiteY11218" fmla="*/ 7208259 h 13294492"/>
              <a:gd name="connsiteX11219" fmla="*/ 13010052 w 21624131"/>
              <a:gd name="connsiteY11219" fmla="*/ 7222586 h 13294492"/>
              <a:gd name="connsiteX11220" fmla="*/ 13005419 w 21624131"/>
              <a:gd name="connsiteY11220" fmla="*/ 7222586 h 13294492"/>
              <a:gd name="connsiteX11221" fmla="*/ 11679866 w 21624131"/>
              <a:gd name="connsiteY11221" fmla="*/ 7629575 h 13294492"/>
              <a:gd name="connsiteX11222" fmla="*/ 11695595 w 21624131"/>
              <a:gd name="connsiteY11222" fmla="*/ 7630139 h 13294492"/>
              <a:gd name="connsiteX11223" fmla="*/ 11648990 w 21624131"/>
              <a:gd name="connsiteY11223" fmla="*/ 7657200 h 13294492"/>
              <a:gd name="connsiteX11224" fmla="*/ 11611706 w 21624131"/>
              <a:gd name="connsiteY11224" fmla="*/ 7661711 h 13294492"/>
              <a:gd name="connsiteX11225" fmla="*/ 11653650 w 21624131"/>
              <a:gd name="connsiteY11225" fmla="*/ 7639159 h 13294492"/>
              <a:gd name="connsiteX11226" fmla="*/ 11679866 w 21624131"/>
              <a:gd name="connsiteY11226" fmla="*/ 7629575 h 13294492"/>
              <a:gd name="connsiteX11227" fmla="*/ 15238785 w 21624131"/>
              <a:gd name="connsiteY11227" fmla="*/ 6533613 h 13294492"/>
              <a:gd name="connsiteX11228" fmla="*/ 15275714 w 21624131"/>
              <a:gd name="connsiteY11228" fmla="*/ 6538287 h 13294492"/>
              <a:gd name="connsiteX11229" fmla="*/ 15243400 w 21624131"/>
              <a:gd name="connsiteY11229" fmla="*/ 6566332 h 13294492"/>
              <a:gd name="connsiteX11230" fmla="*/ 15201853 w 21624131"/>
              <a:gd name="connsiteY11230" fmla="*/ 6561659 h 13294492"/>
              <a:gd name="connsiteX11231" fmla="*/ 15238785 w 21624131"/>
              <a:gd name="connsiteY11231" fmla="*/ 6533613 h 13294492"/>
              <a:gd name="connsiteX11232" fmla="*/ 14874260 w 21624131"/>
              <a:gd name="connsiteY11232" fmla="*/ 6645226 h 13294492"/>
              <a:gd name="connsiteX11233" fmla="*/ 14915806 w 21624131"/>
              <a:gd name="connsiteY11233" fmla="*/ 6654427 h 13294492"/>
              <a:gd name="connsiteX11234" fmla="*/ 14878875 w 21624131"/>
              <a:gd name="connsiteY11234" fmla="*/ 6682029 h 13294492"/>
              <a:gd name="connsiteX11235" fmla="*/ 14841945 w 21624131"/>
              <a:gd name="connsiteY11235" fmla="*/ 6672828 h 13294492"/>
              <a:gd name="connsiteX11236" fmla="*/ 14874260 w 21624131"/>
              <a:gd name="connsiteY11236" fmla="*/ 6645226 h 13294492"/>
              <a:gd name="connsiteX11237" fmla="*/ 9214813 w 21624131"/>
              <a:gd name="connsiteY11237" fmla="*/ 8385296 h 13294492"/>
              <a:gd name="connsiteX11238" fmla="*/ 9252698 w 21624131"/>
              <a:gd name="connsiteY11238" fmla="*/ 8389970 h 13294492"/>
              <a:gd name="connsiteX11239" fmla="*/ 9224284 w 21624131"/>
              <a:gd name="connsiteY11239" fmla="*/ 8422689 h 13294492"/>
              <a:gd name="connsiteX11240" fmla="*/ 9186399 w 21624131"/>
              <a:gd name="connsiteY11240" fmla="*/ 8418015 h 13294492"/>
              <a:gd name="connsiteX11241" fmla="*/ 9214813 w 21624131"/>
              <a:gd name="connsiteY11241" fmla="*/ 8385296 h 13294492"/>
              <a:gd name="connsiteX11242" fmla="*/ 12852550 w 21624131"/>
              <a:gd name="connsiteY11242" fmla="*/ 7265565 h 13294492"/>
              <a:gd name="connsiteX11243" fmla="*/ 12903506 w 21624131"/>
              <a:gd name="connsiteY11243" fmla="*/ 7251239 h 13294492"/>
              <a:gd name="connsiteX11244" fmla="*/ 12898874 w 21624131"/>
              <a:gd name="connsiteY11244" fmla="*/ 7256014 h 13294492"/>
              <a:gd name="connsiteX11245" fmla="*/ 12884977 w 21624131"/>
              <a:gd name="connsiteY11245" fmla="*/ 7260789 h 13294492"/>
              <a:gd name="connsiteX11246" fmla="*/ 12824755 w 21624131"/>
              <a:gd name="connsiteY11246" fmla="*/ 7279891 h 13294492"/>
              <a:gd name="connsiteX11247" fmla="*/ 12843285 w 21624131"/>
              <a:gd name="connsiteY11247" fmla="*/ 7270340 h 13294492"/>
              <a:gd name="connsiteX11248" fmla="*/ 12796961 w 21624131"/>
              <a:gd name="connsiteY11248" fmla="*/ 7284666 h 13294492"/>
              <a:gd name="connsiteX11249" fmla="*/ 12852550 w 21624131"/>
              <a:gd name="connsiteY11249" fmla="*/ 7265565 h 13294492"/>
              <a:gd name="connsiteX11250" fmla="*/ 19295689 w 21624131"/>
              <a:gd name="connsiteY11250" fmla="*/ 5283298 h 13294492"/>
              <a:gd name="connsiteX11251" fmla="*/ 19351777 w 21624131"/>
              <a:gd name="connsiteY11251" fmla="*/ 5297146 h 13294492"/>
              <a:gd name="connsiteX11252" fmla="*/ 19314384 w 21624131"/>
              <a:gd name="connsiteY11252" fmla="*/ 5343309 h 13294492"/>
              <a:gd name="connsiteX11253" fmla="*/ 19258296 w 21624131"/>
              <a:gd name="connsiteY11253" fmla="*/ 5329460 h 13294492"/>
              <a:gd name="connsiteX11254" fmla="*/ 19295689 w 21624131"/>
              <a:gd name="connsiteY11254" fmla="*/ 5283298 h 13294492"/>
              <a:gd name="connsiteX11255" fmla="*/ 12735533 w 21624131"/>
              <a:gd name="connsiteY11255" fmla="*/ 7300903 h 13294492"/>
              <a:gd name="connsiteX11256" fmla="*/ 12689530 w 21624131"/>
              <a:gd name="connsiteY11256" fmla="*/ 7319459 h 13294492"/>
              <a:gd name="connsiteX11257" fmla="*/ 12638927 w 21624131"/>
              <a:gd name="connsiteY11257" fmla="*/ 7338014 h 13294492"/>
              <a:gd name="connsiteX11258" fmla="*/ 12606725 w 21624131"/>
              <a:gd name="connsiteY11258" fmla="*/ 7347293 h 13294492"/>
              <a:gd name="connsiteX11259" fmla="*/ 12556122 w 21624131"/>
              <a:gd name="connsiteY11259" fmla="*/ 7361209 h 13294492"/>
              <a:gd name="connsiteX11260" fmla="*/ 12597524 w 21624131"/>
              <a:gd name="connsiteY11260" fmla="*/ 7347292 h 13294492"/>
              <a:gd name="connsiteX11261" fmla="*/ 12648128 w 21624131"/>
              <a:gd name="connsiteY11261" fmla="*/ 7333376 h 13294492"/>
              <a:gd name="connsiteX11262" fmla="*/ 12643527 w 21624131"/>
              <a:gd name="connsiteY11262" fmla="*/ 7333376 h 13294492"/>
              <a:gd name="connsiteX11263" fmla="*/ 12675729 w 21624131"/>
              <a:gd name="connsiteY11263" fmla="*/ 7324098 h 13294492"/>
              <a:gd name="connsiteX11264" fmla="*/ 12735533 w 21624131"/>
              <a:gd name="connsiteY11264" fmla="*/ 7300903 h 13294492"/>
              <a:gd name="connsiteX11265" fmla="*/ 12959095 w 21624131"/>
              <a:gd name="connsiteY11265" fmla="*/ 7232137 h 13294492"/>
              <a:gd name="connsiteX11266" fmla="*/ 13010052 w 21624131"/>
              <a:gd name="connsiteY11266" fmla="*/ 7222586 h 13294492"/>
              <a:gd name="connsiteX11267" fmla="*/ 12963728 w 21624131"/>
              <a:gd name="connsiteY11267" fmla="*/ 7236912 h 13294492"/>
              <a:gd name="connsiteX11268" fmla="*/ 12926669 w 21624131"/>
              <a:gd name="connsiteY11268" fmla="*/ 7246463 h 13294492"/>
              <a:gd name="connsiteX11269" fmla="*/ 12898874 w 21624131"/>
              <a:gd name="connsiteY11269" fmla="*/ 7256014 h 13294492"/>
              <a:gd name="connsiteX11270" fmla="*/ 12917403 w 21624131"/>
              <a:gd name="connsiteY11270" fmla="*/ 7246463 h 13294492"/>
              <a:gd name="connsiteX11271" fmla="*/ 12959095 w 21624131"/>
              <a:gd name="connsiteY11271" fmla="*/ 7232137 h 13294492"/>
              <a:gd name="connsiteX11272" fmla="*/ 13035798 w 21624131"/>
              <a:gd name="connsiteY11272" fmla="*/ 7208512 h 13294492"/>
              <a:gd name="connsiteX11273" fmla="*/ 13009990 w 21624131"/>
              <a:gd name="connsiteY11273" fmla="*/ 7218949 h 13294492"/>
              <a:gd name="connsiteX11274" fmla="*/ 12994505 w 21624131"/>
              <a:gd name="connsiteY11274" fmla="*/ 7222428 h 13294492"/>
              <a:gd name="connsiteX11275" fmla="*/ 13035801 w 21624131"/>
              <a:gd name="connsiteY11275" fmla="*/ 7208511 h 13294492"/>
              <a:gd name="connsiteX11276" fmla="*/ 13035803 w 21624131"/>
              <a:gd name="connsiteY11276" fmla="*/ 7208510 h 13294492"/>
              <a:gd name="connsiteX11277" fmla="*/ 13035798 w 21624131"/>
              <a:gd name="connsiteY11277" fmla="*/ 7208512 h 13294492"/>
              <a:gd name="connsiteX11278" fmla="*/ 12989429 w 21624131"/>
              <a:gd name="connsiteY11278" fmla="*/ 7222428 h 13294492"/>
              <a:gd name="connsiteX11279" fmla="*/ 12994505 w 21624131"/>
              <a:gd name="connsiteY11279" fmla="*/ 7222428 h 13294492"/>
              <a:gd name="connsiteX11280" fmla="*/ 12990444 w 21624131"/>
              <a:gd name="connsiteY11280" fmla="*/ 7222428 h 13294492"/>
              <a:gd name="connsiteX11281" fmla="*/ 12989429 w 21624131"/>
              <a:gd name="connsiteY11281" fmla="*/ 7222428 h 13294492"/>
              <a:gd name="connsiteX11282" fmla="*/ 13049567 w 21624131"/>
              <a:gd name="connsiteY11282" fmla="*/ 7203872 h 13294492"/>
              <a:gd name="connsiteX11283" fmla="*/ 13100040 w 21624131"/>
              <a:gd name="connsiteY11283" fmla="*/ 7194594 h 13294492"/>
              <a:gd name="connsiteX11284" fmla="*/ 13078245 w 21624131"/>
              <a:gd name="connsiteY11284" fmla="*/ 7199813 h 13294492"/>
              <a:gd name="connsiteX11285" fmla="*/ 13035803 w 21624131"/>
              <a:gd name="connsiteY11285" fmla="*/ 7208510 h 13294492"/>
              <a:gd name="connsiteX11286" fmla="*/ 17492555 w 21624131"/>
              <a:gd name="connsiteY11286" fmla="*/ 5837211 h 13294492"/>
              <a:gd name="connsiteX11287" fmla="*/ 17511692 w 21624131"/>
              <a:gd name="connsiteY11287" fmla="*/ 5843794 h 13294492"/>
              <a:gd name="connsiteX11288" fmla="*/ 17469940 w 21624131"/>
              <a:gd name="connsiteY11288" fmla="*/ 5886883 h 13294492"/>
              <a:gd name="connsiteX11289" fmla="*/ 17423551 w 21624131"/>
              <a:gd name="connsiteY11289" fmla="*/ 5891670 h 13294492"/>
              <a:gd name="connsiteX11290" fmla="*/ 17456023 w 21624131"/>
              <a:gd name="connsiteY11290" fmla="*/ 5848582 h 13294492"/>
              <a:gd name="connsiteX11291" fmla="*/ 17492555 w 21624131"/>
              <a:gd name="connsiteY11291" fmla="*/ 5837211 h 13294492"/>
              <a:gd name="connsiteX11292" fmla="*/ 18018111 w 21624131"/>
              <a:gd name="connsiteY11292" fmla="*/ 5673015 h 13294492"/>
              <a:gd name="connsiteX11293" fmla="*/ 18069141 w 21624131"/>
              <a:gd name="connsiteY11293" fmla="*/ 5677654 h 13294492"/>
              <a:gd name="connsiteX11294" fmla="*/ 18027388 w 21624131"/>
              <a:gd name="connsiteY11294" fmla="*/ 5719404 h 13294492"/>
              <a:gd name="connsiteX11295" fmla="*/ 17976362 w 21624131"/>
              <a:gd name="connsiteY11295" fmla="*/ 5714766 h 13294492"/>
              <a:gd name="connsiteX11296" fmla="*/ 18018111 w 21624131"/>
              <a:gd name="connsiteY11296" fmla="*/ 5673015 h 13294492"/>
              <a:gd name="connsiteX11297" fmla="*/ 7407262 w 21624131"/>
              <a:gd name="connsiteY11297" fmla="*/ 8935364 h 13294492"/>
              <a:gd name="connsiteX11298" fmla="*/ 7444374 w 21624131"/>
              <a:gd name="connsiteY11298" fmla="*/ 8949571 h 13294492"/>
              <a:gd name="connsiteX11299" fmla="*/ 7416540 w 21624131"/>
              <a:gd name="connsiteY11299" fmla="*/ 8968513 h 13294492"/>
              <a:gd name="connsiteX11300" fmla="*/ 7379428 w 21624131"/>
              <a:gd name="connsiteY11300" fmla="*/ 8959042 h 13294492"/>
              <a:gd name="connsiteX11301" fmla="*/ 7407262 w 21624131"/>
              <a:gd name="connsiteY11301" fmla="*/ 8935364 h 13294492"/>
              <a:gd name="connsiteX11302" fmla="*/ 12397624 w 21624131"/>
              <a:gd name="connsiteY11302" fmla="*/ 7398708 h 13294492"/>
              <a:gd name="connsiteX11303" fmla="*/ 12448653 w 21624131"/>
              <a:gd name="connsiteY11303" fmla="*/ 7384790 h 13294492"/>
              <a:gd name="connsiteX11304" fmla="*/ 12406902 w 21624131"/>
              <a:gd name="connsiteY11304" fmla="*/ 7403347 h 13294492"/>
              <a:gd name="connsiteX11305" fmla="*/ 12360512 w 21624131"/>
              <a:gd name="connsiteY11305" fmla="*/ 7417263 h 13294492"/>
              <a:gd name="connsiteX11306" fmla="*/ 12397624 w 21624131"/>
              <a:gd name="connsiteY11306" fmla="*/ 7398708 h 13294492"/>
              <a:gd name="connsiteX11307" fmla="*/ 13095879 w 21624131"/>
              <a:gd name="connsiteY11307" fmla="*/ 7180371 h 13294492"/>
              <a:gd name="connsiteX11308" fmla="*/ 13125206 w 21624131"/>
              <a:gd name="connsiteY11308" fmla="*/ 7171914 h 13294492"/>
              <a:gd name="connsiteX11309" fmla="*/ 13175809 w 21624131"/>
              <a:gd name="connsiteY11309" fmla="*/ 7162894 h 13294492"/>
              <a:gd name="connsiteX11310" fmla="*/ 13134406 w 21624131"/>
              <a:gd name="connsiteY11310" fmla="*/ 7176425 h 13294492"/>
              <a:gd name="connsiteX11311" fmla="*/ 13083803 w 21624131"/>
              <a:gd name="connsiteY11311" fmla="*/ 7185445 h 13294492"/>
              <a:gd name="connsiteX11312" fmla="*/ 13095879 w 21624131"/>
              <a:gd name="connsiteY11312" fmla="*/ 7180371 h 13294492"/>
              <a:gd name="connsiteX11313" fmla="*/ 5960129 w 21624131"/>
              <a:gd name="connsiteY11313" fmla="*/ 9374987 h 13294492"/>
              <a:gd name="connsiteX11314" fmla="*/ 5995690 w 21624131"/>
              <a:gd name="connsiteY11314" fmla="*/ 9375550 h 13294492"/>
              <a:gd name="connsiteX11315" fmla="*/ 6050754 w 21624131"/>
              <a:gd name="connsiteY11315" fmla="*/ 9398101 h 13294492"/>
              <a:gd name="connsiteX11316" fmla="*/ 5995690 w 21624131"/>
              <a:gd name="connsiteY11316" fmla="*/ 9407122 h 13294492"/>
              <a:gd name="connsiteX11317" fmla="*/ 5945217 w 21624131"/>
              <a:gd name="connsiteY11317" fmla="*/ 9384571 h 13294492"/>
              <a:gd name="connsiteX11318" fmla="*/ 5960129 w 21624131"/>
              <a:gd name="connsiteY11318" fmla="*/ 9374987 h 13294492"/>
              <a:gd name="connsiteX11319" fmla="*/ 16145639 w 21624131"/>
              <a:gd name="connsiteY11319" fmla="*/ 6241358 h 13294492"/>
              <a:gd name="connsiteX11320" fmla="*/ 16191216 w 21624131"/>
              <a:gd name="connsiteY11320" fmla="*/ 6236684 h 13294492"/>
              <a:gd name="connsiteX11321" fmla="*/ 16154755 w 21624131"/>
              <a:gd name="connsiteY11321" fmla="*/ 6274078 h 13294492"/>
              <a:gd name="connsiteX11322" fmla="*/ 16113737 w 21624131"/>
              <a:gd name="connsiteY11322" fmla="*/ 6278751 h 13294492"/>
              <a:gd name="connsiteX11323" fmla="*/ 16145639 w 21624131"/>
              <a:gd name="connsiteY11323" fmla="*/ 6241358 h 13294492"/>
              <a:gd name="connsiteX11324" fmla="*/ 13794200 w 21624131"/>
              <a:gd name="connsiteY11324" fmla="*/ 6964111 h 13294492"/>
              <a:gd name="connsiteX11325" fmla="*/ 13823911 w 21624131"/>
              <a:gd name="connsiteY11325" fmla="*/ 6959037 h 13294492"/>
              <a:gd name="connsiteX11326" fmla="*/ 13865855 w 21624131"/>
              <a:gd name="connsiteY11326" fmla="*/ 6963547 h 13294492"/>
              <a:gd name="connsiteX11327" fmla="*/ 13828572 w 21624131"/>
              <a:gd name="connsiteY11327" fmla="*/ 6977078 h 13294492"/>
              <a:gd name="connsiteX11328" fmla="*/ 13781967 w 21624131"/>
              <a:gd name="connsiteY11328" fmla="*/ 6972567 h 13294492"/>
              <a:gd name="connsiteX11329" fmla="*/ 13794200 w 21624131"/>
              <a:gd name="connsiteY11329" fmla="*/ 6964111 h 13294492"/>
              <a:gd name="connsiteX11330" fmla="*/ 5624791 w 21624131"/>
              <a:gd name="connsiteY11330" fmla="*/ 9475224 h 13294492"/>
              <a:gd name="connsiteX11331" fmla="*/ 5660863 w 21624131"/>
              <a:gd name="connsiteY11331" fmla="*/ 9472969 h 13294492"/>
              <a:gd name="connsiteX11332" fmla="*/ 5726025 w 21624131"/>
              <a:gd name="connsiteY11332" fmla="*/ 9500029 h 13294492"/>
              <a:gd name="connsiteX11333" fmla="*/ 5670171 w 21624131"/>
              <a:gd name="connsiteY11333" fmla="*/ 9518070 h 13294492"/>
              <a:gd name="connsiteX11334" fmla="*/ 5609664 w 21624131"/>
              <a:gd name="connsiteY11334" fmla="*/ 9491008 h 13294492"/>
              <a:gd name="connsiteX11335" fmla="*/ 5624791 w 21624131"/>
              <a:gd name="connsiteY11335" fmla="*/ 9475224 h 13294492"/>
              <a:gd name="connsiteX11336" fmla="*/ 12757993 w 21624131"/>
              <a:gd name="connsiteY11336" fmla="*/ 7279642 h 13294492"/>
              <a:gd name="connsiteX11337" fmla="*/ 12808596 w 21624131"/>
              <a:gd name="connsiteY11337" fmla="*/ 7265725 h 13294492"/>
              <a:gd name="connsiteX11338" fmla="*/ 12771793 w 21624131"/>
              <a:gd name="connsiteY11338" fmla="*/ 7284281 h 13294492"/>
              <a:gd name="connsiteX11339" fmla="*/ 12721190 w 21624131"/>
              <a:gd name="connsiteY11339" fmla="*/ 7293559 h 13294492"/>
              <a:gd name="connsiteX11340" fmla="*/ 12757993 w 21624131"/>
              <a:gd name="connsiteY11340" fmla="*/ 7279642 h 13294492"/>
              <a:gd name="connsiteX11341" fmla="*/ 3912871 w 21624131"/>
              <a:gd name="connsiteY11341" fmla="*/ 10000038 h 13294492"/>
              <a:gd name="connsiteX11342" fmla="*/ 3992188 w 21624131"/>
              <a:gd name="connsiteY11342" fmla="*/ 10041927 h 13294492"/>
              <a:gd name="connsiteX11343" fmla="*/ 3945531 w 21624131"/>
              <a:gd name="connsiteY11343" fmla="*/ 10102435 h 13294492"/>
              <a:gd name="connsiteX11344" fmla="*/ 3866215 w 21624131"/>
              <a:gd name="connsiteY11344" fmla="*/ 10060545 h 13294492"/>
              <a:gd name="connsiteX11345" fmla="*/ 3912871 w 21624131"/>
              <a:gd name="connsiteY11345" fmla="*/ 10000038 h 13294492"/>
              <a:gd name="connsiteX11346" fmla="*/ 1426119 w 21624131"/>
              <a:gd name="connsiteY11346" fmla="*/ 10764764 h 13294492"/>
              <a:gd name="connsiteX11347" fmla="*/ 1451059 w 21624131"/>
              <a:gd name="connsiteY11347" fmla="*/ 10757975 h 13294492"/>
              <a:gd name="connsiteX11348" fmla="*/ 1529709 w 21624131"/>
              <a:gd name="connsiteY11348" fmla="*/ 10772301 h 13294492"/>
              <a:gd name="connsiteX11349" fmla="*/ 1469565 w 21624131"/>
              <a:gd name="connsiteY11349" fmla="*/ 10820055 h 13294492"/>
              <a:gd name="connsiteX11350" fmla="*/ 1395541 w 21624131"/>
              <a:gd name="connsiteY11350" fmla="*/ 10805728 h 13294492"/>
              <a:gd name="connsiteX11351" fmla="*/ 1426119 w 21624131"/>
              <a:gd name="connsiteY11351" fmla="*/ 10764764 h 13294492"/>
              <a:gd name="connsiteX11352" fmla="*/ 11480921 w 21624131"/>
              <a:gd name="connsiteY11352" fmla="*/ 7670484 h 13294492"/>
              <a:gd name="connsiteX11353" fmla="*/ 11495347 w 21624131"/>
              <a:gd name="connsiteY11353" fmla="*/ 7671093 h 13294492"/>
              <a:gd name="connsiteX11354" fmla="*/ 11453800 w 21624131"/>
              <a:gd name="connsiteY11354" fmla="*/ 7700318 h 13294492"/>
              <a:gd name="connsiteX11355" fmla="*/ 11416869 w 21624131"/>
              <a:gd name="connsiteY11355" fmla="*/ 7705189 h 13294492"/>
              <a:gd name="connsiteX11356" fmla="*/ 11449184 w 21624131"/>
              <a:gd name="connsiteY11356" fmla="*/ 7680834 h 13294492"/>
              <a:gd name="connsiteX11357" fmla="*/ 11480921 w 21624131"/>
              <a:gd name="connsiteY11357" fmla="*/ 7670484 h 13294492"/>
              <a:gd name="connsiteX11358" fmla="*/ 2480046 w 21624131"/>
              <a:gd name="connsiteY11358" fmla="*/ 10437463 h 13294492"/>
              <a:gd name="connsiteX11359" fmla="*/ 2505636 w 21624131"/>
              <a:gd name="connsiteY11359" fmla="*/ 10430970 h 13294492"/>
              <a:gd name="connsiteX11360" fmla="*/ 2579660 w 21624131"/>
              <a:gd name="connsiteY11360" fmla="*/ 10453802 h 13294492"/>
              <a:gd name="connsiteX11361" fmla="*/ 2524142 w 21624131"/>
              <a:gd name="connsiteY11361" fmla="*/ 10494900 h 13294492"/>
              <a:gd name="connsiteX11362" fmla="*/ 2450119 w 21624131"/>
              <a:gd name="connsiteY11362" fmla="*/ 10476634 h 13294492"/>
              <a:gd name="connsiteX11363" fmla="*/ 2480046 w 21624131"/>
              <a:gd name="connsiteY11363" fmla="*/ 10437463 h 13294492"/>
              <a:gd name="connsiteX11364" fmla="*/ 12204050 w 21624131"/>
              <a:gd name="connsiteY11364" fmla="*/ 7445676 h 13294492"/>
              <a:gd name="connsiteX11365" fmla="*/ 12251051 w 21624131"/>
              <a:gd name="connsiteY11365" fmla="*/ 7436205 h 13294492"/>
              <a:gd name="connsiteX11366" fmla="*/ 12218150 w 21624131"/>
              <a:gd name="connsiteY11366" fmla="*/ 7455148 h 13294492"/>
              <a:gd name="connsiteX11367" fmla="*/ 12166450 w 21624131"/>
              <a:gd name="connsiteY11367" fmla="*/ 7469355 h 13294492"/>
              <a:gd name="connsiteX11368" fmla="*/ 12204050 w 21624131"/>
              <a:gd name="connsiteY11368" fmla="*/ 7445676 h 13294492"/>
              <a:gd name="connsiteX11369" fmla="*/ 5788420 w 21624131"/>
              <a:gd name="connsiteY11369" fmla="*/ 9418244 h 13294492"/>
              <a:gd name="connsiteX11370" fmla="*/ 5828231 w 21624131"/>
              <a:gd name="connsiteY11370" fmla="*/ 9416442 h 13294492"/>
              <a:gd name="connsiteX11371" fmla="*/ 5889118 w 21624131"/>
              <a:gd name="connsiteY11371" fmla="*/ 9440496 h 13294492"/>
              <a:gd name="connsiteX11372" fmla="*/ 5837598 w 21624131"/>
              <a:gd name="connsiteY11372" fmla="*/ 9454928 h 13294492"/>
              <a:gd name="connsiteX11373" fmla="*/ 5776711 w 21624131"/>
              <a:gd name="connsiteY11373" fmla="*/ 9430873 h 13294492"/>
              <a:gd name="connsiteX11374" fmla="*/ 5788420 w 21624131"/>
              <a:gd name="connsiteY11374" fmla="*/ 9418244 h 13294492"/>
              <a:gd name="connsiteX11375" fmla="*/ 14512001 w 21624131"/>
              <a:gd name="connsiteY11375" fmla="*/ 6732030 h 13294492"/>
              <a:gd name="connsiteX11376" fmla="*/ 14553946 w 21624131"/>
              <a:gd name="connsiteY11376" fmla="*/ 6741652 h 13294492"/>
              <a:gd name="connsiteX11377" fmla="*/ 14525983 w 21624131"/>
              <a:gd name="connsiteY11377" fmla="*/ 6765706 h 13294492"/>
              <a:gd name="connsiteX11378" fmla="*/ 14479379 w 21624131"/>
              <a:gd name="connsiteY11378" fmla="*/ 6756084 h 13294492"/>
              <a:gd name="connsiteX11379" fmla="*/ 14512001 w 21624131"/>
              <a:gd name="connsiteY11379" fmla="*/ 6732030 h 13294492"/>
              <a:gd name="connsiteX11380" fmla="*/ 3029526 w 21624131"/>
              <a:gd name="connsiteY11380" fmla="*/ 10263289 h 13294492"/>
              <a:gd name="connsiteX11381" fmla="*/ 3104575 w 21624131"/>
              <a:gd name="connsiteY11381" fmla="*/ 10291252 h 13294492"/>
              <a:gd name="connsiteX11382" fmla="*/ 3052978 w 21624131"/>
              <a:gd name="connsiteY11382" fmla="*/ 10337857 h 13294492"/>
              <a:gd name="connsiteX11383" fmla="*/ 2977930 w 21624131"/>
              <a:gd name="connsiteY11383" fmla="*/ 10309895 h 13294492"/>
              <a:gd name="connsiteX11384" fmla="*/ 3029526 w 21624131"/>
              <a:gd name="connsiteY11384" fmla="*/ 10263289 h 13294492"/>
              <a:gd name="connsiteX11385" fmla="*/ 15590520 w 21624131"/>
              <a:gd name="connsiteY11385" fmla="*/ 6398310 h 13294492"/>
              <a:gd name="connsiteX11386" fmla="*/ 15631109 w 21624131"/>
              <a:gd name="connsiteY11386" fmla="*/ 6398310 h 13294492"/>
              <a:gd name="connsiteX11387" fmla="*/ 15604048 w 21624131"/>
              <a:gd name="connsiteY11387" fmla="*/ 6431030 h 13294492"/>
              <a:gd name="connsiteX11388" fmla="*/ 15558948 w 21624131"/>
              <a:gd name="connsiteY11388" fmla="*/ 6431029 h 13294492"/>
              <a:gd name="connsiteX11389" fmla="*/ 15590520 w 21624131"/>
              <a:gd name="connsiteY11389" fmla="*/ 6398310 h 13294492"/>
              <a:gd name="connsiteX11390" fmla="*/ 10131828 w 21624131"/>
              <a:gd name="connsiteY11390" fmla="*/ 8075575 h 13294492"/>
              <a:gd name="connsiteX11391" fmla="*/ 10172926 w 21624131"/>
              <a:gd name="connsiteY11391" fmla="*/ 8071147 h 13294492"/>
              <a:gd name="connsiteX11392" fmla="*/ 10145527 w 21624131"/>
              <a:gd name="connsiteY11392" fmla="*/ 8102144 h 13294492"/>
              <a:gd name="connsiteX11393" fmla="*/ 10108996 w 21624131"/>
              <a:gd name="connsiteY11393" fmla="*/ 8106572 h 13294492"/>
              <a:gd name="connsiteX11394" fmla="*/ 10131828 w 21624131"/>
              <a:gd name="connsiteY11394" fmla="*/ 8075575 h 13294492"/>
              <a:gd name="connsiteX11395" fmla="*/ 16732286 w 21624131"/>
              <a:gd name="connsiteY11395" fmla="*/ 6045448 h 13294492"/>
              <a:gd name="connsiteX11396" fmla="*/ 16745959 w 21624131"/>
              <a:gd name="connsiteY11396" fmla="*/ 6051745 h 13294492"/>
              <a:gd name="connsiteX11397" fmla="*/ 16714056 w 21624131"/>
              <a:gd name="connsiteY11397" fmla="*/ 6088380 h 13294492"/>
              <a:gd name="connsiteX11398" fmla="*/ 16668479 w 21624131"/>
              <a:gd name="connsiteY11398" fmla="*/ 6092960 h 13294492"/>
              <a:gd name="connsiteX11399" fmla="*/ 16704940 w 21624131"/>
              <a:gd name="connsiteY11399" fmla="*/ 6056324 h 13294492"/>
              <a:gd name="connsiteX11400" fmla="*/ 16732286 w 21624131"/>
              <a:gd name="connsiteY11400" fmla="*/ 6045448 h 13294492"/>
              <a:gd name="connsiteX11401" fmla="*/ 13291173 w 21624131"/>
              <a:gd name="connsiteY11401" fmla="*/ 7102460 h 13294492"/>
              <a:gd name="connsiteX11402" fmla="*/ 13338174 w 21624131"/>
              <a:gd name="connsiteY11402" fmla="*/ 7097498 h 13294492"/>
              <a:gd name="connsiteX11403" fmla="*/ 13300573 w 21624131"/>
              <a:gd name="connsiteY11403" fmla="*/ 7112382 h 13294492"/>
              <a:gd name="connsiteX11404" fmla="*/ 13253573 w 21624131"/>
              <a:gd name="connsiteY11404" fmla="*/ 7122305 h 13294492"/>
              <a:gd name="connsiteX11405" fmla="*/ 13291173 w 21624131"/>
              <a:gd name="connsiteY11405" fmla="*/ 7102460 h 13294492"/>
              <a:gd name="connsiteX11406" fmla="*/ 6253367 w 21624131"/>
              <a:gd name="connsiteY11406" fmla="*/ 9264657 h 13294492"/>
              <a:gd name="connsiteX11407" fmla="*/ 6286061 w 21624131"/>
              <a:gd name="connsiteY11407" fmla="*/ 9267759 h 13294492"/>
              <a:gd name="connsiteX11408" fmla="*/ 6341124 w 21624131"/>
              <a:gd name="connsiteY11408" fmla="*/ 9287604 h 13294492"/>
              <a:gd name="connsiteX11409" fmla="*/ 6299826 w 21624131"/>
              <a:gd name="connsiteY11409" fmla="*/ 9287604 h 13294492"/>
              <a:gd name="connsiteX11410" fmla="*/ 6244767 w 21624131"/>
              <a:gd name="connsiteY11410" fmla="*/ 9272718 h 13294492"/>
              <a:gd name="connsiteX11411" fmla="*/ 6253367 w 21624131"/>
              <a:gd name="connsiteY11411" fmla="*/ 9264657 h 13294492"/>
              <a:gd name="connsiteX11412" fmla="*/ 1978401 w 21624131"/>
              <a:gd name="connsiteY11412" fmla="*/ 10577168 h 13294492"/>
              <a:gd name="connsiteX11413" fmla="*/ 2052006 w 21624131"/>
              <a:gd name="connsiteY11413" fmla="*/ 10591085 h 13294492"/>
              <a:gd name="connsiteX11414" fmla="*/ 1992201 w 21624131"/>
              <a:gd name="connsiteY11414" fmla="*/ 10628197 h 13294492"/>
              <a:gd name="connsiteX11415" fmla="*/ 1918596 w 21624131"/>
              <a:gd name="connsiteY11415" fmla="*/ 10614280 h 13294492"/>
              <a:gd name="connsiteX11416" fmla="*/ 1978401 w 21624131"/>
              <a:gd name="connsiteY11416" fmla="*/ 10577168 h 13294492"/>
              <a:gd name="connsiteX11417" fmla="*/ 10699762 w 21624131"/>
              <a:gd name="connsiteY11417" fmla="*/ 7894761 h 13294492"/>
              <a:gd name="connsiteX11418" fmla="*/ 10737647 w 21624131"/>
              <a:gd name="connsiteY11418" fmla="*/ 7894760 h 13294492"/>
              <a:gd name="connsiteX11419" fmla="*/ 10699763 w 21624131"/>
              <a:gd name="connsiteY11419" fmla="*/ 7927479 h 13294492"/>
              <a:gd name="connsiteX11420" fmla="*/ 10661878 w 21624131"/>
              <a:gd name="connsiteY11420" fmla="*/ 7927480 h 13294492"/>
              <a:gd name="connsiteX11421" fmla="*/ 10699762 w 21624131"/>
              <a:gd name="connsiteY11421" fmla="*/ 7894761 h 13294492"/>
              <a:gd name="connsiteX11422" fmla="*/ 13956863 w 21624131"/>
              <a:gd name="connsiteY11422" fmla="*/ 6888230 h 13294492"/>
              <a:gd name="connsiteX11423" fmla="*/ 13985348 w 21624131"/>
              <a:gd name="connsiteY11423" fmla="*/ 6880691 h 13294492"/>
              <a:gd name="connsiteX11424" fmla="*/ 14030924 w 21624131"/>
              <a:gd name="connsiteY11424" fmla="*/ 6889969 h 13294492"/>
              <a:gd name="connsiteX11425" fmla="*/ 13989905 w 21624131"/>
              <a:gd name="connsiteY11425" fmla="*/ 6903886 h 13294492"/>
              <a:gd name="connsiteX11426" fmla="*/ 13948887 w 21624131"/>
              <a:gd name="connsiteY11426" fmla="*/ 6899247 h 13294492"/>
              <a:gd name="connsiteX11427" fmla="*/ 13956863 w 21624131"/>
              <a:gd name="connsiteY11427" fmla="*/ 6888230 h 13294492"/>
              <a:gd name="connsiteX11428" fmla="*/ 12009923 w 21624131"/>
              <a:gd name="connsiteY11428" fmla="*/ 7486268 h 13294492"/>
              <a:gd name="connsiteX11429" fmla="*/ 12055499 w 21624131"/>
              <a:gd name="connsiteY11429" fmla="*/ 7476797 h 13294492"/>
              <a:gd name="connsiteX11430" fmla="*/ 12019039 w 21624131"/>
              <a:gd name="connsiteY11430" fmla="*/ 7500475 h 13294492"/>
              <a:gd name="connsiteX11431" fmla="*/ 11973463 w 21624131"/>
              <a:gd name="connsiteY11431" fmla="*/ 7514682 h 13294492"/>
              <a:gd name="connsiteX11432" fmla="*/ 12009923 w 21624131"/>
              <a:gd name="connsiteY11432" fmla="*/ 7486268 h 13294492"/>
              <a:gd name="connsiteX11433" fmla="*/ 12598591 w 21624131"/>
              <a:gd name="connsiteY11433" fmla="*/ 7305047 h 13294492"/>
              <a:gd name="connsiteX11434" fmla="*/ 12610244 w 21624131"/>
              <a:gd name="connsiteY11434" fmla="*/ 7305639 h 13294492"/>
              <a:gd name="connsiteX11435" fmla="*/ 12572959 w 21624131"/>
              <a:gd name="connsiteY11435" fmla="*/ 7324581 h 13294492"/>
              <a:gd name="connsiteX11436" fmla="*/ 12526354 w 21624131"/>
              <a:gd name="connsiteY11436" fmla="*/ 7334053 h 13294492"/>
              <a:gd name="connsiteX11437" fmla="*/ 12572958 w 21624131"/>
              <a:gd name="connsiteY11437" fmla="*/ 7315110 h 13294492"/>
              <a:gd name="connsiteX11438" fmla="*/ 12598591 w 21624131"/>
              <a:gd name="connsiteY11438" fmla="*/ 7305047 h 13294492"/>
              <a:gd name="connsiteX11439" fmla="*/ 1069824 w 21624131"/>
              <a:gd name="connsiteY11439" fmla="*/ 10848773 h 13294492"/>
              <a:gd name="connsiteX11440" fmla="*/ 1095413 w 21624131"/>
              <a:gd name="connsiteY11440" fmla="*/ 10841513 h 13294492"/>
              <a:gd name="connsiteX11441" fmla="*/ 1169019 w 21624131"/>
              <a:gd name="connsiteY11441" fmla="*/ 10864515 h 13294492"/>
              <a:gd name="connsiteX11442" fmla="*/ 1104614 w 21624131"/>
              <a:gd name="connsiteY11442" fmla="*/ 10915117 h 13294492"/>
              <a:gd name="connsiteX11443" fmla="*/ 1031009 w 21624131"/>
              <a:gd name="connsiteY11443" fmla="*/ 10892116 h 13294492"/>
              <a:gd name="connsiteX11444" fmla="*/ 1069824 w 21624131"/>
              <a:gd name="connsiteY11444" fmla="*/ 10848773 h 13294492"/>
              <a:gd name="connsiteX11445" fmla="*/ 12929984 w 21624131"/>
              <a:gd name="connsiteY11445" fmla="*/ 7199233 h 13294492"/>
              <a:gd name="connsiteX11446" fmla="*/ 12971002 w 21624131"/>
              <a:gd name="connsiteY11446" fmla="*/ 7194594 h 13294492"/>
              <a:gd name="connsiteX11447" fmla="*/ 12939099 w 21624131"/>
              <a:gd name="connsiteY11447" fmla="*/ 7208511 h 13294492"/>
              <a:gd name="connsiteX11448" fmla="*/ 12888966 w 21624131"/>
              <a:gd name="connsiteY11448" fmla="*/ 7217789 h 13294492"/>
              <a:gd name="connsiteX11449" fmla="*/ 12929984 w 21624131"/>
              <a:gd name="connsiteY11449" fmla="*/ 7199233 h 13294492"/>
              <a:gd name="connsiteX11450" fmla="*/ 20532042 w 21624131"/>
              <a:gd name="connsiteY11450" fmla="*/ 4859298 h 13294492"/>
              <a:gd name="connsiteX11451" fmla="*/ 20583071 w 21624131"/>
              <a:gd name="connsiteY11451" fmla="*/ 4868647 h 13294492"/>
              <a:gd name="connsiteX11452" fmla="*/ 20550598 w 21624131"/>
              <a:gd name="connsiteY11452" fmla="*/ 4901366 h 13294492"/>
              <a:gd name="connsiteX11453" fmla="*/ 20494931 w 21624131"/>
              <a:gd name="connsiteY11453" fmla="*/ 4892017 h 13294492"/>
              <a:gd name="connsiteX11454" fmla="*/ 20532042 w 21624131"/>
              <a:gd name="connsiteY11454" fmla="*/ 4859298 h 13294492"/>
              <a:gd name="connsiteX11455" fmla="*/ 9579813 w 21624131"/>
              <a:gd name="connsiteY11455" fmla="*/ 8227729 h 13294492"/>
              <a:gd name="connsiteX11456" fmla="*/ 9612648 w 21624131"/>
              <a:gd name="connsiteY11456" fmla="*/ 8232465 h 13294492"/>
              <a:gd name="connsiteX11457" fmla="*/ 9579813 w 21624131"/>
              <a:gd name="connsiteY11457" fmla="*/ 8270350 h 13294492"/>
              <a:gd name="connsiteX11458" fmla="*/ 9546980 w 21624131"/>
              <a:gd name="connsiteY11458" fmla="*/ 8260879 h 13294492"/>
              <a:gd name="connsiteX11459" fmla="*/ 9579813 w 21624131"/>
              <a:gd name="connsiteY11459" fmla="*/ 8227729 h 13294492"/>
              <a:gd name="connsiteX11460" fmla="*/ 4946800 w 21624131"/>
              <a:gd name="connsiteY11460" fmla="*/ 9650314 h 13294492"/>
              <a:gd name="connsiteX11461" fmla="*/ 4971807 w 21624131"/>
              <a:gd name="connsiteY11461" fmla="*/ 9647058 h 13294492"/>
              <a:gd name="connsiteX11462" fmla="*/ 5036753 w 21624131"/>
              <a:gd name="connsiteY11462" fmla="*/ 9680207 h 13294492"/>
              <a:gd name="connsiteX11463" fmla="*/ 4985724 w 21624131"/>
              <a:gd name="connsiteY11463" fmla="*/ 9722828 h 13294492"/>
              <a:gd name="connsiteX11464" fmla="*/ 4916140 w 21624131"/>
              <a:gd name="connsiteY11464" fmla="*/ 9684943 h 13294492"/>
              <a:gd name="connsiteX11465" fmla="*/ 4946800 w 21624131"/>
              <a:gd name="connsiteY11465" fmla="*/ 9650314 h 13294492"/>
              <a:gd name="connsiteX11466" fmla="*/ 11282224 w 21624131"/>
              <a:gd name="connsiteY11466" fmla="*/ 7700663 h 13294492"/>
              <a:gd name="connsiteX11467" fmla="*/ 11297805 w 21624131"/>
              <a:gd name="connsiteY11467" fmla="*/ 7705337 h 13294492"/>
              <a:gd name="connsiteX11468" fmla="*/ 11260874 w 21624131"/>
              <a:gd name="connsiteY11468" fmla="*/ 7733382 h 13294492"/>
              <a:gd name="connsiteX11469" fmla="*/ 11219327 w 21624131"/>
              <a:gd name="connsiteY11469" fmla="*/ 7738056 h 13294492"/>
              <a:gd name="connsiteX11470" fmla="*/ 11256258 w 21624131"/>
              <a:gd name="connsiteY11470" fmla="*/ 7710011 h 13294492"/>
              <a:gd name="connsiteX11471" fmla="*/ 11282224 w 21624131"/>
              <a:gd name="connsiteY11471" fmla="*/ 7700663 h 13294492"/>
              <a:gd name="connsiteX11472" fmla="*/ 18379950 w 21624131"/>
              <a:gd name="connsiteY11472" fmla="*/ 5516168 h 13294492"/>
              <a:gd name="connsiteX11473" fmla="*/ 18426341 w 21624131"/>
              <a:gd name="connsiteY11473" fmla="*/ 5525548 h 13294492"/>
              <a:gd name="connsiteX11474" fmla="*/ 18389228 w 21624131"/>
              <a:gd name="connsiteY11474" fmla="*/ 5567764 h 13294492"/>
              <a:gd name="connsiteX11475" fmla="*/ 18338200 w 21624131"/>
              <a:gd name="connsiteY11475" fmla="*/ 5563072 h 13294492"/>
              <a:gd name="connsiteX11476" fmla="*/ 18379950 w 21624131"/>
              <a:gd name="connsiteY11476" fmla="*/ 5516168 h 13294492"/>
              <a:gd name="connsiteX11477" fmla="*/ 6381259 w 21624131"/>
              <a:gd name="connsiteY11477" fmla="*/ 9205272 h 13294492"/>
              <a:gd name="connsiteX11478" fmla="*/ 6420581 w 21624131"/>
              <a:gd name="connsiteY11478" fmla="*/ 9209838 h 13294492"/>
              <a:gd name="connsiteX11479" fmla="*/ 6465683 w 21624131"/>
              <a:gd name="connsiteY11479" fmla="*/ 9228394 h 13294492"/>
              <a:gd name="connsiteX11480" fmla="*/ 6429602 w 21624131"/>
              <a:gd name="connsiteY11480" fmla="*/ 9228394 h 13294492"/>
              <a:gd name="connsiteX11481" fmla="*/ 6379990 w 21624131"/>
              <a:gd name="connsiteY11481" fmla="*/ 9209837 h 13294492"/>
              <a:gd name="connsiteX11482" fmla="*/ 6381259 w 21624131"/>
              <a:gd name="connsiteY11482" fmla="*/ 9205272 h 13294492"/>
              <a:gd name="connsiteX11483" fmla="*/ 17265663 w 21624131"/>
              <a:gd name="connsiteY11483" fmla="*/ 5857326 h 13294492"/>
              <a:gd name="connsiteX11484" fmla="*/ 17307964 w 21624131"/>
              <a:gd name="connsiteY11484" fmla="*/ 5857326 h 13294492"/>
              <a:gd name="connsiteX11485" fmla="*/ 17270365 w 21624131"/>
              <a:gd name="connsiteY11485" fmla="*/ 5895627 h 13294492"/>
              <a:gd name="connsiteX11486" fmla="*/ 17223363 w 21624131"/>
              <a:gd name="connsiteY11486" fmla="*/ 5900414 h 13294492"/>
              <a:gd name="connsiteX11487" fmla="*/ 17265663 w 21624131"/>
              <a:gd name="connsiteY11487" fmla="*/ 5857326 h 13294492"/>
              <a:gd name="connsiteX11488" fmla="*/ 8294436 w 21624131"/>
              <a:gd name="connsiteY11488" fmla="*/ 8615309 h 13294492"/>
              <a:gd name="connsiteX11489" fmla="*/ 8331960 w 21624131"/>
              <a:gd name="connsiteY11489" fmla="*/ 8624657 h 13294492"/>
              <a:gd name="connsiteX11490" fmla="*/ 8299126 w 21624131"/>
              <a:gd name="connsiteY11490" fmla="*/ 8657377 h 13294492"/>
              <a:gd name="connsiteX11491" fmla="*/ 8261602 w 21624131"/>
              <a:gd name="connsiteY11491" fmla="*/ 8643354 h 13294492"/>
              <a:gd name="connsiteX11492" fmla="*/ 8294436 w 21624131"/>
              <a:gd name="connsiteY11492" fmla="*/ 8615309 h 13294492"/>
              <a:gd name="connsiteX11493" fmla="*/ 4422573 w 21624131"/>
              <a:gd name="connsiteY11493" fmla="*/ 9804590 h 13294492"/>
              <a:gd name="connsiteX11494" fmla="*/ 4444898 w 21624131"/>
              <a:gd name="connsiteY11494" fmla="*/ 9800531 h 13294492"/>
              <a:gd name="connsiteX11495" fmla="*/ 4514483 w 21624131"/>
              <a:gd name="connsiteY11495" fmla="*/ 9837642 h 13294492"/>
              <a:gd name="connsiteX11496" fmla="*/ 4458815 w 21624131"/>
              <a:gd name="connsiteY11496" fmla="*/ 9893310 h 13294492"/>
              <a:gd name="connsiteX11497" fmla="*/ 4393870 w 21624131"/>
              <a:gd name="connsiteY11497" fmla="*/ 9851559 h 13294492"/>
              <a:gd name="connsiteX11498" fmla="*/ 4422573 w 21624131"/>
              <a:gd name="connsiteY11498" fmla="*/ 9804590 h 13294492"/>
              <a:gd name="connsiteX11499" fmla="*/ 7933268 w 21624131"/>
              <a:gd name="connsiteY11499" fmla="*/ 8723479 h 13294492"/>
              <a:gd name="connsiteX11500" fmla="*/ 7964839 w 21624131"/>
              <a:gd name="connsiteY11500" fmla="*/ 8732680 h 13294492"/>
              <a:gd name="connsiteX11501" fmla="*/ 7937778 w 21624131"/>
              <a:gd name="connsiteY11501" fmla="*/ 8760283 h 13294492"/>
              <a:gd name="connsiteX11502" fmla="*/ 7901697 w 21624131"/>
              <a:gd name="connsiteY11502" fmla="*/ 8751082 h 13294492"/>
              <a:gd name="connsiteX11503" fmla="*/ 7933268 w 21624131"/>
              <a:gd name="connsiteY11503" fmla="*/ 8723479 h 13294492"/>
              <a:gd name="connsiteX11504" fmla="*/ 13427473 w 21624131"/>
              <a:gd name="connsiteY11504" fmla="*/ 7033003 h 13294492"/>
              <a:gd name="connsiteX11505" fmla="*/ 13457667 w 21624131"/>
              <a:gd name="connsiteY11505" fmla="*/ 7023983 h 13294492"/>
              <a:gd name="connsiteX11506" fmla="*/ 13503243 w 21624131"/>
              <a:gd name="connsiteY11506" fmla="*/ 7023982 h 13294492"/>
              <a:gd name="connsiteX11507" fmla="*/ 13466783 w 21624131"/>
              <a:gd name="connsiteY11507" fmla="*/ 7042023 h 13294492"/>
              <a:gd name="connsiteX11508" fmla="*/ 13421208 w 21624131"/>
              <a:gd name="connsiteY11508" fmla="*/ 7042023 h 13294492"/>
              <a:gd name="connsiteX11509" fmla="*/ 13427473 w 21624131"/>
              <a:gd name="connsiteY11509" fmla="*/ 7033003 h 13294492"/>
              <a:gd name="connsiteX11510" fmla="*/ 6850730 w 21624131"/>
              <a:gd name="connsiteY11510" fmla="*/ 9055107 h 13294492"/>
              <a:gd name="connsiteX11511" fmla="*/ 6873234 w 21624131"/>
              <a:gd name="connsiteY11511" fmla="*/ 9051724 h 13294492"/>
              <a:gd name="connsiteX11512" fmla="*/ 6914781 w 21624131"/>
              <a:gd name="connsiteY11512" fmla="*/ 9069766 h 13294492"/>
              <a:gd name="connsiteX11513" fmla="*/ 6891700 w 21624131"/>
              <a:gd name="connsiteY11513" fmla="*/ 9078786 h 13294492"/>
              <a:gd name="connsiteX11514" fmla="*/ 6845537 w 21624131"/>
              <a:gd name="connsiteY11514" fmla="*/ 9065256 h 13294492"/>
              <a:gd name="connsiteX11515" fmla="*/ 6850730 w 21624131"/>
              <a:gd name="connsiteY11515" fmla="*/ 9055107 h 13294492"/>
              <a:gd name="connsiteX11516" fmla="*/ 8651275 w 21624131"/>
              <a:gd name="connsiteY11516" fmla="*/ 8495505 h 13294492"/>
              <a:gd name="connsiteX11517" fmla="*/ 8691867 w 21624131"/>
              <a:gd name="connsiteY11517" fmla="*/ 8500179 h 13294492"/>
              <a:gd name="connsiteX11518" fmla="*/ 8664806 w 21624131"/>
              <a:gd name="connsiteY11518" fmla="*/ 8532898 h 13294492"/>
              <a:gd name="connsiteX11519" fmla="*/ 8628725 w 21624131"/>
              <a:gd name="connsiteY11519" fmla="*/ 8528224 h 13294492"/>
              <a:gd name="connsiteX11520" fmla="*/ 8651275 w 21624131"/>
              <a:gd name="connsiteY11520" fmla="*/ 8495505 h 13294492"/>
              <a:gd name="connsiteX11521" fmla="*/ 11820674 w 21624131"/>
              <a:gd name="connsiteY11521" fmla="*/ 7518471 h 13294492"/>
              <a:gd name="connsiteX11522" fmla="*/ 11857958 w 21624131"/>
              <a:gd name="connsiteY11522" fmla="*/ 7513870 h 13294492"/>
              <a:gd name="connsiteX11523" fmla="*/ 11816013 w 21624131"/>
              <a:gd name="connsiteY11523" fmla="*/ 7541473 h 13294492"/>
              <a:gd name="connsiteX11524" fmla="*/ 11774069 w 21624131"/>
              <a:gd name="connsiteY11524" fmla="*/ 7546073 h 13294492"/>
              <a:gd name="connsiteX11525" fmla="*/ 11820674 w 21624131"/>
              <a:gd name="connsiteY11525" fmla="*/ 7518471 h 13294492"/>
              <a:gd name="connsiteX11526" fmla="*/ 17819410 w 21624131"/>
              <a:gd name="connsiteY11526" fmla="*/ 5673016 h 13294492"/>
              <a:gd name="connsiteX11527" fmla="*/ 17865413 w 21624131"/>
              <a:gd name="connsiteY11527" fmla="*/ 5677654 h 13294492"/>
              <a:gd name="connsiteX11528" fmla="*/ 17824011 w 21624131"/>
              <a:gd name="connsiteY11528" fmla="*/ 5719405 h 13294492"/>
              <a:gd name="connsiteX11529" fmla="*/ 17778007 w 21624131"/>
              <a:gd name="connsiteY11529" fmla="*/ 5714766 h 13294492"/>
              <a:gd name="connsiteX11530" fmla="*/ 17819410 w 21624131"/>
              <a:gd name="connsiteY11530" fmla="*/ 5673016 h 13294492"/>
              <a:gd name="connsiteX11531" fmla="*/ 12370306 w 21624131"/>
              <a:gd name="connsiteY11531" fmla="*/ 7348258 h 13294492"/>
              <a:gd name="connsiteX11532" fmla="*/ 12415407 w 21624131"/>
              <a:gd name="connsiteY11532" fmla="*/ 7343522 h 13294492"/>
              <a:gd name="connsiteX11533" fmla="*/ 12370306 w 21624131"/>
              <a:gd name="connsiteY11533" fmla="*/ 7367201 h 13294492"/>
              <a:gd name="connsiteX11534" fmla="*/ 12334226 w 21624131"/>
              <a:gd name="connsiteY11534" fmla="*/ 7371937 h 13294492"/>
              <a:gd name="connsiteX11535" fmla="*/ 12370306 w 21624131"/>
              <a:gd name="connsiteY11535" fmla="*/ 7348258 h 13294492"/>
              <a:gd name="connsiteX11536" fmla="*/ 6690099 w 21624131"/>
              <a:gd name="connsiteY11536" fmla="*/ 9094057 h 13294492"/>
              <a:gd name="connsiteX11537" fmla="*/ 6715489 w 21624131"/>
              <a:gd name="connsiteY11537" fmla="*/ 9096955 h 13294492"/>
              <a:gd name="connsiteX11538" fmla="*/ 6752419 w 21624131"/>
              <a:gd name="connsiteY11538" fmla="*/ 9115512 h 13294492"/>
              <a:gd name="connsiteX11539" fmla="*/ 6720105 w 21624131"/>
              <a:gd name="connsiteY11539" fmla="*/ 9120151 h 13294492"/>
              <a:gd name="connsiteX11540" fmla="*/ 6678558 w 21624131"/>
              <a:gd name="connsiteY11540" fmla="*/ 9101595 h 13294492"/>
              <a:gd name="connsiteX11541" fmla="*/ 6690099 w 21624131"/>
              <a:gd name="connsiteY11541" fmla="*/ 9094057 h 13294492"/>
              <a:gd name="connsiteX11542" fmla="*/ 20174496 w 21624131"/>
              <a:gd name="connsiteY11542" fmla="*/ 4943024 h 13294492"/>
              <a:gd name="connsiteX11543" fmla="*/ 20225099 w 21624131"/>
              <a:gd name="connsiteY11543" fmla="*/ 4961064 h 13294492"/>
              <a:gd name="connsiteX11544" fmla="*/ 20183696 w 21624131"/>
              <a:gd name="connsiteY11544" fmla="*/ 5001656 h 13294492"/>
              <a:gd name="connsiteX11545" fmla="*/ 20133093 w 21624131"/>
              <a:gd name="connsiteY11545" fmla="*/ 4983614 h 13294492"/>
              <a:gd name="connsiteX11546" fmla="*/ 20174496 w 21624131"/>
              <a:gd name="connsiteY11546" fmla="*/ 4943024 h 13294492"/>
              <a:gd name="connsiteX11547" fmla="*/ 742099 w 21624131"/>
              <a:gd name="connsiteY11547" fmla="*/ 10918325 h 13294492"/>
              <a:gd name="connsiteX11548" fmla="*/ 786261 w 21624131"/>
              <a:gd name="connsiteY11548" fmla="*/ 10924704 h 13294492"/>
              <a:gd name="connsiteX11549" fmla="*/ 795681 w 21624131"/>
              <a:gd name="connsiteY11549" fmla="*/ 10980370 h 13294492"/>
              <a:gd name="connsiteX11550" fmla="*/ 696760 w 21624131"/>
              <a:gd name="connsiteY11550" fmla="*/ 11003565 h 13294492"/>
              <a:gd name="connsiteX11551" fmla="*/ 687339 w 21624131"/>
              <a:gd name="connsiteY11551" fmla="*/ 10943260 h 13294492"/>
              <a:gd name="connsiteX11552" fmla="*/ 742099 w 21624131"/>
              <a:gd name="connsiteY11552" fmla="*/ 10918325 h 13294492"/>
              <a:gd name="connsiteX11553" fmla="*/ 15946657 w 21624131"/>
              <a:gd name="connsiteY11553" fmla="*/ 6241481 h 13294492"/>
              <a:gd name="connsiteX11554" fmla="*/ 15992820 w 21624131"/>
              <a:gd name="connsiteY11554" fmla="*/ 6246217 h 13294492"/>
              <a:gd name="connsiteX11555" fmla="*/ 15960506 w 21624131"/>
              <a:gd name="connsiteY11555" fmla="*/ 6279366 h 13294492"/>
              <a:gd name="connsiteX11556" fmla="*/ 15918958 w 21624131"/>
              <a:gd name="connsiteY11556" fmla="*/ 6279367 h 13294492"/>
              <a:gd name="connsiteX11557" fmla="*/ 15946657 w 21624131"/>
              <a:gd name="connsiteY11557" fmla="*/ 6241481 h 13294492"/>
              <a:gd name="connsiteX11558" fmla="*/ 16536081 w 21624131"/>
              <a:gd name="connsiteY11558" fmla="*/ 6059076 h 13294492"/>
              <a:gd name="connsiteX11559" fmla="*/ 16548315 w 21624131"/>
              <a:gd name="connsiteY11559" fmla="*/ 6065589 h 13294492"/>
              <a:gd name="connsiteX11560" fmla="*/ 16511031 w 21624131"/>
              <a:gd name="connsiteY11560" fmla="*/ 6103473 h 13294492"/>
              <a:gd name="connsiteX11561" fmla="*/ 16469085 w 21624131"/>
              <a:gd name="connsiteY11561" fmla="*/ 6103474 h 13294492"/>
              <a:gd name="connsiteX11562" fmla="*/ 16506368 w 21624131"/>
              <a:gd name="connsiteY11562" fmla="*/ 6070324 h 13294492"/>
              <a:gd name="connsiteX11563" fmla="*/ 16536081 w 21624131"/>
              <a:gd name="connsiteY11563" fmla="*/ 6059076 h 13294492"/>
              <a:gd name="connsiteX11564" fmla="*/ 13086937 w 21624131"/>
              <a:gd name="connsiteY11564" fmla="*/ 7118051 h 13294492"/>
              <a:gd name="connsiteX11565" fmla="*/ 13138638 w 21624131"/>
              <a:gd name="connsiteY11565" fmla="*/ 7113412 h 13294492"/>
              <a:gd name="connsiteX11566" fmla="*/ 13105738 w 21624131"/>
              <a:gd name="connsiteY11566" fmla="*/ 7131968 h 13294492"/>
              <a:gd name="connsiteX11567" fmla="*/ 13054037 w 21624131"/>
              <a:gd name="connsiteY11567" fmla="*/ 7136607 h 13294492"/>
              <a:gd name="connsiteX11568" fmla="*/ 13086937 w 21624131"/>
              <a:gd name="connsiteY11568" fmla="*/ 7118051 h 13294492"/>
              <a:gd name="connsiteX11569" fmla="*/ 3535118 w 21624131"/>
              <a:gd name="connsiteY11569" fmla="*/ 10054206 h 13294492"/>
              <a:gd name="connsiteX11570" fmla="*/ 3560635 w 21624131"/>
              <a:gd name="connsiteY11570" fmla="*/ 10046766 h 13294492"/>
              <a:gd name="connsiteX11571" fmla="*/ 3625040 w 21624131"/>
              <a:gd name="connsiteY11571" fmla="*/ 10088372 h 13294492"/>
              <a:gd name="connsiteX11572" fmla="*/ 3569836 w 21624131"/>
              <a:gd name="connsiteY11572" fmla="*/ 10148469 h 13294492"/>
              <a:gd name="connsiteX11573" fmla="*/ 3500831 w 21624131"/>
              <a:gd name="connsiteY11573" fmla="*/ 10106863 h 13294492"/>
              <a:gd name="connsiteX11574" fmla="*/ 3535118 w 21624131"/>
              <a:gd name="connsiteY11574" fmla="*/ 10054206 h 13294492"/>
              <a:gd name="connsiteX11575" fmla="*/ 12736075 w 21624131"/>
              <a:gd name="connsiteY11575" fmla="*/ 7223780 h 13294492"/>
              <a:gd name="connsiteX11576" fmla="*/ 12778018 w 21624131"/>
              <a:gd name="connsiteY11576" fmla="*/ 7219044 h 13294492"/>
              <a:gd name="connsiteX11577" fmla="*/ 12740736 w 21624131"/>
              <a:gd name="connsiteY11577" fmla="*/ 7237987 h 13294492"/>
              <a:gd name="connsiteX11578" fmla="*/ 12694129 w 21624131"/>
              <a:gd name="connsiteY11578" fmla="*/ 7242723 h 13294492"/>
              <a:gd name="connsiteX11579" fmla="*/ 12736075 w 21624131"/>
              <a:gd name="connsiteY11579" fmla="*/ 7223780 h 13294492"/>
              <a:gd name="connsiteX11580" fmla="*/ 7020874 w 21624131"/>
              <a:gd name="connsiteY11580" fmla="*/ 8980944 h 13294492"/>
              <a:gd name="connsiteX11581" fmla="*/ 7041170 w 21624131"/>
              <a:gd name="connsiteY11581" fmla="*/ 8977645 h 13294492"/>
              <a:gd name="connsiteX11582" fmla="*/ 7081761 w 21624131"/>
              <a:gd name="connsiteY11582" fmla="*/ 8990839 h 13294492"/>
              <a:gd name="connsiteX11583" fmla="*/ 7045680 w 21624131"/>
              <a:gd name="connsiteY11583" fmla="*/ 9008428 h 13294492"/>
              <a:gd name="connsiteX11584" fmla="*/ 7014109 w 21624131"/>
              <a:gd name="connsiteY11584" fmla="*/ 8990839 h 13294492"/>
              <a:gd name="connsiteX11585" fmla="*/ 7020874 w 21624131"/>
              <a:gd name="connsiteY11585" fmla="*/ 8980944 h 13294492"/>
              <a:gd name="connsiteX11586" fmla="*/ 14124046 w 21624131"/>
              <a:gd name="connsiteY11586" fmla="*/ 6794702 h 13294492"/>
              <a:gd name="connsiteX11587" fmla="*/ 14147127 w 21624131"/>
              <a:gd name="connsiteY11587" fmla="*/ 6788782 h 13294492"/>
              <a:gd name="connsiteX11588" fmla="*/ 14193289 w 21624131"/>
              <a:gd name="connsiteY11588" fmla="*/ 6802989 h 13294492"/>
              <a:gd name="connsiteX11589" fmla="*/ 14160975 w 21624131"/>
              <a:gd name="connsiteY11589" fmla="*/ 6821931 h 13294492"/>
              <a:gd name="connsiteX11590" fmla="*/ 14114812 w 21624131"/>
              <a:gd name="connsiteY11590" fmla="*/ 6807724 h 13294492"/>
              <a:gd name="connsiteX11591" fmla="*/ 14124046 w 21624131"/>
              <a:gd name="connsiteY11591" fmla="*/ 6794702 h 13294492"/>
              <a:gd name="connsiteX11592" fmla="*/ 6088136 w 21624131"/>
              <a:gd name="connsiteY11592" fmla="*/ 9266277 h 13294492"/>
              <a:gd name="connsiteX11593" fmla="*/ 6119109 w 21624131"/>
              <a:gd name="connsiteY11593" fmla="*/ 9267437 h 13294492"/>
              <a:gd name="connsiteX11594" fmla="*/ 6178764 w 21624131"/>
              <a:gd name="connsiteY11594" fmla="*/ 9290632 h 13294492"/>
              <a:gd name="connsiteX11595" fmla="*/ 6132874 w 21624131"/>
              <a:gd name="connsiteY11595" fmla="*/ 9290633 h 13294492"/>
              <a:gd name="connsiteX11596" fmla="*/ 6077812 w 21624131"/>
              <a:gd name="connsiteY11596" fmla="*/ 9272077 h 13294492"/>
              <a:gd name="connsiteX11597" fmla="*/ 6088136 w 21624131"/>
              <a:gd name="connsiteY11597" fmla="*/ 9266277 h 13294492"/>
              <a:gd name="connsiteX11598" fmla="*/ 7567951 w 21624131"/>
              <a:gd name="connsiteY11598" fmla="*/ 8804932 h 13294492"/>
              <a:gd name="connsiteX11599" fmla="*/ 7604031 w 21624131"/>
              <a:gd name="connsiteY11599" fmla="*/ 8814673 h 13294492"/>
              <a:gd name="connsiteX11600" fmla="*/ 7576971 w 21624131"/>
              <a:gd name="connsiteY11600" fmla="*/ 8843899 h 13294492"/>
              <a:gd name="connsiteX11601" fmla="*/ 7540890 w 21624131"/>
              <a:gd name="connsiteY11601" fmla="*/ 8829286 h 13294492"/>
              <a:gd name="connsiteX11602" fmla="*/ 7567951 w 21624131"/>
              <a:gd name="connsiteY11602" fmla="*/ 8804932 h 13294492"/>
              <a:gd name="connsiteX11603" fmla="*/ 1617682 w 21624131"/>
              <a:gd name="connsiteY11603" fmla="*/ 10633923 h 13294492"/>
              <a:gd name="connsiteX11604" fmla="*/ 1691287 w 21624131"/>
              <a:gd name="connsiteY11604" fmla="*/ 10652188 h 13294492"/>
              <a:gd name="connsiteX11605" fmla="*/ 1636083 w 21624131"/>
              <a:gd name="connsiteY11605" fmla="*/ 10693287 h 13294492"/>
              <a:gd name="connsiteX11606" fmla="*/ 1557877 w 21624131"/>
              <a:gd name="connsiteY11606" fmla="*/ 10679587 h 13294492"/>
              <a:gd name="connsiteX11607" fmla="*/ 1617682 w 21624131"/>
              <a:gd name="connsiteY11607" fmla="*/ 10633923 h 13294492"/>
              <a:gd name="connsiteX11608" fmla="*/ 10518935 w 21624131"/>
              <a:gd name="connsiteY11608" fmla="*/ 7895334 h 13294492"/>
              <a:gd name="connsiteX11609" fmla="*/ 10532785 w 21624131"/>
              <a:gd name="connsiteY11609" fmla="*/ 7899844 h 13294492"/>
              <a:gd name="connsiteX11610" fmla="*/ 10505087 w 21624131"/>
              <a:gd name="connsiteY11610" fmla="*/ 7935925 h 13294492"/>
              <a:gd name="connsiteX11611" fmla="*/ 10463539 w 21624131"/>
              <a:gd name="connsiteY11611" fmla="*/ 7935925 h 13294492"/>
              <a:gd name="connsiteX11612" fmla="*/ 10491238 w 21624131"/>
              <a:gd name="connsiteY11612" fmla="*/ 7904354 h 13294492"/>
              <a:gd name="connsiteX11613" fmla="*/ 10518935 w 21624131"/>
              <a:gd name="connsiteY11613" fmla="*/ 7895334 h 13294492"/>
              <a:gd name="connsiteX11614" fmla="*/ 18735219 w 21624131"/>
              <a:gd name="connsiteY11614" fmla="*/ 5367333 h 13294492"/>
              <a:gd name="connsiteX11615" fmla="*/ 18786247 w 21624131"/>
              <a:gd name="connsiteY11615" fmla="*/ 5376713 h 13294492"/>
              <a:gd name="connsiteX11616" fmla="*/ 18744496 w 21624131"/>
              <a:gd name="connsiteY11616" fmla="*/ 5423619 h 13294492"/>
              <a:gd name="connsiteX11617" fmla="*/ 18693468 w 21624131"/>
              <a:gd name="connsiteY11617" fmla="*/ 5409547 h 13294492"/>
              <a:gd name="connsiteX11618" fmla="*/ 18735219 w 21624131"/>
              <a:gd name="connsiteY11618" fmla="*/ 5367333 h 13294492"/>
              <a:gd name="connsiteX11619" fmla="*/ 11081974 w 21624131"/>
              <a:gd name="connsiteY11619" fmla="*/ 7719359 h 13294492"/>
              <a:gd name="connsiteX11620" fmla="*/ 11097554 w 21624131"/>
              <a:gd name="connsiteY11620" fmla="*/ 7723786 h 13294492"/>
              <a:gd name="connsiteX11621" fmla="*/ 11065240 w 21624131"/>
              <a:gd name="connsiteY11621" fmla="*/ 7754783 h 13294492"/>
              <a:gd name="connsiteX11622" fmla="*/ 11023694 w 21624131"/>
              <a:gd name="connsiteY11622" fmla="*/ 7754783 h 13294492"/>
              <a:gd name="connsiteX11623" fmla="*/ 11056007 w 21624131"/>
              <a:gd name="connsiteY11623" fmla="*/ 7728215 h 13294492"/>
              <a:gd name="connsiteX11624" fmla="*/ 11081974 w 21624131"/>
              <a:gd name="connsiteY11624" fmla="*/ 7719359 h 13294492"/>
              <a:gd name="connsiteX11625" fmla="*/ 2668083 w 21624131"/>
              <a:gd name="connsiteY11625" fmla="*/ 10306434 h 13294492"/>
              <a:gd name="connsiteX11626" fmla="*/ 2741239 w 21624131"/>
              <a:gd name="connsiteY11626" fmla="*/ 10338005 h 13294492"/>
              <a:gd name="connsiteX11627" fmla="*/ 2681799 w 21624131"/>
              <a:gd name="connsiteY11627" fmla="*/ 10378596 h 13294492"/>
              <a:gd name="connsiteX11628" fmla="*/ 2613214 w 21624131"/>
              <a:gd name="connsiteY11628" fmla="*/ 10351535 h 13294492"/>
              <a:gd name="connsiteX11629" fmla="*/ 2668083 w 21624131"/>
              <a:gd name="connsiteY11629" fmla="*/ 10306434 h 13294492"/>
              <a:gd name="connsiteX11630" fmla="*/ 13596282 w 21624131"/>
              <a:gd name="connsiteY11630" fmla="*/ 6945057 h 13294492"/>
              <a:gd name="connsiteX11631" fmla="*/ 13623662 w 21624131"/>
              <a:gd name="connsiteY11631" fmla="*/ 6937519 h 13294492"/>
              <a:gd name="connsiteX11632" fmla="*/ 13665607 w 21624131"/>
              <a:gd name="connsiteY11632" fmla="*/ 6942158 h 13294492"/>
              <a:gd name="connsiteX11633" fmla="*/ 13623663 w 21624131"/>
              <a:gd name="connsiteY11633" fmla="*/ 6960714 h 13294492"/>
              <a:gd name="connsiteX11634" fmla="*/ 13586378 w 21624131"/>
              <a:gd name="connsiteY11634" fmla="*/ 6956075 h 13294492"/>
              <a:gd name="connsiteX11635" fmla="*/ 13596282 w 21624131"/>
              <a:gd name="connsiteY11635" fmla="*/ 6945057 h 13294492"/>
              <a:gd name="connsiteX11636" fmla="*/ 15035549 w 21624131"/>
              <a:gd name="connsiteY11636" fmla="*/ 6501879 h 13294492"/>
              <a:gd name="connsiteX11637" fmla="*/ 15078168 w 21624131"/>
              <a:gd name="connsiteY11637" fmla="*/ 6511227 h 13294492"/>
              <a:gd name="connsiteX11638" fmla="*/ 15045020 w 21624131"/>
              <a:gd name="connsiteY11638" fmla="*/ 6539271 h 13294492"/>
              <a:gd name="connsiteX11639" fmla="*/ 15002400 w 21624131"/>
              <a:gd name="connsiteY11639" fmla="*/ 6534597 h 13294492"/>
              <a:gd name="connsiteX11640" fmla="*/ 15035549 w 21624131"/>
              <a:gd name="connsiteY11640" fmla="*/ 6501879 h 13294492"/>
              <a:gd name="connsiteX11641" fmla="*/ 2119847 w 21624131"/>
              <a:gd name="connsiteY11641" fmla="*/ 10473663 h 13294492"/>
              <a:gd name="connsiteX11642" fmla="*/ 2145365 w 21624131"/>
              <a:gd name="connsiteY11642" fmla="*/ 10466993 h 13294492"/>
              <a:gd name="connsiteX11643" fmla="*/ 2214369 w 21624131"/>
              <a:gd name="connsiteY11643" fmla="*/ 10495137 h 13294492"/>
              <a:gd name="connsiteX11644" fmla="*/ 2159165 w 21624131"/>
              <a:gd name="connsiteY11644" fmla="*/ 10532660 h 13294492"/>
              <a:gd name="connsiteX11645" fmla="*/ 2085560 w 21624131"/>
              <a:gd name="connsiteY11645" fmla="*/ 10513899 h 13294492"/>
              <a:gd name="connsiteX11646" fmla="*/ 2119847 w 21624131"/>
              <a:gd name="connsiteY11646" fmla="*/ 10473663 h 13294492"/>
              <a:gd name="connsiteX11647" fmla="*/ 9016953 w 21624131"/>
              <a:gd name="connsiteY11647" fmla="*/ 8352208 h 13294492"/>
              <a:gd name="connsiteX11648" fmla="*/ 9054477 w 21624131"/>
              <a:gd name="connsiteY11648" fmla="*/ 8361679 h 13294492"/>
              <a:gd name="connsiteX11649" fmla="*/ 9021644 w 21624131"/>
              <a:gd name="connsiteY11649" fmla="*/ 8394829 h 13294492"/>
              <a:gd name="connsiteX11650" fmla="*/ 8988811 w 21624131"/>
              <a:gd name="connsiteY11650" fmla="*/ 8385358 h 13294492"/>
              <a:gd name="connsiteX11651" fmla="*/ 9016953 w 21624131"/>
              <a:gd name="connsiteY11651" fmla="*/ 8352208 h 13294492"/>
              <a:gd name="connsiteX11652" fmla="*/ 20665882 w 21624131"/>
              <a:gd name="connsiteY11652" fmla="*/ 4766790 h 13294492"/>
              <a:gd name="connsiteX11653" fmla="*/ 20698660 w 21624131"/>
              <a:gd name="connsiteY11653" fmla="*/ 4757206 h 13294492"/>
              <a:gd name="connsiteX11654" fmla="*/ 20740062 w 21624131"/>
              <a:gd name="connsiteY11654" fmla="*/ 4775247 h 13294492"/>
              <a:gd name="connsiteX11655" fmla="*/ 20703259 w 21624131"/>
              <a:gd name="connsiteY11655" fmla="*/ 4793287 h 13294492"/>
              <a:gd name="connsiteX11656" fmla="*/ 20657257 w 21624131"/>
              <a:gd name="connsiteY11656" fmla="*/ 4779757 h 13294492"/>
              <a:gd name="connsiteX11657" fmla="*/ 20665882 w 21624131"/>
              <a:gd name="connsiteY11657" fmla="*/ 4766790 h 13294492"/>
              <a:gd name="connsiteX11658" fmla="*/ 17061111 w 21624131"/>
              <a:gd name="connsiteY11658" fmla="*/ 5873146 h 13294492"/>
              <a:gd name="connsiteX11659" fmla="*/ 17107716 w 21624131"/>
              <a:gd name="connsiteY11659" fmla="*/ 5868566 h 13294492"/>
              <a:gd name="connsiteX11660" fmla="*/ 17065773 w 21624131"/>
              <a:gd name="connsiteY11660" fmla="*/ 5914361 h 13294492"/>
              <a:gd name="connsiteX11661" fmla="*/ 17023827 w 21624131"/>
              <a:gd name="connsiteY11661" fmla="*/ 5914361 h 13294492"/>
              <a:gd name="connsiteX11662" fmla="*/ 17061111 w 21624131"/>
              <a:gd name="connsiteY11662" fmla="*/ 5873146 h 13294492"/>
              <a:gd name="connsiteX11663" fmla="*/ 11643861 w 21624131"/>
              <a:gd name="connsiteY11663" fmla="*/ 7538225 h 13294492"/>
              <a:gd name="connsiteX11664" fmla="*/ 11657710 w 21624131"/>
              <a:gd name="connsiteY11664" fmla="*/ 7542826 h 13294492"/>
              <a:gd name="connsiteX11665" fmla="*/ 11620781 w 21624131"/>
              <a:gd name="connsiteY11665" fmla="*/ 7570428 h 13294492"/>
              <a:gd name="connsiteX11666" fmla="*/ 11579233 w 21624131"/>
              <a:gd name="connsiteY11666" fmla="*/ 7575029 h 13294492"/>
              <a:gd name="connsiteX11667" fmla="*/ 11616164 w 21624131"/>
              <a:gd name="connsiteY11667" fmla="*/ 7547426 h 13294492"/>
              <a:gd name="connsiteX11668" fmla="*/ 11643861 w 21624131"/>
              <a:gd name="connsiteY11668" fmla="*/ 7538225 h 13294492"/>
              <a:gd name="connsiteX11669" fmla="*/ 6513488 w 21624131"/>
              <a:gd name="connsiteY11669" fmla="*/ 9115898 h 13294492"/>
              <a:gd name="connsiteX11670" fmla="*/ 6555034 w 21624131"/>
              <a:gd name="connsiteY11670" fmla="*/ 9115898 h 13294492"/>
              <a:gd name="connsiteX11671" fmla="*/ 6591965 w 21624131"/>
              <a:gd name="connsiteY11671" fmla="*/ 9139091 h 13294492"/>
              <a:gd name="connsiteX11672" fmla="*/ 6555034 w 21624131"/>
              <a:gd name="connsiteY11672" fmla="*/ 9139093 h 13294492"/>
              <a:gd name="connsiteX11673" fmla="*/ 6513488 w 21624131"/>
              <a:gd name="connsiteY11673" fmla="*/ 9115898 h 13294492"/>
              <a:gd name="connsiteX11674" fmla="*/ 9940713 w 21624131"/>
              <a:gd name="connsiteY11674" fmla="*/ 8060058 h 13294492"/>
              <a:gd name="connsiteX11675" fmla="*/ 9972678 w 21624131"/>
              <a:gd name="connsiteY11675" fmla="*/ 8064846 h 13294492"/>
              <a:gd name="connsiteX11676" fmla="*/ 9940712 w 21624131"/>
              <a:gd name="connsiteY11676" fmla="*/ 8103147 h 13294492"/>
              <a:gd name="connsiteX11677" fmla="*/ 9908746 w 21624131"/>
              <a:gd name="connsiteY11677" fmla="*/ 8093572 h 13294492"/>
              <a:gd name="connsiteX11678" fmla="*/ 9940713 w 21624131"/>
              <a:gd name="connsiteY11678" fmla="*/ 8060058 h 13294492"/>
              <a:gd name="connsiteX11679" fmla="*/ 14674459 w 21624131"/>
              <a:gd name="connsiteY11679" fmla="*/ 6602198 h 13294492"/>
              <a:gd name="connsiteX11680" fmla="*/ 14715558 w 21624131"/>
              <a:gd name="connsiteY11680" fmla="*/ 6611939 h 13294492"/>
              <a:gd name="connsiteX11681" fmla="*/ 14683591 w 21624131"/>
              <a:gd name="connsiteY11681" fmla="*/ 6641165 h 13294492"/>
              <a:gd name="connsiteX11682" fmla="*/ 14642493 w 21624131"/>
              <a:gd name="connsiteY11682" fmla="*/ 6631424 h 13294492"/>
              <a:gd name="connsiteX11683" fmla="*/ 14674459 w 21624131"/>
              <a:gd name="connsiteY11683" fmla="*/ 6602198 h 13294492"/>
              <a:gd name="connsiteX11684" fmla="*/ 12175921 w 21624131"/>
              <a:gd name="connsiteY11684" fmla="*/ 7370661 h 13294492"/>
              <a:gd name="connsiteX11685" fmla="*/ 12217866 w 21624131"/>
              <a:gd name="connsiteY11685" fmla="*/ 7370660 h 13294492"/>
              <a:gd name="connsiteX11686" fmla="*/ 12175921 w 21624131"/>
              <a:gd name="connsiteY11686" fmla="*/ 7394715 h 13294492"/>
              <a:gd name="connsiteX11687" fmla="*/ 12133977 w 21624131"/>
              <a:gd name="connsiteY11687" fmla="*/ 7399525 h 13294492"/>
              <a:gd name="connsiteX11688" fmla="*/ 12175921 w 21624131"/>
              <a:gd name="connsiteY11688" fmla="*/ 7370661 h 13294492"/>
              <a:gd name="connsiteX11689" fmla="*/ 19809840 w 21624131"/>
              <a:gd name="connsiteY11689" fmla="*/ 5021604 h 13294492"/>
              <a:gd name="connsiteX11690" fmla="*/ 19865929 w 21624131"/>
              <a:gd name="connsiteY11690" fmla="*/ 5044686 h 13294492"/>
              <a:gd name="connsiteX11691" fmla="*/ 19828537 w 21624131"/>
              <a:gd name="connsiteY11691" fmla="*/ 5090849 h 13294492"/>
              <a:gd name="connsiteX11692" fmla="*/ 19772448 w 21624131"/>
              <a:gd name="connsiteY11692" fmla="*/ 5063151 h 13294492"/>
              <a:gd name="connsiteX11693" fmla="*/ 19809840 w 21624131"/>
              <a:gd name="connsiteY11693" fmla="*/ 5021604 h 13294492"/>
              <a:gd name="connsiteX11694" fmla="*/ 15396529 w 21624131"/>
              <a:gd name="connsiteY11694" fmla="*/ 6377154 h 13294492"/>
              <a:gd name="connsiteX11695" fmla="*/ 15438077 w 21624131"/>
              <a:gd name="connsiteY11695" fmla="*/ 6381581 h 13294492"/>
              <a:gd name="connsiteX11696" fmla="*/ 15405763 w 21624131"/>
              <a:gd name="connsiteY11696" fmla="*/ 6412578 h 13294492"/>
              <a:gd name="connsiteX11697" fmla="*/ 15364217 w 21624131"/>
              <a:gd name="connsiteY11697" fmla="*/ 6408150 h 13294492"/>
              <a:gd name="connsiteX11698" fmla="*/ 15396529 w 21624131"/>
              <a:gd name="connsiteY11698" fmla="*/ 6377154 h 13294492"/>
              <a:gd name="connsiteX11699" fmla="*/ 5112414 w 21624131"/>
              <a:gd name="connsiteY11699" fmla="*/ 9539334 h 13294492"/>
              <a:gd name="connsiteX11700" fmla="*/ 5134601 w 21624131"/>
              <a:gd name="connsiteY11700" fmla="*/ 9536109 h 13294492"/>
              <a:gd name="connsiteX11701" fmla="*/ 5199146 w 21624131"/>
              <a:gd name="connsiteY11701" fmla="*/ 9573633 h 13294492"/>
              <a:gd name="connsiteX11702" fmla="*/ 5143822 w 21624131"/>
              <a:gd name="connsiteY11702" fmla="*/ 9606467 h 13294492"/>
              <a:gd name="connsiteX11703" fmla="*/ 5083887 w 21624131"/>
              <a:gd name="connsiteY11703" fmla="*/ 9573633 h 13294492"/>
              <a:gd name="connsiteX11704" fmla="*/ 5112414 w 21624131"/>
              <a:gd name="connsiteY11704" fmla="*/ 9539334 h 13294492"/>
              <a:gd name="connsiteX11705" fmla="*/ 6212999 w 21624131"/>
              <a:gd name="connsiteY11705" fmla="*/ 9194541 h 13294492"/>
              <a:gd name="connsiteX11706" fmla="*/ 6221044 w 21624131"/>
              <a:gd name="connsiteY11706" fmla="*/ 9193875 h 13294492"/>
              <a:gd name="connsiteX11707" fmla="*/ 6254093 w 21624131"/>
              <a:gd name="connsiteY11707" fmla="*/ 9199204 h 13294492"/>
              <a:gd name="connsiteX11708" fmla="*/ 6305122 w 21624131"/>
              <a:gd name="connsiteY11708" fmla="*/ 9222883 h 13294492"/>
              <a:gd name="connsiteX11709" fmla="*/ 6263371 w 21624131"/>
              <a:gd name="connsiteY11709" fmla="*/ 9218147 h 13294492"/>
              <a:gd name="connsiteX11710" fmla="*/ 6212346 w 21624131"/>
              <a:gd name="connsiteY11710" fmla="*/ 9199203 h 13294492"/>
              <a:gd name="connsiteX11711" fmla="*/ 6212999 w 21624131"/>
              <a:gd name="connsiteY11711" fmla="*/ 9194541 h 13294492"/>
              <a:gd name="connsiteX11712" fmla="*/ 19097058 w 21624131"/>
              <a:gd name="connsiteY11712" fmla="*/ 5229076 h 13294492"/>
              <a:gd name="connsiteX11713" fmla="*/ 19143447 w 21624131"/>
              <a:gd name="connsiteY11713" fmla="*/ 5242775 h 13294492"/>
              <a:gd name="connsiteX11714" fmla="*/ 19106336 w 21624131"/>
              <a:gd name="connsiteY11714" fmla="*/ 5288441 h 13294492"/>
              <a:gd name="connsiteX11715" fmla="*/ 19055307 w 21624131"/>
              <a:gd name="connsiteY11715" fmla="*/ 5270175 h 13294492"/>
              <a:gd name="connsiteX11716" fmla="*/ 19097058 w 21624131"/>
              <a:gd name="connsiteY11716" fmla="*/ 5229076 h 13294492"/>
              <a:gd name="connsiteX11717" fmla="*/ 17621439 w 21624131"/>
              <a:gd name="connsiteY11717" fmla="*/ 5678308 h 13294492"/>
              <a:gd name="connsiteX11718" fmla="*/ 17662460 w 21624131"/>
              <a:gd name="connsiteY11718" fmla="*/ 5678308 h 13294492"/>
              <a:gd name="connsiteX11719" fmla="*/ 17625998 w 21624131"/>
              <a:gd name="connsiteY11719" fmla="*/ 5719523 h 13294492"/>
              <a:gd name="connsiteX11720" fmla="*/ 17580421 w 21624131"/>
              <a:gd name="connsiteY11720" fmla="*/ 5719523 h 13294492"/>
              <a:gd name="connsiteX11721" fmla="*/ 17621439 w 21624131"/>
              <a:gd name="connsiteY11721" fmla="*/ 5678308 h 13294492"/>
              <a:gd name="connsiteX11722" fmla="*/ 18177422 w 21624131"/>
              <a:gd name="connsiteY11722" fmla="*/ 5506785 h 13294492"/>
              <a:gd name="connsiteX11723" fmla="*/ 18223426 w 21624131"/>
              <a:gd name="connsiteY11723" fmla="*/ 5506786 h 13294492"/>
              <a:gd name="connsiteX11724" fmla="*/ 18182023 w 21624131"/>
              <a:gd name="connsiteY11724" fmla="*/ 5551886 h 13294492"/>
              <a:gd name="connsiteX11725" fmla="*/ 18136018 w 21624131"/>
              <a:gd name="connsiteY11725" fmla="*/ 5542867 h 13294492"/>
              <a:gd name="connsiteX11726" fmla="*/ 18177422 w 21624131"/>
              <a:gd name="connsiteY11726" fmla="*/ 5506785 h 13294492"/>
              <a:gd name="connsiteX11727" fmla="*/ 5920524 w 21624131"/>
              <a:gd name="connsiteY11727" fmla="*/ 9275397 h 13294492"/>
              <a:gd name="connsiteX11728" fmla="*/ 5953217 w 21624131"/>
              <a:gd name="connsiteY11728" fmla="*/ 9278358 h 13294492"/>
              <a:gd name="connsiteX11729" fmla="*/ 6012869 w 21624131"/>
              <a:gd name="connsiteY11729" fmla="*/ 9302036 h 13294492"/>
              <a:gd name="connsiteX11730" fmla="*/ 5966983 w 21624131"/>
              <a:gd name="connsiteY11730" fmla="*/ 9306771 h 13294492"/>
              <a:gd name="connsiteX11731" fmla="*/ 5911920 w 21624131"/>
              <a:gd name="connsiteY11731" fmla="*/ 9283093 h 13294492"/>
              <a:gd name="connsiteX11732" fmla="*/ 5920524 w 21624131"/>
              <a:gd name="connsiteY11732" fmla="*/ 9275397 h 13294492"/>
              <a:gd name="connsiteX11733" fmla="*/ 13263757 w 21624131"/>
              <a:gd name="connsiteY11733" fmla="*/ 7015752 h 13294492"/>
              <a:gd name="connsiteX11734" fmla="*/ 13301042 w 21624131"/>
              <a:gd name="connsiteY11734" fmla="*/ 7020150 h 13294492"/>
              <a:gd name="connsiteX11735" fmla="*/ 13263757 w 21624131"/>
              <a:gd name="connsiteY11735" fmla="*/ 7042137 h 13294492"/>
              <a:gd name="connsiteX11736" fmla="*/ 13221812 w 21624131"/>
              <a:gd name="connsiteY11736" fmla="*/ 7037740 h 13294492"/>
              <a:gd name="connsiteX11737" fmla="*/ 13263757 w 21624131"/>
              <a:gd name="connsiteY11737" fmla="*/ 7015752 h 13294492"/>
              <a:gd name="connsiteX11738" fmla="*/ 12532669 w 21624131"/>
              <a:gd name="connsiteY11738" fmla="*/ 7236861 h 13294492"/>
              <a:gd name="connsiteX11739" fmla="*/ 12577770 w 21624131"/>
              <a:gd name="connsiteY11739" fmla="*/ 7236861 h 13294492"/>
              <a:gd name="connsiteX11740" fmla="*/ 12537179 w 21624131"/>
              <a:gd name="connsiteY11740" fmla="*/ 7259412 h 13294492"/>
              <a:gd name="connsiteX11741" fmla="*/ 12501098 w 21624131"/>
              <a:gd name="connsiteY11741" fmla="*/ 7263922 h 13294492"/>
              <a:gd name="connsiteX11742" fmla="*/ 12532669 w 21624131"/>
              <a:gd name="connsiteY11742" fmla="*/ 7236861 h 13294492"/>
              <a:gd name="connsiteX11743" fmla="*/ 1257358 w 21624131"/>
              <a:gd name="connsiteY11743" fmla="*/ 10704226 h 13294492"/>
              <a:gd name="connsiteX11744" fmla="*/ 1326757 w 21624131"/>
              <a:gd name="connsiteY11744" fmla="*/ 10726776 h 13294492"/>
              <a:gd name="connsiteX11745" fmla="*/ 1271238 w 21624131"/>
              <a:gd name="connsiteY11745" fmla="*/ 10771876 h 13294492"/>
              <a:gd name="connsiteX11746" fmla="*/ 1192586 w 21624131"/>
              <a:gd name="connsiteY11746" fmla="*/ 10753836 h 13294492"/>
              <a:gd name="connsiteX11747" fmla="*/ 1257358 w 21624131"/>
              <a:gd name="connsiteY11747" fmla="*/ 10704226 h 13294492"/>
              <a:gd name="connsiteX11748" fmla="*/ 12898836 w 21624131"/>
              <a:gd name="connsiteY11748" fmla="*/ 7120952 h 13294492"/>
              <a:gd name="connsiteX11749" fmla="*/ 12940383 w 21624131"/>
              <a:gd name="connsiteY11749" fmla="*/ 7116216 h 13294492"/>
              <a:gd name="connsiteX11750" fmla="*/ 12898836 w 21624131"/>
              <a:gd name="connsiteY11750" fmla="*/ 7139894 h 13294492"/>
              <a:gd name="connsiteX11751" fmla="*/ 12861905 w 21624131"/>
              <a:gd name="connsiteY11751" fmla="*/ 7139894 h 13294492"/>
              <a:gd name="connsiteX11752" fmla="*/ 12898836 w 21624131"/>
              <a:gd name="connsiteY11752" fmla="*/ 7120952 h 13294492"/>
              <a:gd name="connsiteX11753" fmla="*/ 4057255 w 21624131"/>
              <a:gd name="connsiteY11753" fmla="*/ 9839621 h 13294492"/>
              <a:gd name="connsiteX11754" fmla="*/ 4079580 w 21624131"/>
              <a:gd name="connsiteY11754" fmla="*/ 9832953 h 13294492"/>
              <a:gd name="connsiteX11755" fmla="*/ 4149166 w 21624131"/>
              <a:gd name="connsiteY11755" fmla="*/ 9874250 h 13294492"/>
              <a:gd name="connsiteX11756" fmla="*/ 4093497 w 21624131"/>
              <a:gd name="connsiteY11756" fmla="*/ 9929313 h 13294492"/>
              <a:gd name="connsiteX11757" fmla="*/ 4028552 w 21624131"/>
              <a:gd name="connsiteY11757" fmla="*/ 9888016 h 13294492"/>
              <a:gd name="connsiteX11758" fmla="*/ 4057255 w 21624131"/>
              <a:gd name="connsiteY11758" fmla="*/ 9839621 h 13294492"/>
              <a:gd name="connsiteX11759" fmla="*/ 16308472 w 21624131"/>
              <a:gd name="connsiteY11759" fmla="*/ 6070688 h 13294492"/>
              <a:gd name="connsiteX11760" fmla="*/ 16350019 w 21624131"/>
              <a:gd name="connsiteY11760" fmla="*/ 6075267 h 13294492"/>
              <a:gd name="connsiteX11761" fmla="*/ 16317706 w 21624131"/>
              <a:gd name="connsiteY11761" fmla="*/ 6111903 h 13294492"/>
              <a:gd name="connsiteX11762" fmla="*/ 16276160 w 21624131"/>
              <a:gd name="connsiteY11762" fmla="*/ 6111903 h 13294492"/>
              <a:gd name="connsiteX11763" fmla="*/ 16308472 w 21624131"/>
              <a:gd name="connsiteY11763" fmla="*/ 6070688 h 13294492"/>
              <a:gd name="connsiteX11764" fmla="*/ 19452324 w 21624131"/>
              <a:gd name="connsiteY11764" fmla="*/ 5102787 h 13294492"/>
              <a:gd name="connsiteX11765" fmla="*/ 19503352 w 21624131"/>
              <a:gd name="connsiteY11765" fmla="*/ 5121252 h 13294492"/>
              <a:gd name="connsiteX11766" fmla="*/ 19466241 w 21624131"/>
              <a:gd name="connsiteY11766" fmla="*/ 5167415 h 13294492"/>
              <a:gd name="connsiteX11767" fmla="*/ 19410574 w 21624131"/>
              <a:gd name="connsiteY11767" fmla="*/ 5148949 h 13294492"/>
              <a:gd name="connsiteX11768" fmla="*/ 19452324 w 21624131"/>
              <a:gd name="connsiteY11768" fmla="*/ 5102787 h 13294492"/>
              <a:gd name="connsiteX11769" fmla="*/ 9376860 w 21624131"/>
              <a:gd name="connsiteY11769" fmla="*/ 8200218 h 13294492"/>
              <a:gd name="connsiteX11770" fmla="*/ 9414384 w 21624131"/>
              <a:gd name="connsiteY11770" fmla="*/ 8204728 h 13294492"/>
              <a:gd name="connsiteX11771" fmla="*/ 9381551 w 21624131"/>
              <a:gd name="connsiteY11771" fmla="*/ 8240809 h 13294492"/>
              <a:gd name="connsiteX11772" fmla="*/ 9348716 w 21624131"/>
              <a:gd name="connsiteY11772" fmla="*/ 8231789 h 13294492"/>
              <a:gd name="connsiteX11773" fmla="*/ 9376860 w 21624131"/>
              <a:gd name="connsiteY11773" fmla="*/ 8200218 h 13294492"/>
              <a:gd name="connsiteX11774" fmla="*/ 3191193 w 21624131"/>
              <a:gd name="connsiteY11774" fmla="*/ 10097455 h 13294492"/>
              <a:gd name="connsiteX11775" fmla="*/ 3264351 w 21624131"/>
              <a:gd name="connsiteY11775" fmla="*/ 10139345 h 13294492"/>
              <a:gd name="connsiteX11776" fmla="*/ 3214056 w 21624131"/>
              <a:gd name="connsiteY11776" fmla="*/ 10199853 h 13294492"/>
              <a:gd name="connsiteX11777" fmla="*/ 3140899 w 21624131"/>
              <a:gd name="connsiteY11777" fmla="*/ 10157963 h 13294492"/>
              <a:gd name="connsiteX11778" fmla="*/ 3191193 w 21624131"/>
              <a:gd name="connsiteY11778" fmla="*/ 10097455 h 13294492"/>
              <a:gd name="connsiteX11779" fmla="*/ 7206240 w 21624131"/>
              <a:gd name="connsiteY11779" fmla="*/ 8862301 h 13294492"/>
              <a:gd name="connsiteX11780" fmla="*/ 7238713 w 21624131"/>
              <a:gd name="connsiteY11780" fmla="*/ 8879891 h 13294492"/>
              <a:gd name="connsiteX11781" fmla="*/ 7206240 w 21624131"/>
              <a:gd name="connsiteY11781" fmla="*/ 8897481 h 13294492"/>
              <a:gd name="connsiteX11782" fmla="*/ 7173768 w 21624131"/>
              <a:gd name="connsiteY11782" fmla="*/ 8884288 h 13294492"/>
              <a:gd name="connsiteX11783" fmla="*/ 7206240 w 21624131"/>
              <a:gd name="connsiteY11783" fmla="*/ 8862301 h 13294492"/>
              <a:gd name="connsiteX11784" fmla="*/ 15751819 w 21624131"/>
              <a:gd name="connsiteY11784" fmla="*/ 6232911 h 13294492"/>
              <a:gd name="connsiteX11785" fmla="*/ 15793368 w 21624131"/>
              <a:gd name="connsiteY11785" fmla="*/ 6232911 h 13294492"/>
              <a:gd name="connsiteX11786" fmla="*/ 15765670 w 21624131"/>
              <a:gd name="connsiteY11786" fmla="*/ 6268992 h 13294492"/>
              <a:gd name="connsiteX11787" fmla="*/ 15724122 w 21624131"/>
              <a:gd name="connsiteY11787" fmla="*/ 6264483 h 13294492"/>
              <a:gd name="connsiteX11788" fmla="*/ 15751819 w 21624131"/>
              <a:gd name="connsiteY11788" fmla="*/ 6232911 h 13294492"/>
              <a:gd name="connsiteX11789" fmla="*/ 4584659 w 21624131"/>
              <a:gd name="connsiteY11789" fmla="*/ 9665644 h 13294492"/>
              <a:gd name="connsiteX11790" fmla="*/ 4606918 w 21624131"/>
              <a:gd name="connsiteY11790" fmla="*/ 9662440 h 13294492"/>
              <a:gd name="connsiteX11791" fmla="*/ 4671463 w 21624131"/>
              <a:gd name="connsiteY11791" fmla="*/ 9698900 h 13294492"/>
              <a:gd name="connsiteX11792" fmla="*/ 4620749 w 21624131"/>
              <a:gd name="connsiteY11792" fmla="*/ 9739918 h 13294492"/>
              <a:gd name="connsiteX11793" fmla="*/ 4551594 w 21624131"/>
              <a:gd name="connsiteY11793" fmla="*/ 9703458 h 13294492"/>
              <a:gd name="connsiteX11794" fmla="*/ 4584659 w 21624131"/>
              <a:gd name="connsiteY11794" fmla="*/ 9665644 h 13294492"/>
              <a:gd name="connsiteX11795" fmla="*/ 13786424 w 21624131"/>
              <a:gd name="connsiteY11795" fmla="*/ 6834560 h 13294492"/>
              <a:gd name="connsiteX11796" fmla="*/ 13827971 w 21624131"/>
              <a:gd name="connsiteY11796" fmla="*/ 6843581 h 13294492"/>
              <a:gd name="connsiteX11797" fmla="*/ 13795657 w 21624131"/>
              <a:gd name="connsiteY11797" fmla="*/ 6866132 h 13294492"/>
              <a:gd name="connsiteX11798" fmla="*/ 13749494 w 21624131"/>
              <a:gd name="connsiteY11798" fmla="*/ 6857111 h 13294492"/>
              <a:gd name="connsiteX11799" fmla="*/ 13786424 w 21624131"/>
              <a:gd name="connsiteY11799" fmla="*/ 6834560 h 13294492"/>
              <a:gd name="connsiteX11800" fmla="*/ 14313031 w 21624131"/>
              <a:gd name="connsiteY11800" fmla="*/ 6672285 h 13294492"/>
              <a:gd name="connsiteX11801" fmla="*/ 14355652 w 21624131"/>
              <a:gd name="connsiteY11801" fmla="*/ 6686086 h 13294492"/>
              <a:gd name="connsiteX11802" fmla="*/ 14317766 w 21624131"/>
              <a:gd name="connsiteY11802" fmla="*/ 6709088 h 13294492"/>
              <a:gd name="connsiteX11803" fmla="*/ 14279881 w 21624131"/>
              <a:gd name="connsiteY11803" fmla="*/ 6695287 h 13294492"/>
              <a:gd name="connsiteX11804" fmla="*/ 14313031 w 21624131"/>
              <a:gd name="connsiteY11804" fmla="*/ 6672285 h 13294492"/>
              <a:gd name="connsiteX11805" fmla="*/ 5259475 w 21624131"/>
              <a:gd name="connsiteY11805" fmla="*/ 9456384 h 13294492"/>
              <a:gd name="connsiteX11806" fmla="*/ 5295547 w 21624131"/>
              <a:gd name="connsiteY11806" fmla="*/ 9449515 h 13294492"/>
              <a:gd name="connsiteX11807" fmla="*/ 5360709 w 21624131"/>
              <a:gd name="connsiteY11807" fmla="*/ 9486151 h 13294492"/>
              <a:gd name="connsiteX11808" fmla="*/ 5304856 w 21624131"/>
              <a:gd name="connsiteY11808" fmla="*/ 9509048 h 13294492"/>
              <a:gd name="connsiteX11809" fmla="*/ 5244348 w 21624131"/>
              <a:gd name="connsiteY11809" fmla="*/ 9476992 h 13294492"/>
              <a:gd name="connsiteX11810" fmla="*/ 5259475 w 21624131"/>
              <a:gd name="connsiteY11810" fmla="*/ 9456384 h 13294492"/>
              <a:gd name="connsiteX11811" fmla="*/ 11972514 w 21624131"/>
              <a:gd name="connsiteY11811" fmla="*/ 7389121 h 13294492"/>
              <a:gd name="connsiteX11812" fmla="*/ 12013106 w 21624131"/>
              <a:gd name="connsiteY11812" fmla="*/ 7384249 h 13294492"/>
              <a:gd name="connsiteX11813" fmla="*/ 11986045 w 21624131"/>
              <a:gd name="connsiteY11813" fmla="*/ 7418346 h 13294492"/>
              <a:gd name="connsiteX11814" fmla="*/ 11940944 w 21624131"/>
              <a:gd name="connsiteY11814" fmla="*/ 7423217 h 13294492"/>
              <a:gd name="connsiteX11815" fmla="*/ 11972514 w 21624131"/>
              <a:gd name="connsiteY11815" fmla="*/ 7389121 h 13294492"/>
              <a:gd name="connsiteX11816" fmla="*/ 16890950 w 21624131"/>
              <a:gd name="connsiteY11816" fmla="*/ 5874968 h 13294492"/>
              <a:gd name="connsiteX11817" fmla="*/ 16905515 w 21624131"/>
              <a:gd name="connsiteY11817" fmla="*/ 5881265 h 13294492"/>
              <a:gd name="connsiteX11818" fmla="*/ 16872890 w 21624131"/>
              <a:gd name="connsiteY11818" fmla="*/ 5922480 h 13294492"/>
              <a:gd name="connsiteX11819" fmla="*/ 16826285 w 21624131"/>
              <a:gd name="connsiteY11819" fmla="*/ 5922479 h 13294492"/>
              <a:gd name="connsiteX11820" fmla="*/ 16858909 w 21624131"/>
              <a:gd name="connsiteY11820" fmla="*/ 5885843 h 13294492"/>
              <a:gd name="connsiteX11821" fmla="*/ 16890950 w 21624131"/>
              <a:gd name="connsiteY11821" fmla="*/ 5874968 h 13294492"/>
              <a:gd name="connsiteX11822" fmla="*/ 11417187 w 21624131"/>
              <a:gd name="connsiteY11822" fmla="*/ 7556504 h 13294492"/>
              <a:gd name="connsiteX11823" fmla="*/ 11460166 w 21624131"/>
              <a:gd name="connsiteY11823" fmla="*/ 7556503 h 13294492"/>
              <a:gd name="connsiteX11824" fmla="*/ 11421963 w 21624131"/>
              <a:gd name="connsiteY11824" fmla="*/ 7589222 h 13294492"/>
              <a:gd name="connsiteX11825" fmla="*/ 11383760 w 21624131"/>
              <a:gd name="connsiteY11825" fmla="*/ 7589223 h 13294492"/>
              <a:gd name="connsiteX11826" fmla="*/ 11417187 w 21624131"/>
              <a:gd name="connsiteY11826" fmla="*/ 7556504 h 13294492"/>
              <a:gd name="connsiteX11827" fmla="*/ 6345712 w 21624131"/>
              <a:gd name="connsiteY11827" fmla="*/ 9115994 h 13294492"/>
              <a:gd name="connsiteX11828" fmla="*/ 6382996 w 21624131"/>
              <a:gd name="connsiteY11828" fmla="*/ 9120729 h 13294492"/>
              <a:gd name="connsiteX11829" fmla="*/ 6429601 w 21624131"/>
              <a:gd name="connsiteY11829" fmla="*/ 9144407 h 13294492"/>
              <a:gd name="connsiteX11830" fmla="*/ 6387657 w 21624131"/>
              <a:gd name="connsiteY11830" fmla="*/ 9139672 h 13294492"/>
              <a:gd name="connsiteX11831" fmla="*/ 6345712 w 21624131"/>
              <a:gd name="connsiteY11831" fmla="*/ 9115994 h 13294492"/>
              <a:gd name="connsiteX11832" fmla="*/ 5752760 w 21624131"/>
              <a:gd name="connsiteY11832" fmla="*/ 9296509 h 13294492"/>
              <a:gd name="connsiteX11833" fmla="*/ 5791403 w 21624131"/>
              <a:gd name="connsiteY11833" fmla="*/ 9297074 h 13294492"/>
              <a:gd name="connsiteX11834" fmla="*/ 5845957 w 21624131"/>
              <a:gd name="connsiteY11834" fmla="*/ 9319626 h 13294492"/>
              <a:gd name="connsiteX11835" fmla="*/ 5805041 w 21624131"/>
              <a:gd name="connsiteY11835" fmla="*/ 9328645 h 13294492"/>
              <a:gd name="connsiteX11836" fmla="*/ 5741395 w 21624131"/>
              <a:gd name="connsiteY11836" fmla="*/ 9306094 h 13294492"/>
              <a:gd name="connsiteX11837" fmla="*/ 5752760 w 21624131"/>
              <a:gd name="connsiteY11837" fmla="*/ 9296509 h 13294492"/>
              <a:gd name="connsiteX11838" fmla="*/ 10853851 w 21624131"/>
              <a:gd name="connsiteY11838" fmla="*/ 7726983 h 13294492"/>
              <a:gd name="connsiteX11839" fmla="*/ 10895396 w 21624131"/>
              <a:gd name="connsiteY11839" fmla="*/ 7726984 h 13294492"/>
              <a:gd name="connsiteX11840" fmla="*/ 10863082 w 21624131"/>
              <a:gd name="connsiteY11840" fmla="*/ 7759703 h 13294492"/>
              <a:gd name="connsiteX11841" fmla="*/ 10826153 w 21624131"/>
              <a:gd name="connsiteY11841" fmla="*/ 7764377 h 13294492"/>
              <a:gd name="connsiteX11842" fmla="*/ 10853851 w 21624131"/>
              <a:gd name="connsiteY11842" fmla="*/ 7726983 h 13294492"/>
              <a:gd name="connsiteX11843" fmla="*/ 1784646 w 21624131"/>
              <a:gd name="connsiteY11843" fmla="*/ 10514906 h 13294492"/>
              <a:gd name="connsiteX11844" fmla="*/ 1853651 w 21624131"/>
              <a:gd name="connsiteY11844" fmla="*/ 10542604 h 13294492"/>
              <a:gd name="connsiteX11845" fmla="*/ 1793847 w 21624131"/>
              <a:gd name="connsiteY11845" fmla="*/ 10584150 h 13294492"/>
              <a:gd name="connsiteX11846" fmla="*/ 1720242 w 21624131"/>
              <a:gd name="connsiteY11846" fmla="*/ 10561069 h 13294492"/>
              <a:gd name="connsiteX11847" fmla="*/ 1784646 w 21624131"/>
              <a:gd name="connsiteY11847" fmla="*/ 10514906 h 13294492"/>
              <a:gd name="connsiteX11848" fmla="*/ 2307787 w 21624131"/>
              <a:gd name="connsiteY11848" fmla="*/ 10347175 h 13294492"/>
              <a:gd name="connsiteX11849" fmla="*/ 2375922 w 21624131"/>
              <a:gd name="connsiteY11849" fmla="*/ 10384459 h 13294492"/>
              <a:gd name="connsiteX11850" fmla="*/ 2316871 w 21624131"/>
              <a:gd name="connsiteY11850" fmla="*/ 10426403 h 13294492"/>
              <a:gd name="connsiteX11851" fmla="*/ 2248736 w 21624131"/>
              <a:gd name="connsiteY11851" fmla="*/ 10393781 h 13294492"/>
              <a:gd name="connsiteX11852" fmla="*/ 2307787 w 21624131"/>
              <a:gd name="connsiteY11852" fmla="*/ 10347175 h 13294492"/>
              <a:gd name="connsiteX11853" fmla="*/ 10292230 w 21624131"/>
              <a:gd name="connsiteY11853" fmla="*/ 7889471 h 13294492"/>
              <a:gd name="connsiteX11854" fmla="*/ 10334446 w 21624131"/>
              <a:gd name="connsiteY11854" fmla="*/ 7894207 h 13294492"/>
              <a:gd name="connsiteX11855" fmla="*/ 10301612 w 21624131"/>
              <a:gd name="connsiteY11855" fmla="*/ 7932092 h 13294492"/>
              <a:gd name="connsiteX11856" fmla="*/ 10268777 w 21624131"/>
              <a:gd name="connsiteY11856" fmla="*/ 7927357 h 13294492"/>
              <a:gd name="connsiteX11857" fmla="*/ 10292230 w 21624131"/>
              <a:gd name="connsiteY11857" fmla="*/ 7889471 h 13294492"/>
              <a:gd name="connsiteX11858" fmla="*/ 20327930 w 21624131"/>
              <a:gd name="connsiteY11858" fmla="*/ 4802533 h 13294492"/>
              <a:gd name="connsiteX11859" fmla="*/ 20380021 w 21624131"/>
              <a:gd name="connsiteY11859" fmla="*/ 4816740 h 13294492"/>
              <a:gd name="connsiteX11860" fmla="*/ 20342136 w 21624131"/>
              <a:gd name="connsiteY11860" fmla="*/ 4849889 h 13294492"/>
              <a:gd name="connsiteX11861" fmla="*/ 20290044 w 21624131"/>
              <a:gd name="connsiteY11861" fmla="*/ 4830947 h 13294492"/>
              <a:gd name="connsiteX11862" fmla="*/ 20327930 w 21624131"/>
              <a:gd name="connsiteY11862" fmla="*/ 4802533 h 13294492"/>
              <a:gd name="connsiteX11863" fmla="*/ 5423000 w 21624131"/>
              <a:gd name="connsiteY11863" fmla="*/ 9386169 h 13294492"/>
              <a:gd name="connsiteX11864" fmla="*/ 5462563 w 21624131"/>
              <a:gd name="connsiteY11864" fmla="*/ 9383831 h 13294492"/>
              <a:gd name="connsiteX11865" fmla="*/ 5523071 w 21624131"/>
              <a:gd name="connsiteY11865" fmla="*/ 9411877 h 13294492"/>
              <a:gd name="connsiteX11866" fmla="*/ 5471872 w 21624131"/>
              <a:gd name="connsiteY11866" fmla="*/ 9430574 h 13294492"/>
              <a:gd name="connsiteX11867" fmla="*/ 5411364 w 21624131"/>
              <a:gd name="connsiteY11867" fmla="*/ 9402528 h 13294492"/>
              <a:gd name="connsiteX11868" fmla="*/ 5423000 w 21624131"/>
              <a:gd name="connsiteY11868" fmla="*/ 9386169 h 13294492"/>
              <a:gd name="connsiteX11869" fmla="*/ 5590088 w 21624131"/>
              <a:gd name="connsiteY11869" fmla="*/ 9332613 h 13294492"/>
              <a:gd name="connsiteX11870" fmla="*/ 5625338 w 21624131"/>
              <a:gd name="connsiteY11870" fmla="*/ 9332614 h 13294492"/>
              <a:gd name="connsiteX11871" fmla="*/ 5685435 w 21624131"/>
              <a:gd name="connsiteY11871" fmla="*/ 9356968 h 13294492"/>
              <a:gd name="connsiteX11872" fmla="*/ 5634583 w 21624131"/>
              <a:gd name="connsiteY11872" fmla="*/ 9371581 h 13294492"/>
              <a:gd name="connsiteX11873" fmla="*/ 5579109 w 21624131"/>
              <a:gd name="connsiteY11873" fmla="*/ 9347227 h 13294492"/>
              <a:gd name="connsiteX11874" fmla="*/ 5590088 w 21624131"/>
              <a:gd name="connsiteY11874" fmla="*/ 9332613 h 13294492"/>
              <a:gd name="connsiteX11875" fmla="*/ 870126 w 21624131"/>
              <a:gd name="connsiteY11875" fmla="*/ 10778580 h 13294492"/>
              <a:gd name="connsiteX11876" fmla="*/ 896078 w 21624131"/>
              <a:gd name="connsiteY11876" fmla="*/ 10771968 h 13294492"/>
              <a:gd name="connsiteX11877" fmla="*/ 966063 w 21624131"/>
              <a:gd name="connsiteY11877" fmla="*/ 10799569 h 13294492"/>
              <a:gd name="connsiteX11878" fmla="*/ 905411 w 21624131"/>
              <a:gd name="connsiteY11878" fmla="*/ 10854773 h 13294492"/>
              <a:gd name="connsiteX11879" fmla="*/ 830760 w 21624131"/>
              <a:gd name="connsiteY11879" fmla="*/ 10822571 h 13294492"/>
              <a:gd name="connsiteX11880" fmla="*/ 870126 w 21624131"/>
              <a:gd name="connsiteY11880" fmla="*/ 10778580 h 13294492"/>
              <a:gd name="connsiteX11881" fmla="*/ 6045188 w 21624131"/>
              <a:gd name="connsiteY11881" fmla="*/ 9186350 h 13294492"/>
              <a:gd name="connsiteX11882" fmla="*/ 6081995 w 21624131"/>
              <a:gd name="connsiteY11882" fmla="*/ 9188960 h 13294492"/>
              <a:gd name="connsiteX11883" fmla="*/ 6138088 w 21624131"/>
              <a:gd name="connsiteY11883" fmla="*/ 9212154 h 13294492"/>
              <a:gd name="connsiteX11884" fmla="*/ 6100692 w 21624131"/>
              <a:gd name="connsiteY11884" fmla="*/ 9212155 h 13294492"/>
              <a:gd name="connsiteX11885" fmla="*/ 6044604 w 21624131"/>
              <a:gd name="connsiteY11885" fmla="*/ 9188960 h 13294492"/>
              <a:gd name="connsiteX11886" fmla="*/ 6045188 w 21624131"/>
              <a:gd name="connsiteY11886" fmla="*/ 9186350 h 13294492"/>
              <a:gd name="connsiteX11887" fmla="*/ 17443765 w 21624131"/>
              <a:gd name="connsiteY11887" fmla="*/ 5677074 h 13294492"/>
              <a:gd name="connsiteX11888" fmla="*/ 17464916 w 21624131"/>
              <a:gd name="connsiteY11888" fmla="*/ 5681133 h 13294492"/>
              <a:gd name="connsiteX11889" fmla="*/ 17432015 w 21624131"/>
              <a:gd name="connsiteY11889" fmla="*/ 5722884 h 13294492"/>
              <a:gd name="connsiteX11890" fmla="*/ 17380315 w 21624131"/>
              <a:gd name="connsiteY11890" fmla="*/ 5727523 h 13294492"/>
              <a:gd name="connsiteX11891" fmla="*/ 17408516 w 21624131"/>
              <a:gd name="connsiteY11891" fmla="*/ 5690410 h 13294492"/>
              <a:gd name="connsiteX11892" fmla="*/ 17443765 w 21624131"/>
              <a:gd name="connsiteY11892" fmla="*/ 5677074 h 13294492"/>
              <a:gd name="connsiteX11893" fmla="*/ 12338682 w 21624131"/>
              <a:gd name="connsiteY11893" fmla="*/ 7245700 h 13294492"/>
              <a:gd name="connsiteX11894" fmla="*/ 12375612 w 21624131"/>
              <a:gd name="connsiteY11894" fmla="*/ 7250571 h 13294492"/>
              <a:gd name="connsiteX11895" fmla="*/ 12338682 w 21624131"/>
              <a:gd name="connsiteY11895" fmla="*/ 7274925 h 13294492"/>
              <a:gd name="connsiteX11896" fmla="*/ 12301752 w 21624131"/>
              <a:gd name="connsiteY11896" fmla="*/ 7274926 h 13294492"/>
              <a:gd name="connsiteX11897" fmla="*/ 12338682 w 21624131"/>
              <a:gd name="connsiteY11897" fmla="*/ 7245700 h 13294492"/>
              <a:gd name="connsiteX11898" fmla="*/ 18531916 w 21624131"/>
              <a:gd name="connsiteY11898" fmla="*/ 5340272 h 13294492"/>
              <a:gd name="connsiteX11899" fmla="*/ 18582518 w 21624131"/>
              <a:gd name="connsiteY11899" fmla="*/ 5349654 h 13294492"/>
              <a:gd name="connsiteX11900" fmla="*/ 18541117 w 21624131"/>
              <a:gd name="connsiteY11900" fmla="*/ 5391868 h 13294492"/>
              <a:gd name="connsiteX11901" fmla="*/ 18495114 w 21624131"/>
              <a:gd name="connsiteY11901" fmla="*/ 5387177 h 13294492"/>
              <a:gd name="connsiteX11902" fmla="*/ 18531916 w 21624131"/>
              <a:gd name="connsiteY11902" fmla="*/ 5340272 h 13294492"/>
              <a:gd name="connsiteX11903" fmla="*/ 8091892 w 21624131"/>
              <a:gd name="connsiteY11903" fmla="*/ 8547495 h 13294492"/>
              <a:gd name="connsiteX11904" fmla="*/ 8124365 w 21624131"/>
              <a:gd name="connsiteY11904" fmla="*/ 8561025 h 13294492"/>
              <a:gd name="connsiteX11905" fmla="*/ 8101170 w 21624131"/>
              <a:gd name="connsiteY11905" fmla="*/ 8592595 h 13294492"/>
              <a:gd name="connsiteX11906" fmla="*/ 8064059 w 21624131"/>
              <a:gd name="connsiteY11906" fmla="*/ 8579065 h 13294492"/>
              <a:gd name="connsiteX11907" fmla="*/ 8091892 w 21624131"/>
              <a:gd name="connsiteY11907" fmla="*/ 8547495 h 13294492"/>
              <a:gd name="connsiteX11908" fmla="*/ 13421106 w 21624131"/>
              <a:gd name="connsiteY11908" fmla="*/ 6904918 h 13294492"/>
              <a:gd name="connsiteX11909" fmla="*/ 13462653 w 21624131"/>
              <a:gd name="connsiteY11909" fmla="*/ 6918448 h 13294492"/>
              <a:gd name="connsiteX11910" fmla="*/ 13430339 w 21624131"/>
              <a:gd name="connsiteY11910" fmla="*/ 6936489 h 13294492"/>
              <a:gd name="connsiteX11911" fmla="*/ 13388792 w 21624131"/>
              <a:gd name="connsiteY11911" fmla="*/ 6931979 h 13294492"/>
              <a:gd name="connsiteX11912" fmla="*/ 13421106 w 21624131"/>
              <a:gd name="connsiteY11912" fmla="*/ 6904918 h 13294492"/>
              <a:gd name="connsiteX11913" fmla="*/ 8456022 w 21624131"/>
              <a:gd name="connsiteY11913" fmla="*/ 8425790 h 13294492"/>
              <a:gd name="connsiteX11914" fmla="*/ 8483498 w 21624131"/>
              <a:gd name="connsiteY11914" fmla="*/ 8444108 h 13294492"/>
              <a:gd name="connsiteX11915" fmla="*/ 8456022 w 21624131"/>
              <a:gd name="connsiteY11915" fmla="*/ 8476164 h 13294492"/>
              <a:gd name="connsiteX11916" fmla="*/ 8423965 w 21624131"/>
              <a:gd name="connsiteY11916" fmla="*/ 8462426 h 13294492"/>
              <a:gd name="connsiteX11917" fmla="*/ 8456022 w 21624131"/>
              <a:gd name="connsiteY11917" fmla="*/ 8425790 h 13294492"/>
              <a:gd name="connsiteX11918" fmla="*/ 17978071 w 21624131"/>
              <a:gd name="connsiteY11918" fmla="*/ 5497122 h 13294492"/>
              <a:gd name="connsiteX11919" fmla="*/ 18020371 w 21624131"/>
              <a:gd name="connsiteY11919" fmla="*/ 5501762 h 13294492"/>
              <a:gd name="connsiteX11920" fmla="*/ 17978071 w 21624131"/>
              <a:gd name="connsiteY11920" fmla="*/ 5543512 h 13294492"/>
              <a:gd name="connsiteX11921" fmla="*/ 17935770 w 21624131"/>
              <a:gd name="connsiteY11921" fmla="*/ 5538873 h 13294492"/>
              <a:gd name="connsiteX11922" fmla="*/ 17978071 w 21624131"/>
              <a:gd name="connsiteY11922" fmla="*/ 5497122 h 13294492"/>
              <a:gd name="connsiteX11923" fmla="*/ 9733700 w 21624131"/>
              <a:gd name="connsiteY11923" fmla="*/ 8032581 h 13294492"/>
              <a:gd name="connsiteX11924" fmla="*/ 9769780 w 21624131"/>
              <a:gd name="connsiteY11924" fmla="*/ 8037161 h 13294492"/>
              <a:gd name="connsiteX11925" fmla="*/ 9747231 w 21624131"/>
              <a:gd name="connsiteY11925" fmla="*/ 8073797 h 13294492"/>
              <a:gd name="connsiteX11926" fmla="*/ 9711150 w 21624131"/>
              <a:gd name="connsiteY11926" fmla="*/ 8069217 h 13294492"/>
              <a:gd name="connsiteX11927" fmla="*/ 9733700 w 21624131"/>
              <a:gd name="connsiteY11927" fmla="*/ 8032581 h 13294492"/>
              <a:gd name="connsiteX11928" fmla="*/ 12698587 w 21624131"/>
              <a:gd name="connsiteY11928" fmla="*/ 7117974 h 13294492"/>
              <a:gd name="connsiteX11929" fmla="*/ 12740134 w 21624131"/>
              <a:gd name="connsiteY11929" fmla="*/ 7122575 h 13294492"/>
              <a:gd name="connsiteX11930" fmla="*/ 12703203 w 21624131"/>
              <a:gd name="connsiteY11930" fmla="*/ 7145577 h 13294492"/>
              <a:gd name="connsiteX11931" fmla="*/ 12661657 w 21624131"/>
              <a:gd name="connsiteY11931" fmla="*/ 7140976 h 13294492"/>
              <a:gd name="connsiteX11932" fmla="*/ 12698587 w 21624131"/>
              <a:gd name="connsiteY11932" fmla="*/ 7117974 h 13294492"/>
              <a:gd name="connsiteX11933" fmla="*/ 7728925 w 21624131"/>
              <a:gd name="connsiteY11933" fmla="*/ 8644832 h 13294492"/>
              <a:gd name="connsiteX11934" fmla="*/ 7760981 w 21624131"/>
              <a:gd name="connsiteY11934" fmla="*/ 8662544 h 13294492"/>
              <a:gd name="connsiteX11935" fmla="*/ 7728925 w 21624131"/>
              <a:gd name="connsiteY11935" fmla="*/ 8689113 h 13294492"/>
              <a:gd name="connsiteX11936" fmla="*/ 7701448 w 21624131"/>
              <a:gd name="connsiteY11936" fmla="*/ 8675829 h 13294492"/>
              <a:gd name="connsiteX11937" fmla="*/ 7728925 w 21624131"/>
              <a:gd name="connsiteY11937" fmla="*/ 8644832 h 13294492"/>
              <a:gd name="connsiteX11938" fmla="*/ 16109020 w 21624131"/>
              <a:gd name="connsiteY11938" fmla="*/ 6065587 h 13294492"/>
              <a:gd name="connsiteX11939" fmla="*/ 16150567 w 21624131"/>
              <a:gd name="connsiteY11939" fmla="*/ 6065586 h 13294492"/>
              <a:gd name="connsiteX11940" fmla="*/ 16118252 w 21624131"/>
              <a:gd name="connsiteY11940" fmla="*/ 6103472 h 13294492"/>
              <a:gd name="connsiteX11941" fmla="*/ 16081323 w 21624131"/>
              <a:gd name="connsiteY11941" fmla="*/ 6103473 h 13294492"/>
              <a:gd name="connsiteX11942" fmla="*/ 16109020 w 21624131"/>
              <a:gd name="connsiteY11942" fmla="*/ 6065587 h 13294492"/>
              <a:gd name="connsiteX11943" fmla="*/ 11799877 w 21624131"/>
              <a:gd name="connsiteY11943" fmla="*/ 7389466 h 13294492"/>
              <a:gd name="connsiteX11944" fmla="*/ 11815458 w 21624131"/>
              <a:gd name="connsiteY11944" fmla="*/ 7394139 h 13294492"/>
              <a:gd name="connsiteX11945" fmla="*/ 11787759 w 21624131"/>
              <a:gd name="connsiteY11945" fmla="*/ 7426859 h 13294492"/>
              <a:gd name="connsiteX11946" fmla="*/ 11746213 w 21624131"/>
              <a:gd name="connsiteY11946" fmla="*/ 7426858 h 13294492"/>
              <a:gd name="connsiteX11947" fmla="*/ 11773911 w 21624131"/>
              <a:gd name="connsiteY11947" fmla="*/ 7398814 h 13294492"/>
              <a:gd name="connsiteX11948" fmla="*/ 11799877 w 21624131"/>
              <a:gd name="connsiteY11948" fmla="*/ 7389466 h 13294492"/>
              <a:gd name="connsiteX11949" fmla="*/ 13058495 w 21624131"/>
              <a:gd name="connsiteY11949" fmla="*/ 7002335 h 13294492"/>
              <a:gd name="connsiteX11950" fmla="*/ 13100041 w 21624131"/>
              <a:gd name="connsiteY11950" fmla="*/ 7006846 h 13294492"/>
              <a:gd name="connsiteX11951" fmla="*/ 13072345 w 21624131"/>
              <a:gd name="connsiteY11951" fmla="*/ 7029397 h 13294492"/>
              <a:gd name="connsiteX11952" fmla="*/ 13026181 w 21624131"/>
              <a:gd name="connsiteY11952" fmla="*/ 7029397 h 13294492"/>
              <a:gd name="connsiteX11953" fmla="*/ 13058495 w 21624131"/>
              <a:gd name="connsiteY11953" fmla="*/ 7002335 h 13294492"/>
              <a:gd name="connsiteX11954" fmla="*/ 2803870 w 21624131"/>
              <a:gd name="connsiteY11954" fmla="*/ 10155525 h 13294492"/>
              <a:gd name="connsiteX11955" fmla="*/ 2825875 w 21624131"/>
              <a:gd name="connsiteY11955" fmla="*/ 10148807 h 13294492"/>
              <a:gd name="connsiteX11956" fmla="*/ 2899032 w 21624131"/>
              <a:gd name="connsiteY11956" fmla="*/ 10190413 h 13294492"/>
              <a:gd name="connsiteX11957" fmla="*/ 2848736 w 21624131"/>
              <a:gd name="connsiteY11957" fmla="*/ 10245888 h 13294492"/>
              <a:gd name="connsiteX11958" fmla="*/ 2775578 w 21624131"/>
              <a:gd name="connsiteY11958" fmla="*/ 10204282 h 13294492"/>
              <a:gd name="connsiteX11959" fmla="*/ 2803870 w 21624131"/>
              <a:gd name="connsiteY11959" fmla="*/ 10155525 h 13294492"/>
              <a:gd name="connsiteX11960" fmla="*/ 16662967 w 21624131"/>
              <a:gd name="connsiteY11960" fmla="*/ 5891256 h 13294492"/>
              <a:gd name="connsiteX11961" fmla="*/ 16704514 w 21624131"/>
              <a:gd name="connsiteY11961" fmla="*/ 5891255 h 13294492"/>
              <a:gd name="connsiteX11962" fmla="*/ 16672201 w 21624131"/>
              <a:gd name="connsiteY11962" fmla="*/ 5927891 h 13294492"/>
              <a:gd name="connsiteX11963" fmla="*/ 16630655 w 21624131"/>
              <a:gd name="connsiteY11963" fmla="*/ 5932470 h 13294492"/>
              <a:gd name="connsiteX11964" fmla="*/ 16662967 w 21624131"/>
              <a:gd name="connsiteY11964" fmla="*/ 5891256 h 13294492"/>
              <a:gd name="connsiteX11965" fmla="*/ 3718902 w 21624131"/>
              <a:gd name="connsiteY11965" fmla="*/ 9870873 h 13294492"/>
              <a:gd name="connsiteX11966" fmla="*/ 3783846 w 21624131"/>
              <a:gd name="connsiteY11966" fmla="*/ 9912479 h 13294492"/>
              <a:gd name="connsiteX11967" fmla="*/ 3737458 w 21624131"/>
              <a:gd name="connsiteY11967" fmla="*/ 9972576 h 13294492"/>
              <a:gd name="connsiteX11968" fmla="*/ 3667873 w 21624131"/>
              <a:gd name="connsiteY11968" fmla="*/ 9930971 h 13294492"/>
              <a:gd name="connsiteX11969" fmla="*/ 3718902 w 21624131"/>
              <a:gd name="connsiteY11969" fmla="*/ 9870873 h 13294492"/>
              <a:gd name="connsiteX11970" fmla="*/ 8811705 w 21624131"/>
              <a:gd name="connsiteY11970" fmla="*/ 8300791 h 13294492"/>
              <a:gd name="connsiteX11971" fmla="*/ 8848816 w 21624131"/>
              <a:gd name="connsiteY11971" fmla="*/ 8310264 h 13294492"/>
              <a:gd name="connsiteX11972" fmla="*/ 8820984 w 21624131"/>
              <a:gd name="connsiteY11972" fmla="*/ 8343413 h 13294492"/>
              <a:gd name="connsiteX11973" fmla="*/ 8788510 w 21624131"/>
              <a:gd name="connsiteY11973" fmla="*/ 8333942 h 13294492"/>
              <a:gd name="connsiteX11974" fmla="*/ 8811705 w 21624131"/>
              <a:gd name="connsiteY11974" fmla="*/ 8300791 h 13294492"/>
              <a:gd name="connsiteX11975" fmla="*/ 14831758 w 21624131"/>
              <a:gd name="connsiteY11975" fmla="*/ 6446690 h 13294492"/>
              <a:gd name="connsiteX11976" fmla="*/ 14873306 w 21624131"/>
              <a:gd name="connsiteY11976" fmla="*/ 6455710 h 13294492"/>
              <a:gd name="connsiteX11977" fmla="*/ 14845609 w 21624131"/>
              <a:gd name="connsiteY11977" fmla="*/ 6487281 h 13294492"/>
              <a:gd name="connsiteX11978" fmla="*/ 14804062 w 21624131"/>
              <a:gd name="connsiteY11978" fmla="*/ 6478261 h 13294492"/>
              <a:gd name="connsiteX11979" fmla="*/ 14831758 w 21624131"/>
              <a:gd name="connsiteY11979" fmla="*/ 6446690 h 13294492"/>
              <a:gd name="connsiteX11980" fmla="*/ 6186161 w 21624131"/>
              <a:gd name="connsiteY11980" fmla="*/ 9105393 h 13294492"/>
              <a:gd name="connsiteX11981" fmla="*/ 6216635 w 21624131"/>
              <a:gd name="connsiteY11981" fmla="*/ 9112160 h 13294492"/>
              <a:gd name="connsiteX11982" fmla="*/ 6262637 w 21624131"/>
              <a:gd name="connsiteY11982" fmla="*/ 9134711 h 13294492"/>
              <a:gd name="connsiteX11983" fmla="*/ 6230435 w 21624131"/>
              <a:gd name="connsiteY11983" fmla="*/ 9134710 h 13294492"/>
              <a:gd name="connsiteX11984" fmla="*/ 6179836 w 21624131"/>
              <a:gd name="connsiteY11984" fmla="*/ 9112159 h 13294492"/>
              <a:gd name="connsiteX11985" fmla="*/ 6186161 w 21624131"/>
              <a:gd name="connsiteY11985" fmla="*/ 9105393 h 13294492"/>
              <a:gd name="connsiteX11986" fmla="*/ 13924625 w 21624131"/>
              <a:gd name="connsiteY11986" fmla="*/ 6725114 h 13294492"/>
              <a:gd name="connsiteX11987" fmla="*/ 13952447 w 21624131"/>
              <a:gd name="connsiteY11987" fmla="*/ 6718500 h 13294492"/>
              <a:gd name="connsiteX11988" fmla="*/ 13990332 w 21624131"/>
              <a:gd name="connsiteY11988" fmla="*/ 6732932 h 13294492"/>
              <a:gd name="connsiteX11989" fmla="*/ 13952448 w 21624131"/>
              <a:gd name="connsiteY11989" fmla="*/ 6756986 h 13294492"/>
              <a:gd name="connsiteX11990" fmla="*/ 13914562 w 21624131"/>
              <a:gd name="connsiteY11990" fmla="*/ 6742553 h 13294492"/>
              <a:gd name="connsiteX11991" fmla="*/ 13924625 w 21624131"/>
              <a:gd name="connsiteY11991" fmla="*/ 6725114 h 13294492"/>
              <a:gd name="connsiteX11992" fmla="*/ 11218819 w 21624131"/>
              <a:gd name="connsiteY11992" fmla="*/ 7556504 h 13294492"/>
              <a:gd name="connsiteX11993" fmla="*/ 11255351 w 21624131"/>
              <a:gd name="connsiteY11993" fmla="*/ 7556504 h 13294492"/>
              <a:gd name="connsiteX11994" fmla="*/ 11227952 w 21624131"/>
              <a:gd name="connsiteY11994" fmla="*/ 7589223 h 13294492"/>
              <a:gd name="connsiteX11995" fmla="*/ 11186853 w 21624131"/>
              <a:gd name="connsiteY11995" fmla="*/ 7589223 h 13294492"/>
              <a:gd name="connsiteX11996" fmla="*/ 11218819 w 21624131"/>
              <a:gd name="connsiteY11996" fmla="*/ 7556504 h 13294492"/>
              <a:gd name="connsiteX11997" fmla="*/ 19966940 w 21624131"/>
              <a:gd name="connsiteY11997" fmla="*/ 4863757 h 13294492"/>
              <a:gd name="connsiteX11998" fmla="*/ 20017543 w 21624131"/>
              <a:gd name="connsiteY11998" fmla="*/ 4882024 h 13294492"/>
              <a:gd name="connsiteX11999" fmla="*/ 19980740 w 21624131"/>
              <a:gd name="connsiteY11999" fmla="*/ 4923122 h 13294492"/>
              <a:gd name="connsiteX12000" fmla="*/ 19930136 w 21624131"/>
              <a:gd name="connsiteY12000" fmla="*/ 4900290 h 13294492"/>
              <a:gd name="connsiteX12001" fmla="*/ 19966940 w 21624131"/>
              <a:gd name="connsiteY12001" fmla="*/ 4863757 h 13294492"/>
              <a:gd name="connsiteX12002" fmla="*/ 15191664 w 21624131"/>
              <a:gd name="connsiteY12002" fmla="*/ 6331232 h 13294492"/>
              <a:gd name="connsiteX12003" fmla="*/ 15233212 w 21624131"/>
              <a:gd name="connsiteY12003" fmla="*/ 6340252 h 13294492"/>
              <a:gd name="connsiteX12004" fmla="*/ 15205514 w 21624131"/>
              <a:gd name="connsiteY12004" fmla="*/ 6376332 h 13294492"/>
              <a:gd name="connsiteX12005" fmla="*/ 15163968 w 21624131"/>
              <a:gd name="connsiteY12005" fmla="*/ 6371822 h 13294492"/>
              <a:gd name="connsiteX12006" fmla="*/ 15191664 w 21624131"/>
              <a:gd name="connsiteY12006" fmla="*/ 6331232 h 13294492"/>
              <a:gd name="connsiteX12007" fmla="*/ 1415176 w 21624131"/>
              <a:gd name="connsiteY12007" fmla="*/ 10568400 h 13294492"/>
              <a:gd name="connsiteX12008" fmla="*/ 1488334 w 21624131"/>
              <a:gd name="connsiteY12008" fmla="*/ 10596599 h 13294492"/>
              <a:gd name="connsiteX12009" fmla="*/ 1428893 w 21624131"/>
              <a:gd name="connsiteY12009" fmla="*/ 10643601 h 13294492"/>
              <a:gd name="connsiteX12010" fmla="*/ 1360308 w 21624131"/>
              <a:gd name="connsiteY12010" fmla="*/ 10615400 h 13294492"/>
              <a:gd name="connsiteX12011" fmla="*/ 1415176 w 21624131"/>
              <a:gd name="connsiteY12011" fmla="*/ 10568400 h 13294492"/>
              <a:gd name="connsiteX12012" fmla="*/ 4747097 w 21624131"/>
              <a:gd name="connsiteY12012" fmla="*/ 9539438 h 13294492"/>
              <a:gd name="connsiteX12013" fmla="*/ 4769284 w 21624131"/>
              <a:gd name="connsiteY12013" fmla="*/ 9536108 h 13294492"/>
              <a:gd name="connsiteX12014" fmla="*/ 4833829 w 21624131"/>
              <a:gd name="connsiteY12014" fmla="*/ 9573993 h 13294492"/>
              <a:gd name="connsiteX12015" fmla="*/ 4778504 w 21624131"/>
              <a:gd name="connsiteY12015" fmla="*/ 9611878 h 13294492"/>
              <a:gd name="connsiteX12016" fmla="*/ 4718570 w 21624131"/>
              <a:gd name="connsiteY12016" fmla="*/ 9578729 h 13294492"/>
              <a:gd name="connsiteX12017" fmla="*/ 4747097 w 21624131"/>
              <a:gd name="connsiteY12017" fmla="*/ 9539438 h 13294492"/>
              <a:gd name="connsiteX12018" fmla="*/ 18889463 w 21624131"/>
              <a:gd name="connsiteY12018" fmla="*/ 5186118 h 13294492"/>
              <a:gd name="connsiteX12019" fmla="*/ 18940492 w 21624131"/>
              <a:gd name="connsiteY12019" fmla="*/ 5195589 h 13294492"/>
              <a:gd name="connsiteX12020" fmla="*/ 18898740 w 21624131"/>
              <a:gd name="connsiteY12020" fmla="*/ 5242945 h 13294492"/>
              <a:gd name="connsiteX12021" fmla="*/ 18852352 w 21624131"/>
              <a:gd name="connsiteY12021" fmla="*/ 5233474 h 13294492"/>
              <a:gd name="connsiteX12022" fmla="*/ 18889463 w 21624131"/>
              <a:gd name="connsiteY12022" fmla="*/ 5186118 h 13294492"/>
              <a:gd name="connsiteX12023" fmla="*/ 5880848 w 21624131"/>
              <a:gd name="connsiteY12023" fmla="*/ 9183540 h 13294492"/>
              <a:gd name="connsiteX12024" fmla="*/ 5921599 w 21624131"/>
              <a:gd name="connsiteY12024" fmla="*/ 9186014 h 13294492"/>
              <a:gd name="connsiteX12025" fmla="*/ 5977689 w 21624131"/>
              <a:gd name="connsiteY12025" fmla="*/ 9208001 h 13294492"/>
              <a:gd name="connsiteX12026" fmla="*/ 5930947 w 21624131"/>
              <a:gd name="connsiteY12026" fmla="*/ 9208002 h 13294492"/>
              <a:gd name="connsiteX12027" fmla="*/ 5879532 w 21624131"/>
              <a:gd name="connsiteY12027" fmla="*/ 9186013 h 13294492"/>
              <a:gd name="connsiteX12028" fmla="*/ 5880848 w 21624131"/>
              <a:gd name="connsiteY12028" fmla="*/ 9183540 h 13294492"/>
              <a:gd name="connsiteX12029" fmla="*/ 10658664 w 21624131"/>
              <a:gd name="connsiteY12029" fmla="*/ 7713266 h 13294492"/>
              <a:gd name="connsiteX12030" fmla="*/ 10695196 w 21624131"/>
              <a:gd name="connsiteY12030" fmla="*/ 7717846 h 13294492"/>
              <a:gd name="connsiteX12031" fmla="*/ 10663231 w 21624131"/>
              <a:gd name="connsiteY12031" fmla="*/ 7754481 h 13294492"/>
              <a:gd name="connsiteX12032" fmla="*/ 10631265 w 21624131"/>
              <a:gd name="connsiteY12032" fmla="*/ 7749902 h 13294492"/>
              <a:gd name="connsiteX12033" fmla="*/ 10658664 w 21624131"/>
              <a:gd name="connsiteY12033" fmla="*/ 7713266 h 13294492"/>
              <a:gd name="connsiteX12034" fmla="*/ 17222723 w 21624131"/>
              <a:gd name="connsiteY12034" fmla="*/ 5691960 h 13294492"/>
              <a:gd name="connsiteX12035" fmla="*/ 17260009 w 21624131"/>
              <a:gd name="connsiteY12035" fmla="*/ 5691959 h 13294492"/>
              <a:gd name="connsiteX12036" fmla="*/ 17222725 w 21624131"/>
              <a:gd name="connsiteY12036" fmla="*/ 5733709 h 13294492"/>
              <a:gd name="connsiteX12037" fmla="*/ 17180778 w 21624131"/>
              <a:gd name="connsiteY12037" fmla="*/ 5733710 h 13294492"/>
              <a:gd name="connsiteX12038" fmla="*/ 17222723 w 21624131"/>
              <a:gd name="connsiteY12038" fmla="*/ 5691960 h 13294492"/>
              <a:gd name="connsiteX12039" fmla="*/ 6653083 w 21624131"/>
              <a:gd name="connsiteY12039" fmla="*/ 8939875 h 13294492"/>
              <a:gd name="connsiteX12040" fmla="*/ 6675345 w 21624131"/>
              <a:gd name="connsiteY12040" fmla="*/ 8939875 h 13294492"/>
              <a:gd name="connsiteX12041" fmla="*/ 6711877 w 21624131"/>
              <a:gd name="connsiteY12041" fmla="*/ 8962426 h 13294492"/>
              <a:gd name="connsiteX12042" fmla="*/ 6684478 w 21624131"/>
              <a:gd name="connsiteY12042" fmla="*/ 8971445 h 13294492"/>
              <a:gd name="connsiteX12043" fmla="*/ 6647946 w 21624131"/>
              <a:gd name="connsiteY12043" fmla="*/ 8953405 h 13294492"/>
              <a:gd name="connsiteX12044" fmla="*/ 6653083 w 21624131"/>
              <a:gd name="connsiteY12044" fmla="*/ 8939875 h 13294492"/>
              <a:gd name="connsiteX12045" fmla="*/ 7368604 w 21624131"/>
              <a:gd name="connsiteY12045" fmla="*/ 8718879 h 13294492"/>
              <a:gd name="connsiteX12046" fmla="*/ 7396437 w 21624131"/>
              <a:gd name="connsiteY12046" fmla="*/ 8732680 h 13294492"/>
              <a:gd name="connsiteX12047" fmla="*/ 7373243 w 21624131"/>
              <a:gd name="connsiteY12047" fmla="*/ 8760282 h 13294492"/>
              <a:gd name="connsiteX12048" fmla="*/ 7336131 w 21624131"/>
              <a:gd name="connsiteY12048" fmla="*/ 8746481 h 13294492"/>
              <a:gd name="connsiteX12049" fmla="*/ 7368604 w 21624131"/>
              <a:gd name="connsiteY12049" fmla="*/ 8718879 h 13294492"/>
              <a:gd name="connsiteX12050" fmla="*/ 1941366 w 21624131"/>
              <a:gd name="connsiteY12050" fmla="*/ 10387766 h 13294492"/>
              <a:gd name="connsiteX12051" fmla="*/ 2011350 w 21624131"/>
              <a:gd name="connsiteY12051" fmla="*/ 10420390 h 13294492"/>
              <a:gd name="connsiteX12052" fmla="*/ 1955362 w 21624131"/>
              <a:gd name="connsiteY12052" fmla="*/ 10462336 h 13294492"/>
              <a:gd name="connsiteX12053" fmla="*/ 1880712 w 21624131"/>
              <a:gd name="connsiteY12053" fmla="*/ 10434371 h 13294492"/>
              <a:gd name="connsiteX12054" fmla="*/ 1941366 w 21624131"/>
              <a:gd name="connsiteY12054" fmla="*/ 10387766 h 13294492"/>
              <a:gd name="connsiteX12055" fmla="*/ 14479769 w 21624131"/>
              <a:gd name="connsiteY12055" fmla="*/ 6528938 h 13294492"/>
              <a:gd name="connsiteX12056" fmla="*/ 14512604 w 21624131"/>
              <a:gd name="connsiteY12056" fmla="*/ 6547635 h 13294492"/>
              <a:gd name="connsiteX12057" fmla="*/ 14475079 w 21624131"/>
              <a:gd name="connsiteY12057" fmla="*/ 6575680 h 13294492"/>
              <a:gd name="connsiteX12058" fmla="*/ 14442244 w 21624131"/>
              <a:gd name="connsiteY12058" fmla="*/ 6556983 h 13294492"/>
              <a:gd name="connsiteX12059" fmla="*/ 14479769 w 21624131"/>
              <a:gd name="connsiteY12059" fmla="*/ 6528938 h 13294492"/>
              <a:gd name="connsiteX12060" fmla="*/ 4221358 w 21624131"/>
              <a:gd name="connsiteY12060" fmla="*/ 9683570 h 13294492"/>
              <a:gd name="connsiteX12061" fmla="*/ 4246211 w 21624131"/>
              <a:gd name="connsiteY12061" fmla="*/ 9679531 h 13294492"/>
              <a:gd name="connsiteX12062" fmla="*/ 4310756 w 21624131"/>
              <a:gd name="connsiteY12062" fmla="*/ 9721831 h 13294492"/>
              <a:gd name="connsiteX12063" fmla="*/ 4255432 w 21624131"/>
              <a:gd name="connsiteY12063" fmla="*/ 9768832 h 13294492"/>
              <a:gd name="connsiteX12064" fmla="*/ 4190887 w 21624131"/>
              <a:gd name="connsiteY12064" fmla="*/ 9726531 h 13294492"/>
              <a:gd name="connsiteX12065" fmla="*/ 4221358 w 21624131"/>
              <a:gd name="connsiteY12065" fmla="*/ 9683570 h 13294492"/>
              <a:gd name="connsiteX12066" fmla="*/ 20464162 w 21624131"/>
              <a:gd name="connsiteY12066" fmla="*/ 4687496 h 13294492"/>
              <a:gd name="connsiteX12067" fmla="*/ 20494353 w 21624131"/>
              <a:gd name="connsiteY12067" fmla="*/ 4678731 h 13294492"/>
              <a:gd name="connsiteX12068" fmla="*/ 20536973 w 21624131"/>
              <a:gd name="connsiteY12068" fmla="*/ 4702103 h 13294492"/>
              <a:gd name="connsiteX12069" fmla="*/ 20494353 w 21624131"/>
              <a:gd name="connsiteY12069" fmla="*/ 4730147 h 13294492"/>
              <a:gd name="connsiteX12070" fmla="*/ 20451732 w 21624131"/>
              <a:gd name="connsiteY12070" fmla="*/ 4706776 h 13294492"/>
              <a:gd name="connsiteX12071" fmla="*/ 20464162 w 21624131"/>
              <a:gd name="connsiteY12071" fmla="*/ 4687496 h 13294492"/>
              <a:gd name="connsiteX12072" fmla="*/ 9174317 w 21624131"/>
              <a:gd name="connsiteY12072" fmla="*/ 8157987 h 13294492"/>
              <a:gd name="connsiteX12073" fmla="*/ 9211427 w 21624131"/>
              <a:gd name="connsiteY12073" fmla="*/ 8167335 h 13294492"/>
              <a:gd name="connsiteX12074" fmla="*/ 9188233 w 21624131"/>
              <a:gd name="connsiteY12074" fmla="*/ 8195380 h 13294492"/>
              <a:gd name="connsiteX12075" fmla="*/ 9151121 w 21624131"/>
              <a:gd name="connsiteY12075" fmla="*/ 8190706 h 13294492"/>
              <a:gd name="connsiteX12076" fmla="*/ 9174317 w 21624131"/>
              <a:gd name="connsiteY12076" fmla="*/ 8157987 h 13294492"/>
              <a:gd name="connsiteX12077" fmla="*/ 12138432 w 21624131"/>
              <a:gd name="connsiteY12077" fmla="*/ 7245699 h 13294492"/>
              <a:gd name="connsiteX12078" fmla="*/ 12175362 w 21624131"/>
              <a:gd name="connsiteY12078" fmla="*/ 7245699 h 13294492"/>
              <a:gd name="connsiteX12079" fmla="*/ 12143049 w 21624131"/>
              <a:gd name="connsiteY12079" fmla="*/ 7274924 h 13294492"/>
              <a:gd name="connsiteX12080" fmla="*/ 12106118 w 21624131"/>
              <a:gd name="connsiteY12080" fmla="*/ 7274924 h 13294492"/>
              <a:gd name="connsiteX12081" fmla="*/ 12138432 w 21624131"/>
              <a:gd name="connsiteY12081" fmla="*/ 7245699 h 13294492"/>
              <a:gd name="connsiteX12082" fmla="*/ 15558495 w 21624131"/>
              <a:gd name="connsiteY12082" fmla="*/ 6190586 h 13294492"/>
              <a:gd name="connsiteX12083" fmla="*/ 15595028 w 21624131"/>
              <a:gd name="connsiteY12083" fmla="*/ 6204325 h 13294492"/>
              <a:gd name="connsiteX12084" fmla="*/ 15553929 w 21624131"/>
              <a:gd name="connsiteY12084" fmla="*/ 6240960 h 13294492"/>
              <a:gd name="connsiteX12085" fmla="*/ 15521963 w 21624131"/>
              <a:gd name="connsiteY12085" fmla="*/ 6227221 h 13294492"/>
              <a:gd name="connsiteX12086" fmla="*/ 15558495 w 21624131"/>
              <a:gd name="connsiteY12086" fmla="*/ 6190586 h 13294492"/>
              <a:gd name="connsiteX12087" fmla="*/ 6487721 w 21624131"/>
              <a:gd name="connsiteY12087" fmla="*/ 8977730 h 13294492"/>
              <a:gd name="connsiteX12088" fmla="*/ 6512534 w 21624131"/>
              <a:gd name="connsiteY12088" fmla="*/ 8980690 h 13294492"/>
              <a:gd name="connsiteX12089" fmla="*/ 6549464 w 21624131"/>
              <a:gd name="connsiteY12089" fmla="*/ 9004370 h 13294492"/>
              <a:gd name="connsiteX12090" fmla="*/ 6521766 w 21624131"/>
              <a:gd name="connsiteY12090" fmla="*/ 9009104 h 13294492"/>
              <a:gd name="connsiteX12091" fmla="*/ 6480220 w 21624131"/>
              <a:gd name="connsiteY12091" fmla="*/ 8985427 h 13294492"/>
              <a:gd name="connsiteX12092" fmla="*/ 6487721 w 21624131"/>
              <a:gd name="connsiteY12092" fmla="*/ 8977730 h 13294492"/>
              <a:gd name="connsiteX12093" fmla="*/ 6817243 w 21624131"/>
              <a:gd name="connsiteY12093" fmla="*/ 8873969 h 13294492"/>
              <a:gd name="connsiteX12094" fmla="*/ 6836591 w 21624131"/>
              <a:gd name="connsiteY12094" fmla="*/ 8870418 h 13294492"/>
              <a:gd name="connsiteX12095" fmla="*/ 6874116 w 21624131"/>
              <a:gd name="connsiteY12095" fmla="*/ 8894096 h 13294492"/>
              <a:gd name="connsiteX12096" fmla="*/ 6845972 w 21624131"/>
              <a:gd name="connsiteY12096" fmla="*/ 8908302 h 13294492"/>
              <a:gd name="connsiteX12097" fmla="*/ 6808448 w 21624131"/>
              <a:gd name="connsiteY12097" fmla="*/ 8884625 h 13294492"/>
              <a:gd name="connsiteX12098" fmla="*/ 6817243 w 21624131"/>
              <a:gd name="connsiteY12098" fmla="*/ 8873969 h 13294492"/>
              <a:gd name="connsiteX12099" fmla="*/ 19249023 w 21624131"/>
              <a:gd name="connsiteY12099" fmla="*/ 5047770 h 13294492"/>
              <a:gd name="connsiteX12100" fmla="*/ 19299626 w 21624131"/>
              <a:gd name="connsiteY12100" fmla="*/ 5061468 h 13294492"/>
              <a:gd name="connsiteX12101" fmla="*/ 19253622 w 21624131"/>
              <a:gd name="connsiteY12101" fmla="*/ 5107133 h 13294492"/>
              <a:gd name="connsiteX12102" fmla="*/ 19207620 w 21624131"/>
              <a:gd name="connsiteY12102" fmla="*/ 5088867 h 13294492"/>
              <a:gd name="connsiteX12103" fmla="*/ 19249023 w 21624131"/>
              <a:gd name="connsiteY12103" fmla="*/ 5047770 h 13294492"/>
              <a:gd name="connsiteX12104" fmla="*/ 10094687 w 21624131"/>
              <a:gd name="connsiteY12104" fmla="*/ 7862098 h 13294492"/>
              <a:gd name="connsiteX12105" fmla="*/ 10132211 w 21624131"/>
              <a:gd name="connsiteY12105" fmla="*/ 7866677 h 13294492"/>
              <a:gd name="connsiteX12106" fmla="*/ 10104069 w 21624131"/>
              <a:gd name="connsiteY12106" fmla="*/ 7903313 h 13294492"/>
              <a:gd name="connsiteX12107" fmla="*/ 10066544 w 21624131"/>
              <a:gd name="connsiteY12107" fmla="*/ 7898733 h 13294492"/>
              <a:gd name="connsiteX12108" fmla="*/ 10094687 w 21624131"/>
              <a:gd name="connsiteY12108" fmla="*/ 7862098 h 13294492"/>
              <a:gd name="connsiteX12109" fmla="*/ 17778820 w 21624131"/>
              <a:gd name="connsiteY12109" fmla="*/ 5497122 h 13294492"/>
              <a:gd name="connsiteX12110" fmla="*/ 17819409 w 21624131"/>
              <a:gd name="connsiteY12110" fmla="*/ 5501761 h 13294492"/>
              <a:gd name="connsiteX12111" fmla="*/ 17783328 w 21624131"/>
              <a:gd name="connsiteY12111" fmla="*/ 5543510 h 13294492"/>
              <a:gd name="connsiteX12112" fmla="*/ 17738229 w 21624131"/>
              <a:gd name="connsiteY12112" fmla="*/ 5538871 h 13294492"/>
              <a:gd name="connsiteX12113" fmla="*/ 17778820 w 21624131"/>
              <a:gd name="connsiteY12113" fmla="*/ 5497122 h 13294492"/>
              <a:gd name="connsiteX12114" fmla="*/ 13586175 w 21624131"/>
              <a:gd name="connsiteY12114" fmla="*/ 6783445 h 13294492"/>
              <a:gd name="connsiteX12115" fmla="*/ 13623105 w 21624131"/>
              <a:gd name="connsiteY12115" fmla="*/ 6793067 h 13294492"/>
              <a:gd name="connsiteX12116" fmla="*/ 13590791 w 21624131"/>
              <a:gd name="connsiteY12116" fmla="*/ 6821931 h 13294492"/>
              <a:gd name="connsiteX12117" fmla="*/ 13553862 w 21624131"/>
              <a:gd name="connsiteY12117" fmla="*/ 6807499 h 13294492"/>
              <a:gd name="connsiteX12118" fmla="*/ 13586175 w 21624131"/>
              <a:gd name="connsiteY12118" fmla="*/ 6783445 h 13294492"/>
              <a:gd name="connsiteX12119" fmla="*/ 18333561 w 21624131"/>
              <a:gd name="connsiteY12119" fmla="*/ 5321331 h 13294492"/>
              <a:gd name="connsiteX12120" fmla="*/ 18374964 w 21624131"/>
              <a:gd name="connsiteY12120" fmla="*/ 5330712 h 13294492"/>
              <a:gd name="connsiteX12121" fmla="*/ 18342762 w 21624131"/>
              <a:gd name="connsiteY12121" fmla="*/ 5368235 h 13294492"/>
              <a:gd name="connsiteX12122" fmla="*/ 18292159 w 21624131"/>
              <a:gd name="connsiteY12122" fmla="*/ 5368235 h 13294492"/>
              <a:gd name="connsiteX12123" fmla="*/ 18333561 w 21624131"/>
              <a:gd name="connsiteY12123" fmla="*/ 5321331 h 13294492"/>
              <a:gd name="connsiteX12124" fmla="*/ 2459715 w 21624131"/>
              <a:gd name="connsiteY12124" fmla="*/ 10198356 h 13294492"/>
              <a:gd name="connsiteX12125" fmla="*/ 2539030 w 21624131"/>
              <a:gd name="connsiteY12125" fmla="*/ 10235748 h 13294492"/>
              <a:gd name="connsiteX12126" fmla="*/ 2487709 w 21624131"/>
              <a:gd name="connsiteY12126" fmla="*/ 10287164 h 13294492"/>
              <a:gd name="connsiteX12127" fmla="*/ 2413058 w 21624131"/>
              <a:gd name="connsiteY12127" fmla="*/ 10254445 h 13294492"/>
              <a:gd name="connsiteX12128" fmla="*/ 2459715 w 21624131"/>
              <a:gd name="connsiteY12128" fmla="*/ 10198356 h 13294492"/>
              <a:gd name="connsiteX12129" fmla="*/ 19601932 w 21624131"/>
              <a:gd name="connsiteY12129" fmla="*/ 4923390 h 13294492"/>
              <a:gd name="connsiteX12130" fmla="*/ 19657599 w 21624131"/>
              <a:gd name="connsiteY12130" fmla="*/ 4941855 h 13294492"/>
              <a:gd name="connsiteX12131" fmla="*/ 19620488 w 21624131"/>
              <a:gd name="connsiteY12131" fmla="*/ 4988018 h 13294492"/>
              <a:gd name="connsiteX12132" fmla="*/ 19569460 w 21624131"/>
              <a:gd name="connsiteY12132" fmla="*/ 4964936 h 13294492"/>
              <a:gd name="connsiteX12133" fmla="*/ 19601932 w 21624131"/>
              <a:gd name="connsiteY12133" fmla="*/ 4923390 h 13294492"/>
              <a:gd name="connsiteX12134" fmla="*/ 16469084 w 21624131"/>
              <a:gd name="connsiteY12134" fmla="*/ 5886674 h 13294492"/>
              <a:gd name="connsiteX12135" fmla="*/ 16506970 w 21624131"/>
              <a:gd name="connsiteY12135" fmla="*/ 5886675 h 13294492"/>
              <a:gd name="connsiteX12136" fmla="*/ 16473819 w 21624131"/>
              <a:gd name="connsiteY12136" fmla="*/ 5927890 h 13294492"/>
              <a:gd name="connsiteX12137" fmla="*/ 16435936 w 21624131"/>
              <a:gd name="connsiteY12137" fmla="*/ 5923310 h 13294492"/>
              <a:gd name="connsiteX12138" fmla="*/ 16469084 w 21624131"/>
              <a:gd name="connsiteY12138" fmla="*/ 5886674 h 13294492"/>
              <a:gd name="connsiteX12139" fmla="*/ 3358996 w 21624131"/>
              <a:gd name="connsiteY12139" fmla="*/ 9917664 h 13294492"/>
              <a:gd name="connsiteX12140" fmla="*/ 3423942 w 21624131"/>
              <a:gd name="connsiteY12140" fmla="*/ 9963550 h 13294492"/>
              <a:gd name="connsiteX12141" fmla="*/ 3368274 w 21624131"/>
              <a:gd name="connsiteY12141" fmla="*/ 10018612 h 13294492"/>
              <a:gd name="connsiteX12142" fmla="*/ 3303328 w 21624131"/>
              <a:gd name="connsiteY12142" fmla="*/ 9977315 h 13294492"/>
              <a:gd name="connsiteX12143" fmla="*/ 3358996 w 21624131"/>
              <a:gd name="connsiteY12143" fmla="*/ 9917664 h 13294492"/>
              <a:gd name="connsiteX12144" fmla="*/ 4891883 w 21624131"/>
              <a:gd name="connsiteY12144" fmla="*/ 9444683 h 13294492"/>
              <a:gd name="connsiteX12145" fmla="*/ 4927037 w 21624131"/>
              <a:gd name="connsiteY12145" fmla="*/ 9435985 h 13294492"/>
              <a:gd name="connsiteX12146" fmla="*/ 4991582 w 21624131"/>
              <a:gd name="connsiteY12146" fmla="*/ 9463819 h 13294492"/>
              <a:gd name="connsiteX12147" fmla="*/ 4945478 w 21624131"/>
              <a:gd name="connsiteY12147" fmla="*/ 9500930 h 13294492"/>
              <a:gd name="connsiteX12148" fmla="*/ 4880934 w 21624131"/>
              <a:gd name="connsiteY12148" fmla="*/ 9463819 h 13294492"/>
              <a:gd name="connsiteX12149" fmla="*/ 4891883 w 21624131"/>
              <a:gd name="connsiteY12149" fmla="*/ 9444683 h 13294492"/>
              <a:gd name="connsiteX12150" fmla="*/ 1028553 w 21624131"/>
              <a:gd name="connsiteY12150" fmla="*/ 10632454 h 13294492"/>
              <a:gd name="connsiteX12151" fmla="*/ 1053776 w 21624131"/>
              <a:gd name="connsiteY12151" fmla="*/ 10625840 h 13294492"/>
              <a:gd name="connsiteX12152" fmla="*/ 1128427 w 21624131"/>
              <a:gd name="connsiteY12152" fmla="*/ 10658042 h 13294492"/>
              <a:gd name="connsiteX12153" fmla="*/ 1067774 w 21624131"/>
              <a:gd name="connsiteY12153" fmla="*/ 10708646 h 13294492"/>
              <a:gd name="connsiteX12154" fmla="*/ 993124 w 21624131"/>
              <a:gd name="connsiteY12154" fmla="*/ 10676443 h 13294492"/>
              <a:gd name="connsiteX12155" fmla="*/ 1028553 w 21624131"/>
              <a:gd name="connsiteY12155" fmla="*/ 10632454 h 13294492"/>
              <a:gd name="connsiteX12156" fmla="*/ 11574497 w 21624131"/>
              <a:gd name="connsiteY12156" fmla="*/ 7388727 h 13294492"/>
              <a:gd name="connsiteX12157" fmla="*/ 11617118 w 21624131"/>
              <a:gd name="connsiteY12157" fmla="*/ 7388727 h 13294492"/>
              <a:gd name="connsiteX12158" fmla="*/ 11583969 w 21624131"/>
              <a:gd name="connsiteY12158" fmla="*/ 7426121 h 13294492"/>
              <a:gd name="connsiteX12159" fmla="*/ 11546084 w 21624131"/>
              <a:gd name="connsiteY12159" fmla="*/ 7426121 h 13294492"/>
              <a:gd name="connsiteX12160" fmla="*/ 11574497 w 21624131"/>
              <a:gd name="connsiteY12160" fmla="*/ 7388727 h 13294492"/>
              <a:gd name="connsiteX12161" fmla="*/ 12501045 w 21624131"/>
              <a:gd name="connsiteY12161" fmla="*/ 7102550 h 13294492"/>
              <a:gd name="connsiteX12162" fmla="*/ 12542591 w 21624131"/>
              <a:gd name="connsiteY12162" fmla="*/ 7107150 h 13294492"/>
              <a:gd name="connsiteX12163" fmla="*/ 12505661 w 21624131"/>
              <a:gd name="connsiteY12163" fmla="*/ 7134752 h 13294492"/>
              <a:gd name="connsiteX12164" fmla="*/ 12468730 w 21624131"/>
              <a:gd name="connsiteY12164" fmla="*/ 7134753 h 13294492"/>
              <a:gd name="connsiteX12165" fmla="*/ 12501045 w 21624131"/>
              <a:gd name="connsiteY12165" fmla="*/ 7102550 h 13294492"/>
              <a:gd name="connsiteX12166" fmla="*/ 5720613 w 21624131"/>
              <a:gd name="connsiteY12166" fmla="*/ 9186126 h 13294492"/>
              <a:gd name="connsiteX12167" fmla="*/ 5754144 w 21624131"/>
              <a:gd name="connsiteY12167" fmla="*/ 9189132 h 13294492"/>
              <a:gd name="connsiteX12168" fmla="*/ 5810618 w 21624131"/>
              <a:gd name="connsiteY12168" fmla="*/ 9217998 h 13294492"/>
              <a:gd name="connsiteX12169" fmla="*/ 5763557 w 21624131"/>
              <a:gd name="connsiteY12169" fmla="*/ 9217997 h 13294492"/>
              <a:gd name="connsiteX12170" fmla="*/ 5711789 w 21624131"/>
              <a:gd name="connsiteY12170" fmla="*/ 9193943 h 13294492"/>
              <a:gd name="connsiteX12171" fmla="*/ 5720613 w 21624131"/>
              <a:gd name="connsiteY12171" fmla="*/ 9186126 h 13294492"/>
              <a:gd name="connsiteX12172" fmla="*/ 6016057 w 21624131"/>
              <a:gd name="connsiteY12172" fmla="*/ 9094462 h 13294492"/>
              <a:gd name="connsiteX12173" fmla="*/ 6056165 w 21624131"/>
              <a:gd name="connsiteY12173" fmla="*/ 9101788 h 13294492"/>
              <a:gd name="connsiteX12174" fmla="*/ 6097570 w 21624131"/>
              <a:gd name="connsiteY12174" fmla="*/ 9125465 h 13294492"/>
              <a:gd name="connsiteX12175" fmla="*/ 6060765 w 21624131"/>
              <a:gd name="connsiteY12175" fmla="*/ 9120730 h 13294492"/>
              <a:gd name="connsiteX12176" fmla="*/ 6014762 w 21624131"/>
              <a:gd name="connsiteY12176" fmla="*/ 9097052 h 13294492"/>
              <a:gd name="connsiteX12177" fmla="*/ 6016057 w 21624131"/>
              <a:gd name="connsiteY12177" fmla="*/ 9094462 h 13294492"/>
              <a:gd name="connsiteX12178" fmla="*/ 9538862 w 21624131"/>
              <a:gd name="connsiteY12178" fmla="*/ 8006374 h 13294492"/>
              <a:gd name="connsiteX12179" fmla="*/ 9566698 w 21624131"/>
              <a:gd name="connsiteY12179" fmla="*/ 8010975 h 13294492"/>
              <a:gd name="connsiteX12180" fmla="*/ 9543501 w 21624131"/>
              <a:gd name="connsiteY12180" fmla="*/ 8043178 h 13294492"/>
              <a:gd name="connsiteX12181" fmla="*/ 9511029 w 21624131"/>
              <a:gd name="connsiteY12181" fmla="*/ 8038577 h 13294492"/>
              <a:gd name="connsiteX12182" fmla="*/ 9538862 w 21624131"/>
              <a:gd name="connsiteY12182" fmla="*/ 8006374 h 13294492"/>
              <a:gd name="connsiteX12183" fmla="*/ 6320921 w 21624131"/>
              <a:gd name="connsiteY12183" fmla="*/ 8993882 h 13294492"/>
              <a:gd name="connsiteX12184" fmla="*/ 6347465 w 21624131"/>
              <a:gd name="connsiteY12184" fmla="*/ 8996702 h 13294492"/>
              <a:gd name="connsiteX12185" fmla="*/ 6389012 w 21624131"/>
              <a:gd name="connsiteY12185" fmla="*/ 9023764 h 13294492"/>
              <a:gd name="connsiteX12186" fmla="*/ 6356698 w 21624131"/>
              <a:gd name="connsiteY12186" fmla="*/ 9028273 h 13294492"/>
              <a:gd name="connsiteX12187" fmla="*/ 6315151 w 21624131"/>
              <a:gd name="connsiteY12187" fmla="*/ 9001212 h 13294492"/>
              <a:gd name="connsiteX12188" fmla="*/ 6320921 w 21624131"/>
              <a:gd name="connsiteY12188" fmla="*/ 8993882 h 13294492"/>
              <a:gd name="connsiteX12189" fmla="*/ 13225870 w 21624131"/>
              <a:gd name="connsiteY12189" fmla="*/ 6867122 h 13294492"/>
              <a:gd name="connsiteX12190" fmla="*/ 13262402 w 21624131"/>
              <a:gd name="connsiteY12190" fmla="*/ 6880923 h 13294492"/>
              <a:gd name="connsiteX12191" fmla="*/ 13225872 w 21624131"/>
              <a:gd name="connsiteY12191" fmla="*/ 6903925 h 13294492"/>
              <a:gd name="connsiteX12192" fmla="*/ 13189339 w 21624131"/>
              <a:gd name="connsiteY12192" fmla="*/ 6894724 h 13294492"/>
              <a:gd name="connsiteX12193" fmla="*/ 13225870 w 21624131"/>
              <a:gd name="connsiteY12193" fmla="*/ 6867122 h 13294492"/>
              <a:gd name="connsiteX12194" fmla="*/ 12860951 w 21624131"/>
              <a:gd name="connsiteY12194" fmla="*/ 6978070 h 13294492"/>
              <a:gd name="connsiteX12195" fmla="*/ 12902498 w 21624131"/>
              <a:gd name="connsiteY12195" fmla="*/ 6982671 h 13294492"/>
              <a:gd name="connsiteX12196" fmla="*/ 12865568 w 21624131"/>
              <a:gd name="connsiteY12196" fmla="*/ 7010273 h 13294492"/>
              <a:gd name="connsiteX12197" fmla="*/ 12828638 w 21624131"/>
              <a:gd name="connsiteY12197" fmla="*/ 7005672 h 13294492"/>
              <a:gd name="connsiteX12198" fmla="*/ 12860951 w 21624131"/>
              <a:gd name="connsiteY12198" fmla="*/ 6978070 h 13294492"/>
              <a:gd name="connsiteX12199" fmla="*/ 17020523 w 21624131"/>
              <a:gd name="connsiteY12199" fmla="*/ 5696984 h 13294492"/>
              <a:gd name="connsiteX12200" fmla="*/ 17062466 w 21624131"/>
              <a:gd name="connsiteY12200" fmla="*/ 5696984 h 13294492"/>
              <a:gd name="connsiteX12201" fmla="*/ 17034503 w 21624131"/>
              <a:gd name="connsiteY12201" fmla="*/ 5732550 h 13294492"/>
              <a:gd name="connsiteX12202" fmla="*/ 16987899 w 21624131"/>
              <a:gd name="connsiteY12202" fmla="*/ 5736996 h 13294492"/>
              <a:gd name="connsiteX12203" fmla="*/ 17020523 w 21624131"/>
              <a:gd name="connsiteY12203" fmla="*/ 5696984 h 13294492"/>
              <a:gd name="connsiteX12204" fmla="*/ 15914705 w 21624131"/>
              <a:gd name="connsiteY12204" fmla="*/ 6032920 h 13294492"/>
              <a:gd name="connsiteX12205" fmla="*/ 15952227 w 21624131"/>
              <a:gd name="connsiteY12205" fmla="*/ 6046838 h 13294492"/>
              <a:gd name="connsiteX12206" fmla="*/ 15910013 w 21624131"/>
              <a:gd name="connsiteY12206" fmla="*/ 6083948 h 13294492"/>
              <a:gd name="connsiteX12207" fmla="*/ 15881871 w 21624131"/>
              <a:gd name="connsiteY12207" fmla="*/ 6070032 h 13294492"/>
              <a:gd name="connsiteX12208" fmla="*/ 15914705 w 21624131"/>
              <a:gd name="connsiteY12208" fmla="*/ 6032920 h 13294492"/>
              <a:gd name="connsiteX12209" fmla="*/ 11019078 w 21624131"/>
              <a:gd name="connsiteY12209" fmla="*/ 7538133 h 13294492"/>
              <a:gd name="connsiteX12210" fmla="*/ 11056963 w 21624131"/>
              <a:gd name="connsiteY12210" fmla="*/ 7542643 h 13294492"/>
              <a:gd name="connsiteX12211" fmla="*/ 11023814 w 21624131"/>
              <a:gd name="connsiteY12211" fmla="*/ 7578724 h 13294492"/>
              <a:gd name="connsiteX12212" fmla="*/ 10985930 w 21624131"/>
              <a:gd name="connsiteY12212" fmla="*/ 7578724 h 13294492"/>
              <a:gd name="connsiteX12213" fmla="*/ 11019078 w 21624131"/>
              <a:gd name="connsiteY12213" fmla="*/ 7538133 h 13294492"/>
              <a:gd name="connsiteX12214" fmla="*/ 20624456 w 21624131"/>
              <a:gd name="connsiteY12214" fmla="*/ 4582328 h 13294492"/>
              <a:gd name="connsiteX12215" fmla="*/ 20651231 w 21624131"/>
              <a:gd name="connsiteY12215" fmla="*/ 4575902 h 13294492"/>
              <a:gd name="connsiteX12216" fmla="*/ 20696808 w 21624131"/>
              <a:gd name="connsiteY12216" fmla="*/ 4603946 h 13294492"/>
              <a:gd name="connsiteX12217" fmla="*/ 20655790 w 21624131"/>
              <a:gd name="connsiteY12217" fmla="*/ 4627317 h 13294492"/>
              <a:gd name="connsiteX12218" fmla="*/ 20614772 w 21624131"/>
              <a:gd name="connsiteY12218" fmla="*/ 4599273 h 13294492"/>
              <a:gd name="connsiteX12219" fmla="*/ 20624456 w 21624131"/>
              <a:gd name="connsiteY12219" fmla="*/ 4582328 h 13294492"/>
              <a:gd name="connsiteX12220" fmla="*/ 14110076 w 21624131"/>
              <a:gd name="connsiteY12220" fmla="*/ 6581091 h 13294492"/>
              <a:gd name="connsiteX12221" fmla="*/ 14152696 w 21624131"/>
              <a:gd name="connsiteY12221" fmla="*/ 6603231 h 13294492"/>
              <a:gd name="connsiteX12222" fmla="*/ 14119547 w 21624131"/>
              <a:gd name="connsiteY12222" fmla="*/ 6625372 h 13294492"/>
              <a:gd name="connsiteX12223" fmla="*/ 14076926 w 21624131"/>
              <a:gd name="connsiteY12223" fmla="*/ 6607660 h 13294492"/>
              <a:gd name="connsiteX12224" fmla="*/ 14110076 w 21624131"/>
              <a:gd name="connsiteY12224" fmla="*/ 6581091 h 13294492"/>
              <a:gd name="connsiteX12225" fmla="*/ 6998645 w 21624131"/>
              <a:gd name="connsiteY12225" fmla="*/ 8764071 h 13294492"/>
              <a:gd name="connsiteX12226" fmla="*/ 7035757 w 21624131"/>
              <a:gd name="connsiteY12226" fmla="*/ 8782472 h 13294492"/>
              <a:gd name="connsiteX12227" fmla="*/ 7012562 w 21624131"/>
              <a:gd name="connsiteY12227" fmla="*/ 8800874 h 13294492"/>
              <a:gd name="connsiteX12228" fmla="*/ 6975451 w 21624131"/>
              <a:gd name="connsiteY12228" fmla="*/ 8787073 h 13294492"/>
              <a:gd name="connsiteX12229" fmla="*/ 6998645 w 21624131"/>
              <a:gd name="connsiteY12229" fmla="*/ 8764071 h 13294492"/>
              <a:gd name="connsiteX12230" fmla="*/ 1571679 w 21624131"/>
              <a:gd name="connsiteY12230" fmla="*/ 10431004 h 13294492"/>
              <a:gd name="connsiteX12231" fmla="*/ 1646727 w 21624131"/>
              <a:gd name="connsiteY12231" fmla="*/ 10463205 h 13294492"/>
              <a:gd name="connsiteX12232" fmla="*/ 1595131 w 21624131"/>
              <a:gd name="connsiteY12232" fmla="*/ 10509209 h 13294492"/>
              <a:gd name="connsiteX12233" fmla="*/ 1520083 w 21624131"/>
              <a:gd name="connsiteY12233" fmla="*/ 10481607 h 13294492"/>
              <a:gd name="connsiteX12234" fmla="*/ 1571679 w 21624131"/>
              <a:gd name="connsiteY12234" fmla="*/ 10431004 h 13294492"/>
              <a:gd name="connsiteX12235" fmla="*/ 5545995 w 21624131"/>
              <a:gd name="connsiteY12235" fmla="*/ 9208464 h 13294492"/>
              <a:gd name="connsiteX12236" fmla="*/ 5592075 w 21624131"/>
              <a:gd name="connsiteY12236" fmla="*/ 9209759 h 13294492"/>
              <a:gd name="connsiteX12237" fmla="*/ 5642137 w 21624131"/>
              <a:gd name="connsiteY12237" fmla="*/ 9237361 h 13294492"/>
              <a:gd name="connsiteX12238" fmla="*/ 5592075 w 21624131"/>
              <a:gd name="connsiteY12238" fmla="*/ 9241962 h 13294492"/>
              <a:gd name="connsiteX12239" fmla="*/ 5542012 w 21624131"/>
              <a:gd name="connsiteY12239" fmla="*/ 9214359 h 13294492"/>
              <a:gd name="connsiteX12240" fmla="*/ 5545995 w 21624131"/>
              <a:gd name="connsiteY12240" fmla="*/ 9208464 h 13294492"/>
              <a:gd name="connsiteX12241" fmla="*/ 5057101 w 21624131"/>
              <a:gd name="connsiteY12241" fmla="*/ 9353554 h 13294492"/>
              <a:gd name="connsiteX12242" fmla="*/ 5097245 w 21624131"/>
              <a:gd name="connsiteY12242" fmla="*/ 9351264 h 13294492"/>
              <a:gd name="connsiteX12243" fmla="*/ 5157753 w 21624131"/>
              <a:gd name="connsiteY12243" fmla="*/ 9383320 h 13294492"/>
              <a:gd name="connsiteX12244" fmla="*/ 5101900 w 21624131"/>
              <a:gd name="connsiteY12244" fmla="*/ 9401638 h 13294492"/>
              <a:gd name="connsiteX12245" fmla="*/ 5041392 w 21624131"/>
              <a:gd name="connsiteY12245" fmla="*/ 9369581 h 13294492"/>
              <a:gd name="connsiteX12246" fmla="*/ 5057101 w 21624131"/>
              <a:gd name="connsiteY12246" fmla="*/ 9353554 h 13294492"/>
              <a:gd name="connsiteX12247" fmla="*/ 10458923 w 21624131"/>
              <a:gd name="connsiteY12247" fmla="*/ 7691479 h 13294492"/>
              <a:gd name="connsiteX12248" fmla="*/ 10491395 w 21624131"/>
              <a:gd name="connsiteY12248" fmla="*/ 7695989 h 13294492"/>
              <a:gd name="connsiteX12249" fmla="*/ 10458924 w 21624131"/>
              <a:gd name="connsiteY12249" fmla="*/ 7727560 h 13294492"/>
              <a:gd name="connsiteX12250" fmla="*/ 10426451 w 21624131"/>
              <a:gd name="connsiteY12250" fmla="*/ 7723049 h 13294492"/>
              <a:gd name="connsiteX12251" fmla="*/ 10458923 w 21624131"/>
              <a:gd name="connsiteY12251" fmla="*/ 7691479 h 13294492"/>
              <a:gd name="connsiteX12252" fmla="*/ 17600717 w 21624131"/>
              <a:gd name="connsiteY12252" fmla="*/ 5490744 h 13294492"/>
              <a:gd name="connsiteX12253" fmla="*/ 17617168 w 21624131"/>
              <a:gd name="connsiteY12253" fmla="*/ 5497121 h 13294492"/>
              <a:gd name="connsiteX12254" fmla="*/ 17584268 w 21624131"/>
              <a:gd name="connsiteY12254" fmla="*/ 5543512 h 13294492"/>
              <a:gd name="connsiteX12255" fmla="*/ 17541967 w 21624131"/>
              <a:gd name="connsiteY12255" fmla="*/ 5543511 h 13294492"/>
              <a:gd name="connsiteX12256" fmla="*/ 17570169 w 21624131"/>
              <a:gd name="connsiteY12256" fmla="*/ 5501760 h 13294492"/>
              <a:gd name="connsiteX12257" fmla="*/ 17600717 w 21624131"/>
              <a:gd name="connsiteY12257" fmla="*/ 5490744 h 13294492"/>
              <a:gd name="connsiteX12258" fmla="*/ 11961612 w 21624131"/>
              <a:gd name="connsiteY12258" fmla="*/ 7224794 h 13294492"/>
              <a:gd name="connsiteX12259" fmla="*/ 11977024 w 21624131"/>
              <a:gd name="connsiteY12259" fmla="*/ 7233250 h 13294492"/>
              <a:gd name="connsiteX12260" fmla="*/ 11945058 w 21624131"/>
              <a:gd name="connsiteY12260" fmla="*/ 7264821 h 13294492"/>
              <a:gd name="connsiteX12261" fmla="*/ 11908526 w 21624131"/>
              <a:gd name="connsiteY12261" fmla="*/ 7264821 h 13294492"/>
              <a:gd name="connsiteX12262" fmla="*/ 11935925 w 21624131"/>
              <a:gd name="connsiteY12262" fmla="*/ 7233250 h 13294492"/>
              <a:gd name="connsiteX12263" fmla="*/ 11961612 w 21624131"/>
              <a:gd name="connsiteY12263" fmla="*/ 7224794 h 13294492"/>
              <a:gd name="connsiteX12264" fmla="*/ 3881264 w 21624131"/>
              <a:gd name="connsiteY12264" fmla="*/ 9709298 h 13294492"/>
              <a:gd name="connsiteX12265" fmla="*/ 3946211 w 21624131"/>
              <a:gd name="connsiteY12265" fmla="*/ 9751048 h 13294492"/>
              <a:gd name="connsiteX12266" fmla="*/ 3890542 w 21624131"/>
              <a:gd name="connsiteY12266" fmla="*/ 9802077 h 13294492"/>
              <a:gd name="connsiteX12267" fmla="*/ 3825597 w 21624131"/>
              <a:gd name="connsiteY12267" fmla="*/ 9760327 h 13294492"/>
              <a:gd name="connsiteX12268" fmla="*/ 3881264 w 21624131"/>
              <a:gd name="connsiteY12268" fmla="*/ 9709298 h 13294492"/>
              <a:gd name="connsiteX12269" fmla="*/ 18690762 w 21624131"/>
              <a:gd name="connsiteY12269" fmla="*/ 5153554 h 13294492"/>
              <a:gd name="connsiteX12270" fmla="*/ 18732165 w 21624131"/>
              <a:gd name="connsiteY12270" fmla="*/ 5162935 h 13294492"/>
              <a:gd name="connsiteX12271" fmla="*/ 18699962 w 21624131"/>
              <a:gd name="connsiteY12271" fmla="*/ 5205150 h 13294492"/>
              <a:gd name="connsiteX12272" fmla="*/ 18649360 w 21624131"/>
              <a:gd name="connsiteY12272" fmla="*/ 5205149 h 13294492"/>
              <a:gd name="connsiteX12273" fmla="*/ 18690762 w 21624131"/>
              <a:gd name="connsiteY12273" fmla="*/ 5153554 h 13294492"/>
              <a:gd name="connsiteX12274" fmla="*/ 20129033 w 21624131"/>
              <a:gd name="connsiteY12274" fmla="*/ 4705792 h 13294492"/>
              <a:gd name="connsiteX12275" fmla="*/ 20176390 w 21624131"/>
              <a:gd name="connsiteY12275" fmla="*/ 4733269 h 13294492"/>
              <a:gd name="connsiteX12276" fmla="*/ 20133769 w 21624131"/>
              <a:gd name="connsiteY12276" fmla="*/ 4765325 h 13294492"/>
              <a:gd name="connsiteX12277" fmla="*/ 20086413 w 21624131"/>
              <a:gd name="connsiteY12277" fmla="*/ 4742427 h 13294492"/>
              <a:gd name="connsiteX12278" fmla="*/ 20129033 w 21624131"/>
              <a:gd name="connsiteY12278" fmla="*/ 4705792 h 13294492"/>
              <a:gd name="connsiteX12279" fmla="*/ 4402867 w 21624131"/>
              <a:gd name="connsiteY12279" fmla="*/ 9541520 h 13294492"/>
              <a:gd name="connsiteX12280" fmla="*/ 4468438 w 21624131"/>
              <a:gd name="connsiteY12280" fmla="*/ 9583465 h 13294492"/>
              <a:gd name="connsiteX12281" fmla="*/ 4412235 w 21624131"/>
              <a:gd name="connsiteY12281" fmla="*/ 9620749 h 13294492"/>
              <a:gd name="connsiteX12282" fmla="*/ 4351348 w 21624131"/>
              <a:gd name="connsiteY12282" fmla="*/ 9578804 h 13294492"/>
              <a:gd name="connsiteX12283" fmla="*/ 4402867 w 21624131"/>
              <a:gd name="connsiteY12283" fmla="*/ 9541520 h 13294492"/>
              <a:gd name="connsiteX12284" fmla="*/ 5387711 w 21624131"/>
              <a:gd name="connsiteY12284" fmla="*/ 9237458 h 13294492"/>
              <a:gd name="connsiteX12285" fmla="*/ 5427005 w 21624131"/>
              <a:gd name="connsiteY12285" fmla="*/ 9237458 h 13294492"/>
              <a:gd name="connsiteX12286" fmla="*/ 5482481 w 21624131"/>
              <a:gd name="connsiteY12286" fmla="*/ 9264026 h 13294492"/>
              <a:gd name="connsiteX12287" fmla="*/ 5436251 w 21624131"/>
              <a:gd name="connsiteY12287" fmla="*/ 9277311 h 13294492"/>
              <a:gd name="connsiteX12288" fmla="*/ 5376154 w 21624131"/>
              <a:gd name="connsiteY12288" fmla="*/ 9250742 h 13294492"/>
              <a:gd name="connsiteX12289" fmla="*/ 5387711 w 21624131"/>
              <a:gd name="connsiteY12289" fmla="*/ 9237458 h 13294492"/>
              <a:gd name="connsiteX12290" fmla="*/ 5220046 w 21624131"/>
              <a:gd name="connsiteY12290" fmla="*/ 9288054 h 13294492"/>
              <a:gd name="connsiteX12291" fmla="*/ 5254954 w 21624131"/>
              <a:gd name="connsiteY12291" fmla="*/ 9283544 h 13294492"/>
              <a:gd name="connsiteX12292" fmla="*/ 5315462 w 21624131"/>
              <a:gd name="connsiteY12292" fmla="*/ 9315114 h 13294492"/>
              <a:gd name="connsiteX12293" fmla="*/ 5268917 w 21624131"/>
              <a:gd name="connsiteY12293" fmla="*/ 9333154 h 13294492"/>
              <a:gd name="connsiteX12294" fmla="*/ 5213064 w 21624131"/>
              <a:gd name="connsiteY12294" fmla="*/ 9306094 h 13294492"/>
              <a:gd name="connsiteX12295" fmla="*/ 5220046 w 21624131"/>
              <a:gd name="connsiteY12295" fmla="*/ 9288054 h 13294492"/>
              <a:gd name="connsiteX12296" fmla="*/ 2971769 w 21624131"/>
              <a:gd name="connsiteY12296" fmla="*/ 9978437 h 13294492"/>
              <a:gd name="connsiteX12297" fmla="*/ 2996963 w 21624131"/>
              <a:gd name="connsiteY12297" fmla="*/ 9970997 h 13294492"/>
              <a:gd name="connsiteX12298" fmla="*/ 3056013 w 21624131"/>
              <a:gd name="connsiteY12298" fmla="*/ 10012604 h 13294492"/>
              <a:gd name="connsiteX12299" fmla="*/ 3006047 w 21624131"/>
              <a:gd name="connsiteY12299" fmla="*/ 10072701 h 13294492"/>
              <a:gd name="connsiteX12300" fmla="*/ 2937913 w 21624131"/>
              <a:gd name="connsiteY12300" fmla="*/ 10031094 h 13294492"/>
              <a:gd name="connsiteX12301" fmla="*/ 2971769 w 21624131"/>
              <a:gd name="connsiteY12301" fmla="*/ 9978437 h 13294492"/>
              <a:gd name="connsiteX12302" fmla="*/ 677435 w 21624131"/>
              <a:gd name="connsiteY12302" fmla="*/ 10684044 h 13294492"/>
              <a:gd name="connsiteX12303" fmla="*/ 743563 w 21624131"/>
              <a:gd name="connsiteY12303" fmla="*/ 10688645 h 13294492"/>
              <a:gd name="connsiteX12304" fmla="*/ 752784 w 21624131"/>
              <a:gd name="connsiteY12304" fmla="*/ 10744733 h 13294492"/>
              <a:gd name="connsiteX12305" fmla="*/ 720512 w 21624131"/>
              <a:gd name="connsiteY12305" fmla="*/ 10763430 h 13294492"/>
              <a:gd name="connsiteX12306" fmla="*/ 655967 w 21624131"/>
              <a:gd name="connsiteY12306" fmla="*/ 10758755 h 13294492"/>
              <a:gd name="connsiteX12307" fmla="*/ 646746 w 21624131"/>
              <a:gd name="connsiteY12307" fmla="*/ 10697993 h 13294492"/>
              <a:gd name="connsiteX12308" fmla="*/ 677435 w 21624131"/>
              <a:gd name="connsiteY12308" fmla="*/ 10684044 h 13294492"/>
              <a:gd name="connsiteX12309" fmla="*/ 2078578 w 21624131"/>
              <a:gd name="connsiteY12309" fmla="*/ 10251229 h 13294492"/>
              <a:gd name="connsiteX12310" fmla="*/ 2103728 w 21624131"/>
              <a:gd name="connsiteY12310" fmla="*/ 10244422 h 13294492"/>
              <a:gd name="connsiteX12311" fmla="*/ 2173713 w 21624131"/>
              <a:gd name="connsiteY12311" fmla="*/ 10277571 h 13294492"/>
              <a:gd name="connsiteX12312" fmla="*/ 2117726 w 21624131"/>
              <a:gd name="connsiteY12312" fmla="*/ 10329663 h 13294492"/>
              <a:gd name="connsiteX12313" fmla="*/ 2047742 w 21624131"/>
              <a:gd name="connsiteY12313" fmla="*/ 10296514 h 13294492"/>
              <a:gd name="connsiteX12314" fmla="*/ 2078578 w 21624131"/>
              <a:gd name="connsiteY12314" fmla="*/ 10251229 h 13294492"/>
              <a:gd name="connsiteX12315" fmla="*/ 9899811 w 21624131"/>
              <a:gd name="connsiteY12315" fmla="*/ 7843920 h 13294492"/>
              <a:gd name="connsiteX12316" fmla="*/ 9928536 w 21624131"/>
              <a:gd name="connsiteY12316" fmla="*/ 7848429 h 13294492"/>
              <a:gd name="connsiteX12317" fmla="*/ 9899811 w 21624131"/>
              <a:gd name="connsiteY12317" fmla="*/ 7880002 h 13294492"/>
              <a:gd name="connsiteX12318" fmla="*/ 9871085 w 21624131"/>
              <a:gd name="connsiteY12318" fmla="*/ 7870981 h 13294492"/>
              <a:gd name="connsiteX12319" fmla="*/ 9899811 w 21624131"/>
              <a:gd name="connsiteY12319" fmla="*/ 7843920 h 13294492"/>
              <a:gd name="connsiteX12320" fmla="*/ 18125624 w 21624131"/>
              <a:gd name="connsiteY12320" fmla="*/ 5312851 h 13294492"/>
              <a:gd name="connsiteX12321" fmla="*/ 18177324 w 21624131"/>
              <a:gd name="connsiteY12321" fmla="*/ 5312852 h 13294492"/>
              <a:gd name="connsiteX12322" fmla="*/ 18139723 w 21624131"/>
              <a:gd name="connsiteY12322" fmla="*/ 5357952 h 13294492"/>
              <a:gd name="connsiteX12323" fmla="*/ 18092723 w 21624131"/>
              <a:gd name="connsiteY12323" fmla="*/ 5357953 h 13294492"/>
              <a:gd name="connsiteX12324" fmla="*/ 18125624 w 21624131"/>
              <a:gd name="connsiteY12324" fmla="*/ 5312851 h 13294492"/>
              <a:gd name="connsiteX12325" fmla="*/ 6152665 w 21624131"/>
              <a:gd name="connsiteY12325" fmla="*/ 8994445 h 13294492"/>
              <a:gd name="connsiteX12326" fmla="*/ 6180042 w 21624131"/>
              <a:gd name="connsiteY12326" fmla="*/ 9001212 h 13294492"/>
              <a:gd name="connsiteX12327" fmla="*/ 6221987 w 21624131"/>
              <a:gd name="connsiteY12327" fmla="*/ 9023763 h 13294492"/>
              <a:gd name="connsiteX12328" fmla="*/ 6194024 w 21624131"/>
              <a:gd name="connsiteY12328" fmla="*/ 9028274 h 13294492"/>
              <a:gd name="connsiteX12329" fmla="*/ 6142762 w 21624131"/>
              <a:gd name="connsiteY12329" fmla="*/ 9001211 h 13294492"/>
              <a:gd name="connsiteX12330" fmla="*/ 6152665 w 21624131"/>
              <a:gd name="connsiteY12330" fmla="*/ 8994445 h 13294492"/>
              <a:gd name="connsiteX12331" fmla="*/ 14998341 w 21624131"/>
              <a:gd name="connsiteY12331" fmla="*/ 6269219 h 13294492"/>
              <a:gd name="connsiteX12332" fmla="*/ 15030307 w 21624131"/>
              <a:gd name="connsiteY12332" fmla="*/ 6278690 h 13294492"/>
              <a:gd name="connsiteX12333" fmla="*/ 15002909 w 21624131"/>
              <a:gd name="connsiteY12333" fmla="*/ 6316575 h 13294492"/>
              <a:gd name="connsiteX12334" fmla="*/ 14966376 w 21624131"/>
              <a:gd name="connsiteY12334" fmla="*/ 6302368 h 13294492"/>
              <a:gd name="connsiteX12335" fmla="*/ 14998341 w 21624131"/>
              <a:gd name="connsiteY12335" fmla="*/ 6269219 h 13294492"/>
              <a:gd name="connsiteX12336" fmla="*/ 5852244 w 21624131"/>
              <a:gd name="connsiteY12336" fmla="*/ 9081040 h 13294492"/>
              <a:gd name="connsiteX12337" fmla="*/ 5879498 w 21624131"/>
              <a:gd name="connsiteY12337" fmla="*/ 9087805 h 13294492"/>
              <a:gd name="connsiteX12338" fmla="*/ 5935165 w 21624131"/>
              <a:gd name="connsiteY12338" fmla="*/ 9114867 h 13294492"/>
              <a:gd name="connsiteX12339" fmla="*/ 5893414 w 21624131"/>
              <a:gd name="connsiteY12339" fmla="*/ 9114868 h 13294492"/>
              <a:gd name="connsiteX12340" fmla="*/ 5842387 w 21624131"/>
              <a:gd name="connsiteY12340" fmla="*/ 9087806 h 13294492"/>
              <a:gd name="connsiteX12341" fmla="*/ 5852244 w 21624131"/>
              <a:gd name="connsiteY12341" fmla="*/ 9081040 h 13294492"/>
              <a:gd name="connsiteX12342" fmla="*/ 8602058 w 21624131"/>
              <a:gd name="connsiteY12342" fmla="*/ 8234191 h 13294492"/>
              <a:gd name="connsiteX12343" fmla="*/ 8614163 w 21624131"/>
              <a:gd name="connsiteY12343" fmla="*/ 8231050 h 13294492"/>
              <a:gd name="connsiteX12344" fmla="*/ 8651275 w 21624131"/>
              <a:gd name="connsiteY12344" fmla="*/ 8235724 h 13294492"/>
              <a:gd name="connsiteX12345" fmla="*/ 8623441 w 21624131"/>
              <a:gd name="connsiteY12345" fmla="*/ 8268444 h 13294492"/>
              <a:gd name="connsiteX12346" fmla="*/ 8590968 w 21624131"/>
              <a:gd name="connsiteY12346" fmla="*/ 8263769 h 13294492"/>
              <a:gd name="connsiteX12347" fmla="*/ 8602058 w 21624131"/>
              <a:gd name="connsiteY12347" fmla="*/ 8234191 h 13294492"/>
              <a:gd name="connsiteX12348" fmla="*/ 8974070 w 21624131"/>
              <a:gd name="connsiteY12348" fmla="*/ 8117324 h 13294492"/>
              <a:gd name="connsiteX12349" fmla="*/ 9006544 w 21624131"/>
              <a:gd name="connsiteY12349" fmla="*/ 8126524 h 13294492"/>
              <a:gd name="connsiteX12350" fmla="*/ 8987988 w 21624131"/>
              <a:gd name="connsiteY12350" fmla="*/ 8149527 h 13294492"/>
              <a:gd name="connsiteX12351" fmla="*/ 8950877 w 21624131"/>
              <a:gd name="connsiteY12351" fmla="*/ 8144926 h 13294492"/>
              <a:gd name="connsiteX12352" fmla="*/ 8974070 w 21624131"/>
              <a:gd name="connsiteY12352" fmla="*/ 8117324 h 13294492"/>
              <a:gd name="connsiteX12353" fmla="*/ 8256190 w 21624131"/>
              <a:gd name="connsiteY12353" fmla="*/ 8334619 h 13294492"/>
              <a:gd name="connsiteX12354" fmla="*/ 8279384 w 21624131"/>
              <a:gd name="connsiteY12354" fmla="*/ 8352659 h 13294492"/>
              <a:gd name="connsiteX12355" fmla="*/ 8251551 w 21624131"/>
              <a:gd name="connsiteY12355" fmla="*/ 8388740 h 13294492"/>
              <a:gd name="connsiteX12356" fmla="*/ 8223717 w 21624131"/>
              <a:gd name="connsiteY12356" fmla="*/ 8366189 h 13294492"/>
              <a:gd name="connsiteX12357" fmla="*/ 8256190 w 21624131"/>
              <a:gd name="connsiteY12357" fmla="*/ 8334619 h 13294492"/>
              <a:gd name="connsiteX12358" fmla="*/ 15353679 w 21624131"/>
              <a:gd name="connsiteY12358" fmla="*/ 6149477 h 13294492"/>
              <a:gd name="connsiteX12359" fmla="*/ 15390213 w 21624131"/>
              <a:gd name="connsiteY12359" fmla="*/ 6154211 h 13294492"/>
              <a:gd name="connsiteX12360" fmla="*/ 15362812 w 21624131"/>
              <a:gd name="connsiteY12360" fmla="*/ 6192097 h 13294492"/>
              <a:gd name="connsiteX12361" fmla="*/ 15326281 w 21624131"/>
              <a:gd name="connsiteY12361" fmla="*/ 6182625 h 13294492"/>
              <a:gd name="connsiteX12362" fmla="*/ 15353679 w 21624131"/>
              <a:gd name="connsiteY12362" fmla="*/ 6149477 h 13294492"/>
              <a:gd name="connsiteX12363" fmla="*/ 14632345 w 21624131"/>
              <a:gd name="connsiteY12363" fmla="*/ 6366575 h 13294492"/>
              <a:gd name="connsiteX12364" fmla="*/ 14670232 w 21624131"/>
              <a:gd name="connsiteY12364" fmla="*/ 6375923 h 13294492"/>
              <a:gd name="connsiteX12365" fmla="*/ 14641817 w 21624131"/>
              <a:gd name="connsiteY12365" fmla="*/ 6413316 h 13294492"/>
              <a:gd name="connsiteX12366" fmla="*/ 14603932 w 21624131"/>
              <a:gd name="connsiteY12366" fmla="*/ 6399294 h 13294492"/>
              <a:gd name="connsiteX12367" fmla="*/ 14632345 w 21624131"/>
              <a:gd name="connsiteY12367" fmla="*/ 6366575 h 13294492"/>
              <a:gd name="connsiteX12368" fmla="*/ 16824931 w 21624131"/>
              <a:gd name="connsiteY12368" fmla="*/ 5691958 h 13294492"/>
              <a:gd name="connsiteX12369" fmla="*/ 16861463 w 21624131"/>
              <a:gd name="connsiteY12369" fmla="*/ 5696597 h 13294492"/>
              <a:gd name="connsiteX12370" fmla="*/ 16829497 w 21624131"/>
              <a:gd name="connsiteY12370" fmla="*/ 5738347 h 13294492"/>
              <a:gd name="connsiteX12371" fmla="*/ 16792965 w 21624131"/>
              <a:gd name="connsiteY12371" fmla="*/ 5733707 h 13294492"/>
              <a:gd name="connsiteX12372" fmla="*/ 16824931 w 21624131"/>
              <a:gd name="connsiteY12372" fmla="*/ 5691958 h 13294492"/>
              <a:gd name="connsiteX12373" fmla="*/ 13743922 w 21624131"/>
              <a:gd name="connsiteY12373" fmla="*/ 6639271 h 13294492"/>
              <a:gd name="connsiteX12374" fmla="*/ 13785469 w 21624131"/>
              <a:gd name="connsiteY12374" fmla="*/ 6653478 h 13294492"/>
              <a:gd name="connsiteX12375" fmla="*/ 13753155 w 21624131"/>
              <a:gd name="connsiteY12375" fmla="*/ 6681892 h 13294492"/>
              <a:gd name="connsiteX12376" fmla="*/ 13716224 w 21624131"/>
              <a:gd name="connsiteY12376" fmla="*/ 6672420 h 13294492"/>
              <a:gd name="connsiteX12377" fmla="*/ 13743922 w 21624131"/>
              <a:gd name="connsiteY12377" fmla="*/ 6639271 h 13294492"/>
              <a:gd name="connsiteX12378" fmla="*/ 11375771 w 21624131"/>
              <a:gd name="connsiteY12378" fmla="*/ 7366889 h 13294492"/>
              <a:gd name="connsiteX12379" fmla="*/ 11412303 w 21624131"/>
              <a:gd name="connsiteY12379" fmla="*/ 7371468 h 13294492"/>
              <a:gd name="connsiteX12380" fmla="*/ 11384904 w 21624131"/>
              <a:gd name="connsiteY12380" fmla="*/ 7408104 h 13294492"/>
              <a:gd name="connsiteX12381" fmla="*/ 11348372 w 21624131"/>
              <a:gd name="connsiteY12381" fmla="*/ 7403525 h 13294492"/>
              <a:gd name="connsiteX12382" fmla="*/ 11375771 w 21624131"/>
              <a:gd name="connsiteY12382" fmla="*/ 7366889 h 13294492"/>
              <a:gd name="connsiteX12383" fmla="*/ 16265624 w 21624131"/>
              <a:gd name="connsiteY12383" fmla="*/ 5862320 h 13294492"/>
              <a:gd name="connsiteX12384" fmla="*/ 16306724 w 21624131"/>
              <a:gd name="connsiteY12384" fmla="*/ 5866900 h 13294492"/>
              <a:gd name="connsiteX12385" fmla="*/ 16279323 w 21624131"/>
              <a:gd name="connsiteY12385" fmla="*/ 5903536 h 13294492"/>
              <a:gd name="connsiteX12386" fmla="*/ 16238224 w 21624131"/>
              <a:gd name="connsiteY12386" fmla="*/ 5903536 h 13294492"/>
              <a:gd name="connsiteX12387" fmla="*/ 16265624 w 21624131"/>
              <a:gd name="connsiteY12387" fmla="*/ 5862320 h 13294492"/>
              <a:gd name="connsiteX12388" fmla="*/ 9339968 w 21624131"/>
              <a:gd name="connsiteY12388" fmla="*/ 7990348 h 13294492"/>
              <a:gd name="connsiteX12389" fmla="*/ 9368383 w 21624131"/>
              <a:gd name="connsiteY12389" fmla="*/ 7995159 h 13294492"/>
              <a:gd name="connsiteX12390" fmla="*/ 9344704 w 21624131"/>
              <a:gd name="connsiteY12390" fmla="*/ 8019212 h 13294492"/>
              <a:gd name="connsiteX12391" fmla="*/ 9311554 w 21624131"/>
              <a:gd name="connsiteY12391" fmla="*/ 8009591 h 13294492"/>
              <a:gd name="connsiteX12392" fmla="*/ 9339968 w 21624131"/>
              <a:gd name="connsiteY12392" fmla="*/ 7990348 h 13294492"/>
              <a:gd name="connsiteX12393" fmla="*/ 12295832 w 21624131"/>
              <a:gd name="connsiteY12393" fmla="*/ 7079908 h 13294492"/>
              <a:gd name="connsiteX12394" fmla="*/ 12336930 w 21624131"/>
              <a:gd name="connsiteY12394" fmla="*/ 7084418 h 13294492"/>
              <a:gd name="connsiteX12395" fmla="*/ 12300398 w 21624131"/>
              <a:gd name="connsiteY12395" fmla="*/ 7115989 h 13294492"/>
              <a:gd name="connsiteX12396" fmla="*/ 12268433 w 21624131"/>
              <a:gd name="connsiteY12396" fmla="*/ 7111479 h 13294492"/>
              <a:gd name="connsiteX12397" fmla="*/ 12295832 w 21624131"/>
              <a:gd name="connsiteY12397" fmla="*/ 7079908 h 13294492"/>
              <a:gd name="connsiteX12398" fmla="*/ 7886711 w 21624131"/>
              <a:gd name="connsiteY12398" fmla="*/ 8434743 h 13294492"/>
              <a:gd name="connsiteX12399" fmla="*/ 7918768 w 21624131"/>
              <a:gd name="connsiteY12399" fmla="*/ 8444319 h 13294492"/>
              <a:gd name="connsiteX12400" fmla="*/ 7895870 w 21624131"/>
              <a:gd name="connsiteY12400" fmla="*/ 8487408 h 13294492"/>
              <a:gd name="connsiteX12401" fmla="*/ 7863814 w 21624131"/>
              <a:gd name="connsiteY12401" fmla="*/ 8468257 h 13294492"/>
              <a:gd name="connsiteX12402" fmla="*/ 7886711 w 21624131"/>
              <a:gd name="connsiteY12402" fmla="*/ 8434743 h 13294492"/>
              <a:gd name="connsiteX12403" fmla="*/ 19046964 w 21624131"/>
              <a:gd name="connsiteY12403" fmla="*/ 5002016 h 13294492"/>
              <a:gd name="connsiteX12404" fmla="*/ 19093965 w 21624131"/>
              <a:gd name="connsiteY12404" fmla="*/ 5011396 h 13294492"/>
              <a:gd name="connsiteX12405" fmla="*/ 19056365 w 21624131"/>
              <a:gd name="connsiteY12405" fmla="*/ 5053611 h 13294492"/>
              <a:gd name="connsiteX12406" fmla="*/ 19009364 w 21624131"/>
              <a:gd name="connsiteY12406" fmla="*/ 5048920 h 13294492"/>
              <a:gd name="connsiteX12407" fmla="*/ 19046964 w 21624131"/>
              <a:gd name="connsiteY12407" fmla="*/ 5002016 h 13294492"/>
              <a:gd name="connsiteX12408" fmla="*/ 1189725 w 21624131"/>
              <a:gd name="connsiteY12408" fmla="*/ 10488353 h 13294492"/>
              <a:gd name="connsiteX12409" fmla="*/ 1215743 w 21624131"/>
              <a:gd name="connsiteY12409" fmla="*/ 10481684 h 13294492"/>
              <a:gd name="connsiteX12410" fmla="*/ 1286100 w 21624131"/>
              <a:gd name="connsiteY12410" fmla="*/ 10514157 h 13294492"/>
              <a:gd name="connsiteX12411" fmla="*/ 1229814 w 21624131"/>
              <a:gd name="connsiteY12411" fmla="*/ 10565186 h 13294492"/>
              <a:gd name="connsiteX12412" fmla="*/ 1154766 w 21624131"/>
              <a:gd name="connsiteY12412" fmla="*/ 10532713 h 13294492"/>
              <a:gd name="connsiteX12413" fmla="*/ 1189725 w 21624131"/>
              <a:gd name="connsiteY12413" fmla="*/ 10488353 h 13294492"/>
              <a:gd name="connsiteX12414" fmla="*/ 17404705 w 21624131"/>
              <a:gd name="connsiteY12414" fmla="*/ 5491324 h 13294492"/>
              <a:gd name="connsiteX12415" fmla="*/ 17418914 w 21624131"/>
              <a:gd name="connsiteY12415" fmla="*/ 5501761 h 13294492"/>
              <a:gd name="connsiteX12416" fmla="*/ 17385763 w 21624131"/>
              <a:gd name="connsiteY12416" fmla="*/ 5543512 h 13294492"/>
              <a:gd name="connsiteX12417" fmla="*/ 17343142 w 21624131"/>
              <a:gd name="connsiteY12417" fmla="*/ 5538873 h 13294492"/>
              <a:gd name="connsiteX12418" fmla="*/ 17376292 w 21624131"/>
              <a:gd name="connsiteY12418" fmla="*/ 5501761 h 13294492"/>
              <a:gd name="connsiteX12419" fmla="*/ 17404705 w 21624131"/>
              <a:gd name="connsiteY12419" fmla="*/ 5491324 h 13294492"/>
              <a:gd name="connsiteX12420" fmla="*/ 10266021 w 21624131"/>
              <a:gd name="connsiteY12420" fmla="*/ 7686248 h 13294492"/>
              <a:gd name="connsiteX12421" fmla="*/ 10289216 w 21624131"/>
              <a:gd name="connsiteY12421" fmla="*/ 7690848 h 13294492"/>
              <a:gd name="connsiteX12422" fmla="*/ 10270660 w 21624131"/>
              <a:gd name="connsiteY12422" fmla="*/ 7709249 h 13294492"/>
              <a:gd name="connsiteX12423" fmla="*/ 10233547 w 21624131"/>
              <a:gd name="connsiteY12423" fmla="*/ 7713850 h 13294492"/>
              <a:gd name="connsiteX12424" fmla="*/ 10266021 w 21624131"/>
              <a:gd name="connsiteY12424" fmla="*/ 7686248 h 13294492"/>
              <a:gd name="connsiteX12425" fmla="*/ 10821536 w 21624131"/>
              <a:gd name="connsiteY12425" fmla="*/ 7513944 h 13294492"/>
              <a:gd name="connsiteX12426" fmla="*/ 10854008 w 21624131"/>
              <a:gd name="connsiteY12426" fmla="*/ 7518619 h 13294492"/>
              <a:gd name="connsiteX12427" fmla="*/ 10821537 w 21624131"/>
              <a:gd name="connsiteY12427" fmla="*/ 7551338 h 13294492"/>
              <a:gd name="connsiteX12428" fmla="*/ 10789063 w 21624131"/>
              <a:gd name="connsiteY12428" fmla="*/ 7546664 h 13294492"/>
              <a:gd name="connsiteX12429" fmla="*/ 10821536 w 21624131"/>
              <a:gd name="connsiteY12429" fmla="*/ 7513944 h 13294492"/>
              <a:gd name="connsiteX12430" fmla="*/ 2627494 w 21624131"/>
              <a:gd name="connsiteY12430" fmla="*/ 10033202 h 13294492"/>
              <a:gd name="connsiteX12431" fmla="*/ 2696078 w 21624131"/>
              <a:gd name="connsiteY12431" fmla="*/ 10069911 h 13294492"/>
              <a:gd name="connsiteX12432" fmla="*/ 2645782 w 21624131"/>
              <a:gd name="connsiteY12432" fmla="*/ 10124974 h 13294492"/>
              <a:gd name="connsiteX12433" fmla="*/ 2577198 w 21624131"/>
              <a:gd name="connsiteY12433" fmla="*/ 10092853 h 13294492"/>
              <a:gd name="connsiteX12434" fmla="*/ 2627494 w 21624131"/>
              <a:gd name="connsiteY12434" fmla="*/ 10033202 h 13294492"/>
              <a:gd name="connsiteX12435" fmla="*/ 15714454 w 21624131"/>
              <a:gd name="connsiteY12435" fmla="*/ 6006054 h 13294492"/>
              <a:gd name="connsiteX12436" fmla="*/ 15751979 w 21624131"/>
              <a:gd name="connsiteY12436" fmla="*/ 6015524 h 13294492"/>
              <a:gd name="connsiteX12437" fmla="*/ 15719146 w 21624131"/>
              <a:gd name="connsiteY12437" fmla="*/ 6048675 h 13294492"/>
              <a:gd name="connsiteX12438" fmla="*/ 15681620 w 21624131"/>
              <a:gd name="connsiteY12438" fmla="*/ 6039203 h 13294492"/>
              <a:gd name="connsiteX12439" fmla="*/ 15714454 w 21624131"/>
              <a:gd name="connsiteY12439" fmla="*/ 6006054 h 13294492"/>
              <a:gd name="connsiteX12440" fmla="*/ 7521392 w 21624131"/>
              <a:gd name="connsiteY12440" fmla="*/ 8523211 h 13294492"/>
              <a:gd name="connsiteX12441" fmla="*/ 7558028 w 21624131"/>
              <a:gd name="connsiteY12441" fmla="*/ 8546108 h 13294492"/>
              <a:gd name="connsiteX12442" fmla="*/ 7539710 w 21624131"/>
              <a:gd name="connsiteY12442" fmla="*/ 8573585 h 13294492"/>
              <a:gd name="connsiteX12443" fmla="*/ 7503074 w 21624131"/>
              <a:gd name="connsiteY12443" fmla="*/ 8555268 h 13294492"/>
              <a:gd name="connsiteX12444" fmla="*/ 7521392 w 21624131"/>
              <a:gd name="connsiteY12444" fmla="*/ 8523211 h 13294492"/>
              <a:gd name="connsiteX12445" fmla="*/ 19767774 w 21624131"/>
              <a:gd name="connsiteY12445" fmla="*/ 4756486 h 13294492"/>
              <a:gd name="connsiteX12446" fmla="*/ 19809178 w 21624131"/>
              <a:gd name="connsiteY12446" fmla="*/ 4784631 h 13294492"/>
              <a:gd name="connsiteX12447" fmla="*/ 19772374 w 21624131"/>
              <a:gd name="connsiteY12447" fmla="*/ 4817463 h 13294492"/>
              <a:gd name="connsiteX12448" fmla="*/ 19726370 w 21624131"/>
              <a:gd name="connsiteY12448" fmla="*/ 4794011 h 13294492"/>
              <a:gd name="connsiteX12449" fmla="*/ 19767774 w 21624131"/>
              <a:gd name="connsiteY12449" fmla="*/ 4756486 h 13294492"/>
              <a:gd name="connsiteX12450" fmla="*/ 9701642 w 21624131"/>
              <a:gd name="connsiteY12450" fmla="*/ 7852168 h 13294492"/>
              <a:gd name="connsiteX12451" fmla="*/ 9729120 w 21624131"/>
              <a:gd name="connsiteY12451" fmla="*/ 7847528 h 13294492"/>
              <a:gd name="connsiteX12452" fmla="*/ 9710802 w 21624131"/>
              <a:gd name="connsiteY12452" fmla="*/ 7870724 h 13294492"/>
              <a:gd name="connsiteX12453" fmla="*/ 9674165 w 21624131"/>
              <a:gd name="connsiteY12453" fmla="*/ 7870724 h 13294492"/>
              <a:gd name="connsiteX12454" fmla="*/ 9701642 w 21624131"/>
              <a:gd name="connsiteY12454" fmla="*/ 7852168 h 13294492"/>
              <a:gd name="connsiteX12455" fmla="*/ 13383666 w 21624131"/>
              <a:gd name="connsiteY12455" fmla="*/ 6718363 h 13294492"/>
              <a:gd name="connsiteX12456" fmla="*/ 13420198 w 21624131"/>
              <a:gd name="connsiteY12456" fmla="*/ 6732385 h 13294492"/>
              <a:gd name="connsiteX12457" fmla="*/ 13388233 w 21624131"/>
              <a:gd name="connsiteY12457" fmla="*/ 6760430 h 13294492"/>
              <a:gd name="connsiteX12458" fmla="*/ 13351701 w 21624131"/>
              <a:gd name="connsiteY12458" fmla="*/ 6751082 h 13294492"/>
              <a:gd name="connsiteX12459" fmla="*/ 13383666 w 21624131"/>
              <a:gd name="connsiteY12459" fmla="*/ 6718363 h 13294492"/>
              <a:gd name="connsiteX12460" fmla="*/ 12661657 w 21624131"/>
              <a:gd name="connsiteY12460" fmla="*/ 6940260 h 13294492"/>
              <a:gd name="connsiteX12461" fmla="*/ 12699542 w 21624131"/>
              <a:gd name="connsiteY12461" fmla="*/ 6949608 h 13294492"/>
              <a:gd name="connsiteX12462" fmla="*/ 12671129 w 21624131"/>
              <a:gd name="connsiteY12462" fmla="*/ 6982327 h 13294492"/>
              <a:gd name="connsiteX12463" fmla="*/ 12628508 w 21624131"/>
              <a:gd name="connsiteY12463" fmla="*/ 6972979 h 13294492"/>
              <a:gd name="connsiteX12464" fmla="*/ 12661657 w 21624131"/>
              <a:gd name="connsiteY12464" fmla="*/ 6940260 h 13294492"/>
              <a:gd name="connsiteX12465" fmla="*/ 19420159 w 21624131"/>
              <a:gd name="connsiteY12465" fmla="*/ 4856706 h 13294492"/>
              <a:gd name="connsiteX12466" fmla="*/ 19449269 w 21624131"/>
              <a:gd name="connsiteY12466" fmla="*/ 4876612 h 13294492"/>
              <a:gd name="connsiteX12467" fmla="*/ 19412468 w 21624131"/>
              <a:gd name="connsiteY12467" fmla="*/ 4917712 h 13294492"/>
              <a:gd name="connsiteX12468" fmla="*/ 19366464 w 21624131"/>
              <a:gd name="connsiteY12468" fmla="*/ 4904012 h 13294492"/>
              <a:gd name="connsiteX12469" fmla="*/ 19403267 w 21624131"/>
              <a:gd name="connsiteY12469" fmla="*/ 4862914 h 13294492"/>
              <a:gd name="connsiteX12470" fmla="*/ 19420159 w 21624131"/>
              <a:gd name="connsiteY12470" fmla="*/ 4856706 h 13294492"/>
              <a:gd name="connsiteX12471" fmla="*/ 3488983 w 21624131"/>
              <a:gd name="connsiteY12471" fmla="*/ 9755943 h 13294492"/>
              <a:gd name="connsiteX12472" fmla="*/ 3511308 w 21624131"/>
              <a:gd name="connsiteY12472" fmla="*/ 9749151 h 13294492"/>
              <a:gd name="connsiteX12473" fmla="*/ 3580893 w 21624131"/>
              <a:gd name="connsiteY12473" fmla="*/ 9786543 h 13294492"/>
              <a:gd name="connsiteX12474" fmla="*/ 3529864 w 21624131"/>
              <a:gd name="connsiteY12474" fmla="*/ 9842632 h 13294492"/>
              <a:gd name="connsiteX12475" fmla="*/ 3460280 w 21624131"/>
              <a:gd name="connsiteY12475" fmla="*/ 9805240 h 13294492"/>
              <a:gd name="connsiteX12476" fmla="*/ 3488983 w 21624131"/>
              <a:gd name="connsiteY12476" fmla="*/ 9755943 h 13294492"/>
              <a:gd name="connsiteX12477" fmla="*/ 13022916 w 21624131"/>
              <a:gd name="connsiteY12477" fmla="*/ 6821193 h 13294492"/>
              <a:gd name="connsiteX12478" fmla="*/ 13059449 w 21624131"/>
              <a:gd name="connsiteY12478" fmla="*/ 6835215 h 13294492"/>
              <a:gd name="connsiteX12479" fmla="*/ 13022916 w 21624131"/>
              <a:gd name="connsiteY12479" fmla="*/ 6863261 h 13294492"/>
              <a:gd name="connsiteX12480" fmla="*/ 12990951 w 21624131"/>
              <a:gd name="connsiteY12480" fmla="*/ 6853912 h 13294492"/>
              <a:gd name="connsiteX12481" fmla="*/ 13022916 w 21624131"/>
              <a:gd name="connsiteY12481" fmla="*/ 6821193 h 13294492"/>
              <a:gd name="connsiteX12482" fmla="*/ 5689409 w 21624131"/>
              <a:gd name="connsiteY12482" fmla="*/ 9075673 h 13294492"/>
              <a:gd name="connsiteX12483" fmla="*/ 5721966 w 21624131"/>
              <a:gd name="connsiteY12483" fmla="*/ 9082574 h 13294492"/>
              <a:gd name="connsiteX12484" fmla="*/ 5769323 w 21624131"/>
              <a:gd name="connsiteY12484" fmla="*/ 9110177 h 13294492"/>
              <a:gd name="connsiteX12485" fmla="*/ 5726702 w 21624131"/>
              <a:gd name="connsiteY12485" fmla="*/ 9110177 h 13294492"/>
              <a:gd name="connsiteX12486" fmla="*/ 5674610 w 21624131"/>
              <a:gd name="connsiteY12486" fmla="*/ 9082574 h 13294492"/>
              <a:gd name="connsiteX12487" fmla="*/ 5689409 w 21624131"/>
              <a:gd name="connsiteY12487" fmla="*/ 9075673 h 13294492"/>
              <a:gd name="connsiteX12488" fmla="*/ 5986709 w 21624131"/>
              <a:gd name="connsiteY12488" fmla="*/ 8982517 h 13294492"/>
              <a:gd name="connsiteX12489" fmla="*/ 6009259 w 21624131"/>
              <a:gd name="connsiteY12489" fmla="*/ 8985967 h 13294492"/>
              <a:gd name="connsiteX12490" fmla="*/ 6058873 w 21624131"/>
              <a:gd name="connsiteY12490" fmla="*/ 9018169 h 13294492"/>
              <a:gd name="connsiteX12491" fmla="*/ 6022789 w 21624131"/>
              <a:gd name="connsiteY12491" fmla="*/ 9018171 h 13294492"/>
              <a:gd name="connsiteX12492" fmla="*/ 5977688 w 21624131"/>
              <a:gd name="connsiteY12492" fmla="*/ 8985967 h 13294492"/>
              <a:gd name="connsiteX12493" fmla="*/ 5986709 w 21624131"/>
              <a:gd name="connsiteY12493" fmla="*/ 8982517 h 13294492"/>
              <a:gd name="connsiteX12494" fmla="*/ 4545851 w 21624131"/>
              <a:gd name="connsiteY12494" fmla="*/ 9425593 h 13294492"/>
              <a:gd name="connsiteX12495" fmla="*/ 4570537 w 21624131"/>
              <a:gd name="connsiteY12495" fmla="*/ 9422454 h 13294492"/>
              <a:gd name="connsiteX12496" fmla="*/ 4625491 w 21624131"/>
              <a:gd name="connsiteY12496" fmla="*/ 9458986 h 13294492"/>
              <a:gd name="connsiteX12497" fmla="*/ 4579696 w 21624131"/>
              <a:gd name="connsiteY12497" fmla="*/ 9495518 h 13294492"/>
              <a:gd name="connsiteX12498" fmla="*/ 4515583 w 21624131"/>
              <a:gd name="connsiteY12498" fmla="*/ 9458986 h 13294492"/>
              <a:gd name="connsiteX12499" fmla="*/ 4545851 w 21624131"/>
              <a:gd name="connsiteY12499" fmla="*/ 9425593 h 13294492"/>
              <a:gd name="connsiteX12500" fmla="*/ 14271255 w 21624131"/>
              <a:gd name="connsiteY12500" fmla="*/ 6432258 h 13294492"/>
              <a:gd name="connsiteX12501" fmla="*/ 14307787 w 21624131"/>
              <a:gd name="connsiteY12501" fmla="*/ 6450955 h 13294492"/>
              <a:gd name="connsiteX12502" fmla="*/ 14280389 w 21624131"/>
              <a:gd name="connsiteY12502" fmla="*/ 6479000 h 13294492"/>
              <a:gd name="connsiteX12503" fmla="*/ 14243856 w 21624131"/>
              <a:gd name="connsiteY12503" fmla="*/ 6464978 h 13294492"/>
              <a:gd name="connsiteX12504" fmla="*/ 14271255 w 21624131"/>
              <a:gd name="connsiteY12504" fmla="*/ 6432258 h 13294492"/>
              <a:gd name="connsiteX12505" fmla="*/ 17926751 w 21624131"/>
              <a:gd name="connsiteY12505" fmla="*/ 5307698 h 13294492"/>
              <a:gd name="connsiteX12506" fmla="*/ 17971850 w 21624131"/>
              <a:gd name="connsiteY12506" fmla="*/ 5307698 h 13294492"/>
              <a:gd name="connsiteX12507" fmla="*/ 17935770 w 21624131"/>
              <a:gd name="connsiteY12507" fmla="*/ 5354088 h 13294492"/>
              <a:gd name="connsiteX12508" fmla="*/ 17895179 w 21624131"/>
              <a:gd name="connsiteY12508" fmla="*/ 5349448 h 13294492"/>
              <a:gd name="connsiteX12509" fmla="*/ 17926751 w 21624131"/>
              <a:gd name="connsiteY12509" fmla="*/ 5307698 h 13294492"/>
              <a:gd name="connsiteX12510" fmla="*/ 1733745 w 21624131"/>
              <a:gd name="connsiteY12510" fmla="*/ 10287621 h 13294492"/>
              <a:gd name="connsiteX12511" fmla="*/ 1808394 w 21624131"/>
              <a:gd name="connsiteY12511" fmla="*/ 10324732 h 13294492"/>
              <a:gd name="connsiteX12512" fmla="*/ 1757072 w 21624131"/>
              <a:gd name="connsiteY12512" fmla="*/ 10371122 h 13294492"/>
              <a:gd name="connsiteX12513" fmla="*/ 1682422 w 21624131"/>
              <a:gd name="connsiteY12513" fmla="*/ 10338650 h 13294492"/>
              <a:gd name="connsiteX12514" fmla="*/ 1733745 w 21624131"/>
              <a:gd name="connsiteY12514" fmla="*/ 10287621 h 13294492"/>
              <a:gd name="connsiteX12515" fmla="*/ 18491867 w 21624131"/>
              <a:gd name="connsiteY12515" fmla="*/ 5131657 h 13294492"/>
              <a:gd name="connsiteX12516" fmla="*/ 18533811 w 21624131"/>
              <a:gd name="connsiteY12516" fmla="*/ 5140791 h 13294492"/>
              <a:gd name="connsiteX12517" fmla="*/ 18496528 w 21624131"/>
              <a:gd name="connsiteY12517" fmla="*/ 5181889 h 13294492"/>
              <a:gd name="connsiteX12518" fmla="*/ 18449922 w 21624131"/>
              <a:gd name="connsiteY12518" fmla="*/ 5172757 h 13294492"/>
              <a:gd name="connsiteX12519" fmla="*/ 18491867 w 21624131"/>
              <a:gd name="connsiteY12519" fmla="*/ 5131657 h 13294492"/>
              <a:gd name="connsiteX12520" fmla="*/ 20281640 w 21624131"/>
              <a:gd name="connsiteY12520" fmla="*/ 4572362 h 13294492"/>
              <a:gd name="connsiteX12521" fmla="*/ 20333341 w 21624131"/>
              <a:gd name="connsiteY12521" fmla="*/ 4599838 h 13294492"/>
              <a:gd name="connsiteX12522" fmla="*/ 20295740 w 21624131"/>
              <a:gd name="connsiteY12522" fmla="*/ 4627315 h 13294492"/>
              <a:gd name="connsiteX12523" fmla="*/ 20248739 w 21624131"/>
              <a:gd name="connsiteY12523" fmla="*/ 4599838 h 13294492"/>
              <a:gd name="connsiteX12524" fmla="*/ 20281640 w 21624131"/>
              <a:gd name="connsiteY12524" fmla="*/ 4572362 h 13294492"/>
              <a:gd name="connsiteX12525" fmla="*/ 11736861 w 21624131"/>
              <a:gd name="connsiteY12525" fmla="*/ 7199530 h 13294492"/>
              <a:gd name="connsiteX12526" fmla="*/ 11774746 w 21624131"/>
              <a:gd name="connsiteY12526" fmla="*/ 7204318 h 13294492"/>
              <a:gd name="connsiteX12527" fmla="*/ 11746333 w 21624131"/>
              <a:gd name="connsiteY12527" fmla="*/ 7242619 h 13294492"/>
              <a:gd name="connsiteX12528" fmla="*/ 11708448 w 21624131"/>
              <a:gd name="connsiteY12528" fmla="*/ 7237832 h 13294492"/>
              <a:gd name="connsiteX12529" fmla="*/ 11736861 w 21624131"/>
              <a:gd name="connsiteY12529" fmla="*/ 7199530 h 13294492"/>
              <a:gd name="connsiteX12530" fmla="*/ 10061907 w 21624131"/>
              <a:gd name="connsiteY12530" fmla="*/ 7705010 h 13294492"/>
              <a:gd name="connsiteX12531" fmla="*/ 10094380 w 21624131"/>
              <a:gd name="connsiteY12531" fmla="*/ 7700500 h 13294492"/>
              <a:gd name="connsiteX12532" fmla="*/ 10061907 w 21624131"/>
              <a:gd name="connsiteY12532" fmla="*/ 7723051 h 13294492"/>
              <a:gd name="connsiteX12533" fmla="*/ 10038712 w 21624131"/>
              <a:gd name="connsiteY12533" fmla="*/ 7723050 h 13294492"/>
              <a:gd name="connsiteX12534" fmla="*/ 10061907 w 21624131"/>
              <a:gd name="connsiteY12534" fmla="*/ 7705010 h 13294492"/>
              <a:gd name="connsiteX12535" fmla="*/ 4014515 w 21624131"/>
              <a:gd name="connsiteY12535" fmla="*/ 9563605 h 13294492"/>
              <a:gd name="connsiteX12536" fmla="*/ 4034038 w 21624131"/>
              <a:gd name="connsiteY12536" fmla="*/ 9559652 h 13294492"/>
              <a:gd name="connsiteX12537" fmla="*/ 4103192 w 21624131"/>
              <a:gd name="connsiteY12537" fmla="*/ 9591854 h 13294492"/>
              <a:gd name="connsiteX12538" fmla="*/ 4052479 w 21624131"/>
              <a:gd name="connsiteY12538" fmla="*/ 9642457 h 13294492"/>
              <a:gd name="connsiteX12539" fmla="*/ 3987934 w 21624131"/>
              <a:gd name="connsiteY12539" fmla="*/ 9605655 h 13294492"/>
              <a:gd name="connsiteX12540" fmla="*/ 4014515 w 21624131"/>
              <a:gd name="connsiteY12540" fmla="*/ 9563605 h 13294492"/>
              <a:gd name="connsiteX12541" fmla="*/ 7165650 w 21624131"/>
              <a:gd name="connsiteY12541" fmla="*/ 8594402 h 13294492"/>
              <a:gd name="connsiteX12542" fmla="*/ 7192711 w 21624131"/>
              <a:gd name="connsiteY12542" fmla="*/ 8626458 h 13294492"/>
              <a:gd name="connsiteX12543" fmla="*/ 7170160 w 21624131"/>
              <a:gd name="connsiteY12543" fmla="*/ 8649355 h 13294492"/>
              <a:gd name="connsiteX12544" fmla="*/ 7138590 w 21624131"/>
              <a:gd name="connsiteY12544" fmla="*/ 8621879 h 13294492"/>
              <a:gd name="connsiteX12545" fmla="*/ 7165650 w 21624131"/>
              <a:gd name="connsiteY12545" fmla="*/ 8594402 h 13294492"/>
              <a:gd name="connsiteX12546" fmla="*/ 16066964 w 21624131"/>
              <a:gd name="connsiteY12546" fmla="*/ 5849102 h 13294492"/>
              <a:gd name="connsiteX12547" fmla="*/ 16109180 w 21624131"/>
              <a:gd name="connsiteY12547" fmla="*/ 5849101 h 13294492"/>
              <a:gd name="connsiteX12548" fmla="*/ 16076345 w 21624131"/>
              <a:gd name="connsiteY12548" fmla="*/ 5886986 h 13294492"/>
              <a:gd name="connsiteX12549" fmla="*/ 16043511 w 21624131"/>
              <a:gd name="connsiteY12549" fmla="*/ 5882252 h 13294492"/>
              <a:gd name="connsiteX12550" fmla="*/ 16066964 w 21624131"/>
              <a:gd name="connsiteY12550" fmla="*/ 5849102 h 13294492"/>
              <a:gd name="connsiteX12551" fmla="*/ 16626712 w 21624131"/>
              <a:gd name="connsiteY12551" fmla="*/ 5676643 h 13294492"/>
              <a:gd name="connsiteX12552" fmla="*/ 16664598 w 21624131"/>
              <a:gd name="connsiteY12552" fmla="*/ 5681430 h 13294492"/>
              <a:gd name="connsiteX12553" fmla="*/ 16631449 w 21624131"/>
              <a:gd name="connsiteY12553" fmla="*/ 5719731 h 13294492"/>
              <a:gd name="connsiteX12554" fmla="*/ 16593564 w 21624131"/>
              <a:gd name="connsiteY12554" fmla="*/ 5719732 h 13294492"/>
              <a:gd name="connsiteX12555" fmla="*/ 16626712 w 21624131"/>
              <a:gd name="connsiteY12555" fmla="*/ 5676643 h 13294492"/>
              <a:gd name="connsiteX12556" fmla="*/ 850821 w 21624131"/>
              <a:gd name="connsiteY12556" fmla="*/ 10528373 h 13294492"/>
              <a:gd name="connsiteX12557" fmla="*/ 920806 w 21624131"/>
              <a:gd name="connsiteY12557" fmla="*/ 10564782 h 13294492"/>
              <a:gd name="connsiteX12558" fmla="*/ 864818 w 21624131"/>
              <a:gd name="connsiteY12558" fmla="*/ 10614845 h 13294492"/>
              <a:gd name="connsiteX12559" fmla="*/ 794835 w 21624131"/>
              <a:gd name="connsiteY12559" fmla="*/ 10582986 h 13294492"/>
              <a:gd name="connsiteX12560" fmla="*/ 850821 w 21624131"/>
              <a:gd name="connsiteY12560" fmla="*/ 10528373 h 13294492"/>
              <a:gd name="connsiteX12561" fmla="*/ 2240738 w 21624131"/>
              <a:gd name="connsiteY12561" fmla="*/ 10099526 h 13294492"/>
              <a:gd name="connsiteX12562" fmla="*/ 2265745 w 21624131"/>
              <a:gd name="connsiteY12562" fmla="*/ 10092786 h 13294492"/>
              <a:gd name="connsiteX12563" fmla="*/ 2330690 w 21624131"/>
              <a:gd name="connsiteY12563" fmla="*/ 10129897 h 13294492"/>
              <a:gd name="connsiteX12564" fmla="*/ 2284301 w 21624131"/>
              <a:gd name="connsiteY12564" fmla="*/ 10180925 h 13294492"/>
              <a:gd name="connsiteX12565" fmla="*/ 2210078 w 21624131"/>
              <a:gd name="connsiteY12565" fmla="*/ 10148452 h 13294492"/>
              <a:gd name="connsiteX12566" fmla="*/ 2240738 w 21624131"/>
              <a:gd name="connsiteY12566" fmla="*/ 10099526 h 13294492"/>
              <a:gd name="connsiteX12567" fmla="*/ 10625925 w 21624131"/>
              <a:gd name="connsiteY12567" fmla="*/ 7519193 h 13294492"/>
              <a:gd name="connsiteX12568" fmla="*/ 10649121 w 21624131"/>
              <a:gd name="connsiteY12568" fmla="*/ 7528213 h 13294492"/>
              <a:gd name="connsiteX12569" fmla="*/ 10621288 w 21624131"/>
              <a:gd name="connsiteY12569" fmla="*/ 7546254 h 13294492"/>
              <a:gd name="connsiteX12570" fmla="*/ 10593454 w 21624131"/>
              <a:gd name="connsiteY12570" fmla="*/ 7546254 h 13294492"/>
              <a:gd name="connsiteX12571" fmla="*/ 10625925 w 21624131"/>
              <a:gd name="connsiteY12571" fmla="*/ 7519193 h 13294492"/>
              <a:gd name="connsiteX12572" fmla="*/ 11181441 w 21624131"/>
              <a:gd name="connsiteY12572" fmla="*/ 7343462 h 13294492"/>
              <a:gd name="connsiteX12573" fmla="*/ 11213914 w 21624131"/>
              <a:gd name="connsiteY12573" fmla="*/ 7348136 h 13294492"/>
              <a:gd name="connsiteX12574" fmla="*/ 11181441 w 21624131"/>
              <a:gd name="connsiteY12574" fmla="*/ 7380855 h 13294492"/>
              <a:gd name="connsiteX12575" fmla="*/ 11148969 w 21624131"/>
              <a:gd name="connsiteY12575" fmla="*/ 7376181 h 13294492"/>
              <a:gd name="connsiteX12576" fmla="*/ 11181441 w 21624131"/>
              <a:gd name="connsiteY12576" fmla="*/ 7343462 h 13294492"/>
              <a:gd name="connsiteX12577" fmla="*/ 5522296 w 21624131"/>
              <a:gd name="connsiteY12577" fmla="*/ 9081086 h 13294492"/>
              <a:gd name="connsiteX12578" fmla="*/ 5555928 w 21624131"/>
              <a:gd name="connsiteY12578" fmla="*/ 9087988 h 13294492"/>
              <a:gd name="connsiteX12579" fmla="*/ 5606956 w 21624131"/>
              <a:gd name="connsiteY12579" fmla="*/ 9115589 h 13294492"/>
              <a:gd name="connsiteX12580" fmla="*/ 5565206 w 21624131"/>
              <a:gd name="connsiteY12580" fmla="*/ 9115589 h 13294492"/>
              <a:gd name="connsiteX12581" fmla="*/ 5509539 w 21624131"/>
              <a:gd name="connsiteY12581" fmla="*/ 9087987 h 13294492"/>
              <a:gd name="connsiteX12582" fmla="*/ 5522296 w 21624131"/>
              <a:gd name="connsiteY12582" fmla="*/ 9081086 h 13294492"/>
              <a:gd name="connsiteX12583" fmla="*/ 6451700 w 21624131"/>
              <a:gd name="connsiteY12583" fmla="*/ 8793668 h 13294492"/>
              <a:gd name="connsiteX12584" fmla="*/ 6476505 w 21624131"/>
              <a:gd name="connsiteY12584" fmla="*/ 8796545 h 13294492"/>
              <a:gd name="connsiteX12585" fmla="*/ 6508076 w 21624131"/>
              <a:gd name="connsiteY12585" fmla="*/ 8824147 h 13294492"/>
              <a:gd name="connsiteX12586" fmla="*/ 6476505 w 21624131"/>
              <a:gd name="connsiteY12586" fmla="*/ 8828746 h 13294492"/>
              <a:gd name="connsiteX12587" fmla="*/ 6440424 w 21624131"/>
              <a:gd name="connsiteY12587" fmla="*/ 8801144 h 13294492"/>
              <a:gd name="connsiteX12588" fmla="*/ 6451700 w 21624131"/>
              <a:gd name="connsiteY12588" fmla="*/ 8793668 h 13294492"/>
              <a:gd name="connsiteX12589" fmla="*/ 17203251 w 21624131"/>
              <a:gd name="connsiteY12589" fmla="*/ 5485910 h 13294492"/>
              <a:gd name="connsiteX12590" fmla="*/ 17218665 w 21624131"/>
              <a:gd name="connsiteY12590" fmla="*/ 5496348 h 13294492"/>
              <a:gd name="connsiteX12591" fmla="*/ 17186699 w 21624131"/>
              <a:gd name="connsiteY12591" fmla="*/ 5538098 h 13294492"/>
              <a:gd name="connsiteX12592" fmla="*/ 17145601 w 21624131"/>
              <a:gd name="connsiteY12592" fmla="*/ 5538097 h 13294492"/>
              <a:gd name="connsiteX12593" fmla="*/ 17177565 w 21624131"/>
              <a:gd name="connsiteY12593" fmla="*/ 5496347 h 13294492"/>
              <a:gd name="connsiteX12594" fmla="*/ 17203251 w 21624131"/>
              <a:gd name="connsiteY12594" fmla="*/ 5485910 h 13294492"/>
              <a:gd name="connsiteX12595" fmla="*/ 9492236 w 21624131"/>
              <a:gd name="connsiteY12595" fmla="*/ 7852039 h 13294492"/>
              <a:gd name="connsiteX12596" fmla="*/ 9528871 w 21624131"/>
              <a:gd name="connsiteY12596" fmla="*/ 7852039 h 13294492"/>
              <a:gd name="connsiteX12597" fmla="*/ 9505973 w 21624131"/>
              <a:gd name="connsiteY12597" fmla="*/ 7870079 h 13294492"/>
              <a:gd name="connsiteX12598" fmla="*/ 9478497 w 21624131"/>
              <a:gd name="connsiteY12598" fmla="*/ 7870079 h 13294492"/>
              <a:gd name="connsiteX12599" fmla="*/ 9492236 w 21624131"/>
              <a:gd name="connsiteY12599" fmla="*/ 7852039 h 13294492"/>
              <a:gd name="connsiteX12600" fmla="*/ 4687055 w 21624131"/>
              <a:gd name="connsiteY12600" fmla="*/ 9328902 h 13294492"/>
              <a:gd name="connsiteX12601" fmla="*/ 4726866 w 21624131"/>
              <a:gd name="connsiteY12601" fmla="*/ 9319624 h 13294492"/>
              <a:gd name="connsiteX12602" fmla="*/ 4787753 w 21624131"/>
              <a:gd name="connsiteY12602" fmla="*/ 9356736 h 13294492"/>
              <a:gd name="connsiteX12603" fmla="*/ 4740917 w 21624131"/>
              <a:gd name="connsiteY12603" fmla="*/ 9384569 h 13294492"/>
              <a:gd name="connsiteX12604" fmla="*/ 4675346 w 21624131"/>
              <a:gd name="connsiteY12604" fmla="*/ 9352097 h 13294492"/>
              <a:gd name="connsiteX12605" fmla="*/ 4687055 w 21624131"/>
              <a:gd name="connsiteY12605" fmla="*/ 9328902 h 13294492"/>
              <a:gd name="connsiteX12606" fmla="*/ 15155743 w 21624131"/>
              <a:gd name="connsiteY12606" fmla="*/ 6106990 h 13294492"/>
              <a:gd name="connsiteX12607" fmla="*/ 15191824 w 21624131"/>
              <a:gd name="connsiteY12607" fmla="*/ 6111861 h 13294492"/>
              <a:gd name="connsiteX12608" fmla="*/ 15164763 w 21624131"/>
              <a:gd name="connsiteY12608" fmla="*/ 6141087 h 13294492"/>
              <a:gd name="connsiteX12609" fmla="*/ 15128683 w 21624131"/>
              <a:gd name="connsiteY12609" fmla="*/ 6136216 h 13294492"/>
              <a:gd name="connsiteX12610" fmla="*/ 15155743 w 21624131"/>
              <a:gd name="connsiteY12610" fmla="*/ 6106990 h 13294492"/>
              <a:gd name="connsiteX12611" fmla="*/ 3148697 w 21624131"/>
              <a:gd name="connsiteY12611" fmla="*/ 9799726 h 13294492"/>
              <a:gd name="connsiteX12612" fmla="*/ 3218280 w 21624131"/>
              <a:gd name="connsiteY12612" fmla="*/ 9836709 h 13294492"/>
              <a:gd name="connsiteX12613" fmla="*/ 3167252 w 21624131"/>
              <a:gd name="connsiteY12613" fmla="*/ 9892183 h 13294492"/>
              <a:gd name="connsiteX12614" fmla="*/ 3097667 w 21624131"/>
              <a:gd name="connsiteY12614" fmla="*/ 9855200 h 13294492"/>
              <a:gd name="connsiteX12615" fmla="*/ 3148697 w 21624131"/>
              <a:gd name="connsiteY12615" fmla="*/ 9799726 h 13294492"/>
              <a:gd name="connsiteX12616" fmla="*/ 14794805 w 21624131"/>
              <a:gd name="connsiteY12616" fmla="*/ 6214963 h 13294492"/>
              <a:gd name="connsiteX12617" fmla="*/ 14831917 w 21624131"/>
              <a:gd name="connsiteY12617" fmla="*/ 6224163 h 13294492"/>
              <a:gd name="connsiteX12618" fmla="*/ 14799445 w 21624131"/>
              <a:gd name="connsiteY12618" fmla="*/ 6251765 h 13294492"/>
              <a:gd name="connsiteX12619" fmla="*/ 14766972 w 21624131"/>
              <a:gd name="connsiteY12619" fmla="*/ 6237964 h 13294492"/>
              <a:gd name="connsiteX12620" fmla="*/ 14794805 w 21624131"/>
              <a:gd name="connsiteY12620" fmla="*/ 6214963 h 13294492"/>
              <a:gd name="connsiteX12621" fmla="*/ 9136562 w 21624131"/>
              <a:gd name="connsiteY12621" fmla="*/ 7954757 h 13294492"/>
              <a:gd name="connsiteX12622" fmla="*/ 9168133 w 21624131"/>
              <a:gd name="connsiteY12622" fmla="*/ 7963552 h 13294492"/>
              <a:gd name="connsiteX12623" fmla="*/ 9145582 w 21624131"/>
              <a:gd name="connsiteY12623" fmla="*/ 7981142 h 13294492"/>
              <a:gd name="connsiteX12624" fmla="*/ 9114013 w 21624131"/>
              <a:gd name="connsiteY12624" fmla="*/ 7976745 h 13294492"/>
              <a:gd name="connsiteX12625" fmla="*/ 9136562 w 21624131"/>
              <a:gd name="connsiteY12625" fmla="*/ 7954757 h 13294492"/>
              <a:gd name="connsiteX12626" fmla="*/ 12096863 w 21624131"/>
              <a:gd name="connsiteY12626" fmla="*/ 7042162 h 13294492"/>
              <a:gd name="connsiteX12627" fmla="*/ 12133975 w 21624131"/>
              <a:gd name="connsiteY12627" fmla="*/ 7051321 h 13294492"/>
              <a:gd name="connsiteX12628" fmla="*/ 12106141 w 21624131"/>
              <a:gd name="connsiteY12628" fmla="*/ 7083377 h 13294492"/>
              <a:gd name="connsiteX12629" fmla="*/ 12069029 w 21624131"/>
              <a:gd name="connsiteY12629" fmla="*/ 7074218 h 13294492"/>
              <a:gd name="connsiteX12630" fmla="*/ 12096863 w 21624131"/>
              <a:gd name="connsiteY12630" fmla="*/ 7042162 h 13294492"/>
              <a:gd name="connsiteX12631" fmla="*/ 6286517 w 21624131"/>
              <a:gd name="connsiteY12631" fmla="*/ 8829091 h 13294492"/>
              <a:gd name="connsiteX12632" fmla="*/ 6305121 w 21624131"/>
              <a:gd name="connsiteY12632" fmla="*/ 8833764 h 13294492"/>
              <a:gd name="connsiteX12633" fmla="*/ 6345713 w 21624131"/>
              <a:gd name="connsiteY12633" fmla="*/ 8866484 h 13294492"/>
              <a:gd name="connsiteX12634" fmla="*/ 6314141 w 21624131"/>
              <a:gd name="connsiteY12634" fmla="*/ 8866484 h 13294492"/>
              <a:gd name="connsiteX12635" fmla="*/ 6278061 w 21624131"/>
              <a:gd name="connsiteY12635" fmla="*/ 8838438 h 13294492"/>
              <a:gd name="connsiteX12636" fmla="*/ 6286517 w 21624131"/>
              <a:gd name="connsiteY12636" fmla="*/ 8829091 h 13294492"/>
              <a:gd name="connsiteX12637" fmla="*/ 6614772 w 21624131"/>
              <a:gd name="connsiteY12637" fmla="*/ 8728013 h 13294492"/>
              <a:gd name="connsiteX12638" fmla="*/ 6637967 w 21624131"/>
              <a:gd name="connsiteY12638" fmla="*/ 8726259 h 13294492"/>
              <a:gd name="connsiteX12639" fmla="*/ 6670439 w 21624131"/>
              <a:gd name="connsiteY12639" fmla="*/ 8754305 h 13294492"/>
              <a:gd name="connsiteX12640" fmla="*/ 6637967 w 21624131"/>
              <a:gd name="connsiteY12640" fmla="*/ 8768328 h 13294492"/>
              <a:gd name="connsiteX12641" fmla="*/ 6605494 w 21624131"/>
              <a:gd name="connsiteY12641" fmla="*/ 8740282 h 13294492"/>
              <a:gd name="connsiteX12642" fmla="*/ 6614772 w 21624131"/>
              <a:gd name="connsiteY12642" fmla="*/ 8728013 h 13294492"/>
              <a:gd name="connsiteX12643" fmla="*/ 18843113 w 21624131"/>
              <a:gd name="connsiteY12643" fmla="*/ 4964130 h 13294492"/>
              <a:gd name="connsiteX12644" fmla="*/ 18889116 w 21624131"/>
              <a:gd name="connsiteY12644" fmla="*/ 4968820 h 13294492"/>
              <a:gd name="connsiteX12645" fmla="*/ 18856914 w 21624131"/>
              <a:gd name="connsiteY12645" fmla="*/ 5015727 h 13294492"/>
              <a:gd name="connsiteX12646" fmla="*/ 18810911 w 21624131"/>
              <a:gd name="connsiteY12646" fmla="*/ 5011035 h 13294492"/>
              <a:gd name="connsiteX12647" fmla="*/ 18843113 w 21624131"/>
              <a:gd name="connsiteY12647" fmla="*/ 4964130 h 13294492"/>
              <a:gd name="connsiteX12648" fmla="*/ 13901372 w 21624131"/>
              <a:gd name="connsiteY12648" fmla="*/ 6482934 h 13294492"/>
              <a:gd name="connsiteX12649" fmla="*/ 13942470 w 21624131"/>
              <a:gd name="connsiteY12649" fmla="*/ 6496957 h 13294492"/>
              <a:gd name="connsiteX12650" fmla="*/ 13915071 w 21624131"/>
              <a:gd name="connsiteY12650" fmla="*/ 6529676 h 13294492"/>
              <a:gd name="connsiteX12651" fmla="*/ 13878539 w 21624131"/>
              <a:gd name="connsiteY12651" fmla="*/ 6510980 h 13294492"/>
              <a:gd name="connsiteX12652" fmla="*/ 13901372 w 21624131"/>
              <a:gd name="connsiteY12652" fmla="*/ 6482934 h 13294492"/>
              <a:gd name="connsiteX12653" fmla="*/ 5814851 w 21624131"/>
              <a:gd name="connsiteY12653" fmla="*/ 8969562 h 13294492"/>
              <a:gd name="connsiteX12654" fmla="*/ 5841303 w 21624131"/>
              <a:gd name="connsiteY12654" fmla="*/ 8972437 h 13294492"/>
              <a:gd name="connsiteX12655" fmla="*/ 5891906 w 21624131"/>
              <a:gd name="connsiteY12655" fmla="*/ 9009241 h 13294492"/>
              <a:gd name="connsiteX12656" fmla="*/ 5859705 w 21624131"/>
              <a:gd name="connsiteY12656" fmla="*/ 9004640 h 13294492"/>
              <a:gd name="connsiteX12657" fmla="*/ 5809100 w 21624131"/>
              <a:gd name="connsiteY12657" fmla="*/ 8977038 h 13294492"/>
              <a:gd name="connsiteX12658" fmla="*/ 5814851 w 21624131"/>
              <a:gd name="connsiteY12658" fmla="*/ 8969562 h 13294492"/>
              <a:gd name="connsiteX12659" fmla="*/ 9867651 w 21624131"/>
              <a:gd name="connsiteY12659" fmla="*/ 7722600 h 13294492"/>
              <a:gd name="connsiteX12660" fmla="*/ 9896065 w 21624131"/>
              <a:gd name="connsiteY12660" fmla="*/ 7722600 h 13294492"/>
              <a:gd name="connsiteX12661" fmla="*/ 9867651 w 21624131"/>
              <a:gd name="connsiteY12661" fmla="*/ 7737484 h 13294492"/>
              <a:gd name="connsiteX12662" fmla="*/ 9839237 w 21624131"/>
              <a:gd name="connsiteY12662" fmla="*/ 7742445 h 13294492"/>
              <a:gd name="connsiteX12663" fmla="*/ 9867651 w 21624131"/>
              <a:gd name="connsiteY12663" fmla="*/ 7722600 h 13294492"/>
              <a:gd name="connsiteX12664" fmla="*/ 10440658 w 21624131"/>
              <a:gd name="connsiteY12664" fmla="*/ 7544643 h 13294492"/>
              <a:gd name="connsiteX12665" fmla="*/ 10451431 w 21624131"/>
              <a:gd name="connsiteY12665" fmla="*/ 7541743 h 13294492"/>
              <a:gd name="connsiteX12666" fmla="*/ 10432280 w 21624131"/>
              <a:gd name="connsiteY12666" fmla="*/ 7564938 h 13294492"/>
              <a:gd name="connsiteX12667" fmla="*/ 10393978 w 21624131"/>
              <a:gd name="connsiteY12667" fmla="*/ 7569578 h 13294492"/>
              <a:gd name="connsiteX12668" fmla="*/ 10422704 w 21624131"/>
              <a:gd name="connsiteY12668" fmla="*/ 7551021 h 13294492"/>
              <a:gd name="connsiteX12669" fmla="*/ 10440658 w 21624131"/>
              <a:gd name="connsiteY12669" fmla="*/ 7544643 h 13294492"/>
              <a:gd name="connsiteX12670" fmla="*/ 1373519 w 21624131"/>
              <a:gd name="connsiteY12670" fmla="*/ 10332851 h 13294492"/>
              <a:gd name="connsiteX12671" fmla="*/ 1447742 w 21624131"/>
              <a:gd name="connsiteY12671" fmla="*/ 10365324 h 13294492"/>
              <a:gd name="connsiteX12672" fmla="*/ 1392076 w 21624131"/>
              <a:gd name="connsiteY12672" fmla="*/ 10416352 h 13294492"/>
              <a:gd name="connsiteX12673" fmla="*/ 1322491 w 21624131"/>
              <a:gd name="connsiteY12673" fmla="*/ 10379241 h 13294492"/>
              <a:gd name="connsiteX12674" fmla="*/ 1373519 w 21624131"/>
              <a:gd name="connsiteY12674" fmla="*/ 10332851 h 13294492"/>
              <a:gd name="connsiteX12675" fmla="*/ 15512222 w 21624131"/>
              <a:gd name="connsiteY12675" fmla="*/ 5984136 h 13294492"/>
              <a:gd name="connsiteX12676" fmla="*/ 15549746 w 21624131"/>
              <a:gd name="connsiteY12676" fmla="*/ 5984135 h 13294492"/>
              <a:gd name="connsiteX12677" fmla="*/ 15521603 w 21624131"/>
              <a:gd name="connsiteY12677" fmla="*/ 6016337 h 13294492"/>
              <a:gd name="connsiteX12678" fmla="*/ 15484077 w 21624131"/>
              <a:gd name="connsiteY12678" fmla="*/ 6011737 h 13294492"/>
              <a:gd name="connsiteX12679" fmla="*/ 15512222 w 21624131"/>
              <a:gd name="connsiteY12679" fmla="*/ 5984136 h 13294492"/>
              <a:gd name="connsiteX12680" fmla="*/ 17757252 w 21624131"/>
              <a:gd name="connsiteY12680" fmla="*/ 5291114 h 13294492"/>
              <a:gd name="connsiteX12681" fmla="*/ 17773407 w 21624131"/>
              <a:gd name="connsiteY12681" fmla="*/ 5301669 h 13294492"/>
              <a:gd name="connsiteX12682" fmla="*/ 17741093 w 21624131"/>
              <a:gd name="connsiteY12682" fmla="*/ 5343883 h 13294492"/>
              <a:gd name="connsiteX12683" fmla="*/ 17694931 w 21624131"/>
              <a:gd name="connsiteY12683" fmla="*/ 5343883 h 13294492"/>
              <a:gd name="connsiteX12684" fmla="*/ 17727244 w 21624131"/>
              <a:gd name="connsiteY12684" fmla="*/ 5301668 h 13294492"/>
              <a:gd name="connsiteX12685" fmla="*/ 17757252 w 21624131"/>
              <a:gd name="connsiteY12685" fmla="*/ 5291114 h 13294492"/>
              <a:gd name="connsiteX12686" fmla="*/ 18312591 w 21624131"/>
              <a:gd name="connsiteY12686" fmla="*/ 5112474 h 13294492"/>
              <a:gd name="connsiteX12687" fmla="*/ 18328903 w 21624131"/>
              <a:gd name="connsiteY12687" fmla="*/ 5122912 h 13294492"/>
              <a:gd name="connsiteX12688" fmla="*/ 18291618 w 21624131"/>
              <a:gd name="connsiteY12688" fmla="*/ 5164663 h 13294492"/>
              <a:gd name="connsiteX12689" fmla="*/ 18249673 w 21624131"/>
              <a:gd name="connsiteY12689" fmla="*/ 5160025 h 13294492"/>
              <a:gd name="connsiteX12690" fmla="*/ 18282298 w 21624131"/>
              <a:gd name="connsiteY12690" fmla="*/ 5122912 h 13294492"/>
              <a:gd name="connsiteX12691" fmla="*/ 18312591 w 21624131"/>
              <a:gd name="connsiteY12691" fmla="*/ 5112474 h 13294492"/>
              <a:gd name="connsiteX12692" fmla="*/ 8767011 w 21624131"/>
              <a:gd name="connsiteY12692" fmla="*/ 8046965 h 13294492"/>
              <a:gd name="connsiteX12693" fmla="*/ 8803648 w 21624131"/>
              <a:gd name="connsiteY12693" fmla="*/ 8056166 h 13294492"/>
              <a:gd name="connsiteX12694" fmla="*/ 8780749 w 21624131"/>
              <a:gd name="connsiteY12694" fmla="*/ 8083768 h 13294492"/>
              <a:gd name="connsiteX12695" fmla="*/ 8753273 w 21624131"/>
              <a:gd name="connsiteY12695" fmla="*/ 8069967 h 13294492"/>
              <a:gd name="connsiteX12696" fmla="*/ 8767011 w 21624131"/>
              <a:gd name="connsiteY12696" fmla="*/ 8046965 h 13294492"/>
              <a:gd name="connsiteX12697" fmla="*/ 5352250 w 21624131"/>
              <a:gd name="connsiteY12697" fmla="*/ 9096406 h 13294492"/>
              <a:gd name="connsiteX12698" fmla="*/ 5384943 w 21624131"/>
              <a:gd name="connsiteY12698" fmla="*/ 9096989 h 13294492"/>
              <a:gd name="connsiteX12699" fmla="*/ 5444595 w 21624131"/>
              <a:gd name="connsiteY12699" fmla="*/ 9129710 h 13294492"/>
              <a:gd name="connsiteX12700" fmla="*/ 5398709 w 21624131"/>
              <a:gd name="connsiteY12700" fmla="*/ 9139057 h 13294492"/>
              <a:gd name="connsiteX12701" fmla="*/ 5343646 w 21624131"/>
              <a:gd name="connsiteY12701" fmla="*/ 9106337 h 13294492"/>
              <a:gd name="connsiteX12702" fmla="*/ 5352250 w 21624131"/>
              <a:gd name="connsiteY12702" fmla="*/ 9096406 h 13294492"/>
              <a:gd name="connsiteX12703" fmla="*/ 20421137 w 21624131"/>
              <a:gd name="connsiteY12703" fmla="*/ 4457623 h 13294492"/>
              <a:gd name="connsiteX12704" fmla="*/ 20444440 w 21624131"/>
              <a:gd name="connsiteY12704" fmla="*/ 4451422 h 13294492"/>
              <a:gd name="connsiteX12705" fmla="*/ 20491044 w 21624131"/>
              <a:gd name="connsiteY12705" fmla="*/ 4478482 h 13294492"/>
              <a:gd name="connsiteX12706" fmla="*/ 20453760 w 21624131"/>
              <a:gd name="connsiteY12706" fmla="*/ 4501033 h 13294492"/>
              <a:gd name="connsiteX12707" fmla="*/ 20411815 w 21624131"/>
              <a:gd name="connsiteY12707" fmla="*/ 4473973 h 13294492"/>
              <a:gd name="connsiteX12708" fmla="*/ 20421137 w 21624131"/>
              <a:gd name="connsiteY12708" fmla="*/ 4457623 h 13294492"/>
              <a:gd name="connsiteX12709" fmla="*/ 4854147 w 21624131"/>
              <a:gd name="connsiteY12709" fmla="*/ 9242607 h 13294492"/>
              <a:gd name="connsiteX12710" fmla="*/ 4889637 w 21624131"/>
              <a:gd name="connsiteY12710" fmla="*/ 9235738 h 13294492"/>
              <a:gd name="connsiteX12711" fmla="*/ 4950145 w 21624131"/>
              <a:gd name="connsiteY12711" fmla="*/ 9272373 h 13294492"/>
              <a:gd name="connsiteX12712" fmla="*/ 4903600 w 21624131"/>
              <a:gd name="connsiteY12712" fmla="*/ 9295270 h 13294492"/>
              <a:gd name="connsiteX12713" fmla="*/ 4843093 w 21624131"/>
              <a:gd name="connsiteY12713" fmla="*/ 9263214 h 13294492"/>
              <a:gd name="connsiteX12714" fmla="*/ 4854147 w 21624131"/>
              <a:gd name="connsiteY12714" fmla="*/ 9242607 h 13294492"/>
              <a:gd name="connsiteX12715" fmla="*/ 11001985 w 21624131"/>
              <a:gd name="connsiteY12715" fmla="*/ 7349311 h 13294492"/>
              <a:gd name="connsiteX12716" fmla="*/ 11010962 w 21624131"/>
              <a:gd name="connsiteY12716" fmla="*/ 7356528 h 13294492"/>
              <a:gd name="connsiteX12717" fmla="*/ 10987024 w 21624131"/>
              <a:gd name="connsiteY12717" fmla="*/ 7380581 h 13294492"/>
              <a:gd name="connsiteX12718" fmla="*/ 10948723 w 21624131"/>
              <a:gd name="connsiteY12718" fmla="*/ 7380582 h 13294492"/>
              <a:gd name="connsiteX12719" fmla="*/ 10982236 w 21624131"/>
              <a:gd name="connsiteY12719" fmla="*/ 7356528 h 13294492"/>
              <a:gd name="connsiteX12720" fmla="*/ 11001985 w 21624131"/>
              <a:gd name="connsiteY12720" fmla="*/ 7349311 h 13294492"/>
              <a:gd name="connsiteX12721" fmla="*/ 14429796 w 21624131"/>
              <a:gd name="connsiteY12721" fmla="*/ 6293436 h 13294492"/>
              <a:gd name="connsiteX12722" fmla="*/ 14472011 w 21624131"/>
              <a:gd name="connsiteY12722" fmla="*/ 6302637 h 13294492"/>
              <a:gd name="connsiteX12723" fmla="*/ 14443867 w 21624131"/>
              <a:gd name="connsiteY12723" fmla="*/ 6330240 h 13294492"/>
              <a:gd name="connsiteX12724" fmla="*/ 14406343 w 21624131"/>
              <a:gd name="connsiteY12724" fmla="*/ 6316438 h 13294492"/>
              <a:gd name="connsiteX12725" fmla="*/ 14429796 w 21624131"/>
              <a:gd name="connsiteY12725" fmla="*/ 6293436 h 13294492"/>
              <a:gd name="connsiteX12726" fmla="*/ 11537739 w 21624131"/>
              <a:gd name="connsiteY12726" fmla="*/ 7182918 h 13294492"/>
              <a:gd name="connsiteX12727" fmla="*/ 11573820 w 21624131"/>
              <a:gd name="connsiteY12727" fmla="*/ 7182919 h 13294492"/>
              <a:gd name="connsiteX12728" fmla="*/ 11542249 w 21624131"/>
              <a:gd name="connsiteY12728" fmla="*/ 7215122 h 13294492"/>
              <a:gd name="connsiteX12729" fmla="*/ 11510678 w 21624131"/>
              <a:gd name="connsiteY12729" fmla="*/ 7210521 h 13294492"/>
              <a:gd name="connsiteX12730" fmla="*/ 11537739 w 21624131"/>
              <a:gd name="connsiteY12730" fmla="*/ 7182918 h 13294492"/>
              <a:gd name="connsiteX12731" fmla="*/ 16449677 w 21624131"/>
              <a:gd name="connsiteY12731" fmla="*/ 5670903 h 13294492"/>
              <a:gd name="connsiteX12732" fmla="*/ 16464519 w 21624131"/>
              <a:gd name="connsiteY12732" fmla="*/ 5673823 h 13294492"/>
              <a:gd name="connsiteX12733" fmla="*/ 16437120 w 21624131"/>
              <a:gd name="connsiteY12733" fmla="*/ 5711218 h 13294492"/>
              <a:gd name="connsiteX12734" fmla="*/ 16400589 w 21624131"/>
              <a:gd name="connsiteY12734" fmla="*/ 5711217 h 13294492"/>
              <a:gd name="connsiteX12735" fmla="*/ 16427988 w 21624131"/>
              <a:gd name="connsiteY12735" fmla="*/ 5678498 h 13294492"/>
              <a:gd name="connsiteX12736" fmla="*/ 16449677 w 21624131"/>
              <a:gd name="connsiteY12736" fmla="*/ 5670903 h 13294492"/>
              <a:gd name="connsiteX12737" fmla="*/ 10243568 w 21624131"/>
              <a:gd name="connsiteY12737" fmla="*/ 7577938 h 13294492"/>
              <a:gd name="connsiteX12738" fmla="*/ 10255969 w 21624131"/>
              <a:gd name="connsiteY12738" fmla="*/ 7579178 h 13294492"/>
              <a:gd name="connsiteX12739" fmla="*/ 10233420 w 21624131"/>
              <a:gd name="connsiteY12739" fmla="*/ 7594062 h 13294492"/>
              <a:gd name="connsiteX12740" fmla="*/ 10201848 w 21624131"/>
              <a:gd name="connsiteY12740" fmla="*/ 7603984 h 13294492"/>
              <a:gd name="connsiteX12741" fmla="*/ 10224399 w 21624131"/>
              <a:gd name="connsiteY12741" fmla="*/ 7584139 h 13294492"/>
              <a:gd name="connsiteX12742" fmla="*/ 10243568 w 21624131"/>
              <a:gd name="connsiteY12742" fmla="*/ 7577938 h 13294492"/>
              <a:gd name="connsiteX12743" fmla="*/ 12458194 w 21624131"/>
              <a:gd name="connsiteY12743" fmla="*/ 6894318 h 13294492"/>
              <a:gd name="connsiteX12744" fmla="*/ 12494727 w 21624131"/>
              <a:gd name="connsiteY12744" fmla="*/ 6903789 h 13294492"/>
              <a:gd name="connsiteX12745" fmla="*/ 12467328 w 21624131"/>
              <a:gd name="connsiteY12745" fmla="*/ 6941674 h 13294492"/>
              <a:gd name="connsiteX12746" fmla="*/ 12430796 w 21624131"/>
              <a:gd name="connsiteY12746" fmla="*/ 6932203 h 13294492"/>
              <a:gd name="connsiteX12747" fmla="*/ 12458194 w 21624131"/>
              <a:gd name="connsiteY12747" fmla="*/ 6894318 h 13294492"/>
              <a:gd name="connsiteX12748" fmla="*/ 6104875 w 21624131"/>
              <a:gd name="connsiteY12748" fmla="*/ 8847957 h 13294492"/>
              <a:gd name="connsiteX12749" fmla="*/ 6142757 w 21624131"/>
              <a:gd name="connsiteY12749" fmla="*/ 8852559 h 13294492"/>
              <a:gd name="connsiteX12750" fmla="*/ 6180642 w 21624131"/>
              <a:gd name="connsiteY12750" fmla="*/ 8880160 h 13294492"/>
              <a:gd name="connsiteX12751" fmla="*/ 6147493 w 21624131"/>
              <a:gd name="connsiteY12751" fmla="*/ 8880160 h 13294492"/>
              <a:gd name="connsiteX12752" fmla="*/ 6104875 w 21624131"/>
              <a:gd name="connsiteY12752" fmla="*/ 8847957 h 13294492"/>
              <a:gd name="connsiteX12753" fmla="*/ 1905840 w 21624131"/>
              <a:gd name="connsiteY12753" fmla="*/ 10138748 h 13294492"/>
              <a:gd name="connsiteX12754" fmla="*/ 1970784 w 21624131"/>
              <a:gd name="connsiteY12754" fmla="*/ 10175551 h 13294492"/>
              <a:gd name="connsiteX12755" fmla="*/ 1910478 w 21624131"/>
              <a:gd name="connsiteY12755" fmla="*/ 10226154 h 13294492"/>
              <a:gd name="connsiteX12756" fmla="*/ 1850171 w 21624131"/>
              <a:gd name="connsiteY12756" fmla="*/ 10184752 h 13294492"/>
              <a:gd name="connsiteX12757" fmla="*/ 1905840 w 21624131"/>
              <a:gd name="connsiteY12757" fmla="*/ 10138748 h 13294492"/>
              <a:gd name="connsiteX12758" fmla="*/ 19926080 w 21624131"/>
              <a:gd name="connsiteY12758" fmla="*/ 4594842 h 13294492"/>
              <a:gd name="connsiteX12759" fmla="*/ 19968023 w 21624131"/>
              <a:gd name="connsiteY12759" fmla="*/ 4622676 h 13294492"/>
              <a:gd name="connsiteX12760" fmla="*/ 19930739 w 21624131"/>
              <a:gd name="connsiteY12760" fmla="*/ 4659788 h 13294492"/>
              <a:gd name="connsiteX12761" fmla="*/ 19884135 w 21624131"/>
              <a:gd name="connsiteY12761" fmla="*/ 4627315 h 13294492"/>
              <a:gd name="connsiteX12762" fmla="*/ 19926080 w 21624131"/>
              <a:gd name="connsiteY12762" fmla="*/ 4594842 h 13294492"/>
              <a:gd name="connsiteX12763" fmla="*/ 5185622 w 21624131"/>
              <a:gd name="connsiteY12763" fmla="*/ 9126479 h 13294492"/>
              <a:gd name="connsiteX12764" fmla="*/ 5217168 w 21624131"/>
              <a:gd name="connsiteY12764" fmla="*/ 9128847 h 13294492"/>
              <a:gd name="connsiteX12765" fmla="*/ 5276820 w 21624131"/>
              <a:gd name="connsiteY12765" fmla="*/ 9161997 h 13294492"/>
              <a:gd name="connsiteX12766" fmla="*/ 5226345 w 21624131"/>
              <a:gd name="connsiteY12766" fmla="*/ 9171468 h 13294492"/>
              <a:gd name="connsiteX12767" fmla="*/ 5171282 w 21624131"/>
              <a:gd name="connsiteY12767" fmla="*/ 9138318 h 13294492"/>
              <a:gd name="connsiteX12768" fmla="*/ 5185622 w 21624131"/>
              <a:gd name="connsiteY12768" fmla="*/ 9126479 h 13294492"/>
              <a:gd name="connsiteX12769" fmla="*/ 5017091 w 21624131"/>
              <a:gd name="connsiteY12769" fmla="*/ 9177895 h 13294492"/>
              <a:gd name="connsiteX12770" fmla="*/ 5056654 w 21624131"/>
              <a:gd name="connsiteY12770" fmla="*/ 9175527 h 13294492"/>
              <a:gd name="connsiteX12771" fmla="*/ 5112507 w 21624131"/>
              <a:gd name="connsiteY12771" fmla="*/ 9203941 h 13294492"/>
              <a:gd name="connsiteX12772" fmla="*/ 5065963 w 21624131"/>
              <a:gd name="connsiteY12772" fmla="*/ 9222884 h 13294492"/>
              <a:gd name="connsiteX12773" fmla="*/ 5005455 w 21624131"/>
              <a:gd name="connsiteY12773" fmla="*/ 9194469 h 13294492"/>
              <a:gd name="connsiteX12774" fmla="*/ 5017091 w 21624131"/>
              <a:gd name="connsiteY12774" fmla="*/ 9177895 h 13294492"/>
              <a:gd name="connsiteX12775" fmla="*/ 13546031 w 21624131"/>
              <a:gd name="connsiteY12775" fmla="*/ 6553128 h 13294492"/>
              <a:gd name="connsiteX12776" fmla="*/ 13582563 w 21624131"/>
              <a:gd name="connsiteY12776" fmla="*/ 6566658 h 13294492"/>
              <a:gd name="connsiteX12777" fmla="*/ 13550597 w 21624131"/>
              <a:gd name="connsiteY12777" fmla="*/ 6598229 h 13294492"/>
              <a:gd name="connsiteX12778" fmla="*/ 13518632 w 21624131"/>
              <a:gd name="connsiteY12778" fmla="*/ 6584699 h 13294492"/>
              <a:gd name="connsiteX12779" fmla="*/ 13546031 w 21624131"/>
              <a:gd name="connsiteY12779" fmla="*/ 6553128 h 13294492"/>
              <a:gd name="connsiteX12780" fmla="*/ 15876457 w 21624131"/>
              <a:gd name="connsiteY12780" fmla="*/ 5836113 h 13294492"/>
              <a:gd name="connsiteX12781" fmla="*/ 15908931 w 21624131"/>
              <a:gd name="connsiteY12781" fmla="*/ 5840714 h 13294492"/>
              <a:gd name="connsiteX12782" fmla="*/ 15876457 w 21624131"/>
              <a:gd name="connsiteY12782" fmla="*/ 5868317 h 13294492"/>
              <a:gd name="connsiteX12783" fmla="*/ 15843987 w 21624131"/>
              <a:gd name="connsiteY12783" fmla="*/ 5863715 h 13294492"/>
              <a:gd name="connsiteX12784" fmla="*/ 15876457 w 21624131"/>
              <a:gd name="connsiteY12784" fmla="*/ 5836113 h 13294492"/>
              <a:gd name="connsiteX12785" fmla="*/ 2783377 w 21624131"/>
              <a:gd name="connsiteY12785" fmla="*/ 9860100 h 13294492"/>
              <a:gd name="connsiteX12786" fmla="*/ 2852961 w 21624131"/>
              <a:gd name="connsiteY12786" fmla="*/ 9892819 h 13294492"/>
              <a:gd name="connsiteX12787" fmla="*/ 2801935 w 21624131"/>
              <a:gd name="connsiteY12787" fmla="*/ 9953581 h 13294492"/>
              <a:gd name="connsiteX12788" fmla="*/ 2732348 w 21624131"/>
              <a:gd name="connsiteY12788" fmla="*/ 9920864 h 13294492"/>
              <a:gd name="connsiteX12789" fmla="*/ 2783377 w 21624131"/>
              <a:gd name="connsiteY12789" fmla="*/ 9860100 h 13294492"/>
              <a:gd name="connsiteX12790" fmla="*/ 19194239 w 21624131"/>
              <a:gd name="connsiteY12790" fmla="*/ 4812005 h 13294492"/>
              <a:gd name="connsiteX12791" fmla="*/ 19245504 w 21624131"/>
              <a:gd name="connsiteY12791" fmla="*/ 4821477 h 13294492"/>
              <a:gd name="connsiteX12792" fmla="*/ 19208221 w 21624131"/>
              <a:gd name="connsiteY12792" fmla="*/ 4864096 h 13294492"/>
              <a:gd name="connsiteX12793" fmla="*/ 19166276 w 21624131"/>
              <a:gd name="connsiteY12793" fmla="*/ 4854625 h 13294492"/>
              <a:gd name="connsiteX12794" fmla="*/ 19194239 w 21624131"/>
              <a:gd name="connsiteY12794" fmla="*/ 4812005 h 13294492"/>
              <a:gd name="connsiteX12795" fmla="*/ 4161715 w 21624131"/>
              <a:gd name="connsiteY12795" fmla="*/ 9434293 h 13294492"/>
              <a:gd name="connsiteX12796" fmla="*/ 4200642 w 21624131"/>
              <a:gd name="connsiteY12796" fmla="*/ 9422454 h 13294492"/>
              <a:gd name="connsiteX12797" fmla="*/ 4260174 w 21624131"/>
              <a:gd name="connsiteY12797" fmla="*/ 9458535 h 13294492"/>
              <a:gd name="connsiteX12798" fmla="*/ 4218960 w 21624131"/>
              <a:gd name="connsiteY12798" fmla="*/ 9499126 h 13294492"/>
              <a:gd name="connsiteX12799" fmla="*/ 4150266 w 21624131"/>
              <a:gd name="connsiteY12799" fmla="*/ 9463045 h 13294492"/>
              <a:gd name="connsiteX12800" fmla="*/ 4161715 w 21624131"/>
              <a:gd name="connsiteY12800" fmla="*/ 9434293 h 13294492"/>
              <a:gd name="connsiteX12801" fmla="*/ 16983237 w 21624131"/>
              <a:gd name="connsiteY12801" fmla="*/ 5488885 h 13294492"/>
              <a:gd name="connsiteX12802" fmla="*/ 17021122 w 21624131"/>
              <a:gd name="connsiteY12802" fmla="*/ 5493464 h 13294492"/>
              <a:gd name="connsiteX12803" fmla="*/ 16992707 w 21624131"/>
              <a:gd name="connsiteY12803" fmla="*/ 5525520 h 13294492"/>
              <a:gd name="connsiteX12804" fmla="*/ 16950086 w 21624131"/>
              <a:gd name="connsiteY12804" fmla="*/ 5530100 h 13294492"/>
              <a:gd name="connsiteX12805" fmla="*/ 16983237 w 21624131"/>
              <a:gd name="connsiteY12805" fmla="*/ 5488885 h 13294492"/>
              <a:gd name="connsiteX12806" fmla="*/ 8409759 w 21624131"/>
              <a:gd name="connsiteY12806" fmla="*/ 8125575 h 13294492"/>
              <a:gd name="connsiteX12807" fmla="*/ 8442909 w 21624131"/>
              <a:gd name="connsiteY12807" fmla="*/ 8144518 h 13294492"/>
              <a:gd name="connsiteX12808" fmla="*/ 8414495 w 21624131"/>
              <a:gd name="connsiteY12808" fmla="*/ 8172932 h 13294492"/>
              <a:gd name="connsiteX12809" fmla="*/ 8386081 w 21624131"/>
              <a:gd name="connsiteY12809" fmla="*/ 8153989 h 13294492"/>
              <a:gd name="connsiteX12810" fmla="*/ 8409759 w 21624131"/>
              <a:gd name="connsiteY12810" fmla="*/ 8125575 h 13294492"/>
              <a:gd name="connsiteX12811" fmla="*/ 3673329 w 21624131"/>
              <a:gd name="connsiteY12811" fmla="*/ 9582112 h 13294492"/>
              <a:gd name="connsiteX12812" fmla="*/ 3742484 w 21624131"/>
              <a:gd name="connsiteY12812" fmla="*/ 9624733 h 13294492"/>
              <a:gd name="connsiteX12813" fmla="*/ 3687160 w 21624131"/>
              <a:gd name="connsiteY12813" fmla="*/ 9676825 h 13294492"/>
              <a:gd name="connsiteX12814" fmla="*/ 3627225 w 21624131"/>
              <a:gd name="connsiteY12814" fmla="*/ 9638940 h 13294492"/>
              <a:gd name="connsiteX12815" fmla="*/ 3673329 w 21624131"/>
              <a:gd name="connsiteY12815" fmla="*/ 9582112 h 13294492"/>
              <a:gd name="connsiteX12816" fmla="*/ 9663098 w 21624131"/>
              <a:gd name="connsiteY12816" fmla="*/ 7736129 h 13294492"/>
              <a:gd name="connsiteX12817" fmla="*/ 9695816 w 21624131"/>
              <a:gd name="connsiteY12817" fmla="*/ 7736129 h 13294492"/>
              <a:gd name="connsiteX12818" fmla="*/ 9667771 w 21624131"/>
              <a:gd name="connsiteY12818" fmla="*/ 7755974 h 13294492"/>
              <a:gd name="connsiteX12819" fmla="*/ 9644400 w 21624131"/>
              <a:gd name="connsiteY12819" fmla="*/ 7751013 h 13294492"/>
              <a:gd name="connsiteX12820" fmla="*/ 9663098 w 21624131"/>
              <a:gd name="connsiteY12820" fmla="*/ 7736129 h 13294492"/>
              <a:gd name="connsiteX12821" fmla="*/ 10049665 w 21624131"/>
              <a:gd name="connsiteY12821" fmla="*/ 7613927 h 13294492"/>
              <a:gd name="connsiteX12822" fmla="*/ 10058428 w 21624131"/>
              <a:gd name="connsiteY12822" fmla="*/ 7616972 h 13294492"/>
              <a:gd name="connsiteX12823" fmla="*/ 10035058 w 21624131"/>
              <a:gd name="connsiteY12823" fmla="*/ 7631585 h 13294492"/>
              <a:gd name="connsiteX12824" fmla="*/ 10007012 w 21624131"/>
              <a:gd name="connsiteY12824" fmla="*/ 7631585 h 13294492"/>
              <a:gd name="connsiteX12825" fmla="*/ 10030383 w 21624131"/>
              <a:gd name="connsiteY12825" fmla="*/ 7621843 h 13294492"/>
              <a:gd name="connsiteX12826" fmla="*/ 10049665 w 21624131"/>
              <a:gd name="connsiteY12826" fmla="*/ 7613927 h 13294492"/>
              <a:gd name="connsiteX12827" fmla="*/ 12819691 w 21624131"/>
              <a:gd name="connsiteY12827" fmla="*/ 6761565 h 13294492"/>
              <a:gd name="connsiteX12828" fmla="*/ 12861906 w 21624131"/>
              <a:gd name="connsiteY12828" fmla="*/ 6775303 h 13294492"/>
              <a:gd name="connsiteX12829" fmla="*/ 12829072 w 21624131"/>
              <a:gd name="connsiteY12829" fmla="*/ 6807360 h 13294492"/>
              <a:gd name="connsiteX12830" fmla="*/ 12791548 w 21624131"/>
              <a:gd name="connsiteY12830" fmla="*/ 6793621 h 13294492"/>
              <a:gd name="connsiteX12831" fmla="*/ 12819691 w 21624131"/>
              <a:gd name="connsiteY12831" fmla="*/ 6761565 h 13294492"/>
              <a:gd name="connsiteX12832" fmla="*/ 13179596 w 21624131"/>
              <a:gd name="connsiteY12832" fmla="*/ 6649783 h 13294492"/>
              <a:gd name="connsiteX12833" fmla="*/ 13221811 w 21624131"/>
              <a:gd name="connsiteY12833" fmla="*/ 6663521 h 13294492"/>
              <a:gd name="connsiteX12834" fmla="*/ 13188977 w 21624131"/>
              <a:gd name="connsiteY12834" fmla="*/ 6690998 h 13294492"/>
              <a:gd name="connsiteX12835" fmla="*/ 13151453 w 21624131"/>
              <a:gd name="connsiteY12835" fmla="*/ 6677260 h 13294492"/>
              <a:gd name="connsiteX12836" fmla="*/ 13179596 w 21624131"/>
              <a:gd name="connsiteY12836" fmla="*/ 6649783 h 13294492"/>
              <a:gd name="connsiteX12837" fmla="*/ 10788647 w 21624131"/>
              <a:gd name="connsiteY12837" fmla="*/ 7384018 h 13294492"/>
              <a:gd name="connsiteX12838" fmla="*/ 10816124 w 21624131"/>
              <a:gd name="connsiteY12838" fmla="*/ 7384018 h 13294492"/>
              <a:gd name="connsiteX12839" fmla="*/ 10788647 w 21624131"/>
              <a:gd name="connsiteY12839" fmla="*/ 7402574 h 13294492"/>
              <a:gd name="connsiteX12840" fmla="*/ 10756592 w 21624131"/>
              <a:gd name="connsiteY12840" fmla="*/ 7407213 h 13294492"/>
              <a:gd name="connsiteX12841" fmla="*/ 10788647 w 21624131"/>
              <a:gd name="connsiteY12841" fmla="*/ 7384018 h 13294492"/>
              <a:gd name="connsiteX12842" fmla="*/ 6780808 w 21624131"/>
              <a:gd name="connsiteY12842" fmla="*/ 8614799 h 13294492"/>
              <a:gd name="connsiteX12843" fmla="*/ 6805743 w 21624131"/>
              <a:gd name="connsiteY12843" fmla="*/ 8612510 h 13294492"/>
              <a:gd name="connsiteX12844" fmla="*/ 6828937 w 21624131"/>
              <a:gd name="connsiteY12844" fmla="*/ 8635407 h 13294492"/>
              <a:gd name="connsiteX12845" fmla="*/ 6801104 w 21624131"/>
              <a:gd name="connsiteY12845" fmla="*/ 8662885 h 13294492"/>
              <a:gd name="connsiteX12846" fmla="*/ 6773270 w 21624131"/>
              <a:gd name="connsiteY12846" fmla="*/ 8630828 h 13294492"/>
              <a:gd name="connsiteX12847" fmla="*/ 6780808 w 21624131"/>
              <a:gd name="connsiteY12847" fmla="*/ 8614799 h 13294492"/>
              <a:gd name="connsiteX12848" fmla="*/ 5644606 w 21624131"/>
              <a:gd name="connsiteY12848" fmla="*/ 8959127 h 13294492"/>
              <a:gd name="connsiteX12849" fmla="*/ 5652082 w 21624131"/>
              <a:gd name="connsiteY12849" fmla="*/ 8958980 h 13294492"/>
              <a:gd name="connsiteX12850" fmla="*/ 5680834 w 21624131"/>
              <a:gd name="connsiteY12850" fmla="*/ 8968329 h 13294492"/>
              <a:gd name="connsiteX12851" fmla="*/ 5726837 w 21624131"/>
              <a:gd name="connsiteY12851" fmla="*/ 8996374 h 13294492"/>
              <a:gd name="connsiteX12852" fmla="*/ 5694635 w 21624131"/>
              <a:gd name="connsiteY12852" fmla="*/ 8996375 h 13294492"/>
              <a:gd name="connsiteX12853" fmla="*/ 5644031 w 21624131"/>
              <a:gd name="connsiteY12853" fmla="*/ 8963656 h 13294492"/>
              <a:gd name="connsiteX12854" fmla="*/ 5644606 w 21624131"/>
              <a:gd name="connsiteY12854" fmla="*/ 8959127 h 13294492"/>
              <a:gd name="connsiteX12855" fmla="*/ 10584304 w 21624131"/>
              <a:gd name="connsiteY12855" fmla="*/ 7431698 h 13294492"/>
              <a:gd name="connsiteX12856" fmla="*/ 10615876 w 21624131"/>
              <a:gd name="connsiteY12856" fmla="*/ 7427187 h 13294492"/>
              <a:gd name="connsiteX12857" fmla="*/ 10593324 w 21624131"/>
              <a:gd name="connsiteY12857" fmla="*/ 7440716 h 13294492"/>
              <a:gd name="connsiteX12858" fmla="*/ 10561755 w 21624131"/>
              <a:gd name="connsiteY12858" fmla="*/ 7449738 h 13294492"/>
              <a:gd name="connsiteX12859" fmla="*/ 10584304 w 21624131"/>
              <a:gd name="connsiteY12859" fmla="*/ 7431698 h 13294492"/>
              <a:gd name="connsiteX12860" fmla="*/ 17533244 w 21624131"/>
              <a:gd name="connsiteY12860" fmla="*/ 5294168 h 13294492"/>
              <a:gd name="connsiteX12861" fmla="*/ 17575864 w 21624131"/>
              <a:gd name="connsiteY12861" fmla="*/ 5294168 h 13294492"/>
              <a:gd name="connsiteX12862" fmla="*/ 17542716 w 21624131"/>
              <a:gd name="connsiteY12862" fmla="*/ 5340556 h 13294492"/>
              <a:gd name="connsiteX12863" fmla="*/ 17500095 w 21624131"/>
              <a:gd name="connsiteY12863" fmla="*/ 5335917 h 13294492"/>
              <a:gd name="connsiteX12864" fmla="*/ 17533244 w 21624131"/>
              <a:gd name="connsiteY12864" fmla="*/ 5294168 h 13294492"/>
              <a:gd name="connsiteX12865" fmla="*/ 19559834 w 21624131"/>
              <a:gd name="connsiteY12865" fmla="*/ 4669766 h 13294492"/>
              <a:gd name="connsiteX12866" fmla="*/ 19605410 w 21624131"/>
              <a:gd name="connsiteY12866" fmla="*/ 4688032 h 13294492"/>
              <a:gd name="connsiteX12867" fmla="*/ 19568949 w 21624131"/>
              <a:gd name="connsiteY12867" fmla="*/ 4729132 h 13294492"/>
              <a:gd name="connsiteX12868" fmla="*/ 19523374 w 21624131"/>
              <a:gd name="connsiteY12868" fmla="*/ 4715431 h 13294492"/>
              <a:gd name="connsiteX12869" fmla="*/ 19559834 w 21624131"/>
              <a:gd name="connsiteY12869" fmla="*/ 4669766 h 13294492"/>
              <a:gd name="connsiteX12870" fmla="*/ 9298024 w 21624131"/>
              <a:gd name="connsiteY12870" fmla="*/ 7825107 h 13294492"/>
              <a:gd name="connsiteX12871" fmla="*/ 9331174 w 21624131"/>
              <a:gd name="connsiteY12871" fmla="*/ 7829746 h 13294492"/>
              <a:gd name="connsiteX12872" fmla="*/ 9307494 w 21624131"/>
              <a:gd name="connsiteY12872" fmla="*/ 7848302 h 13294492"/>
              <a:gd name="connsiteX12873" fmla="*/ 9279081 w 21624131"/>
              <a:gd name="connsiteY12873" fmla="*/ 7839024 h 13294492"/>
              <a:gd name="connsiteX12874" fmla="*/ 9298024 w 21624131"/>
              <a:gd name="connsiteY12874" fmla="*/ 7825107 h 13294492"/>
              <a:gd name="connsiteX12875" fmla="*/ 1002828 w 21624131"/>
              <a:gd name="connsiteY12875" fmla="*/ 10373513 h 13294492"/>
              <a:gd name="connsiteX12876" fmla="*/ 1080558 w 21624131"/>
              <a:gd name="connsiteY12876" fmla="*/ 10406231 h 13294492"/>
              <a:gd name="connsiteX12877" fmla="*/ 1030263 w 21624131"/>
              <a:gd name="connsiteY12877" fmla="*/ 10462320 h 13294492"/>
              <a:gd name="connsiteX12878" fmla="*/ 957104 w 21624131"/>
              <a:gd name="connsiteY12878" fmla="*/ 10429601 h 13294492"/>
              <a:gd name="connsiteX12879" fmla="*/ 1002828 w 21624131"/>
              <a:gd name="connsiteY12879" fmla="*/ 10373513 h 13294492"/>
              <a:gd name="connsiteX12880" fmla="*/ 2427737 w 21624131"/>
              <a:gd name="connsiteY12880" fmla="*/ 9935132 h 13294492"/>
              <a:gd name="connsiteX12881" fmla="*/ 2492282 w 21624131"/>
              <a:gd name="connsiteY12881" fmla="*/ 9967850 h 13294492"/>
              <a:gd name="connsiteX12882" fmla="*/ 2436958 w 21624131"/>
              <a:gd name="connsiteY12882" fmla="*/ 10023938 h 13294492"/>
              <a:gd name="connsiteX12883" fmla="*/ 2372414 w 21624131"/>
              <a:gd name="connsiteY12883" fmla="*/ 9991220 h 13294492"/>
              <a:gd name="connsiteX12884" fmla="*/ 2427737 w 21624131"/>
              <a:gd name="connsiteY12884" fmla="*/ 9935132 h 13294492"/>
              <a:gd name="connsiteX12885" fmla="*/ 11903960 w 21624131"/>
              <a:gd name="connsiteY12885" fmla="*/ 7020555 h 13294492"/>
              <a:gd name="connsiteX12886" fmla="*/ 11936433 w 21624131"/>
              <a:gd name="connsiteY12886" fmla="*/ 7025155 h 13294492"/>
              <a:gd name="connsiteX12887" fmla="*/ 11903960 w 21624131"/>
              <a:gd name="connsiteY12887" fmla="*/ 7052758 h 13294492"/>
              <a:gd name="connsiteX12888" fmla="*/ 11871488 w 21624131"/>
              <a:gd name="connsiteY12888" fmla="*/ 7048157 h 13294492"/>
              <a:gd name="connsiteX12889" fmla="*/ 11903960 w 21624131"/>
              <a:gd name="connsiteY12889" fmla="*/ 7020555 h 13294492"/>
              <a:gd name="connsiteX12890" fmla="*/ 8052820 w 21624131"/>
              <a:gd name="connsiteY12890" fmla="*/ 8204727 h 13294492"/>
              <a:gd name="connsiteX12891" fmla="*/ 8075717 w 21624131"/>
              <a:gd name="connsiteY12891" fmla="*/ 8227278 h 13294492"/>
              <a:gd name="connsiteX12892" fmla="*/ 8048240 w 21624131"/>
              <a:gd name="connsiteY12892" fmla="*/ 8258848 h 13294492"/>
              <a:gd name="connsiteX12893" fmla="*/ 8020764 w 21624131"/>
              <a:gd name="connsiteY12893" fmla="*/ 8236298 h 13294492"/>
              <a:gd name="connsiteX12894" fmla="*/ 8052820 w 21624131"/>
              <a:gd name="connsiteY12894" fmla="*/ 8204727 h 13294492"/>
              <a:gd name="connsiteX12895" fmla="*/ 11343807 w 21624131"/>
              <a:gd name="connsiteY12895" fmla="*/ 7186573 h 13294492"/>
              <a:gd name="connsiteX12896" fmla="*/ 11371640 w 21624131"/>
              <a:gd name="connsiteY12896" fmla="*/ 7191308 h 13294492"/>
              <a:gd name="connsiteX12897" fmla="*/ 11348445 w 21624131"/>
              <a:gd name="connsiteY12897" fmla="*/ 7210251 h 13294492"/>
              <a:gd name="connsiteX12898" fmla="*/ 11311334 w 21624131"/>
              <a:gd name="connsiteY12898" fmla="*/ 7214986 h 13294492"/>
              <a:gd name="connsiteX12899" fmla="*/ 11343807 w 21624131"/>
              <a:gd name="connsiteY12899" fmla="*/ 7186573 h 13294492"/>
              <a:gd name="connsiteX12900" fmla="*/ 18669613 w 21624131"/>
              <a:gd name="connsiteY12900" fmla="*/ 4931207 h 13294492"/>
              <a:gd name="connsiteX12901" fmla="*/ 18686063 w 21624131"/>
              <a:gd name="connsiteY12901" fmla="*/ 4941760 h 13294492"/>
              <a:gd name="connsiteX12902" fmla="*/ 18653163 w 21624131"/>
              <a:gd name="connsiteY12902" fmla="*/ 4983975 h 13294492"/>
              <a:gd name="connsiteX12903" fmla="*/ 18606161 w 21624131"/>
              <a:gd name="connsiteY12903" fmla="*/ 4983975 h 13294492"/>
              <a:gd name="connsiteX12904" fmla="*/ 18639063 w 21624131"/>
              <a:gd name="connsiteY12904" fmla="*/ 4941760 h 13294492"/>
              <a:gd name="connsiteX12905" fmla="*/ 18669613 w 21624131"/>
              <a:gd name="connsiteY12905" fmla="*/ 4931207 h 13294492"/>
              <a:gd name="connsiteX12906" fmla="*/ 10385615 w 21624131"/>
              <a:gd name="connsiteY12906" fmla="*/ 7477701 h 13294492"/>
              <a:gd name="connsiteX12907" fmla="*/ 10418333 w 21624131"/>
              <a:gd name="connsiteY12907" fmla="*/ 7473191 h 13294492"/>
              <a:gd name="connsiteX12908" fmla="*/ 10404310 w 21624131"/>
              <a:gd name="connsiteY12908" fmla="*/ 7482211 h 13294492"/>
              <a:gd name="connsiteX12909" fmla="*/ 10366917 w 21624131"/>
              <a:gd name="connsiteY12909" fmla="*/ 7491231 h 13294492"/>
              <a:gd name="connsiteX12910" fmla="*/ 10385615 w 21624131"/>
              <a:gd name="connsiteY12910" fmla="*/ 7477701 h 13294492"/>
              <a:gd name="connsiteX12911" fmla="*/ 14068810 w 21624131"/>
              <a:gd name="connsiteY12911" fmla="*/ 6344763 h 13294492"/>
              <a:gd name="connsiteX12912" fmla="*/ 14104890 w 21624131"/>
              <a:gd name="connsiteY12912" fmla="*/ 6358293 h 13294492"/>
              <a:gd name="connsiteX12913" fmla="*/ 14077829 w 21624131"/>
              <a:gd name="connsiteY12913" fmla="*/ 6380844 h 13294492"/>
              <a:gd name="connsiteX12914" fmla="*/ 14041749 w 21624131"/>
              <a:gd name="connsiteY12914" fmla="*/ 6367314 h 13294492"/>
              <a:gd name="connsiteX12915" fmla="*/ 14068810 w 21624131"/>
              <a:gd name="connsiteY12915" fmla="*/ 6344763 h 13294492"/>
              <a:gd name="connsiteX12916" fmla="*/ 16233658 w 21624131"/>
              <a:gd name="connsiteY12916" fmla="*/ 5678351 h 13294492"/>
              <a:gd name="connsiteX12917" fmla="*/ 16266129 w 21624131"/>
              <a:gd name="connsiteY12917" fmla="*/ 5678350 h 13294492"/>
              <a:gd name="connsiteX12918" fmla="*/ 16233657 w 21624131"/>
              <a:gd name="connsiteY12918" fmla="*/ 5710553 h 13294492"/>
              <a:gd name="connsiteX12919" fmla="*/ 16201186 w 21624131"/>
              <a:gd name="connsiteY12919" fmla="*/ 5705952 h 13294492"/>
              <a:gd name="connsiteX12920" fmla="*/ 16233658 w 21624131"/>
              <a:gd name="connsiteY12920" fmla="*/ 5678351 h 13294492"/>
              <a:gd name="connsiteX12921" fmla="*/ 5944925 w 21624131"/>
              <a:gd name="connsiteY12921" fmla="*/ 8842767 h 13294492"/>
              <a:gd name="connsiteX12922" fmla="*/ 5951923 w 21624131"/>
              <a:gd name="connsiteY12922" fmla="*/ 8842621 h 13294492"/>
              <a:gd name="connsiteX12923" fmla="*/ 5976736 w 21624131"/>
              <a:gd name="connsiteY12923" fmla="*/ 8851969 h 13294492"/>
              <a:gd name="connsiteX12924" fmla="*/ 6018284 w 21624131"/>
              <a:gd name="connsiteY12924" fmla="*/ 8884688 h 13294492"/>
              <a:gd name="connsiteX12925" fmla="*/ 5981351 w 21624131"/>
              <a:gd name="connsiteY12925" fmla="*/ 8880015 h 13294492"/>
              <a:gd name="connsiteX12926" fmla="*/ 5944421 w 21624131"/>
              <a:gd name="connsiteY12926" fmla="*/ 8847296 h 13294492"/>
              <a:gd name="connsiteX12927" fmla="*/ 5944925 w 21624131"/>
              <a:gd name="connsiteY12927" fmla="*/ 8842767 h 13294492"/>
              <a:gd name="connsiteX12928" fmla="*/ 15311665 w 21624131"/>
              <a:gd name="connsiteY12928" fmla="*/ 5959600 h 13294492"/>
              <a:gd name="connsiteX12929" fmla="*/ 15348777 w 21624131"/>
              <a:gd name="connsiteY12929" fmla="*/ 5959600 h 13294492"/>
              <a:gd name="connsiteX12930" fmla="*/ 15325581 w 21624131"/>
              <a:gd name="connsiteY12930" fmla="*/ 5982152 h 13294492"/>
              <a:gd name="connsiteX12931" fmla="*/ 15288469 w 21624131"/>
              <a:gd name="connsiteY12931" fmla="*/ 5982152 h 13294492"/>
              <a:gd name="connsiteX12932" fmla="*/ 15311665 w 21624131"/>
              <a:gd name="connsiteY12932" fmla="*/ 5959600 h 13294492"/>
              <a:gd name="connsiteX12933" fmla="*/ 20611110 w 21624131"/>
              <a:gd name="connsiteY12933" fmla="*/ 4329651 h 13294492"/>
              <a:gd name="connsiteX12934" fmla="*/ 20652656 w 21624131"/>
              <a:gd name="connsiteY12934" fmla="*/ 4367953 h 13294492"/>
              <a:gd name="connsiteX12935" fmla="*/ 20615726 w 21624131"/>
              <a:gd name="connsiteY12935" fmla="*/ 4391890 h 13294492"/>
              <a:gd name="connsiteX12936" fmla="*/ 20574180 w 21624131"/>
              <a:gd name="connsiteY12936" fmla="*/ 4358376 h 13294492"/>
              <a:gd name="connsiteX12937" fmla="*/ 20611110 w 21624131"/>
              <a:gd name="connsiteY12937" fmla="*/ 4329651 h 13294492"/>
              <a:gd name="connsiteX12938" fmla="*/ 18089062 w 21624131"/>
              <a:gd name="connsiteY12938" fmla="*/ 5104484 h 13294492"/>
              <a:gd name="connsiteX12939" fmla="*/ 18125991 w 21624131"/>
              <a:gd name="connsiteY12939" fmla="*/ 5108995 h 13294492"/>
              <a:gd name="connsiteX12940" fmla="*/ 18102910 w 21624131"/>
              <a:gd name="connsiteY12940" fmla="*/ 5149586 h 13294492"/>
              <a:gd name="connsiteX12941" fmla="*/ 18052130 w 21624131"/>
              <a:gd name="connsiteY12941" fmla="*/ 5149586 h 13294492"/>
              <a:gd name="connsiteX12942" fmla="*/ 18089062 w 21624131"/>
              <a:gd name="connsiteY12942" fmla="*/ 5104484 h 13294492"/>
              <a:gd name="connsiteX12943" fmla="*/ 14956815 w 21624131"/>
              <a:gd name="connsiteY12943" fmla="*/ 6066040 h 13294492"/>
              <a:gd name="connsiteX12944" fmla="*/ 14988870 w 21624131"/>
              <a:gd name="connsiteY12944" fmla="*/ 6075060 h 13294492"/>
              <a:gd name="connsiteX12945" fmla="*/ 14956814 w 21624131"/>
              <a:gd name="connsiteY12945" fmla="*/ 6097611 h 13294492"/>
              <a:gd name="connsiteX12946" fmla="*/ 14929336 w 21624131"/>
              <a:gd name="connsiteY12946" fmla="*/ 6088592 h 13294492"/>
              <a:gd name="connsiteX12947" fmla="*/ 14956815 w 21624131"/>
              <a:gd name="connsiteY12947" fmla="*/ 6066040 h 13294492"/>
              <a:gd name="connsiteX12948" fmla="*/ 9834726 w 21624131"/>
              <a:gd name="connsiteY12948" fmla="*/ 7636455 h 13294492"/>
              <a:gd name="connsiteX12949" fmla="*/ 9866295 w 21624131"/>
              <a:gd name="connsiteY12949" fmla="*/ 7636455 h 13294492"/>
              <a:gd name="connsiteX12950" fmla="*/ 9839235 w 21624131"/>
              <a:gd name="connsiteY12950" fmla="*/ 7648632 h 13294492"/>
              <a:gd name="connsiteX12951" fmla="*/ 9812173 w 21624131"/>
              <a:gd name="connsiteY12951" fmla="*/ 7648632 h 13294492"/>
              <a:gd name="connsiteX12952" fmla="*/ 9834726 w 21624131"/>
              <a:gd name="connsiteY12952" fmla="*/ 7636455 h 13294492"/>
              <a:gd name="connsiteX12953" fmla="*/ 1517471 w 21624131"/>
              <a:gd name="connsiteY12953" fmla="*/ 10193968 h 13294492"/>
              <a:gd name="connsiteX12954" fmla="*/ 1540522 w 21624131"/>
              <a:gd name="connsiteY12954" fmla="*/ 10190123 h 13294492"/>
              <a:gd name="connsiteX12955" fmla="*/ 1605467 w 21624131"/>
              <a:gd name="connsiteY12955" fmla="*/ 10222026 h 13294492"/>
              <a:gd name="connsiteX12956" fmla="*/ 1554438 w 21624131"/>
              <a:gd name="connsiteY12956" fmla="*/ 10267600 h 13294492"/>
              <a:gd name="connsiteX12957" fmla="*/ 1484854 w 21624131"/>
              <a:gd name="connsiteY12957" fmla="*/ 10231140 h 13294492"/>
              <a:gd name="connsiteX12958" fmla="*/ 1517471 w 21624131"/>
              <a:gd name="connsiteY12958" fmla="*/ 10193968 h 13294492"/>
              <a:gd name="connsiteX12959" fmla="*/ 16806801 w 21624131"/>
              <a:gd name="connsiteY12959" fmla="*/ 5487166 h 13294492"/>
              <a:gd name="connsiteX12960" fmla="*/ 16820873 w 21624131"/>
              <a:gd name="connsiteY12960" fmla="*/ 5491903 h 13294492"/>
              <a:gd name="connsiteX12961" fmla="*/ 16792729 w 21624131"/>
              <a:gd name="connsiteY12961" fmla="*/ 5525051 h 13294492"/>
              <a:gd name="connsiteX12962" fmla="*/ 16755204 w 21624131"/>
              <a:gd name="connsiteY12962" fmla="*/ 5529788 h 13294492"/>
              <a:gd name="connsiteX12963" fmla="*/ 16778657 w 21624131"/>
              <a:gd name="connsiteY12963" fmla="*/ 5496638 h 13294492"/>
              <a:gd name="connsiteX12964" fmla="*/ 16806801 w 21624131"/>
              <a:gd name="connsiteY12964" fmla="*/ 5487166 h 13294492"/>
              <a:gd name="connsiteX12965" fmla="*/ 11143919 w 21624131"/>
              <a:gd name="connsiteY12965" fmla="*/ 7223588 h 13294492"/>
              <a:gd name="connsiteX12966" fmla="*/ 11181443 w 21624131"/>
              <a:gd name="connsiteY12966" fmla="*/ 7214310 h 13294492"/>
              <a:gd name="connsiteX12967" fmla="*/ 11153301 w 21624131"/>
              <a:gd name="connsiteY12967" fmla="*/ 7237505 h 13294492"/>
              <a:gd name="connsiteX12968" fmla="*/ 11120467 w 21624131"/>
              <a:gd name="connsiteY12968" fmla="*/ 7246783 h 13294492"/>
              <a:gd name="connsiteX12969" fmla="*/ 11143919 w 21624131"/>
              <a:gd name="connsiteY12969" fmla="*/ 7223588 h 13294492"/>
              <a:gd name="connsiteX12970" fmla="*/ 15695734 w 21624131"/>
              <a:gd name="connsiteY12970" fmla="*/ 5823096 h 13294492"/>
              <a:gd name="connsiteX12971" fmla="*/ 15706751 w 21624131"/>
              <a:gd name="connsiteY12971" fmla="*/ 5830312 h 13294492"/>
              <a:gd name="connsiteX12972" fmla="*/ 15678916 w 21624131"/>
              <a:gd name="connsiteY12972" fmla="*/ 5854366 h 13294492"/>
              <a:gd name="connsiteX12973" fmla="*/ 15651082 w 21624131"/>
              <a:gd name="connsiteY12973" fmla="*/ 5854366 h 13294492"/>
              <a:gd name="connsiteX12974" fmla="*/ 15674279 w 21624131"/>
              <a:gd name="connsiteY12974" fmla="*/ 5830312 h 13294492"/>
              <a:gd name="connsiteX12975" fmla="*/ 15695734 w 21624131"/>
              <a:gd name="connsiteY12975" fmla="*/ 5823096 h 13294492"/>
              <a:gd name="connsiteX12976" fmla="*/ 10200945 w 21624131"/>
              <a:gd name="connsiteY12976" fmla="*/ 7510893 h 13294492"/>
              <a:gd name="connsiteX12977" fmla="*/ 10223496 w 21624131"/>
              <a:gd name="connsiteY12977" fmla="*/ 7506564 h 13294492"/>
              <a:gd name="connsiteX12978" fmla="*/ 10200944 w 21624131"/>
              <a:gd name="connsiteY12978" fmla="*/ 7523882 h 13294492"/>
              <a:gd name="connsiteX12979" fmla="*/ 10178396 w 21624131"/>
              <a:gd name="connsiteY12979" fmla="*/ 7523882 h 13294492"/>
              <a:gd name="connsiteX12980" fmla="*/ 10200945 w 21624131"/>
              <a:gd name="connsiteY12980" fmla="*/ 7510893 h 13294492"/>
              <a:gd name="connsiteX12981" fmla="*/ 3306106 w 21624131"/>
              <a:gd name="connsiteY12981" fmla="*/ 9629345 h 13294492"/>
              <a:gd name="connsiteX12982" fmla="*/ 3375260 w 21624131"/>
              <a:gd name="connsiteY12982" fmla="*/ 9666738 h 13294492"/>
              <a:gd name="connsiteX12983" fmla="*/ 3324547 w 21624131"/>
              <a:gd name="connsiteY12983" fmla="*/ 9718153 h 13294492"/>
              <a:gd name="connsiteX12984" fmla="*/ 3260002 w 21624131"/>
              <a:gd name="connsiteY12984" fmla="*/ 9680760 h 13294492"/>
              <a:gd name="connsiteX12985" fmla="*/ 3306106 w 21624131"/>
              <a:gd name="connsiteY12985" fmla="*/ 9629345 h 13294492"/>
              <a:gd name="connsiteX12986" fmla="*/ 7673764 w 21624131"/>
              <a:gd name="connsiteY12986" fmla="*/ 8284107 h 13294492"/>
              <a:gd name="connsiteX12987" fmla="*/ 7710400 w 21624131"/>
              <a:gd name="connsiteY12987" fmla="*/ 8302147 h 13294492"/>
              <a:gd name="connsiteX12988" fmla="*/ 7692082 w 21624131"/>
              <a:gd name="connsiteY12988" fmla="*/ 8338229 h 13294492"/>
              <a:gd name="connsiteX12989" fmla="*/ 7660027 w 21624131"/>
              <a:gd name="connsiteY12989" fmla="*/ 8320188 h 13294492"/>
              <a:gd name="connsiteX12990" fmla="*/ 7673764 w 21624131"/>
              <a:gd name="connsiteY12990" fmla="*/ 8284107 h 13294492"/>
              <a:gd name="connsiteX12991" fmla="*/ 14591851 w 21624131"/>
              <a:gd name="connsiteY12991" fmla="*/ 6155339 h 13294492"/>
              <a:gd name="connsiteX12992" fmla="*/ 14628963 w 21624131"/>
              <a:gd name="connsiteY12992" fmla="*/ 6164359 h 13294492"/>
              <a:gd name="connsiteX12993" fmla="*/ 14605768 w 21624131"/>
              <a:gd name="connsiteY12993" fmla="*/ 6186910 h 13294492"/>
              <a:gd name="connsiteX12994" fmla="*/ 14568657 w 21624131"/>
              <a:gd name="connsiteY12994" fmla="*/ 6177890 h 13294492"/>
              <a:gd name="connsiteX12995" fmla="*/ 14591851 w 21624131"/>
              <a:gd name="connsiteY12995" fmla="*/ 6155339 h 13294492"/>
              <a:gd name="connsiteX12996" fmla="*/ 4325882 w 21624131"/>
              <a:gd name="connsiteY12996" fmla="*/ 9310153 h 13294492"/>
              <a:gd name="connsiteX12997" fmla="*/ 4361954 w 21624131"/>
              <a:gd name="connsiteY12997" fmla="*/ 9300682 h 13294492"/>
              <a:gd name="connsiteX12998" fmla="*/ 4427116 w 21624131"/>
              <a:gd name="connsiteY12998" fmla="*/ 9343303 h 13294492"/>
              <a:gd name="connsiteX12999" fmla="*/ 4371263 w 21624131"/>
              <a:gd name="connsiteY12999" fmla="*/ 9376452 h 13294492"/>
              <a:gd name="connsiteX13000" fmla="*/ 4310755 w 21624131"/>
              <a:gd name="connsiteY13000" fmla="*/ 9333831 h 13294492"/>
              <a:gd name="connsiteX13001" fmla="*/ 4325882 w 21624131"/>
              <a:gd name="connsiteY13001" fmla="*/ 9310153 h 13294492"/>
              <a:gd name="connsiteX13002" fmla="*/ 5483254 w 21624131"/>
              <a:gd name="connsiteY13002" fmla="*/ 8951231 h 13294492"/>
              <a:gd name="connsiteX13003" fmla="*/ 5508768 w 21624131"/>
              <a:gd name="connsiteY13003" fmla="*/ 8958244 h 13294492"/>
              <a:gd name="connsiteX13004" fmla="*/ 5564435 w 21624131"/>
              <a:gd name="connsiteY13004" fmla="*/ 8990963 h 13294492"/>
              <a:gd name="connsiteX13005" fmla="*/ 5522685 w 21624131"/>
              <a:gd name="connsiteY13005" fmla="*/ 8990963 h 13294492"/>
              <a:gd name="connsiteX13006" fmla="*/ 5471656 w 21624131"/>
              <a:gd name="connsiteY13006" fmla="*/ 8958244 h 13294492"/>
              <a:gd name="connsiteX13007" fmla="*/ 5483254 w 21624131"/>
              <a:gd name="connsiteY13007" fmla="*/ 8951231 h 13294492"/>
              <a:gd name="connsiteX13008" fmla="*/ 12258814 w 21624131"/>
              <a:gd name="connsiteY13008" fmla="*/ 6866309 h 13294492"/>
              <a:gd name="connsiteX13009" fmla="*/ 12296339 w 21624131"/>
              <a:gd name="connsiteY13009" fmla="*/ 6870909 h 13294492"/>
              <a:gd name="connsiteX13010" fmla="*/ 12263506 w 21624131"/>
              <a:gd name="connsiteY13010" fmla="*/ 6898512 h 13294492"/>
              <a:gd name="connsiteX13011" fmla="*/ 12230671 w 21624131"/>
              <a:gd name="connsiteY13011" fmla="*/ 6893912 h 13294492"/>
              <a:gd name="connsiteX13012" fmla="*/ 12258814 w 21624131"/>
              <a:gd name="connsiteY13012" fmla="*/ 6866309 h 13294492"/>
              <a:gd name="connsiteX13013" fmla="*/ 10969610 w 21624131"/>
              <a:gd name="connsiteY13013" fmla="*/ 7262003 h 13294492"/>
              <a:gd name="connsiteX13014" fmla="*/ 10978489 w 21624131"/>
              <a:gd name="connsiteY13014" fmla="*/ 7264822 h 13294492"/>
              <a:gd name="connsiteX13015" fmla="*/ 10950075 w 21624131"/>
              <a:gd name="connsiteY13015" fmla="*/ 7278353 h 13294492"/>
              <a:gd name="connsiteX13016" fmla="*/ 10921662 w 21624131"/>
              <a:gd name="connsiteY13016" fmla="*/ 7287373 h 13294492"/>
              <a:gd name="connsiteX13017" fmla="*/ 10950076 w 21624131"/>
              <a:gd name="connsiteY13017" fmla="*/ 7269332 h 13294492"/>
              <a:gd name="connsiteX13018" fmla="*/ 10969610 w 21624131"/>
              <a:gd name="connsiteY13018" fmla="*/ 7262003 h 13294492"/>
              <a:gd name="connsiteX13019" fmla="*/ 8933608 w 21624131"/>
              <a:gd name="connsiteY13019" fmla="*/ 7885414 h 13294492"/>
              <a:gd name="connsiteX13020" fmla="*/ 8965179 w 21624131"/>
              <a:gd name="connsiteY13020" fmla="*/ 7899621 h 13294492"/>
              <a:gd name="connsiteX13021" fmla="*/ 8942628 w 21624131"/>
              <a:gd name="connsiteY13021" fmla="*/ 7923299 h 13294492"/>
              <a:gd name="connsiteX13022" fmla="*/ 8915567 w 21624131"/>
              <a:gd name="connsiteY13022" fmla="*/ 7909092 h 13294492"/>
              <a:gd name="connsiteX13023" fmla="*/ 8933608 w 21624131"/>
              <a:gd name="connsiteY13023" fmla="*/ 7885414 h 13294492"/>
              <a:gd name="connsiteX13024" fmla="*/ 10778916 w 21624131"/>
              <a:gd name="connsiteY13024" fmla="*/ 7311726 h 13294492"/>
              <a:gd name="connsiteX13025" fmla="*/ 10755238 w 21624131"/>
              <a:gd name="connsiteY13025" fmla="*/ 7329767 h 13294492"/>
              <a:gd name="connsiteX13026" fmla="*/ 10726824 w 21624131"/>
              <a:gd name="connsiteY13026" fmla="*/ 7334277 h 13294492"/>
              <a:gd name="connsiteX13027" fmla="*/ 10750502 w 21624131"/>
              <a:gd name="connsiteY13027" fmla="*/ 7320747 h 13294492"/>
              <a:gd name="connsiteX13028" fmla="*/ 10778916 w 21624131"/>
              <a:gd name="connsiteY13028" fmla="*/ 7311726 h 13294492"/>
              <a:gd name="connsiteX13029" fmla="*/ 11720527 w 21624131"/>
              <a:gd name="connsiteY13029" fmla="*/ 7021250 h 13294492"/>
              <a:gd name="connsiteX13030" fmla="*/ 11731545 w 21624131"/>
              <a:gd name="connsiteY13030" fmla="*/ 7024210 h 13294492"/>
              <a:gd name="connsiteX13031" fmla="*/ 11703711 w 21624131"/>
              <a:gd name="connsiteY13031" fmla="*/ 7047888 h 13294492"/>
              <a:gd name="connsiteX13032" fmla="*/ 11671239 w 21624131"/>
              <a:gd name="connsiteY13032" fmla="*/ 7052623 h 13294492"/>
              <a:gd name="connsiteX13033" fmla="*/ 11699074 w 21624131"/>
              <a:gd name="connsiteY13033" fmla="*/ 7028945 h 13294492"/>
              <a:gd name="connsiteX13034" fmla="*/ 11720527 w 21624131"/>
              <a:gd name="connsiteY13034" fmla="*/ 7021250 h 13294492"/>
              <a:gd name="connsiteX13035" fmla="*/ 9464898 w 21624131"/>
              <a:gd name="connsiteY13035" fmla="*/ 7714931 h 13294492"/>
              <a:gd name="connsiteX13036" fmla="*/ 9491958 w 21624131"/>
              <a:gd name="connsiteY13036" fmla="*/ 7719261 h 13294492"/>
              <a:gd name="connsiteX13037" fmla="*/ 9478427 w 21624131"/>
              <a:gd name="connsiteY13037" fmla="*/ 7732250 h 13294492"/>
              <a:gd name="connsiteX13038" fmla="*/ 9446857 w 21624131"/>
              <a:gd name="connsiteY13038" fmla="*/ 7727920 h 13294492"/>
              <a:gd name="connsiteX13039" fmla="*/ 9464898 w 21624131"/>
              <a:gd name="connsiteY13039" fmla="*/ 7714931 h 13294492"/>
              <a:gd name="connsiteX13040" fmla="*/ 17334517 w 21624131"/>
              <a:gd name="connsiteY13040" fmla="*/ 5293909 h 13294492"/>
              <a:gd name="connsiteX13041" fmla="*/ 17371047 w 21624131"/>
              <a:gd name="connsiteY13041" fmla="*/ 5293910 h 13294492"/>
              <a:gd name="connsiteX13042" fmla="*/ 17339082 w 21624131"/>
              <a:gd name="connsiteY13042" fmla="*/ 5329989 h 13294492"/>
              <a:gd name="connsiteX13043" fmla="*/ 17307119 w 21624131"/>
              <a:gd name="connsiteY13043" fmla="*/ 5329989 h 13294492"/>
              <a:gd name="connsiteX13044" fmla="*/ 17334517 w 21624131"/>
              <a:gd name="connsiteY13044" fmla="*/ 5293909 h 13294492"/>
              <a:gd name="connsiteX13045" fmla="*/ 2035826 w 21624131"/>
              <a:gd name="connsiteY13045" fmla="*/ 9996529 h 13294492"/>
              <a:gd name="connsiteX13046" fmla="*/ 2058152 w 21624131"/>
              <a:gd name="connsiteY13046" fmla="*/ 9989916 h 13294492"/>
              <a:gd name="connsiteX13047" fmla="*/ 2127735 w 21624131"/>
              <a:gd name="connsiteY13047" fmla="*/ 10017518 h 13294492"/>
              <a:gd name="connsiteX13048" fmla="*/ 2076707 w 21624131"/>
              <a:gd name="connsiteY13048" fmla="*/ 10068121 h 13294492"/>
              <a:gd name="connsiteX13049" fmla="*/ 2007122 w 21624131"/>
              <a:gd name="connsiteY13049" fmla="*/ 10040520 h 13294492"/>
              <a:gd name="connsiteX13050" fmla="*/ 2035826 w 21624131"/>
              <a:gd name="connsiteY13050" fmla="*/ 9996529 h 13294492"/>
              <a:gd name="connsiteX13051" fmla="*/ 13706559 w 21624131"/>
              <a:gd name="connsiteY13051" fmla="*/ 6404385 h 13294492"/>
              <a:gd name="connsiteX13052" fmla="*/ 13739391 w 21624131"/>
              <a:gd name="connsiteY13052" fmla="*/ 6413586 h 13294492"/>
              <a:gd name="connsiteX13053" fmla="*/ 13711248 w 21624131"/>
              <a:gd name="connsiteY13053" fmla="*/ 6441189 h 13294492"/>
              <a:gd name="connsiteX13054" fmla="*/ 13673724 w 21624131"/>
              <a:gd name="connsiteY13054" fmla="*/ 6427388 h 13294492"/>
              <a:gd name="connsiteX13055" fmla="*/ 13706559 w 21624131"/>
              <a:gd name="connsiteY13055" fmla="*/ 6404385 h 13294492"/>
              <a:gd name="connsiteX13056" fmla="*/ 20078371 w 21624131"/>
              <a:gd name="connsiteY13056" fmla="*/ 4443304 h 13294492"/>
              <a:gd name="connsiteX13057" fmla="*/ 20124975 w 21624131"/>
              <a:gd name="connsiteY13057" fmla="*/ 4475361 h 13294492"/>
              <a:gd name="connsiteX13058" fmla="*/ 20087690 w 21624131"/>
              <a:gd name="connsiteY13058" fmla="*/ 4502839 h 13294492"/>
              <a:gd name="connsiteX13059" fmla="*/ 20045747 w 21624131"/>
              <a:gd name="connsiteY13059" fmla="*/ 4470782 h 13294492"/>
              <a:gd name="connsiteX13060" fmla="*/ 20078371 w 21624131"/>
              <a:gd name="connsiteY13060" fmla="*/ 4443304 h 13294492"/>
              <a:gd name="connsiteX13061" fmla="*/ 16052715 w 21624131"/>
              <a:gd name="connsiteY13061" fmla="*/ 5679045 h 13294492"/>
              <a:gd name="connsiteX13062" fmla="*/ 16065881 w 21624131"/>
              <a:gd name="connsiteY13062" fmla="*/ 5682005 h 13294492"/>
              <a:gd name="connsiteX13063" fmla="*/ 16042984 w 21624131"/>
              <a:gd name="connsiteY13063" fmla="*/ 5705683 h 13294492"/>
              <a:gd name="connsiteX13064" fmla="*/ 16006349 w 21624131"/>
              <a:gd name="connsiteY13064" fmla="*/ 5710418 h 13294492"/>
              <a:gd name="connsiteX13065" fmla="*/ 16029246 w 21624131"/>
              <a:gd name="connsiteY13065" fmla="*/ 5686741 h 13294492"/>
              <a:gd name="connsiteX13066" fmla="*/ 16052715 w 21624131"/>
              <a:gd name="connsiteY13066" fmla="*/ 5679045 h 13294492"/>
              <a:gd name="connsiteX13067" fmla="*/ 18995646 w 21624131"/>
              <a:gd name="connsiteY13067" fmla="*/ 4771639 h 13294492"/>
              <a:gd name="connsiteX13068" fmla="*/ 19040746 w 21624131"/>
              <a:gd name="connsiteY13068" fmla="*/ 4776150 h 13294492"/>
              <a:gd name="connsiteX13069" fmla="*/ 19009176 w 21624131"/>
              <a:gd name="connsiteY13069" fmla="*/ 4821251 h 13294492"/>
              <a:gd name="connsiteX13070" fmla="*/ 18964074 w 21624131"/>
              <a:gd name="connsiteY13070" fmla="*/ 4812231 h 13294492"/>
              <a:gd name="connsiteX13071" fmla="*/ 18995646 w 21624131"/>
              <a:gd name="connsiteY13071" fmla="*/ 4771639 h 13294492"/>
              <a:gd name="connsiteX13072" fmla="*/ 623795 w 21624131"/>
              <a:gd name="connsiteY13072" fmla="*/ 10422151 h 13294492"/>
              <a:gd name="connsiteX13073" fmla="*/ 697561 w 21624131"/>
              <a:gd name="connsiteY13073" fmla="*/ 10426791 h 13294492"/>
              <a:gd name="connsiteX13074" fmla="*/ 716003 w 21624131"/>
              <a:gd name="connsiteY13074" fmla="*/ 10477819 h 13294492"/>
              <a:gd name="connsiteX13075" fmla="*/ 651457 w 21624131"/>
              <a:gd name="connsiteY13075" fmla="*/ 10510292 h 13294492"/>
              <a:gd name="connsiteX13076" fmla="*/ 609965 w 21624131"/>
              <a:gd name="connsiteY13076" fmla="*/ 10487096 h 13294492"/>
              <a:gd name="connsiteX13077" fmla="*/ 605354 w 21624131"/>
              <a:gd name="connsiteY13077" fmla="*/ 10468542 h 13294492"/>
              <a:gd name="connsiteX13078" fmla="*/ 623795 w 21624131"/>
              <a:gd name="connsiteY13078" fmla="*/ 10422151 h 13294492"/>
              <a:gd name="connsiteX13079" fmla="*/ 3807546 w 21624131"/>
              <a:gd name="connsiteY13079" fmla="*/ 9441786 h 13294492"/>
              <a:gd name="connsiteX13080" fmla="*/ 3829479 w 21624131"/>
              <a:gd name="connsiteY13080" fmla="*/ 9435173 h 13294492"/>
              <a:gd name="connsiteX13081" fmla="*/ 3900138 w 21624131"/>
              <a:gd name="connsiteY13081" fmla="*/ 9471975 h 13294492"/>
              <a:gd name="connsiteX13082" fmla="*/ 3853032 w 21624131"/>
              <a:gd name="connsiteY13082" fmla="*/ 9517978 h 13294492"/>
              <a:gd name="connsiteX13083" fmla="*/ 3782373 w 21624131"/>
              <a:gd name="connsiteY13083" fmla="*/ 9485776 h 13294492"/>
              <a:gd name="connsiteX13084" fmla="*/ 3807546 w 21624131"/>
              <a:gd name="connsiteY13084" fmla="*/ 9441786 h 13294492"/>
              <a:gd name="connsiteX13085" fmla="*/ 16612313 w 21624131"/>
              <a:gd name="connsiteY13085" fmla="*/ 5503178 h 13294492"/>
              <a:gd name="connsiteX13086" fmla="*/ 16623329 w 21624131"/>
              <a:gd name="connsiteY13086" fmla="*/ 5506185 h 13294492"/>
              <a:gd name="connsiteX13087" fmla="*/ 16595496 w 21624131"/>
              <a:gd name="connsiteY13087" fmla="*/ 5535049 h 13294492"/>
              <a:gd name="connsiteX13088" fmla="*/ 16558385 w 21624131"/>
              <a:gd name="connsiteY13088" fmla="*/ 5539861 h 13294492"/>
              <a:gd name="connsiteX13089" fmla="*/ 16590858 w 21624131"/>
              <a:gd name="connsiteY13089" fmla="*/ 5510996 h 13294492"/>
              <a:gd name="connsiteX13090" fmla="*/ 16612313 w 21624131"/>
              <a:gd name="connsiteY13090" fmla="*/ 5503178 h 13294492"/>
              <a:gd name="connsiteX13091" fmla="*/ 5772028 w 21624131"/>
              <a:gd name="connsiteY13091" fmla="*/ 8837209 h 13294492"/>
              <a:gd name="connsiteX13092" fmla="*/ 5808958 w 21624131"/>
              <a:gd name="connsiteY13092" fmla="*/ 8841883 h 13294492"/>
              <a:gd name="connsiteX13093" fmla="*/ 5850504 w 21624131"/>
              <a:gd name="connsiteY13093" fmla="*/ 8874604 h 13294492"/>
              <a:gd name="connsiteX13094" fmla="*/ 5818190 w 21624131"/>
              <a:gd name="connsiteY13094" fmla="*/ 8874604 h 13294492"/>
              <a:gd name="connsiteX13095" fmla="*/ 5772028 w 21624131"/>
              <a:gd name="connsiteY13095" fmla="*/ 8837209 h 13294492"/>
              <a:gd name="connsiteX13096" fmla="*/ 10560851 w 21624131"/>
              <a:gd name="connsiteY13096" fmla="*/ 7362061 h 13294492"/>
              <a:gd name="connsiteX13097" fmla="*/ 10583402 w 21624131"/>
              <a:gd name="connsiteY13097" fmla="*/ 7357731 h 13294492"/>
              <a:gd name="connsiteX13098" fmla="*/ 10565361 w 21624131"/>
              <a:gd name="connsiteY13098" fmla="*/ 7375049 h 13294492"/>
              <a:gd name="connsiteX13099" fmla="*/ 10538301 w 21624131"/>
              <a:gd name="connsiteY13099" fmla="*/ 7379379 h 13294492"/>
              <a:gd name="connsiteX13100" fmla="*/ 10560851 w 21624131"/>
              <a:gd name="connsiteY13100" fmla="*/ 7362061 h 13294492"/>
              <a:gd name="connsiteX13101" fmla="*/ 7327596 w 21624131"/>
              <a:gd name="connsiteY13101" fmla="*/ 8353562 h 13294492"/>
              <a:gd name="connsiteX13102" fmla="*/ 7350494 w 21624131"/>
              <a:gd name="connsiteY13102" fmla="*/ 8385133 h 13294492"/>
              <a:gd name="connsiteX13103" fmla="*/ 7323017 w 21624131"/>
              <a:gd name="connsiteY13103" fmla="*/ 8421214 h 13294492"/>
              <a:gd name="connsiteX13104" fmla="*/ 7295541 w 21624131"/>
              <a:gd name="connsiteY13104" fmla="*/ 8389643 h 13294492"/>
              <a:gd name="connsiteX13105" fmla="*/ 7327596 w 21624131"/>
              <a:gd name="connsiteY13105" fmla="*/ 8353562 h 13294492"/>
              <a:gd name="connsiteX13106" fmla="*/ 12619133 w 21624131"/>
              <a:gd name="connsiteY13106" fmla="*/ 6723701 h 13294492"/>
              <a:gd name="connsiteX13107" fmla="*/ 12656244 w 21624131"/>
              <a:gd name="connsiteY13107" fmla="*/ 6732902 h 13294492"/>
              <a:gd name="connsiteX13108" fmla="*/ 12623772 w 21624131"/>
              <a:gd name="connsiteY13108" fmla="*/ 6760504 h 13294492"/>
              <a:gd name="connsiteX13109" fmla="*/ 12591299 w 21624131"/>
              <a:gd name="connsiteY13109" fmla="*/ 6751303 h 13294492"/>
              <a:gd name="connsiteX13110" fmla="*/ 12619133 w 21624131"/>
              <a:gd name="connsiteY13110" fmla="*/ 6723701 h 13294492"/>
              <a:gd name="connsiteX13111" fmla="*/ 1150268 w 21624131"/>
              <a:gd name="connsiteY13111" fmla="*/ 10242675 h 13294492"/>
              <a:gd name="connsiteX13112" fmla="*/ 1175202 w 21624131"/>
              <a:gd name="connsiteY13112" fmla="*/ 10236123 h 13294492"/>
              <a:gd name="connsiteX13113" fmla="*/ 1240148 w 21624131"/>
              <a:gd name="connsiteY13113" fmla="*/ 10263470 h 13294492"/>
              <a:gd name="connsiteX13114" fmla="*/ 1193758 w 21624131"/>
              <a:gd name="connsiteY13114" fmla="*/ 10309045 h 13294492"/>
              <a:gd name="connsiteX13115" fmla="*/ 1124173 w 21624131"/>
              <a:gd name="connsiteY13115" fmla="*/ 10286258 h 13294492"/>
              <a:gd name="connsiteX13116" fmla="*/ 1150268 w 21624131"/>
              <a:gd name="connsiteY13116" fmla="*/ 10242675 h 13294492"/>
              <a:gd name="connsiteX13117" fmla="*/ 17888812 w 21624131"/>
              <a:gd name="connsiteY13117" fmla="*/ 5093919 h 13294492"/>
              <a:gd name="connsiteX13118" fmla="*/ 17930360 w 21624131"/>
              <a:gd name="connsiteY13118" fmla="*/ 5093918 h 13294492"/>
              <a:gd name="connsiteX13119" fmla="*/ 17893430 w 21624131"/>
              <a:gd name="connsiteY13119" fmla="*/ 5135669 h 13294492"/>
              <a:gd name="connsiteX13120" fmla="*/ 17856499 w 21624131"/>
              <a:gd name="connsiteY13120" fmla="*/ 5135668 h 13294492"/>
              <a:gd name="connsiteX13121" fmla="*/ 17888812 w 21624131"/>
              <a:gd name="connsiteY13121" fmla="*/ 5093919 h 13294492"/>
              <a:gd name="connsiteX13122" fmla="*/ 14233879 w 21624131"/>
              <a:gd name="connsiteY13122" fmla="*/ 6215774 h 13294492"/>
              <a:gd name="connsiteX13123" fmla="*/ 14261712 w 21624131"/>
              <a:gd name="connsiteY13123" fmla="*/ 6233364 h 13294492"/>
              <a:gd name="connsiteX13124" fmla="*/ 14243157 w 21624131"/>
              <a:gd name="connsiteY13124" fmla="*/ 6250953 h 13294492"/>
              <a:gd name="connsiteX13125" fmla="*/ 14206045 w 21624131"/>
              <a:gd name="connsiteY13125" fmla="*/ 6237761 h 13294492"/>
              <a:gd name="connsiteX13126" fmla="*/ 14233879 w 21624131"/>
              <a:gd name="connsiteY13126" fmla="*/ 6215774 h 13294492"/>
              <a:gd name="connsiteX13127" fmla="*/ 5318762 w 21624131"/>
              <a:gd name="connsiteY13127" fmla="*/ 8956644 h 13294492"/>
              <a:gd name="connsiteX13128" fmla="*/ 5348336 w 21624131"/>
              <a:gd name="connsiteY13128" fmla="*/ 8963655 h 13294492"/>
              <a:gd name="connsiteX13129" fmla="*/ 5399364 w 21624131"/>
              <a:gd name="connsiteY13129" fmla="*/ 8996375 h 13294492"/>
              <a:gd name="connsiteX13130" fmla="*/ 5357614 w 21624131"/>
              <a:gd name="connsiteY13130" fmla="*/ 9001049 h 13294492"/>
              <a:gd name="connsiteX13131" fmla="*/ 5306585 w 21624131"/>
              <a:gd name="connsiteY13131" fmla="*/ 8963656 h 13294492"/>
              <a:gd name="connsiteX13132" fmla="*/ 5318762 w 21624131"/>
              <a:gd name="connsiteY13132" fmla="*/ 8956644 h 13294492"/>
              <a:gd name="connsiteX13133" fmla="*/ 12981334 w 21624131"/>
              <a:gd name="connsiteY13133" fmla="*/ 6599222 h 13294492"/>
              <a:gd name="connsiteX13134" fmla="*/ 13018858 w 21624131"/>
              <a:gd name="connsiteY13134" fmla="*/ 6608423 h 13294492"/>
              <a:gd name="connsiteX13135" fmla="*/ 12986024 w 21624131"/>
              <a:gd name="connsiteY13135" fmla="*/ 6636026 h 13294492"/>
              <a:gd name="connsiteX13136" fmla="*/ 12953190 w 21624131"/>
              <a:gd name="connsiteY13136" fmla="*/ 6626825 h 13294492"/>
              <a:gd name="connsiteX13137" fmla="*/ 12981334 w 21624131"/>
              <a:gd name="connsiteY13137" fmla="*/ 6599222 h 13294492"/>
              <a:gd name="connsiteX13138" fmla="*/ 13346289 w 21624131"/>
              <a:gd name="connsiteY13138" fmla="*/ 6486379 h 13294492"/>
              <a:gd name="connsiteX13139" fmla="*/ 13378762 w 21624131"/>
              <a:gd name="connsiteY13139" fmla="*/ 6500812 h 13294492"/>
              <a:gd name="connsiteX13140" fmla="*/ 13346289 w 21624131"/>
              <a:gd name="connsiteY13140" fmla="*/ 6524865 h 13294492"/>
              <a:gd name="connsiteX13141" fmla="*/ 13313817 w 21624131"/>
              <a:gd name="connsiteY13141" fmla="*/ 6515244 h 13294492"/>
              <a:gd name="connsiteX13142" fmla="*/ 13346289 w 21624131"/>
              <a:gd name="connsiteY13142" fmla="*/ 6486379 h 13294492"/>
              <a:gd name="connsiteX13143" fmla="*/ 10001600 w 21624131"/>
              <a:gd name="connsiteY13143" fmla="*/ 7514683 h 13294492"/>
              <a:gd name="connsiteX13144" fmla="*/ 10021082 w 21624131"/>
              <a:gd name="connsiteY13144" fmla="*/ 7519554 h 13294492"/>
              <a:gd name="connsiteX13145" fmla="*/ 10001600 w 21624131"/>
              <a:gd name="connsiteY13145" fmla="*/ 7539038 h 13294492"/>
              <a:gd name="connsiteX13146" fmla="*/ 9977245 w 21624131"/>
              <a:gd name="connsiteY13146" fmla="*/ 7534167 h 13294492"/>
              <a:gd name="connsiteX13147" fmla="*/ 10001600 w 21624131"/>
              <a:gd name="connsiteY13147" fmla="*/ 7514683 h 13294492"/>
              <a:gd name="connsiteX13148" fmla="*/ 2945398 w 21624131"/>
              <a:gd name="connsiteY13148" fmla="*/ 9684205 h 13294492"/>
              <a:gd name="connsiteX13149" fmla="*/ 3009943 w 21624131"/>
              <a:gd name="connsiteY13149" fmla="*/ 9721598 h 13294492"/>
              <a:gd name="connsiteX13150" fmla="*/ 2959229 w 21624131"/>
              <a:gd name="connsiteY13150" fmla="*/ 9777688 h 13294492"/>
              <a:gd name="connsiteX13151" fmla="*/ 2899296 w 21624131"/>
              <a:gd name="connsiteY13151" fmla="*/ 9744969 h 13294492"/>
              <a:gd name="connsiteX13152" fmla="*/ 2945398 w 21624131"/>
              <a:gd name="connsiteY13152" fmla="*/ 9684205 h 13294492"/>
              <a:gd name="connsiteX13153" fmla="*/ 11504236 w 21624131"/>
              <a:gd name="connsiteY13153" fmla="*/ 7051173 h 13294492"/>
              <a:gd name="connsiteX13154" fmla="*/ 11532070 w 21624131"/>
              <a:gd name="connsiteY13154" fmla="*/ 7046534 h 13294492"/>
              <a:gd name="connsiteX13155" fmla="*/ 11508875 w 21624131"/>
              <a:gd name="connsiteY13155" fmla="*/ 7069729 h 13294492"/>
              <a:gd name="connsiteX13156" fmla="*/ 11476402 w 21624131"/>
              <a:gd name="connsiteY13156" fmla="*/ 7074369 h 13294492"/>
              <a:gd name="connsiteX13157" fmla="*/ 11504236 w 21624131"/>
              <a:gd name="connsiteY13157" fmla="*/ 7051173 h 13294492"/>
              <a:gd name="connsiteX13158" fmla="*/ 4486501 w 21624131"/>
              <a:gd name="connsiteY13158" fmla="*/ 9209578 h 13294492"/>
              <a:gd name="connsiteX13159" fmla="*/ 4519664 w 21624131"/>
              <a:gd name="connsiteY13159" fmla="*/ 9200557 h 13294492"/>
              <a:gd name="connsiteX13160" fmla="*/ 4584826 w 21624131"/>
              <a:gd name="connsiteY13160" fmla="*/ 9236639 h 13294492"/>
              <a:gd name="connsiteX13161" fmla="*/ 4538281 w 21624131"/>
              <a:gd name="connsiteY13161" fmla="*/ 9263699 h 13294492"/>
              <a:gd name="connsiteX13162" fmla="*/ 4477774 w 21624131"/>
              <a:gd name="connsiteY13162" fmla="*/ 9232128 h 13294492"/>
              <a:gd name="connsiteX13163" fmla="*/ 4486501 w 21624131"/>
              <a:gd name="connsiteY13163" fmla="*/ 9209578 h 13294492"/>
              <a:gd name="connsiteX13164" fmla="*/ 18444511 w 21624131"/>
              <a:gd name="connsiteY13164" fmla="*/ 4915060 h 13294492"/>
              <a:gd name="connsiteX13165" fmla="*/ 18482396 w 21624131"/>
              <a:gd name="connsiteY13165" fmla="*/ 4924080 h 13294492"/>
              <a:gd name="connsiteX13166" fmla="*/ 18449247 w 21624131"/>
              <a:gd name="connsiteY13166" fmla="*/ 4964672 h 13294492"/>
              <a:gd name="connsiteX13167" fmla="*/ 18406626 w 21624131"/>
              <a:gd name="connsiteY13167" fmla="*/ 4960162 h 13294492"/>
              <a:gd name="connsiteX13168" fmla="*/ 18444511 w 21624131"/>
              <a:gd name="connsiteY13168" fmla="*/ 4915060 h 13294492"/>
              <a:gd name="connsiteX13169" fmla="*/ 15119533 w 21624131"/>
              <a:gd name="connsiteY13169" fmla="*/ 5930962 h 13294492"/>
              <a:gd name="connsiteX13170" fmla="*/ 15152006 w 21624131"/>
              <a:gd name="connsiteY13170" fmla="*/ 5935697 h 13294492"/>
              <a:gd name="connsiteX13171" fmla="*/ 15128812 w 21624131"/>
              <a:gd name="connsiteY13171" fmla="*/ 5954641 h 13294492"/>
              <a:gd name="connsiteX13172" fmla="*/ 15096338 w 21624131"/>
              <a:gd name="connsiteY13172" fmla="*/ 5954641 h 13294492"/>
              <a:gd name="connsiteX13173" fmla="*/ 15119533 w 21624131"/>
              <a:gd name="connsiteY13173" fmla="*/ 5930962 h 13294492"/>
              <a:gd name="connsiteX13174" fmla="*/ 17165760 w 21624131"/>
              <a:gd name="connsiteY13174" fmla="*/ 5301340 h 13294492"/>
              <a:gd name="connsiteX13175" fmla="*/ 17178073 w 21624131"/>
              <a:gd name="connsiteY13175" fmla="*/ 5307767 h 13294492"/>
              <a:gd name="connsiteX13176" fmla="*/ 17145239 w 21624131"/>
              <a:gd name="connsiteY13176" fmla="*/ 5340487 h 13294492"/>
              <a:gd name="connsiteX13177" fmla="*/ 17112406 w 21624131"/>
              <a:gd name="connsiteY13177" fmla="*/ 5340487 h 13294492"/>
              <a:gd name="connsiteX13178" fmla="*/ 17135858 w 21624131"/>
              <a:gd name="connsiteY13178" fmla="*/ 5312442 h 13294492"/>
              <a:gd name="connsiteX13179" fmla="*/ 17165760 w 21624131"/>
              <a:gd name="connsiteY13179" fmla="*/ 5301340 h 13294492"/>
              <a:gd name="connsiteX13180" fmla="*/ 15484081 w 21624131"/>
              <a:gd name="connsiteY13180" fmla="*/ 5815276 h 13294492"/>
              <a:gd name="connsiteX13181" fmla="*/ 15507274 w 21624131"/>
              <a:gd name="connsiteY13181" fmla="*/ 5819916 h 13294492"/>
              <a:gd name="connsiteX13182" fmla="*/ 15479440 w 21624131"/>
              <a:gd name="connsiteY13182" fmla="*/ 5843111 h 13294492"/>
              <a:gd name="connsiteX13183" fmla="*/ 15451608 w 21624131"/>
              <a:gd name="connsiteY13183" fmla="*/ 5838472 h 13294492"/>
              <a:gd name="connsiteX13184" fmla="*/ 15484081 w 21624131"/>
              <a:gd name="connsiteY13184" fmla="*/ 5815276 h 13294492"/>
              <a:gd name="connsiteX13185" fmla="*/ 11326555 w 21624131"/>
              <a:gd name="connsiteY13185" fmla="*/ 7093157 h 13294492"/>
              <a:gd name="connsiteX13186" fmla="*/ 11333884 w 21624131"/>
              <a:gd name="connsiteY13186" fmla="*/ 7092537 h 13294492"/>
              <a:gd name="connsiteX13187" fmla="*/ 11311335 w 21624131"/>
              <a:gd name="connsiteY13187" fmla="*/ 7112382 h 13294492"/>
              <a:gd name="connsiteX13188" fmla="*/ 11284273 w 21624131"/>
              <a:gd name="connsiteY13188" fmla="*/ 7117343 h 13294492"/>
              <a:gd name="connsiteX13189" fmla="*/ 11315844 w 21624131"/>
              <a:gd name="connsiteY13189" fmla="*/ 7097498 h 13294492"/>
              <a:gd name="connsiteX13190" fmla="*/ 11326555 w 21624131"/>
              <a:gd name="connsiteY13190" fmla="*/ 7093157 h 13294492"/>
              <a:gd name="connsiteX13191" fmla="*/ 12084225 w 21624131"/>
              <a:gd name="connsiteY13191" fmla="*/ 6859478 h 13294492"/>
              <a:gd name="connsiteX13192" fmla="*/ 12093384 w 21624131"/>
              <a:gd name="connsiteY13192" fmla="*/ 6866581 h 13294492"/>
              <a:gd name="connsiteX13193" fmla="*/ 12061328 w 21624131"/>
              <a:gd name="connsiteY13193" fmla="*/ 6890259 h 13294492"/>
              <a:gd name="connsiteX13194" fmla="*/ 12033851 w 21624131"/>
              <a:gd name="connsiteY13194" fmla="*/ 6890259 h 13294492"/>
              <a:gd name="connsiteX13195" fmla="*/ 12061329 w 21624131"/>
              <a:gd name="connsiteY13195" fmla="*/ 6866581 h 13294492"/>
              <a:gd name="connsiteX13196" fmla="*/ 12084225 w 21624131"/>
              <a:gd name="connsiteY13196" fmla="*/ 6859478 h 13294492"/>
              <a:gd name="connsiteX13197" fmla="*/ 8571816 w 21624131"/>
              <a:gd name="connsiteY13197" fmla="*/ 7936089 h 13294492"/>
              <a:gd name="connsiteX13198" fmla="*/ 8599861 w 21624131"/>
              <a:gd name="connsiteY13198" fmla="*/ 7959460 h 13294492"/>
              <a:gd name="connsiteX13199" fmla="*/ 8571816 w 21624131"/>
              <a:gd name="connsiteY13199" fmla="*/ 7978157 h 13294492"/>
              <a:gd name="connsiteX13200" fmla="*/ 8548445 w 21624131"/>
              <a:gd name="connsiteY13200" fmla="*/ 7954786 h 13294492"/>
              <a:gd name="connsiteX13201" fmla="*/ 8571816 w 21624131"/>
              <a:gd name="connsiteY13201" fmla="*/ 7936089 h 13294492"/>
              <a:gd name="connsiteX13202" fmla="*/ 10362407 w 21624131"/>
              <a:gd name="connsiteY13202" fmla="*/ 7384342 h 13294492"/>
              <a:gd name="connsiteX13203" fmla="*/ 10393979 w 21624131"/>
              <a:gd name="connsiteY13203" fmla="*/ 7379380 h 13294492"/>
              <a:gd name="connsiteX13204" fmla="*/ 10366917 w 21624131"/>
              <a:gd name="connsiteY13204" fmla="*/ 7404187 h 13294492"/>
              <a:gd name="connsiteX13205" fmla="*/ 10339856 w 21624131"/>
              <a:gd name="connsiteY13205" fmla="*/ 7404187 h 13294492"/>
              <a:gd name="connsiteX13206" fmla="*/ 10362407 w 21624131"/>
              <a:gd name="connsiteY13206" fmla="*/ 7384342 h 13294492"/>
              <a:gd name="connsiteX13207" fmla="*/ 9635604 w 21624131"/>
              <a:gd name="connsiteY13207" fmla="*/ 7606689 h 13294492"/>
              <a:gd name="connsiteX13208" fmla="*/ 9668755 w 21624131"/>
              <a:gd name="connsiteY13208" fmla="*/ 7611560 h 13294492"/>
              <a:gd name="connsiteX13209" fmla="*/ 9640340 w 21624131"/>
              <a:gd name="connsiteY13209" fmla="*/ 7631044 h 13294492"/>
              <a:gd name="connsiteX13210" fmla="*/ 9616662 w 21624131"/>
              <a:gd name="connsiteY13210" fmla="*/ 7621302 h 13294492"/>
              <a:gd name="connsiteX13211" fmla="*/ 9635604 w 21624131"/>
              <a:gd name="connsiteY13211" fmla="*/ 7606689 h 13294492"/>
              <a:gd name="connsiteX13212" fmla="*/ 16412207 w 21624131"/>
              <a:gd name="connsiteY13212" fmla="*/ 5522093 h 13294492"/>
              <a:gd name="connsiteX13213" fmla="*/ 16423082 w 21624131"/>
              <a:gd name="connsiteY13213" fmla="*/ 5525053 h 13294492"/>
              <a:gd name="connsiteX13214" fmla="*/ 16400184 w 21624131"/>
              <a:gd name="connsiteY13214" fmla="*/ 5548730 h 13294492"/>
              <a:gd name="connsiteX13215" fmla="*/ 16368127 w 21624131"/>
              <a:gd name="connsiteY13215" fmla="*/ 5553467 h 13294492"/>
              <a:gd name="connsiteX13216" fmla="*/ 16391024 w 21624131"/>
              <a:gd name="connsiteY13216" fmla="*/ 5529789 h 13294492"/>
              <a:gd name="connsiteX13217" fmla="*/ 16412207 w 21624131"/>
              <a:gd name="connsiteY13217" fmla="*/ 5522093 h 13294492"/>
              <a:gd name="connsiteX13218" fmla="*/ 11132087 w 21624131"/>
              <a:gd name="connsiteY13218" fmla="*/ 7145305 h 13294492"/>
              <a:gd name="connsiteX13219" fmla="*/ 11140852 w 21624131"/>
              <a:gd name="connsiteY13219" fmla="*/ 7145884 h 13294492"/>
              <a:gd name="connsiteX13220" fmla="*/ 11112806 w 21624131"/>
              <a:gd name="connsiteY13220" fmla="*/ 7164440 h 13294492"/>
              <a:gd name="connsiteX13221" fmla="*/ 11089435 w 21624131"/>
              <a:gd name="connsiteY13221" fmla="*/ 7169079 h 13294492"/>
              <a:gd name="connsiteX13222" fmla="*/ 11112806 w 21624131"/>
              <a:gd name="connsiteY13222" fmla="*/ 7155162 h 13294492"/>
              <a:gd name="connsiteX13223" fmla="*/ 11132087 w 21624131"/>
              <a:gd name="connsiteY13223" fmla="*/ 7145305 h 13294492"/>
              <a:gd name="connsiteX13224" fmla="*/ 1675226 w 21624131"/>
              <a:gd name="connsiteY13224" fmla="*/ 10053180 h 13294492"/>
              <a:gd name="connsiteX13225" fmla="*/ 1697086 w 21624131"/>
              <a:gd name="connsiteY13225" fmla="*/ 10046700 h 13294492"/>
              <a:gd name="connsiteX13226" fmla="*/ 1765222 w 21624131"/>
              <a:gd name="connsiteY13226" fmla="*/ 10074045 h 13294492"/>
              <a:gd name="connsiteX13227" fmla="*/ 1710714 w 21624131"/>
              <a:gd name="connsiteY13227" fmla="*/ 10124180 h 13294492"/>
              <a:gd name="connsiteX13228" fmla="*/ 1647121 w 21624131"/>
              <a:gd name="connsiteY13228" fmla="*/ 10092276 h 13294492"/>
              <a:gd name="connsiteX13229" fmla="*/ 1675226 w 21624131"/>
              <a:gd name="connsiteY13229" fmla="*/ 10053180 h 13294492"/>
              <a:gd name="connsiteX13230" fmla="*/ 14738365 w 21624131"/>
              <a:gd name="connsiteY13230" fmla="*/ 6033501 h 13294492"/>
              <a:gd name="connsiteX13231" fmla="*/ 14756921 w 21624131"/>
              <a:gd name="connsiteY13231" fmla="*/ 6028282 h 13294492"/>
              <a:gd name="connsiteX13232" fmla="*/ 14789394 w 21624131"/>
              <a:gd name="connsiteY13232" fmla="*/ 6032922 h 13294492"/>
              <a:gd name="connsiteX13233" fmla="*/ 14756920 w 21624131"/>
              <a:gd name="connsiteY13233" fmla="*/ 6056117 h 13294492"/>
              <a:gd name="connsiteX13234" fmla="*/ 14733727 w 21624131"/>
              <a:gd name="connsiteY13234" fmla="*/ 6042199 h 13294492"/>
              <a:gd name="connsiteX13235" fmla="*/ 14738365 w 21624131"/>
              <a:gd name="connsiteY13235" fmla="*/ 6033501 h 13294492"/>
              <a:gd name="connsiteX13236" fmla="*/ 19355851 w 21624131"/>
              <a:gd name="connsiteY13236" fmla="*/ 4613063 h 13294492"/>
              <a:gd name="connsiteX13237" fmla="*/ 19402456 w 21624131"/>
              <a:gd name="connsiteY13237" fmla="*/ 4631826 h 13294492"/>
              <a:gd name="connsiteX13238" fmla="*/ 19360512 w 21624131"/>
              <a:gd name="connsiteY13238" fmla="*/ 4669350 h 13294492"/>
              <a:gd name="connsiteX13239" fmla="*/ 19318567 w 21624131"/>
              <a:gd name="connsiteY13239" fmla="*/ 4659970 h 13294492"/>
              <a:gd name="connsiteX13240" fmla="*/ 19355851 w 21624131"/>
              <a:gd name="connsiteY13240" fmla="*/ 4613063 h 13294492"/>
              <a:gd name="connsiteX13241" fmla="*/ 15840239 w 21624131"/>
              <a:gd name="connsiteY13241" fmla="*/ 5692731 h 13294492"/>
              <a:gd name="connsiteX13242" fmla="*/ 15868966 w 21624131"/>
              <a:gd name="connsiteY13242" fmla="*/ 5688093 h 13294492"/>
              <a:gd name="connsiteX13243" fmla="*/ 15845027 w 21624131"/>
              <a:gd name="connsiteY13243" fmla="*/ 5711288 h 13294492"/>
              <a:gd name="connsiteX13244" fmla="*/ 15811513 w 21624131"/>
              <a:gd name="connsiteY13244" fmla="*/ 5711287 h 13294492"/>
              <a:gd name="connsiteX13245" fmla="*/ 15840239 w 21624131"/>
              <a:gd name="connsiteY13245" fmla="*/ 5692731 h 13294492"/>
              <a:gd name="connsiteX13246" fmla="*/ 5153417 w 21624131"/>
              <a:gd name="connsiteY13246" fmla="*/ 8975001 h 13294492"/>
              <a:gd name="connsiteX13247" fmla="*/ 5185551 w 21624131"/>
              <a:gd name="connsiteY13247" fmla="*/ 8977922 h 13294492"/>
              <a:gd name="connsiteX13248" fmla="*/ 5236966 w 21624131"/>
              <a:gd name="connsiteY13248" fmla="*/ 9015316 h 13294492"/>
              <a:gd name="connsiteX13249" fmla="*/ 5194899 w 21624131"/>
              <a:gd name="connsiteY13249" fmla="*/ 9019990 h 13294492"/>
              <a:gd name="connsiteX13250" fmla="*/ 5138810 w 21624131"/>
              <a:gd name="connsiteY13250" fmla="*/ 8982597 h 13294492"/>
              <a:gd name="connsiteX13251" fmla="*/ 5153417 w 21624131"/>
              <a:gd name="connsiteY13251" fmla="*/ 8975001 h 13294492"/>
              <a:gd name="connsiteX13252" fmla="*/ 10933746 w 21624131"/>
              <a:gd name="connsiteY13252" fmla="*/ 7193434 h 13294492"/>
              <a:gd name="connsiteX13253" fmla="*/ 10946015 w 21624131"/>
              <a:gd name="connsiteY13253" fmla="*/ 7194594 h 13294492"/>
              <a:gd name="connsiteX13254" fmla="*/ 10927318 w 21624131"/>
              <a:gd name="connsiteY13254" fmla="*/ 7208510 h 13294492"/>
              <a:gd name="connsiteX13255" fmla="*/ 10894599 w 21624131"/>
              <a:gd name="connsiteY13255" fmla="*/ 7217789 h 13294492"/>
              <a:gd name="connsiteX13256" fmla="*/ 10917970 w 21624131"/>
              <a:gd name="connsiteY13256" fmla="*/ 7199233 h 13294492"/>
              <a:gd name="connsiteX13257" fmla="*/ 10933746 w 21624131"/>
              <a:gd name="connsiteY13257" fmla="*/ 7193434 h 13294492"/>
              <a:gd name="connsiteX13258" fmla="*/ 2585492 w 21624131"/>
              <a:gd name="connsiteY13258" fmla="*/ 9759940 h 13294492"/>
              <a:gd name="connsiteX13259" fmla="*/ 2650036 w 21624131"/>
              <a:gd name="connsiteY13259" fmla="*/ 9792413 h 13294492"/>
              <a:gd name="connsiteX13260" fmla="*/ 2599322 w 21624131"/>
              <a:gd name="connsiteY13260" fmla="*/ 9848081 h 13294492"/>
              <a:gd name="connsiteX13261" fmla="*/ 2534777 w 21624131"/>
              <a:gd name="connsiteY13261" fmla="*/ 9820246 h 13294492"/>
              <a:gd name="connsiteX13262" fmla="*/ 2585492 w 21624131"/>
              <a:gd name="connsiteY13262" fmla="*/ 9759940 h 13294492"/>
              <a:gd name="connsiteX13263" fmla="*/ 4650826 w 21624131"/>
              <a:gd name="connsiteY13263" fmla="*/ 9124111 h 13294492"/>
              <a:gd name="connsiteX13264" fmla="*/ 4685491 w 21624131"/>
              <a:gd name="connsiteY13264" fmla="*/ 9121249 h 13294492"/>
              <a:gd name="connsiteX13265" fmla="*/ 4744591 w 21624131"/>
              <a:gd name="connsiteY13265" fmla="*/ 9153306 h 13294492"/>
              <a:gd name="connsiteX13266" fmla="*/ 4703676 w 21624131"/>
              <a:gd name="connsiteY13266" fmla="*/ 9176203 h 13294492"/>
              <a:gd name="connsiteX13267" fmla="*/ 4640029 w 21624131"/>
              <a:gd name="connsiteY13267" fmla="*/ 9144147 h 13294492"/>
              <a:gd name="connsiteX13268" fmla="*/ 4650826 w 21624131"/>
              <a:gd name="connsiteY13268" fmla="*/ 9124111 h 13294492"/>
              <a:gd name="connsiteX13269" fmla="*/ 19716786 w 21624131"/>
              <a:gd name="connsiteY13269" fmla="*/ 4488585 h 13294492"/>
              <a:gd name="connsiteX13270" fmla="*/ 19757804 w 21624131"/>
              <a:gd name="connsiteY13270" fmla="*/ 4512038 h 13294492"/>
              <a:gd name="connsiteX13271" fmla="*/ 19721343 w 21624131"/>
              <a:gd name="connsiteY13271" fmla="*/ 4549562 h 13294492"/>
              <a:gd name="connsiteX13272" fmla="*/ 19680325 w 21624131"/>
              <a:gd name="connsiteY13272" fmla="*/ 4530800 h 13294492"/>
              <a:gd name="connsiteX13273" fmla="*/ 19716786 w 21624131"/>
              <a:gd name="connsiteY13273" fmla="*/ 4488585 h 13294492"/>
              <a:gd name="connsiteX13274" fmla="*/ 9085628 w 21624131"/>
              <a:gd name="connsiteY13274" fmla="*/ 7758227 h 13294492"/>
              <a:gd name="connsiteX13275" fmla="*/ 9100235 w 21624131"/>
              <a:gd name="connsiteY13275" fmla="*/ 7754748 h 13294492"/>
              <a:gd name="connsiteX13276" fmla="*/ 9132955 w 21624131"/>
              <a:gd name="connsiteY13276" fmla="*/ 7764026 h 13294492"/>
              <a:gd name="connsiteX13277" fmla="*/ 9114256 w 21624131"/>
              <a:gd name="connsiteY13277" fmla="*/ 7777943 h 13294492"/>
              <a:gd name="connsiteX13278" fmla="*/ 9081537 w 21624131"/>
              <a:gd name="connsiteY13278" fmla="*/ 7768665 h 13294492"/>
              <a:gd name="connsiteX13279" fmla="*/ 9085628 w 21624131"/>
              <a:gd name="connsiteY13279" fmla="*/ 7758227 h 13294492"/>
              <a:gd name="connsiteX13280" fmla="*/ 6953119 w 21624131"/>
              <a:gd name="connsiteY13280" fmla="*/ 8413095 h 13294492"/>
              <a:gd name="connsiteX13281" fmla="*/ 6985175 w 21624131"/>
              <a:gd name="connsiteY13281" fmla="*/ 8445567 h 13294492"/>
              <a:gd name="connsiteX13282" fmla="*/ 6966857 w 21624131"/>
              <a:gd name="connsiteY13282" fmla="*/ 8478040 h 13294492"/>
              <a:gd name="connsiteX13283" fmla="*/ 6934801 w 21624131"/>
              <a:gd name="connsiteY13283" fmla="*/ 8450206 h 13294492"/>
              <a:gd name="connsiteX13284" fmla="*/ 6953119 w 21624131"/>
              <a:gd name="connsiteY13284" fmla="*/ 8413095 h 13294492"/>
              <a:gd name="connsiteX13285" fmla="*/ 5616279 w 21624131"/>
              <a:gd name="connsiteY13285" fmla="*/ 8821371 h 13294492"/>
              <a:gd name="connsiteX13286" fmla="*/ 5639582 w 21624131"/>
              <a:gd name="connsiteY13286" fmla="*/ 8828474 h 13294492"/>
              <a:gd name="connsiteX13287" fmla="*/ 5690848 w 21624131"/>
              <a:gd name="connsiteY13287" fmla="*/ 8866360 h 13294492"/>
              <a:gd name="connsiteX13288" fmla="*/ 5653564 w 21624131"/>
              <a:gd name="connsiteY13288" fmla="*/ 8861625 h 13294492"/>
              <a:gd name="connsiteX13289" fmla="*/ 5606958 w 21624131"/>
              <a:gd name="connsiteY13289" fmla="*/ 8828474 h 13294492"/>
              <a:gd name="connsiteX13290" fmla="*/ 5616279 w 21624131"/>
              <a:gd name="connsiteY13290" fmla="*/ 8821371 h 13294492"/>
              <a:gd name="connsiteX13291" fmla="*/ 16966821 w 21624131"/>
              <a:gd name="connsiteY13291" fmla="*/ 5324938 h 13294492"/>
              <a:gd name="connsiteX13292" fmla="*/ 16978546 w 21624131"/>
              <a:gd name="connsiteY13292" fmla="*/ 5329808 h 13294492"/>
              <a:gd name="connsiteX13293" fmla="*/ 16950402 w 21624131"/>
              <a:gd name="connsiteY13293" fmla="*/ 5354164 h 13294492"/>
              <a:gd name="connsiteX13294" fmla="*/ 16912879 w 21624131"/>
              <a:gd name="connsiteY13294" fmla="*/ 5363906 h 13294492"/>
              <a:gd name="connsiteX13295" fmla="*/ 16941023 w 21624131"/>
              <a:gd name="connsiteY13295" fmla="*/ 5334679 h 13294492"/>
              <a:gd name="connsiteX13296" fmla="*/ 16966821 w 21624131"/>
              <a:gd name="connsiteY13296" fmla="*/ 5324938 h 13294492"/>
              <a:gd name="connsiteX13297" fmla="*/ 17691716 w 21624131"/>
              <a:gd name="connsiteY13297" fmla="*/ 5099073 h 13294492"/>
              <a:gd name="connsiteX13298" fmla="*/ 17728249 w 21624131"/>
              <a:gd name="connsiteY13298" fmla="*/ 5099074 h 13294492"/>
              <a:gd name="connsiteX13299" fmla="*/ 17700849 w 21624131"/>
              <a:gd name="connsiteY13299" fmla="*/ 5130645 h 13294492"/>
              <a:gd name="connsiteX13300" fmla="*/ 17659751 w 21624131"/>
              <a:gd name="connsiteY13300" fmla="*/ 5135154 h 13294492"/>
              <a:gd name="connsiteX13301" fmla="*/ 17691716 w 21624131"/>
              <a:gd name="connsiteY13301" fmla="*/ 5099073 h 13294492"/>
              <a:gd name="connsiteX13302" fmla="*/ 4986932 w 21624131"/>
              <a:gd name="connsiteY13302" fmla="*/ 9005461 h 13294492"/>
              <a:gd name="connsiteX13303" fmla="*/ 5019625 w 21624131"/>
              <a:gd name="connsiteY13303" fmla="*/ 9009468 h 13294492"/>
              <a:gd name="connsiteX13304" fmla="*/ 5074688 w 21624131"/>
              <a:gd name="connsiteY13304" fmla="*/ 9041524 h 13294492"/>
              <a:gd name="connsiteX13305" fmla="*/ 5028802 w 21624131"/>
              <a:gd name="connsiteY13305" fmla="*/ 9050683 h 13294492"/>
              <a:gd name="connsiteX13306" fmla="*/ 4978328 w 21624131"/>
              <a:gd name="connsiteY13306" fmla="*/ 9018627 h 13294492"/>
              <a:gd name="connsiteX13307" fmla="*/ 4986932 w 21624131"/>
              <a:gd name="connsiteY13307" fmla="*/ 9005461 h 13294492"/>
              <a:gd name="connsiteX13308" fmla="*/ 11886527 w 21624131"/>
              <a:gd name="connsiteY13308" fmla="*/ 6880787 h 13294492"/>
              <a:gd name="connsiteX13309" fmla="*/ 11893969 w 21624131"/>
              <a:gd name="connsiteY13309" fmla="*/ 6885523 h 13294492"/>
              <a:gd name="connsiteX13310" fmla="*/ 11875651 w 21624131"/>
              <a:gd name="connsiteY13310" fmla="*/ 6904465 h 13294492"/>
              <a:gd name="connsiteX13311" fmla="*/ 11839015 w 21624131"/>
              <a:gd name="connsiteY13311" fmla="*/ 6909201 h 13294492"/>
              <a:gd name="connsiteX13312" fmla="*/ 11861913 w 21624131"/>
              <a:gd name="connsiteY13312" fmla="*/ 6890259 h 13294492"/>
              <a:gd name="connsiteX13313" fmla="*/ 11886527 w 21624131"/>
              <a:gd name="connsiteY13313" fmla="*/ 6880787 h 13294492"/>
              <a:gd name="connsiteX13314" fmla="*/ 6242301 w 21624131"/>
              <a:gd name="connsiteY13314" fmla="*/ 8614725 h 13294492"/>
              <a:gd name="connsiteX13315" fmla="*/ 6262597 w 21624131"/>
              <a:gd name="connsiteY13315" fmla="*/ 8615311 h 13294492"/>
              <a:gd name="connsiteX13316" fmla="*/ 6299708 w 21624131"/>
              <a:gd name="connsiteY13316" fmla="*/ 8648030 h 13294492"/>
              <a:gd name="connsiteX13317" fmla="*/ 6271875 w 21624131"/>
              <a:gd name="connsiteY13317" fmla="*/ 8657377 h 13294492"/>
              <a:gd name="connsiteX13318" fmla="*/ 6239402 w 21624131"/>
              <a:gd name="connsiteY13318" fmla="*/ 8624658 h 13294492"/>
              <a:gd name="connsiteX13319" fmla="*/ 6242301 w 21624131"/>
              <a:gd name="connsiteY13319" fmla="*/ 8614725 h 13294492"/>
              <a:gd name="connsiteX13320" fmla="*/ 4816154 w 21624131"/>
              <a:gd name="connsiteY13320" fmla="*/ 9053272 h 13294492"/>
              <a:gd name="connsiteX13321" fmla="*/ 4851404 w 21624131"/>
              <a:gd name="connsiteY13321" fmla="*/ 9050952 h 13294492"/>
              <a:gd name="connsiteX13322" fmla="*/ 4906878 w 21624131"/>
              <a:gd name="connsiteY13322" fmla="*/ 9088063 h 13294492"/>
              <a:gd name="connsiteX13323" fmla="*/ 4860649 w 21624131"/>
              <a:gd name="connsiteY13323" fmla="*/ 9101980 h 13294492"/>
              <a:gd name="connsiteX13324" fmla="*/ 4805175 w 21624131"/>
              <a:gd name="connsiteY13324" fmla="*/ 9069508 h 13294492"/>
              <a:gd name="connsiteX13325" fmla="*/ 4816154 w 21624131"/>
              <a:gd name="connsiteY13325" fmla="*/ 9053272 h 13294492"/>
              <a:gd name="connsiteX13326" fmla="*/ 20216267 w 21624131"/>
              <a:gd name="connsiteY13326" fmla="*/ 4314766 h 13294492"/>
              <a:gd name="connsiteX13327" fmla="*/ 20245394 w 21624131"/>
              <a:gd name="connsiteY13327" fmla="*/ 4308002 h 13294492"/>
              <a:gd name="connsiteX13328" fmla="*/ 20282678 w 21624131"/>
              <a:gd name="connsiteY13328" fmla="*/ 4335061 h 13294492"/>
              <a:gd name="connsiteX13329" fmla="*/ 20254715 w 21624131"/>
              <a:gd name="connsiteY13329" fmla="*/ 4362123 h 13294492"/>
              <a:gd name="connsiteX13330" fmla="*/ 20208111 w 21624131"/>
              <a:gd name="connsiteY13330" fmla="*/ 4335062 h 13294492"/>
              <a:gd name="connsiteX13331" fmla="*/ 20216267 w 21624131"/>
              <a:gd name="connsiteY13331" fmla="*/ 4314766 h 13294492"/>
              <a:gd name="connsiteX13332" fmla="*/ 12416179 w 21624131"/>
              <a:gd name="connsiteY13332" fmla="*/ 6713012 h 13294492"/>
              <a:gd name="connsiteX13333" fmla="*/ 12453291 w 21624131"/>
              <a:gd name="connsiteY13333" fmla="*/ 6713012 h 13294492"/>
              <a:gd name="connsiteX13334" fmla="*/ 12425457 w 21624131"/>
              <a:gd name="connsiteY13334" fmla="*/ 6741426 h 13294492"/>
              <a:gd name="connsiteX13335" fmla="*/ 12392986 w 21624131"/>
              <a:gd name="connsiteY13335" fmla="*/ 6741425 h 13294492"/>
              <a:gd name="connsiteX13336" fmla="*/ 12416179 w 21624131"/>
              <a:gd name="connsiteY13336" fmla="*/ 6713012 h 13294492"/>
              <a:gd name="connsiteX13337" fmla="*/ 3473582 w 21624131"/>
              <a:gd name="connsiteY13337" fmla="*/ 9463046 h 13294492"/>
              <a:gd name="connsiteX13338" fmla="*/ 3534819 w 21624131"/>
              <a:gd name="connsiteY13338" fmla="*/ 9504448 h 13294492"/>
              <a:gd name="connsiteX13339" fmla="*/ 3487713 w 21624131"/>
              <a:gd name="connsiteY13339" fmla="*/ 9550451 h 13294492"/>
              <a:gd name="connsiteX13340" fmla="*/ 3421765 w 21624131"/>
              <a:gd name="connsiteY13340" fmla="*/ 9518249 h 13294492"/>
              <a:gd name="connsiteX13341" fmla="*/ 3473582 w 21624131"/>
              <a:gd name="connsiteY13341" fmla="*/ 9463046 h 13294492"/>
              <a:gd name="connsiteX13342" fmla="*/ 10723441 w 21624131"/>
              <a:gd name="connsiteY13342" fmla="*/ 7232350 h 13294492"/>
              <a:gd name="connsiteX13343" fmla="*/ 10756590 w 21624131"/>
              <a:gd name="connsiteY13343" fmla="*/ 7227840 h 13294492"/>
              <a:gd name="connsiteX13344" fmla="*/ 10723440 w 21624131"/>
              <a:gd name="connsiteY13344" fmla="*/ 7245880 h 13294492"/>
              <a:gd name="connsiteX13345" fmla="*/ 10699764 w 21624131"/>
              <a:gd name="connsiteY13345" fmla="*/ 7250391 h 13294492"/>
              <a:gd name="connsiteX13346" fmla="*/ 10723441 w 21624131"/>
              <a:gd name="connsiteY13346" fmla="*/ 7232350 h 13294492"/>
              <a:gd name="connsiteX13347" fmla="*/ 13863921 w 21624131"/>
              <a:gd name="connsiteY13347" fmla="*/ 6264483 h 13294492"/>
              <a:gd name="connsiteX13348" fmla="*/ 13901034 w 21624131"/>
              <a:gd name="connsiteY13348" fmla="*/ 6278690 h 13294492"/>
              <a:gd name="connsiteX13349" fmla="*/ 13873200 w 21624131"/>
              <a:gd name="connsiteY13349" fmla="*/ 6302367 h 13294492"/>
              <a:gd name="connsiteX13350" fmla="*/ 13840727 w 21624131"/>
              <a:gd name="connsiteY13350" fmla="*/ 6292897 h 13294492"/>
              <a:gd name="connsiteX13351" fmla="*/ 13863921 w 21624131"/>
              <a:gd name="connsiteY13351" fmla="*/ 6264483 h 13294492"/>
              <a:gd name="connsiteX13352" fmla="*/ 16191609 w 21624131"/>
              <a:gd name="connsiteY13352" fmla="*/ 5548537 h 13294492"/>
              <a:gd name="connsiteX13353" fmla="*/ 16223666 w 21624131"/>
              <a:gd name="connsiteY13353" fmla="*/ 5548538 h 13294492"/>
              <a:gd name="connsiteX13354" fmla="*/ 16205348 w 21624131"/>
              <a:gd name="connsiteY13354" fmla="*/ 5562453 h 13294492"/>
              <a:gd name="connsiteX13355" fmla="*/ 16173293 w 21624131"/>
              <a:gd name="connsiteY13355" fmla="*/ 5567092 h 13294492"/>
              <a:gd name="connsiteX13356" fmla="*/ 16191609 w 21624131"/>
              <a:gd name="connsiteY13356" fmla="*/ 5548537 h 13294492"/>
              <a:gd name="connsiteX13357" fmla="*/ 14377768 w 21624131"/>
              <a:gd name="connsiteY13357" fmla="*/ 6104065 h 13294492"/>
              <a:gd name="connsiteX13358" fmla="*/ 14396658 w 21624131"/>
              <a:gd name="connsiteY13358" fmla="*/ 6098737 h 13294492"/>
              <a:gd name="connsiteX13359" fmla="*/ 14428715 w 21624131"/>
              <a:gd name="connsiteY13359" fmla="*/ 6112944 h 13294492"/>
              <a:gd name="connsiteX13360" fmla="*/ 14401238 w 21624131"/>
              <a:gd name="connsiteY13360" fmla="*/ 6127150 h 13294492"/>
              <a:gd name="connsiteX13361" fmla="*/ 14369181 w 21624131"/>
              <a:gd name="connsiteY13361" fmla="*/ 6112944 h 13294492"/>
              <a:gd name="connsiteX13362" fmla="*/ 14377768 w 21624131"/>
              <a:gd name="connsiteY13362" fmla="*/ 6104065 h 13294492"/>
              <a:gd name="connsiteX13363" fmla="*/ 3973690 w 21624131"/>
              <a:gd name="connsiteY13363" fmla="*/ 9303329 h 13294492"/>
              <a:gd name="connsiteX13364" fmla="*/ 3996229 w 21624131"/>
              <a:gd name="connsiteY13364" fmla="*/ 9300046 h 13294492"/>
              <a:gd name="connsiteX13365" fmla="*/ 4057117 w 21624131"/>
              <a:gd name="connsiteY13365" fmla="*/ 9333474 h 13294492"/>
              <a:gd name="connsiteX13366" fmla="*/ 4010280 w 21624131"/>
              <a:gd name="connsiteY13366" fmla="*/ 9376452 h 13294492"/>
              <a:gd name="connsiteX13367" fmla="*/ 3944710 w 21624131"/>
              <a:gd name="connsiteY13367" fmla="*/ 9338249 h 13294492"/>
              <a:gd name="connsiteX13368" fmla="*/ 3956420 w 21624131"/>
              <a:gd name="connsiteY13368" fmla="*/ 9311985 h 13294492"/>
              <a:gd name="connsiteX13369" fmla="*/ 3973690 w 21624131"/>
              <a:gd name="connsiteY13369" fmla="*/ 9303329 h 13294492"/>
              <a:gd name="connsiteX13370" fmla="*/ 804444 w 21624131"/>
              <a:gd name="connsiteY13370" fmla="*/ 10276819 h 13294492"/>
              <a:gd name="connsiteX13371" fmla="*/ 877602 w 21624131"/>
              <a:gd name="connsiteY13371" fmla="*/ 10304781 h 13294492"/>
              <a:gd name="connsiteX13372" fmla="*/ 827307 w 21624131"/>
              <a:gd name="connsiteY13372" fmla="*/ 10351388 h 13294492"/>
              <a:gd name="connsiteX13373" fmla="*/ 758721 w 21624131"/>
              <a:gd name="connsiteY13373" fmla="*/ 10323423 h 13294492"/>
              <a:gd name="connsiteX13374" fmla="*/ 804444 w 21624131"/>
              <a:gd name="connsiteY13374" fmla="*/ 10276819 h 13294492"/>
              <a:gd name="connsiteX13375" fmla="*/ 6080970 w 21624131"/>
              <a:gd name="connsiteY13375" fmla="*/ 8650858 h 13294492"/>
              <a:gd name="connsiteX13376" fmla="*/ 6105776 w 21624131"/>
              <a:gd name="connsiteY13376" fmla="*/ 8657869 h 13294492"/>
              <a:gd name="connsiteX13377" fmla="*/ 6137347 w 21624131"/>
              <a:gd name="connsiteY13377" fmla="*/ 8690589 h 13294492"/>
              <a:gd name="connsiteX13378" fmla="*/ 6105776 w 21624131"/>
              <a:gd name="connsiteY13378" fmla="*/ 8690589 h 13294492"/>
              <a:gd name="connsiteX13379" fmla="*/ 6069694 w 21624131"/>
              <a:gd name="connsiteY13379" fmla="*/ 8657870 h 13294492"/>
              <a:gd name="connsiteX13380" fmla="*/ 6080970 w 21624131"/>
              <a:gd name="connsiteY13380" fmla="*/ 8650858 h 13294492"/>
              <a:gd name="connsiteX13381" fmla="*/ 1335290 w 21624131"/>
              <a:gd name="connsiteY13381" fmla="*/ 10106292 h 13294492"/>
              <a:gd name="connsiteX13382" fmla="*/ 1399835 w 21624131"/>
              <a:gd name="connsiteY13382" fmla="*/ 10133991 h 13294492"/>
              <a:gd name="connsiteX13383" fmla="*/ 1344511 w 21624131"/>
              <a:gd name="connsiteY13383" fmla="*/ 10175536 h 13294492"/>
              <a:gd name="connsiteX13384" fmla="*/ 1279966 w 21624131"/>
              <a:gd name="connsiteY13384" fmla="*/ 10147839 h 13294492"/>
              <a:gd name="connsiteX13385" fmla="*/ 1335290 w 21624131"/>
              <a:gd name="connsiteY13385" fmla="*/ 10106292 h 13294492"/>
              <a:gd name="connsiteX13386" fmla="*/ 18800756 w 21624131"/>
              <a:gd name="connsiteY13386" fmla="*/ 4733756 h 13294492"/>
              <a:gd name="connsiteX13387" fmla="*/ 18837686 w 21624131"/>
              <a:gd name="connsiteY13387" fmla="*/ 4738267 h 13294492"/>
              <a:gd name="connsiteX13388" fmla="*/ 18814606 w 21624131"/>
              <a:gd name="connsiteY13388" fmla="*/ 4778857 h 13294492"/>
              <a:gd name="connsiteX13389" fmla="*/ 18763826 w 21624131"/>
              <a:gd name="connsiteY13389" fmla="*/ 4778856 h 13294492"/>
              <a:gd name="connsiteX13390" fmla="*/ 18800756 w 21624131"/>
              <a:gd name="connsiteY13390" fmla="*/ 4733756 h 13294492"/>
              <a:gd name="connsiteX13391" fmla="*/ 2219371 w 21624131"/>
              <a:gd name="connsiteY13391" fmla="*/ 9832963 h 13294492"/>
              <a:gd name="connsiteX13392" fmla="*/ 2290030 w 21624131"/>
              <a:gd name="connsiteY13392" fmla="*/ 9865165 h 13294492"/>
              <a:gd name="connsiteX13393" fmla="*/ 2242924 w 21624131"/>
              <a:gd name="connsiteY13393" fmla="*/ 9915768 h 13294492"/>
              <a:gd name="connsiteX13394" fmla="*/ 2172265 w 21624131"/>
              <a:gd name="connsiteY13394" fmla="*/ 9888166 h 13294492"/>
              <a:gd name="connsiteX13395" fmla="*/ 2219371 w 21624131"/>
              <a:gd name="connsiteY13395" fmla="*/ 9832963 h 13294492"/>
              <a:gd name="connsiteX13396" fmla="*/ 11666243 w 21624131"/>
              <a:gd name="connsiteY13396" fmla="*/ 6925921 h 13294492"/>
              <a:gd name="connsiteX13397" fmla="*/ 11693721 w 21624131"/>
              <a:gd name="connsiteY13397" fmla="*/ 6921282 h 13294492"/>
              <a:gd name="connsiteX13398" fmla="*/ 11670823 w 21624131"/>
              <a:gd name="connsiteY13398" fmla="*/ 6939838 h 13294492"/>
              <a:gd name="connsiteX13399" fmla="*/ 11643347 w 21624131"/>
              <a:gd name="connsiteY13399" fmla="*/ 6944477 h 13294492"/>
              <a:gd name="connsiteX13400" fmla="*/ 11666243 w 21624131"/>
              <a:gd name="connsiteY13400" fmla="*/ 6925921 h 13294492"/>
              <a:gd name="connsiteX13401" fmla="*/ 16745877 w 21624131"/>
              <a:gd name="connsiteY13401" fmla="*/ 5362012 h 13294492"/>
              <a:gd name="connsiteX13402" fmla="*/ 16778352 w 21624131"/>
              <a:gd name="connsiteY13402" fmla="*/ 5357276 h 13294492"/>
              <a:gd name="connsiteX13403" fmla="*/ 16759795 w 21624131"/>
              <a:gd name="connsiteY13403" fmla="*/ 5380955 h 13294492"/>
              <a:gd name="connsiteX13404" fmla="*/ 16722682 w 21624131"/>
              <a:gd name="connsiteY13404" fmla="*/ 5385691 h 13294492"/>
              <a:gd name="connsiteX13405" fmla="*/ 16745877 w 21624131"/>
              <a:gd name="connsiteY13405" fmla="*/ 5362012 h 13294492"/>
              <a:gd name="connsiteX13406" fmla="*/ 18245615 w 21624131"/>
              <a:gd name="connsiteY13406" fmla="*/ 4899379 h 13294492"/>
              <a:gd name="connsiteX13407" fmla="*/ 18282147 w 21624131"/>
              <a:gd name="connsiteY13407" fmla="*/ 4904166 h 13294492"/>
              <a:gd name="connsiteX13408" fmla="*/ 18250181 w 21624131"/>
              <a:gd name="connsiteY13408" fmla="*/ 4942468 h 13294492"/>
              <a:gd name="connsiteX13409" fmla="*/ 18213649 w 21624131"/>
              <a:gd name="connsiteY13409" fmla="*/ 4937680 h 13294492"/>
              <a:gd name="connsiteX13410" fmla="*/ 18245615 w 21624131"/>
              <a:gd name="connsiteY13410" fmla="*/ 4899379 h 13294492"/>
              <a:gd name="connsiteX13411" fmla="*/ 6409870 w 21624131"/>
              <a:gd name="connsiteY13411" fmla="*/ 8539343 h 13294492"/>
              <a:gd name="connsiteX13412" fmla="*/ 6429602 w 21624131"/>
              <a:gd name="connsiteY13412" fmla="*/ 8536949 h 13294492"/>
              <a:gd name="connsiteX13413" fmla="*/ 6461173 w 21624131"/>
              <a:gd name="connsiteY13413" fmla="*/ 8565675 h 13294492"/>
              <a:gd name="connsiteX13414" fmla="*/ 6438622 w 21624131"/>
              <a:gd name="connsiteY13414" fmla="*/ 8589613 h 13294492"/>
              <a:gd name="connsiteX13415" fmla="*/ 6407051 w 21624131"/>
              <a:gd name="connsiteY13415" fmla="*/ 8556099 h 13294492"/>
              <a:gd name="connsiteX13416" fmla="*/ 6409870 w 21624131"/>
              <a:gd name="connsiteY13416" fmla="*/ 8539343 h 13294492"/>
              <a:gd name="connsiteX13417" fmla="*/ 15641034 w 21624131"/>
              <a:gd name="connsiteY13417" fmla="*/ 5695759 h 13294492"/>
              <a:gd name="connsiteX13418" fmla="*/ 15668091 w 21624131"/>
              <a:gd name="connsiteY13418" fmla="*/ 5695760 h 13294492"/>
              <a:gd name="connsiteX13419" fmla="*/ 15645541 w 21624131"/>
              <a:gd name="connsiteY13419" fmla="*/ 5715606 h 13294492"/>
              <a:gd name="connsiteX13420" fmla="*/ 15613972 w 21624131"/>
              <a:gd name="connsiteY13420" fmla="*/ 5710644 h 13294492"/>
              <a:gd name="connsiteX13421" fmla="*/ 15641034 w 21624131"/>
              <a:gd name="connsiteY13421" fmla="*/ 5695759 h 13294492"/>
              <a:gd name="connsiteX13422" fmla="*/ 15280448 w 21624131"/>
              <a:gd name="connsiteY13422" fmla="*/ 5806387 h 13294492"/>
              <a:gd name="connsiteX13423" fmla="*/ 15308863 w 21624131"/>
              <a:gd name="connsiteY13423" fmla="*/ 5811025 h 13294492"/>
              <a:gd name="connsiteX13424" fmla="*/ 15285184 w 21624131"/>
              <a:gd name="connsiteY13424" fmla="*/ 5829581 h 13294492"/>
              <a:gd name="connsiteX13425" fmla="*/ 15256770 w 21624131"/>
              <a:gd name="connsiteY13425" fmla="*/ 5824942 h 13294492"/>
              <a:gd name="connsiteX13426" fmla="*/ 15280448 w 21624131"/>
              <a:gd name="connsiteY13426" fmla="*/ 5806387 h 13294492"/>
              <a:gd name="connsiteX13427" fmla="*/ 12781140 w 21624131"/>
              <a:gd name="connsiteY13427" fmla="*/ 6574478 h 13294492"/>
              <a:gd name="connsiteX13428" fmla="*/ 12813196 w 21624131"/>
              <a:gd name="connsiteY13428" fmla="*/ 6579289 h 13294492"/>
              <a:gd name="connsiteX13429" fmla="*/ 12781140 w 21624131"/>
              <a:gd name="connsiteY13429" fmla="*/ 6603343 h 13294492"/>
              <a:gd name="connsiteX13430" fmla="*/ 12753663 w 21624131"/>
              <a:gd name="connsiteY13430" fmla="*/ 6598532 h 13294492"/>
              <a:gd name="connsiteX13431" fmla="*/ 12781140 w 21624131"/>
              <a:gd name="connsiteY13431" fmla="*/ 6574478 h 13294492"/>
              <a:gd name="connsiteX13432" fmla="*/ 11486151 w 21624131"/>
              <a:gd name="connsiteY13432" fmla="*/ 6971159 h 13294492"/>
              <a:gd name="connsiteX13433" fmla="*/ 11500758 w 21624131"/>
              <a:gd name="connsiteY13433" fmla="*/ 6968058 h 13294492"/>
              <a:gd name="connsiteX13434" fmla="*/ 11477387 w 21624131"/>
              <a:gd name="connsiteY13434" fmla="*/ 6987903 h 13294492"/>
              <a:gd name="connsiteX13435" fmla="*/ 11449343 w 21624131"/>
              <a:gd name="connsiteY13435" fmla="*/ 6997826 h 13294492"/>
              <a:gd name="connsiteX13436" fmla="*/ 11468038 w 21624131"/>
              <a:gd name="connsiteY13436" fmla="*/ 6977980 h 13294492"/>
              <a:gd name="connsiteX13437" fmla="*/ 11486151 w 21624131"/>
              <a:gd name="connsiteY13437" fmla="*/ 6971159 h 13294492"/>
              <a:gd name="connsiteX13438" fmla="*/ 8210865 w 21624131"/>
              <a:gd name="connsiteY13438" fmla="*/ 7977418 h 13294492"/>
              <a:gd name="connsiteX13439" fmla="*/ 8234543 w 21624131"/>
              <a:gd name="connsiteY13439" fmla="*/ 8009475 h 13294492"/>
              <a:gd name="connsiteX13440" fmla="*/ 8206130 w 21624131"/>
              <a:gd name="connsiteY13440" fmla="*/ 8032372 h 13294492"/>
              <a:gd name="connsiteX13441" fmla="*/ 8182451 w 21624131"/>
              <a:gd name="connsiteY13441" fmla="*/ 8009474 h 13294492"/>
              <a:gd name="connsiteX13442" fmla="*/ 8210865 w 21624131"/>
              <a:gd name="connsiteY13442" fmla="*/ 7977418 h 13294492"/>
              <a:gd name="connsiteX13443" fmla="*/ 17519037 w 21624131"/>
              <a:gd name="connsiteY13443" fmla="*/ 5113668 h 13294492"/>
              <a:gd name="connsiteX13444" fmla="*/ 17532568 w 21624131"/>
              <a:gd name="connsiteY13444" fmla="*/ 5118343 h 13294492"/>
              <a:gd name="connsiteX13445" fmla="*/ 17496485 w 21624131"/>
              <a:gd name="connsiteY13445" fmla="*/ 5151062 h 13294492"/>
              <a:gd name="connsiteX13446" fmla="*/ 17464915 w 21624131"/>
              <a:gd name="connsiteY13446" fmla="*/ 5151061 h 13294492"/>
              <a:gd name="connsiteX13447" fmla="*/ 17491975 w 21624131"/>
              <a:gd name="connsiteY13447" fmla="*/ 5123016 h 13294492"/>
              <a:gd name="connsiteX13448" fmla="*/ 17519037 w 21624131"/>
              <a:gd name="connsiteY13448" fmla="*/ 5113668 h 13294492"/>
              <a:gd name="connsiteX13449" fmla="*/ 10162979 w 21624131"/>
              <a:gd name="connsiteY13449" fmla="*/ 7375770 h 13294492"/>
              <a:gd name="connsiteX13450" fmla="*/ 10186350 w 21624131"/>
              <a:gd name="connsiteY13450" fmla="*/ 7380281 h 13294492"/>
              <a:gd name="connsiteX13451" fmla="*/ 10167654 w 21624131"/>
              <a:gd name="connsiteY13451" fmla="*/ 7393811 h 13294492"/>
              <a:gd name="connsiteX13452" fmla="*/ 10139608 w 21624131"/>
              <a:gd name="connsiteY13452" fmla="*/ 7393810 h 13294492"/>
              <a:gd name="connsiteX13453" fmla="*/ 10162979 w 21624131"/>
              <a:gd name="connsiteY13453" fmla="*/ 7375770 h 13294492"/>
              <a:gd name="connsiteX13454" fmla="*/ 13508238 w 21624131"/>
              <a:gd name="connsiteY13454" fmla="*/ 6342959 h 13294492"/>
              <a:gd name="connsiteX13455" fmla="*/ 13535717 w 21624131"/>
              <a:gd name="connsiteY13455" fmla="*/ 6357167 h 13294492"/>
              <a:gd name="connsiteX13456" fmla="*/ 13508239 w 21624131"/>
              <a:gd name="connsiteY13456" fmla="*/ 6380844 h 13294492"/>
              <a:gd name="connsiteX13457" fmla="*/ 13476183 w 21624131"/>
              <a:gd name="connsiteY13457" fmla="*/ 6371373 h 13294492"/>
              <a:gd name="connsiteX13458" fmla="*/ 13508238 w 21624131"/>
              <a:gd name="connsiteY13458" fmla="*/ 6342959 h 13294492"/>
              <a:gd name="connsiteX13459" fmla="*/ 9802253 w 21624131"/>
              <a:gd name="connsiteY13459" fmla="*/ 7482210 h 13294492"/>
              <a:gd name="connsiteX13460" fmla="*/ 9820293 w 21624131"/>
              <a:gd name="connsiteY13460" fmla="*/ 7491230 h 13294492"/>
              <a:gd name="connsiteX13461" fmla="*/ 9806764 w 21624131"/>
              <a:gd name="connsiteY13461" fmla="*/ 7509271 h 13294492"/>
              <a:gd name="connsiteX13462" fmla="*/ 9784212 w 21624131"/>
              <a:gd name="connsiteY13462" fmla="*/ 7500250 h 13294492"/>
              <a:gd name="connsiteX13463" fmla="*/ 9802253 w 21624131"/>
              <a:gd name="connsiteY13463" fmla="*/ 7482210 h 13294492"/>
              <a:gd name="connsiteX13464" fmla="*/ 14898894 w 21624131"/>
              <a:gd name="connsiteY13464" fmla="*/ 5914161 h 13294492"/>
              <a:gd name="connsiteX13465" fmla="*/ 14918928 w 21624131"/>
              <a:gd name="connsiteY13465" fmla="*/ 5909087 h 13294492"/>
              <a:gd name="connsiteX13466" fmla="*/ 14946404 w 21624131"/>
              <a:gd name="connsiteY13466" fmla="*/ 5909088 h 13294492"/>
              <a:gd name="connsiteX13467" fmla="*/ 14928088 w 21624131"/>
              <a:gd name="connsiteY13467" fmla="*/ 5927129 h 13294492"/>
              <a:gd name="connsiteX13468" fmla="*/ 14896032 w 21624131"/>
              <a:gd name="connsiteY13468" fmla="*/ 5922619 h 13294492"/>
              <a:gd name="connsiteX13469" fmla="*/ 14898894 w 21624131"/>
              <a:gd name="connsiteY13469" fmla="*/ 5914161 h 13294492"/>
              <a:gd name="connsiteX13470" fmla="*/ 13143752 w 21624131"/>
              <a:gd name="connsiteY13470" fmla="*/ 6450525 h 13294492"/>
              <a:gd name="connsiteX13471" fmla="*/ 13175809 w 21624131"/>
              <a:gd name="connsiteY13471" fmla="*/ 6455261 h 13294492"/>
              <a:gd name="connsiteX13472" fmla="*/ 13152912 w 21624131"/>
              <a:gd name="connsiteY13472" fmla="*/ 6478939 h 13294492"/>
              <a:gd name="connsiteX13473" fmla="*/ 13116276 w 21624131"/>
              <a:gd name="connsiteY13473" fmla="*/ 6474203 h 13294492"/>
              <a:gd name="connsiteX13474" fmla="*/ 13143752 w 21624131"/>
              <a:gd name="connsiteY13474" fmla="*/ 6450525 h 13294492"/>
              <a:gd name="connsiteX13475" fmla="*/ 11274350 w 21624131"/>
              <a:gd name="connsiteY13475" fmla="*/ 7023982 h 13294492"/>
              <a:gd name="connsiteX13476" fmla="*/ 11301411 w 21624131"/>
              <a:gd name="connsiteY13476" fmla="*/ 7019472 h 13294492"/>
              <a:gd name="connsiteX13477" fmla="*/ 11287880 w 21624131"/>
              <a:gd name="connsiteY13477" fmla="*/ 7033002 h 13294492"/>
              <a:gd name="connsiteX13478" fmla="*/ 11256310 w 21624131"/>
              <a:gd name="connsiteY13478" fmla="*/ 7042023 h 13294492"/>
              <a:gd name="connsiteX13479" fmla="*/ 11274350 w 21624131"/>
              <a:gd name="connsiteY13479" fmla="*/ 7023982 h 13294492"/>
              <a:gd name="connsiteX13480" fmla="*/ 9252452 w 21624131"/>
              <a:gd name="connsiteY13480" fmla="*/ 7642814 h 13294492"/>
              <a:gd name="connsiteX13481" fmla="*/ 9265306 w 21624131"/>
              <a:gd name="connsiteY13481" fmla="*/ 7639161 h 13294492"/>
              <a:gd name="connsiteX13482" fmla="*/ 9298024 w 21624131"/>
              <a:gd name="connsiteY13482" fmla="*/ 7648903 h 13294492"/>
              <a:gd name="connsiteX13483" fmla="*/ 9269980 w 21624131"/>
              <a:gd name="connsiteY13483" fmla="*/ 7663516 h 13294492"/>
              <a:gd name="connsiteX13484" fmla="*/ 9246608 w 21624131"/>
              <a:gd name="connsiteY13484" fmla="*/ 7653774 h 13294492"/>
              <a:gd name="connsiteX13485" fmla="*/ 9252452 w 21624131"/>
              <a:gd name="connsiteY13485" fmla="*/ 7642814 h 13294492"/>
              <a:gd name="connsiteX13486" fmla="*/ 5446252 w 21624131"/>
              <a:gd name="connsiteY13486" fmla="*/ 8813140 h 13294492"/>
              <a:gd name="connsiteX13487" fmla="*/ 5468678 w 21624131"/>
              <a:gd name="connsiteY13487" fmla="*/ 8819904 h 13294492"/>
              <a:gd name="connsiteX13488" fmla="*/ 5523882 w 21624131"/>
              <a:gd name="connsiteY13488" fmla="*/ 8855985 h 13294492"/>
              <a:gd name="connsiteX13489" fmla="*/ 5491680 w 21624131"/>
              <a:gd name="connsiteY13489" fmla="*/ 8855986 h 13294492"/>
              <a:gd name="connsiteX13490" fmla="*/ 5441076 w 21624131"/>
              <a:gd name="connsiteY13490" fmla="*/ 8819906 h 13294492"/>
              <a:gd name="connsiteX13491" fmla="*/ 5446252 w 21624131"/>
              <a:gd name="connsiteY13491" fmla="*/ 8813140 h 13294492"/>
              <a:gd name="connsiteX13492" fmla="*/ 15997556 w 21624131"/>
              <a:gd name="connsiteY13492" fmla="*/ 5565868 h 13294492"/>
              <a:gd name="connsiteX13493" fmla="*/ 16030704 w 21624131"/>
              <a:gd name="connsiteY13493" fmla="*/ 5560907 h 13294492"/>
              <a:gd name="connsiteX13494" fmla="*/ 16007028 w 21624131"/>
              <a:gd name="connsiteY13494" fmla="*/ 5580752 h 13294492"/>
              <a:gd name="connsiteX13495" fmla="*/ 15973876 w 21624131"/>
              <a:gd name="connsiteY13495" fmla="*/ 5585713 h 13294492"/>
              <a:gd name="connsiteX13496" fmla="*/ 15997556 w 21624131"/>
              <a:gd name="connsiteY13496" fmla="*/ 5565868 h 13294492"/>
              <a:gd name="connsiteX13497" fmla="*/ 16552974 w 21624131"/>
              <a:gd name="connsiteY13497" fmla="*/ 5394292 h 13294492"/>
              <a:gd name="connsiteX13498" fmla="*/ 16593565 w 21624131"/>
              <a:gd name="connsiteY13498" fmla="*/ 5385014 h 13294492"/>
              <a:gd name="connsiteX13499" fmla="*/ 16561995 w 21624131"/>
              <a:gd name="connsiteY13499" fmla="*/ 5408209 h 13294492"/>
              <a:gd name="connsiteX13500" fmla="*/ 16530422 w 21624131"/>
              <a:gd name="connsiteY13500" fmla="*/ 5417487 h 13294492"/>
              <a:gd name="connsiteX13501" fmla="*/ 16552974 w 21624131"/>
              <a:gd name="connsiteY13501" fmla="*/ 5394292 h 13294492"/>
              <a:gd name="connsiteX13502" fmla="*/ 12226344 w 21624131"/>
              <a:gd name="connsiteY13502" fmla="*/ 6723739 h 13294492"/>
              <a:gd name="connsiteX13503" fmla="*/ 12263868 w 21624131"/>
              <a:gd name="connsiteY13503" fmla="*/ 6719100 h 13294492"/>
              <a:gd name="connsiteX13504" fmla="*/ 12226344 w 21624131"/>
              <a:gd name="connsiteY13504" fmla="*/ 6746934 h 13294492"/>
              <a:gd name="connsiteX13505" fmla="*/ 12198202 w 21624131"/>
              <a:gd name="connsiteY13505" fmla="*/ 6746934 h 13294492"/>
              <a:gd name="connsiteX13506" fmla="*/ 12226344 w 21624131"/>
              <a:gd name="connsiteY13506" fmla="*/ 6723739 h 13294492"/>
              <a:gd name="connsiteX13507" fmla="*/ 5916126 w 21624131"/>
              <a:gd name="connsiteY13507" fmla="*/ 8664420 h 13294492"/>
              <a:gd name="connsiteX13508" fmla="*/ 5939804 w 21624131"/>
              <a:gd name="connsiteY13508" fmla="*/ 8671524 h 13294492"/>
              <a:gd name="connsiteX13509" fmla="*/ 5977691 w 21624131"/>
              <a:gd name="connsiteY13509" fmla="*/ 8709409 h 13294492"/>
              <a:gd name="connsiteX13510" fmla="*/ 5939805 w 21624131"/>
              <a:gd name="connsiteY13510" fmla="*/ 8709409 h 13294492"/>
              <a:gd name="connsiteX13511" fmla="*/ 5906655 w 21624131"/>
              <a:gd name="connsiteY13511" fmla="*/ 8671523 h 13294492"/>
              <a:gd name="connsiteX13512" fmla="*/ 5916126 w 21624131"/>
              <a:gd name="connsiteY13512" fmla="*/ 8664420 h 13294492"/>
              <a:gd name="connsiteX13513" fmla="*/ 10523624 w 21624131"/>
              <a:gd name="connsiteY13513" fmla="*/ 7237763 h 13294492"/>
              <a:gd name="connsiteX13514" fmla="*/ 10556342 w 21624131"/>
              <a:gd name="connsiteY13514" fmla="*/ 7233253 h 13294492"/>
              <a:gd name="connsiteX13515" fmla="*/ 10523623 w 21624131"/>
              <a:gd name="connsiteY13515" fmla="*/ 7255803 h 13294492"/>
              <a:gd name="connsiteX13516" fmla="*/ 10509601 w 21624131"/>
              <a:gd name="connsiteY13516" fmla="*/ 7255804 h 13294492"/>
              <a:gd name="connsiteX13517" fmla="*/ 10523624 w 21624131"/>
              <a:gd name="connsiteY13517" fmla="*/ 7237763 h 13294492"/>
              <a:gd name="connsiteX13518" fmla="*/ 20378906 w 21624131"/>
              <a:gd name="connsiteY13518" fmla="*/ 4206491 h 13294492"/>
              <a:gd name="connsiteX13519" fmla="*/ 20405448 w 21624131"/>
              <a:gd name="connsiteY13519" fmla="*/ 4202465 h 13294492"/>
              <a:gd name="connsiteX13520" fmla="*/ 20446996 w 21624131"/>
              <a:gd name="connsiteY13520" fmla="*/ 4225466 h 13294492"/>
              <a:gd name="connsiteX13521" fmla="*/ 20410066 w 21624131"/>
              <a:gd name="connsiteY13521" fmla="*/ 4248469 h 13294492"/>
              <a:gd name="connsiteX13522" fmla="*/ 20373135 w 21624131"/>
              <a:gd name="connsiteY13522" fmla="*/ 4220867 h 13294492"/>
              <a:gd name="connsiteX13523" fmla="*/ 20378906 w 21624131"/>
              <a:gd name="connsiteY13523" fmla="*/ 4206491 h 13294492"/>
              <a:gd name="connsiteX13524" fmla="*/ 17325745 w 21624131"/>
              <a:gd name="connsiteY13524" fmla="*/ 5145493 h 13294492"/>
              <a:gd name="connsiteX13525" fmla="*/ 17335024 w 21624131"/>
              <a:gd name="connsiteY13525" fmla="*/ 5146066 h 13294492"/>
              <a:gd name="connsiteX13526" fmla="*/ 17307191 w 21624131"/>
              <a:gd name="connsiteY13526" fmla="*/ 5173669 h 13294492"/>
              <a:gd name="connsiteX13527" fmla="*/ 17270078 w 21624131"/>
              <a:gd name="connsiteY13527" fmla="*/ 5178270 h 13294492"/>
              <a:gd name="connsiteX13528" fmla="*/ 17302550 w 21624131"/>
              <a:gd name="connsiteY13528" fmla="*/ 5155268 h 13294492"/>
              <a:gd name="connsiteX13529" fmla="*/ 17325745 w 21624131"/>
              <a:gd name="connsiteY13529" fmla="*/ 5145493 h 13294492"/>
              <a:gd name="connsiteX13530" fmla="*/ 11093925 w 21624131"/>
              <a:gd name="connsiteY13530" fmla="*/ 7061867 h 13294492"/>
              <a:gd name="connsiteX13531" fmla="*/ 11111084 w 21624131"/>
              <a:gd name="connsiteY13531" fmla="*/ 7057357 h 13294492"/>
              <a:gd name="connsiteX13532" fmla="*/ 11088944 w 21624131"/>
              <a:gd name="connsiteY13532" fmla="*/ 7075398 h 13294492"/>
              <a:gd name="connsiteX13533" fmla="*/ 11062375 w 21624131"/>
              <a:gd name="connsiteY13533" fmla="*/ 7084418 h 13294492"/>
              <a:gd name="connsiteX13534" fmla="*/ 11080087 w 21624131"/>
              <a:gd name="connsiteY13534" fmla="*/ 7066377 h 13294492"/>
              <a:gd name="connsiteX13535" fmla="*/ 11093925 w 21624131"/>
              <a:gd name="connsiteY13535" fmla="*/ 7061867 h 13294492"/>
              <a:gd name="connsiteX13536" fmla="*/ 3107858 w 21624131"/>
              <a:gd name="connsiteY13536" fmla="*/ 9513722 h 13294492"/>
              <a:gd name="connsiteX13537" fmla="*/ 3166960 w 21624131"/>
              <a:gd name="connsiteY13537" fmla="*/ 9546441 h 13294492"/>
              <a:gd name="connsiteX13538" fmla="*/ 3126043 w 21624131"/>
              <a:gd name="connsiteY13538" fmla="*/ 9602530 h 13294492"/>
              <a:gd name="connsiteX13539" fmla="*/ 3057850 w 21624131"/>
              <a:gd name="connsiteY13539" fmla="*/ 9565137 h 13294492"/>
              <a:gd name="connsiteX13540" fmla="*/ 3107858 w 21624131"/>
              <a:gd name="connsiteY13540" fmla="*/ 9513722 h 13294492"/>
              <a:gd name="connsiteX13541" fmla="*/ 1854053 w 21624131"/>
              <a:gd name="connsiteY13541" fmla="*/ 9898009 h 13294492"/>
              <a:gd name="connsiteX13542" fmla="*/ 1924713 w 21624131"/>
              <a:gd name="connsiteY13542" fmla="*/ 9926209 h 13294492"/>
              <a:gd name="connsiteX13543" fmla="*/ 1872895 w 21624131"/>
              <a:gd name="connsiteY13543" fmla="*/ 9973209 h 13294492"/>
              <a:gd name="connsiteX13544" fmla="*/ 1811658 w 21624131"/>
              <a:gd name="connsiteY13544" fmla="*/ 9949708 h 13294492"/>
              <a:gd name="connsiteX13545" fmla="*/ 1854053 w 21624131"/>
              <a:gd name="connsiteY13545" fmla="*/ 9898009 h 13294492"/>
              <a:gd name="connsiteX13546" fmla="*/ 14031696 w 21624131"/>
              <a:gd name="connsiteY13546" fmla="*/ 6145416 h 13294492"/>
              <a:gd name="connsiteX13547" fmla="*/ 14064169 w 21624131"/>
              <a:gd name="connsiteY13547" fmla="*/ 6159333 h 13294492"/>
              <a:gd name="connsiteX13548" fmla="*/ 14031698 w 21624131"/>
              <a:gd name="connsiteY13548" fmla="*/ 6177889 h 13294492"/>
              <a:gd name="connsiteX13549" fmla="*/ 14008502 w 21624131"/>
              <a:gd name="connsiteY13549" fmla="*/ 6163972 h 13294492"/>
              <a:gd name="connsiteX13550" fmla="*/ 14031696 w 21624131"/>
              <a:gd name="connsiteY13550" fmla="*/ 6145416 h 13294492"/>
              <a:gd name="connsiteX13551" fmla="*/ 14558607 w 21624131"/>
              <a:gd name="connsiteY13551" fmla="*/ 5983052 h 13294492"/>
              <a:gd name="connsiteX13552" fmla="*/ 14585667 w 21624131"/>
              <a:gd name="connsiteY13552" fmla="*/ 5992072 h 13294492"/>
              <a:gd name="connsiteX13553" fmla="*/ 14563117 w 21624131"/>
              <a:gd name="connsiteY13553" fmla="*/ 6005602 h 13294492"/>
              <a:gd name="connsiteX13554" fmla="*/ 14531546 w 21624131"/>
              <a:gd name="connsiteY13554" fmla="*/ 6001092 h 13294492"/>
              <a:gd name="connsiteX13555" fmla="*/ 14558607 w 21624131"/>
              <a:gd name="connsiteY13555" fmla="*/ 5983052 h 13294492"/>
              <a:gd name="connsiteX13556" fmla="*/ 19157956 w 21624131"/>
              <a:gd name="connsiteY13556" fmla="*/ 4566340 h 13294492"/>
              <a:gd name="connsiteX13557" fmla="*/ 19194886 w 21624131"/>
              <a:gd name="connsiteY13557" fmla="*/ 4575722 h 13294492"/>
              <a:gd name="connsiteX13558" fmla="*/ 19171805 w 21624131"/>
              <a:gd name="connsiteY13558" fmla="*/ 4617937 h 13294492"/>
              <a:gd name="connsiteX13559" fmla="*/ 19121026 w 21624131"/>
              <a:gd name="connsiteY13559" fmla="*/ 4613246 h 13294492"/>
              <a:gd name="connsiteX13560" fmla="*/ 19157956 w 21624131"/>
              <a:gd name="connsiteY13560" fmla="*/ 4566340 h 13294492"/>
              <a:gd name="connsiteX13561" fmla="*/ 16375726 w 21624131"/>
              <a:gd name="connsiteY13561" fmla="*/ 5421209 h 13294492"/>
              <a:gd name="connsiteX13562" fmla="*/ 16386029 w 21624131"/>
              <a:gd name="connsiteY13562" fmla="*/ 5422449 h 13294492"/>
              <a:gd name="connsiteX13563" fmla="*/ 16363132 w 21624131"/>
              <a:gd name="connsiteY13563" fmla="*/ 5437333 h 13294492"/>
              <a:gd name="connsiteX13564" fmla="*/ 16335655 w 21624131"/>
              <a:gd name="connsiteY13564" fmla="*/ 5447256 h 13294492"/>
              <a:gd name="connsiteX13565" fmla="*/ 16358553 w 21624131"/>
              <a:gd name="connsiteY13565" fmla="*/ 5427410 h 13294492"/>
              <a:gd name="connsiteX13566" fmla="*/ 16375726 w 21624131"/>
              <a:gd name="connsiteY13566" fmla="*/ 5421209 h 13294492"/>
              <a:gd name="connsiteX13567" fmla="*/ 18069123 w 21624131"/>
              <a:gd name="connsiteY13567" fmla="*/ 4899953 h 13294492"/>
              <a:gd name="connsiteX13568" fmla="*/ 18085241 w 21624131"/>
              <a:gd name="connsiteY13568" fmla="*/ 4904687 h 13294492"/>
              <a:gd name="connsiteX13569" fmla="*/ 18056588 w 21624131"/>
              <a:gd name="connsiteY13569" fmla="*/ 4937837 h 13294492"/>
              <a:gd name="connsiteX13570" fmla="*/ 18018386 w 21624131"/>
              <a:gd name="connsiteY13570" fmla="*/ 4947308 h 13294492"/>
              <a:gd name="connsiteX13571" fmla="*/ 18042262 w 21624131"/>
              <a:gd name="connsiteY13571" fmla="*/ 4909423 h 13294492"/>
              <a:gd name="connsiteX13572" fmla="*/ 18069123 w 21624131"/>
              <a:gd name="connsiteY13572" fmla="*/ 4899953 h 13294492"/>
              <a:gd name="connsiteX13573" fmla="*/ 969972 w 21624131"/>
              <a:gd name="connsiteY13573" fmla="*/ 10157658 h 13294492"/>
              <a:gd name="connsiteX13574" fmla="*/ 1034515 w 21624131"/>
              <a:gd name="connsiteY13574" fmla="*/ 10180490 h 13294492"/>
              <a:gd name="connsiteX13575" fmla="*/ 983802 w 21624131"/>
              <a:gd name="connsiteY13575" fmla="*/ 10221589 h 13294492"/>
              <a:gd name="connsiteX13576" fmla="*/ 919258 w 21624131"/>
              <a:gd name="connsiteY13576" fmla="*/ 10198756 h 13294492"/>
              <a:gd name="connsiteX13577" fmla="*/ 969972 w 21624131"/>
              <a:gd name="connsiteY13577" fmla="*/ 10157658 h 13294492"/>
              <a:gd name="connsiteX13578" fmla="*/ 8734180 w 21624131"/>
              <a:gd name="connsiteY13578" fmla="*/ 7769053 h 13294492"/>
              <a:gd name="connsiteX13579" fmla="*/ 8762225 w 21624131"/>
              <a:gd name="connsiteY13579" fmla="*/ 7787094 h 13294492"/>
              <a:gd name="connsiteX13580" fmla="*/ 8743527 w 21624131"/>
              <a:gd name="connsiteY13580" fmla="*/ 7805135 h 13294492"/>
              <a:gd name="connsiteX13581" fmla="*/ 8710809 w 21624131"/>
              <a:gd name="connsiteY13581" fmla="*/ 7791604 h 13294492"/>
              <a:gd name="connsiteX13582" fmla="*/ 8734180 w 21624131"/>
              <a:gd name="connsiteY13582" fmla="*/ 7769053 h 13294492"/>
              <a:gd name="connsiteX13583" fmla="*/ 4123405 w 21624131"/>
              <a:gd name="connsiteY13583" fmla="*/ 9185907 h 13294492"/>
              <a:gd name="connsiteX13584" fmla="*/ 4158654 w 21624131"/>
              <a:gd name="connsiteY13584" fmla="*/ 9176204 h 13294492"/>
              <a:gd name="connsiteX13585" fmla="*/ 4218751 w 21624131"/>
              <a:gd name="connsiteY13585" fmla="*/ 9217302 h 13294492"/>
              <a:gd name="connsiteX13586" fmla="*/ 4167901 w 21624131"/>
              <a:gd name="connsiteY13586" fmla="*/ 9249268 h 13294492"/>
              <a:gd name="connsiteX13587" fmla="*/ 4112425 w 21624131"/>
              <a:gd name="connsiteY13587" fmla="*/ 9212736 h 13294492"/>
              <a:gd name="connsiteX13588" fmla="*/ 4123405 w 21624131"/>
              <a:gd name="connsiteY13588" fmla="*/ 9185907 h 13294492"/>
              <a:gd name="connsiteX13589" fmla="*/ 12024277 w 21624131"/>
              <a:gd name="connsiteY13589" fmla="*/ 6755439 h 13294492"/>
              <a:gd name="connsiteX13590" fmla="*/ 12056332 w 21624131"/>
              <a:gd name="connsiteY13590" fmla="*/ 6750800 h 13294492"/>
              <a:gd name="connsiteX13591" fmla="*/ 12033435 w 21624131"/>
              <a:gd name="connsiteY13591" fmla="*/ 6769356 h 13294492"/>
              <a:gd name="connsiteX13592" fmla="*/ 12001378 w 21624131"/>
              <a:gd name="connsiteY13592" fmla="*/ 6778634 h 13294492"/>
              <a:gd name="connsiteX13593" fmla="*/ 12024277 w 21624131"/>
              <a:gd name="connsiteY13593" fmla="*/ 6755439 h 13294492"/>
              <a:gd name="connsiteX13594" fmla="*/ 17131029 w 21624131"/>
              <a:gd name="connsiteY13594" fmla="*/ 5184427 h 13294492"/>
              <a:gd name="connsiteX13595" fmla="*/ 17135610 w 21624131"/>
              <a:gd name="connsiteY13595" fmla="*/ 5191530 h 13294492"/>
              <a:gd name="connsiteX13596" fmla="*/ 17117292 w 21624131"/>
              <a:gd name="connsiteY13596" fmla="*/ 5205738 h 13294492"/>
              <a:gd name="connsiteX13597" fmla="*/ 17080655 w 21624131"/>
              <a:gd name="connsiteY13597" fmla="*/ 5215208 h 13294492"/>
              <a:gd name="connsiteX13598" fmla="*/ 17112712 w 21624131"/>
              <a:gd name="connsiteY13598" fmla="*/ 5191530 h 13294492"/>
              <a:gd name="connsiteX13599" fmla="*/ 17131029 w 21624131"/>
              <a:gd name="connsiteY13599" fmla="*/ 5184427 h 13294492"/>
              <a:gd name="connsiteX13600" fmla="*/ 15442504 w 21624131"/>
              <a:gd name="connsiteY13600" fmla="*/ 5695669 h 13294492"/>
              <a:gd name="connsiteX13601" fmla="*/ 15470548 w 21624131"/>
              <a:gd name="connsiteY13601" fmla="*/ 5695670 h 13294492"/>
              <a:gd name="connsiteX13602" fmla="*/ 15447177 w 21624131"/>
              <a:gd name="connsiteY13602" fmla="*/ 5710283 h 13294492"/>
              <a:gd name="connsiteX13603" fmla="*/ 15419132 w 21624131"/>
              <a:gd name="connsiteY13603" fmla="*/ 5710282 h 13294492"/>
              <a:gd name="connsiteX13604" fmla="*/ 15442504 w 21624131"/>
              <a:gd name="connsiteY13604" fmla="*/ 5695669 h 13294492"/>
              <a:gd name="connsiteX13605" fmla="*/ 12583182 w 21624131"/>
              <a:gd name="connsiteY13605" fmla="*/ 6574327 h 13294492"/>
              <a:gd name="connsiteX13606" fmla="*/ 12623773 w 21624131"/>
              <a:gd name="connsiteY13606" fmla="*/ 6564856 h 13294492"/>
              <a:gd name="connsiteX13607" fmla="*/ 12592202 w 21624131"/>
              <a:gd name="connsiteY13607" fmla="*/ 6593270 h 13294492"/>
              <a:gd name="connsiteX13608" fmla="*/ 12560631 w 21624131"/>
              <a:gd name="connsiteY13608" fmla="*/ 6598006 h 13294492"/>
              <a:gd name="connsiteX13609" fmla="*/ 12583182 w 21624131"/>
              <a:gd name="connsiteY13609" fmla="*/ 6574327 h 13294492"/>
              <a:gd name="connsiteX13610" fmla="*/ 15802409 w 21624131"/>
              <a:gd name="connsiteY13610" fmla="*/ 5581473 h 13294492"/>
              <a:gd name="connsiteX13611" fmla="*/ 15830455 w 21624131"/>
              <a:gd name="connsiteY13611" fmla="*/ 5581473 h 13294492"/>
              <a:gd name="connsiteX13612" fmla="*/ 15802409 w 21624131"/>
              <a:gd name="connsiteY13612" fmla="*/ 5594462 h 13294492"/>
              <a:gd name="connsiteX13613" fmla="*/ 15779041 w 21624131"/>
              <a:gd name="connsiteY13613" fmla="*/ 5594461 h 13294492"/>
              <a:gd name="connsiteX13614" fmla="*/ 15802409 w 21624131"/>
              <a:gd name="connsiteY13614" fmla="*/ 5581473 h 13294492"/>
              <a:gd name="connsiteX13615" fmla="*/ 7836506 w 21624131"/>
              <a:gd name="connsiteY13615" fmla="*/ 8028113 h 13294492"/>
              <a:gd name="connsiteX13616" fmla="*/ 7869226 w 21624131"/>
              <a:gd name="connsiteY13616" fmla="*/ 8056256 h 13294492"/>
              <a:gd name="connsiteX13617" fmla="*/ 7845855 w 21624131"/>
              <a:gd name="connsiteY13617" fmla="*/ 8093780 h 13294492"/>
              <a:gd name="connsiteX13618" fmla="*/ 7817810 w 21624131"/>
              <a:gd name="connsiteY13618" fmla="*/ 8060946 h 13294492"/>
              <a:gd name="connsiteX13619" fmla="*/ 7836506 w 21624131"/>
              <a:gd name="connsiteY13619" fmla="*/ 8028113 h 13294492"/>
              <a:gd name="connsiteX13620" fmla="*/ 16933332 w 21624131"/>
              <a:gd name="connsiteY13620" fmla="*/ 5229415 h 13294492"/>
              <a:gd name="connsiteX13621" fmla="*/ 16940772 w 21624131"/>
              <a:gd name="connsiteY13621" fmla="*/ 5229995 h 13294492"/>
              <a:gd name="connsiteX13622" fmla="*/ 16922456 w 21624131"/>
              <a:gd name="connsiteY13622" fmla="*/ 5248551 h 13294492"/>
              <a:gd name="connsiteX13623" fmla="*/ 16885819 w 21624131"/>
              <a:gd name="connsiteY13623" fmla="*/ 5257830 h 13294492"/>
              <a:gd name="connsiteX13624" fmla="*/ 16908717 w 21624131"/>
              <a:gd name="connsiteY13624" fmla="*/ 5239272 h 13294492"/>
              <a:gd name="connsiteX13625" fmla="*/ 16933332 w 21624131"/>
              <a:gd name="connsiteY13625" fmla="*/ 5229415 h 13294492"/>
              <a:gd name="connsiteX13626" fmla="*/ 11847696 w 21624131"/>
              <a:gd name="connsiteY13626" fmla="*/ 6793517 h 13294492"/>
              <a:gd name="connsiteX13627" fmla="*/ 11856153 w 21624131"/>
              <a:gd name="connsiteY13627" fmla="*/ 6794097 h 13294492"/>
              <a:gd name="connsiteX13628" fmla="*/ 11833602 w 21624131"/>
              <a:gd name="connsiteY13628" fmla="*/ 6812653 h 13294492"/>
              <a:gd name="connsiteX13629" fmla="*/ 11811053 w 21624131"/>
              <a:gd name="connsiteY13629" fmla="*/ 6817292 h 13294492"/>
              <a:gd name="connsiteX13630" fmla="*/ 11829092 w 21624131"/>
              <a:gd name="connsiteY13630" fmla="*/ 6803375 h 13294492"/>
              <a:gd name="connsiteX13631" fmla="*/ 11847696 w 21624131"/>
              <a:gd name="connsiteY13631" fmla="*/ 6793517 h 13294492"/>
              <a:gd name="connsiteX13632" fmla="*/ 18601824 w 21624131"/>
              <a:gd name="connsiteY13632" fmla="*/ 4714951 h 13294492"/>
              <a:gd name="connsiteX13633" fmla="*/ 18639347 w 21624131"/>
              <a:gd name="connsiteY13633" fmla="*/ 4719531 h 13294492"/>
              <a:gd name="connsiteX13634" fmla="*/ 18606512 w 21624131"/>
              <a:gd name="connsiteY13634" fmla="*/ 4756167 h 13294492"/>
              <a:gd name="connsiteX13635" fmla="*/ 18568990 w 21624131"/>
              <a:gd name="connsiteY13635" fmla="*/ 4751586 h 13294492"/>
              <a:gd name="connsiteX13636" fmla="*/ 18601824 w 21624131"/>
              <a:gd name="connsiteY13636" fmla="*/ 4714951 h 13294492"/>
              <a:gd name="connsiteX13637" fmla="*/ 19850948 w 21624131"/>
              <a:gd name="connsiteY13637" fmla="*/ 4329457 h 13294492"/>
              <a:gd name="connsiteX13638" fmla="*/ 19880076 w 21624131"/>
              <a:gd name="connsiteY13638" fmla="*/ 4320758 h 13294492"/>
              <a:gd name="connsiteX13639" fmla="*/ 19917359 w 21624131"/>
              <a:gd name="connsiteY13639" fmla="*/ 4339314 h 13294492"/>
              <a:gd name="connsiteX13640" fmla="*/ 19889396 w 21624131"/>
              <a:gd name="connsiteY13640" fmla="*/ 4376425 h 13294492"/>
              <a:gd name="connsiteX13641" fmla="*/ 19842792 w 21624131"/>
              <a:gd name="connsiteY13641" fmla="*/ 4348592 h 13294492"/>
              <a:gd name="connsiteX13642" fmla="*/ 19850948 w 21624131"/>
              <a:gd name="connsiteY13642" fmla="*/ 4329457 h 13294492"/>
              <a:gd name="connsiteX13643" fmla="*/ 5741825 w 21624131"/>
              <a:gd name="connsiteY13643" fmla="*/ 8666788 h 13294492"/>
              <a:gd name="connsiteX13644" fmla="*/ 5768367 w 21624131"/>
              <a:gd name="connsiteY13644" fmla="*/ 8671523 h 13294492"/>
              <a:gd name="connsiteX13645" fmla="*/ 5809914 w 21624131"/>
              <a:gd name="connsiteY13645" fmla="*/ 8709410 h 13294492"/>
              <a:gd name="connsiteX13646" fmla="*/ 5777599 w 21624131"/>
              <a:gd name="connsiteY13646" fmla="*/ 8709409 h 13294492"/>
              <a:gd name="connsiteX13647" fmla="*/ 5736053 w 21624131"/>
              <a:gd name="connsiteY13647" fmla="*/ 8676260 h 13294492"/>
              <a:gd name="connsiteX13648" fmla="*/ 5741825 w 21624131"/>
              <a:gd name="connsiteY13648" fmla="*/ 8666788 h 13294492"/>
              <a:gd name="connsiteX13649" fmla="*/ 1493043 w 21624131"/>
              <a:gd name="connsiteY13649" fmla="*/ 9972899 h 13294492"/>
              <a:gd name="connsiteX13650" fmla="*/ 1562199 w 21624131"/>
              <a:gd name="connsiteY13650" fmla="*/ 9991363 h 13294492"/>
              <a:gd name="connsiteX13651" fmla="*/ 1511485 w 21624131"/>
              <a:gd name="connsiteY13651" fmla="*/ 10037526 h 13294492"/>
              <a:gd name="connsiteX13652" fmla="*/ 1446940 w 21624131"/>
              <a:gd name="connsiteY13652" fmla="*/ 10019062 h 13294492"/>
              <a:gd name="connsiteX13653" fmla="*/ 1493043 w 21624131"/>
              <a:gd name="connsiteY13653" fmla="*/ 9972899 h 13294492"/>
              <a:gd name="connsiteX13654" fmla="*/ 5274594 w 21624131"/>
              <a:gd name="connsiteY13654" fmla="*/ 8809693 h 13294492"/>
              <a:gd name="connsiteX13655" fmla="*/ 5314703 w 21624131"/>
              <a:gd name="connsiteY13655" fmla="*/ 8819682 h 13294492"/>
              <a:gd name="connsiteX13656" fmla="*/ 5356106 w 21624131"/>
              <a:gd name="connsiteY13656" fmla="*/ 8852832 h 13294492"/>
              <a:gd name="connsiteX13657" fmla="*/ 5319303 w 21624131"/>
              <a:gd name="connsiteY13657" fmla="*/ 8852831 h 13294492"/>
              <a:gd name="connsiteX13658" fmla="*/ 5273300 w 21624131"/>
              <a:gd name="connsiteY13658" fmla="*/ 8814947 h 13294492"/>
              <a:gd name="connsiteX13659" fmla="*/ 5274594 w 21624131"/>
              <a:gd name="connsiteY13659" fmla="*/ 8809693 h 13294492"/>
              <a:gd name="connsiteX13660" fmla="*/ 15081369 w 21624131"/>
              <a:gd name="connsiteY13660" fmla="*/ 5792726 h 13294492"/>
              <a:gd name="connsiteX13661" fmla="*/ 15107937 w 21624131"/>
              <a:gd name="connsiteY13661" fmla="*/ 5797236 h 13294492"/>
              <a:gd name="connsiteX13662" fmla="*/ 15085797 w 21624131"/>
              <a:gd name="connsiteY13662" fmla="*/ 5810767 h 13294492"/>
              <a:gd name="connsiteX13663" fmla="*/ 15059228 w 21624131"/>
              <a:gd name="connsiteY13663" fmla="*/ 5806256 h 13294492"/>
              <a:gd name="connsiteX13664" fmla="*/ 15081369 w 21624131"/>
              <a:gd name="connsiteY13664" fmla="*/ 5792726 h 13294492"/>
              <a:gd name="connsiteX13665" fmla="*/ 3635973 w 21624131"/>
              <a:gd name="connsiteY13665" fmla="*/ 9311507 h 13294492"/>
              <a:gd name="connsiteX13666" fmla="*/ 3696480 w 21624131"/>
              <a:gd name="connsiteY13666" fmla="*/ 9352097 h 13294492"/>
              <a:gd name="connsiteX13667" fmla="*/ 3645281 w 21624131"/>
              <a:gd name="connsiteY13667" fmla="*/ 9392689 h 13294492"/>
              <a:gd name="connsiteX13668" fmla="*/ 3584774 w 21624131"/>
              <a:gd name="connsiteY13668" fmla="*/ 9356608 h 13294492"/>
              <a:gd name="connsiteX13669" fmla="*/ 3635973 w 21624131"/>
              <a:gd name="connsiteY13669" fmla="*/ 9311507 h 13294492"/>
              <a:gd name="connsiteX13670" fmla="*/ 2747485 w 21624131"/>
              <a:gd name="connsiteY13670" fmla="*/ 9583342 h 13294492"/>
              <a:gd name="connsiteX13671" fmla="*/ 2807018 w 21624131"/>
              <a:gd name="connsiteY13671" fmla="*/ 9616061 h 13294492"/>
              <a:gd name="connsiteX13672" fmla="*/ 2761224 w 21624131"/>
              <a:gd name="connsiteY13672" fmla="*/ 9672149 h 13294492"/>
              <a:gd name="connsiteX13673" fmla="*/ 2697110 w 21624131"/>
              <a:gd name="connsiteY13673" fmla="*/ 9639432 h 13294492"/>
              <a:gd name="connsiteX13674" fmla="*/ 2747485 w 21624131"/>
              <a:gd name="connsiteY13674" fmla="*/ 9583342 h 13294492"/>
              <a:gd name="connsiteX13675" fmla="*/ 16160348 w 21624131"/>
              <a:gd name="connsiteY13675" fmla="*/ 5454830 h 13294492"/>
              <a:gd name="connsiteX13676" fmla="*/ 16193069 w 21624131"/>
              <a:gd name="connsiteY13676" fmla="*/ 5454831 h 13294492"/>
              <a:gd name="connsiteX13677" fmla="*/ 16165023 w 21624131"/>
              <a:gd name="connsiteY13677" fmla="*/ 5469443 h 13294492"/>
              <a:gd name="connsiteX13678" fmla="*/ 16141651 w 21624131"/>
              <a:gd name="connsiteY13678" fmla="*/ 5469443 h 13294492"/>
              <a:gd name="connsiteX13679" fmla="*/ 16160348 w 21624131"/>
              <a:gd name="connsiteY13679" fmla="*/ 5454830 h 13294492"/>
              <a:gd name="connsiteX13680" fmla="*/ 9424747 w 21624131"/>
              <a:gd name="connsiteY13680" fmla="*/ 7525845 h 13294492"/>
              <a:gd name="connsiteX13681" fmla="*/ 9437017 w 21624131"/>
              <a:gd name="connsiteY13681" fmla="*/ 7522800 h 13294492"/>
              <a:gd name="connsiteX13682" fmla="*/ 9455715 w 21624131"/>
              <a:gd name="connsiteY13682" fmla="*/ 7537413 h 13294492"/>
              <a:gd name="connsiteX13683" fmla="*/ 9437017 w 21624131"/>
              <a:gd name="connsiteY13683" fmla="*/ 7547155 h 13294492"/>
              <a:gd name="connsiteX13684" fmla="*/ 9408973 w 21624131"/>
              <a:gd name="connsiteY13684" fmla="*/ 7532542 h 13294492"/>
              <a:gd name="connsiteX13685" fmla="*/ 9424747 w 21624131"/>
              <a:gd name="connsiteY13685" fmla="*/ 7525845 h 13294492"/>
              <a:gd name="connsiteX13686" fmla="*/ 11656611 w 21624131"/>
              <a:gd name="connsiteY13686" fmla="*/ 6838843 h 13294492"/>
              <a:gd name="connsiteX13687" fmla="*/ 11663122 w 21624131"/>
              <a:gd name="connsiteY13687" fmla="*/ 6839971 h 13294492"/>
              <a:gd name="connsiteX13688" fmla="*/ 11644179 w 21624131"/>
              <a:gd name="connsiteY13688" fmla="*/ 6858011 h 13294492"/>
              <a:gd name="connsiteX13689" fmla="*/ 11615765 w 21624131"/>
              <a:gd name="connsiteY13689" fmla="*/ 6862521 h 13294492"/>
              <a:gd name="connsiteX13690" fmla="*/ 11639444 w 21624131"/>
              <a:gd name="connsiteY13690" fmla="*/ 6844481 h 13294492"/>
              <a:gd name="connsiteX13691" fmla="*/ 11656611 w 21624131"/>
              <a:gd name="connsiteY13691" fmla="*/ 6838843 h 13294492"/>
              <a:gd name="connsiteX13692" fmla="*/ 10881069 w 21624131"/>
              <a:gd name="connsiteY13692" fmla="*/ 7076300 h 13294492"/>
              <a:gd name="connsiteX13693" fmla="*/ 10908130 w 21624131"/>
              <a:gd name="connsiteY13693" fmla="*/ 7076300 h 13294492"/>
              <a:gd name="connsiteX13694" fmla="*/ 10894599 w 21624131"/>
              <a:gd name="connsiteY13694" fmla="*/ 7094341 h 13294492"/>
              <a:gd name="connsiteX13695" fmla="*/ 10867538 w 21624131"/>
              <a:gd name="connsiteY13695" fmla="*/ 7094341 h 13294492"/>
              <a:gd name="connsiteX13696" fmla="*/ 10881069 w 21624131"/>
              <a:gd name="connsiteY13696" fmla="*/ 7076300 h 13294492"/>
              <a:gd name="connsiteX13697" fmla="*/ 19508142 w 21624131"/>
              <a:gd name="connsiteY13697" fmla="*/ 4422815 h 13294492"/>
              <a:gd name="connsiteX13698" fmla="*/ 19554748 w 21624131"/>
              <a:gd name="connsiteY13698" fmla="*/ 4427455 h 13294492"/>
              <a:gd name="connsiteX13699" fmla="*/ 19522124 w 21624131"/>
              <a:gd name="connsiteY13699" fmla="*/ 4473843 h 13294492"/>
              <a:gd name="connsiteX13700" fmla="*/ 19480179 w 21624131"/>
              <a:gd name="connsiteY13700" fmla="*/ 4464566 h 13294492"/>
              <a:gd name="connsiteX13701" fmla="*/ 19508142 w 21624131"/>
              <a:gd name="connsiteY13701" fmla="*/ 4422815 h 13294492"/>
              <a:gd name="connsiteX13702" fmla="*/ 16737156 w 21624131"/>
              <a:gd name="connsiteY13702" fmla="*/ 5274742 h 13294492"/>
              <a:gd name="connsiteX13703" fmla="*/ 16747812 w 21624131"/>
              <a:gd name="connsiteY13703" fmla="*/ 5275870 h 13294492"/>
              <a:gd name="connsiteX13704" fmla="*/ 16719398 w 21624131"/>
              <a:gd name="connsiteY13704" fmla="*/ 5289400 h 13294492"/>
              <a:gd name="connsiteX13705" fmla="*/ 16690983 w 21624131"/>
              <a:gd name="connsiteY13705" fmla="*/ 5298421 h 13294492"/>
              <a:gd name="connsiteX13706" fmla="*/ 16719397 w 21624131"/>
              <a:gd name="connsiteY13706" fmla="*/ 5280380 h 13294492"/>
              <a:gd name="connsiteX13707" fmla="*/ 16737156 w 21624131"/>
              <a:gd name="connsiteY13707" fmla="*/ 5274742 h 13294492"/>
              <a:gd name="connsiteX13708" fmla="*/ 17875697 w 21624131"/>
              <a:gd name="connsiteY13708" fmla="*/ 4924551 h 13294492"/>
              <a:gd name="connsiteX13709" fmla="*/ 17889767 w 21624131"/>
              <a:gd name="connsiteY13709" fmla="*/ 4928426 h 13294492"/>
              <a:gd name="connsiteX13710" fmla="*/ 17852243 w 21624131"/>
              <a:gd name="connsiteY13710" fmla="*/ 4959422 h 13294492"/>
              <a:gd name="connsiteX13711" fmla="*/ 17819410 w 21624131"/>
              <a:gd name="connsiteY13711" fmla="*/ 4959422 h 13294492"/>
              <a:gd name="connsiteX13712" fmla="*/ 17847552 w 21624131"/>
              <a:gd name="connsiteY13712" fmla="*/ 4937282 h 13294492"/>
              <a:gd name="connsiteX13713" fmla="*/ 17875697 w 21624131"/>
              <a:gd name="connsiteY13713" fmla="*/ 4924551 h 13294492"/>
              <a:gd name="connsiteX13714" fmla="*/ 13670632 w 21624131"/>
              <a:gd name="connsiteY13714" fmla="*/ 6215773 h 13294492"/>
              <a:gd name="connsiteX13715" fmla="*/ 13697307 w 21624131"/>
              <a:gd name="connsiteY13715" fmla="*/ 6220026 h 13294492"/>
              <a:gd name="connsiteX13716" fmla="*/ 13675078 w 21624131"/>
              <a:gd name="connsiteY13716" fmla="*/ 6241289 h 13294492"/>
              <a:gd name="connsiteX13717" fmla="*/ 13643958 w 21624131"/>
              <a:gd name="connsiteY13717" fmla="*/ 6237036 h 13294492"/>
              <a:gd name="connsiteX13718" fmla="*/ 13670632 w 21624131"/>
              <a:gd name="connsiteY13718" fmla="*/ 6215773 h 13294492"/>
              <a:gd name="connsiteX13719" fmla="*/ 12943861 w 21624131"/>
              <a:gd name="connsiteY13719" fmla="*/ 6436317 h 13294492"/>
              <a:gd name="connsiteX13720" fmla="*/ 12976333 w 21624131"/>
              <a:gd name="connsiteY13720" fmla="*/ 6436317 h 13294492"/>
              <a:gd name="connsiteX13721" fmla="*/ 12957778 w 21624131"/>
              <a:gd name="connsiteY13721" fmla="*/ 6455260 h 13294492"/>
              <a:gd name="connsiteX13722" fmla="*/ 12920666 w 21624131"/>
              <a:gd name="connsiteY13722" fmla="*/ 6455260 h 13294492"/>
              <a:gd name="connsiteX13723" fmla="*/ 12943861 w 21624131"/>
              <a:gd name="connsiteY13723" fmla="*/ 6436317 h 13294492"/>
              <a:gd name="connsiteX13724" fmla="*/ 20563197 w 21624131"/>
              <a:gd name="connsiteY13724" fmla="*/ 4091515 h 13294492"/>
              <a:gd name="connsiteX13725" fmla="*/ 20604743 w 21624131"/>
              <a:gd name="connsiteY13725" fmla="*/ 4114518 h 13294492"/>
              <a:gd name="connsiteX13726" fmla="*/ 20577045 w 21624131"/>
              <a:gd name="connsiteY13726" fmla="*/ 4137520 h 13294492"/>
              <a:gd name="connsiteX13727" fmla="*/ 20535500 w 21624131"/>
              <a:gd name="connsiteY13727" fmla="*/ 4119117 h 13294492"/>
              <a:gd name="connsiteX13728" fmla="*/ 20563197 w 21624131"/>
              <a:gd name="connsiteY13728" fmla="*/ 4091515 h 13294492"/>
              <a:gd name="connsiteX13729" fmla="*/ 6574063 w 21624131"/>
              <a:gd name="connsiteY13729" fmla="*/ 8387951 h 13294492"/>
              <a:gd name="connsiteX13730" fmla="*/ 6596961 w 21624131"/>
              <a:gd name="connsiteY13730" fmla="*/ 8385132 h 13294492"/>
              <a:gd name="connsiteX13731" fmla="*/ 6619858 w 21624131"/>
              <a:gd name="connsiteY13731" fmla="*/ 8421212 h 13294492"/>
              <a:gd name="connsiteX13732" fmla="*/ 6596961 w 21624131"/>
              <a:gd name="connsiteY13732" fmla="*/ 8443763 h 13294492"/>
              <a:gd name="connsiteX13733" fmla="*/ 6564905 w 21624131"/>
              <a:gd name="connsiteY13733" fmla="*/ 8407682 h 13294492"/>
              <a:gd name="connsiteX13734" fmla="*/ 6574063 w 21624131"/>
              <a:gd name="connsiteY13734" fmla="*/ 8387951 h 13294492"/>
              <a:gd name="connsiteX13735" fmla="*/ 2381438 w 21624131"/>
              <a:gd name="connsiteY13735" fmla="*/ 9675277 h 13294492"/>
              <a:gd name="connsiteX13736" fmla="*/ 2447008 w 21624131"/>
              <a:gd name="connsiteY13736" fmla="*/ 9698471 h 13294492"/>
              <a:gd name="connsiteX13737" fmla="*/ 2400173 w 21624131"/>
              <a:gd name="connsiteY13737" fmla="*/ 9754139 h 13294492"/>
              <a:gd name="connsiteX13738" fmla="*/ 2334601 w 21624131"/>
              <a:gd name="connsiteY13738" fmla="*/ 9726305 h 13294492"/>
              <a:gd name="connsiteX13739" fmla="*/ 2381438 w 21624131"/>
              <a:gd name="connsiteY13739" fmla="*/ 9675277 h 13294492"/>
              <a:gd name="connsiteX13740" fmla="*/ 14719986 w 21624131"/>
              <a:gd name="connsiteY13740" fmla="*/ 5876613 h 13294492"/>
              <a:gd name="connsiteX13741" fmla="*/ 14748031 w 21624131"/>
              <a:gd name="connsiteY13741" fmla="*/ 5881123 h 13294492"/>
              <a:gd name="connsiteX13742" fmla="*/ 14724660 w 21624131"/>
              <a:gd name="connsiteY13742" fmla="*/ 5894654 h 13294492"/>
              <a:gd name="connsiteX13743" fmla="*/ 14696615 w 21624131"/>
              <a:gd name="connsiteY13743" fmla="*/ 5890143 h 13294492"/>
              <a:gd name="connsiteX13744" fmla="*/ 14719986 w 21624131"/>
              <a:gd name="connsiteY13744" fmla="*/ 5876613 h 13294492"/>
              <a:gd name="connsiteX13745" fmla="*/ 14175386 w 21624131"/>
              <a:gd name="connsiteY13745" fmla="*/ 6044053 h 13294492"/>
              <a:gd name="connsiteX13746" fmla="*/ 14193704 w 21624131"/>
              <a:gd name="connsiteY13746" fmla="*/ 6038978 h 13294492"/>
              <a:gd name="connsiteX13747" fmla="*/ 14225759 w 21624131"/>
              <a:gd name="connsiteY13747" fmla="*/ 6047999 h 13294492"/>
              <a:gd name="connsiteX13748" fmla="*/ 14202863 w 21624131"/>
              <a:gd name="connsiteY13748" fmla="*/ 6061529 h 13294492"/>
              <a:gd name="connsiteX13749" fmla="*/ 14170806 w 21624131"/>
              <a:gd name="connsiteY13749" fmla="*/ 6052509 h 13294492"/>
              <a:gd name="connsiteX13750" fmla="*/ 14175386 w 21624131"/>
              <a:gd name="connsiteY13750" fmla="*/ 6044053 h 13294492"/>
              <a:gd name="connsiteX13751" fmla="*/ 13305024 w 21624131"/>
              <a:gd name="connsiteY13751" fmla="*/ 6310486 h 13294492"/>
              <a:gd name="connsiteX13752" fmla="*/ 13338174 w 21624131"/>
              <a:gd name="connsiteY13752" fmla="*/ 6310486 h 13294492"/>
              <a:gd name="connsiteX13753" fmla="*/ 13314495 w 21624131"/>
              <a:gd name="connsiteY13753" fmla="*/ 6333681 h 13294492"/>
              <a:gd name="connsiteX13754" fmla="*/ 13281345 w 21624131"/>
              <a:gd name="connsiteY13754" fmla="*/ 6333681 h 13294492"/>
              <a:gd name="connsiteX13755" fmla="*/ 13305024 w 21624131"/>
              <a:gd name="connsiteY13755" fmla="*/ 6310486 h 13294492"/>
              <a:gd name="connsiteX13756" fmla="*/ 16538799 w 21624131"/>
              <a:gd name="connsiteY13756" fmla="*/ 5315603 h 13294492"/>
              <a:gd name="connsiteX13757" fmla="*/ 16547564 w 21624131"/>
              <a:gd name="connsiteY13757" fmla="*/ 5316820 h 13294492"/>
              <a:gd name="connsiteX13758" fmla="*/ 16524192 w 21624131"/>
              <a:gd name="connsiteY13758" fmla="*/ 5331433 h 13294492"/>
              <a:gd name="connsiteX13759" fmla="*/ 16496147 w 21624131"/>
              <a:gd name="connsiteY13759" fmla="*/ 5336304 h 13294492"/>
              <a:gd name="connsiteX13760" fmla="*/ 16519518 w 21624131"/>
              <a:gd name="connsiteY13760" fmla="*/ 5321692 h 13294492"/>
              <a:gd name="connsiteX13761" fmla="*/ 16538799 w 21624131"/>
              <a:gd name="connsiteY13761" fmla="*/ 5315603 h 13294492"/>
              <a:gd name="connsiteX13762" fmla="*/ 17677454 w 21624131"/>
              <a:gd name="connsiteY13762" fmla="*/ 4964108 h 13294492"/>
              <a:gd name="connsiteX13763" fmla="*/ 17690419 w 21624131"/>
              <a:gd name="connsiteY13763" fmla="*/ 4964673 h 13294492"/>
              <a:gd name="connsiteX13764" fmla="*/ 17667868 w 21624131"/>
              <a:gd name="connsiteY13764" fmla="*/ 4987224 h 13294492"/>
              <a:gd name="connsiteX13765" fmla="*/ 17627278 w 21624131"/>
              <a:gd name="connsiteY13765" fmla="*/ 4996244 h 13294492"/>
              <a:gd name="connsiteX13766" fmla="*/ 17654340 w 21624131"/>
              <a:gd name="connsiteY13766" fmla="*/ 4973692 h 13294492"/>
              <a:gd name="connsiteX13767" fmla="*/ 17677454 w 21624131"/>
              <a:gd name="connsiteY13767" fmla="*/ 4964108 h 13294492"/>
              <a:gd name="connsiteX13768" fmla="*/ 12403003 w 21624131"/>
              <a:gd name="connsiteY13768" fmla="*/ 6585537 h 13294492"/>
              <a:gd name="connsiteX13769" fmla="*/ 12415406 w 21624131"/>
              <a:gd name="connsiteY13769" fmla="*/ 6588437 h 13294492"/>
              <a:gd name="connsiteX13770" fmla="*/ 12392856 w 21624131"/>
              <a:gd name="connsiteY13770" fmla="*/ 6606993 h 13294492"/>
              <a:gd name="connsiteX13771" fmla="*/ 12361285 w 21624131"/>
              <a:gd name="connsiteY13771" fmla="*/ 6611632 h 13294492"/>
              <a:gd name="connsiteX13772" fmla="*/ 12383835 w 21624131"/>
              <a:gd name="connsiteY13772" fmla="*/ 6593075 h 13294492"/>
              <a:gd name="connsiteX13773" fmla="*/ 12403003 w 21624131"/>
              <a:gd name="connsiteY13773" fmla="*/ 6585537 h 13294492"/>
              <a:gd name="connsiteX13774" fmla="*/ 11473697 w 21624131"/>
              <a:gd name="connsiteY13774" fmla="*/ 6870640 h 13294492"/>
              <a:gd name="connsiteX13775" fmla="*/ 11445284 w 21624131"/>
              <a:gd name="connsiteY13775" fmla="*/ 6893834 h 13294492"/>
              <a:gd name="connsiteX13776" fmla="*/ 11421605 w 21624131"/>
              <a:gd name="connsiteY13776" fmla="*/ 6903112 h 13294492"/>
              <a:gd name="connsiteX13777" fmla="*/ 11435812 w 21624131"/>
              <a:gd name="connsiteY13777" fmla="*/ 6884556 h 13294492"/>
              <a:gd name="connsiteX13778" fmla="*/ 11473697 w 21624131"/>
              <a:gd name="connsiteY13778" fmla="*/ 6870640 h 13294492"/>
              <a:gd name="connsiteX13779" fmla="*/ 4299004 w 21624131"/>
              <a:gd name="connsiteY13779" fmla="*/ 9074966 h 13294492"/>
              <a:gd name="connsiteX13780" fmla="*/ 4320172 w 21624131"/>
              <a:gd name="connsiteY13780" fmla="*/ 9075177 h 13294492"/>
              <a:gd name="connsiteX13781" fmla="*/ 4379272 w 21624131"/>
              <a:gd name="connsiteY13781" fmla="*/ 9111258 h 13294492"/>
              <a:gd name="connsiteX13782" fmla="*/ 4338357 w 21624131"/>
              <a:gd name="connsiteY13782" fmla="*/ 9138319 h 13294492"/>
              <a:gd name="connsiteX13783" fmla="*/ 4274710 w 21624131"/>
              <a:gd name="connsiteY13783" fmla="*/ 9102238 h 13294492"/>
              <a:gd name="connsiteX13784" fmla="*/ 4299004 w 21624131"/>
              <a:gd name="connsiteY13784" fmla="*/ 9074966 h 13294492"/>
              <a:gd name="connsiteX13785" fmla="*/ 5113357 w 21624131"/>
              <a:gd name="connsiteY13785" fmla="*/ 8818552 h 13294492"/>
              <a:gd name="connsiteX13786" fmla="*/ 5143546 w 21624131"/>
              <a:gd name="connsiteY13786" fmla="*/ 8825317 h 13294492"/>
              <a:gd name="connsiteX13787" fmla="*/ 5195639 w 21624131"/>
              <a:gd name="connsiteY13787" fmla="*/ 8861398 h 13294492"/>
              <a:gd name="connsiteX13788" fmla="*/ 5148282 w 21624131"/>
              <a:gd name="connsiteY13788" fmla="*/ 8861398 h 13294492"/>
              <a:gd name="connsiteX13789" fmla="*/ 5100926 w 21624131"/>
              <a:gd name="connsiteY13789" fmla="*/ 8825317 h 13294492"/>
              <a:gd name="connsiteX13790" fmla="*/ 5113357 w 21624131"/>
              <a:gd name="connsiteY13790" fmla="*/ 8818552 h 13294492"/>
              <a:gd name="connsiteX13791" fmla="*/ 17460277 w 21624131"/>
              <a:gd name="connsiteY13791" fmla="*/ 5020856 h 13294492"/>
              <a:gd name="connsiteX13792" fmla="*/ 17492749 w 21624131"/>
              <a:gd name="connsiteY13792" fmla="*/ 5011579 h 13294492"/>
              <a:gd name="connsiteX13793" fmla="*/ 17464918 w 21624131"/>
              <a:gd name="connsiteY13793" fmla="*/ 5034772 h 13294492"/>
              <a:gd name="connsiteX13794" fmla="*/ 17437082 w 21624131"/>
              <a:gd name="connsiteY13794" fmla="*/ 5044050 h 13294492"/>
              <a:gd name="connsiteX13795" fmla="*/ 17460277 w 21624131"/>
              <a:gd name="connsiteY13795" fmla="*/ 5020856 h 13294492"/>
              <a:gd name="connsiteX13796" fmla="*/ 15605309 w 21624131"/>
              <a:gd name="connsiteY13796" fmla="*/ 5589592 h 13294492"/>
              <a:gd name="connsiteX13797" fmla="*/ 15632912 w 21624131"/>
              <a:gd name="connsiteY13797" fmla="*/ 5589592 h 13294492"/>
              <a:gd name="connsiteX13798" fmla="*/ 15619111 w 21624131"/>
              <a:gd name="connsiteY13798" fmla="*/ 5602580 h 13294492"/>
              <a:gd name="connsiteX13799" fmla="*/ 15586909 w 21624131"/>
              <a:gd name="connsiteY13799" fmla="*/ 5602580 h 13294492"/>
              <a:gd name="connsiteX13800" fmla="*/ 15605309 w 21624131"/>
              <a:gd name="connsiteY13800" fmla="*/ 5589592 h 13294492"/>
              <a:gd name="connsiteX13801" fmla="*/ 15965216 w 21624131"/>
              <a:gd name="connsiteY13801" fmla="*/ 5478643 h 13294492"/>
              <a:gd name="connsiteX13802" fmla="*/ 15992819 w 21624131"/>
              <a:gd name="connsiteY13802" fmla="*/ 5474314 h 13294492"/>
              <a:gd name="connsiteX13803" fmla="*/ 15974418 w 21624131"/>
              <a:gd name="connsiteY13803" fmla="*/ 5487302 h 13294492"/>
              <a:gd name="connsiteX13804" fmla="*/ 15946816 w 21624131"/>
              <a:gd name="connsiteY13804" fmla="*/ 5491631 h 13294492"/>
              <a:gd name="connsiteX13805" fmla="*/ 15965216 w 21624131"/>
              <a:gd name="connsiteY13805" fmla="*/ 5478643 h 13294492"/>
              <a:gd name="connsiteX13806" fmla="*/ 1132336 w 21624131"/>
              <a:gd name="connsiteY13806" fmla="*/ 10040699 h 13294492"/>
              <a:gd name="connsiteX13807" fmla="*/ 1196881 w 21624131"/>
              <a:gd name="connsiteY13807" fmla="*/ 10054771 h 13294492"/>
              <a:gd name="connsiteX13808" fmla="*/ 1146168 w 21624131"/>
              <a:gd name="connsiteY13808" fmla="*/ 10096986 h 13294492"/>
              <a:gd name="connsiteX13809" fmla="*/ 1086233 w 21624131"/>
              <a:gd name="connsiteY13809" fmla="*/ 10078224 h 13294492"/>
              <a:gd name="connsiteX13810" fmla="*/ 1132336 w 21624131"/>
              <a:gd name="connsiteY13810" fmla="*/ 10040699 h 13294492"/>
              <a:gd name="connsiteX13811" fmla="*/ 609088 w 21624131"/>
              <a:gd name="connsiteY13811" fmla="*/ 10199095 h 13294492"/>
              <a:gd name="connsiteX13812" fmla="*/ 673808 w 21624131"/>
              <a:gd name="connsiteY13812" fmla="*/ 10227238 h 13294492"/>
              <a:gd name="connsiteX13813" fmla="*/ 618334 w 21624131"/>
              <a:gd name="connsiteY13813" fmla="*/ 10264762 h 13294492"/>
              <a:gd name="connsiteX13814" fmla="*/ 567483 w 21624131"/>
              <a:gd name="connsiteY13814" fmla="*/ 10236618 h 13294492"/>
              <a:gd name="connsiteX13815" fmla="*/ 562859 w 21624131"/>
              <a:gd name="connsiteY13815" fmla="*/ 10231928 h 13294492"/>
              <a:gd name="connsiteX13816" fmla="*/ 609088 w 21624131"/>
              <a:gd name="connsiteY13816" fmla="*/ 10199095 h 13294492"/>
              <a:gd name="connsiteX13817" fmla="*/ 18424320 w 21624131"/>
              <a:gd name="connsiteY13817" fmla="*/ 4715896 h 13294492"/>
              <a:gd name="connsiteX13818" fmla="*/ 18439894 w 21624131"/>
              <a:gd name="connsiteY13818" fmla="*/ 4720553 h 13294492"/>
              <a:gd name="connsiteX13819" fmla="*/ 18412197 w 21624131"/>
              <a:gd name="connsiteY13819" fmla="*/ 4753271 h 13294492"/>
              <a:gd name="connsiteX13820" fmla="*/ 18375267 w 21624131"/>
              <a:gd name="connsiteY13820" fmla="*/ 4757947 h 13294492"/>
              <a:gd name="connsiteX13821" fmla="*/ 18398348 w 21624131"/>
              <a:gd name="connsiteY13821" fmla="*/ 4725227 h 13294492"/>
              <a:gd name="connsiteX13822" fmla="*/ 18424320 w 21624131"/>
              <a:gd name="connsiteY13822" fmla="*/ 4715896 h 13294492"/>
              <a:gd name="connsiteX13823" fmla="*/ 7475863 w 21624131"/>
              <a:gd name="connsiteY13823" fmla="*/ 8082956 h 13294492"/>
              <a:gd name="connsiteX13824" fmla="*/ 7503908 w 21624131"/>
              <a:gd name="connsiteY13824" fmla="*/ 8125577 h 13294492"/>
              <a:gd name="connsiteX13825" fmla="*/ 7480537 w 21624131"/>
              <a:gd name="connsiteY13825" fmla="*/ 8153990 h 13294492"/>
              <a:gd name="connsiteX13826" fmla="*/ 7452492 w 21624131"/>
              <a:gd name="connsiteY13826" fmla="*/ 8116105 h 13294492"/>
              <a:gd name="connsiteX13827" fmla="*/ 7475863 w 21624131"/>
              <a:gd name="connsiteY13827" fmla="*/ 8082956 h 13294492"/>
              <a:gd name="connsiteX13828" fmla="*/ 17279655 w 21624131"/>
              <a:gd name="connsiteY13828" fmla="*/ 5067632 h 13294492"/>
              <a:gd name="connsiteX13829" fmla="*/ 17297974 w 21624131"/>
              <a:gd name="connsiteY13829" fmla="*/ 5067631 h 13294492"/>
              <a:gd name="connsiteX13830" fmla="*/ 17270497 w 21624131"/>
              <a:gd name="connsiteY13830" fmla="*/ 5086187 h 13294492"/>
              <a:gd name="connsiteX13831" fmla="*/ 17243019 w 21624131"/>
              <a:gd name="connsiteY13831" fmla="*/ 5090827 h 13294492"/>
              <a:gd name="connsiteX13832" fmla="*/ 17279655 w 21624131"/>
              <a:gd name="connsiteY13832" fmla="*/ 5067632 h 13294492"/>
              <a:gd name="connsiteX13833" fmla="*/ 15230448 w 21624131"/>
              <a:gd name="connsiteY13833" fmla="*/ 5696718 h 13294492"/>
              <a:gd name="connsiteX13834" fmla="*/ 15248159 w 21624131"/>
              <a:gd name="connsiteY13834" fmla="*/ 5692152 h 13294492"/>
              <a:gd name="connsiteX13835" fmla="*/ 15270299 w 21624131"/>
              <a:gd name="connsiteY13835" fmla="*/ 5692150 h 13294492"/>
              <a:gd name="connsiteX13836" fmla="*/ 15252587 w 21624131"/>
              <a:gd name="connsiteY13836" fmla="*/ 5704327 h 13294492"/>
              <a:gd name="connsiteX13837" fmla="*/ 15226018 w 21624131"/>
              <a:gd name="connsiteY13837" fmla="*/ 5704328 h 13294492"/>
              <a:gd name="connsiteX13838" fmla="*/ 15230448 w 21624131"/>
              <a:gd name="connsiteY13838" fmla="*/ 5696718 h 13294492"/>
              <a:gd name="connsiteX13839" fmla="*/ 17089902 w 21624131"/>
              <a:gd name="connsiteY13839" fmla="*/ 5119933 h 13294492"/>
              <a:gd name="connsiteX13840" fmla="*/ 17102303 w 21624131"/>
              <a:gd name="connsiteY13840" fmla="*/ 5117114 h 13294492"/>
              <a:gd name="connsiteX13841" fmla="*/ 17079752 w 21624131"/>
              <a:gd name="connsiteY13841" fmla="*/ 5130644 h 13294492"/>
              <a:gd name="connsiteX13842" fmla="*/ 17048183 w 21624131"/>
              <a:gd name="connsiteY13842" fmla="*/ 5139663 h 13294492"/>
              <a:gd name="connsiteX13843" fmla="*/ 17070734 w 21624131"/>
              <a:gd name="connsiteY13843" fmla="*/ 5126133 h 13294492"/>
              <a:gd name="connsiteX13844" fmla="*/ 17089902 w 21624131"/>
              <a:gd name="connsiteY13844" fmla="*/ 5119933 h 13294492"/>
              <a:gd name="connsiteX13845" fmla="*/ 16326567 w 21624131"/>
              <a:gd name="connsiteY13845" fmla="*/ 5354165 h 13294492"/>
              <a:gd name="connsiteX13846" fmla="*/ 16349116 w 21624131"/>
              <a:gd name="connsiteY13846" fmla="*/ 5354165 h 13294492"/>
              <a:gd name="connsiteX13847" fmla="*/ 16335587 w 21624131"/>
              <a:gd name="connsiteY13847" fmla="*/ 5362822 h 13294492"/>
              <a:gd name="connsiteX13848" fmla="*/ 16304017 w 21624131"/>
              <a:gd name="connsiteY13848" fmla="*/ 5367153 h 13294492"/>
              <a:gd name="connsiteX13849" fmla="*/ 16326567 w 21624131"/>
              <a:gd name="connsiteY13849" fmla="*/ 5354165 h 13294492"/>
              <a:gd name="connsiteX13850" fmla="*/ 18957715 w 21624131"/>
              <a:gd name="connsiteY13850" fmla="*/ 4544349 h 13294492"/>
              <a:gd name="connsiteX13851" fmla="*/ 18994638 w 21624131"/>
              <a:gd name="connsiteY13851" fmla="*/ 4544330 h 13294492"/>
              <a:gd name="connsiteX13852" fmla="*/ 18962324 w 21624131"/>
              <a:gd name="connsiteY13852" fmla="*/ 4580411 h 13294492"/>
              <a:gd name="connsiteX13853" fmla="*/ 18925394 w 21624131"/>
              <a:gd name="connsiteY13853" fmla="*/ 4580411 h 13294492"/>
              <a:gd name="connsiteX13854" fmla="*/ 18957715 w 21624131"/>
              <a:gd name="connsiteY13854" fmla="*/ 4544349 h 13294492"/>
              <a:gd name="connsiteX13855" fmla="*/ 5576575 w 21624131"/>
              <a:gd name="connsiteY13855" fmla="*/ 8659008 h 13294492"/>
              <a:gd name="connsiteX13856" fmla="*/ 5601388 w 21624131"/>
              <a:gd name="connsiteY13856" fmla="*/ 8666112 h 13294492"/>
              <a:gd name="connsiteX13857" fmla="*/ 5642935 w 21624131"/>
              <a:gd name="connsiteY13857" fmla="*/ 8703996 h 13294492"/>
              <a:gd name="connsiteX13858" fmla="*/ 5615237 w 21624131"/>
              <a:gd name="connsiteY13858" fmla="*/ 8703997 h 13294492"/>
              <a:gd name="connsiteX13859" fmla="*/ 5569074 w 21624131"/>
              <a:gd name="connsiteY13859" fmla="*/ 8666112 h 13294492"/>
              <a:gd name="connsiteX13860" fmla="*/ 5576575 w 21624131"/>
              <a:gd name="connsiteY13860" fmla="*/ 8659008 h 13294492"/>
              <a:gd name="connsiteX13861" fmla="*/ 12208986 w 21624131"/>
              <a:gd name="connsiteY13861" fmla="*/ 6617518 h 13294492"/>
              <a:gd name="connsiteX13862" fmla="*/ 12217865 w 21624131"/>
              <a:gd name="connsiteY13862" fmla="*/ 6616277 h 13294492"/>
              <a:gd name="connsiteX13863" fmla="*/ 12194185 w 21624131"/>
              <a:gd name="connsiteY13863" fmla="*/ 6641077 h 13294492"/>
              <a:gd name="connsiteX13864" fmla="*/ 12165771 w 21624131"/>
              <a:gd name="connsiteY13864" fmla="*/ 6646038 h 13294492"/>
              <a:gd name="connsiteX13865" fmla="*/ 12189451 w 21624131"/>
              <a:gd name="connsiteY13865" fmla="*/ 6626200 h 13294492"/>
              <a:gd name="connsiteX13866" fmla="*/ 12208986 w 21624131"/>
              <a:gd name="connsiteY13866" fmla="*/ 6617518 h 13294492"/>
              <a:gd name="connsiteX13867" fmla="*/ 16896739 w 21624131"/>
              <a:gd name="connsiteY13867" fmla="*/ 5172183 h 13294492"/>
              <a:gd name="connsiteX13868" fmla="*/ 16905500 w 21624131"/>
              <a:gd name="connsiteY13868" fmla="*/ 5173401 h 13294492"/>
              <a:gd name="connsiteX13869" fmla="*/ 16891477 w 21624131"/>
              <a:gd name="connsiteY13869" fmla="*/ 5183143 h 13294492"/>
              <a:gd name="connsiteX13870" fmla="*/ 16858759 w 21624131"/>
              <a:gd name="connsiteY13870" fmla="*/ 5192884 h 13294492"/>
              <a:gd name="connsiteX13871" fmla="*/ 16877457 w 21624131"/>
              <a:gd name="connsiteY13871" fmla="*/ 5178272 h 13294492"/>
              <a:gd name="connsiteX13872" fmla="*/ 16896739 w 21624131"/>
              <a:gd name="connsiteY13872" fmla="*/ 5172183 h 13294492"/>
              <a:gd name="connsiteX13873" fmla="*/ 2020388 w 21624131"/>
              <a:gd name="connsiteY13873" fmla="*/ 9746325 h 13294492"/>
              <a:gd name="connsiteX13874" fmla="*/ 2079921 w 21624131"/>
              <a:gd name="connsiteY13874" fmla="*/ 9769113 h 13294492"/>
              <a:gd name="connsiteX13875" fmla="*/ 2034126 w 21624131"/>
              <a:gd name="connsiteY13875" fmla="*/ 9819248 h 13294492"/>
              <a:gd name="connsiteX13876" fmla="*/ 1970013 w 21624131"/>
              <a:gd name="connsiteY13876" fmla="*/ 9796459 h 13294492"/>
              <a:gd name="connsiteX13877" fmla="*/ 2020388 w 21624131"/>
              <a:gd name="connsiteY13877" fmla="*/ 9746325 h 13294492"/>
              <a:gd name="connsiteX13878" fmla="*/ 10325428 w 21624131"/>
              <a:gd name="connsiteY13878" fmla="*/ 7191042 h 13294492"/>
              <a:gd name="connsiteX13879" fmla="*/ 10347976 w 21624131"/>
              <a:gd name="connsiteY13879" fmla="*/ 7204839 h 13294492"/>
              <a:gd name="connsiteX13880" fmla="*/ 10329935 w 21624131"/>
              <a:gd name="connsiteY13880" fmla="*/ 7218640 h 13294492"/>
              <a:gd name="connsiteX13881" fmla="*/ 10307384 w 21624131"/>
              <a:gd name="connsiteY13881" fmla="*/ 7214039 h 13294492"/>
              <a:gd name="connsiteX13882" fmla="*/ 10325428 w 21624131"/>
              <a:gd name="connsiteY13882" fmla="*/ 7191042 h 13294492"/>
              <a:gd name="connsiteX13883" fmla="*/ 9959388 w 21624131"/>
              <a:gd name="connsiteY13883" fmla="*/ 7300908 h 13294492"/>
              <a:gd name="connsiteX13884" fmla="*/ 9983740 w 21624131"/>
              <a:gd name="connsiteY13884" fmla="*/ 7315110 h 13294492"/>
              <a:gd name="connsiteX13885" fmla="*/ 9969126 w 21624131"/>
              <a:gd name="connsiteY13885" fmla="*/ 7338788 h 13294492"/>
              <a:gd name="connsiteX13886" fmla="*/ 9944773 w 21624131"/>
              <a:gd name="connsiteY13886" fmla="*/ 7334052 h 13294492"/>
              <a:gd name="connsiteX13887" fmla="*/ 9959388 w 21624131"/>
              <a:gd name="connsiteY13887" fmla="*/ 7300908 h 13294492"/>
              <a:gd name="connsiteX13888" fmla="*/ 20012440 w 21624131"/>
              <a:gd name="connsiteY13888" fmla="*/ 4208685 h 13294492"/>
              <a:gd name="connsiteX13889" fmla="*/ 20035522 w 21624131"/>
              <a:gd name="connsiteY13889" fmla="*/ 4202484 h 13294492"/>
              <a:gd name="connsiteX13890" fmla="*/ 20077062 w 21624131"/>
              <a:gd name="connsiteY13890" fmla="*/ 4220506 h 13294492"/>
              <a:gd name="connsiteX13891" fmla="*/ 20044747 w 21624131"/>
              <a:gd name="connsiteY13891" fmla="*/ 4243058 h 13294492"/>
              <a:gd name="connsiteX13892" fmla="*/ 20003207 w 21624131"/>
              <a:gd name="connsiteY13892" fmla="*/ 4225035 h 13294492"/>
              <a:gd name="connsiteX13893" fmla="*/ 20012440 w 21624131"/>
              <a:gd name="connsiteY13893" fmla="*/ 4208685 h 13294492"/>
              <a:gd name="connsiteX13894" fmla="*/ 8900727 w 21624131"/>
              <a:gd name="connsiteY13894" fmla="*/ 7625637 h 13294492"/>
              <a:gd name="connsiteX13895" fmla="*/ 8922865 w 21624131"/>
              <a:gd name="connsiteY13895" fmla="*/ 7648181 h 13294492"/>
              <a:gd name="connsiteX13896" fmla="*/ 8905153 w 21624131"/>
              <a:gd name="connsiteY13896" fmla="*/ 7661712 h 13294492"/>
              <a:gd name="connsiteX13897" fmla="*/ 8883014 w 21624131"/>
              <a:gd name="connsiteY13897" fmla="*/ 7643677 h 13294492"/>
              <a:gd name="connsiteX13898" fmla="*/ 8900727 w 21624131"/>
              <a:gd name="connsiteY13898" fmla="*/ 7625637 h 13294492"/>
              <a:gd name="connsiteX13899" fmla="*/ 4448525 w 21624131"/>
              <a:gd name="connsiteY13899" fmla="*/ 8993738 h 13294492"/>
              <a:gd name="connsiteX13900" fmla="*/ 4481463 w 21624131"/>
              <a:gd name="connsiteY13900" fmla="*/ 8986779 h 13294492"/>
              <a:gd name="connsiteX13901" fmla="*/ 4541560 w 21624131"/>
              <a:gd name="connsiteY13901" fmla="*/ 9023890 h 13294492"/>
              <a:gd name="connsiteX13902" fmla="*/ 4495331 w 21624131"/>
              <a:gd name="connsiteY13902" fmla="*/ 9047085 h 13294492"/>
              <a:gd name="connsiteX13903" fmla="*/ 4439857 w 21624131"/>
              <a:gd name="connsiteY13903" fmla="*/ 9014613 h 13294492"/>
              <a:gd name="connsiteX13904" fmla="*/ 4448525 w 21624131"/>
              <a:gd name="connsiteY13904" fmla="*/ 8993738 h 13294492"/>
              <a:gd name="connsiteX13905" fmla="*/ 11253945 w 21624131"/>
              <a:gd name="connsiteY13905" fmla="*/ 6898380 h 13294492"/>
              <a:gd name="connsiteX13906" fmla="*/ 11268039 w 21624131"/>
              <a:gd name="connsiteY13906" fmla="*/ 6899507 h 13294492"/>
              <a:gd name="connsiteX13907" fmla="*/ 11245488 w 21624131"/>
              <a:gd name="connsiteY13907" fmla="*/ 6917548 h 13294492"/>
              <a:gd name="connsiteX13908" fmla="*/ 11227447 w 21624131"/>
              <a:gd name="connsiteY13908" fmla="*/ 6922059 h 13294492"/>
              <a:gd name="connsiteX13909" fmla="*/ 11236468 w 21624131"/>
              <a:gd name="connsiteY13909" fmla="*/ 6904017 h 13294492"/>
              <a:gd name="connsiteX13910" fmla="*/ 11253945 w 21624131"/>
              <a:gd name="connsiteY13910" fmla="*/ 6898380 h 13294492"/>
              <a:gd name="connsiteX13911" fmla="*/ 12754341 w 21624131"/>
              <a:gd name="connsiteY13911" fmla="*/ 6436897 h 13294492"/>
              <a:gd name="connsiteX13912" fmla="*/ 12773284 w 21624131"/>
              <a:gd name="connsiteY13912" fmla="*/ 6436897 h 13294492"/>
              <a:gd name="connsiteX13913" fmla="*/ 12749605 w 21624131"/>
              <a:gd name="connsiteY13913" fmla="*/ 6455454 h 13294492"/>
              <a:gd name="connsiteX13914" fmla="*/ 12721191 w 21624131"/>
              <a:gd name="connsiteY13914" fmla="*/ 6455453 h 13294492"/>
              <a:gd name="connsiteX13915" fmla="*/ 12754341 w 21624131"/>
              <a:gd name="connsiteY13915" fmla="*/ 6436897 h 13294492"/>
              <a:gd name="connsiteX13916" fmla="*/ 4948614 w 21624131"/>
              <a:gd name="connsiteY13916" fmla="*/ 8834901 h 13294492"/>
              <a:gd name="connsiteX13917" fmla="*/ 4977607 w 21624131"/>
              <a:gd name="connsiteY13917" fmla="*/ 8837269 h 13294492"/>
              <a:gd name="connsiteX13918" fmla="*/ 5028636 w 21624131"/>
              <a:gd name="connsiteY13918" fmla="*/ 8875154 h 13294492"/>
              <a:gd name="connsiteX13919" fmla="*/ 4991524 w 21624131"/>
              <a:gd name="connsiteY13919" fmla="*/ 8884625 h 13294492"/>
              <a:gd name="connsiteX13920" fmla="*/ 4940495 w 21624131"/>
              <a:gd name="connsiteY13920" fmla="*/ 8846740 h 13294492"/>
              <a:gd name="connsiteX13921" fmla="*/ 4948614 w 21624131"/>
              <a:gd name="connsiteY13921" fmla="*/ 8834901 h 13294492"/>
              <a:gd name="connsiteX13922" fmla="*/ 16682617 w 21624131"/>
              <a:gd name="connsiteY13922" fmla="*/ 5224680 h 13294492"/>
              <a:gd name="connsiteX13923" fmla="*/ 16715336 w 21624131"/>
              <a:gd name="connsiteY13923" fmla="*/ 5219945 h 13294492"/>
              <a:gd name="connsiteX13924" fmla="*/ 16696640 w 21624131"/>
              <a:gd name="connsiteY13924" fmla="*/ 5229417 h 13294492"/>
              <a:gd name="connsiteX13925" fmla="*/ 16663922 w 21624131"/>
              <a:gd name="connsiteY13925" fmla="*/ 5238888 h 13294492"/>
              <a:gd name="connsiteX13926" fmla="*/ 16682617 w 21624131"/>
              <a:gd name="connsiteY13926" fmla="*/ 5224680 h 13294492"/>
              <a:gd name="connsiteX13927" fmla="*/ 14870820 w 21624131"/>
              <a:gd name="connsiteY13927" fmla="*/ 5780013 h 13294492"/>
              <a:gd name="connsiteX13928" fmla="*/ 14892128 w 21624131"/>
              <a:gd name="connsiteY13928" fmla="*/ 5774687 h 13294492"/>
              <a:gd name="connsiteX13929" fmla="*/ 14911071 w 21624131"/>
              <a:gd name="connsiteY13929" fmla="*/ 5779421 h 13294492"/>
              <a:gd name="connsiteX13930" fmla="*/ 14887394 w 21624131"/>
              <a:gd name="connsiteY13930" fmla="*/ 5793629 h 13294492"/>
              <a:gd name="connsiteX13931" fmla="*/ 14863714 w 21624131"/>
              <a:gd name="connsiteY13931" fmla="*/ 5788893 h 13294492"/>
              <a:gd name="connsiteX13932" fmla="*/ 14870820 w 21624131"/>
              <a:gd name="connsiteY13932" fmla="*/ 5780013 h 13294492"/>
              <a:gd name="connsiteX13933" fmla="*/ 8368039 w 21624131"/>
              <a:gd name="connsiteY13933" fmla="*/ 7779876 h 13294492"/>
              <a:gd name="connsiteX13934" fmla="*/ 8399610 w 21624131"/>
              <a:gd name="connsiteY13934" fmla="*/ 7802016 h 13294492"/>
              <a:gd name="connsiteX13935" fmla="*/ 8372549 w 21624131"/>
              <a:gd name="connsiteY13935" fmla="*/ 7824157 h 13294492"/>
              <a:gd name="connsiteX13936" fmla="*/ 8345489 w 21624131"/>
              <a:gd name="connsiteY13936" fmla="*/ 7802016 h 13294492"/>
              <a:gd name="connsiteX13937" fmla="*/ 8368039 w 21624131"/>
              <a:gd name="connsiteY13937" fmla="*/ 7779876 h 13294492"/>
              <a:gd name="connsiteX13938" fmla="*/ 3265177 w 21624131"/>
              <a:gd name="connsiteY13938" fmla="*/ 9348580 h 13294492"/>
              <a:gd name="connsiteX13939" fmla="*/ 3329290 w 21624131"/>
              <a:gd name="connsiteY13939" fmla="*/ 9380782 h 13294492"/>
              <a:gd name="connsiteX13940" fmla="*/ 3283495 w 21624131"/>
              <a:gd name="connsiteY13940" fmla="*/ 9431385 h 13294492"/>
              <a:gd name="connsiteX13941" fmla="*/ 3219382 w 21624131"/>
              <a:gd name="connsiteY13941" fmla="*/ 9399183 h 13294492"/>
              <a:gd name="connsiteX13942" fmla="*/ 3265177 w 21624131"/>
              <a:gd name="connsiteY13942" fmla="*/ 9348580 h 13294492"/>
              <a:gd name="connsiteX13943" fmla="*/ 14354976 w 21624131"/>
              <a:gd name="connsiteY13943" fmla="*/ 5937048 h 13294492"/>
              <a:gd name="connsiteX13944" fmla="*/ 14388125 w 21624131"/>
              <a:gd name="connsiteY13944" fmla="*/ 5941379 h 13294492"/>
              <a:gd name="connsiteX13945" fmla="*/ 14364445 w 21624131"/>
              <a:gd name="connsiteY13945" fmla="*/ 5958697 h 13294492"/>
              <a:gd name="connsiteX13946" fmla="*/ 14336032 w 21624131"/>
              <a:gd name="connsiteY13946" fmla="*/ 5950038 h 13294492"/>
              <a:gd name="connsiteX13947" fmla="*/ 14354976 w 21624131"/>
              <a:gd name="connsiteY13947" fmla="*/ 5937048 h 13294492"/>
              <a:gd name="connsiteX13948" fmla="*/ 18231142 w 21624131"/>
              <a:gd name="connsiteY13948" fmla="*/ 4742306 h 13294492"/>
              <a:gd name="connsiteX13949" fmla="*/ 18246973 w 21624131"/>
              <a:gd name="connsiteY13949" fmla="*/ 4742882 h 13294492"/>
              <a:gd name="connsiteX13950" fmla="*/ 18209449 w 21624131"/>
              <a:gd name="connsiteY13950" fmla="*/ 4775085 h 13294492"/>
              <a:gd name="connsiteX13951" fmla="*/ 18176615 w 21624131"/>
              <a:gd name="connsiteY13951" fmla="*/ 4779684 h 13294492"/>
              <a:gd name="connsiteX13952" fmla="*/ 18204758 w 21624131"/>
              <a:gd name="connsiteY13952" fmla="*/ 4752082 h 13294492"/>
              <a:gd name="connsiteX13953" fmla="*/ 18231142 w 21624131"/>
              <a:gd name="connsiteY13953" fmla="*/ 4742306 h 13294492"/>
              <a:gd name="connsiteX13954" fmla="*/ 11995969 w 21624131"/>
              <a:gd name="connsiteY13954" fmla="*/ 6658802 h 13294492"/>
              <a:gd name="connsiteX13955" fmla="*/ 12018519 w 21624131"/>
              <a:gd name="connsiteY13955" fmla="*/ 6658800 h 13294492"/>
              <a:gd name="connsiteX13956" fmla="*/ 12000479 w 21624131"/>
              <a:gd name="connsiteY13956" fmla="*/ 6672717 h 13294492"/>
              <a:gd name="connsiteX13957" fmla="*/ 11973419 w 21624131"/>
              <a:gd name="connsiteY13957" fmla="*/ 6681995 h 13294492"/>
              <a:gd name="connsiteX13958" fmla="*/ 11995969 w 21624131"/>
              <a:gd name="connsiteY13958" fmla="*/ 6658802 h 13294492"/>
              <a:gd name="connsiteX13959" fmla="*/ 13832029 w 21624131"/>
              <a:gd name="connsiteY13959" fmla="*/ 6093231 h 13294492"/>
              <a:gd name="connsiteX13960" fmla="*/ 13860444 w 21624131"/>
              <a:gd name="connsiteY13960" fmla="*/ 6097868 h 13294492"/>
              <a:gd name="connsiteX13961" fmla="*/ 13832029 w 21624131"/>
              <a:gd name="connsiteY13961" fmla="*/ 6116424 h 13294492"/>
              <a:gd name="connsiteX13962" fmla="*/ 13803615 w 21624131"/>
              <a:gd name="connsiteY13962" fmla="*/ 6107145 h 13294492"/>
              <a:gd name="connsiteX13963" fmla="*/ 13832029 w 21624131"/>
              <a:gd name="connsiteY13963" fmla="*/ 6093231 h 13294492"/>
              <a:gd name="connsiteX13964" fmla="*/ 15770676 w 21624131"/>
              <a:gd name="connsiteY13964" fmla="*/ 5493255 h 13294492"/>
              <a:gd name="connsiteX13965" fmla="*/ 15803395 w 21624131"/>
              <a:gd name="connsiteY13965" fmla="*/ 5493255 h 13294492"/>
              <a:gd name="connsiteX13966" fmla="*/ 15775349 w 21624131"/>
              <a:gd name="connsiteY13966" fmla="*/ 5507463 h 13294492"/>
              <a:gd name="connsiteX13967" fmla="*/ 15751978 w 21624131"/>
              <a:gd name="connsiteY13967" fmla="*/ 5507462 h 13294492"/>
              <a:gd name="connsiteX13968" fmla="*/ 15770676 w 21624131"/>
              <a:gd name="connsiteY13968" fmla="*/ 5493255 h 13294492"/>
              <a:gd name="connsiteX13969" fmla="*/ 4613907 w 21624131"/>
              <a:gd name="connsiteY13969" fmla="*/ 8923380 h 13294492"/>
              <a:gd name="connsiteX13970" fmla="*/ 4644307 w 21624131"/>
              <a:gd name="connsiteY13970" fmla="*/ 8921061 h 13294492"/>
              <a:gd name="connsiteX13971" fmla="*/ 4703958 w 21624131"/>
              <a:gd name="connsiteY13971" fmla="*/ 8958172 h 13294492"/>
              <a:gd name="connsiteX13972" fmla="*/ 4662661 w 21624131"/>
              <a:gd name="connsiteY13972" fmla="*/ 8976728 h 13294492"/>
              <a:gd name="connsiteX13973" fmla="*/ 4607598 w 21624131"/>
              <a:gd name="connsiteY13973" fmla="*/ 8939616 h 13294492"/>
              <a:gd name="connsiteX13974" fmla="*/ 4613907 w 21624131"/>
              <a:gd name="connsiteY13974" fmla="*/ 8923380 h 13294492"/>
              <a:gd name="connsiteX13975" fmla="*/ 4785023 w 21624131"/>
              <a:gd name="connsiteY13975" fmla="*/ 8869793 h 13294492"/>
              <a:gd name="connsiteX13976" fmla="*/ 4819494 w 21624131"/>
              <a:gd name="connsiteY13976" fmla="*/ 8874581 h 13294492"/>
              <a:gd name="connsiteX13977" fmla="*/ 4866235 w 21624131"/>
              <a:gd name="connsiteY13977" fmla="*/ 8912882 h 13294492"/>
              <a:gd name="connsiteX13978" fmla="*/ 4824168 w 21624131"/>
              <a:gd name="connsiteY13978" fmla="*/ 8922458 h 13294492"/>
              <a:gd name="connsiteX13979" fmla="*/ 4768079 w 21624131"/>
              <a:gd name="connsiteY13979" fmla="*/ 8879369 h 13294492"/>
              <a:gd name="connsiteX13980" fmla="*/ 4785023 w 21624131"/>
              <a:gd name="connsiteY13980" fmla="*/ 8869793 h 13294492"/>
              <a:gd name="connsiteX13981" fmla="*/ 7110298 w 21624131"/>
              <a:gd name="connsiteY13981" fmla="*/ 8152561 h 13294492"/>
              <a:gd name="connsiteX13982" fmla="*/ 7141294 w 21624131"/>
              <a:gd name="connsiteY13982" fmla="*/ 8194506 h 13294492"/>
              <a:gd name="connsiteX13983" fmla="*/ 7114726 w 21624131"/>
              <a:gd name="connsiteY13983" fmla="*/ 8222469 h 13294492"/>
              <a:gd name="connsiteX13984" fmla="*/ 7092586 w 21624131"/>
              <a:gd name="connsiteY13984" fmla="*/ 8185185 h 13294492"/>
              <a:gd name="connsiteX13985" fmla="*/ 7110298 w 21624131"/>
              <a:gd name="connsiteY13985" fmla="*/ 8152561 h 13294492"/>
              <a:gd name="connsiteX13986" fmla="*/ 16131730 w 21624131"/>
              <a:gd name="connsiteY13986" fmla="*/ 5376896 h 13294492"/>
              <a:gd name="connsiteX13987" fmla="*/ 16163300 w 21624131"/>
              <a:gd name="connsiteY13987" fmla="*/ 5376897 h 13294492"/>
              <a:gd name="connsiteX13988" fmla="*/ 16136239 w 21624131"/>
              <a:gd name="connsiteY13988" fmla="*/ 5391104 h 13294492"/>
              <a:gd name="connsiteX13989" fmla="*/ 16113690 w 21624131"/>
              <a:gd name="connsiteY13989" fmla="*/ 5391104 h 13294492"/>
              <a:gd name="connsiteX13990" fmla="*/ 16131730 w 21624131"/>
              <a:gd name="connsiteY13990" fmla="*/ 5376896 h 13294492"/>
              <a:gd name="connsiteX13991" fmla="*/ 1660113 w 21624131"/>
              <a:gd name="connsiteY13991" fmla="*/ 9827567 h 13294492"/>
              <a:gd name="connsiteX13992" fmla="*/ 1719214 w 21624131"/>
              <a:gd name="connsiteY13992" fmla="*/ 9846032 h 13294492"/>
              <a:gd name="connsiteX13993" fmla="*/ 1673752 w 21624131"/>
              <a:gd name="connsiteY13993" fmla="*/ 9892195 h 13294492"/>
              <a:gd name="connsiteX13994" fmla="*/ 1610105 w 21624131"/>
              <a:gd name="connsiteY13994" fmla="*/ 9873730 h 13294492"/>
              <a:gd name="connsiteX13995" fmla="*/ 1660113 w 21624131"/>
              <a:gd name="connsiteY13995" fmla="*/ 9827567 h 13294492"/>
              <a:gd name="connsiteX13996" fmla="*/ 3772010 w 21624131"/>
              <a:gd name="connsiteY13996" fmla="*/ 9174687 h 13294492"/>
              <a:gd name="connsiteX13997" fmla="*/ 3793682 w 21624131"/>
              <a:gd name="connsiteY13997" fmla="*/ 9170792 h 13294492"/>
              <a:gd name="connsiteX13998" fmla="*/ 3854191 w 21624131"/>
              <a:gd name="connsiteY13998" fmla="*/ 9207722 h 13294492"/>
              <a:gd name="connsiteX13999" fmla="*/ 3807645 w 21624131"/>
              <a:gd name="connsiteY13999" fmla="*/ 9249269 h 13294492"/>
              <a:gd name="connsiteX14000" fmla="*/ 3747138 w 21624131"/>
              <a:gd name="connsiteY14000" fmla="*/ 9212338 h 13294492"/>
              <a:gd name="connsiteX14001" fmla="*/ 3772010 w 21624131"/>
              <a:gd name="connsiteY14001" fmla="*/ 9174687 h 13294492"/>
              <a:gd name="connsiteX14002" fmla="*/ 767819 w 21624131"/>
              <a:gd name="connsiteY14002" fmla="*/ 10098135 h 13294492"/>
              <a:gd name="connsiteX14003" fmla="*/ 836974 w 21624131"/>
              <a:gd name="connsiteY14003" fmla="*/ 10111874 h 13294492"/>
              <a:gd name="connsiteX14004" fmla="*/ 786261 w 21624131"/>
              <a:gd name="connsiteY14004" fmla="*/ 10148510 h 13294492"/>
              <a:gd name="connsiteX14005" fmla="*/ 721716 w 21624131"/>
              <a:gd name="connsiteY14005" fmla="*/ 10130192 h 13294492"/>
              <a:gd name="connsiteX14006" fmla="*/ 767819 w 21624131"/>
              <a:gd name="connsiteY14006" fmla="*/ 10098135 h 13294492"/>
              <a:gd name="connsiteX14007" fmla="*/ 15409663 w 21624131"/>
              <a:gd name="connsiteY14007" fmla="*/ 5594733 h 13294492"/>
              <a:gd name="connsiteX14008" fmla="*/ 15432664 w 21624131"/>
              <a:gd name="connsiteY14008" fmla="*/ 5594733 h 13294492"/>
              <a:gd name="connsiteX14009" fmla="*/ 15414264 w 21624131"/>
              <a:gd name="connsiteY14009" fmla="*/ 5606910 h 13294492"/>
              <a:gd name="connsiteX14010" fmla="*/ 15391262 w 21624131"/>
              <a:gd name="connsiteY14010" fmla="*/ 5606910 h 13294492"/>
              <a:gd name="connsiteX14011" fmla="*/ 15409663 w 21624131"/>
              <a:gd name="connsiteY14011" fmla="*/ 5594733 h 13294492"/>
              <a:gd name="connsiteX14012" fmla="*/ 17059866 w 21624131"/>
              <a:gd name="connsiteY14012" fmla="*/ 5084472 h 13294492"/>
              <a:gd name="connsiteX14013" fmla="*/ 17069828 w 21624131"/>
              <a:gd name="connsiteY14013" fmla="*/ 5081934 h 13294492"/>
              <a:gd name="connsiteX14014" fmla="*/ 17052116 w 21624131"/>
              <a:gd name="connsiteY14014" fmla="*/ 5090053 h 13294492"/>
              <a:gd name="connsiteX14015" fmla="*/ 17021120 w 21624131"/>
              <a:gd name="connsiteY14015" fmla="*/ 5098171 h 13294492"/>
              <a:gd name="connsiteX14016" fmla="*/ 17043261 w 21624131"/>
              <a:gd name="connsiteY14016" fmla="*/ 5090053 h 13294492"/>
              <a:gd name="connsiteX14017" fmla="*/ 17059866 w 21624131"/>
              <a:gd name="connsiteY14017" fmla="*/ 5084472 h 13294492"/>
              <a:gd name="connsiteX14018" fmla="*/ 17460130 w 21624131"/>
              <a:gd name="connsiteY14018" fmla="*/ 4960163 h 13294492"/>
              <a:gd name="connsiteX14019" fmla="*/ 17436191 w 21624131"/>
              <a:gd name="connsiteY14019" fmla="*/ 4974776 h 13294492"/>
              <a:gd name="connsiteX14020" fmla="*/ 17407463 w 21624131"/>
              <a:gd name="connsiteY14020" fmla="*/ 4984517 h 13294492"/>
              <a:gd name="connsiteX14021" fmla="*/ 17431402 w 21624131"/>
              <a:gd name="connsiteY14021" fmla="*/ 4969905 h 13294492"/>
              <a:gd name="connsiteX14022" fmla="*/ 17460130 w 21624131"/>
              <a:gd name="connsiteY14022" fmla="*/ 4960163 h 13294492"/>
              <a:gd name="connsiteX14023" fmla="*/ 18035719 w 21624131"/>
              <a:gd name="connsiteY14023" fmla="*/ 4783079 h 13294492"/>
              <a:gd name="connsiteX14024" fmla="*/ 18047444 w 21624131"/>
              <a:gd name="connsiteY14024" fmla="*/ 4783681 h 13294492"/>
              <a:gd name="connsiteX14025" fmla="*/ 18019302 w 21624131"/>
              <a:gd name="connsiteY14025" fmla="*/ 4807735 h 13294492"/>
              <a:gd name="connsiteX14026" fmla="*/ 17981777 w 21624131"/>
              <a:gd name="connsiteY14026" fmla="*/ 4817356 h 13294492"/>
              <a:gd name="connsiteX14027" fmla="*/ 18009920 w 21624131"/>
              <a:gd name="connsiteY14027" fmla="*/ 4793302 h 13294492"/>
              <a:gd name="connsiteX14028" fmla="*/ 18035719 w 21624131"/>
              <a:gd name="connsiteY14028" fmla="*/ 4783079 h 13294492"/>
              <a:gd name="connsiteX14029" fmla="*/ 13105867 w 21624131"/>
              <a:gd name="connsiteY14029" fmla="*/ 6298889 h 13294492"/>
              <a:gd name="connsiteX14030" fmla="*/ 13137923 w 21624131"/>
              <a:gd name="connsiteY14030" fmla="*/ 6298889 h 13294492"/>
              <a:gd name="connsiteX14031" fmla="*/ 13115027 w 21624131"/>
              <a:gd name="connsiteY14031" fmla="*/ 6322085 h 13294492"/>
              <a:gd name="connsiteX14032" fmla="*/ 13082971 w 21624131"/>
              <a:gd name="connsiteY14032" fmla="*/ 6322085 h 13294492"/>
              <a:gd name="connsiteX14033" fmla="*/ 13105867 w 21624131"/>
              <a:gd name="connsiteY14033" fmla="*/ 6298889 h 13294492"/>
              <a:gd name="connsiteX14034" fmla="*/ 17264667 w 21624131"/>
              <a:gd name="connsiteY14034" fmla="*/ 5019696 h 13294492"/>
              <a:gd name="connsiteX14035" fmla="*/ 17231948 w 21624131"/>
              <a:gd name="connsiteY14035" fmla="*/ 5039180 h 13294492"/>
              <a:gd name="connsiteX14036" fmla="*/ 17213251 w 21624131"/>
              <a:gd name="connsiteY14036" fmla="*/ 5044050 h 13294492"/>
              <a:gd name="connsiteX14037" fmla="*/ 17236623 w 21624131"/>
              <a:gd name="connsiteY14037" fmla="*/ 5029438 h 13294492"/>
              <a:gd name="connsiteX14038" fmla="*/ 17264667 w 21624131"/>
              <a:gd name="connsiteY14038" fmla="*/ 5019696 h 13294492"/>
              <a:gd name="connsiteX14039" fmla="*/ 17631026 w 21624131"/>
              <a:gd name="connsiteY14039" fmla="*/ 4904495 h 13294492"/>
              <a:gd name="connsiteX14040" fmla="*/ 17659753 w 21624131"/>
              <a:gd name="connsiteY14040" fmla="*/ 4899857 h 13294492"/>
              <a:gd name="connsiteX14041" fmla="*/ 17631027 w 21624131"/>
              <a:gd name="connsiteY14041" fmla="*/ 4913773 h 13294492"/>
              <a:gd name="connsiteX14042" fmla="*/ 17597512 w 21624131"/>
              <a:gd name="connsiteY14042" fmla="*/ 4923051 h 13294492"/>
              <a:gd name="connsiteX14043" fmla="*/ 17631026 w 21624131"/>
              <a:gd name="connsiteY14043" fmla="*/ 4904495 h 13294492"/>
              <a:gd name="connsiteX14044" fmla="*/ 19315360 w 21624131"/>
              <a:gd name="connsiteY14044" fmla="*/ 4385756 h 13294492"/>
              <a:gd name="connsiteX14045" fmla="*/ 19356459 w 21624131"/>
              <a:gd name="connsiteY14045" fmla="*/ 4390431 h 13294492"/>
              <a:gd name="connsiteX14046" fmla="*/ 19324492 w 21624131"/>
              <a:gd name="connsiteY14046" fmla="*/ 4427825 h 13294492"/>
              <a:gd name="connsiteX14047" fmla="*/ 19283395 w 21624131"/>
              <a:gd name="connsiteY14047" fmla="*/ 4418476 h 13294492"/>
              <a:gd name="connsiteX14048" fmla="*/ 19315360 w 21624131"/>
              <a:gd name="connsiteY14048" fmla="*/ 4385756 h 13294492"/>
              <a:gd name="connsiteX14049" fmla="*/ 11801624 w 21624131"/>
              <a:gd name="connsiteY14049" fmla="*/ 6696556 h 13294492"/>
              <a:gd name="connsiteX14050" fmla="*/ 11828192 w 21624131"/>
              <a:gd name="connsiteY14050" fmla="*/ 6692047 h 13294492"/>
              <a:gd name="connsiteX14051" fmla="*/ 11801624 w 21624131"/>
              <a:gd name="connsiteY14051" fmla="*/ 6714596 h 13294492"/>
              <a:gd name="connsiteX14052" fmla="*/ 11779484 w 21624131"/>
              <a:gd name="connsiteY14052" fmla="*/ 6714596 h 13294492"/>
              <a:gd name="connsiteX14053" fmla="*/ 11801624 w 21624131"/>
              <a:gd name="connsiteY14053" fmla="*/ 6696556 h 13294492"/>
              <a:gd name="connsiteX14054" fmla="*/ 17838546 w 21624131"/>
              <a:gd name="connsiteY14054" fmla="*/ 4839744 h 13294492"/>
              <a:gd name="connsiteX14055" fmla="*/ 17851882 w 21624131"/>
              <a:gd name="connsiteY14055" fmla="*/ 4840323 h 13294492"/>
              <a:gd name="connsiteX14056" fmla="*/ 17819409 w 21624131"/>
              <a:gd name="connsiteY14056" fmla="*/ 4858879 h 13294492"/>
              <a:gd name="connsiteX14057" fmla="*/ 17791577 w 21624131"/>
              <a:gd name="connsiteY14057" fmla="*/ 4868157 h 13294492"/>
              <a:gd name="connsiteX14058" fmla="*/ 17814771 w 21624131"/>
              <a:gd name="connsiteY14058" fmla="*/ 4849601 h 13294492"/>
              <a:gd name="connsiteX14059" fmla="*/ 17838546 w 21624131"/>
              <a:gd name="connsiteY14059" fmla="*/ 4839744 h 13294492"/>
              <a:gd name="connsiteX14060" fmla="*/ 13467389 w 21624131"/>
              <a:gd name="connsiteY14060" fmla="*/ 6182528 h 13294492"/>
              <a:gd name="connsiteX14061" fmla="*/ 13500537 w 21624131"/>
              <a:gd name="connsiteY14061" fmla="*/ 6187167 h 13294492"/>
              <a:gd name="connsiteX14062" fmla="*/ 13476859 w 21624131"/>
              <a:gd name="connsiteY14062" fmla="*/ 6205723 h 13294492"/>
              <a:gd name="connsiteX14063" fmla="*/ 13443710 w 21624131"/>
              <a:gd name="connsiteY14063" fmla="*/ 6201085 h 13294492"/>
              <a:gd name="connsiteX14064" fmla="*/ 13467389 w 21624131"/>
              <a:gd name="connsiteY14064" fmla="*/ 6182528 h 13294492"/>
              <a:gd name="connsiteX14065" fmla="*/ 9598698 w 21624131"/>
              <a:gd name="connsiteY14065" fmla="*/ 7371266 h 13294492"/>
              <a:gd name="connsiteX14066" fmla="*/ 9622752 w 21624131"/>
              <a:gd name="connsiteY14066" fmla="*/ 7398328 h 13294492"/>
              <a:gd name="connsiteX14067" fmla="*/ 9603509 w 21624131"/>
              <a:gd name="connsiteY14067" fmla="*/ 7411859 h 13294492"/>
              <a:gd name="connsiteX14068" fmla="*/ 9579454 w 21624131"/>
              <a:gd name="connsiteY14068" fmla="*/ 7398327 h 13294492"/>
              <a:gd name="connsiteX14069" fmla="*/ 9598698 w 21624131"/>
              <a:gd name="connsiteY14069" fmla="*/ 7371266 h 13294492"/>
              <a:gd name="connsiteX14070" fmla="*/ 10681725 w 21624131"/>
              <a:gd name="connsiteY14070" fmla="*/ 7033009 h 13294492"/>
              <a:gd name="connsiteX14071" fmla="*/ 10710588 w 21624131"/>
              <a:gd name="connsiteY14071" fmla="*/ 7052252 h 13294492"/>
              <a:gd name="connsiteX14072" fmla="*/ 10691346 w 21624131"/>
              <a:gd name="connsiteY14072" fmla="*/ 7071495 h 13294492"/>
              <a:gd name="connsiteX14073" fmla="*/ 10672102 w 21624131"/>
              <a:gd name="connsiteY14073" fmla="*/ 7071495 h 13294492"/>
              <a:gd name="connsiteX14074" fmla="*/ 10681725 w 21624131"/>
              <a:gd name="connsiteY14074" fmla="*/ 7033009 h 13294492"/>
              <a:gd name="connsiteX14075" fmla="*/ 12565367 w 21624131"/>
              <a:gd name="connsiteY14075" fmla="*/ 6452893 h 13294492"/>
              <a:gd name="connsiteX14076" fmla="*/ 12577769 w 21624131"/>
              <a:gd name="connsiteY14076" fmla="*/ 6455712 h 13294492"/>
              <a:gd name="connsiteX14077" fmla="*/ 12555218 w 21624131"/>
              <a:gd name="connsiteY14077" fmla="*/ 6473751 h 13294492"/>
              <a:gd name="connsiteX14078" fmla="*/ 12528157 w 21624131"/>
              <a:gd name="connsiteY14078" fmla="*/ 6478261 h 13294492"/>
              <a:gd name="connsiteX14079" fmla="*/ 12546199 w 21624131"/>
              <a:gd name="connsiteY14079" fmla="*/ 6460221 h 13294492"/>
              <a:gd name="connsiteX14080" fmla="*/ 12565367 w 21624131"/>
              <a:gd name="connsiteY14080" fmla="*/ 6452893 h 13294492"/>
              <a:gd name="connsiteX14081" fmla="*/ 1303889 w 21624131"/>
              <a:gd name="connsiteY14081" fmla="*/ 9916220 h 13294492"/>
              <a:gd name="connsiteX14082" fmla="*/ 1358442 w 21624131"/>
              <a:gd name="connsiteY14082" fmla="*/ 9930291 h 13294492"/>
              <a:gd name="connsiteX14083" fmla="*/ 1308435 w 21624131"/>
              <a:gd name="connsiteY14083" fmla="*/ 9972506 h 13294492"/>
              <a:gd name="connsiteX14084" fmla="*/ 1249334 w 21624131"/>
              <a:gd name="connsiteY14084" fmla="*/ 9958434 h 13294492"/>
              <a:gd name="connsiteX14085" fmla="*/ 1303889 w 21624131"/>
              <a:gd name="connsiteY14085" fmla="*/ 9916220 h 13294492"/>
              <a:gd name="connsiteX14086" fmla="*/ 18783363 w 21624131"/>
              <a:gd name="connsiteY14086" fmla="*/ 4539859 h 13294492"/>
              <a:gd name="connsiteX14087" fmla="*/ 18796978 w 21624131"/>
              <a:gd name="connsiteY14087" fmla="*/ 4542903 h 13294492"/>
              <a:gd name="connsiteX14088" fmla="*/ 18768566 w 21624131"/>
              <a:gd name="connsiteY14088" fmla="*/ 4577001 h 13294492"/>
              <a:gd name="connsiteX14089" fmla="*/ 18725943 w 21624131"/>
              <a:gd name="connsiteY14089" fmla="*/ 4577001 h 13294492"/>
              <a:gd name="connsiteX14090" fmla="*/ 18759093 w 21624131"/>
              <a:gd name="connsiteY14090" fmla="*/ 4547774 h 13294492"/>
              <a:gd name="connsiteX14091" fmla="*/ 18783363 w 21624131"/>
              <a:gd name="connsiteY14091" fmla="*/ 4539859 h 13294492"/>
              <a:gd name="connsiteX14092" fmla="*/ 20175377 w 21624131"/>
              <a:gd name="connsiteY14092" fmla="*/ 4110305 h 13294492"/>
              <a:gd name="connsiteX14093" fmla="*/ 20197883 w 21624131"/>
              <a:gd name="connsiteY14093" fmla="*/ 4104386 h 13294492"/>
              <a:gd name="connsiteX14094" fmla="*/ 20239429 w 21624131"/>
              <a:gd name="connsiteY14094" fmla="*/ 4118594 h 13294492"/>
              <a:gd name="connsiteX14095" fmla="*/ 20207116 w 21624131"/>
              <a:gd name="connsiteY14095" fmla="*/ 4137536 h 13294492"/>
              <a:gd name="connsiteX14096" fmla="*/ 20170185 w 21624131"/>
              <a:gd name="connsiteY14096" fmla="*/ 4123329 h 13294492"/>
              <a:gd name="connsiteX14097" fmla="*/ 20175377 w 21624131"/>
              <a:gd name="connsiteY14097" fmla="*/ 4110305 h 13294492"/>
              <a:gd name="connsiteX14098" fmla="*/ 5409078 w 21624131"/>
              <a:gd name="connsiteY14098" fmla="*/ 8650813 h 13294492"/>
              <a:gd name="connsiteX14099" fmla="*/ 5435875 w 21624131"/>
              <a:gd name="connsiteY14099" fmla="*/ 8657681 h 13294492"/>
              <a:gd name="connsiteX14100" fmla="*/ 5482481 w 21624131"/>
              <a:gd name="connsiteY14100" fmla="*/ 8698897 h 13294492"/>
              <a:gd name="connsiteX14101" fmla="*/ 5449857 w 21624131"/>
              <a:gd name="connsiteY14101" fmla="*/ 8698896 h 13294492"/>
              <a:gd name="connsiteX14102" fmla="*/ 5403252 w 21624131"/>
              <a:gd name="connsiteY14102" fmla="*/ 8657682 h 13294492"/>
              <a:gd name="connsiteX14103" fmla="*/ 5409078 w 21624131"/>
              <a:gd name="connsiteY14103" fmla="*/ 8650813 h 13294492"/>
              <a:gd name="connsiteX14104" fmla="*/ 16492086 w 21624131"/>
              <a:gd name="connsiteY14104" fmla="*/ 5241593 h 13294492"/>
              <a:gd name="connsiteX14105" fmla="*/ 16510489 w 21624131"/>
              <a:gd name="connsiteY14105" fmla="*/ 5251516 h 13294492"/>
              <a:gd name="connsiteX14106" fmla="*/ 16492087 w 21624131"/>
              <a:gd name="connsiteY14106" fmla="*/ 5266400 h 13294492"/>
              <a:gd name="connsiteX14107" fmla="*/ 16469084 w 21624131"/>
              <a:gd name="connsiteY14107" fmla="*/ 5261439 h 13294492"/>
              <a:gd name="connsiteX14108" fmla="*/ 16492086 w 21624131"/>
              <a:gd name="connsiteY14108" fmla="*/ 5241593 h 13294492"/>
              <a:gd name="connsiteX14109" fmla="*/ 15049757 w 21624131"/>
              <a:gd name="connsiteY14109" fmla="*/ 5677268 h 13294492"/>
              <a:gd name="connsiteX14110" fmla="*/ 15072759 w 21624131"/>
              <a:gd name="connsiteY14110" fmla="*/ 5682004 h 13294492"/>
              <a:gd name="connsiteX14111" fmla="*/ 15049756 w 21624131"/>
              <a:gd name="connsiteY14111" fmla="*/ 5691475 h 13294492"/>
              <a:gd name="connsiteX14112" fmla="*/ 15031354 w 21624131"/>
              <a:gd name="connsiteY14112" fmla="*/ 5691475 h 13294492"/>
              <a:gd name="connsiteX14113" fmla="*/ 15049757 w 21624131"/>
              <a:gd name="connsiteY14113" fmla="*/ 5677268 h 13294492"/>
              <a:gd name="connsiteX14114" fmla="*/ 14521622 w 21624131"/>
              <a:gd name="connsiteY14114" fmla="*/ 5839631 h 13294492"/>
              <a:gd name="connsiteX14115" fmla="*/ 14548682 w 21624131"/>
              <a:gd name="connsiteY14115" fmla="*/ 5844502 h 13294492"/>
              <a:gd name="connsiteX14116" fmla="*/ 14530641 w 21624131"/>
              <a:gd name="connsiteY14116" fmla="*/ 5859115 h 13294492"/>
              <a:gd name="connsiteX14117" fmla="*/ 14499071 w 21624131"/>
              <a:gd name="connsiteY14117" fmla="*/ 5854244 h 13294492"/>
              <a:gd name="connsiteX14118" fmla="*/ 14521622 w 21624131"/>
              <a:gd name="connsiteY14118" fmla="*/ 5839631 h 13294492"/>
              <a:gd name="connsiteX14119" fmla="*/ 19674818 w 21624131"/>
              <a:gd name="connsiteY14119" fmla="*/ 4253156 h 13294492"/>
              <a:gd name="connsiteX14120" fmla="*/ 19716365 w 21624131"/>
              <a:gd name="connsiteY14120" fmla="*/ 4267183 h 13294492"/>
              <a:gd name="connsiteX14121" fmla="*/ 19679435 w 21624131"/>
              <a:gd name="connsiteY14121" fmla="*/ 4295228 h 13294492"/>
              <a:gd name="connsiteX14122" fmla="*/ 19642505 w 21624131"/>
              <a:gd name="connsiteY14122" fmla="*/ 4285880 h 13294492"/>
              <a:gd name="connsiteX14123" fmla="*/ 19674818 w 21624131"/>
              <a:gd name="connsiteY14123" fmla="*/ 4253156 h 13294492"/>
              <a:gd name="connsiteX14124" fmla="*/ 2904903 w 21624131"/>
              <a:gd name="connsiteY14124" fmla="*/ 9407379 h 13294492"/>
              <a:gd name="connsiteX14125" fmla="*/ 2968550 w 21624131"/>
              <a:gd name="connsiteY14125" fmla="*/ 9435213 h 13294492"/>
              <a:gd name="connsiteX14126" fmla="*/ 2918542 w 21624131"/>
              <a:gd name="connsiteY14126" fmla="*/ 9490880 h 13294492"/>
              <a:gd name="connsiteX14127" fmla="*/ 2859441 w 21624131"/>
              <a:gd name="connsiteY14127" fmla="*/ 9458409 h 13294492"/>
              <a:gd name="connsiteX14128" fmla="*/ 2904903 w 21624131"/>
              <a:gd name="connsiteY14128" fmla="*/ 9407379 h 13294492"/>
              <a:gd name="connsiteX14129" fmla="*/ 17403580 w 21624131"/>
              <a:gd name="connsiteY14129" fmla="*/ 4942123 h 13294492"/>
              <a:gd name="connsiteX14130" fmla="*/ 17435149 w 21624131"/>
              <a:gd name="connsiteY14130" fmla="*/ 4933103 h 13294492"/>
              <a:gd name="connsiteX14131" fmla="*/ 17408089 w 21624131"/>
              <a:gd name="connsiteY14131" fmla="*/ 4946632 h 13294492"/>
              <a:gd name="connsiteX14132" fmla="*/ 17381029 w 21624131"/>
              <a:gd name="connsiteY14132" fmla="*/ 4955653 h 13294492"/>
              <a:gd name="connsiteX14133" fmla="*/ 17403580 w 21624131"/>
              <a:gd name="connsiteY14133" fmla="*/ 4942123 h 13294492"/>
              <a:gd name="connsiteX14134" fmla="*/ 17612090 w 21624131"/>
              <a:gd name="connsiteY14134" fmla="*/ 4876106 h 13294492"/>
              <a:gd name="connsiteX14135" fmla="*/ 17622607 w 21624131"/>
              <a:gd name="connsiteY14135" fmla="*/ 4873569 h 13294492"/>
              <a:gd name="connsiteX14136" fmla="*/ 17603910 w 21624131"/>
              <a:gd name="connsiteY14136" fmla="*/ 4881687 h 13294492"/>
              <a:gd name="connsiteX14137" fmla="*/ 17575863 w 21624131"/>
              <a:gd name="connsiteY14137" fmla="*/ 4889805 h 13294492"/>
              <a:gd name="connsiteX14138" fmla="*/ 17594563 w 21624131"/>
              <a:gd name="connsiteY14138" fmla="*/ 4881686 h 13294492"/>
              <a:gd name="connsiteX14139" fmla="*/ 17612090 w 21624131"/>
              <a:gd name="connsiteY14139" fmla="*/ 4876106 h 13294492"/>
              <a:gd name="connsiteX14140" fmla="*/ 9058088 w 21624131"/>
              <a:gd name="connsiteY14140" fmla="*/ 7505891 h 13294492"/>
              <a:gd name="connsiteX14141" fmla="*/ 9089659 w 21624131"/>
              <a:gd name="connsiteY14141" fmla="*/ 7524834 h 13294492"/>
              <a:gd name="connsiteX14142" fmla="*/ 9067108 w 21624131"/>
              <a:gd name="connsiteY14142" fmla="*/ 7539040 h 13294492"/>
              <a:gd name="connsiteX14143" fmla="*/ 9049067 w 21624131"/>
              <a:gd name="connsiteY14143" fmla="*/ 7524834 h 13294492"/>
              <a:gd name="connsiteX14144" fmla="*/ 9058088 w 21624131"/>
              <a:gd name="connsiteY14144" fmla="*/ 7505891 h 13294492"/>
              <a:gd name="connsiteX14145" fmla="*/ 13989431 w 21624131"/>
              <a:gd name="connsiteY14145" fmla="*/ 5982602 h 13294492"/>
              <a:gd name="connsiteX14146" fmla="*/ 14021001 w 21624131"/>
              <a:gd name="connsiteY14146" fmla="*/ 5987563 h 13294492"/>
              <a:gd name="connsiteX14147" fmla="*/ 13998451 w 21624131"/>
              <a:gd name="connsiteY14147" fmla="*/ 6007409 h 13294492"/>
              <a:gd name="connsiteX14148" fmla="*/ 13971390 w 21624131"/>
              <a:gd name="connsiteY14148" fmla="*/ 5997487 h 13294492"/>
              <a:gd name="connsiteX14149" fmla="*/ 13989431 w 21624131"/>
              <a:gd name="connsiteY14149" fmla="*/ 5982602 h 13294492"/>
              <a:gd name="connsiteX14150" fmla="*/ 11613401 w 21624131"/>
              <a:gd name="connsiteY14150" fmla="*/ 6712001 h 13294492"/>
              <a:gd name="connsiteX14151" fmla="*/ 11625239 w 21624131"/>
              <a:gd name="connsiteY14151" fmla="*/ 6713242 h 13294492"/>
              <a:gd name="connsiteX14152" fmla="*/ 11607198 w 21624131"/>
              <a:gd name="connsiteY14152" fmla="*/ 6733087 h 13294492"/>
              <a:gd name="connsiteX14153" fmla="*/ 11589158 w 21624131"/>
              <a:gd name="connsiteY14153" fmla="*/ 6738048 h 13294492"/>
              <a:gd name="connsiteX14154" fmla="*/ 11598178 w 21624131"/>
              <a:gd name="connsiteY14154" fmla="*/ 6718203 h 13294492"/>
              <a:gd name="connsiteX14155" fmla="*/ 11613401 w 21624131"/>
              <a:gd name="connsiteY14155" fmla="*/ 6712001 h 13294492"/>
              <a:gd name="connsiteX14156" fmla="*/ 18583990 w 21624131"/>
              <a:gd name="connsiteY14156" fmla="*/ 4566332 h 13294492"/>
              <a:gd name="connsiteX14157" fmla="*/ 18601466 w 21624131"/>
              <a:gd name="connsiteY14157" fmla="*/ 4566893 h 13294492"/>
              <a:gd name="connsiteX14158" fmla="*/ 18569896 w 21624131"/>
              <a:gd name="connsiteY14158" fmla="*/ 4593956 h 13294492"/>
              <a:gd name="connsiteX14159" fmla="*/ 18538325 w 21624131"/>
              <a:gd name="connsiteY14159" fmla="*/ 4598466 h 13294492"/>
              <a:gd name="connsiteX14160" fmla="*/ 18556365 w 21624131"/>
              <a:gd name="connsiteY14160" fmla="*/ 4575917 h 13294492"/>
              <a:gd name="connsiteX14161" fmla="*/ 18583990 w 21624131"/>
              <a:gd name="connsiteY14161" fmla="*/ 4566332 h 13294492"/>
              <a:gd name="connsiteX14162" fmla="*/ 12352624 w 21624131"/>
              <a:gd name="connsiteY14162" fmla="*/ 6482772 h 13294492"/>
              <a:gd name="connsiteX14163" fmla="*/ 12380226 w 21624131"/>
              <a:gd name="connsiteY14163" fmla="*/ 6478261 h 13294492"/>
              <a:gd name="connsiteX14164" fmla="*/ 12361826 w 21624131"/>
              <a:gd name="connsiteY14164" fmla="*/ 6496301 h 13294492"/>
              <a:gd name="connsiteX14165" fmla="*/ 12334223 w 21624131"/>
              <a:gd name="connsiteY14165" fmla="*/ 6500812 h 13294492"/>
              <a:gd name="connsiteX14166" fmla="*/ 12352624 w 21624131"/>
              <a:gd name="connsiteY14166" fmla="*/ 6482772 h 13294492"/>
              <a:gd name="connsiteX14167" fmla="*/ 16854329 w 21624131"/>
              <a:gd name="connsiteY14167" fmla="*/ 5098171 h 13294492"/>
              <a:gd name="connsiteX14168" fmla="*/ 16873028 w 21624131"/>
              <a:gd name="connsiteY14168" fmla="*/ 5107449 h 13294492"/>
              <a:gd name="connsiteX14169" fmla="*/ 16854330 w 21624131"/>
              <a:gd name="connsiteY14169" fmla="*/ 5126005 h 13294492"/>
              <a:gd name="connsiteX14170" fmla="*/ 16830958 w 21624131"/>
              <a:gd name="connsiteY14170" fmla="*/ 5121366 h 13294492"/>
              <a:gd name="connsiteX14171" fmla="*/ 16854329 w 21624131"/>
              <a:gd name="connsiteY14171" fmla="*/ 5098171 h 13294492"/>
              <a:gd name="connsiteX14172" fmla="*/ 17808698 w 21624131"/>
              <a:gd name="connsiteY14172" fmla="*/ 4801746 h 13294492"/>
              <a:gd name="connsiteX14173" fmla="*/ 17814900 w 21624131"/>
              <a:gd name="connsiteY14173" fmla="*/ 4802310 h 13294492"/>
              <a:gd name="connsiteX14174" fmla="*/ 17792349 w 21624131"/>
              <a:gd name="connsiteY14174" fmla="*/ 4815840 h 13294492"/>
              <a:gd name="connsiteX14175" fmla="*/ 17765288 w 21624131"/>
              <a:gd name="connsiteY14175" fmla="*/ 4824861 h 13294492"/>
              <a:gd name="connsiteX14176" fmla="*/ 17792349 w 21624131"/>
              <a:gd name="connsiteY14176" fmla="*/ 4811330 h 13294492"/>
              <a:gd name="connsiteX14177" fmla="*/ 17808698 w 21624131"/>
              <a:gd name="connsiteY14177" fmla="*/ 4801746 h 13294492"/>
              <a:gd name="connsiteX14178" fmla="*/ 933375 w 21624131"/>
              <a:gd name="connsiteY14178" fmla="*/ 9989895 h 13294492"/>
              <a:gd name="connsiteX14179" fmla="*/ 998538 w 21624131"/>
              <a:gd name="connsiteY14179" fmla="*/ 10003633 h 13294492"/>
              <a:gd name="connsiteX14180" fmla="*/ 951994 w 21624131"/>
              <a:gd name="connsiteY14180" fmla="*/ 10040269 h 13294492"/>
              <a:gd name="connsiteX14181" fmla="*/ 882178 w 21624131"/>
              <a:gd name="connsiteY14181" fmla="*/ 10021951 h 13294492"/>
              <a:gd name="connsiteX14182" fmla="*/ 933375 w 21624131"/>
              <a:gd name="connsiteY14182" fmla="*/ 9989895 h 13294492"/>
              <a:gd name="connsiteX14183" fmla="*/ 2543481 w 21624131"/>
              <a:gd name="connsiteY14183" fmla="*/ 9491266 h 13294492"/>
              <a:gd name="connsiteX14184" fmla="*/ 2608643 w 21624131"/>
              <a:gd name="connsiteY14184" fmla="*/ 9519099 h 13294492"/>
              <a:gd name="connsiteX14185" fmla="*/ 2557444 w 21624131"/>
              <a:gd name="connsiteY14185" fmla="*/ 9570129 h 13294492"/>
              <a:gd name="connsiteX14186" fmla="*/ 2496936 w 21624131"/>
              <a:gd name="connsiteY14186" fmla="*/ 9546934 h 13294492"/>
              <a:gd name="connsiteX14187" fmla="*/ 2543481 w 21624131"/>
              <a:gd name="connsiteY14187" fmla="*/ 9491266 h 13294492"/>
              <a:gd name="connsiteX14188" fmla="*/ 15564585 w 21624131"/>
              <a:gd name="connsiteY14188" fmla="*/ 5485392 h 13294492"/>
              <a:gd name="connsiteX14189" fmla="*/ 15576986 w 21624131"/>
              <a:gd name="connsiteY14189" fmla="*/ 5482431 h 13294492"/>
              <a:gd name="connsiteX14190" fmla="*/ 15595027 w 21624131"/>
              <a:gd name="connsiteY14190" fmla="*/ 5482431 h 13294492"/>
              <a:gd name="connsiteX14191" fmla="*/ 15581496 w 21624131"/>
              <a:gd name="connsiteY14191" fmla="*/ 5496639 h 13294492"/>
              <a:gd name="connsiteX14192" fmla="*/ 15558947 w 21624131"/>
              <a:gd name="connsiteY14192" fmla="*/ 5491904 h 13294492"/>
              <a:gd name="connsiteX14193" fmla="*/ 15564585 w 21624131"/>
              <a:gd name="connsiteY14193" fmla="*/ 5485392 h 13294492"/>
              <a:gd name="connsiteX14194" fmla="*/ 18005745 w 21624131"/>
              <a:gd name="connsiteY14194" fmla="*/ 4734107 h 13294492"/>
              <a:gd name="connsiteX14195" fmla="*/ 18015023 w 21624131"/>
              <a:gd name="connsiteY14195" fmla="*/ 4734672 h 13294492"/>
              <a:gd name="connsiteX14196" fmla="*/ 17991828 w 21624131"/>
              <a:gd name="connsiteY14196" fmla="*/ 4743692 h 13294492"/>
              <a:gd name="connsiteX14197" fmla="*/ 17959356 w 21624131"/>
              <a:gd name="connsiteY14197" fmla="*/ 4757223 h 13294492"/>
              <a:gd name="connsiteX14198" fmla="*/ 17982550 w 21624131"/>
              <a:gd name="connsiteY14198" fmla="*/ 4743691 h 13294492"/>
              <a:gd name="connsiteX14199" fmla="*/ 18005745 w 21624131"/>
              <a:gd name="connsiteY14199" fmla="*/ 4734107 h 13294492"/>
              <a:gd name="connsiteX14200" fmla="*/ 12907663 w 21624131"/>
              <a:gd name="connsiteY14200" fmla="*/ 6301917 h 13294492"/>
              <a:gd name="connsiteX14201" fmla="*/ 12935708 w 21624131"/>
              <a:gd name="connsiteY14201" fmla="*/ 6301918 h 13294492"/>
              <a:gd name="connsiteX14202" fmla="*/ 12917013 w 21624131"/>
              <a:gd name="connsiteY14202" fmla="*/ 6321762 h 13294492"/>
              <a:gd name="connsiteX14203" fmla="*/ 12888966 w 21624131"/>
              <a:gd name="connsiteY14203" fmla="*/ 6321762 h 13294492"/>
              <a:gd name="connsiteX14204" fmla="*/ 12907663 w 21624131"/>
              <a:gd name="connsiteY14204" fmla="*/ 6301917 h 13294492"/>
              <a:gd name="connsiteX14205" fmla="*/ 11042893 w 21624131"/>
              <a:gd name="connsiteY14205" fmla="*/ 6871876 h 13294492"/>
              <a:gd name="connsiteX14206" fmla="*/ 11070495 w 21624131"/>
              <a:gd name="connsiteY14206" fmla="*/ 6885897 h 13294492"/>
              <a:gd name="connsiteX14207" fmla="*/ 11052094 w 21624131"/>
              <a:gd name="connsiteY14207" fmla="*/ 6904593 h 13294492"/>
              <a:gd name="connsiteX14208" fmla="*/ 11029092 w 21624131"/>
              <a:gd name="connsiteY14208" fmla="*/ 6899919 h 13294492"/>
              <a:gd name="connsiteX14209" fmla="*/ 11042893 w 21624131"/>
              <a:gd name="connsiteY14209" fmla="*/ 6871876 h 13294492"/>
              <a:gd name="connsiteX14210" fmla="*/ 18370548 w 21624131"/>
              <a:gd name="connsiteY14210" fmla="*/ 4617859 h 13294492"/>
              <a:gd name="connsiteX14211" fmla="*/ 18402120 w 21624131"/>
              <a:gd name="connsiteY14211" fmla="*/ 4608389 h 13294492"/>
              <a:gd name="connsiteX14212" fmla="*/ 18375059 w 21624131"/>
              <a:gd name="connsiteY14212" fmla="*/ 4632067 h 13294492"/>
              <a:gd name="connsiteX14213" fmla="*/ 18338977 w 21624131"/>
              <a:gd name="connsiteY14213" fmla="*/ 4641538 h 13294492"/>
              <a:gd name="connsiteX14214" fmla="*/ 18370548 w 21624131"/>
              <a:gd name="connsiteY14214" fmla="*/ 4617859 h 13294492"/>
              <a:gd name="connsiteX14215" fmla="*/ 19140797 w 21624131"/>
              <a:gd name="connsiteY14215" fmla="*/ 4380100 h 13294492"/>
              <a:gd name="connsiteX14216" fmla="*/ 19151643 w 21624131"/>
              <a:gd name="connsiteY14216" fmla="*/ 4382976 h 13294492"/>
              <a:gd name="connsiteX14217" fmla="*/ 19124244 w 21624131"/>
              <a:gd name="connsiteY14217" fmla="*/ 4410578 h 13294492"/>
              <a:gd name="connsiteX14218" fmla="*/ 19083145 w 21624131"/>
              <a:gd name="connsiteY14218" fmla="*/ 4415178 h 13294492"/>
              <a:gd name="connsiteX14219" fmla="*/ 19119676 w 21624131"/>
              <a:gd name="connsiteY14219" fmla="*/ 4387575 h 13294492"/>
              <a:gd name="connsiteX14220" fmla="*/ 19140797 w 21624131"/>
              <a:gd name="connsiteY14220" fmla="*/ 4380100 h 13294492"/>
              <a:gd name="connsiteX14221" fmla="*/ 20365309 w 21624131"/>
              <a:gd name="connsiteY14221" fmla="*/ 4002233 h 13294492"/>
              <a:gd name="connsiteX14222" fmla="*/ 20401842 w 21624131"/>
              <a:gd name="connsiteY14222" fmla="*/ 4016439 h 13294492"/>
              <a:gd name="connsiteX14223" fmla="*/ 20374442 w 21624131"/>
              <a:gd name="connsiteY14223" fmla="*/ 4035378 h 13294492"/>
              <a:gd name="connsiteX14224" fmla="*/ 20337910 w 21624131"/>
              <a:gd name="connsiteY14224" fmla="*/ 4025911 h 13294492"/>
              <a:gd name="connsiteX14225" fmla="*/ 20365309 w 21624131"/>
              <a:gd name="connsiteY14225" fmla="*/ 4002233 h 13294492"/>
              <a:gd name="connsiteX14226" fmla="*/ 18195749 w 21624131"/>
              <a:gd name="connsiteY14226" fmla="*/ 4669276 h 13294492"/>
              <a:gd name="connsiteX14227" fmla="*/ 18209087 w 21624131"/>
              <a:gd name="connsiteY14227" fmla="*/ 4669856 h 13294492"/>
              <a:gd name="connsiteX14228" fmla="*/ 18181253 w 21624131"/>
              <a:gd name="connsiteY14228" fmla="*/ 4688411 h 13294492"/>
              <a:gd name="connsiteX14229" fmla="*/ 18148779 w 21624131"/>
              <a:gd name="connsiteY14229" fmla="*/ 4697689 h 13294492"/>
              <a:gd name="connsiteX14230" fmla="*/ 18171974 w 21624131"/>
              <a:gd name="connsiteY14230" fmla="*/ 4679134 h 13294492"/>
              <a:gd name="connsiteX14231" fmla="*/ 18195749 w 21624131"/>
              <a:gd name="connsiteY14231" fmla="*/ 4669276 h 13294492"/>
              <a:gd name="connsiteX14232" fmla="*/ 14687513 w 21624131"/>
              <a:gd name="connsiteY14232" fmla="*/ 5747624 h 13294492"/>
              <a:gd name="connsiteX14233" fmla="*/ 14715558 w 21624131"/>
              <a:gd name="connsiteY14233" fmla="*/ 5752360 h 13294492"/>
              <a:gd name="connsiteX14234" fmla="*/ 14687513 w 21624131"/>
              <a:gd name="connsiteY14234" fmla="*/ 5766567 h 13294492"/>
              <a:gd name="connsiteX14235" fmla="*/ 14664142 w 21624131"/>
              <a:gd name="connsiteY14235" fmla="*/ 5761832 h 13294492"/>
              <a:gd name="connsiteX14236" fmla="*/ 14687513 w 21624131"/>
              <a:gd name="connsiteY14236" fmla="*/ 5747624 h 13294492"/>
              <a:gd name="connsiteX14237" fmla="*/ 15936975 w 21624131"/>
              <a:gd name="connsiteY14237" fmla="*/ 5362462 h 13294492"/>
              <a:gd name="connsiteX14238" fmla="*/ 15955671 w 21624131"/>
              <a:gd name="connsiteY14238" fmla="*/ 5366973 h 13294492"/>
              <a:gd name="connsiteX14239" fmla="*/ 15936975 w 21624131"/>
              <a:gd name="connsiteY14239" fmla="*/ 5380504 h 13294492"/>
              <a:gd name="connsiteX14240" fmla="*/ 15908931 w 21624131"/>
              <a:gd name="connsiteY14240" fmla="*/ 5380503 h 13294492"/>
              <a:gd name="connsiteX14241" fmla="*/ 15936975 w 21624131"/>
              <a:gd name="connsiteY14241" fmla="*/ 5362462 h 13294492"/>
              <a:gd name="connsiteX14242" fmla="*/ 15211037 w 21624131"/>
              <a:gd name="connsiteY14242" fmla="*/ 5584586 h 13294492"/>
              <a:gd name="connsiteX14243" fmla="*/ 15243241 w 21624131"/>
              <a:gd name="connsiteY14243" fmla="*/ 5579850 h 13294492"/>
              <a:gd name="connsiteX14244" fmla="*/ 15211038 w 21624131"/>
              <a:gd name="connsiteY14244" fmla="*/ 5598793 h 13294492"/>
              <a:gd name="connsiteX14245" fmla="*/ 15197236 w 21624131"/>
              <a:gd name="connsiteY14245" fmla="*/ 5594057 h 13294492"/>
              <a:gd name="connsiteX14246" fmla="*/ 15211037 w 21624131"/>
              <a:gd name="connsiteY14246" fmla="*/ 5584586 h 13294492"/>
              <a:gd name="connsiteX14247" fmla="*/ 3933687 w 21624131"/>
              <a:gd name="connsiteY14247" fmla="*/ 9049452 h 13294492"/>
              <a:gd name="connsiteX14248" fmla="*/ 3954855 w 21624131"/>
              <a:gd name="connsiteY14248" fmla="*/ 9046313 h 13294492"/>
              <a:gd name="connsiteX14249" fmla="*/ 4009409 w 21624131"/>
              <a:gd name="connsiteY14249" fmla="*/ 9082845 h 13294492"/>
              <a:gd name="connsiteX14250" fmla="*/ 3973039 w 21624131"/>
              <a:gd name="connsiteY14250" fmla="*/ 9119377 h 13294492"/>
              <a:gd name="connsiteX14251" fmla="*/ 3909393 w 21624131"/>
              <a:gd name="connsiteY14251" fmla="*/ 9082845 h 13294492"/>
              <a:gd name="connsiteX14252" fmla="*/ 3933687 w 21624131"/>
              <a:gd name="connsiteY14252" fmla="*/ 9049452 h 13294492"/>
              <a:gd name="connsiteX14253" fmla="*/ 5243631 w 21624131"/>
              <a:gd name="connsiteY14253" fmla="*/ 8646102 h 13294492"/>
              <a:gd name="connsiteX14254" fmla="*/ 5272759 w 21624131"/>
              <a:gd name="connsiteY14254" fmla="*/ 8657473 h 13294492"/>
              <a:gd name="connsiteX14255" fmla="*/ 5314704 w 21624131"/>
              <a:gd name="connsiteY14255" fmla="*/ 8695774 h 13294492"/>
              <a:gd name="connsiteX14256" fmla="*/ 5272759 w 21624131"/>
              <a:gd name="connsiteY14256" fmla="*/ 8690988 h 13294492"/>
              <a:gd name="connsiteX14257" fmla="*/ 5235475 w 21624131"/>
              <a:gd name="connsiteY14257" fmla="*/ 8652685 h 13294492"/>
              <a:gd name="connsiteX14258" fmla="*/ 5243631 w 21624131"/>
              <a:gd name="connsiteY14258" fmla="*/ 8646102 h 13294492"/>
              <a:gd name="connsiteX14259" fmla="*/ 17780734 w 21624131"/>
              <a:gd name="connsiteY14259" fmla="*/ 4787921 h 13294492"/>
              <a:gd name="connsiteX14260" fmla="*/ 17786936 w 21624131"/>
              <a:gd name="connsiteY14260" fmla="*/ 4789139 h 13294492"/>
              <a:gd name="connsiteX14261" fmla="*/ 17768895 w 21624131"/>
              <a:gd name="connsiteY14261" fmla="*/ 4803752 h 13294492"/>
              <a:gd name="connsiteX14262" fmla="*/ 17741834 w 21624131"/>
              <a:gd name="connsiteY14262" fmla="*/ 4808623 h 13294492"/>
              <a:gd name="connsiteX14263" fmla="*/ 17764386 w 21624131"/>
              <a:gd name="connsiteY14263" fmla="*/ 4794009 h 13294492"/>
              <a:gd name="connsiteX14264" fmla="*/ 17780734 w 21624131"/>
              <a:gd name="connsiteY14264" fmla="*/ 4787921 h 13294492"/>
              <a:gd name="connsiteX14265" fmla="*/ 2183576 w 21624131"/>
              <a:gd name="connsiteY14265" fmla="*/ 9583963 h 13294492"/>
              <a:gd name="connsiteX14266" fmla="*/ 2244083 w 21624131"/>
              <a:gd name="connsiteY14266" fmla="*/ 9611309 h 13294492"/>
              <a:gd name="connsiteX14267" fmla="*/ 2197540 w 21624131"/>
              <a:gd name="connsiteY14267" fmla="*/ 9656884 h 13294492"/>
              <a:gd name="connsiteX14268" fmla="*/ 2132377 w 21624131"/>
              <a:gd name="connsiteY14268" fmla="*/ 9634096 h 13294492"/>
              <a:gd name="connsiteX14269" fmla="*/ 2183576 w 21624131"/>
              <a:gd name="connsiteY14269" fmla="*/ 9583963 h 13294492"/>
              <a:gd name="connsiteX14270" fmla="*/ 8002498 w 21624131"/>
              <a:gd name="connsiteY14270" fmla="*/ 7793405 h 13294492"/>
              <a:gd name="connsiteX14271" fmla="*/ 8026176 w 21624131"/>
              <a:gd name="connsiteY14271" fmla="*/ 7821238 h 13294492"/>
              <a:gd name="connsiteX14272" fmla="*/ 8007233 w 21624131"/>
              <a:gd name="connsiteY14272" fmla="*/ 7858350 h 13294492"/>
              <a:gd name="connsiteX14273" fmla="*/ 7978819 w 21624131"/>
              <a:gd name="connsiteY14273" fmla="*/ 7825877 h 13294492"/>
              <a:gd name="connsiteX14274" fmla="*/ 8002498 w 21624131"/>
              <a:gd name="connsiteY14274" fmla="*/ 7793405 h 13294492"/>
              <a:gd name="connsiteX14275" fmla="*/ 6040396 w 21624131"/>
              <a:gd name="connsiteY14275" fmla="*/ 8393927 h 13294492"/>
              <a:gd name="connsiteX14276" fmla="*/ 6059286 w 21624131"/>
              <a:gd name="connsiteY14276" fmla="*/ 8399564 h 13294492"/>
              <a:gd name="connsiteX14277" fmla="*/ 6091343 w 21624131"/>
              <a:gd name="connsiteY14277" fmla="*/ 8426625 h 13294492"/>
              <a:gd name="connsiteX14278" fmla="*/ 6068445 w 21624131"/>
              <a:gd name="connsiteY14278" fmla="*/ 8449175 h 13294492"/>
              <a:gd name="connsiteX14279" fmla="*/ 6031810 w 21624131"/>
              <a:gd name="connsiteY14279" fmla="*/ 8408585 h 13294492"/>
              <a:gd name="connsiteX14280" fmla="*/ 6040396 w 21624131"/>
              <a:gd name="connsiteY14280" fmla="*/ 8393927 h 13294492"/>
              <a:gd name="connsiteX14281" fmla="*/ 17981778 w 21624131"/>
              <a:gd name="connsiteY14281" fmla="*/ 4719335 h 13294492"/>
              <a:gd name="connsiteX14282" fmla="*/ 17949059 w 21624131"/>
              <a:gd name="connsiteY14282" fmla="*/ 4733542 h 13294492"/>
              <a:gd name="connsiteX14283" fmla="*/ 17930363 w 21624131"/>
              <a:gd name="connsiteY14283" fmla="*/ 4738276 h 13294492"/>
              <a:gd name="connsiteX14284" fmla="*/ 17953733 w 21624131"/>
              <a:gd name="connsiteY14284" fmla="*/ 4728805 h 13294492"/>
              <a:gd name="connsiteX14285" fmla="*/ 17981778 w 21624131"/>
              <a:gd name="connsiteY14285" fmla="*/ 4719335 h 13294492"/>
              <a:gd name="connsiteX14286" fmla="*/ 12158086 w 21624131"/>
              <a:gd name="connsiteY14286" fmla="*/ 6510288 h 13294492"/>
              <a:gd name="connsiteX14287" fmla="*/ 12190806 w 21624131"/>
              <a:gd name="connsiteY14287" fmla="*/ 6505326 h 13294492"/>
              <a:gd name="connsiteX14288" fmla="*/ 12158087 w 21624131"/>
              <a:gd name="connsiteY14288" fmla="*/ 6530134 h 13294492"/>
              <a:gd name="connsiteX14289" fmla="*/ 12139390 w 21624131"/>
              <a:gd name="connsiteY14289" fmla="*/ 6530134 h 13294492"/>
              <a:gd name="connsiteX14290" fmla="*/ 12158086 w 21624131"/>
              <a:gd name="connsiteY14290" fmla="*/ 6510288 h 13294492"/>
              <a:gd name="connsiteX14291" fmla="*/ 13267568 w 21624131"/>
              <a:gd name="connsiteY14291" fmla="*/ 6168869 h 13294492"/>
              <a:gd name="connsiteX14292" fmla="*/ 13295613 w 21624131"/>
              <a:gd name="connsiteY14292" fmla="*/ 6168870 h 13294492"/>
              <a:gd name="connsiteX14293" fmla="*/ 13276916 w 21624131"/>
              <a:gd name="connsiteY14293" fmla="*/ 6186909 h 13294492"/>
              <a:gd name="connsiteX14294" fmla="*/ 13248871 w 21624131"/>
              <a:gd name="connsiteY14294" fmla="*/ 6186910 h 13294492"/>
              <a:gd name="connsiteX14295" fmla="*/ 13267568 w 21624131"/>
              <a:gd name="connsiteY14295" fmla="*/ 6168869 h 13294492"/>
              <a:gd name="connsiteX14296" fmla="*/ 13633132 w 21624131"/>
              <a:gd name="connsiteY14296" fmla="*/ 6056117 h 13294492"/>
              <a:gd name="connsiteX14297" fmla="*/ 13660193 w 21624131"/>
              <a:gd name="connsiteY14297" fmla="*/ 6065858 h 13294492"/>
              <a:gd name="connsiteX14298" fmla="*/ 13628623 w 21624131"/>
              <a:gd name="connsiteY14298" fmla="*/ 6080470 h 13294492"/>
              <a:gd name="connsiteX14299" fmla="*/ 13610581 w 21624131"/>
              <a:gd name="connsiteY14299" fmla="*/ 6075599 h 13294492"/>
              <a:gd name="connsiteX14300" fmla="*/ 13633132 w 21624131"/>
              <a:gd name="connsiteY14300" fmla="*/ 6056117 h 13294492"/>
              <a:gd name="connsiteX14301" fmla="*/ 5873408 w 21624131"/>
              <a:gd name="connsiteY14301" fmla="*/ 8439530 h 13294492"/>
              <a:gd name="connsiteX14302" fmla="*/ 5893416 w 21624131"/>
              <a:gd name="connsiteY14302" fmla="*/ 8444318 h 13294492"/>
              <a:gd name="connsiteX14303" fmla="*/ 5924537 w 21624131"/>
              <a:gd name="connsiteY14303" fmla="*/ 8482618 h 13294492"/>
              <a:gd name="connsiteX14304" fmla="*/ 5897861 w 21624131"/>
              <a:gd name="connsiteY14304" fmla="*/ 8487407 h 13294492"/>
              <a:gd name="connsiteX14305" fmla="*/ 5866740 w 21624131"/>
              <a:gd name="connsiteY14305" fmla="*/ 8449105 h 13294492"/>
              <a:gd name="connsiteX14306" fmla="*/ 5873408 w 21624131"/>
              <a:gd name="connsiteY14306" fmla="*/ 8439530 h 13294492"/>
              <a:gd name="connsiteX14307" fmla="*/ 17209870 w 21624131"/>
              <a:gd name="connsiteY14307" fmla="*/ 4952044 h 13294492"/>
              <a:gd name="connsiteX14308" fmla="*/ 17243020 w 21624131"/>
              <a:gd name="connsiteY14308" fmla="*/ 4952044 h 13294492"/>
              <a:gd name="connsiteX14309" fmla="*/ 17209869 w 21624131"/>
              <a:gd name="connsiteY14309" fmla="*/ 4974595 h 13294492"/>
              <a:gd name="connsiteX14310" fmla="*/ 17186192 w 21624131"/>
              <a:gd name="connsiteY14310" fmla="*/ 4974595 h 13294492"/>
              <a:gd name="connsiteX14311" fmla="*/ 17209870 w 21624131"/>
              <a:gd name="connsiteY14311" fmla="*/ 4952044 h 13294492"/>
              <a:gd name="connsiteX14312" fmla="*/ 3427174 w 21624131"/>
              <a:gd name="connsiteY14312" fmla="*/ 9189021 h 13294492"/>
              <a:gd name="connsiteX14313" fmla="*/ 3486274 w 21624131"/>
              <a:gd name="connsiteY14313" fmla="*/ 9221922 h 13294492"/>
              <a:gd name="connsiteX14314" fmla="*/ 3440812 w 21624131"/>
              <a:gd name="connsiteY14314" fmla="*/ 9273622 h 13294492"/>
              <a:gd name="connsiteX14315" fmla="*/ 3381711 w 21624131"/>
              <a:gd name="connsiteY14315" fmla="*/ 9236022 h 13294492"/>
              <a:gd name="connsiteX14316" fmla="*/ 3427174 w 21624131"/>
              <a:gd name="connsiteY14316" fmla="*/ 9189021 h 13294492"/>
              <a:gd name="connsiteX14317" fmla="*/ 16289131 w 21624131"/>
              <a:gd name="connsiteY14317" fmla="*/ 5233024 h 13294492"/>
              <a:gd name="connsiteX14318" fmla="*/ 16317546 w 21624131"/>
              <a:gd name="connsiteY14318" fmla="*/ 5233024 h 13294492"/>
              <a:gd name="connsiteX14319" fmla="*/ 16298603 w 21624131"/>
              <a:gd name="connsiteY14319" fmla="*/ 5252869 h 13294492"/>
              <a:gd name="connsiteX14320" fmla="*/ 16279661 w 21624131"/>
              <a:gd name="connsiteY14320" fmla="*/ 5252869 h 13294492"/>
              <a:gd name="connsiteX14321" fmla="*/ 16289131 w 21624131"/>
              <a:gd name="connsiteY14321" fmla="*/ 5233024 h 13294492"/>
              <a:gd name="connsiteX14322" fmla="*/ 19816939 w 21624131"/>
              <a:gd name="connsiteY14322" fmla="*/ 4147974 h 13294492"/>
              <a:gd name="connsiteX14323" fmla="*/ 19841745 w 21624131"/>
              <a:gd name="connsiteY14323" fmla="*/ 4142175 h 13294492"/>
              <a:gd name="connsiteX14324" fmla="*/ 19873316 w 21624131"/>
              <a:gd name="connsiteY14324" fmla="*/ 4151454 h 13294492"/>
              <a:gd name="connsiteX14325" fmla="*/ 19837234 w 21624131"/>
              <a:gd name="connsiteY14325" fmla="*/ 4170009 h 13294492"/>
              <a:gd name="connsiteX14326" fmla="*/ 19805663 w 21624131"/>
              <a:gd name="connsiteY14326" fmla="*/ 4160731 h 13294492"/>
              <a:gd name="connsiteX14327" fmla="*/ 19816939 w 21624131"/>
              <a:gd name="connsiteY14327" fmla="*/ 4147974 h 13294492"/>
              <a:gd name="connsiteX14328" fmla="*/ 6744406 w 21624131"/>
              <a:gd name="connsiteY14328" fmla="*/ 8166845 h 13294492"/>
              <a:gd name="connsiteX14329" fmla="*/ 6775977 w 21624131"/>
              <a:gd name="connsiteY14329" fmla="*/ 8208390 h 13294492"/>
              <a:gd name="connsiteX14330" fmla="*/ 6744406 w 21624131"/>
              <a:gd name="connsiteY14330" fmla="*/ 8240706 h 13294492"/>
              <a:gd name="connsiteX14331" fmla="*/ 6726366 w 21624131"/>
              <a:gd name="connsiteY14331" fmla="*/ 8194543 h 13294492"/>
              <a:gd name="connsiteX14332" fmla="*/ 6744406 w 21624131"/>
              <a:gd name="connsiteY14332" fmla="*/ 8166845 h 13294492"/>
              <a:gd name="connsiteX14333" fmla="*/ 1822011 w 21624131"/>
              <a:gd name="connsiteY14333" fmla="*/ 9680643 h 13294492"/>
              <a:gd name="connsiteX14334" fmla="*/ 1881546 w 21624131"/>
              <a:gd name="connsiteY14334" fmla="*/ 9694493 h 13294492"/>
              <a:gd name="connsiteX14335" fmla="*/ 1835751 w 21624131"/>
              <a:gd name="connsiteY14335" fmla="*/ 9740655 h 13294492"/>
              <a:gd name="connsiteX14336" fmla="*/ 1771637 w 21624131"/>
              <a:gd name="connsiteY14336" fmla="*/ 9726807 h 13294492"/>
              <a:gd name="connsiteX14337" fmla="*/ 1822011 w 21624131"/>
              <a:gd name="connsiteY14337" fmla="*/ 9680643 h 13294492"/>
              <a:gd name="connsiteX14338" fmla="*/ 14155155 w 21624131"/>
              <a:gd name="connsiteY14338" fmla="*/ 5885635 h 13294492"/>
              <a:gd name="connsiteX14339" fmla="*/ 14187876 w 21624131"/>
              <a:gd name="connsiteY14339" fmla="*/ 5895377 h 13294492"/>
              <a:gd name="connsiteX14340" fmla="*/ 14169179 w 21624131"/>
              <a:gd name="connsiteY14340" fmla="*/ 5905118 h 13294492"/>
              <a:gd name="connsiteX14341" fmla="*/ 14136460 w 21624131"/>
              <a:gd name="connsiteY14341" fmla="*/ 5900247 h 13294492"/>
              <a:gd name="connsiteX14342" fmla="*/ 14155155 w 21624131"/>
              <a:gd name="connsiteY14342" fmla="*/ 5885635 h 13294492"/>
              <a:gd name="connsiteX14343" fmla="*/ 1465331 w 21624131"/>
              <a:gd name="connsiteY14343" fmla="*/ 9783261 h 13294492"/>
              <a:gd name="connsiteX14344" fmla="*/ 1520806 w 21624131"/>
              <a:gd name="connsiteY14344" fmla="*/ 9796793 h 13294492"/>
              <a:gd name="connsiteX14345" fmla="*/ 1469954 w 21624131"/>
              <a:gd name="connsiteY14345" fmla="*/ 9837383 h 13294492"/>
              <a:gd name="connsiteX14346" fmla="*/ 1409856 w 21624131"/>
              <a:gd name="connsiteY14346" fmla="*/ 9823853 h 13294492"/>
              <a:gd name="connsiteX14347" fmla="*/ 1465331 w 21624131"/>
              <a:gd name="connsiteY14347" fmla="*/ 9783261 h 13294492"/>
              <a:gd name="connsiteX14348" fmla="*/ 18176616 w 21624131"/>
              <a:gd name="connsiteY14348" fmla="*/ 4640859 h 13294492"/>
              <a:gd name="connsiteX14349" fmla="*/ 18152937 w 21624131"/>
              <a:gd name="connsiteY14349" fmla="*/ 4654391 h 13294492"/>
              <a:gd name="connsiteX14350" fmla="*/ 18119788 w 21624131"/>
              <a:gd name="connsiteY14350" fmla="*/ 4667920 h 13294492"/>
              <a:gd name="connsiteX14351" fmla="*/ 18143467 w 21624131"/>
              <a:gd name="connsiteY14351" fmla="*/ 4654391 h 13294492"/>
              <a:gd name="connsiteX14352" fmla="*/ 18176616 w 21624131"/>
              <a:gd name="connsiteY14352" fmla="*/ 4640859 h 13294492"/>
              <a:gd name="connsiteX14353" fmla="*/ 8514054 w 21624131"/>
              <a:gd name="connsiteY14353" fmla="*/ 7610306 h 13294492"/>
              <a:gd name="connsiteX14354" fmla="*/ 8530403 w 21624131"/>
              <a:gd name="connsiteY14354" fmla="*/ 7608581 h 13294492"/>
              <a:gd name="connsiteX14355" fmla="*/ 8561975 w 21624131"/>
              <a:gd name="connsiteY14355" fmla="*/ 7631583 h 13294492"/>
              <a:gd name="connsiteX14356" fmla="*/ 8530404 w 21624131"/>
              <a:gd name="connsiteY14356" fmla="*/ 7649985 h 13294492"/>
              <a:gd name="connsiteX14357" fmla="*/ 8507853 w 21624131"/>
              <a:gd name="connsiteY14357" fmla="*/ 7622382 h 13294492"/>
              <a:gd name="connsiteX14358" fmla="*/ 8514054 w 21624131"/>
              <a:gd name="connsiteY14358" fmla="*/ 7610306 h 13294492"/>
              <a:gd name="connsiteX14359" fmla="*/ 18945727 w 21624131"/>
              <a:gd name="connsiteY14359" fmla="*/ 4401206 h 13294492"/>
              <a:gd name="connsiteX14360" fmla="*/ 18959342 w 21624131"/>
              <a:gd name="connsiteY14360" fmla="*/ 4400023 h 13294492"/>
              <a:gd name="connsiteX14361" fmla="*/ 18926192 w 21624131"/>
              <a:gd name="connsiteY14361" fmla="*/ 4428437 h 13294492"/>
              <a:gd name="connsiteX14362" fmla="*/ 18893043 w 21624131"/>
              <a:gd name="connsiteY14362" fmla="*/ 4433171 h 13294492"/>
              <a:gd name="connsiteX14363" fmla="*/ 18921457 w 21624131"/>
              <a:gd name="connsiteY14363" fmla="*/ 4409494 h 13294492"/>
              <a:gd name="connsiteX14364" fmla="*/ 18945727 w 21624131"/>
              <a:gd name="connsiteY14364" fmla="*/ 4401206 h 13294492"/>
              <a:gd name="connsiteX14365" fmla="*/ 19472658 w 21624131"/>
              <a:gd name="connsiteY14365" fmla="*/ 4238562 h 13294492"/>
              <a:gd name="connsiteX14366" fmla="*/ 19514205 w 21624131"/>
              <a:gd name="connsiteY14366" fmla="*/ 4238562 h 13294492"/>
              <a:gd name="connsiteX14367" fmla="*/ 19481891 w 21624131"/>
              <a:gd name="connsiteY14367" fmla="*/ 4265624 h 13294492"/>
              <a:gd name="connsiteX14368" fmla="*/ 19444960 w 21624131"/>
              <a:gd name="connsiteY14368" fmla="*/ 4265624 h 13294492"/>
              <a:gd name="connsiteX14369" fmla="*/ 19472658 w 21624131"/>
              <a:gd name="connsiteY14369" fmla="*/ 4238562 h 13294492"/>
              <a:gd name="connsiteX14370" fmla="*/ 12712396 w 21624131"/>
              <a:gd name="connsiteY14370" fmla="*/ 6315447 h 13294492"/>
              <a:gd name="connsiteX14371" fmla="*/ 12736074 w 21624131"/>
              <a:gd name="connsiteY14371" fmla="*/ 6310486 h 13294492"/>
              <a:gd name="connsiteX14372" fmla="*/ 12721868 w 21624131"/>
              <a:gd name="connsiteY14372" fmla="*/ 6330331 h 13294492"/>
              <a:gd name="connsiteX14373" fmla="*/ 12688718 w 21624131"/>
              <a:gd name="connsiteY14373" fmla="*/ 6335292 h 13294492"/>
              <a:gd name="connsiteX14374" fmla="*/ 12712396 w 21624131"/>
              <a:gd name="connsiteY14374" fmla="*/ 6315447 h 13294492"/>
              <a:gd name="connsiteX14375" fmla="*/ 14845450 w 21624131"/>
              <a:gd name="connsiteY14375" fmla="*/ 5658327 h 13294492"/>
              <a:gd name="connsiteX14376" fmla="*/ 14872511 w 21624131"/>
              <a:gd name="connsiteY14376" fmla="*/ 5663062 h 13294492"/>
              <a:gd name="connsiteX14377" fmla="*/ 14858979 w 21624131"/>
              <a:gd name="connsiteY14377" fmla="*/ 5672534 h 13294492"/>
              <a:gd name="connsiteX14378" fmla="*/ 14831918 w 21624131"/>
              <a:gd name="connsiteY14378" fmla="*/ 5672534 h 13294492"/>
              <a:gd name="connsiteX14379" fmla="*/ 14845450 w 21624131"/>
              <a:gd name="connsiteY14379" fmla="*/ 5658327 h 13294492"/>
              <a:gd name="connsiteX14380" fmla="*/ 539238 w 21624131"/>
              <a:gd name="connsiteY14380" fmla="*/ 10057701 h 13294492"/>
              <a:gd name="connsiteX14381" fmla="*/ 573910 w 21624131"/>
              <a:gd name="connsiteY14381" fmla="*/ 10049521 h 13294492"/>
              <a:gd name="connsiteX14382" fmla="*/ 634007 w 21624131"/>
              <a:gd name="connsiteY14382" fmla="*/ 10063545 h 13294492"/>
              <a:gd name="connsiteX14383" fmla="*/ 587778 w 21624131"/>
              <a:gd name="connsiteY14383" fmla="*/ 10091590 h 13294492"/>
              <a:gd name="connsiteX14384" fmla="*/ 532305 w 21624131"/>
              <a:gd name="connsiteY14384" fmla="*/ 10072893 h 13294492"/>
              <a:gd name="connsiteX14385" fmla="*/ 539238 w 21624131"/>
              <a:gd name="connsiteY14385" fmla="*/ 10057701 h 13294492"/>
              <a:gd name="connsiteX14386" fmla="*/ 1099494 w 21624131"/>
              <a:gd name="connsiteY14386" fmla="*/ 9883525 h 13294492"/>
              <a:gd name="connsiteX14387" fmla="*/ 1159028 w 21624131"/>
              <a:gd name="connsiteY14387" fmla="*/ 9888106 h 13294492"/>
              <a:gd name="connsiteX14388" fmla="*/ 1108653 w 21624131"/>
              <a:gd name="connsiteY14388" fmla="*/ 9924740 h 13294492"/>
              <a:gd name="connsiteX14389" fmla="*/ 1049119 w 21624131"/>
              <a:gd name="connsiteY14389" fmla="*/ 9915583 h 13294492"/>
              <a:gd name="connsiteX14390" fmla="*/ 1099494 w 21624131"/>
              <a:gd name="connsiteY14390" fmla="*/ 9883525 h 13294492"/>
              <a:gd name="connsiteX14391" fmla="*/ 18364685 w 21624131"/>
              <a:gd name="connsiteY14391" fmla="*/ 4571743 h 13294492"/>
              <a:gd name="connsiteX14392" fmla="*/ 18372223 w 21624131"/>
              <a:gd name="connsiteY14392" fmla="*/ 4572307 h 13294492"/>
              <a:gd name="connsiteX14393" fmla="*/ 18339751 w 21624131"/>
              <a:gd name="connsiteY14393" fmla="*/ 4585838 h 13294492"/>
              <a:gd name="connsiteX14394" fmla="*/ 18316556 w 21624131"/>
              <a:gd name="connsiteY14394" fmla="*/ 4594858 h 13294492"/>
              <a:gd name="connsiteX14395" fmla="*/ 18339751 w 21624131"/>
              <a:gd name="connsiteY14395" fmla="*/ 4581328 h 13294492"/>
              <a:gd name="connsiteX14396" fmla="*/ 18364685 w 21624131"/>
              <a:gd name="connsiteY14396" fmla="*/ 4571743 h 13294492"/>
              <a:gd name="connsiteX14397" fmla="*/ 18296328 w 21624131"/>
              <a:gd name="connsiteY14397" fmla="*/ 4586195 h 13294492"/>
              <a:gd name="connsiteX14398" fmla="*/ 18296326 w 21624131"/>
              <a:gd name="connsiteY14398" fmla="*/ 4586195 h 13294492"/>
              <a:gd name="connsiteX14399" fmla="*/ 18287563 w 21624131"/>
              <a:gd name="connsiteY14399" fmla="*/ 4589443 h 13294492"/>
              <a:gd name="connsiteX14400" fmla="*/ 9219324 w 21624131"/>
              <a:gd name="connsiteY14400" fmla="*/ 7377468 h 13294492"/>
              <a:gd name="connsiteX14401" fmla="*/ 9233982 w 21624131"/>
              <a:gd name="connsiteY14401" fmla="*/ 7375777 h 13294492"/>
              <a:gd name="connsiteX14402" fmla="*/ 9252023 w 21624131"/>
              <a:gd name="connsiteY14402" fmla="*/ 7389307 h 13294492"/>
              <a:gd name="connsiteX14403" fmla="*/ 9229472 w 21624131"/>
              <a:gd name="connsiteY14403" fmla="*/ 7407348 h 13294492"/>
              <a:gd name="connsiteX14404" fmla="*/ 9211430 w 21624131"/>
              <a:gd name="connsiteY14404" fmla="*/ 7389307 h 13294492"/>
              <a:gd name="connsiteX14405" fmla="*/ 9219324 w 21624131"/>
              <a:gd name="connsiteY14405" fmla="*/ 7377468 h 13294492"/>
              <a:gd name="connsiteX14406" fmla="*/ 5708346 w 21624131"/>
              <a:gd name="connsiteY14406" fmla="*/ 8456547 h 13294492"/>
              <a:gd name="connsiteX14407" fmla="*/ 5731797 w 21624131"/>
              <a:gd name="connsiteY14407" fmla="*/ 8462844 h 13294492"/>
              <a:gd name="connsiteX14408" fmla="*/ 5764632 w 21624131"/>
              <a:gd name="connsiteY14408" fmla="*/ 8504059 h 13294492"/>
              <a:gd name="connsiteX14409" fmla="*/ 5736488 w 21624131"/>
              <a:gd name="connsiteY14409" fmla="*/ 8504058 h 13294492"/>
              <a:gd name="connsiteX14410" fmla="*/ 5698964 w 21624131"/>
              <a:gd name="connsiteY14410" fmla="*/ 8467424 h 13294492"/>
              <a:gd name="connsiteX14411" fmla="*/ 5708346 w 21624131"/>
              <a:gd name="connsiteY14411" fmla="*/ 8456547 h 13294492"/>
              <a:gd name="connsiteX14412" fmla="*/ 18726306 w 21624131"/>
              <a:gd name="connsiteY14412" fmla="*/ 4451823 h 13294492"/>
              <a:gd name="connsiteX14413" fmla="*/ 18763830 w 21624131"/>
              <a:gd name="connsiteY14413" fmla="*/ 4443318 h 13294492"/>
              <a:gd name="connsiteX14414" fmla="*/ 18730996 w 21624131"/>
              <a:gd name="connsiteY14414" fmla="*/ 4464581 h 13294492"/>
              <a:gd name="connsiteX14415" fmla="*/ 18698162 w 21624131"/>
              <a:gd name="connsiteY14415" fmla="*/ 4473086 h 13294492"/>
              <a:gd name="connsiteX14416" fmla="*/ 18726306 w 21624131"/>
              <a:gd name="connsiteY14416" fmla="*/ 4451823 h 13294492"/>
              <a:gd name="connsiteX14417" fmla="*/ 18120769 w 21624131"/>
              <a:gd name="connsiteY14417" fmla="*/ 4637068 h 13294492"/>
              <a:gd name="connsiteX14418" fmla="*/ 18144139 w 21624131"/>
              <a:gd name="connsiteY14418" fmla="*/ 4637068 h 13294492"/>
              <a:gd name="connsiteX14419" fmla="*/ 18125444 w 21624131"/>
              <a:gd name="connsiteY14419" fmla="*/ 4650057 h 13294492"/>
              <a:gd name="connsiteX14420" fmla="*/ 18097399 w 21624131"/>
              <a:gd name="connsiteY14420" fmla="*/ 4654386 h 13294492"/>
              <a:gd name="connsiteX14421" fmla="*/ 18120769 w 21624131"/>
              <a:gd name="connsiteY14421" fmla="*/ 4637068 h 13294492"/>
              <a:gd name="connsiteX14422" fmla="*/ 18556713 w 21624131"/>
              <a:gd name="connsiteY14422" fmla="*/ 4501499 h 13294492"/>
              <a:gd name="connsiteX14423" fmla="*/ 18566288 w 21624131"/>
              <a:gd name="connsiteY14423" fmla="*/ 4502080 h 13294492"/>
              <a:gd name="connsiteX14424" fmla="*/ 18532774 w 21624131"/>
              <a:gd name="connsiteY14424" fmla="*/ 4520636 h 13294492"/>
              <a:gd name="connsiteX14425" fmla="*/ 18504048 w 21624131"/>
              <a:gd name="connsiteY14425" fmla="*/ 4529913 h 13294492"/>
              <a:gd name="connsiteX14426" fmla="*/ 18532775 w 21624131"/>
              <a:gd name="connsiteY14426" fmla="*/ 4511358 h 13294492"/>
              <a:gd name="connsiteX14427" fmla="*/ 18556713 w 21624131"/>
              <a:gd name="connsiteY14427" fmla="*/ 4501499 h 13294492"/>
              <a:gd name="connsiteX14428" fmla="*/ 18330214 w 21624131"/>
              <a:gd name="connsiteY14428" fmla="*/ 4571043 h 13294492"/>
              <a:gd name="connsiteX14429" fmla="*/ 18310934 w 21624131"/>
              <a:gd name="connsiteY14429" fmla="*/ 4580783 h 13294492"/>
              <a:gd name="connsiteX14430" fmla="*/ 18296328 w 21624131"/>
              <a:gd name="connsiteY14430" fmla="*/ 4586195 h 13294492"/>
              <a:gd name="connsiteX14431" fmla="*/ 18315608 w 21624131"/>
              <a:gd name="connsiteY14431" fmla="*/ 4576454 h 13294492"/>
              <a:gd name="connsiteX14432" fmla="*/ 5080686 w 21624131"/>
              <a:gd name="connsiteY14432" fmla="*/ 8646102 h 13294492"/>
              <a:gd name="connsiteX14433" fmla="*/ 5110397 w 21624131"/>
              <a:gd name="connsiteY14433" fmla="*/ 8657472 h 13294492"/>
              <a:gd name="connsiteX14434" fmla="*/ 5152341 w 21624131"/>
              <a:gd name="connsiteY14434" fmla="*/ 8695774 h 13294492"/>
              <a:gd name="connsiteX14435" fmla="*/ 5115057 w 21624131"/>
              <a:gd name="connsiteY14435" fmla="*/ 8695773 h 13294492"/>
              <a:gd name="connsiteX14436" fmla="*/ 5068452 w 21624131"/>
              <a:gd name="connsiteY14436" fmla="*/ 8652684 h 13294492"/>
              <a:gd name="connsiteX14437" fmla="*/ 5080686 w 21624131"/>
              <a:gd name="connsiteY14437" fmla="*/ 8646102 h 13294492"/>
              <a:gd name="connsiteX14438" fmla="*/ 18338979 w 21624131"/>
              <a:gd name="connsiteY14438" fmla="*/ 4567795 h 13294492"/>
              <a:gd name="connsiteX14439" fmla="*/ 18330217 w 21624131"/>
              <a:gd name="connsiteY14439" fmla="*/ 4571043 h 13294492"/>
              <a:gd name="connsiteX14440" fmla="*/ 18330214 w 21624131"/>
              <a:gd name="connsiteY14440" fmla="*/ 4571043 h 13294492"/>
              <a:gd name="connsiteX14441" fmla="*/ 11958353 w 21624131"/>
              <a:gd name="connsiteY14441" fmla="*/ 6528778 h 13294492"/>
              <a:gd name="connsiteX14442" fmla="*/ 11990556 w 21624131"/>
              <a:gd name="connsiteY14442" fmla="*/ 6524269 h 13294492"/>
              <a:gd name="connsiteX14443" fmla="*/ 11962954 w 21624131"/>
              <a:gd name="connsiteY14443" fmla="*/ 6546820 h 13294492"/>
              <a:gd name="connsiteX14444" fmla="*/ 11944551 w 21624131"/>
              <a:gd name="connsiteY14444" fmla="*/ 6546818 h 13294492"/>
              <a:gd name="connsiteX14445" fmla="*/ 11958353 w 21624131"/>
              <a:gd name="connsiteY14445" fmla="*/ 6528778 h 13294492"/>
              <a:gd name="connsiteX14446" fmla="*/ 16665614 w 21624131"/>
              <a:gd name="connsiteY14446" fmla="*/ 5080582 h 13294492"/>
              <a:gd name="connsiteX14447" fmla="*/ 16677453 w 21624131"/>
              <a:gd name="connsiteY14447" fmla="*/ 5085800 h 13294492"/>
              <a:gd name="connsiteX14448" fmla="*/ 16659412 w 21624131"/>
              <a:gd name="connsiteY14448" fmla="*/ 5108996 h 13294492"/>
              <a:gd name="connsiteX14449" fmla="*/ 16641371 w 21624131"/>
              <a:gd name="connsiteY14449" fmla="*/ 5104357 h 13294492"/>
              <a:gd name="connsiteX14450" fmla="*/ 16650390 w 21624131"/>
              <a:gd name="connsiteY14450" fmla="*/ 5085801 h 13294492"/>
              <a:gd name="connsiteX14451" fmla="*/ 16665614 w 21624131"/>
              <a:gd name="connsiteY14451" fmla="*/ 5080582 h 13294492"/>
              <a:gd name="connsiteX14452" fmla="*/ 14309478 w 21624131"/>
              <a:gd name="connsiteY14452" fmla="*/ 5804565 h 13294492"/>
              <a:gd name="connsiteX14453" fmla="*/ 14322501 w 21624131"/>
              <a:gd name="connsiteY14453" fmla="*/ 5801746 h 13294492"/>
              <a:gd name="connsiteX14454" fmla="*/ 14355651 w 21624131"/>
              <a:gd name="connsiteY14454" fmla="*/ 5806256 h 13294492"/>
              <a:gd name="connsiteX14455" fmla="*/ 14322502 w 21624131"/>
              <a:gd name="connsiteY14455" fmla="*/ 5815278 h 13294492"/>
              <a:gd name="connsiteX14456" fmla="*/ 14303559 w 21624131"/>
              <a:gd name="connsiteY14456" fmla="*/ 5810769 h 13294492"/>
              <a:gd name="connsiteX14457" fmla="*/ 14309478 w 21624131"/>
              <a:gd name="connsiteY14457" fmla="*/ 5804565 h 13294492"/>
              <a:gd name="connsiteX14458" fmla="*/ 20507691 w 21624131"/>
              <a:gd name="connsiteY14458" fmla="*/ 3896526 h 13294492"/>
              <a:gd name="connsiteX14459" fmla="*/ 20530886 w 21624131"/>
              <a:gd name="connsiteY14459" fmla="*/ 3890607 h 13294492"/>
              <a:gd name="connsiteX14460" fmla="*/ 20563359 w 21624131"/>
              <a:gd name="connsiteY14460" fmla="*/ 3904814 h 13294492"/>
              <a:gd name="connsiteX14461" fmla="*/ 20530887 w 21624131"/>
              <a:gd name="connsiteY14461" fmla="*/ 3923755 h 13294492"/>
              <a:gd name="connsiteX14462" fmla="*/ 20498415 w 21624131"/>
              <a:gd name="connsiteY14462" fmla="*/ 3909549 h 13294492"/>
              <a:gd name="connsiteX14463" fmla="*/ 20507691 w 21624131"/>
              <a:gd name="connsiteY14463" fmla="*/ 3896526 h 13294492"/>
              <a:gd name="connsiteX14464" fmla="*/ 4095082 w 21624131"/>
              <a:gd name="connsiteY14464" fmla="*/ 8940567 h 13294492"/>
              <a:gd name="connsiteX14465" fmla="*/ 4111213 w 21624131"/>
              <a:gd name="connsiteY14465" fmla="*/ 8940054 h 13294492"/>
              <a:gd name="connsiteX14466" fmla="*/ 4170864 w 21624131"/>
              <a:gd name="connsiteY14466" fmla="*/ 8977578 h 13294492"/>
              <a:gd name="connsiteX14467" fmla="*/ 4129568 w 21624131"/>
              <a:gd name="connsiteY14467" fmla="*/ 9005721 h 13294492"/>
              <a:gd name="connsiteX14468" fmla="*/ 4069917 w 21624131"/>
              <a:gd name="connsiteY14468" fmla="*/ 8972887 h 13294492"/>
              <a:gd name="connsiteX14469" fmla="*/ 4095082 w 21624131"/>
              <a:gd name="connsiteY14469" fmla="*/ 8940567 h 13294492"/>
              <a:gd name="connsiteX14470" fmla="*/ 19998876 w 21624131"/>
              <a:gd name="connsiteY14470" fmla="*/ 4048236 h 13294492"/>
              <a:gd name="connsiteX14471" fmla="*/ 20041089 w 21624131"/>
              <a:gd name="connsiteY14471" fmla="*/ 4057256 h 13294492"/>
              <a:gd name="connsiteX14472" fmla="*/ 20008257 w 21624131"/>
              <a:gd name="connsiteY14472" fmla="*/ 4070786 h 13294492"/>
              <a:gd name="connsiteX14473" fmla="*/ 19970732 w 21624131"/>
              <a:gd name="connsiteY14473" fmla="*/ 4061764 h 13294492"/>
              <a:gd name="connsiteX14474" fmla="*/ 19998876 w 21624131"/>
              <a:gd name="connsiteY14474" fmla="*/ 4048236 h 13294492"/>
              <a:gd name="connsiteX14475" fmla="*/ 18493475 w 21624131"/>
              <a:gd name="connsiteY14475" fmla="*/ 4505774 h 13294492"/>
              <a:gd name="connsiteX14476" fmla="*/ 18488436 w 21624131"/>
              <a:gd name="connsiteY14476" fmla="*/ 4507721 h 13294492"/>
              <a:gd name="connsiteX14477" fmla="*/ 18476987 w 21624131"/>
              <a:gd name="connsiteY14477" fmla="*/ 4510969 h 13294492"/>
              <a:gd name="connsiteX14478" fmla="*/ 18485574 w 21624131"/>
              <a:gd name="connsiteY14478" fmla="*/ 4508262 h 13294492"/>
              <a:gd name="connsiteX14479" fmla="*/ 11398831 w 21624131"/>
              <a:gd name="connsiteY14479" fmla="*/ 6686635 h 13294492"/>
              <a:gd name="connsiteX14480" fmla="*/ 11425893 w 21624131"/>
              <a:gd name="connsiteY14480" fmla="*/ 6695653 h 13294492"/>
              <a:gd name="connsiteX14481" fmla="*/ 11407852 w 21624131"/>
              <a:gd name="connsiteY14481" fmla="*/ 6722714 h 13294492"/>
              <a:gd name="connsiteX14482" fmla="*/ 11389811 w 21624131"/>
              <a:gd name="connsiteY14482" fmla="*/ 6722714 h 13294492"/>
              <a:gd name="connsiteX14483" fmla="*/ 11398831 w 21624131"/>
              <a:gd name="connsiteY14483" fmla="*/ 6686635 h 13294492"/>
              <a:gd name="connsiteX14484" fmla="*/ 6203904 w 21624131"/>
              <a:gd name="connsiteY14484" fmla="*/ 8283077 h 13294492"/>
              <a:gd name="connsiteX14485" fmla="*/ 6230808 w 21624131"/>
              <a:gd name="connsiteY14485" fmla="*/ 8284220 h 13294492"/>
              <a:gd name="connsiteX14486" fmla="*/ 6249126 w 21624131"/>
              <a:gd name="connsiteY14486" fmla="*/ 8325318 h 13294492"/>
              <a:gd name="connsiteX14487" fmla="*/ 6226229 w 21624131"/>
              <a:gd name="connsiteY14487" fmla="*/ 8339018 h 13294492"/>
              <a:gd name="connsiteX14488" fmla="*/ 6194173 w 21624131"/>
              <a:gd name="connsiteY14488" fmla="*/ 8302486 h 13294492"/>
              <a:gd name="connsiteX14489" fmla="*/ 6203904 w 21624131"/>
              <a:gd name="connsiteY14489" fmla="*/ 8283077 h 13294492"/>
              <a:gd name="connsiteX14490" fmla="*/ 13777569 w 21624131"/>
              <a:gd name="connsiteY14490" fmla="*/ 5951661 h 13294492"/>
              <a:gd name="connsiteX14491" fmla="*/ 13794513 w 21624131"/>
              <a:gd name="connsiteY14491" fmla="*/ 5946791 h 13294492"/>
              <a:gd name="connsiteX14492" fmla="*/ 13822558 w 21624131"/>
              <a:gd name="connsiteY14492" fmla="*/ 5951121 h 13294492"/>
              <a:gd name="connsiteX14493" fmla="*/ 13803861 w 21624131"/>
              <a:gd name="connsiteY14493" fmla="*/ 5959781 h 13294492"/>
              <a:gd name="connsiteX14494" fmla="*/ 13771142 w 21624131"/>
              <a:gd name="connsiteY14494" fmla="*/ 5959781 h 13294492"/>
              <a:gd name="connsiteX14495" fmla="*/ 13777569 w 21624131"/>
              <a:gd name="connsiteY14495" fmla="*/ 5951661 h 13294492"/>
              <a:gd name="connsiteX14496" fmla="*/ 18522783 w 21624131"/>
              <a:gd name="connsiteY14496" fmla="*/ 4492027 h 13294492"/>
              <a:gd name="connsiteX14497" fmla="*/ 18531942 w 21624131"/>
              <a:gd name="connsiteY14497" fmla="*/ 4489321 h 13294492"/>
              <a:gd name="connsiteX14498" fmla="*/ 18504465 w 21624131"/>
              <a:gd name="connsiteY14498" fmla="*/ 4502311 h 13294492"/>
              <a:gd name="connsiteX14499" fmla="*/ 18493475 w 21624131"/>
              <a:gd name="connsiteY14499" fmla="*/ 4505774 h 13294492"/>
              <a:gd name="connsiteX14500" fmla="*/ 18513624 w 21624131"/>
              <a:gd name="connsiteY14500" fmla="*/ 4497980 h 13294492"/>
              <a:gd name="connsiteX14501" fmla="*/ 18522783 w 21624131"/>
              <a:gd name="connsiteY14501" fmla="*/ 4492027 h 13294492"/>
              <a:gd name="connsiteX14502" fmla="*/ 735008 w 21624131"/>
              <a:gd name="connsiteY14502" fmla="*/ 9962854 h 13294492"/>
              <a:gd name="connsiteX14503" fmla="*/ 794541 w 21624131"/>
              <a:gd name="connsiteY14503" fmla="*/ 9967454 h 13294492"/>
              <a:gd name="connsiteX14504" fmla="*/ 748745 w 21624131"/>
              <a:gd name="connsiteY14504" fmla="*/ 9999657 h 13294492"/>
              <a:gd name="connsiteX14505" fmla="*/ 689212 w 21624131"/>
              <a:gd name="connsiteY14505" fmla="*/ 9990456 h 13294492"/>
              <a:gd name="connsiteX14506" fmla="*/ 735008 w 21624131"/>
              <a:gd name="connsiteY14506" fmla="*/ 9962854 h 13294492"/>
              <a:gd name="connsiteX14507" fmla="*/ 19278753 w 21624131"/>
              <a:gd name="connsiteY14507" fmla="*/ 4257277 h 13294492"/>
              <a:gd name="connsiteX14508" fmla="*/ 19315864 w 21624131"/>
              <a:gd name="connsiteY14508" fmla="*/ 4252880 h 13294492"/>
              <a:gd name="connsiteX14509" fmla="*/ 19288031 w 21624131"/>
              <a:gd name="connsiteY14509" fmla="*/ 4274867 h 13294492"/>
              <a:gd name="connsiteX14510" fmla="*/ 19250919 w 21624131"/>
              <a:gd name="connsiteY14510" fmla="*/ 4274868 h 13294492"/>
              <a:gd name="connsiteX14511" fmla="*/ 19278753 w 21624131"/>
              <a:gd name="connsiteY14511" fmla="*/ 4257277 h 13294492"/>
              <a:gd name="connsiteX14512" fmla="*/ 13085155 w 21624131"/>
              <a:gd name="connsiteY14512" fmla="*/ 6160638 h 13294492"/>
              <a:gd name="connsiteX14513" fmla="*/ 13095459 w 21624131"/>
              <a:gd name="connsiteY14513" fmla="*/ 6163457 h 13294492"/>
              <a:gd name="connsiteX14514" fmla="*/ 13072562 w 21624131"/>
              <a:gd name="connsiteY14514" fmla="*/ 6181499 h 13294492"/>
              <a:gd name="connsiteX14515" fmla="*/ 13040505 w 21624131"/>
              <a:gd name="connsiteY14515" fmla="*/ 6186007 h 13294492"/>
              <a:gd name="connsiteX14516" fmla="*/ 13067982 w 21624131"/>
              <a:gd name="connsiteY14516" fmla="*/ 6167968 h 13294492"/>
              <a:gd name="connsiteX14517" fmla="*/ 13085155 w 21624131"/>
              <a:gd name="connsiteY14517" fmla="*/ 6160638 h 13294492"/>
              <a:gd name="connsiteX14518" fmla="*/ 12530351 w 21624131"/>
              <a:gd name="connsiteY14518" fmla="*/ 6330049 h 13294492"/>
              <a:gd name="connsiteX14519" fmla="*/ 12545296 w 21624131"/>
              <a:gd name="connsiteY14519" fmla="*/ 6329430 h 13294492"/>
              <a:gd name="connsiteX14520" fmla="*/ 12518727 w 21624131"/>
              <a:gd name="connsiteY14520" fmla="*/ 6354235 h 13294492"/>
              <a:gd name="connsiteX14521" fmla="*/ 12496587 w 21624131"/>
              <a:gd name="connsiteY14521" fmla="*/ 6354235 h 13294492"/>
              <a:gd name="connsiteX14522" fmla="*/ 12518727 w 21624131"/>
              <a:gd name="connsiteY14522" fmla="*/ 6334390 h 13294492"/>
              <a:gd name="connsiteX14523" fmla="*/ 12530351 w 21624131"/>
              <a:gd name="connsiteY14523" fmla="*/ 6330049 h 13294492"/>
              <a:gd name="connsiteX14524" fmla="*/ 17570994 w 21624131"/>
              <a:gd name="connsiteY14524" fmla="*/ 4778856 h 13294492"/>
              <a:gd name="connsiteX14525" fmla="*/ 17589394 w 21624131"/>
              <a:gd name="connsiteY14525" fmla="*/ 4793288 h 13294492"/>
              <a:gd name="connsiteX14526" fmla="*/ 17566392 w 21624131"/>
              <a:gd name="connsiteY14526" fmla="*/ 4817342 h 13294492"/>
              <a:gd name="connsiteX14527" fmla="*/ 17547993 w 21624131"/>
              <a:gd name="connsiteY14527" fmla="*/ 4812530 h 13294492"/>
              <a:gd name="connsiteX14528" fmla="*/ 17570994 w 21624131"/>
              <a:gd name="connsiteY14528" fmla="*/ 4778856 h 13294492"/>
              <a:gd name="connsiteX14529" fmla="*/ 15738750 w 21624131"/>
              <a:gd name="connsiteY14529" fmla="*/ 5339011 h 13294492"/>
              <a:gd name="connsiteX14530" fmla="*/ 15762803 w 21624131"/>
              <a:gd name="connsiteY14530" fmla="*/ 5339012 h 13294492"/>
              <a:gd name="connsiteX14531" fmla="*/ 15733938 w 21624131"/>
              <a:gd name="connsiteY14531" fmla="*/ 5358495 h 13294492"/>
              <a:gd name="connsiteX14532" fmla="*/ 15719508 w 21624131"/>
              <a:gd name="connsiteY14532" fmla="*/ 5353624 h 13294492"/>
              <a:gd name="connsiteX14533" fmla="*/ 15738750 w 21624131"/>
              <a:gd name="connsiteY14533" fmla="*/ 5339011 h 13294492"/>
              <a:gd name="connsiteX14534" fmla="*/ 15377641 w 21624131"/>
              <a:gd name="connsiteY14534" fmla="*/ 5449959 h 13294492"/>
              <a:gd name="connsiteX14535" fmla="*/ 15395682 w 21624131"/>
              <a:gd name="connsiteY14535" fmla="*/ 5459701 h 13294492"/>
              <a:gd name="connsiteX14536" fmla="*/ 15382151 w 21624131"/>
              <a:gd name="connsiteY14536" fmla="*/ 5474313 h 13294492"/>
              <a:gd name="connsiteX14537" fmla="*/ 15359600 w 21624131"/>
              <a:gd name="connsiteY14537" fmla="*/ 5474313 h 13294492"/>
              <a:gd name="connsiteX14538" fmla="*/ 15377641 w 21624131"/>
              <a:gd name="connsiteY14538" fmla="*/ 5449959 h 13294492"/>
              <a:gd name="connsiteX14539" fmla="*/ 3061097 w 21624131"/>
              <a:gd name="connsiteY14539" fmla="*/ 9232218 h 13294492"/>
              <a:gd name="connsiteX14540" fmla="*/ 3126261 w 21624131"/>
              <a:gd name="connsiteY14540" fmla="*/ 9264420 h 13294492"/>
              <a:gd name="connsiteX14541" fmla="*/ 3079715 w 21624131"/>
              <a:gd name="connsiteY14541" fmla="*/ 9315024 h 13294492"/>
              <a:gd name="connsiteX14542" fmla="*/ 3019209 w 21624131"/>
              <a:gd name="connsiteY14542" fmla="*/ 9287422 h 13294492"/>
              <a:gd name="connsiteX14543" fmla="*/ 3061097 w 21624131"/>
              <a:gd name="connsiteY14543" fmla="*/ 9232218 h 13294492"/>
              <a:gd name="connsiteX14544" fmla="*/ 18654910 w 21624131"/>
              <a:gd name="connsiteY14544" fmla="*/ 4436010 h 13294492"/>
              <a:gd name="connsiteX14545" fmla="*/ 18661264 w 21624131"/>
              <a:gd name="connsiteY14545" fmla="*/ 4434763 h 13294492"/>
              <a:gd name="connsiteX14546" fmla="*/ 18653782 w 21624131"/>
              <a:gd name="connsiteY14546" fmla="*/ 4439054 h 13294492"/>
              <a:gd name="connsiteX14547" fmla="*/ 18649272 w 21624131"/>
              <a:gd name="connsiteY14547" fmla="*/ 4438445 h 13294492"/>
              <a:gd name="connsiteX14548" fmla="*/ 18654910 w 21624131"/>
              <a:gd name="connsiteY14548" fmla="*/ 4436010 h 13294492"/>
              <a:gd name="connsiteX14549" fmla="*/ 13438973 w 21624131"/>
              <a:gd name="connsiteY14549" fmla="*/ 6038977 h 13294492"/>
              <a:gd name="connsiteX14550" fmla="*/ 13457915 w 21624131"/>
              <a:gd name="connsiteY14550" fmla="*/ 6043487 h 13294492"/>
              <a:gd name="connsiteX14551" fmla="*/ 13438973 w 21624131"/>
              <a:gd name="connsiteY14551" fmla="*/ 6061530 h 13294492"/>
              <a:gd name="connsiteX14552" fmla="*/ 13410560 w 21624131"/>
              <a:gd name="connsiteY14552" fmla="*/ 6057018 h 13294492"/>
              <a:gd name="connsiteX14553" fmla="*/ 13438973 w 21624131"/>
              <a:gd name="connsiteY14553" fmla="*/ 6038977 h 13294492"/>
              <a:gd name="connsiteX14554" fmla="*/ 14489150 w 21624131"/>
              <a:gd name="connsiteY14554" fmla="*/ 5715152 h 13294492"/>
              <a:gd name="connsiteX14555" fmla="*/ 14507191 w 21624131"/>
              <a:gd name="connsiteY14555" fmla="*/ 5724623 h 13294492"/>
              <a:gd name="connsiteX14556" fmla="*/ 14489150 w 21624131"/>
              <a:gd name="connsiteY14556" fmla="*/ 5734096 h 13294492"/>
              <a:gd name="connsiteX14557" fmla="*/ 14471110 w 21624131"/>
              <a:gd name="connsiteY14557" fmla="*/ 5729359 h 13294492"/>
              <a:gd name="connsiteX14558" fmla="*/ 14489150 w 21624131"/>
              <a:gd name="connsiteY14558" fmla="*/ 5715152 h 13294492"/>
              <a:gd name="connsiteX14559" fmla="*/ 18726776 w 21624131"/>
              <a:gd name="connsiteY14559" fmla="*/ 4410846 h 13294492"/>
              <a:gd name="connsiteX14560" fmla="*/ 18699300 w 21624131"/>
              <a:gd name="connsiteY14560" fmla="*/ 4424375 h 13294492"/>
              <a:gd name="connsiteX14561" fmla="*/ 18671823 w 21624131"/>
              <a:gd name="connsiteY14561" fmla="*/ 4437906 h 13294492"/>
              <a:gd name="connsiteX14562" fmla="*/ 18703880 w 21624131"/>
              <a:gd name="connsiteY14562" fmla="*/ 4419865 h 13294492"/>
              <a:gd name="connsiteX14563" fmla="*/ 18726776 w 21624131"/>
              <a:gd name="connsiteY14563" fmla="*/ 4410846 h 13294492"/>
              <a:gd name="connsiteX14564" fmla="*/ 18689423 w 21624131"/>
              <a:gd name="connsiteY14564" fmla="*/ 4422170 h 13294492"/>
              <a:gd name="connsiteX14565" fmla="*/ 18685918 w 21624131"/>
              <a:gd name="connsiteY14565" fmla="*/ 4424441 h 13294492"/>
              <a:gd name="connsiteX14566" fmla="*/ 18667314 w 21624131"/>
              <a:gd name="connsiteY14566" fmla="*/ 4433575 h 13294492"/>
              <a:gd name="connsiteX14567" fmla="*/ 18661264 w 21624131"/>
              <a:gd name="connsiteY14567" fmla="*/ 4434763 h 13294492"/>
              <a:gd name="connsiteX14568" fmla="*/ 18671823 w 21624131"/>
              <a:gd name="connsiteY14568" fmla="*/ 4428704 h 13294492"/>
              <a:gd name="connsiteX14569" fmla="*/ 15011421 w 21624131"/>
              <a:gd name="connsiteY14569" fmla="*/ 5552788 h 13294492"/>
              <a:gd name="connsiteX14570" fmla="*/ 15035473 w 21624131"/>
              <a:gd name="connsiteY14570" fmla="*/ 5557526 h 13294492"/>
              <a:gd name="connsiteX14571" fmla="*/ 15021042 w 21624131"/>
              <a:gd name="connsiteY14571" fmla="*/ 5571732 h 13294492"/>
              <a:gd name="connsiteX14572" fmla="*/ 14996988 w 21624131"/>
              <a:gd name="connsiteY14572" fmla="*/ 5566997 h 13294492"/>
              <a:gd name="connsiteX14573" fmla="*/ 15011421 w 21624131"/>
              <a:gd name="connsiteY14573" fmla="*/ 5552788 h 13294492"/>
              <a:gd name="connsiteX14574" fmla="*/ 4908216 w 21624131"/>
              <a:gd name="connsiteY14574" fmla="*/ 8659632 h 13294492"/>
              <a:gd name="connsiteX14575" fmla="*/ 4938949 w 21624131"/>
              <a:gd name="connsiteY14575" fmla="*/ 8666215 h 13294492"/>
              <a:gd name="connsiteX14576" fmla="*/ 4985338 w 21624131"/>
              <a:gd name="connsiteY14576" fmla="*/ 8704517 h 13294492"/>
              <a:gd name="connsiteX14577" fmla="*/ 4948227 w 21624131"/>
              <a:gd name="connsiteY14577" fmla="*/ 8709304 h 13294492"/>
              <a:gd name="connsiteX14578" fmla="*/ 4901837 w 21624131"/>
              <a:gd name="connsiteY14578" fmla="*/ 8671003 h 13294492"/>
              <a:gd name="connsiteX14579" fmla="*/ 4908216 w 21624131"/>
              <a:gd name="connsiteY14579" fmla="*/ 8659632 h 13294492"/>
              <a:gd name="connsiteX14580" fmla="*/ 18694373 w 21624131"/>
              <a:gd name="connsiteY14580" fmla="*/ 4418962 h 13294492"/>
              <a:gd name="connsiteX14581" fmla="*/ 18689864 w 21624131"/>
              <a:gd name="connsiteY14581" fmla="*/ 4422005 h 13294492"/>
              <a:gd name="connsiteX14582" fmla="*/ 18689423 w 21624131"/>
              <a:gd name="connsiteY14582" fmla="*/ 4422170 h 13294492"/>
              <a:gd name="connsiteX14583" fmla="*/ 5538869 w 21624131"/>
              <a:gd name="connsiteY14583" fmla="*/ 8464316 h 13294492"/>
              <a:gd name="connsiteX14584" fmla="*/ 5565413 w 21624131"/>
              <a:gd name="connsiteY14584" fmla="*/ 8473014 h 13294492"/>
              <a:gd name="connsiteX14585" fmla="*/ 5602343 w 21624131"/>
              <a:gd name="connsiteY14585" fmla="*/ 8510124 h 13294492"/>
              <a:gd name="connsiteX14586" fmla="*/ 5570029 w 21624131"/>
              <a:gd name="connsiteY14586" fmla="*/ 8514763 h 13294492"/>
              <a:gd name="connsiteX14587" fmla="*/ 5533099 w 21624131"/>
              <a:gd name="connsiteY14587" fmla="*/ 8473013 h 13294492"/>
              <a:gd name="connsiteX14588" fmla="*/ 5538869 w 21624131"/>
              <a:gd name="connsiteY14588" fmla="*/ 8464316 h 13294492"/>
              <a:gd name="connsiteX14589" fmla="*/ 19107544 w 21624131"/>
              <a:gd name="connsiteY14589" fmla="*/ 4287722 h 13294492"/>
              <a:gd name="connsiteX14590" fmla="*/ 19121029 w 21624131"/>
              <a:gd name="connsiteY14590" fmla="*/ 4288301 h 13294492"/>
              <a:gd name="connsiteX14591" fmla="*/ 19092885 w 21624131"/>
              <a:gd name="connsiteY14591" fmla="*/ 4302217 h 13294492"/>
              <a:gd name="connsiteX14592" fmla="*/ 19055362 w 21624131"/>
              <a:gd name="connsiteY14592" fmla="*/ 4316135 h 13294492"/>
              <a:gd name="connsiteX14593" fmla="*/ 19083504 w 21624131"/>
              <a:gd name="connsiteY14593" fmla="*/ 4297579 h 13294492"/>
              <a:gd name="connsiteX14594" fmla="*/ 19107544 w 21624131"/>
              <a:gd name="connsiteY14594" fmla="*/ 4287722 h 13294492"/>
              <a:gd name="connsiteX14595" fmla="*/ 4260992 w 21624131"/>
              <a:gd name="connsiteY14595" fmla="*/ 8853067 h 13294492"/>
              <a:gd name="connsiteX14596" fmla="*/ 4278988 w 21624131"/>
              <a:gd name="connsiteY14596" fmla="*/ 8853279 h 13294492"/>
              <a:gd name="connsiteX14597" fmla="*/ 4338639 w 21624131"/>
              <a:gd name="connsiteY14597" fmla="*/ 8889360 h 13294492"/>
              <a:gd name="connsiteX14598" fmla="*/ 4297343 w 21624131"/>
              <a:gd name="connsiteY14598" fmla="*/ 8911911 h 13294492"/>
              <a:gd name="connsiteX14599" fmla="*/ 4242279 w 21624131"/>
              <a:gd name="connsiteY14599" fmla="*/ 8880340 h 13294492"/>
              <a:gd name="connsiteX14600" fmla="*/ 4248590 w 21624131"/>
              <a:gd name="connsiteY14600" fmla="*/ 8858353 h 13294492"/>
              <a:gd name="connsiteX14601" fmla="*/ 4260992 w 21624131"/>
              <a:gd name="connsiteY14601" fmla="*/ 8853067 h 13294492"/>
              <a:gd name="connsiteX14602" fmla="*/ 19615478 w 21624131"/>
              <a:gd name="connsiteY14602" fmla="*/ 4129866 h 13294492"/>
              <a:gd name="connsiteX14603" fmla="*/ 19638564 w 21624131"/>
              <a:gd name="connsiteY14603" fmla="*/ 4123102 h 13294492"/>
              <a:gd name="connsiteX14604" fmla="*/ 19676449 w 21624131"/>
              <a:gd name="connsiteY14604" fmla="*/ 4123102 h 13294492"/>
              <a:gd name="connsiteX14605" fmla="*/ 19643299 w 21624131"/>
              <a:gd name="connsiteY14605" fmla="*/ 4141142 h 13294492"/>
              <a:gd name="connsiteX14606" fmla="*/ 19610151 w 21624131"/>
              <a:gd name="connsiteY14606" fmla="*/ 4136632 h 13294492"/>
              <a:gd name="connsiteX14607" fmla="*/ 19615478 w 21624131"/>
              <a:gd name="connsiteY14607" fmla="*/ 4129866 h 13294492"/>
              <a:gd name="connsiteX14608" fmla="*/ 20161239 w 21624131"/>
              <a:gd name="connsiteY14608" fmla="*/ 3960738 h 13294492"/>
              <a:gd name="connsiteX14609" fmla="*/ 20203453 w 21624131"/>
              <a:gd name="connsiteY14609" fmla="*/ 3965248 h 13294492"/>
              <a:gd name="connsiteX14610" fmla="*/ 20175310 w 21624131"/>
              <a:gd name="connsiteY14610" fmla="*/ 3978777 h 13294492"/>
              <a:gd name="connsiteX14611" fmla="*/ 20137786 w 21624131"/>
              <a:gd name="connsiteY14611" fmla="*/ 3978778 h 13294492"/>
              <a:gd name="connsiteX14612" fmla="*/ 20161239 w 21624131"/>
              <a:gd name="connsiteY14612" fmla="*/ 3960738 h 13294492"/>
              <a:gd name="connsiteX14613" fmla="*/ 18912194 w 21624131"/>
              <a:gd name="connsiteY14613" fmla="*/ 4344435 h 13294492"/>
              <a:gd name="connsiteX14614" fmla="*/ 18920780 w 21624131"/>
              <a:gd name="connsiteY14614" fmla="*/ 4344998 h 13294492"/>
              <a:gd name="connsiteX14615" fmla="*/ 18888725 w 21624131"/>
              <a:gd name="connsiteY14615" fmla="*/ 4358529 h 13294492"/>
              <a:gd name="connsiteX14616" fmla="*/ 18861249 w 21624131"/>
              <a:gd name="connsiteY14616" fmla="*/ 4367549 h 13294492"/>
              <a:gd name="connsiteX14617" fmla="*/ 18893305 w 21624131"/>
              <a:gd name="connsiteY14617" fmla="*/ 4354019 h 13294492"/>
              <a:gd name="connsiteX14618" fmla="*/ 18912194 w 21624131"/>
              <a:gd name="connsiteY14618" fmla="*/ 4344435 h 13294492"/>
              <a:gd name="connsiteX14619" fmla="*/ 18476985 w 21624131"/>
              <a:gd name="connsiteY14619" fmla="*/ 4478043 h 13294492"/>
              <a:gd name="connsiteX14620" fmla="*/ 18504045 w 21624131"/>
              <a:gd name="connsiteY14620" fmla="*/ 4478043 h 13294492"/>
              <a:gd name="connsiteX14621" fmla="*/ 18481494 w 21624131"/>
              <a:gd name="connsiteY14621" fmla="*/ 4497888 h 13294492"/>
              <a:gd name="connsiteX14622" fmla="*/ 18458944 w 21624131"/>
              <a:gd name="connsiteY14622" fmla="*/ 4502850 h 13294492"/>
              <a:gd name="connsiteX14623" fmla="*/ 18476985 w 21624131"/>
              <a:gd name="connsiteY14623" fmla="*/ 4478043 h 13294492"/>
              <a:gd name="connsiteX14624" fmla="*/ 16110297 w 21624131"/>
              <a:gd name="connsiteY14624" fmla="*/ 5205640 h 13294492"/>
              <a:gd name="connsiteX14625" fmla="*/ 16128124 w 21624131"/>
              <a:gd name="connsiteY14625" fmla="*/ 5201001 h 13294492"/>
              <a:gd name="connsiteX14626" fmla="*/ 16109720 w 21624131"/>
              <a:gd name="connsiteY14626" fmla="*/ 5224196 h 13294492"/>
              <a:gd name="connsiteX14627" fmla="*/ 16082120 w 21624131"/>
              <a:gd name="connsiteY14627" fmla="*/ 5224196 h 13294492"/>
              <a:gd name="connsiteX14628" fmla="*/ 16095919 w 21624131"/>
              <a:gd name="connsiteY14628" fmla="*/ 5210279 h 13294492"/>
              <a:gd name="connsiteX14629" fmla="*/ 16110297 w 21624131"/>
              <a:gd name="connsiteY14629" fmla="*/ 5205640 h 13294492"/>
              <a:gd name="connsiteX14630" fmla="*/ 17010789 w 21624131"/>
              <a:gd name="connsiteY14630" fmla="*/ 4924210 h 13294492"/>
              <a:gd name="connsiteX14631" fmla="*/ 17048183 w 21624131"/>
              <a:gd name="connsiteY14631" fmla="*/ 4924211 h 13294492"/>
              <a:gd name="connsiteX14632" fmla="*/ 17015464 w 21624131"/>
              <a:gd name="connsiteY14632" fmla="*/ 4952044 h 13294492"/>
              <a:gd name="connsiteX14633" fmla="*/ 16996768 w 21624131"/>
              <a:gd name="connsiteY14633" fmla="*/ 4942766 h 13294492"/>
              <a:gd name="connsiteX14634" fmla="*/ 17010789 w 21624131"/>
              <a:gd name="connsiteY14634" fmla="*/ 4924210 h 13294492"/>
              <a:gd name="connsiteX14635" fmla="*/ 7628385 w 21624131"/>
              <a:gd name="connsiteY14635" fmla="*/ 7806937 h 13294492"/>
              <a:gd name="connsiteX14636" fmla="*/ 7661534 w 21624131"/>
              <a:gd name="connsiteY14636" fmla="*/ 7839251 h 13294492"/>
              <a:gd name="connsiteX14637" fmla="*/ 7647327 w 21624131"/>
              <a:gd name="connsiteY14637" fmla="*/ 7876182 h 13294492"/>
              <a:gd name="connsiteX14638" fmla="*/ 7609442 w 21624131"/>
              <a:gd name="connsiteY14638" fmla="*/ 7848484 h 13294492"/>
              <a:gd name="connsiteX14639" fmla="*/ 7628385 w 21624131"/>
              <a:gd name="connsiteY14639" fmla="*/ 7806937 h 13294492"/>
              <a:gd name="connsiteX14640" fmla="*/ 18847614 w 21624131"/>
              <a:gd name="connsiteY14640" fmla="*/ 4354744 h 13294492"/>
              <a:gd name="connsiteX14641" fmla="*/ 18845773 w 21624131"/>
              <a:gd name="connsiteY14641" fmla="*/ 4355778 h 13294492"/>
              <a:gd name="connsiteX14642" fmla="*/ 18836893 w 21624131"/>
              <a:gd name="connsiteY14642" fmla="*/ 4359431 h 13294492"/>
              <a:gd name="connsiteX14643" fmla="*/ 18843404 w 21624131"/>
              <a:gd name="connsiteY14643" fmla="*/ 4356387 h 13294492"/>
              <a:gd name="connsiteX14644" fmla="*/ 3590381 w 21624131"/>
              <a:gd name="connsiteY14644" fmla="*/ 9045561 h 13294492"/>
              <a:gd name="connsiteX14645" fmla="*/ 3650476 w 21624131"/>
              <a:gd name="connsiteY14645" fmla="*/ 9082845 h 13294492"/>
              <a:gd name="connsiteX14646" fmla="*/ 3604247 w 21624131"/>
              <a:gd name="connsiteY14646" fmla="*/ 9120129 h 13294492"/>
              <a:gd name="connsiteX14647" fmla="*/ 3544150 w 21624131"/>
              <a:gd name="connsiteY14647" fmla="*/ 9082845 h 13294492"/>
              <a:gd name="connsiteX14648" fmla="*/ 3590381 w 21624131"/>
              <a:gd name="connsiteY14648" fmla="*/ 9045561 h 13294492"/>
              <a:gd name="connsiteX14649" fmla="*/ 18884806 w 21624131"/>
              <a:gd name="connsiteY14649" fmla="*/ 4338514 h 13294492"/>
              <a:gd name="connsiteX14650" fmla="*/ 18880106 w 21624131"/>
              <a:gd name="connsiteY14650" fmla="*/ 4342382 h 13294492"/>
              <a:gd name="connsiteX14651" fmla="*/ 18860572 w 21624131"/>
              <a:gd name="connsiteY14651" fmla="*/ 4349689 h 13294492"/>
              <a:gd name="connsiteX14652" fmla="*/ 18847614 w 21624131"/>
              <a:gd name="connsiteY14652" fmla="*/ 4354744 h 13294492"/>
              <a:gd name="connsiteX14653" fmla="*/ 18865307 w 21624131"/>
              <a:gd name="connsiteY14653" fmla="*/ 4344818 h 13294492"/>
              <a:gd name="connsiteX14654" fmla="*/ 1257778 w 21624131"/>
              <a:gd name="connsiteY14654" fmla="*/ 9759047 h 13294492"/>
              <a:gd name="connsiteX14655" fmla="*/ 1316878 w 21624131"/>
              <a:gd name="connsiteY14655" fmla="*/ 9759047 h 13294492"/>
              <a:gd name="connsiteX14656" fmla="*/ 1275963 w 21624131"/>
              <a:gd name="connsiteY14656" fmla="*/ 9800262 h 13294492"/>
              <a:gd name="connsiteX14657" fmla="*/ 1216862 w 21624131"/>
              <a:gd name="connsiteY14657" fmla="*/ 9795682 h 13294492"/>
              <a:gd name="connsiteX14658" fmla="*/ 1257778 w 21624131"/>
              <a:gd name="connsiteY14658" fmla="*/ 9759047 h 13294492"/>
              <a:gd name="connsiteX14659" fmla="*/ 895932 w 21624131"/>
              <a:gd name="connsiteY14659" fmla="*/ 9870035 h 13294492"/>
              <a:gd name="connsiteX14660" fmla="*/ 956031 w 21624131"/>
              <a:gd name="connsiteY14660" fmla="*/ 9870036 h 13294492"/>
              <a:gd name="connsiteX14661" fmla="*/ 909801 w 21624131"/>
              <a:gd name="connsiteY14661" fmla="*/ 9902239 h 13294492"/>
              <a:gd name="connsiteX14662" fmla="*/ 854326 w 21624131"/>
              <a:gd name="connsiteY14662" fmla="*/ 9897639 h 13294492"/>
              <a:gd name="connsiteX14663" fmla="*/ 895932 w 21624131"/>
              <a:gd name="connsiteY14663" fmla="*/ 9870035 h 13294492"/>
              <a:gd name="connsiteX14664" fmla="*/ 18888985 w 21624131"/>
              <a:gd name="connsiteY14664" fmla="*/ 4335076 h 13294492"/>
              <a:gd name="connsiteX14665" fmla="*/ 18886026 w 21624131"/>
              <a:gd name="connsiteY14665" fmla="*/ 4338121 h 13294492"/>
              <a:gd name="connsiteX14666" fmla="*/ 18884806 w 21624131"/>
              <a:gd name="connsiteY14666" fmla="*/ 4338514 h 13294492"/>
              <a:gd name="connsiteX14667" fmla="*/ 4745659 w 21624131"/>
              <a:gd name="connsiteY14667" fmla="*/ 8685001 h 13294492"/>
              <a:gd name="connsiteX14668" fmla="*/ 4774652 w 21624131"/>
              <a:gd name="connsiteY14668" fmla="*/ 8685573 h 13294492"/>
              <a:gd name="connsiteX14669" fmla="*/ 4825680 w 21624131"/>
              <a:gd name="connsiteY14669" fmla="*/ 8726788 h 13294492"/>
              <a:gd name="connsiteX14670" fmla="*/ 4783930 w 21624131"/>
              <a:gd name="connsiteY14670" fmla="*/ 8735947 h 13294492"/>
              <a:gd name="connsiteX14671" fmla="*/ 4737540 w 21624131"/>
              <a:gd name="connsiteY14671" fmla="*/ 8694732 h 13294492"/>
              <a:gd name="connsiteX14672" fmla="*/ 4745659 w 21624131"/>
              <a:gd name="connsiteY14672" fmla="*/ 8685001 h 13294492"/>
              <a:gd name="connsiteX14673" fmla="*/ 19032868 w 21624131"/>
              <a:gd name="connsiteY14673" fmla="*/ 4285012 h 13294492"/>
              <a:gd name="connsiteX14674" fmla="*/ 19023468 w 21624131"/>
              <a:gd name="connsiteY14674" fmla="*/ 4289748 h 13294492"/>
              <a:gd name="connsiteX14675" fmla="*/ 19004668 w 21624131"/>
              <a:gd name="connsiteY14675" fmla="*/ 4294484 h 13294492"/>
              <a:gd name="connsiteX14676" fmla="*/ 19013481 w 21624131"/>
              <a:gd name="connsiteY14676" fmla="*/ 4291523 h 13294492"/>
              <a:gd name="connsiteX14677" fmla="*/ 4415518 w 21624131"/>
              <a:gd name="connsiteY14677" fmla="*/ 8780538 h 13294492"/>
              <a:gd name="connsiteX14678" fmla="*/ 4449152 w 21624131"/>
              <a:gd name="connsiteY14678" fmla="*/ 8782278 h 13294492"/>
              <a:gd name="connsiteX14679" fmla="*/ 4500179 w 21624131"/>
              <a:gd name="connsiteY14679" fmla="*/ 8819389 h 13294492"/>
              <a:gd name="connsiteX14680" fmla="*/ 4458429 w 21624131"/>
              <a:gd name="connsiteY14680" fmla="*/ 8833306 h 13294492"/>
              <a:gd name="connsiteX14681" fmla="*/ 4402761 w 21624131"/>
              <a:gd name="connsiteY14681" fmla="*/ 8796195 h 13294492"/>
              <a:gd name="connsiteX14682" fmla="*/ 4415518 w 21624131"/>
              <a:gd name="connsiteY14682" fmla="*/ 8780538 h 13294492"/>
              <a:gd name="connsiteX14683" fmla="*/ 2700876 w 21624131"/>
              <a:gd name="connsiteY14683" fmla="*/ 9305283 h 13294492"/>
              <a:gd name="connsiteX14684" fmla="*/ 2760972 w 21624131"/>
              <a:gd name="connsiteY14684" fmla="*/ 9332885 h 13294492"/>
              <a:gd name="connsiteX14685" fmla="*/ 2714744 w 21624131"/>
              <a:gd name="connsiteY14685" fmla="*/ 9388089 h 13294492"/>
              <a:gd name="connsiteX14686" fmla="*/ 2659269 w 21624131"/>
              <a:gd name="connsiteY14686" fmla="*/ 9365087 h 13294492"/>
              <a:gd name="connsiteX14687" fmla="*/ 2700876 w 21624131"/>
              <a:gd name="connsiteY14687" fmla="*/ 9305283 h 13294492"/>
              <a:gd name="connsiteX14688" fmla="*/ 14645692 w 21624131"/>
              <a:gd name="connsiteY14688" fmla="*/ 5630589 h 13294492"/>
              <a:gd name="connsiteX14689" fmla="*/ 14683085 w 21624131"/>
              <a:gd name="connsiteY14689" fmla="*/ 5630589 h 13294492"/>
              <a:gd name="connsiteX14690" fmla="*/ 14659714 w 21624131"/>
              <a:gd name="connsiteY14690" fmla="*/ 5640060 h 13294492"/>
              <a:gd name="connsiteX14691" fmla="*/ 14631669 w 21624131"/>
              <a:gd name="connsiteY14691" fmla="*/ 5640061 h 13294492"/>
              <a:gd name="connsiteX14692" fmla="*/ 14645692 w 21624131"/>
              <a:gd name="connsiteY14692" fmla="*/ 5630589 h 13294492"/>
              <a:gd name="connsiteX14693" fmla="*/ 12330504 w 21624131"/>
              <a:gd name="connsiteY14693" fmla="*/ 6341945 h 13294492"/>
              <a:gd name="connsiteX14694" fmla="*/ 12342342 w 21624131"/>
              <a:gd name="connsiteY14694" fmla="*/ 6344762 h 13294492"/>
              <a:gd name="connsiteX14695" fmla="*/ 12324301 w 21624131"/>
              <a:gd name="connsiteY14695" fmla="*/ 6362805 h 13294492"/>
              <a:gd name="connsiteX14696" fmla="*/ 12306260 w 21624131"/>
              <a:gd name="connsiteY14696" fmla="*/ 6362803 h 13294492"/>
              <a:gd name="connsiteX14697" fmla="*/ 12315281 w 21624131"/>
              <a:gd name="connsiteY14697" fmla="*/ 6349274 h 13294492"/>
              <a:gd name="connsiteX14698" fmla="*/ 12330504 w 21624131"/>
              <a:gd name="connsiteY14698" fmla="*/ 6341945 h 13294492"/>
              <a:gd name="connsiteX14699" fmla="*/ 2335655 w 21624131"/>
              <a:gd name="connsiteY14699" fmla="*/ 9415688 h 13294492"/>
              <a:gd name="connsiteX14700" fmla="*/ 2399302 w 21624131"/>
              <a:gd name="connsiteY14700" fmla="*/ 9429895 h 13294492"/>
              <a:gd name="connsiteX14701" fmla="*/ 2358388 w 21624131"/>
              <a:gd name="connsiteY14701" fmla="*/ 9491458 h 13294492"/>
              <a:gd name="connsiteX14702" fmla="*/ 2299285 w 21624131"/>
              <a:gd name="connsiteY14702" fmla="*/ 9467780 h 13294492"/>
              <a:gd name="connsiteX14703" fmla="*/ 2335655 w 21624131"/>
              <a:gd name="connsiteY14703" fmla="*/ 9415688 h 13294492"/>
              <a:gd name="connsiteX14704" fmla="*/ 4580202 w 21624131"/>
              <a:gd name="connsiteY14704" fmla="*/ 8724097 h 13294492"/>
              <a:gd name="connsiteX14705" fmla="*/ 4611515 w 21624131"/>
              <a:gd name="connsiteY14705" fmla="*/ 8728156 h 13294492"/>
              <a:gd name="connsiteX14706" fmla="*/ 4662543 w 21624131"/>
              <a:gd name="connsiteY14706" fmla="*/ 8765268 h 13294492"/>
              <a:gd name="connsiteX14707" fmla="*/ 4620793 w 21624131"/>
              <a:gd name="connsiteY14707" fmla="*/ 8779184 h 13294492"/>
              <a:gd name="connsiteX14708" fmla="*/ 4569764 w 21624131"/>
              <a:gd name="connsiteY14708" fmla="*/ 8737434 h 13294492"/>
              <a:gd name="connsiteX14709" fmla="*/ 4580202 w 21624131"/>
              <a:gd name="connsiteY14709" fmla="*/ 8724097 h 13294492"/>
              <a:gd name="connsiteX14710" fmla="*/ 11760812 w 21624131"/>
              <a:gd name="connsiteY14710" fmla="*/ 6515475 h 13294492"/>
              <a:gd name="connsiteX14711" fmla="*/ 11793014 w 21624131"/>
              <a:gd name="connsiteY14711" fmla="*/ 6510739 h 13294492"/>
              <a:gd name="connsiteX14712" fmla="*/ 11770013 w 21624131"/>
              <a:gd name="connsiteY14712" fmla="*/ 6539154 h 13294492"/>
              <a:gd name="connsiteX14713" fmla="*/ 11747011 w 21624131"/>
              <a:gd name="connsiteY14713" fmla="*/ 6539154 h 13294492"/>
              <a:gd name="connsiteX14714" fmla="*/ 11760812 w 21624131"/>
              <a:gd name="connsiteY14714" fmla="*/ 6515475 h 13294492"/>
              <a:gd name="connsiteX14715" fmla="*/ 13957616 w 21624131"/>
              <a:gd name="connsiteY14715" fmla="*/ 5839630 h 13294492"/>
              <a:gd name="connsiteX14716" fmla="*/ 13990335 w 21624131"/>
              <a:gd name="connsiteY14716" fmla="*/ 5844366 h 13294492"/>
              <a:gd name="connsiteX14717" fmla="*/ 13962289 w 21624131"/>
              <a:gd name="connsiteY14717" fmla="*/ 5858573 h 13294492"/>
              <a:gd name="connsiteX14718" fmla="*/ 13938918 w 21624131"/>
              <a:gd name="connsiteY14718" fmla="*/ 5853839 h 13294492"/>
              <a:gd name="connsiteX14719" fmla="*/ 13957616 w 21624131"/>
              <a:gd name="connsiteY14719" fmla="*/ 5839630 h 13294492"/>
              <a:gd name="connsiteX14720" fmla="*/ 1618450 w 21624131"/>
              <a:gd name="connsiteY14720" fmla="*/ 9634542 h 13294492"/>
              <a:gd name="connsiteX14721" fmla="*/ 1678547 w 21624131"/>
              <a:gd name="connsiteY14721" fmla="*/ 9643675 h 13294492"/>
              <a:gd name="connsiteX14722" fmla="*/ 1632319 w 21624131"/>
              <a:gd name="connsiteY14722" fmla="*/ 9689340 h 13294492"/>
              <a:gd name="connsiteX14723" fmla="*/ 1576843 w 21624131"/>
              <a:gd name="connsiteY14723" fmla="*/ 9680207 h 13294492"/>
              <a:gd name="connsiteX14724" fmla="*/ 1618450 w 21624131"/>
              <a:gd name="connsiteY14724" fmla="*/ 9634542 h 13294492"/>
              <a:gd name="connsiteX14725" fmla="*/ 8687357 w 21624131"/>
              <a:gd name="connsiteY14725" fmla="*/ 7459663 h 13294492"/>
              <a:gd name="connsiteX14726" fmla="*/ 8718929 w 21624131"/>
              <a:gd name="connsiteY14726" fmla="*/ 7482215 h 13294492"/>
              <a:gd name="connsiteX14727" fmla="*/ 8696378 w 21624131"/>
              <a:gd name="connsiteY14727" fmla="*/ 7495746 h 13294492"/>
              <a:gd name="connsiteX14728" fmla="*/ 8678337 w 21624131"/>
              <a:gd name="connsiteY14728" fmla="*/ 7477704 h 13294492"/>
              <a:gd name="connsiteX14729" fmla="*/ 8687357 w 21624131"/>
              <a:gd name="connsiteY14729" fmla="*/ 7459663 h 13294492"/>
              <a:gd name="connsiteX14730" fmla="*/ 19088754 w 21624131"/>
              <a:gd name="connsiteY14730" fmla="*/ 4260150 h 13294492"/>
              <a:gd name="connsiteX14731" fmla="*/ 19089269 w 21624131"/>
              <a:gd name="connsiteY14731" fmla="*/ 4261334 h 13294492"/>
              <a:gd name="connsiteX14732" fmla="*/ 19056369 w 21624131"/>
              <a:gd name="connsiteY14732" fmla="*/ 4275541 h 13294492"/>
              <a:gd name="connsiteX14733" fmla="*/ 19051669 w 21624131"/>
              <a:gd name="connsiteY14733" fmla="*/ 4275541 h 13294492"/>
              <a:gd name="connsiteX14734" fmla="*/ 19032868 w 21624131"/>
              <a:gd name="connsiteY14734" fmla="*/ 4285012 h 13294492"/>
              <a:gd name="connsiteX14735" fmla="*/ 19037569 w 21624131"/>
              <a:gd name="connsiteY14735" fmla="*/ 4281460 h 13294492"/>
              <a:gd name="connsiteX14736" fmla="*/ 19056369 w 21624131"/>
              <a:gd name="connsiteY14736" fmla="*/ 4270806 h 13294492"/>
              <a:gd name="connsiteX14737" fmla="*/ 19088754 w 21624131"/>
              <a:gd name="connsiteY14737" fmla="*/ 4260150 h 13294492"/>
              <a:gd name="connsiteX14738" fmla="*/ 19804762 w 21624131"/>
              <a:gd name="connsiteY14738" fmla="*/ 4039575 h 13294492"/>
              <a:gd name="connsiteX14739" fmla="*/ 19836332 w 21624131"/>
              <a:gd name="connsiteY14739" fmla="*/ 4039576 h 13294492"/>
              <a:gd name="connsiteX14740" fmla="*/ 19809271 w 21624131"/>
              <a:gd name="connsiteY14740" fmla="*/ 4054188 h 13294492"/>
              <a:gd name="connsiteX14741" fmla="*/ 19773190 w 21624131"/>
              <a:gd name="connsiteY14741" fmla="*/ 4054188 h 13294492"/>
              <a:gd name="connsiteX14742" fmla="*/ 19804762 w 21624131"/>
              <a:gd name="connsiteY14742" fmla="*/ 4039575 h 13294492"/>
              <a:gd name="connsiteX14743" fmla="*/ 9747831 w 21624131"/>
              <a:gd name="connsiteY14743" fmla="*/ 7132636 h 13294492"/>
              <a:gd name="connsiteX14744" fmla="*/ 9761062 w 21624131"/>
              <a:gd name="connsiteY14744" fmla="*/ 7129706 h 13294492"/>
              <a:gd name="connsiteX14745" fmla="*/ 9785115 w 21624131"/>
              <a:gd name="connsiteY14745" fmla="*/ 7157847 h 13294492"/>
              <a:gd name="connsiteX14746" fmla="*/ 9761060 w 21624131"/>
              <a:gd name="connsiteY14746" fmla="*/ 7185991 h 13294492"/>
              <a:gd name="connsiteX14747" fmla="*/ 9741818 w 21624131"/>
              <a:gd name="connsiteY14747" fmla="*/ 7153157 h 13294492"/>
              <a:gd name="connsiteX14748" fmla="*/ 9747831 w 21624131"/>
              <a:gd name="connsiteY14748" fmla="*/ 7132636 h 13294492"/>
              <a:gd name="connsiteX14749" fmla="*/ 19443050 w 21624131"/>
              <a:gd name="connsiteY14749" fmla="*/ 4149517 h 13294492"/>
              <a:gd name="connsiteX14750" fmla="*/ 19475522 w 21624131"/>
              <a:gd name="connsiteY14750" fmla="*/ 4144878 h 13294492"/>
              <a:gd name="connsiteX14751" fmla="*/ 19443050 w 21624131"/>
              <a:gd name="connsiteY14751" fmla="*/ 4163434 h 13294492"/>
              <a:gd name="connsiteX14752" fmla="*/ 19410577 w 21624131"/>
              <a:gd name="connsiteY14752" fmla="*/ 4168074 h 13294492"/>
              <a:gd name="connsiteX14753" fmla="*/ 19443050 w 21624131"/>
              <a:gd name="connsiteY14753" fmla="*/ 4149517 h 13294492"/>
              <a:gd name="connsiteX14754" fmla="*/ 12879865 w 21624131"/>
              <a:gd name="connsiteY14754" fmla="*/ 6167065 h 13294492"/>
              <a:gd name="connsiteX14755" fmla="*/ 12907910 w 21624131"/>
              <a:gd name="connsiteY14755" fmla="*/ 6167067 h 13294492"/>
              <a:gd name="connsiteX14756" fmla="*/ 12875190 w 21624131"/>
              <a:gd name="connsiteY14756" fmla="*/ 6186910 h 13294492"/>
              <a:gd name="connsiteX14757" fmla="*/ 12856494 w 21624131"/>
              <a:gd name="connsiteY14757" fmla="*/ 6186910 h 13294492"/>
              <a:gd name="connsiteX14758" fmla="*/ 12879865 w 21624131"/>
              <a:gd name="connsiteY14758" fmla="*/ 6167065 h 13294492"/>
              <a:gd name="connsiteX14759" fmla="*/ 17926302 w 21624131"/>
              <a:gd name="connsiteY14759" fmla="*/ 4613795 h 13294492"/>
              <a:gd name="connsiteX14760" fmla="*/ 17949302 w 21624131"/>
              <a:gd name="connsiteY14760" fmla="*/ 4627327 h 13294492"/>
              <a:gd name="connsiteX14761" fmla="*/ 17926300 w 21624131"/>
              <a:gd name="connsiteY14761" fmla="*/ 4649878 h 13294492"/>
              <a:gd name="connsiteX14762" fmla="*/ 17907900 w 21624131"/>
              <a:gd name="connsiteY14762" fmla="*/ 4645367 h 13294492"/>
              <a:gd name="connsiteX14763" fmla="*/ 17926302 w 21624131"/>
              <a:gd name="connsiteY14763" fmla="*/ 4613795 h 13294492"/>
              <a:gd name="connsiteX14764" fmla="*/ 10117960 w 21624131"/>
              <a:gd name="connsiteY14764" fmla="*/ 7011361 h 13294492"/>
              <a:gd name="connsiteX14765" fmla="*/ 10140512 w 21624131"/>
              <a:gd name="connsiteY14765" fmla="*/ 7043326 h 13294492"/>
              <a:gd name="connsiteX14766" fmla="*/ 10126981 w 21624131"/>
              <a:gd name="connsiteY14766" fmla="*/ 7079859 h 13294492"/>
              <a:gd name="connsiteX14767" fmla="*/ 10108940 w 21624131"/>
              <a:gd name="connsiteY14767" fmla="*/ 7057024 h 13294492"/>
              <a:gd name="connsiteX14768" fmla="*/ 10117960 w 21624131"/>
              <a:gd name="connsiteY14768" fmla="*/ 7011361 h 13294492"/>
              <a:gd name="connsiteX14769" fmla="*/ 19272022 w 21624131"/>
              <a:gd name="connsiteY14769" fmla="*/ 4195601 h 13294492"/>
              <a:gd name="connsiteX14770" fmla="*/ 19283394 w 21624131"/>
              <a:gd name="connsiteY14770" fmla="*/ 4196165 h 13294492"/>
              <a:gd name="connsiteX14771" fmla="*/ 19249879 w 21624131"/>
              <a:gd name="connsiteY14771" fmla="*/ 4209695 h 13294492"/>
              <a:gd name="connsiteX14772" fmla="*/ 19221153 w 21624131"/>
              <a:gd name="connsiteY14772" fmla="*/ 4218716 h 13294492"/>
              <a:gd name="connsiteX14773" fmla="*/ 19249879 w 21624131"/>
              <a:gd name="connsiteY14773" fmla="*/ 4205185 h 13294492"/>
              <a:gd name="connsiteX14774" fmla="*/ 19272022 w 21624131"/>
              <a:gd name="connsiteY14774" fmla="*/ 4195601 h 13294492"/>
              <a:gd name="connsiteX14775" fmla="*/ 1978356 w 21624131"/>
              <a:gd name="connsiteY14775" fmla="*/ 9512957 h 13294492"/>
              <a:gd name="connsiteX14776" fmla="*/ 2038454 w 21624131"/>
              <a:gd name="connsiteY14776" fmla="*/ 9531599 h 13294492"/>
              <a:gd name="connsiteX14777" fmla="*/ 1992226 w 21624131"/>
              <a:gd name="connsiteY14777" fmla="*/ 9582864 h 13294492"/>
              <a:gd name="connsiteX14778" fmla="*/ 1936750 w 21624131"/>
              <a:gd name="connsiteY14778" fmla="*/ 9564223 h 13294492"/>
              <a:gd name="connsiteX14779" fmla="*/ 1978356 w 21624131"/>
              <a:gd name="connsiteY14779" fmla="*/ 9512957 h 13294492"/>
              <a:gd name="connsiteX14780" fmla="*/ 16455824 w 21624131"/>
              <a:gd name="connsiteY14780" fmla="*/ 5057130 h 13294492"/>
              <a:gd name="connsiteX14781" fmla="*/ 16488028 w 21624131"/>
              <a:gd name="connsiteY14781" fmla="*/ 5052169 h 13294492"/>
              <a:gd name="connsiteX14782" fmla="*/ 16465026 w 21624131"/>
              <a:gd name="connsiteY14782" fmla="*/ 5076975 h 13294492"/>
              <a:gd name="connsiteX14783" fmla="*/ 16442024 w 21624131"/>
              <a:gd name="connsiteY14783" fmla="*/ 5076976 h 13294492"/>
              <a:gd name="connsiteX14784" fmla="*/ 16455824 w 21624131"/>
              <a:gd name="connsiteY14784" fmla="*/ 5057130 h 13294492"/>
              <a:gd name="connsiteX14785" fmla="*/ 5372824 w 21624131"/>
              <a:gd name="connsiteY14785" fmla="*/ 8462575 h 13294492"/>
              <a:gd name="connsiteX14786" fmla="*/ 5397636 w 21624131"/>
              <a:gd name="connsiteY14786" fmla="*/ 8473014 h 13294492"/>
              <a:gd name="connsiteX14787" fmla="*/ 5434566 w 21624131"/>
              <a:gd name="connsiteY14787" fmla="*/ 8514764 h 13294492"/>
              <a:gd name="connsiteX14788" fmla="*/ 5402252 w 21624131"/>
              <a:gd name="connsiteY14788" fmla="*/ 8510124 h 13294492"/>
              <a:gd name="connsiteX14789" fmla="*/ 5365322 w 21624131"/>
              <a:gd name="connsiteY14789" fmla="*/ 8473014 h 13294492"/>
              <a:gd name="connsiteX14790" fmla="*/ 5372824 w 21624131"/>
              <a:gd name="connsiteY14790" fmla="*/ 8462575 h 13294492"/>
              <a:gd name="connsiteX14791" fmla="*/ 536506 w 21624131"/>
              <a:gd name="connsiteY14791" fmla="*/ 9949363 h 13294492"/>
              <a:gd name="connsiteX14792" fmla="*/ 596157 w 21624131"/>
              <a:gd name="connsiteY14792" fmla="*/ 9954002 h 13294492"/>
              <a:gd name="connsiteX14793" fmla="*/ 545683 w 21624131"/>
              <a:gd name="connsiteY14793" fmla="*/ 9977197 h 13294492"/>
              <a:gd name="connsiteX14794" fmla="*/ 495209 w 21624131"/>
              <a:gd name="connsiteY14794" fmla="*/ 9967919 h 13294492"/>
              <a:gd name="connsiteX14795" fmla="*/ 536506 w 21624131"/>
              <a:gd name="connsiteY14795" fmla="*/ 9949363 h 13294492"/>
              <a:gd name="connsiteX14796" fmla="*/ 19250921 w 21624131"/>
              <a:gd name="connsiteY14796" fmla="*/ 4191654 h 13294492"/>
              <a:gd name="connsiteX14797" fmla="*/ 19213035 w 21624131"/>
              <a:gd name="connsiteY14797" fmla="*/ 4211137 h 13294492"/>
              <a:gd name="connsiteX14798" fmla="*/ 19198828 w 21624131"/>
              <a:gd name="connsiteY14798" fmla="*/ 4216008 h 13294492"/>
              <a:gd name="connsiteX14799" fmla="*/ 19227242 w 21624131"/>
              <a:gd name="connsiteY14799" fmla="*/ 4201395 h 13294492"/>
              <a:gd name="connsiteX14800" fmla="*/ 19250921 w 21624131"/>
              <a:gd name="connsiteY14800" fmla="*/ 4191654 h 13294492"/>
              <a:gd name="connsiteX14801" fmla="*/ 18837308 w 21624131"/>
              <a:gd name="connsiteY14801" fmla="*/ 4316130 h 13294492"/>
              <a:gd name="connsiteX14802" fmla="*/ 18869365 w 21624131"/>
              <a:gd name="connsiteY14802" fmla="*/ 4316131 h 13294492"/>
              <a:gd name="connsiteX14803" fmla="*/ 18841888 w 21624131"/>
              <a:gd name="connsiteY14803" fmla="*/ 4339326 h 13294492"/>
              <a:gd name="connsiteX14804" fmla="*/ 18814412 w 21624131"/>
              <a:gd name="connsiteY14804" fmla="*/ 4339326 h 13294492"/>
              <a:gd name="connsiteX14805" fmla="*/ 18837308 w 21624131"/>
              <a:gd name="connsiteY14805" fmla="*/ 4316130 h 13294492"/>
              <a:gd name="connsiteX14806" fmla="*/ 20332929 w 21624131"/>
              <a:gd name="connsiteY14806" fmla="*/ 3855331 h 13294492"/>
              <a:gd name="connsiteX14807" fmla="*/ 20360404 w 21624131"/>
              <a:gd name="connsiteY14807" fmla="*/ 3859969 h 13294492"/>
              <a:gd name="connsiteX14808" fmla="*/ 20328350 w 21624131"/>
              <a:gd name="connsiteY14808" fmla="*/ 3878526 h 13294492"/>
              <a:gd name="connsiteX14809" fmla="*/ 20300872 w 21624131"/>
              <a:gd name="connsiteY14809" fmla="*/ 3873886 h 13294492"/>
              <a:gd name="connsiteX14810" fmla="*/ 20332929 w 21624131"/>
              <a:gd name="connsiteY14810" fmla="*/ 3855331 h 13294492"/>
              <a:gd name="connsiteX14811" fmla="*/ 19966094 w 21624131"/>
              <a:gd name="connsiteY14811" fmla="*/ 3965970 h 13294492"/>
              <a:gd name="connsiteX14812" fmla="*/ 19998567 w 21624131"/>
              <a:gd name="connsiteY14812" fmla="*/ 3961100 h 13294492"/>
              <a:gd name="connsiteX14813" fmla="*/ 19980010 w 21624131"/>
              <a:gd name="connsiteY14813" fmla="*/ 3975712 h 13294492"/>
              <a:gd name="connsiteX14814" fmla="*/ 19942899 w 21624131"/>
              <a:gd name="connsiteY14814" fmla="*/ 3980583 h 13294492"/>
              <a:gd name="connsiteX14815" fmla="*/ 19966094 w 21624131"/>
              <a:gd name="connsiteY14815" fmla="*/ 3965970 h 13294492"/>
              <a:gd name="connsiteX14816" fmla="*/ 19388929 w 21624131"/>
              <a:gd name="connsiteY14816" fmla="*/ 4141589 h 13294492"/>
              <a:gd name="connsiteX14817" fmla="*/ 19411479 w 21624131"/>
              <a:gd name="connsiteY14817" fmla="*/ 4137531 h 13294492"/>
              <a:gd name="connsiteX14818" fmla="*/ 19384419 w 21624131"/>
              <a:gd name="connsiteY14818" fmla="*/ 4145648 h 13294492"/>
              <a:gd name="connsiteX14819" fmla="*/ 19366378 w 21624131"/>
              <a:gd name="connsiteY14819" fmla="*/ 4153767 h 13294492"/>
              <a:gd name="connsiteX14820" fmla="*/ 19388929 w 21624131"/>
              <a:gd name="connsiteY14820" fmla="*/ 4141589 h 13294492"/>
              <a:gd name="connsiteX14821" fmla="*/ 15178971 w 21624131"/>
              <a:gd name="connsiteY14821" fmla="*/ 5435889 h 13294492"/>
              <a:gd name="connsiteX14822" fmla="*/ 15197914 w 21624131"/>
              <a:gd name="connsiteY14822" fmla="*/ 5440760 h 13294492"/>
              <a:gd name="connsiteX14823" fmla="*/ 15183707 w 21624131"/>
              <a:gd name="connsiteY14823" fmla="*/ 5455373 h 13294492"/>
              <a:gd name="connsiteX14824" fmla="*/ 15164762 w 21624131"/>
              <a:gd name="connsiteY14824" fmla="*/ 5450501 h 13294492"/>
              <a:gd name="connsiteX14825" fmla="*/ 15178971 w 21624131"/>
              <a:gd name="connsiteY14825" fmla="*/ 5435889 h 13294492"/>
              <a:gd name="connsiteX14826" fmla="*/ 10477869 w 21624131"/>
              <a:gd name="connsiteY14826" fmla="*/ 6881469 h 13294492"/>
              <a:gd name="connsiteX14827" fmla="*/ 10500420 w 21624131"/>
              <a:gd name="connsiteY14827" fmla="*/ 6909303 h 13294492"/>
              <a:gd name="connsiteX14828" fmla="*/ 10482379 w 21624131"/>
              <a:gd name="connsiteY14828" fmla="*/ 6946414 h 13294492"/>
              <a:gd name="connsiteX14829" fmla="*/ 10468848 w 21624131"/>
              <a:gd name="connsiteY14829" fmla="*/ 6923222 h 13294492"/>
              <a:gd name="connsiteX14830" fmla="*/ 10477869 w 21624131"/>
              <a:gd name="connsiteY14830" fmla="*/ 6881469 h 13294492"/>
              <a:gd name="connsiteX14831" fmla="*/ 15534141 w 21624131"/>
              <a:gd name="connsiteY14831" fmla="*/ 5324939 h 13294492"/>
              <a:gd name="connsiteX14832" fmla="*/ 15562556 w 21624131"/>
              <a:gd name="connsiteY14832" fmla="*/ 5324939 h 13294492"/>
              <a:gd name="connsiteX14833" fmla="*/ 15548349 w 21624131"/>
              <a:gd name="connsiteY14833" fmla="*/ 5344423 h 13294492"/>
              <a:gd name="connsiteX14834" fmla="*/ 15524669 w 21624131"/>
              <a:gd name="connsiteY14834" fmla="*/ 5339552 h 13294492"/>
              <a:gd name="connsiteX14835" fmla="*/ 15534141 w 21624131"/>
              <a:gd name="connsiteY14835" fmla="*/ 5324939 h 13294492"/>
              <a:gd name="connsiteX14836" fmla="*/ 13236244 w 21624131"/>
              <a:gd name="connsiteY14836" fmla="*/ 6028604 h 13294492"/>
              <a:gd name="connsiteX14837" fmla="*/ 13267815 w 21624131"/>
              <a:gd name="connsiteY14837" fmla="*/ 6023643 h 13294492"/>
              <a:gd name="connsiteX14838" fmla="*/ 13240754 w 21624131"/>
              <a:gd name="connsiteY14838" fmla="*/ 6048451 h 13294492"/>
              <a:gd name="connsiteX14839" fmla="*/ 13218204 w 21624131"/>
              <a:gd name="connsiteY14839" fmla="*/ 6048450 h 13294492"/>
              <a:gd name="connsiteX14840" fmla="*/ 13236244 w 21624131"/>
              <a:gd name="connsiteY14840" fmla="*/ 6028604 h 13294492"/>
              <a:gd name="connsiteX14841" fmla="*/ 19443051 w 21624131"/>
              <a:gd name="connsiteY14841" fmla="*/ 4118591 h 13294492"/>
              <a:gd name="connsiteX14842" fmla="*/ 19424732 w 21624131"/>
              <a:gd name="connsiteY14842" fmla="*/ 4127249 h 13294492"/>
              <a:gd name="connsiteX14843" fmla="*/ 19388096 w 21624131"/>
              <a:gd name="connsiteY14843" fmla="*/ 4140238 h 13294492"/>
              <a:gd name="connsiteX14844" fmla="*/ 19406414 w 21624131"/>
              <a:gd name="connsiteY14844" fmla="*/ 4131579 h 13294492"/>
              <a:gd name="connsiteX14845" fmla="*/ 19443051 w 21624131"/>
              <a:gd name="connsiteY14845" fmla="*/ 4118591 h 13294492"/>
              <a:gd name="connsiteX14846" fmla="*/ 14118010 w 21624131"/>
              <a:gd name="connsiteY14846" fmla="*/ 5755746 h 13294492"/>
              <a:gd name="connsiteX14847" fmla="*/ 14155403 w 21624131"/>
              <a:gd name="connsiteY14847" fmla="*/ 5760255 h 13294492"/>
              <a:gd name="connsiteX14848" fmla="*/ 14122684 w 21624131"/>
              <a:gd name="connsiteY14848" fmla="*/ 5769277 h 13294492"/>
              <a:gd name="connsiteX14849" fmla="*/ 14103987 w 21624131"/>
              <a:gd name="connsiteY14849" fmla="*/ 5764765 h 13294492"/>
              <a:gd name="connsiteX14850" fmla="*/ 14118010 w 21624131"/>
              <a:gd name="connsiteY14850" fmla="*/ 5755746 h 13294492"/>
              <a:gd name="connsiteX14851" fmla="*/ 19606187 w 21624131"/>
              <a:gd name="connsiteY14851" fmla="*/ 4066499 h 13294492"/>
              <a:gd name="connsiteX14852" fmla="*/ 19638659 w 21624131"/>
              <a:gd name="connsiteY14852" fmla="*/ 4061764 h 13294492"/>
              <a:gd name="connsiteX14853" fmla="*/ 19610825 w 21624131"/>
              <a:gd name="connsiteY14853" fmla="*/ 4071235 h 13294492"/>
              <a:gd name="connsiteX14854" fmla="*/ 19582991 w 21624131"/>
              <a:gd name="connsiteY14854" fmla="*/ 4080707 h 13294492"/>
              <a:gd name="connsiteX14855" fmla="*/ 19606187 w 21624131"/>
              <a:gd name="connsiteY14855" fmla="*/ 4066499 h 13294492"/>
              <a:gd name="connsiteX14856" fmla="*/ 17382126 w 21624131"/>
              <a:gd name="connsiteY14856" fmla="*/ 4748626 h 13294492"/>
              <a:gd name="connsiteX14857" fmla="*/ 17394557 w 21624131"/>
              <a:gd name="connsiteY14857" fmla="*/ 4756871 h 13294492"/>
              <a:gd name="connsiteX14858" fmla="*/ 17375615 w 21624131"/>
              <a:gd name="connsiteY14858" fmla="*/ 4778857 h 13294492"/>
              <a:gd name="connsiteX14859" fmla="*/ 17356672 w 21624131"/>
              <a:gd name="connsiteY14859" fmla="*/ 4774461 h 13294492"/>
              <a:gd name="connsiteX14860" fmla="*/ 17366145 w 21624131"/>
              <a:gd name="connsiteY14860" fmla="*/ 4756871 h 13294492"/>
              <a:gd name="connsiteX14861" fmla="*/ 17382126 w 21624131"/>
              <a:gd name="connsiteY14861" fmla="*/ 4748626 h 13294492"/>
              <a:gd name="connsiteX14862" fmla="*/ 13596969 w 21624131"/>
              <a:gd name="connsiteY14862" fmla="*/ 5912697 h 13294492"/>
              <a:gd name="connsiteX14863" fmla="*/ 13620340 w 21624131"/>
              <a:gd name="connsiteY14863" fmla="*/ 5917566 h 13294492"/>
              <a:gd name="connsiteX14864" fmla="*/ 13601645 w 21624131"/>
              <a:gd name="connsiteY14864" fmla="*/ 5932179 h 13294492"/>
              <a:gd name="connsiteX14865" fmla="*/ 13578272 w 21624131"/>
              <a:gd name="connsiteY14865" fmla="*/ 5932179 h 13294492"/>
              <a:gd name="connsiteX14866" fmla="*/ 13596969 w 21624131"/>
              <a:gd name="connsiteY14866" fmla="*/ 5912697 h 13294492"/>
              <a:gd name="connsiteX14867" fmla="*/ 703012 w 21624131"/>
              <a:gd name="connsiteY14867" fmla="*/ 9875042 h 13294492"/>
              <a:gd name="connsiteX14868" fmla="*/ 758487 w 21624131"/>
              <a:gd name="connsiteY14868" fmla="*/ 9870644 h 13294492"/>
              <a:gd name="connsiteX14869" fmla="*/ 721503 w 21624131"/>
              <a:gd name="connsiteY14869" fmla="*/ 9892632 h 13294492"/>
              <a:gd name="connsiteX14870" fmla="*/ 656782 w 21624131"/>
              <a:gd name="connsiteY14870" fmla="*/ 9897030 h 13294492"/>
              <a:gd name="connsiteX14871" fmla="*/ 703012 w 21624131"/>
              <a:gd name="connsiteY14871" fmla="*/ 9875042 h 13294492"/>
              <a:gd name="connsiteX14872" fmla="*/ 19554000 w 21624131"/>
              <a:gd name="connsiteY14872" fmla="*/ 4075294 h 13294492"/>
              <a:gd name="connsiteX14873" fmla="*/ 19563472 w 21624131"/>
              <a:gd name="connsiteY14873" fmla="*/ 4072756 h 13294492"/>
              <a:gd name="connsiteX14874" fmla="*/ 19565141 w 21624131"/>
              <a:gd name="connsiteY14874" fmla="*/ 4072364 h 13294492"/>
              <a:gd name="connsiteX14875" fmla="*/ 19560511 w 21624131"/>
              <a:gd name="connsiteY14875" fmla="*/ 4074278 h 13294492"/>
              <a:gd name="connsiteX14876" fmla="*/ 19554000 w 21624131"/>
              <a:gd name="connsiteY14876" fmla="*/ 4075294 h 13294492"/>
              <a:gd name="connsiteX14877" fmla="*/ 19577679 w 21624131"/>
              <a:gd name="connsiteY14877" fmla="*/ 4067176 h 13294492"/>
              <a:gd name="connsiteX14878" fmla="*/ 19606093 w 21624131"/>
              <a:gd name="connsiteY14878" fmla="*/ 4059058 h 13294492"/>
              <a:gd name="connsiteX14879" fmla="*/ 19587149 w 21624131"/>
              <a:gd name="connsiteY14879" fmla="*/ 4067176 h 13294492"/>
              <a:gd name="connsiteX14880" fmla="*/ 19565141 w 21624131"/>
              <a:gd name="connsiteY14880" fmla="*/ 4072364 h 13294492"/>
              <a:gd name="connsiteX14881" fmla="*/ 1067540 w 21624131"/>
              <a:gd name="connsiteY14881" fmla="*/ 9758683 h 13294492"/>
              <a:gd name="connsiteX14882" fmla="*/ 1123014 w 21624131"/>
              <a:gd name="connsiteY14882" fmla="*/ 9753947 h 13294492"/>
              <a:gd name="connsiteX14883" fmla="*/ 1072164 w 21624131"/>
              <a:gd name="connsiteY14883" fmla="*/ 9791833 h 13294492"/>
              <a:gd name="connsiteX14884" fmla="*/ 1016688 w 21624131"/>
              <a:gd name="connsiteY14884" fmla="*/ 9791834 h 13294492"/>
              <a:gd name="connsiteX14885" fmla="*/ 1067540 w 21624131"/>
              <a:gd name="connsiteY14885" fmla="*/ 9758683 h 13294492"/>
              <a:gd name="connsiteX14886" fmla="*/ 14812978 w 21624131"/>
              <a:gd name="connsiteY14886" fmla="*/ 5530465 h 13294492"/>
              <a:gd name="connsiteX14887" fmla="*/ 14835528 w 21624131"/>
              <a:gd name="connsiteY14887" fmla="*/ 5535200 h 13294492"/>
              <a:gd name="connsiteX14888" fmla="*/ 14817486 w 21624131"/>
              <a:gd name="connsiteY14888" fmla="*/ 5544672 h 13294492"/>
              <a:gd name="connsiteX14889" fmla="*/ 14799447 w 21624131"/>
              <a:gd name="connsiteY14889" fmla="*/ 5539936 h 13294492"/>
              <a:gd name="connsiteX14890" fmla="*/ 14812978 w 21624131"/>
              <a:gd name="connsiteY14890" fmla="*/ 5530465 h 13294492"/>
              <a:gd name="connsiteX14891" fmla="*/ 15896077 w 21624131"/>
              <a:gd name="connsiteY14891" fmla="*/ 5196943 h 13294492"/>
              <a:gd name="connsiteX14892" fmla="*/ 15922462 w 21624131"/>
              <a:gd name="connsiteY14892" fmla="*/ 5196943 h 13294492"/>
              <a:gd name="connsiteX14893" fmla="*/ 15909270 w 21624131"/>
              <a:gd name="connsiteY14893" fmla="*/ 5209120 h 13294492"/>
              <a:gd name="connsiteX14894" fmla="*/ 15887282 w 21624131"/>
              <a:gd name="connsiteY14894" fmla="*/ 5209120 h 13294492"/>
              <a:gd name="connsiteX14895" fmla="*/ 15896077 w 21624131"/>
              <a:gd name="connsiteY14895" fmla="*/ 5196943 h 13294492"/>
              <a:gd name="connsiteX14896" fmla="*/ 19772514 w 21624131"/>
              <a:gd name="connsiteY14896" fmla="*/ 4001552 h 13294492"/>
              <a:gd name="connsiteX14897" fmla="*/ 19805664 w 21624131"/>
              <a:gd name="connsiteY14897" fmla="*/ 3996817 h 13294492"/>
              <a:gd name="connsiteX14898" fmla="*/ 19781985 w 21624131"/>
              <a:gd name="connsiteY14898" fmla="*/ 4006288 h 13294492"/>
              <a:gd name="connsiteX14899" fmla="*/ 19748836 w 21624131"/>
              <a:gd name="connsiteY14899" fmla="*/ 4015759 h 13294492"/>
              <a:gd name="connsiteX14900" fmla="*/ 19772514 w 21624131"/>
              <a:gd name="connsiteY14900" fmla="*/ 4001552 h 13294492"/>
              <a:gd name="connsiteX14901" fmla="*/ 7267804 w 21624131"/>
              <a:gd name="connsiteY14901" fmla="*/ 7847527 h 13294492"/>
              <a:gd name="connsiteX14902" fmla="*/ 7296218 w 21624131"/>
              <a:gd name="connsiteY14902" fmla="*/ 7885128 h 13294492"/>
              <a:gd name="connsiteX14903" fmla="*/ 7282011 w 21624131"/>
              <a:gd name="connsiteY14903" fmla="*/ 7927428 h 13294492"/>
              <a:gd name="connsiteX14904" fmla="*/ 7248862 w 21624131"/>
              <a:gd name="connsiteY14904" fmla="*/ 7899228 h 13294492"/>
              <a:gd name="connsiteX14905" fmla="*/ 7267804 w 21624131"/>
              <a:gd name="connsiteY14905" fmla="*/ 7847527 h 13294492"/>
              <a:gd name="connsiteX14906" fmla="*/ 8164728 w 21624131"/>
              <a:gd name="connsiteY14906" fmla="*/ 7566098 h 13294492"/>
              <a:gd name="connsiteX14907" fmla="*/ 8183129 w 21624131"/>
              <a:gd name="connsiteY14907" fmla="*/ 7607848 h 13294492"/>
              <a:gd name="connsiteX14908" fmla="*/ 8160127 w 21624131"/>
              <a:gd name="connsiteY14908" fmla="*/ 7631044 h 13294492"/>
              <a:gd name="connsiteX14909" fmla="*/ 8141725 w 21624131"/>
              <a:gd name="connsiteY14909" fmla="*/ 7598570 h 13294492"/>
              <a:gd name="connsiteX14910" fmla="*/ 8164728 w 21624131"/>
              <a:gd name="connsiteY14910" fmla="*/ 7566098 h 13294492"/>
              <a:gd name="connsiteX14911" fmla="*/ 10838675 w 21624131"/>
              <a:gd name="connsiteY14911" fmla="*/ 6742626 h 13294492"/>
              <a:gd name="connsiteX14912" fmla="*/ 10867540 w 21624131"/>
              <a:gd name="connsiteY14912" fmla="*/ 6751785 h 13294492"/>
              <a:gd name="connsiteX14913" fmla="*/ 10853107 w 21624131"/>
              <a:gd name="connsiteY14913" fmla="*/ 6788422 h 13294492"/>
              <a:gd name="connsiteX14914" fmla="*/ 10829053 w 21624131"/>
              <a:gd name="connsiteY14914" fmla="*/ 6783842 h 13294492"/>
              <a:gd name="connsiteX14915" fmla="*/ 10838675 w 21624131"/>
              <a:gd name="connsiteY14915" fmla="*/ 6742626 h 13294492"/>
              <a:gd name="connsiteX14916" fmla="*/ 14280963 w 21624131"/>
              <a:gd name="connsiteY14916" fmla="*/ 5682003 h 13294492"/>
              <a:gd name="connsiteX14917" fmla="*/ 14317766 w 21624131"/>
              <a:gd name="connsiteY14917" fmla="*/ 5682003 h 13294492"/>
              <a:gd name="connsiteX14918" fmla="*/ 14294764 w 21624131"/>
              <a:gd name="connsiteY14918" fmla="*/ 5691477 h 13294492"/>
              <a:gd name="connsiteX14919" fmla="*/ 14271762 w 21624131"/>
              <a:gd name="connsiteY14919" fmla="*/ 5686739 h 13294492"/>
              <a:gd name="connsiteX14920" fmla="*/ 14280963 w 21624131"/>
              <a:gd name="connsiteY14920" fmla="*/ 5682003 h 13294492"/>
              <a:gd name="connsiteX14921" fmla="*/ 19740041 w 21624131"/>
              <a:gd name="connsiteY14921" fmla="*/ 4002769 h 13294492"/>
              <a:gd name="connsiteX14922" fmla="*/ 19773190 w 21624131"/>
              <a:gd name="connsiteY14922" fmla="*/ 3994111 h 13294492"/>
              <a:gd name="connsiteX14923" fmla="*/ 19749513 w 21624131"/>
              <a:gd name="connsiteY14923" fmla="*/ 4002770 h 13294492"/>
              <a:gd name="connsiteX14924" fmla="*/ 19721097 w 21624131"/>
              <a:gd name="connsiteY14924" fmla="*/ 4015758 h 13294492"/>
              <a:gd name="connsiteX14925" fmla="*/ 19740041 w 21624131"/>
              <a:gd name="connsiteY14925" fmla="*/ 4002769 h 13294492"/>
              <a:gd name="connsiteX14926" fmla="*/ 12687111 w 21624131"/>
              <a:gd name="connsiteY14926" fmla="*/ 6171326 h 13294492"/>
              <a:gd name="connsiteX14927" fmla="*/ 12699542 w 21624131"/>
              <a:gd name="connsiteY14927" fmla="*/ 6171937 h 13294492"/>
              <a:gd name="connsiteX14928" fmla="*/ 12680600 w 21624131"/>
              <a:gd name="connsiteY14928" fmla="*/ 6191420 h 13294492"/>
              <a:gd name="connsiteX14929" fmla="*/ 12661657 w 21624131"/>
              <a:gd name="connsiteY14929" fmla="*/ 6191420 h 13294492"/>
              <a:gd name="connsiteX14930" fmla="*/ 12671128 w 21624131"/>
              <a:gd name="connsiteY14930" fmla="*/ 6181678 h 13294492"/>
              <a:gd name="connsiteX14931" fmla="*/ 12687111 w 21624131"/>
              <a:gd name="connsiteY14931" fmla="*/ 6171326 h 13294492"/>
              <a:gd name="connsiteX14932" fmla="*/ 18283502 w 21624131"/>
              <a:gd name="connsiteY14932" fmla="*/ 4447249 h 13294492"/>
              <a:gd name="connsiteX14933" fmla="*/ 18306504 w 21624131"/>
              <a:gd name="connsiteY14933" fmla="*/ 4451923 h 13294492"/>
              <a:gd name="connsiteX14934" fmla="*/ 18288103 w 21624131"/>
              <a:gd name="connsiteY14934" fmla="*/ 4489316 h 13294492"/>
              <a:gd name="connsiteX14935" fmla="*/ 18265099 w 21624131"/>
              <a:gd name="connsiteY14935" fmla="*/ 4470620 h 13294492"/>
              <a:gd name="connsiteX14936" fmla="*/ 18283502 w 21624131"/>
              <a:gd name="connsiteY14936" fmla="*/ 4447249 h 13294492"/>
              <a:gd name="connsiteX14937" fmla="*/ 6379087 w 21624131"/>
              <a:gd name="connsiteY14937" fmla="*/ 8106558 h 13294492"/>
              <a:gd name="connsiteX14938" fmla="*/ 6410657 w 21624131"/>
              <a:gd name="connsiteY14938" fmla="*/ 8153164 h 13294492"/>
              <a:gd name="connsiteX14939" fmla="*/ 6383598 w 21624131"/>
              <a:gd name="connsiteY14939" fmla="*/ 8176466 h 13294492"/>
              <a:gd name="connsiteX14940" fmla="*/ 6361047 w 21624131"/>
              <a:gd name="connsiteY14940" fmla="*/ 8139182 h 13294492"/>
              <a:gd name="connsiteX14941" fmla="*/ 6379087 w 21624131"/>
              <a:gd name="connsiteY14941" fmla="*/ 8106558 h 13294492"/>
              <a:gd name="connsiteX14942" fmla="*/ 3719511 w 21624131"/>
              <a:gd name="connsiteY14942" fmla="*/ 8923419 h 13294492"/>
              <a:gd name="connsiteX14943" fmla="*/ 3755072 w 21624131"/>
              <a:gd name="connsiteY14943" fmla="*/ 8918282 h 13294492"/>
              <a:gd name="connsiteX14944" fmla="*/ 3805546 w 21624131"/>
              <a:gd name="connsiteY14944" fmla="*/ 8954814 h 13294492"/>
              <a:gd name="connsiteX14945" fmla="*/ 3759661 w 21624131"/>
              <a:gd name="connsiteY14945" fmla="*/ 8986779 h 13294492"/>
              <a:gd name="connsiteX14946" fmla="*/ 3704598 w 21624131"/>
              <a:gd name="connsiteY14946" fmla="*/ 8945680 h 13294492"/>
              <a:gd name="connsiteX14947" fmla="*/ 3719511 w 21624131"/>
              <a:gd name="connsiteY14947" fmla="*/ 8923419 h 13294492"/>
              <a:gd name="connsiteX14948" fmla="*/ 19194583 w 21624131"/>
              <a:gd name="connsiteY14948" fmla="*/ 4160080 h 13294492"/>
              <a:gd name="connsiteX14949" fmla="*/ 19221153 w 21624131"/>
              <a:gd name="connsiteY14949" fmla="*/ 4164589 h 13294492"/>
              <a:gd name="connsiteX14950" fmla="*/ 19203440 w 21624131"/>
              <a:gd name="connsiteY14950" fmla="*/ 4182631 h 13294492"/>
              <a:gd name="connsiteX14951" fmla="*/ 19172443 w 21624131"/>
              <a:gd name="connsiteY14951" fmla="*/ 4182631 h 13294492"/>
              <a:gd name="connsiteX14952" fmla="*/ 19194583 w 21624131"/>
              <a:gd name="connsiteY14952" fmla="*/ 4160080 h 13294492"/>
              <a:gd name="connsiteX14953" fmla="*/ 5206024 w 21624131"/>
              <a:gd name="connsiteY14953" fmla="*/ 8461960 h 13294492"/>
              <a:gd name="connsiteX14954" fmla="*/ 5232568 w 21624131"/>
              <a:gd name="connsiteY14954" fmla="*/ 8472836 h 13294492"/>
              <a:gd name="connsiteX14955" fmla="*/ 5274115 w 21624131"/>
              <a:gd name="connsiteY14955" fmla="*/ 8509472 h 13294492"/>
              <a:gd name="connsiteX14956" fmla="*/ 5241801 w 21624131"/>
              <a:gd name="connsiteY14956" fmla="*/ 8509473 h 13294492"/>
              <a:gd name="connsiteX14957" fmla="*/ 5200254 w 21624131"/>
              <a:gd name="connsiteY14957" fmla="*/ 8468257 h 13294492"/>
              <a:gd name="connsiteX14958" fmla="*/ 5206024 w 21624131"/>
              <a:gd name="connsiteY14958" fmla="*/ 8461960 h 13294492"/>
              <a:gd name="connsiteX14959" fmla="*/ 19916800 w 21624131"/>
              <a:gd name="connsiteY14959" fmla="*/ 3936279 h 13294492"/>
              <a:gd name="connsiteX14960" fmla="*/ 19915935 w 21624131"/>
              <a:gd name="connsiteY14960" fmla="*/ 3937283 h 13294492"/>
              <a:gd name="connsiteX14961" fmla="*/ 19916379 w 21624131"/>
              <a:gd name="connsiteY14961" fmla="*/ 3936439 h 13294492"/>
              <a:gd name="connsiteX14962" fmla="*/ 3223144 w 21624131"/>
              <a:gd name="connsiteY14962" fmla="*/ 9069812 h 13294492"/>
              <a:gd name="connsiteX14963" fmla="*/ 3283242 w 21624131"/>
              <a:gd name="connsiteY14963" fmla="*/ 9106273 h 13294492"/>
              <a:gd name="connsiteX14964" fmla="*/ 3241636 w 21624131"/>
              <a:gd name="connsiteY14964" fmla="*/ 9147291 h 13294492"/>
              <a:gd name="connsiteX14965" fmla="*/ 3176916 w 21624131"/>
              <a:gd name="connsiteY14965" fmla="*/ 9115388 h 13294492"/>
              <a:gd name="connsiteX14966" fmla="*/ 3223144 w 21624131"/>
              <a:gd name="connsiteY14966" fmla="*/ 9069812 h 13294492"/>
              <a:gd name="connsiteX14967" fmla="*/ 20128933 w 21624131"/>
              <a:gd name="connsiteY14967" fmla="*/ 3867828 h 13294492"/>
              <a:gd name="connsiteX14968" fmla="*/ 20160989 w 21624131"/>
              <a:gd name="connsiteY14968" fmla="*/ 3863318 h 13294492"/>
              <a:gd name="connsiteX14969" fmla="*/ 20147250 w 21624131"/>
              <a:gd name="connsiteY14969" fmla="*/ 3876850 h 13294492"/>
              <a:gd name="connsiteX14970" fmla="*/ 20110616 w 21624131"/>
              <a:gd name="connsiteY14970" fmla="*/ 3885869 h 13294492"/>
              <a:gd name="connsiteX14971" fmla="*/ 20128933 w 21624131"/>
              <a:gd name="connsiteY14971" fmla="*/ 3867828 h 13294492"/>
              <a:gd name="connsiteX14972" fmla="*/ 1418201 w 21624131"/>
              <a:gd name="connsiteY14972" fmla="*/ 9620383 h 13294492"/>
              <a:gd name="connsiteX14973" fmla="*/ 1478299 w 21624131"/>
              <a:gd name="connsiteY14973" fmla="*/ 9620384 h 13294492"/>
              <a:gd name="connsiteX14974" fmla="*/ 1436693 w 21624131"/>
              <a:gd name="connsiteY14974" fmla="*/ 9662134 h 13294492"/>
              <a:gd name="connsiteX14975" fmla="*/ 1376595 w 21624131"/>
              <a:gd name="connsiteY14975" fmla="*/ 9662133 h 13294492"/>
              <a:gd name="connsiteX14976" fmla="*/ 1418201 w 21624131"/>
              <a:gd name="connsiteY14976" fmla="*/ 9620383 h 13294492"/>
              <a:gd name="connsiteX14977" fmla="*/ 12125559 w 21624131"/>
              <a:gd name="connsiteY14977" fmla="*/ 6326726 h 13294492"/>
              <a:gd name="connsiteX14978" fmla="*/ 12144802 w 21624131"/>
              <a:gd name="connsiteY14978" fmla="*/ 6344316 h 13294492"/>
              <a:gd name="connsiteX14979" fmla="*/ 12125558 w 21624131"/>
              <a:gd name="connsiteY14979" fmla="*/ 6361907 h 13294492"/>
              <a:gd name="connsiteX14980" fmla="*/ 12101504 w 21624131"/>
              <a:gd name="connsiteY14980" fmla="*/ 6357508 h 13294492"/>
              <a:gd name="connsiteX14981" fmla="*/ 12125559 w 21624131"/>
              <a:gd name="connsiteY14981" fmla="*/ 6326726 h 13294492"/>
              <a:gd name="connsiteX14982" fmla="*/ 16820872 w 21624131"/>
              <a:gd name="connsiteY14982" fmla="*/ 4881686 h 13294492"/>
              <a:gd name="connsiteX14983" fmla="*/ 16839816 w 21624131"/>
              <a:gd name="connsiteY14983" fmla="*/ 4895893 h 13294492"/>
              <a:gd name="connsiteX14984" fmla="*/ 16820874 w 21624131"/>
              <a:gd name="connsiteY14984" fmla="*/ 4914835 h 13294492"/>
              <a:gd name="connsiteX14985" fmla="*/ 16801932 w 21624131"/>
              <a:gd name="connsiteY14985" fmla="*/ 4910100 h 13294492"/>
              <a:gd name="connsiteX14986" fmla="*/ 16820872 w 21624131"/>
              <a:gd name="connsiteY14986" fmla="*/ 4881686 h 13294492"/>
              <a:gd name="connsiteX14987" fmla="*/ 19954413 w 21624131"/>
              <a:gd name="connsiteY14987" fmla="*/ 3914169 h 13294492"/>
              <a:gd name="connsiteX14988" fmla="*/ 19968027 w 21624131"/>
              <a:gd name="connsiteY14988" fmla="*/ 3910223 h 13294492"/>
              <a:gd name="connsiteX14989" fmla="*/ 19944349 w 21624131"/>
              <a:gd name="connsiteY14989" fmla="*/ 3923754 h 13294492"/>
              <a:gd name="connsiteX14990" fmla="*/ 19923039 w 21624131"/>
              <a:gd name="connsiteY14990" fmla="*/ 3933902 h 13294492"/>
              <a:gd name="connsiteX14991" fmla="*/ 19916800 w 21624131"/>
              <a:gd name="connsiteY14991" fmla="*/ 3936279 h 13294492"/>
              <a:gd name="connsiteX14992" fmla="*/ 19921262 w 21624131"/>
              <a:gd name="connsiteY14992" fmla="*/ 3931083 h 13294492"/>
              <a:gd name="connsiteX14993" fmla="*/ 19930141 w 21624131"/>
              <a:gd name="connsiteY14993" fmla="*/ 3928264 h 13294492"/>
              <a:gd name="connsiteX14994" fmla="*/ 19954413 w 21624131"/>
              <a:gd name="connsiteY14994" fmla="*/ 3914169 h 13294492"/>
              <a:gd name="connsiteX14995" fmla="*/ 15334027 w 21624131"/>
              <a:gd name="connsiteY14995" fmla="*/ 5334952 h 13294492"/>
              <a:gd name="connsiteX14996" fmla="*/ 15350128 w 21624131"/>
              <a:gd name="connsiteY14996" fmla="*/ 5330216 h 13294492"/>
              <a:gd name="connsiteX14997" fmla="*/ 15373131 w 21624131"/>
              <a:gd name="connsiteY14997" fmla="*/ 5325480 h 13294492"/>
              <a:gd name="connsiteX14998" fmla="*/ 15350130 w 21624131"/>
              <a:gd name="connsiteY14998" fmla="*/ 5339687 h 13294492"/>
              <a:gd name="connsiteX14999" fmla="*/ 15331727 w 21624131"/>
              <a:gd name="connsiteY14999" fmla="*/ 5339687 h 13294492"/>
              <a:gd name="connsiteX15000" fmla="*/ 15334027 w 21624131"/>
              <a:gd name="connsiteY15000" fmla="*/ 5334952 h 13294492"/>
              <a:gd name="connsiteX15001" fmla="*/ 16265228 w 21624131"/>
              <a:gd name="connsiteY15001" fmla="*/ 5048380 h 13294492"/>
              <a:gd name="connsiteX15002" fmla="*/ 16287779 w 21624131"/>
              <a:gd name="connsiteY15002" fmla="*/ 5048380 h 13294492"/>
              <a:gd name="connsiteX15003" fmla="*/ 16265227 w 21624131"/>
              <a:gd name="connsiteY15003" fmla="*/ 5061368 h 13294492"/>
              <a:gd name="connsiteX15004" fmla="*/ 16247187 w 21624131"/>
              <a:gd name="connsiteY15004" fmla="*/ 5061368 h 13294492"/>
              <a:gd name="connsiteX15005" fmla="*/ 16265228 w 21624131"/>
              <a:gd name="connsiteY15005" fmla="*/ 5048380 h 13294492"/>
              <a:gd name="connsiteX15006" fmla="*/ 13753552 w 21624131"/>
              <a:gd name="connsiteY15006" fmla="*/ 5817080 h 13294492"/>
              <a:gd name="connsiteX15007" fmla="*/ 13781967 w 21624131"/>
              <a:gd name="connsiteY15007" fmla="*/ 5817080 h 13294492"/>
              <a:gd name="connsiteX15008" fmla="*/ 13763023 w 21624131"/>
              <a:gd name="connsiteY15008" fmla="*/ 5826100 h 13294492"/>
              <a:gd name="connsiteX15009" fmla="*/ 13744081 w 21624131"/>
              <a:gd name="connsiteY15009" fmla="*/ 5826102 h 13294492"/>
              <a:gd name="connsiteX15010" fmla="*/ 13753552 w 21624131"/>
              <a:gd name="connsiteY15010" fmla="*/ 5817080 h 13294492"/>
              <a:gd name="connsiteX15011" fmla="*/ 869383 w 21624131"/>
              <a:gd name="connsiteY15011" fmla="*/ 9777439 h 13294492"/>
              <a:gd name="connsiteX15012" fmla="*/ 925471 w 21624131"/>
              <a:gd name="connsiteY15012" fmla="*/ 9772765 h 13294492"/>
              <a:gd name="connsiteX15013" fmla="*/ 878731 w 21624131"/>
              <a:gd name="connsiteY15013" fmla="*/ 9800810 h 13294492"/>
              <a:gd name="connsiteX15014" fmla="*/ 822641 w 21624131"/>
              <a:gd name="connsiteY15014" fmla="*/ 9805484 h 13294492"/>
              <a:gd name="connsiteX15015" fmla="*/ 869383 w 21624131"/>
              <a:gd name="connsiteY15015" fmla="*/ 9777439 h 13294492"/>
              <a:gd name="connsiteX15016" fmla="*/ 9395744 w 21624131"/>
              <a:gd name="connsiteY15016" fmla="*/ 7154780 h 13294492"/>
              <a:gd name="connsiteX15017" fmla="*/ 9414986 w 21624131"/>
              <a:gd name="connsiteY15017" fmla="*/ 7200943 h 13294492"/>
              <a:gd name="connsiteX15018" fmla="*/ 9390934 w 21624131"/>
              <a:gd name="connsiteY15018" fmla="*/ 7224026 h 13294492"/>
              <a:gd name="connsiteX15019" fmla="*/ 9376501 w 21624131"/>
              <a:gd name="connsiteY15019" fmla="*/ 7191711 h 13294492"/>
              <a:gd name="connsiteX15020" fmla="*/ 9395744 w 21624131"/>
              <a:gd name="connsiteY15020" fmla="*/ 7154780 h 13294492"/>
              <a:gd name="connsiteX15021" fmla="*/ 478096 w 21624131"/>
              <a:gd name="connsiteY15021" fmla="*/ 9897257 h 13294492"/>
              <a:gd name="connsiteX15022" fmla="*/ 512798 w 21624131"/>
              <a:gd name="connsiteY15022" fmla="*/ 9888799 h 13294492"/>
              <a:gd name="connsiteX15023" fmla="*/ 562862 w 21624131"/>
              <a:gd name="connsiteY15023" fmla="*/ 9884289 h 13294492"/>
              <a:gd name="connsiteX15024" fmla="*/ 512798 w 21624131"/>
              <a:gd name="connsiteY15024" fmla="*/ 9902330 h 13294492"/>
              <a:gd name="connsiteX15025" fmla="*/ 467287 w 21624131"/>
              <a:gd name="connsiteY15025" fmla="*/ 9902329 h 13294492"/>
              <a:gd name="connsiteX15026" fmla="*/ 478096 w 21624131"/>
              <a:gd name="connsiteY15026" fmla="*/ 9897257 h 13294492"/>
              <a:gd name="connsiteX15027" fmla="*/ 14448333 w 21624131"/>
              <a:gd name="connsiteY15027" fmla="*/ 5597890 h 13294492"/>
              <a:gd name="connsiteX15028" fmla="*/ 14474718 w 21624131"/>
              <a:gd name="connsiteY15028" fmla="*/ 5597890 h 13294492"/>
              <a:gd name="connsiteX15029" fmla="*/ 14457128 w 21624131"/>
              <a:gd name="connsiteY15029" fmla="*/ 5606912 h 13294492"/>
              <a:gd name="connsiteX15030" fmla="*/ 14439538 w 21624131"/>
              <a:gd name="connsiteY15030" fmla="*/ 5602401 h 13294492"/>
              <a:gd name="connsiteX15031" fmla="*/ 14448333 w 21624131"/>
              <a:gd name="connsiteY15031" fmla="*/ 5597890 h 13294492"/>
              <a:gd name="connsiteX15032" fmla="*/ 14970528 w 21624131"/>
              <a:gd name="connsiteY15032" fmla="*/ 5435076 h 13294492"/>
              <a:gd name="connsiteX15033" fmla="*/ 14983759 w 21624131"/>
              <a:gd name="connsiteY15033" fmla="*/ 5432821 h 13294492"/>
              <a:gd name="connsiteX15034" fmla="*/ 15007812 w 21624131"/>
              <a:gd name="connsiteY15034" fmla="*/ 5428311 h 13294492"/>
              <a:gd name="connsiteX15035" fmla="*/ 14983758 w 21624131"/>
              <a:gd name="connsiteY15035" fmla="*/ 5437332 h 13294492"/>
              <a:gd name="connsiteX15036" fmla="*/ 14964516 w 21624131"/>
              <a:gd name="connsiteY15036" fmla="*/ 5437332 h 13294492"/>
              <a:gd name="connsiteX15037" fmla="*/ 14970528 w 21624131"/>
              <a:gd name="connsiteY15037" fmla="*/ 5435076 h 13294492"/>
              <a:gd name="connsiteX15038" fmla="*/ 13032388 w 21624131"/>
              <a:gd name="connsiteY15038" fmla="*/ 6028379 h 13294492"/>
              <a:gd name="connsiteX15039" fmla="*/ 13059449 w 21624131"/>
              <a:gd name="connsiteY15039" fmla="*/ 6023643 h 13294492"/>
              <a:gd name="connsiteX15040" fmla="*/ 13041408 w 21624131"/>
              <a:gd name="connsiteY15040" fmla="*/ 6037850 h 13294492"/>
              <a:gd name="connsiteX15041" fmla="*/ 13023367 w 21624131"/>
              <a:gd name="connsiteY15041" fmla="*/ 6042585 h 13294492"/>
              <a:gd name="connsiteX15042" fmla="*/ 13032388 w 21624131"/>
              <a:gd name="connsiteY15042" fmla="*/ 6028379 h 13294492"/>
              <a:gd name="connsiteX15043" fmla="*/ 8858742 w 21624131"/>
              <a:gd name="connsiteY15043" fmla="*/ 7311732 h 13294492"/>
              <a:gd name="connsiteX15044" fmla="*/ 8881294 w 21624131"/>
              <a:gd name="connsiteY15044" fmla="*/ 7348536 h 13294492"/>
              <a:gd name="connsiteX15045" fmla="*/ 8858742 w 21624131"/>
              <a:gd name="connsiteY15045" fmla="*/ 7357735 h 13294492"/>
              <a:gd name="connsiteX15046" fmla="*/ 8840702 w 21624131"/>
              <a:gd name="connsiteY15046" fmla="*/ 7334734 h 13294492"/>
              <a:gd name="connsiteX15047" fmla="*/ 8858742 w 21624131"/>
              <a:gd name="connsiteY15047" fmla="*/ 7311732 h 13294492"/>
              <a:gd name="connsiteX15048" fmla="*/ 6901930 w 21624131"/>
              <a:gd name="connsiteY15048" fmla="*/ 7907060 h 13294492"/>
              <a:gd name="connsiteX15049" fmla="*/ 6932927 w 21624131"/>
              <a:gd name="connsiteY15049" fmla="*/ 7943991 h 13294492"/>
              <a:gd name="connsiteX15050" fmla="*/ 6915215 w 21624131"/>
              <a:gd name="connsiteY15050" fmla="*/ 7976305 h 13294492"/>
              <a:gd name="connsiteX15051" fmla="*/ 6884218 w 21624131"/>
              <a:gd name="connsiteY15051" fmla="*/ 7943991 h 13294492"/>
              <a:gd name="connsiteX15052" fmla="*/ 6901930 w 21624131"/>
              <a:gd name="connsiteY15052" fmla="*/ 7907060 h 13294492"/>
              <a:gd name="connsiteX15053" fmla="*/ 15696506 w 21624131"/>
              <a:gd name="connsiteY15053" fmla="*/ 5201002 h 13294492"/>
              <a:gd name="connsiteX15054" fmla="*/ 15720183 w 21624131"/>
              <a:gd name="connsiteY15054" fmla="*/ 5205873 h 13294492"/>
              <a:gd name="connsiteX15055" fmla="*/ 15710713 w 21624131"/>
              <a:gd name="connsiteY15055" fmla="*/ 5220486 h 13294492"/>
              <a:gd name="connsiteX15056" fmla="*/ 15687033 w 21624131"/>
              <a:gd name="connsiteY15056" fmla="*/ 5220486 h 13294492"/>
              <a:gd name="connsiteX15057" fmla="*/ 15696506 w 21624131"/>
              <a:gd name="connsiteY15057" fmla="*/ 5201002 h 13294492"/>
              <a:gd name="connsiteX15058" fmla="*/ 20490296 w 21624131"/>
              <a:gd name="connsiteY15058" fmla="*/ 3725436 h 13294492"/>
              <a:gd name="connsiteX15059" fmla="*/ 20530887 w 21624131"/>
              <a:gd name="connsiteY15059" fmla="*/ 3720798 h 13294492"/>
              <a:gd name="connsiteX15060" fmla="*/ 20503827 w 21624131"/>
              <a:gd name="connsiteY15060" fmla="*/ 3748632 h 13294492"/>
              <a:gd name="connsiteX15061" fmla="*/ 20467746 w 21624131"/>
              <a:gd name="connsiteY15061" fmla="*/ 3748632 h 13294492"/>
              <a:gd name="connsiteX15062" fmla="*/ 20490296 w 21624131"/>
              <a:gd name="connsiteY15062" fmla="*/ 3725436 h 13294492"/>
              <a:gd name="connsiteX15063" fmla="*/ 17736423 w 21624131"/>
              <a:gd name="connsiteY15063" fmla="*/ 4572294 h 13294492"/>
              <a:gd name="connsiteX15064" fmla="*/ 17754464 w 21624131"/>
              <a:gd name="connsiteY15064" fmla="*/ 4576804 h 13294492"/>
              <a:gd name="connsiteX15065" fmla="*/ 17736424 w 21624131"/>
              <a:gd name="connsiteY15065" fmla="*/ 4599355 h 13294492"/>
              <a:gd name="connsiteX15066" fmla="*/ 17713873 w 21624131"/>
              <a:gd name="connsiteY15066" fmla="*/ 4590335 h 13294492"/>
              <a:gd name="connsiteX15067" fmla="*/ 17736423 w 21624131"/>
              <a:gd name="connsiteY15067" fmla="*/ 4572294 h 13294492"/>
              <a:gd name="connsiteX15068" fmla="*/ 11199843 w 21624131"/>
              <a:gd name="connsiteY15068" fmla="*/ 6581093 h 13294492"/>
              <a:gd name="connsiteX15069" fmla="*/ 11227447 w 21624131"/>
              <a:gd name="connsiteY15069" fmla="*/ 6590114 h 13294492"/>
              <a:gd name="connsiteX15070" fmla="*/ 11209044 w 21624131"/>
              <a:gd name="connsiteY15070" fmla="*/ 6626196 h 13294492"/>
              <a:gd name="connsiteX15071" fmla="*/ 11186044 w 21624131"/>
              <a:gd name="connsiteY15071" fmla="*/ 6617175 h 13294492"/>
              <a:gd name="connsiteX15072" fmla="*/ 11199843 w 21624131"/>
              <a:gd name="connsiteY15072" fmla="*/ 6581093 h 13294492"/>
              <a:gd name="connsiteX15073" fmla="*/ 13396722 w 21624131"/>
              <a:gd name="connsiteY15073" fmla="*/ 5903899 h 13294492"/>
              <a:gd name="connsiteX15074" fmla="*/ 13420092 w 21624131"/>
              <a:gd name="connsiteY15074" fmla="*/ 5903900 h 13294492"/>
              <a:gd name="connsiteX15075" fmla="*/ 13401397 w 21624131"/>
              <a:gd name="connsiteY15075" fmla="*/ 5918107 h 13294492"/>
              <a:gd name="connsiteX15076" fmla="*/ 13373350 w 21624131"/>
              <a:gd name="connsiteY15076" fmla="*/ 5918107 h 13294492"/>
              <a:gd name="connsiteX15077" fmla="*/ 13396722 w 21624131"/>
              <a:gd name="connsiteY15077" fmla="*/ 5903899 h 13294492"/>
              <a:gd name="connsiteX15078" fmla="*/ 707532 w 21624131"/>
              <a:gd name="connsiteY15078" fmla="*/ 9802505 h 13294492"/>
              <a:gd name="connsiteX15079" fmla="*/ 728753 w 21624131"/>
              <a:gd name="connsiteY15079" fmla="*/ 9800700 h 13294492"/>
              <a:gd name="connsiteX15080" fmla="*/ 687456 w 21624131"/>
              <a:gd name="connsiteY15080" fmla="*/ 9824754 h 13294492"/>
              <a:gd name="connsiteX15081" fmla="*/ 632394 w 21624131"/>
              <a:gd name="connsiteY15081" fmla="*/ 9839187 h 13294492"/>
              <a:gd name="connsiteX15082" fmla="*/ 669102 w 21624131"/>
              <a:gd name="connsiteY15082" fmla="*/ 9815134 h 13294492"/>
              <a:gd name="connsiteX15083" fmla="*/ 707532 w 21624131"/>
              <a:gd name="connsiteY15083" fmla="*/ 9802505 h 13294492"/>
              <a:gd name="connsiteX15084" fmla="*/ 1789647 w 21624131"/>
              <a:gd name="connsiteY15084" fmla="*/ 9466955 h 13294492"/>
              <a:gd name="connsiteX15085" fmla="*/ 1840122 w 21624131"/>
              <a:gd name="connsiteY15085" fmla="*/ 9480936 h 13294492"/>
              <a:gd name="connsiteX15086" fmla="*/ 1794236 w 21624131"/>
              <a:gd name="connsiteY15086" fmla="*/ 9527540 h 13294492"/>
              <a:gd name="connsiteX15087" fmla="*/ 1739173 w 21624131"/>
              <a:gd name="connsiteY15087" fmla="*/ 9518221 h 13294492"/>
              <a:gd name="connsiteX15088" fmla="*/ 1789647 w 21624131"/>
              <a:gd name="connsiteY15088" fmla="*/ 9466955 h 13294492"/>
              <a:gd name="connsiteX15089" fmla="*/ 5044019 w 21624131"/>
              <a:gd name="connsiteY15089" fmla="*/ 8461998 h 13294492"/>
              <a:gd name="connsiteX15090" fmla="*/ 5069409 w 21624131"/>
              <a:gd name="connsiteY15090" fmla="*/ 8473016 h 13294492"/>
              <a:gd name="connsiteX15091" fmla="*/ 5106339 w 21624131"/>
              <a:gd name="connsiteY15091" fmla="*/ 8514767 h 13294492"/>
              <a:gd name="connsiteX15092" fmla="*/ 5069409 w 21624131"/>
              <a:gd name="connsiteY15092" fmla="*/ 8510127 h 13294492"/>
              <a:gd name="connsiteX15093" fmla="*/ 5032478 w 21624131"/>
              <a:gd name="connsiteY15093" fmla="*/ 8468376 h 13294492"/>
              <a:gd name="connsiteX15094" fmla="*/ 5044019 w 21624131"/>
              <a:gd name="connsiteY15094" fmla="*/ 8461998 h 13294492"/>
              <a:gd name="connsiteX15095" fmla="*/ 19554413 w 21624131"/>
              <a:gd name="connsiteY15095" fmla="*/ 3996814 h 13294492"/>
              <a:gd name="connsiteX15096" fmla="*/ 19586470 w 21624131"/>
              <a:gd name="connsiteY15096" fmla="*/ 4001626 h 13294492"/>
              <a:gd name="connsiteX15097" fmla="*/ 19558992 w 21624131"/>
              <a:gd name="connsiteY15097" fmla="*/ 4030491 h 13294492"/>
              <a:gd name="connsiteX15098" fmla="*/ 19531515 w 21624131"/>
              <a:gd name="connsiteY15098" fmla="*/ 4025681 h 13294492"/>
              <a:gd name="connsiteX15099" fmla="*/ 19554413 w 21624131"/>
              <a:gd name="connsiteY15099" fmla="*/ 3996814 h 13294492"/>
              <a:gd name="connsiteX15100" fmla="*/ 2863240 w 21624131"/>
              <a:gd name="connsiteY15100" fmla="*/ 9129488 h 13294492"/>
              <a:gd name="connsiteX15101" fmla="*/ 2923336 w 21624131"/>
              <a:gd name="connsiteY15101" fmla="*/ 9152988 h 13294492"/>
              <a:gd name="connsiteX15102" fmla="*/ 2877109 w 21624131"/>
              <a:gd name="connsiteY15102" fmla="*/ 9209389 h 13294492"/>
              <a:gd name="connsiteX15103" fmla="*/ 2817010 w 21624131"/>
              <a:gd name="connsiteY15103" fmla="*/ 9176488 h 13294492"/>
              <a:gd name="connsiteX15104" fmla="*/ 2863240 w 21624131"/>
              <a:gd name="connsiteY15104" fmla="*/ 9129488 h 13294492"/>
              <a:gd name="connsiteX15105" fmla="*/ 14604608 w 21624131"/>
              <a:gd name="connsiteY15105" fmla="*/ 5515807 h 13294492"/>
              <a:gd name="connsiteX15106" fmla="*/ 14623550 w 21624131"/>
              <a:gd name="connsiteY15106" fmla="*/ 5511297 h 13294492"/>
              <a:gd name="connsiteX15107" fmla="*/ 14642493 w 21624131"/>
              <a:gd name="connsiteY15107" fmla="*/ 5511296 h 13294492"/>
              <a:gd name="connsiteX15108" fmla="*/ 14614080 w 21624131"/>
              <a:gd name="connsiteY15108" fmla="*/ 5520317 h 13294492"/>
              <a:gd name="connsiteX15109" fmla="*/ 14604608 w 21624131"/>
              <a:gd name="connsiteY15109" fmla="*/ 5515807 h 13294492"/>
              <a:gd name="connsiteX15110" fmla="*/ 1264155 w 21624131"/>
              <a:gd name="connsiteY15110" fmla="*/ 9617097 h 13294492"/>
              <a:gd name="connsiteX15111" fmla="*/ 1285377 w 21624131"/>
              <a:gd name="connsiteY15111" fmla="*/ 9621156 h 13294492"/>
              <a:gd name="connsiteX15112" fmla="*/ 1239492 w 21624131"/>
              <a:gd name="connsiteY15112" fmla="*/ 9662906 h 13294492"/>
              <a:gd name="connsiteX15113" fmla="*/ 1184429 w 21624131"/>
              <a:gd name="connsiteY15113" fmla="*/ 9667546 h 13294492"/>
              <a:gd name="connsiteX15114" fmla="*/ 1225726 w 21624131"/>
              <a:gd name="connsiteY15114" fmla="*/ 9630433 h 13294492"/>
              <a:gd name="connsiteX15115" fmla="*/ 1264155 w 21624131"/>
              <a:gd name="connsiteY15115" fmla="*/ 9617097 h 13294492"/>
              <a:gd name="connsiteX15116" fmla="*/ 3883752 w 21624131"/>
              <a:gd name="connsiteY15116" fmla="*/ 8809442 h 13294492"/>
              <a:gd name="connsiteX15117" fmla="*/ 3917886 w 21624131"/>
              <a:gd name="connsiteY15117" fmla="*/ 8800061 h 13294492"/>
              <a:gd name="connsiteX15118" fmla="*/ 3972499 w 21624131"/>
              <a:gd name="connsiteY15118" fmla="*/ 8837585 h 13294492"/>
              <a:gd name="connsiteX15119" fmla="*/ 3926988 w 21624131"/>
              <a:gd name="connsiteY15119" fmla="*/ 8870419 h 13294492"/>
              <a:gd name="connsiteX15120" fmla="*/ 3876925 w 21624131"/>
              <a:gd name="connsiteY15120" fmla="*/ 8832894 h 13294492"/>
              <a:gd name="connsiteX15121" fmla="*/ 3883752 w 21624131"/>
              <a:gd name="connsiteY15121" fmla="*/ 8809442 h 13294492"/>
              <a:gd name="connsiteX15122" fmla="*/ 479359 w 21624131"/>
              <a:gd name="connsiteY15122" fmla="*/ 9855811 h 13294492"/>
              <a:gd name="connsiteX15123" fmla="*/ 530386 w 21624131"/>
              <a:gd name="connsiteY15123" fmla="*/ 9846533 h 13294492"/>
              <a:gd name="connsiteX15124" fmla="*/ 488635 w 21624131"/>
              <a:gd name="connsiteY15124" fmla="*/ 9860450 h 13294492"/>
              <a:gd name="connsiteX15125" fmla="*/ 437607 w 21624131"/>
              <a:gd name="connsiteY15125" fmla="*/ 9874367 h 13294492"/>
              <a:gd name="connsiteX15126" fmla="*/ 479359 w 21624131"/>
              <a:gd name="connsiteY15126" fmla="*/ 9855811 h 13294492"/>
              <a:gd name="connsiteX15127" fmla="*/ 16634864 w 21624131"/>
              <a:gd name="connsiteY15127" fmla="*/ 4886197 h 13294492"/>
              <a:gd name="connsiteX15128" fmla="*/ 16650392 w 21624131"/>
              <a:gd name="connsiteY15128" fmla="*/ 4881687 h 13294492"/>
              <a:gd name="connsiteX15129" fmla="*/ 16631990 w 21624131"/>
              <a:gd name="connsiteY15129" fmla="*/ 4899726 h 13294492"/>
              <a:gd name="connsiteX15130" fmla="*/ 16608988 w 21624131"/>
              <a:gd name="connsiteY15130" fmla="*/ 4904238 h 13294492"/>
              <a:gd name="connsiteX15131" fmla="*/ 16622790 w 21624131"/>
              <a:gd name="connsiteY15131" fmla="*/ 4890707 h 13294492"/>
              <a:gd name="connsiteX15132" fmla="*/ 16634864 w 21624131"/>
              <a:gd name="connsiteY15132" fmla="*/ 4886197 h 13294492"/>
              <a:gd name="connsiteX15133" fmla="*/ 12477645 w 21624131"/>
              <a:gd name="connsiteY15133" fmla="*/ 6164359 h 13294492"/>
              <a:gd name="connsiteX15134" fmla="*/ 12500197 w 21624131"/>
              <a:gd name="connsiteY15134" fmla="*/ 6168997 h 13294492"/>
              <a:gd name="connsiteX15135" fmla="*/ 12486665 w 21624131"/>
              <a:gd name="connsiteY15135" fmla="*/ 6192192 h 13294492"/>
              <a:gd name="connsiteX15136" fmla="*/ 12464114 w 21624131"/>
              <a:gd name="connsiteY15136" fmla="*/ 6192192 h 13294492"/>
              <a:gd name="connsiteX15137" fmla="*/ 12477645 w 21624131"/>
              <a:gd name="connsiteY15137" fmla="*/ 6164359 h 13294492"/>
              <a:gd name="connsiteX15138" fmla="*/ 18643776 w 21624131"/>
              <a:gd name="connsiteY15138" fmla="*/ 4267421 h 13294492"/>
              <a:gd name="connsiteX15139" fmla="*/ 18671822 w 21624131"/>
              <a:gd name="connsiteY15139" fmla="*/ 4276622 h 13294492"/>
              <a:gd name="connsiteX15140" fmla="*/ 18643778 w 21624131"/>
              <a:gd name="connsiteY15140" fmla="*/ 4308824 h 13294492"/>
              <a:gd name="connsiteX15141" fmla="*/ 18620406 w 21624131"/>
              <a:gd name="connsiteY15141" fmla="*/ 4299623 h 13294492"/>
              <a:gd name="connsiteX15142" fmla="*/ 18643776 w 21624131"/>
              <a:gd name="connsiteY15142" fmla="*/ 4267421 h 13294492"/>
              <a:gd name="connsiteX15143" fmla="*/ 17177173 w 21624131"/>
              <a:gd name="connsiteY15143" fmla="*/ 4715844 h 13294492"/>
              <a:gd name="connsiteX15144" fmla="*/ 17199723 w 21624131"/>
              <a:gd name="connsiteY15144" fmla="*/ 4715844 h 13294492"/>
              <a:gd name="connsiteX15145" fmla="*/ 17172662 w 21624131"/>
              <a:gd name="connsiteY15145" fmla="*/ 4743678 h 13294492"/>
              <a:gd name="connsiteX15146" fmla="*/ 17159132 w 21624131"/>
              <a:gd name="connsiteY15146" fmla="*/ 4734400 h 13294492"/>
              <a:gd name="connsiteX15147" fmla="*/ 17177173 w 21624131"/>
              <a:gd name="connsiteY15147" fmla="*/ 4715844 h 13294492"/>
              <a:gd name="connsiteX15148" fmla="*/ 13924486 w 21624131"/>
              <a:gd name="connsiteY15148" fmla="*/ 5715152 h 13294492"/>
              <a:gd name="connsiteX15149" fmla="*/ 13942527 w 21624131"/>
              <a:gd name="connsiteY15149" fmla="*/ 5724623 h 13294492"/>
              <a:gd name="connsiteX15150" fmla="*/ 13924486 w 21624131"/>
              <a:gd name="connsiteY15150" fmla="*/ 5734094 h 13294492"/>
              <a:gd name="connsiteX15151" fmla="*/ 13906445 w 21624131"/>
              <a:gd name="connsiteY15151" fmla="*/ 5729360 h 13294492"/>
              <a:gd name="connsiteX15152" fmla="*/ 13924486 w 21624131"/>
              <a:gd name="connsiteY15152" fmla="*/ 5715152 h 13294492"/>
              <a:gd name="connsiteX15153" fmla="*/ 2501459 w 21624131"/>
              <a:gd name="connsiteY15153" fmla="*/ 9228006 h 13294492"/>
              <a:gd name="connsiteX15154" fmla="*/ 2562640 w 21624131"/>
              <a:gd name="connsiteY15154" fmla="*/ 9246562 h 13294492"/>
              <a:gd name="connsiteX15155" fmla="*/ 2515578 w 21624131"/>
              <a:gd name="connsiteY15155" fmla="*/ 9302229 h 13294492"/>
              <a:gd name="connsiteX15156" fmla="*/ 2454398 w 21624131"/>
              <a:gd name="connsiteY15156" fmla="*/ 9279034 h 13294492"/>
              <a:gd name="connsiteX15157" fmla="*/ 2501459 w 21624131"/>
              <a:gd name="connsiteY15157" fmla="*/ 9228006 h 13294492"/>
              <a:gd name="connsiteX15158" fmla="*/ 2140276 w 21624131"/>
              <a:gd name="connsiteY15158" fmla="*/ 9337142 h 13294492"/>
              <a:gd name="connsiteX15159" fmla="*/ 2200783 w 21624131"/>
              <a:gd name="connsiteY15159" fmla="*/ 9355942 h 13294492"/>
              <a:gd name="connsiteX15160" fmla="*/ 2154240 w 21624131"/>
              <a:gd name="connsiteY15160" fmla="*/ 9407643 h 13294492"/>
              <a:gd name="connsiteX15161" fmla="*/ 2098387 w 21624131"/>
              <a:gd name="connsiteY15161" fmla="*/ 9393542 h 13294492"/>
              <a:gd name="connsiteX15162" fmla="*/ 2140276 w 21624131"/>
              <a:gd name="connsiteY15162" fmla="*/ 9337142 h 13294492"/>
              <a:gd name="connsiteX15163" fmla="*/ 16067235 w 21624131"/>
              <a:gd name="connsiteY15163" fmla="*/ 5044050 h 13294492"/>
              <a:gd name="connsiteX15164" fmla="*/ 16084825 w 21624131"/>
              <a:gd name="connsiteY15164" fmla="*/ 5053070 h 13294492"/>
              <a:gd name="connsiteX15165" fmla="*/ 16062837 w 21624131"/>
              <a:gd name="connsiteY15165" fmla="*/ 5071111 h 13294492"/>
              <a:gd name="connsiteX15166" fmla="*/ 16049646 w 21624131"/>
              <a:gd name="connsiteY15166" fmla="*/ 5066601 h 13294492"/>
              <a:gd name="connsiteX15167" fmla="*/ 16067235 w 21624131"/>
              <a:gd name="connsiteY15167" fmla="*/ 5044050 h 13294492"/>
              <a:gd name="connsiteX15168" fmla="*/ 20313049 w 21624131"/>
              <a:gd name="connsiteY15168" fmla="*/ 3735490 h 13294492"/>
              <a:gd name="connsiteX15169" fmla="*/ 20323353 w 21624131"/>
              <a:gd name="connsiteY15169" fmla="*/ 3734331 h 13294492"/>
              <a:gd name="connsiteX15170" fmla="*/ 20300455 w 21624131"/>
              <a:gd name="connsiteY15170" fmla="*/ 3757526 h 13294492"/>
              <a:gd name="connsiteX15171" fmla="*/ 20272979 w 21624131"/>
              <a:gd name="connsiteY15171" fmla="*/ 3762165 h 13294492"/>
              <a:gd name="connsiteX15172" fmla="*/ 20295877 w 21624131"/>
              <a:gd name="connsiteY15172" fmla="*/ 3743609 h 13294492"/>
              <a:gd name="connsiteX15173" fmla="*/ 20313049 w 21624131"/>
              <a:gd name="connsiteY15173" fmla="*/ 3735490 h 13294492"/>
              <a:gd name="connsiteX15174" fmla="*/ 448125 w 21624131"/>
              <a:gd name="connsiteY15174" fmla="*/ 9842280 h 13294492"/>
              <a:gd name="connsiteX15175" fmla="*/ 503327 w 21624131"/>
              <a:gd name="connsiteY15175" fmla="*/ 9828362 h 13294492"/>
              <a:gd name="connsiteX15176" fmla="*/ 461924 w 21624131"/>
              <a:gd name="connsiteY15176" fmla="*/ 9846918 h 13294492"/>
              <a:gd name="connsiteX15177" fmla="*/ 411321 w 21624131"/>
              <a:gd name="connsiteY15177" fmla="*/ 9860835 h 13294492"/>
              <a:gd name="connsiteX15178" fmla="*/ 448125 w 21624131"/>
              <a:gd name="connsiteY15178" fmla="*/ 9842280 h 13294492"/>
              <a:gd name="connsiteX15179" fmla="*/ 20117167 w 21624131"/>
              <a:gd name="connsiteY15179" fmla="*/ 3790254 h 13294492"/>
              <a:gd name="connsiteX15180" fmla="*/ 20127683 w 21624131"/>
              <a:gd name="connsiteY15180" fmla="*/ 3790254 h 13294492"/>
              <a:gd name="connsiteX15181" fmla="*/ 20114400 w 21624131"/>
              <a:gd name="connsiteY15181" fmla="*/ 3808294 h 13294492"/>
              <a:gd name="connsiteX15182" fmla="*/ 20078975 w 21624131"/>
              <a:gd name="connsiteY15182" fmla="*/ 3821826 h 13294492"/>
              <a:gd name="connsiteX15183" fmla="*/ 20096687 w 21624131"/>
              <a:gd name="connsiteY15183" fmla="*/ 3803785 h 13294492"/>
              <a:gd name="connsiteX15184" fmla="*/ 20117167 w 21624131"/>
              <a:gd name="connsiteY15184" fmla="*/ 3790254 h 13294492"/>
              <a:gd name="connsiteX15185" fmla="*/ 1039513 w 21624131"/>
              <a:gd name="connsiteY15185" fmla="*/ 9657880 h 13294492"/>
              <a:gd name="connsiteX15186" fmla="*/ 1090542 w 21624131"/>
              <a:gd name="connsiteY15186" fmla="*/ 9648860 h 13294492"/>
              <a:gd name="connsiteX15187" fmla="*/ 1039513 w 21624131"/>
              <a:gd name="connsiteY15187" fmla="*/ 9684942 h 13294492"/>
              <a:gd name="connsiteX15188" fmla="*/ 993124 w 21624131"/>
              <a:gd name="connsiteY15188" fmla="*/ 9689452 h 13294492"/>
              <a:gd name="connsiteX15189" fmla="*/ 1039513 w 21624131"/>
              <a:gd name="connsiteY15189" fmla="*/ 9657880 h 13294492"/>
              <a:gd name="connsiteX15190" fmla="*/ 681489 w 21624131"/>
              <a:gd name="connsiteY15190" fmla="*/ 9762215 h 13294492"/>
              <a:gd name="connsiteX15191" fmla="*/ 698164 w 21624131"/>
              <a:gd name="connsiteY15191" fmla="*/ 9758005 h 13294492"/>
              <a:gd name="connsiteX15192" fmla="*/ 652162 w 21624131"/>
              <a:gd name="connsiteY15192" fmla="*/ 9786870 h 13294492"/>
              <a:gd name="connsiteX15193" fmla="*/ 606159 w 21624131"/>
              <a:gd name="connsiteY15193" fmla="*/ 9801302 h 13294492"/>
              <a:gd name="connsiteX15194" fmla="*/ 647561 w 21624131"/>
              <a:gd name="connsiteY15194" fmla="*/ 9777249 h 13294492"/>
              <a:gd name="connsiteX15195" fmla="*/ 681489 w 21624131"/>
              <a:gd name="connsiteY15195" fmla="*/ 9762215 h 13294492"/>
              <a:gd name="connsiteX15196" fmla="*/ 12833221 w 21624131"/>
              <a:gd name="connsiteY15196" fmla="*/ 6024546 h 13294492"/>
              <a:gd name="connsiteX15197" fmla="*/ 12870024 w 21624131"/>
              <a:gd name="connsiteY15197" fmla="*/ 6015526 h 13294492"/>
              <a:gd name="connsiteX15198" fmla="*/ 12847022 w 21624131"/>
              <a:gd name="connsiteY15198" fmla="*/ 6038077 h 13294492"/>
              <a:gd name="connsiteX15199" fmla="*/ 12824020 w 21624131"/>
              <a:gd name="connsiteY15199" fmla="*/ 6038078 h 13294492"/>
              <a:gd name="connsiteX15200" fmla="*/ 12833221 w 21624131"/>
              <a:gd name="connsiteY15200" fmla="*/ 6024546 h 13294492"/>
              <a:gd name="connsiteX15201" fmla="*/ 878502 w 21624131"/>
              <a:gd name="connsiteY15201" fmla="*/ 9700195 h 13294492"/>
              <a:gd name="connsiteX15202" fmla="*/ 892998 w 21624131"/>
              <a:gd name="connsiteY15202" fmla="*/ 9700194 h 13294492"/>
              <a:gd name="connsiteX15203" fmla="*/ 851248 w 21624131"/>
              <a:gd name="connsiteY15203" fmla="*/ 9726763 h 13294492"/>
              <a:gd name="connsiteX15204" fmla="*/ 800220 w 21624131"/>
              <a:gd name="connsiteY15204" fmla="*/ 9740047 h 13294492"/>
              <a:gd name="connsiteX15205" fmla="*/ 846609 w 21624131"/>
              <a:gd name="connsiteY15205" fmla="*/ 9713479 h 13294492"/>
              <a:gd name="connsiteX15206" fmla="*/ 878502 w 21624131"/>
              <a:gd name="connsiteY15206" fmla="*/ 9700195 h 13294492"/>
              <a:gd name="connsiteX15207" fmla="*/ 14087413 w 21624131"/>
              <a:gd name="connsiteY15207" fmla="*/ 5636678 h 13294492"/>
              <a:gd name="connsiteX15208" fmla="*/ 14109401 w 21624131"/>
              <a:gd name="connsiteY15208" fmla="*/ 5641415 h 13294492"/>
              <a:gd name="connsiteX15209" fmla="*/ 14091811 w 21624131"/>
              <a:gd name="connsiteY15209" fmla="*/ 5655621 h 13294492"/>
              <a:gd name="connsiteX15210" fmla="*/ 14074221 w 21624131"/>
              <a:gd name="connsiteY15210" fmla="*/ 5646149 h 13294492"/>
              <a:gd name="connsiteX15211" fmla="*/ 14087413 w 21624131"/>
              <a:gd name="connsiteY15211" fmla="*/ 5636678 h 13294492"/>
              <a:gd name="connsiteX15212" fmla="*/ 4871907 w 21624131"/>
              <a:gd name="connsiteY15212" fmla="*/ 8469011 h 13294492"/>
              <a:gd name="connsiteX15213" fmla="*/ 4894695 w 21624131"/>
              <a:gd name="connsiteY15213" fmla="*/ 8472003 h 13294492"/>
              <a:gd name="connsiteX15214" fmla="*/ 4944828 w 21624131"/>
              <a:gd name="connsiteY15214" fmla="*/ 8515092 h 13294492"/>
              <a:gd name="connsiteX15215" fmla="*/ 4912925 w 21624131"/>
              <a:gd name="connsiteY15215" fmla="*/ 8519880 h 13294492"/>
              <a:gd name="connsiteX15216" fmla="*/ 4862792 w 21624131"/>
              <a:gd name="connsiteY15216" fmla="*/ 8476791 h 13294492"/>
              <a:gd name="connsiteX15217" fmla="*/ 4871907 w 21624131"/>
              <a:gd name="connsiteY15217" fmla="*/ 8469011 h 13294492"/>
              <a:gd name="connsiteX15218" fmla="*/ 11560969 w 21624131"/>
              <a:gd name="connsiteY15218" fmla="*/ 6407907 h 13294492"/>
              <a:gd name="connsiteX15219" fmla="*/ 11579913 w 21624131"/>
              <a:gd name="connsiteY15219" fmla="*/ 6431585 h 13294492"/>
              <a:gd name="connsiteX15220" fmla="*/ 11560969 w 21624131"/>
              <a:gd name="connsiteY15220" fmla="*/ 6459998 h 13294492"/>
              <a:gd name="connsiteX15221" fmla="*/ 11546763 w 21624131"/>
              <a:gd name="connsiteY15221" fmla="*/ 6441056 h 13294492"/>
              <a:gd name="connsiteX15222" fmla="*/ 11560969 w 21624131"/>
              <a:gd name="connsiteY15222" fmla="*/ 6407907 h 13294492"/>
              <a:gd name="connsiteX15223" fmla="*/ 13559823 w 21624131"/>
              <a:gd name="connsiteY15223" fmla="*/ 5792952 h 13294492"/>
              <a:gd name="connsiteX15224" fmla="*/ 13592542 w 21624131"/>
              <a:gd name="connsiteY15224" fmla="*/ 5792953 h 13294492"/>
              <a:gd name="connsiteX15225" fmla="*/ 13569171 w 21624131"/>
              <a:gd name="connsiteY15225" fmla="*/ 5802424 h 13294492"/>
              <a:gd name="connsiteX15226" fmla="*/ 13541127 w 21624131"/>
              <a:gd name="connsiteY15226" fmla="*/ 5802424 h 13294492"/>
              <a:gd name="connsiteX15227" fmla="*/ 13559823 w 21624131"/>
              <a:gd name="connsiteY15227" fmla="*/ 5792952 h 13294492"/>
              <a:gd name="connsiteX15228" fmla="*/ 454544 w 21624131"/>
              <a:gd name="connsiteY15228" fmla="*/ 9821035 h 13294492"/>
              <a:gd name="connsiteX15229" fmla="*/ 470854 w 21624131"/>
              <a:gd name="connsiteY15229" fmla="*/ 9819344 h 13294492"/>
              <a:gd name="connsiteX15230" fmla="*/ 428910 w 21624131"/>
              <a:gd name="connsiteY15230" fmla="*/ 9837384 h 13294492"/>
              <a:gd name="connsiteX15231" fmla="*/ 386967 w 21624131"/>
              <a:gd name="connsiteY15231" fmla="*/ 9850915 h 13294492"/>
              <a:gd name="connsiteX15232" fmla="*/ 424250 w 21624131"/>
              <a:gd name="connsiteY15232" fmla="*/ 9832874 h 13294492"/>
              <a:gd name="connsiteX15233" fmla="*/ 454544 w 21624131"/>
              <a:gd name="connsiteY15233" fmla="*/ 9821035 h 13294492"/>
              <a:gd name="connsiteX15234" fmla="*/ 3389753 w 21624131"/>
              <a:gd name="connsiteY15234" fmla="*/ 8916421 h 13294492"/>
              <a:gd name="connsiteX15235" fmla="*/ 3444816 w 21624131"/>
              <a:gd name="connsiteY15235" fmla="*/ 8957968 h 13294492"/>
              <a:gd name="connsiteX15236" fmla="*/ 3394342 w 21624131"/>
              <a:gd name="connsiteY15236" fmla="*/ 8994898 h 13294492"/>
              <a:gd name="connsiteX15237" fmla="*/ 3343867 w 21624131"/>
              <a:gd name="connsiteY15237" fmla="*/ 8957968 h 13294492"/>
              <a:gd name="connsiteX15238" fmla="*/ 3389753 w 21624131"/>
              <a:gd name="connsiteY15238" fmla="*/ 8916421 h 13294492"/>
              <a:gd name="connsiteX15239" fmla="*/ 8325829 w 21624131"/>
              <a:gd name="connsiteY15239" fmla="*/ 7396630 h 13294492"/>
              <a:gd name="connsiteX15240" fmla="*/ 8345491 w 21624131"/>
              <a:gd name="connsiteY15240" fmla="*/ 7422923 h 13294492"/>
              <a:gd name="connsiteX15241" fmla="*/ 8327451 w 21624131"/>
              <a:gd name="connsiteY15241" fmla="*/ 7441620 h 13294492"/>
              <a:gd name="connsiteX15242" fmla="*/ 8309409 w 21624131"/>
              <a:gd name="connsiteY15242" fmla="*/ 7418249 h 13294492"/>
              <a:gd name="connsiteX15243" fmla="*/ 8318430 w 21624131"/>
              <a:gd name="connsiteY15243" fmla="*/ 7399552 h 13294492"/>
              <a:gd name="connsiteX15244" fmla="*/ 8325829 w 21624131"/>
              <a:gd name="connsiteY15244" fmla="*/ 7396630 h 13294492"/>
              <a:gd name="connsiteX15245" fmla="*/ 4049559 w 21624131"/>
              <a:gd name="connsiteY15245" fmla="*/ 8710351 h 13294492"/>
              <a:gd name="connsiteX15246" fmla="*/ 4083446 w 21624131"/>
              <a:gd name="connsiteY15246" fmla="*/ 8709795 h 13294492"/>
              <a:gd name="connsiteX15247" fmla="*/ 4130187 w 21624131"/>
              <a:gd name="connsiteY15247" fmla="*/ 8745361 h 13294492"/>
              <a:gd name="connsiteX15248" fmla="*/ 4088120 w 21624131"/>
              <a:gd name="connsiteY15248" fmla="*/ 8767589 h 13294492"/>
              <a:gd name="connsiteX15249" fmla="*/ 4036705 w 21624131"/>
              <a:gd name="connsiteY15249" fmla="*/ 8727578 h 13294492"/>
              <a:gd name="connsiteX15250" fmla="*/ 4049559 w 21624131"/>
              <a:gd name="connsiteY15250" fmla="*/ 8710351 h 13294492"/>
              <a:gd name="connsiteX15251" fmla="*/ 7785336 w 21624131"/>
              <a:gd name="connsiteY15251" fmla="*/ 7560685 h 13294492"/>
              <a:gd name="connsiteX15252" fmla="*/ 7823221 w 21624131"/>
              <a:gd name="connsiteY15252" fmla="*/ 7583880 h 13294492"/>
              <a:gd name="connsiteX15253" fmla="*/ 7799542 w 21624131"/>
              <a:gd name="connsiteY15253" fmla="*/ 7620990 h 13294492"/>
              <a:gd name="connsiteX15254" fmla="*/ 7771128 w 21624131"/>
              <a:gd name="connsiteY15254" fmla="*/ 7593157 h 13294492"/>
              <a:gd name="connsiteX15255" fmla="*/ 7785336 w 21624131"/>
              <a:gd name="connsiteY15255" fmla="*/ 7560685 h 13294492"/>
              <a:gd name="connsiteX15256" fmla="*/ 15136622 w 21624131"/>
              <a:gd name="connsiteY15256" fmla="*/ 5298421 h 13294492"/>
              <a:gd name="connsiteX15257" fmla="*/ 15151236 w 21624131"/>
              <a:gd name="connsiteY15257" fmla="*/ 5298421 h 13294492"/>
              <a:gd name="connsiteX15258" fmla="*/ 15146363 w 21624131"/>
              <a:gd name="connsiteY15258" fmla="*/ 5311952 h 13294492"/>
              <a:gd name="connsiteX15259" fmla="*/ 15126880 w 21624131"/>
              <a:gd name="connsiteY15259" fmla="*/ 5311952 h 13294492"/>
              <a:gd name="connsiteX15260" fmla="*/ 15136622 w 21624131"/>
              <a:gd name="connsiteY15260" fmla="*/ 5298421 h 13294492"/>
              <a:gd name="connsiteX15261" fmla="*/ 13199261 w 21624131"/>
              <a:gd name="connsiteY15261" fmla="*/ 5891046 h 13294492"/>
              <a:gd name="connsiteX15262" fmla="*/ 13221813 w 21624131"/>
              <a:gd name="connsiteY15262" fmla="*/ 5895783 h 13294492"/>
              <a:gd name="connsiteX15263" fmla="*/ 13199261 w 21624131"/>
              <a:gd name="connsiteY15263" fmla="*/ 5909990 h 13294492"/>
              <a:gd name="connsiteX15264" fmla="*/ 13181220 w 21624131"/>
              <a:gd name="connsiteY15264" fmla="*/ 5905253 h 13294492"/>
              <a:gd name="connsiteX15265" fmla="*/ 13199261 w 21624131"/>
              <a:gd name="connsiteY15265" fmla="*/ 5891046 h 13294492"/>
              <a:gd name="connsiteX15266" fmla="*/ 18099236 w 21624131"/>
              <a:gd name="connsiteY15266" fmla="*/ 4383540 h 13294492"/>
              <a:gd name="connsiteX15267" fmla="*/ 18111666 w 21624131"/>
              <a:gd name="connsiteY15267" fmla="*/ 4392167 h 13294492"/>
              <a:gd name="connsiteX15268" fmla="*/ 18092724 w 21624131"/>
              <a:gd name="connsiteY15268" fmla="*/ 4419769 h 13294492"/>
              <a:gd name="connsiteX15269" fmla="*/ 18073781 w 21624131"/>
              <a:gd name="connsiteY15269" fmla="*/ 4415169 h 13294492"/>
              <a:gd name="connsiteX15270" fmla="*/ 18083253 w 21624131"/>
              <a:gd name="connsiteY15270" fmla="*/ 4392166 h 13294492"/>
              <a:gd name="connsiteX15271" fmla="*/ 18099236 w 21624131"/>
              <a:gd name="connsiteY15271" fmla="*/ 4383540 h 13294492"/>
              <a:gd name="connsiteX15272" fmla="*/ 14775994 w 21624131"/>
              <a:gd name="connsiteY15272" fmla="*/ 5403957 h 13294492"/>
              <a:gd name="connsiteX15273" fmla="*/ 14794034 w 21624131"/>
              <a:gd name="connsiteY15273" fmla="*/ 5408466 h 13294492"/>
              <a:gd name="connsiteX15274" fmla="*/ 14780505 w 21624131"/>
              <a:gd name="connsiteY15274" fmla="*/ 5417486 h 13294492"/>
              <a:gd name="connsiteX15275" fmla="*/ 14766972 w 21624131"/>
              <a:gd name="connsiteY15275" fmla="*/ 5412977 h 13294492"/>
              <a:gd name="connsiteX15276" fmla="*/ 14775994 w 21624131"/>
              <a:gd name="connsiteY15276" fmla="*/ 5403957 h 13294492"/>
              <a:gd name="connsiteX15277" fmla="*/ 1585633 w 21624131"/>
              <a:gd name="connsiteY15277" fmla="*/ 9458310 h 13294492"/>
              <a:gd name="connsiteX15278" fmla="*/ 1640696 w 21624131"/>
              <a:gd name="connsiteY15278" fmla="*/ 9458309 h 13294492"/>
              <a:gd name="connsiteX15279" fmla="*/ 1594811 w 21624131"/>
              <a:gd name="connsiteY15279" fmla="*/ 9505665 h 13294492"/>
              <a:gd name="connsiteX15280" fmla="*/ 1544336 w 21624131"/>
              <a:gd name="connsiteY15280" fmla="*/ 9505665 h 13294492"/>
              <a:gd name="connsiteX15281" fmla="*/ 1585633 w 21624131"/>
              <a:gd name="connsiteY15281" fmla="*/ 9458310 h 13294492"/>
              <a:gd name="connsiteX15282" fmla="*/ 14244928 w 21624131"/>
              <a:gd name="connsiteY15282" fmla="*/ 5564289 h 13294492"/>
              <a:gd name="connsiteX15283" fmla="*/ 14257330 w 21624131"/>
              <a:gd name="connsiteY15283" fmla="*/ 5560907 h 13294492"/>
              <a:gd name="connsiteX15284" fmla="*/ 14279882 w 21624131"/>
              <a:gd name="connsiteY15284" fmla="*/ 5560906 h 13294492"/>
              <a:gd name="connsiteX15285" fmla="*/ 14257330 w 21624131"/>
              <a:gd name="connsiteY15285" fmla="*/ 5571731 h 13294492"/>
              <a:gd name="connsiteX15286" fmla="*/ 14239289 w 21624131"/>
              <a:gd name="connsiteY15286" fmla="*/ 5571731 h 13294492"/>
              <a:gd name="connsiteX15287" fmla="*/ 14244928 w 21624131"/>
              <a:gd name="connsiteY15287" fmla="*/ 5564289 h 13294492"/>
              <a:gd name="connsiteX15288" fmla="*/ 5665912 w 21624131"/>
              <a:gd name="connsiteY15288" fmla="*/ 8199292 h 13294492"/>
              <a:gd name="connsiteX15289" fmla="*/ 5686207 w 21624131"/>
              <a:gd name="connsiteY15289" fmla="*/ 8203480 h 13294492"/>
              <a:gd name="connsiteX15290" fmla="*/ 5718680 w 21624131"/>
              <a:gd name="connsiteY15290" fmla="*/ 8246570 h 13294492"/>
              <a:gd name="connsiteX15291" fmla="*/ 5700125 w 21624131"/>
              <a:gd name="connsiteY15291" fmla="*/ 8256144 h 13294492"/>
              <a:gd name="connsiteX15292" fmla="*/ 5663012 w 21624131"/>
              <a:gd name="connsiteY15292" fmla="*/ 8213056 h 13294492"/>
              <a:gd name="connsiteX15293" fmla="*/ 5665912 w 21624131"/>
              <a:gd name="connsiteY15293" fmla="*/ 8199292 h 13294492"/>
              <a:gd name="connsiteX15294" fmla="*/ 16994772 w 21624131"/>
              <a:gd name="connsiteY15294" fmla="*/ 4714519 h 13294492"/>
              <a:gd name="connsiteX15295" fmla="*/ 17010298 w 21624131"/>
              <a:gd name="connsiteY15295" fmla="*/ 4713910 h 13294492"/>
              <a:gd name="connsiteX15296" fmla="*/ 16987298 w 21624131"/>
              <a:gd name="connsiteY15296" fmla="*/ 4733394 h 13294492"/>
              <a:gd name="connsiteX15297" fmla="*/ 16968896 w 21624131"/>
              <a:gd name="connsiteY15297" fmla="*/ 4733394 h 13294492"/>
              <a:gd name="connsiteX15298" fmla="*/ 16982697 w 21624131"/>
              <a:gd name="connsiteY15298" fmla="*/ 4718781 h 13294492"/>
              <a:gd name="connsiteX15299" fmla="*/ 16994772 w 21624131"/>
              <a:gd name="connsiteY15299" fmla="*/ 4714519 h 13294492"/>
              <a:gd name="connsiteX15300" fmla="*/ 433767 w 21624131"/>
              <a:gd name="connsiteY15300" fmla="*/ 9801304 h 13294492"/>
              <a:gd name="connsiteX15301" fmla="*/ 406070 w 21624131"/>
              <a:gd name="connsiteY15301" fmla="*/ 9823854 h 13294492"/>
              <a:gd name="connsiteX15302" fmla="*/ 359906 w 21624131"/>
              <a:gd name="connsiteY15302" fmla="*/ 9841895 h 13294492"/>
              <a:gd name="connsiteX15303" fmla="*/ 401453 w 21624131"/>
              <a:gd name="connsiteY15303" fmla="*/ 9819344 h 13294492"/>
              <a:gd name="connsiteX15304" fmla="*/ 433767 w 21624131"/>
              <a:gd name="connsiteY15304" fmla="*/ 9801304 h 13294492"/>
              <a:gd name="connsiteX15305" fmla="*/ 18999009 w 21624131"/>
              <a:gd name="connsiteY15305" fmla="*/ 4090787 h 13294492"/>
              <a:gd name="connsiteX15306" fmla="*/ 19031728 w 21624131"/>
              <a:gd name="connsiteY15306" fmla="*/ 4095462 h 13294492"/>
              <a:gd name="connsiteX15307" fmla="*/ 19003683 w 21624131"/>
              <a:gd name="connsiteY15307" fmla="*/ 4132855 h 13294492"/>
              <a:gd name="connsiteX15308" fmla="*/ 18980311 w 21624131"/>
              <a:gd name="connsiteY15308" fmla="*/ 4123506 h 13294492"/>
              <a:gd name="connsiteX15309" fmla="*/ 18999009 w 21624131"/>
              <a:gd name="connsiteY15309" fmla="*/ 4090787 h 13294492"/>
              <a:gd name="connsiteX15310" fmla="*/ 660991 w 21624131"/>
              <a:gd name="connsiteY15310" fmla="*/ 9730947 h 13294492"/>
              <a:gd name="connsiteX15311" fmla="*/ 628092 w 21624131"/>
              <a:gd name="connsiteY15311" fmla="*/ 9753949 h 13294492"/>
              <a:gd name="connsiteX15312" fmla="*/ 576391 w 21624131"/>
              <a:gd name="connsiteY15312" fmla="*/ 9776951 h 13294492"/>
              <a:gd name="connsiteX15313" fmla="*/ 618691 w 21624131"/>
              <a:gd name="connsiteY15313" fmla="*/ 9749349 h 13294492"/>
              <a:gd name="connsiteX15314" fmla="*/ 660991 w 21624131"/>
              <a:gd name="connsiteY15314" fmla="*/ 9730947 h 13294492"/>
              <a:gd name="connsiteX15315" fmla="*/ 4704792 w 21624131"/>
              <a:gd name="connsiteY15315" fmla="*/ 8485964 h 13294492"/>
              <a:gd name="connsiteX15316" fmla="*/ 4727219 w 21624131"/>
              <a:gd name="connsiteY15316" fmla="*/ 8490024 h 13294492"/>
              <a:gd name="connsiteX15317" fmla="*/ 4782423 w 21624131"/>
              <a:gd name="connsiteY15317" fmla="*/ 8531774 h 13294492"/>
              <a:gd name="connsiteX15318" fmla="*/ 4745620 w 21624131"/>
              <a:gd name="connsiteY15318" fmla="*/ 8541051 h 13294492"/>
              <a:gd name="connsiteX15319" fmla="*/ 4699617 w 21624131"/>
              <a:gd name="connsiteY15319" fmla="*/ 8499302 h 13294492"/>
              <a:gd name="connsiteX15320" fmla="*/ 4704792 w 21624131"/>
              <a:gd name="connsiteY15320" fmla="*/ 8485964 h 13294492"/>
              <a:gd name="connsiteX15321" fmla="*/ 17543091 w 21624131"/>
              <a:gd name="connsiteY15321" fmla="*/ 4529898 h 13294492"/>
              <a:gd name="connsiteX15322" fmla="*/ 17562333 w 21624131"/>
              <a:gd name="connsiteY15322" fmla="*/ 4529898 h 13294492"/>
              <a:gd name="connsiteX15323" fmla="*/ 17533470 w 21624131"/>
              <a:gd name="connsiteY15323" fmla="*/ 4557733 h 13294492"/>
              <a:gd name="connsiteX15324" fmla="*/ 17519038 w 21624131"/>
              <a:gd name="connsiteY15324" fmla="*/ 4553093 h 13294492"/>
              <a:gd name="connsiteX15325" fmla="*/ 17543091 w 21624131"/>
              <a:gd name="connsiteY15325" fmla="*/ 4529898 h 13294492"/>
              <a:gd name="connsiteX15326" fmla="*/ 4214184 w 21624131"/>
              <a:gd name="connsiteY15326" fmla="*/ 8628790 h 13294492"/>
              <a:gd name="connsiteX15327" fmla="*/ 4245813 w 21624131"/>
              <a:gd name="connsiteY15327" fmla="*/ 8630482 h 13294492"/>
              <a:gd name="connsiteX15328" fmla="*/ 4291814 w 21624131"/>
              <a:gd name="connsiteY15328" fmla="*/ 8666562 h 13294492"/>
              <a:gd name="connsiteX15329" fmla="*/ 4250411 w 21624131"/>
              <a:gd name="connsiteY15329" fmla="*/ 8684602 h 13294492"/>
              <a:gd name="connsiteX15330" fmla="*/ 4199808 w 21624131"/>
              <a:gd name="connsiteY15330" fmla="*/ 8644012 h 13294492"/>
              <a:gd name="connsiteX15331" fmla="*/ 4214184 w 21624131"/>
              <a:gd name="connsiteY15331" fmla="*/ 8628790 h 13294492"/>
              <a:gd name="connsiteX15332" fmla="*/ 15493357 w 21624131"/>
              <a:gd name="connsiteY15332" fmla="*/ 5154999 h 13294492"/>
              <a:gd name="connsiteX15333" fmla="*/ 15516552 w 21624131"/>
              <a:gd name="connsiteY15333" fmla="*/ 5154999 h 13294492"/>
              <a:gd name="connsiteX15334" fmla="*/ 15502633 w 21624131"/>
              <a:gd name="connsiteY15334" fmla="*/ 5169206 h 13294492"/>
              <a:gd name="connsiteX15335" fmla="*/ 15488716 w 21624131"/>
              <a:gd name="connsiteY15335" fmla="*/ 5169206 h 13294492"/>
              <a:gd name="connsiteX15336" fmla="*/ 15493357 w 21624131"/>
              <a:gd name="connsiteY15336" fmla="*/ 5154999 h 13294492"/>
              <a:gd name="connsiteX15337" fmla="*/ 5498137 w 21624131"/>
              <a:gd name="connsiteY15337" fmla="*/ 8228309 h 13294492"/>
              <a:gd name="connsiteX15338" fmla="*/ 5518431 w 21624131"/>
              <a:gd name="connsiteY15338" fmla="*/ 8232948 h 13294492"/>
              <a:gd name="connsiteX15339" fmla="*/ 5555543 w 21624131"/>
              <a:gd name="connsiteY15339" fmla="*/ 8274699 h 13294492"/>
              <a:gd name="connsiteX15340" fmla="*/ 5527709 w 21624131"/>
              <a:gd name="connsiteY15340" fmla="*/ 8274699 h 13294492"/>
              <a:gd name="connsiteX15341" fmla="*/ 5495237 w 21624131"/>
              <a:gd name="connsiteY15341" fmla="*/ 8237588 h 13294492"/>
              <a:gd name="connsiteX15342" fmla="*/ 5498137 w 21624131"/>
              <a:gd name="connsiteY15342" fmla="*/ 8228309 h 13294492"/>
              <a:gd name="connsiteX15343" fmla="*/ 19916609 w 21624131"/>
              <a:gd name="connsiteY15343" fmla="*/ 3793184 h 13294492"/>
              <a:gd name="connsiteX15344" fmla="*/ 19943668 w 21624131"/>
              <a:gd name="connsiteY15344" fmla="*/ 3788448 h 13294492"/>
              <a:gd name="connsiteX15345" fmla="*/ 19916609 w 21624131"/>
              <a:gd name="connsiteY15345" fmla="*/ 3831067 h 13294492"/>
              <a:gd name="connsiteX15346" fmla="*/ 19889548 w 21624131"/>
              <a:gd name="connsiteY15346" fmla="*/ 3826332 h 13294492"/>
              <a:gd name="connsiteX15347" fmla="*/ 19916609 w 21624131"/>
              <a:gd name="connsiteY15347" fmla="*/ 3793184 h 13294492"/>
              <a:gd name="connsiteX15348" fmla="*/ 14420260 w 21624131"/>
              <a:gd name="connsiteY15348" fmla="*/ 5482433 h 13294492"/>
              <a:gd name="connsiteX15349" fmla="*/ 14442248 w 21624131"/>
              <a:gd name="connsiteY15349" fmla="*/ 5482433 h 13294492"/>
              <a:gd name="connsiteX15350" fmla="*/ 14420260 w 21624131"/>
              <a:gd name="connsiteY15350" fmla="*/ 5493256 h 13294492"/>
              <a:gd name="connsiteX15351" fmla="*/ 14407067 w 21624131"/>
              <a:gd name="connsiteY15351" fmla="*/ 5487845 h 13294492"/>
              <a:gd name="connsiteX15352" fmla="*/ 14420260 w 21624131"/>
              <a:gd name="connsiteY15352" fmla="*/ 5482433 h 13294492"/>
              <a:gd name="connsiteX15353" fmla="*/ 11917492 w 21624131"/>
              <a:gd name="connsiteY15353" fmla="*/ 6250954 h 13294492"/>
              <a:gd name="connsiteX15354" fmla="*/ 11940043 w 21624131"/>
              <a:gd name="connsiteY15354" fmla="*/ 6264756 h 13294492"/>
              <a:gd name="connsiteX15355" fmla="*/ 11922002 w 21624131"/>
              <a:gd name="connsiteY15355" fmla="*/ 6296959 h 13294492"/>
              <a:gd name="connsiteX15356" fmla="*/ 11903961 w 21624131"/>
              <a:gd name="connsiteY15356" fmla="*/ 6283157 h 13294492"/>
              <a:gd name="connsiteX15357" fmla="*/ 11917492 w 21624131"/>
              <a:gd name="connsiteY15357" fmla="*/ 6250954 h 13294492"/>
              <a:gd name="connsiteX15358" fmla="*/ 16424266 w 21624131"/>
              <a:gd name="connsiteY15358" fmla="*/ 4863336 h 13294492"/>
              <a:gd name="connsiteX15359" fmla="*/ 16442025 w 21624131"/>
              <a:gd name="connsiteY15359" fmla="*/ 4862744 h 13294492"/>
              <a:gd name="connsiteX15360" fmla="*/ 16427818 w 21624131"/>
              <a:gd name="connsiteY15360" fmla="*/ 4891157 h 13294492"/>
              <a:gd name="connsiteX15361" fmla="*/ 16404139 w 21624131"/>
              <a:gd name="connsiteY15361" fmla="*/ 4891157 h 13294492"/>
              <a:gd name="connsiteX15362" fmla="*/ 16413609 w 21624131"/>
              <a:gd name="connsiteY15362" fmla="*/ 4867479 h 13294492"/>
              <a:gd name="connsiteX15363" fmla="*/ 16424266 w 21624131"/>
              <a:gd name="connsiteY15363" fmla="*/ 4863336 h 13294492"/>
              <a:gd name="connsiteX15364" fmla="*/ 4540264 w 21624131"/>
              <a:gd name="connsiteY15364" fmla="*/ 8518440 h 13294492"/>
              <a:gd name="connsiteX15365" fmla="*/ 4569861 w 21624131"/>
              <a:gd name="connsiteY15365" fmla="*/ 8522498 h 13294492"/>
              <a:gd name="connsiteX15366" fmla="*/ 4617219 w 21624131"/>
              <a:gd name="connsiteY15366" fmla="*/ 8559609 h 13294492"/>
              <a:gd name="connsiteX15367" fmla="*/ 4584069 w 21624131"/>
              <a:gd name="connsiteY15367" fmla="*/ 8568887 h 13294492"/>
              <a:gd name="connsiteX15368" fmla="*/ 4531976 w 21624131"/>
              <a:gd name="connsiteY15368" fmla="*/ 8531775 h 13294492"/>
              <a:gd name="connsiteX15369" fmla="*/ 4540264 w 21624131"/>
              <a:gd name="connsiteY15369" fmla="*/ 8518440 h 13294492"/>
              <a:gd name="connsiteX15370" fmla="*/ 5832032 w 21624131"/>
              <a:gd name="connsiteY15370" fmla="*/ 8120704 h 13294492"/>
              <a:gd name="connsiteX15371" fmla="*/ 5850922 w 21624131"/>
              <a:gd name="connsiteY15371" fmla="*/ 8124809 h 13294492"/>
              <a:gd name="connsiteX15372" fmla="*/ 5878399 w 21624131"/>
              <a:gd name="connsiteY15372" fmla="*/ 8167024 h 13294492"/>
              <a:gd name="connsiteX15373" fmla="*/ 5855502 w 21624131"/>
              <a:gd name="connsiteY15373" fmla="*/ 8176405 h 13294492"/>
              <a:gd name="connsiteX15374" fmla="*/ 5823446 w 21624131"/>
              <a:gd name="connsiteY15374" fmla="*/ 8134190 h 13294492"/>
              <a:gd name="connsiteX15375" fmla="*/ 5832032 w 21624131"/>
              <a:gd name="connsiteY15375" fmla="*/ 8120704 h 13294492"/>
              <a:gd name="connsiteX15376" fmla="*/ 9014782 w 21624131"/>
              <a:gd name="connsiteY15376" fmla="*/ 7140985 h 13294492"/>
              <a:gd name="connsiteX15377" fmla="*/ 9021466 w 21624131"/>
              <a:gd name="connsiteY15377" fmla="*/ 7140478 h 13294492"/>
              <a:gd name="connsiteX15378" fmla="*/ 9049069 w 21624131"/>
              <a:gd name="connsiteY15378" fmla="*/ 7168311 h 13294492"/>
              <a:gd name="connsiteX15379" fmla="*/ 9030668 w 21624131"/>
              <a:gd name="connsiteY15379" fmla="*/ 7196144 h 13294492"/>
              <a:gd name="connsiteX15380" fmla="*/ 9007666 w 21624131"/>
              <a:gd name="connsiteY15380" fmla="*/ 7172949 h 13294492"/>
              <a:gd name="connsiteX15381" fmla="*/ 9014782 w 21624131"/>
              <a:gd name="connsiteY15381" fmla="*/ 7140985 h 13294492"/>
              <a:gd name="connsiteX15382" fmla="*/ 4377359 w 21624131"/>
              <a:gd name="connsiteY15382" fmla="*/ 8566373 h 13294492"/>
              <a:gd name="connsiteX15383" fmla="*/ 4404386 w 21624131"/>
              <a:gd name="connsiteY15383" fmla="*/ 8566373 h 13294492"/>
              <a:gd name="connsiteX15384" fmla="*/ 4454989 w 21624131"/>
              <a:gd name="connsiteY15384" fmla="*/ 8606385 h 13294492"/>
              <a:gd name="connsiteX15385" fmla="*/ 4418187 w 21624131"/>
              <a:gd name="connsiteY15385" fmla="*/ 8619722 h 13294492"/>
              <a:gd name="connsiteX15386" fmla="*/ 4367583 w 21624131"/>
              <a:gd name="connsiteY15386" fmla="*/ 8579710 h 13294492"/>
              <a:gd name="connsiteX15387" fmla="*/ 4377359 w 21624131"/>
              <a:gd name="connsiteY15387" fmla="*/ 8566373 h 13294492"/>
              <a:gd name="connsiteX15388" fmla="*/ 853721 w 21624131"/>
              <a:gd name="connsiteY15388" fmla="*/ 9642712 h 13294492"/>
              <a:gd name="connsiteX15389" fmla="*/ 860528 w 21624131"/>
              <a:gd name="connsiteY15389" fmla="*/ 9643674 h 13294492"/>
              <a:gd name="connsiteX15390" fmla="*/ 817907 w 21624131"/>
              <a:gd name="connsiteY15390" fmla="*/ 9676823 h 13294492"/>
              <a:gd name="connsiteX15391" fmla="*/ 770550 w 21624131"/>
              <a:gd name="connsiteY15391" fmla="*/ 9695767 h 13294492"/>
              <a:gd name="connsiteX15392" fmla="*/ 808436 w 21624131"/>
              <a:gd name="connsiteY15392" fmla="*/ 9667352 h 13294492"/>
              <a:gd name="connsiteX15393" fmla="*/ 853721 w 21624131"/>
              <a:gd name="connsiteY15393" fmla="*/ 9642712 h 13294492"/>
              <a:gd name="connsiteX15394" fmla="*/ 13725816 w 21624131"/>
              <a:gd name="connsiteY15394" fmla="*/ 5682679 h 13294492"/>
              <a:gd name="connsiteX15395" fmla="*/ 13744759 w 21624131"/>
              <a:gd name="connsiteY15395" fmla="*/ 5692150 h 13294492"/>
              <a:gd name="connsiteX15396" fmla="*/ 13721080 w 21624131"/>
              <a:gd name="connsiteY15396" fmla="*/ 5701622 h 13294492"/>
              <a:gd name="connsiteX15397" fmla="*/ 13711609 w 21624131"/>
              <a:gd name="connsiteY15397" fmla="*/ 5696887 h 13294492"/>
              <a:gd name="connsiteX15398" fmla="*/ 13725816 w 21624131"/>
              <a:gd name="connsiteY15398" fmla="*/ 5682679 h 13294492"/>
              <a:gd name="connsiteX15399" fmla="*/ 6536613 w 21624131"/>
              <a:gd name="connsiteY15399" fmla="*/ 7890826 h 13294492"/>
              <a:gd name="connsiteX15400" fmla="*/ 6567609 w 21624131"/>
              <a:gd name="connsiteY15400" fmla="*/ 7931922 h 13294492"/>
              <a:gd name="connsiteX15401" fmla="*/ 6549897 w 21624131"/>
              <a:gd name="connsiteY15401" fmla="*/ 7959321 h 13294492"/>
              <a:gd name="connsiteX15402" fmla="*/ 6518900 w 21624131"/>
              <a:gd name="connsiteY15402" fmla="*/ 7922790 h 13294492"/>
              <a:gd name="connsiteX15403" fmla="*/ 6536613 w 21624131"/>
              <a:gd name="connsiteY15403" fmla="*/ 7890826 h 13294492"/>
              <a:gd name="connsiteX15404" fmla="*/ 1427125 w 21624131"/>
              <a:gd name="connsiteY15404" fmla="*/ 9460634 h 13294492"/>
              <a:gd name="connsiteX15405" fmla="*/ 1445898 w 21624131"/>
              <a:gd name="connsiteY15405" fmla="*/ 9468626 h 13294492"/>
              <a:gd name="connsiteX15406" fmla="*/ 1400387 w 21624131"/>
              <a:gd name="connsiteY15406" fmla="*/ 9509725 h 13294492"/>
              <a:gd name="connsiteX15407" fmla="*/ 1350325 w 21624131"/>
              <a:gd name="connsiteY15407" fmla="*/ 9514292 h 13294492"/>
              <a:gd name="connsiteX15408" fmla="*/ 1391284 w 21624131"/>
              <a:gd name="connsiteY15408" fmla="*/ 9473192 h 13294492"/>
              <a:gd name="connsiteX15409" fmla="*/ 1427125 w 21624131"/>
              <a:gd name="connsiteY15409" fmla="*/ 9460634 h 13294492"/>
              <a:gd name="connsiteX15410" fmla="*/ 633220 w 21624131"/>
              <a:gd name="connsiteY15410" fmla="*/ 9703887 h 13294492"/>
              <a:gd name="connsiteX15411" fmla="*/ 595935 w 21624131"/>
              <a:gd name="connsiteY15411" fmla="*/ 9731931 h 13294492"/>
              <a:gd name="connsiteX15412" fmla="*/ 553992 w 21624131"/>
              <a:gd name="connsiteY15412" fmla="*/ 9755302 h 13294492"/>
              <a:gd name="connsiteX15413" fmla="*/ 581955 w 21624131"/>
              <a:gd name="connsiteY15413" fmla="*/ 9731931 h 13294492"/>
              <a:gd name="connsiteX15414" fmla="*/ 633220 w 21624131"/>
              <a:gd name="connsiteY15414" fmla="*/ 9703887 h 13294492"/>
              <a:gd name="connsiteX15415" fmla="*/ 401341 w 21624131"/>
              <a:gd name="connsiteY15415" fmla="*/ 9768829 h 13294492"/>
              <a:gd name="connsiteX15416" fmla="*/ 378508 w 21624131"/>
              <a:gd name="connsiteY15416" fmla="*/ 9791381 h 13294492"/>
              <a:gd name="connsiteX15417" fmla="*/ 337409 w 21624131"/>
              <a:gd name="connsiteY15417" fmla="*/ 9809422 h 13294492"/>
              <a:gd name="connsiteX15418" fmla="*/ 364808 w 21624131"/>
              <a:gd name="connsiteY15418" fmla="*/ 9786871 h 13294492"/>
              <a:gd name="connsiteX15419" fmla="*/ 401341 w 21624131"/>
              <a:gd name="connsiteY15419" fmla="*/ 9768829 h 13294492"/>
              <a:gd name="connsiteX15420" fmla="*/ 1947422 w 21624131"/>
              <a:gd name="connsiteY15420" fmla="*/ 9291060 h 13294492"/>
              <a:gd name="connsiteX15421" fmla="*/ 2002484 w 21624131"/>
              <a:gd name="connsiteY15421" fmla="*/ 9300381 h 13294492"/>
              <a:gd name="connsiteX15422" fmla="*/ 1956599 w 21624131"/>
              <a:gd name="connsiteY15422" fmla="*/ 9351646 h 13294492"/>
              <a:gd name="connsiteX15423" fmla="*/ 1901537 w 21624131"/>
              <a:gd name="connsiteY15423" fmla="*/ 9342325 h 13294492"/>
              <a:gd name="connsiteX15424" fmla="*/ 1947422 w 21624131"/>
              <a:gd name="connsiteY15424" fmla="*/ 9291060 h 13294492"/>
              <a:gd name="connsiteX15425" fmla="*/ 3006476 w 21624131"/>
              <a:gd name="connsiteY15425" fmla="*/ 8962972 h 13294492"/>
              <a:gd name="connsiteX15426" fmla="*/ 3025260 w 21624131"/>
              <a:gd name="connsiteY15426" fmla="*/ 8958967 h 13294492"/>
              <a:gd name="connsiteX15427" fmla="*/ 3080323 w 21624131"/>
              <a:gd name="connsiteY15427" fmla="*/ 8991591 h 13294492"/>
              <a:gd name="connsiteX15428" fmla="*/ 3034436 w 21624131"/>
              <a:gd name="connsiteY15428" fmla="*/ 9033535 h 13294492"/>
              <a:gd name="connsiteX15429" fmla="*/ 2979373 w 21624131"/>
              <a:gd name="connsiteY15429" fmla="*/ 9005573 h 13294492"/>
              <a:gd name="connsiteX15430" fmla="*/ 3006476 w 21624131"/>
              <a:gd name="connsiteY15430" fmla="*/ 8962972 h 13294492"/>
              <a:gd name="connsiteX15431" fmla="*/ 1034875 w 21624131"/>
              <a:gd name="connsiteY15431" fmla="*/ 9567333 h 13294492"/>
              <a:gd name="connsiteX15432" fmla="*/ 1053430 w 21624131"/>
              <a:gd name="connsiteY15432" fmla="*/ 9565044 h 13294492"/>
              <a:gd name="connsiteX15433" fmla="*/ 1016318 w 21624131"/>
              <a:gd name="connsiteY15433" fmla="*/ 9597100 h 13294492"/>
              <a:gd name="connsiteX15434" fmla="*/ 965289 w 21624131"/>
              <a:gd name="connsiteY15434" fmla="*/ 9619997 h 13294492"/>
              <a:gd name="connsiteX15435" fmla="*/ 1002401 w 21624131"/>
              <a:gd name="connsiteY15435" fmla="*/ 9583362 h 13294492"/>
              <a:gd name="connsiteX15436" fmla="*/ 1034875 w 21624131"/>
              <a:gd name="connsiteY15436" fmla="*/ 9567333 h 13294492"/>
              <a:gd name="connsiteX15437" fmla="*/ 12276855 w 21624131"/>
              <a:gd name="connsiteY15437" fmla="*/ 6107532 h 13294492"/>
              <a:gd name="connsiteX15438" fmla="*/ 12304457 w 21624131"/>
              <a:gd name="connsiteY15438" fmla="*/ 6112267 h 13294492"/>
              <a:gd name="connsiteX15439" fmla="*/ 12286055 w 21624131"/>
              <a:gd name="connsiteY15439" fmla="*/ 6140682 h 13294492"/>
              <a:gd name="connsiteX15440" fmla="*/ 12263054 w 21624131"/>
              <a:gd name="connsiteY15440" fmla="*/ 6135946 h 13294492"/>
              <a:gd name="connsiteX15441" fmla="*/ 12276855 w 21624131"/>
              <a:gd name="connsiteY15441" fmla="*/ 6107532 h 13294492"/>
              <a:gd name="connsiteX15442" fmla="*/ 1233770 w 21624131"/>
              <a:gd name="connsiteY15442" fmla="*/ 9500796 h 13294492"/>
              <a:gd name="connsiteX15443" fmla="*/ 1248267 w 21624131"/>
              <a:gd name="connsiteY15443" fmla="*/ 9504900 h 13294492"/>
              <a:gd name="connsiteX15444" fmla="*/ 1206517 w 21624131"/>
              <a:gd name="connsiteY15444" fmla="*/ 9542425 h 13294492"/>
              <a:gd name="connsiteX15445" fmla="*/ 1155489 w 21624131"/>
              <a:gd name="connsiteY15445" fmla="*/ 9556495 h 13294492"/>
              <a:gd name="connsiteX15446" fmla="*/ 1201878 w 21624131"/>
              <a:gd name="connsiteY15446" fmla="*/ 9514281 h 13294492"/>
              <a:gd name="connsiteX15447" fmla="*/ 1233770 w 21624131"/>
              <a:gd name="connsiteY15447" fmla="*/ 9500796 h 13294492"/>
              <a:gd name="connsiteX15448" fmla="*/ 5332203 w 21624131"/>
              <a:gd name="connsiteY15448" fmla="*/ 8239524 h 13294492"/>
              <a:gd name="connsiteX15449" fmla="*/ 5355656 w 21624131"/>
              <a:gd name="connsiteY15449" fmla="*/ 8246483 h 13294492"/>
              <a:gd name="connsiteX15450" fmla="*/ 5393179 w 21624131"/>
              <a:gd name="connsiteY15450" fmla="*/ 8288228 h 13294492"/>
              <a:gd name="connsiteX15451" fmla="*/ 5360345 w 21624131"/>
              <a:gd name="connsiteY15451" fmla="*/ 8288229 h 13294492"/>
              <a:gd name="connsiteX15452" fmla="*/ 5322822 w 21624131"/>
              <a:gd name="connsiteY15452" fmla="*/ 8246483 h 13294492"/>
              <a:gd name="connsiteX15453" fmla="*/ 5332203 w 21624131"/>
              <a:gd name="connsiteY15453" fmla="*/ 8239524 h 13294492"/>
              <a:gd name="connsiteX15454" fmla="*/ 17355572 w 21624131"/>
              <a:gd name="connsiteY15454" fmla="*/ 4539845 h 13294492"/>
              <a:gd name="connsiteX15455" fmla="*/ 17362085 w 21624131"/>
              <a:gd name="connsiteY15455" fmla="*/ 4542889 h 13294492"/>
              <a:gd name="connsiteX15456" fmla="*/ 17343143 w 21624131"/>
              <a:gd name="connsiteY15456" fmla="*/ 4557502 h 13294492"/>
              <a:gd name="connsiteX15457" fmla="*/ 17324200 w 21624131"/>
              <a:gd name="connsiteY15457" fmla="*/ 4557502 h 13294492"/>
              <a:gd name="connsiteX15458" fmla="*/ 17338405 w 21624131"/>
              <a:gd name="connsiteY15458" fmla="*/ 4547760 h 13294492"/>
              <a:gd name="connsiteX15459" fmla="*/ 17355572 w 21624131"/>
              <a:gd name="connsiteY15459" fmla="*/ 4539845 h 13294492"/>
              <a:gd name="connsiteX15460" fmla="*/ 3530356 w 21624131"/>
              <a:gd name="connsiteY15460" fmla="*/ 8786996 h 13294492"/>
              <a:gd name="connsiteX15461" fmla="*/ 3548352 w 21624131"/>
              <a:gd name="connsiteY15461" fmla="*/ 8783825 h 13294492"/>
              <a:gd name="connsiteX15462" fmla="*/ 3608004 w 21624131"/>
              <a:gd name="connsiteY15462" fmla="*/ 8815396 h 13294492"/>
              <a:gd name="connsiteX15463" fmla="*/ 3566706 w 21624131"/>
              <a:gd name="connsiteY15463" fmla="*/ 8851476 h 13294492"/>
              <a:gd name="connsiteX15464" fmla="*/ 3511643 w 21624131"/>
              <a:gd name="connsiteY15464" fmla="*/ 8824416 h 13294492"/>
              <a:gd name="connsiteX15465" fmla="*/ 3530356 w 21624131"/>
              <a:gd name="connsiteY15465" fmla="*/ 8786996 h 13294492"/>
              <a:gd name="connsiteX15466" fmla="*/ 13879893 w 21624131"/>
              <a:gd name="connsiteY15466" fmla="*/ 5601049 h 13294492"/>
              <a:gd name="connsiteX15467" fmla="*/ 13892915 w 21624131"/>
              <a:gd name="connsiteY15467" fmla="*/ 5598794 h 13294492"/>
              <a:gd name="connsiteX15468" fmla="*/ 13907122 w 21624131"/>
              <a:gd name="connsiteY15468" fmla="*/ 5603303 h 13294492"/>
              <a:gd name="connsiteX15469" fmla="*/ 13888179 w 21624131"/>
              <a:gd name="connsiteY15469" fmla="*/ 5612324 h 13294492"/>
              <a:gd name="connsiteX15470" fmla="*/ 13873972 w 21624131"/>
              <a:gd name="connsiteY15470" fmla="*/ 5603304 h 13294492"/>
              <a:gd name="connsiteX15471" fmla="*/ 13879893 w 21624131"/>
              <a:gd name="connsiteY15471" fmla="*/ 5601049 h 13294492"/>
              <a:gd name="connsiteX15472" fmla="*/ 19356209 w 21624131"/>
              <a:gd name="connsiteY15472" fmla="*/ 3914730 h 13294492"/>
              <a:gd name="connsiteX15473" fmla="*/ 19388927 w 21624131"/>
              <a:gd name="connsiteY15473" fmla="*/ 3919240 h 13294492"/>
              <a:gd name="connsiteX15474" fmla="*/ 19365557 w 21624131"/>
              <a:gd name="connsiteY15474" fmla="*/ 3955320 h 13294492"/>
              <a:gd name="connsiteX15475" fmla="*/ 19337512 w 21624131"/>
              <a:gd name="connsiteY15475" fmla="*/ 3950811 h 13294492"/>
              <a:gd name="connsiteX15476" fmla="*/ 19356209 w 21624131"/>
              <a:gd name="connsiteY15476" fmla="*/ 3914730 h 13294492"/>
              <a:gd name="connsiteX15477" fmla="*/ 14581878 w 21624131"/>
              <a:gd name="connsiteY15477" fmla="*/ 5381405 h 13294492"/>
              <a:gd name="connsiteX15478" fmla="*/ 14596491 w 21624131"/>
              <a:gd name="connsiteY15478" fmla="*/ 5381405 h 13294492"/>
              <a:gd name="connsiteX15479" fmla="*/ 14586748 w 21624131"/>
              <a:gd name="connsiteY15479" fmla="*/ 5390427 h 13294492"/>
              <a:gd name="connsiteX15480" fmla="*/ 14572135 w 21624131"/>
              <a:gd name="connsiteY15480" fmla="*/ 5385915 h 13294492"/>
              <a:gd name="connsiteX15481" fmla="*/ 14581878 w 21624131"/>
              <a:gd name="connsiteY15481" fmla="*/ 5381405 h 13294492"/>
              <a:gd name="connsiteX15482" fmla="*/ 13364332 w 21624131"/>
              <a:gd name="connsiteY15482" fmla="*/ 5755744 h 13294492"/>
              <a:gd name="connsiteX15483" fmla="*/ 13386882 w 21624131"/>
              <a:gd name="connsiteY15483" fmla="*/ 5760615 h 13294492"/>
              <a:gd name="connsiteX15484" fmla="*/ 13364331 w 21624131"/>
              <a:gd name="connsiteY15484" fmla="*/ 5775229 h 13294492"/>
              <a:gd name="connsiteX15485" fmla="*/ 13346290 w 21624131"/>
              <a:gd name="connsiteY15485" fmla="*/ 5770357 h 13294492"/>
              <a:gd name="connsiteX15486" fmla="*/ 13364332 w 21624131"/>
              <a:gd name="connsiteY15486" fmla="*/ 5755744 h 13294492"/>
              <a:gd name="connsiteX15487" fmla="*/ 18444513 w 21624131"/>
              <a:gd name="connsiteY15487" fmla="*/ 4191648 h 13294492"/>
              <a:gd name="connsiteX15488" fmla="*/ 18471574 w 21624131"/>
              <a:gd name="connsiteY15488" fmla="*/ 4205449 h 13294492"/>
              <a:gd name="connsiteX15489" fmla="*/ 18453532 w 21624131"/>
              <a:gd name="connsiteY15489" fmla="*/ 4228450 h 13294492"/>
              <a:gd name="connsiteX15490" fmla="*/ 18430982 w 21624131"/>
              <a:gd name="connsiteY15490" fmla="*/ 4223851 h 13294492"/>
              <a:gd name="connsiteX15491" fmla="*/ 18444513 w 21624131"/>
              <a:gd name="connsiteY15491" fmla="*/ 4191648 h 13294492"/>
              <a:gd name="connsiteX15492" fmla="*/ 14948472 w 21624131"/>
              <a:gd name="connsiteY15492" fmla="*/ 5266513 h 13294492"/>
              <a:gd name="connsiteX15493" fmla="*/ 14961810 w 21624131"/>
              <a:gd name="connsiteY15493" fmla="*/ 5265949 h 13294492"/>
              <a:gd name="connsiteX15494" fmla="*/ 14947894 w 21624131"/>
              <a:gd name="connsiteY15494" fmla="*/ 5279480 h 13294492"/>
              <a:gd name="connsiteX15495" fmla="*/ 14929338 w 21624131"/>
              <a:gd name="connsiteY15495" fmla="*/ 5279480 h 13294492"/>
              <a:gd name="connsiteX15496" fmla="*/ 14938615 w 21624131"/>
              <a:gd name="connsiteY15496" fmla="*/ 5270459 h 13294492"/>
              <a:gd name="connsiteX15497" fmla="*/ 14948472 w 21624131"/>
              <a:gd name="connsiteY15497" fmla="*/ 5266513 h 13294492"/>
              <a:gd name="connsiteX15498" fmla="*/ 2302740 w 21624131"/>
              <a:gd name="connsiteY15498" fmla="*/ 9153700 h 13294492"/>
              <a:gd name="connsiteX15499" fmla="*/ 2357803 w 21624131"/>
              <a:gd name="connsiteY15499" fmla="*/ 9176487 h 13294492"/>
              <a:gd name="connsiteX15500" fmla="*/ 2316506 w 21624131"/>
              <a:gd name="connsiteY15500" fmla="*/ 9226622 h 13294492"/>
              <a:gd name="connsiteX15501" fmla="*/ 2261443 w 21624131"/>
              <a:gd name="connsiteY15501" fmla="*/ 9208391 h 13294492"/>
              <a:gd name="connsiteX15502" fmla="*/ 2302740 w 21624131"/>
              <a:gd name="connsiteY15502" fmla="*/ 9153700 h 13294492"/>
              <a:gd name="connsiteX15503" fmla="*/ 12637980 w 21624131"/>
              <a:gd name="connsiteY15503" fmla="*/ 5974258 h 13294492"/>
              <a:gd name="connsiteX15504" fmla="*/ 12656922 w 21624131"/>
              <a:gd name="connsiteY15504" fmla="*/ 5983729 h 13294492"/>
              <a:gd name="connsiteX15505" fmla="*/ 12642715 w 21624131"/>
              <a:gd name="connsiteY15505" fmla="*/ 6007407 h 13294492"/>
              <a:gd name="connsiteX15506" fmla="*/ 12623773 w 21624131"/>
              <a:gd name="connsiteY15506" fmla="*/ 5993200 h 13294492"/>
              <a:gd name="connsiteX15507" fmla="*/ 12637980 w 21624131"/>
              <a:gd name="connsiteY15507" fmla="*/ 5974258 h 13294492"/>
              <a:gd name="connsiteX15508" fmla="*/ 2663823 w 21624131"/>
              <a:gd name="connsiteY15508" fmla="*/ 9036572 h 13294492"/>
              <a:gd name="connsiteX15509" fmla="*/ 2720298 w 21624131"/>
              <a:gd name="connsiteY15509" fmla="*/ 9059572 h 13294492"/>
              <a:gd name="connsiteX15510" fmla="*/ 2673235 w 21624131"/>
              <a:gd name="connsiteY15510" fmla="*/ 9110177 h 13294492"/>
              <a:gd name="connsiteX15511" fmla="*/ 2616762 w 21624131"/>
              <a:gd name="connsiteY15511" fmla="*/ 9087175 h 13294492"/>
              <a:gd name="connsiteX15512" fmla="*/ 2663823 w 21624131"/>
              <a:gd name="connsiteY15512" fmla="*/ 9036572 h 13294492"/>
              <a:gd name="connsiteX15513" fmla="*/ 7424755 w 21624131"/>
              <a:gd name="connsiteY15513" fmla="*/ 7571510 h 13294492"/>
              <a:gd name="connsiteX15514" fmla="*/ 7457905 w 21624131"/>
              <a:gd name="connsiteY15514" fmla="*/ 7599344 h 13294492"/>
              <a:gd name="connsiteX15515" fmla="*/ 7429491 w 21624131"/>
              <a:gd name="connsiteY15515" fmla="*/ 7636456 h 13294492"/>
              <a:gd name="connsiteX15516" fmla="*/ 7405813 w 21624131"/>
              <a:gd name="connsiteY15516" fmla="*/ 7603983 h 13294492"/>
              <a:gd name="connsiteX15517" fmla="*/ 7424755 w 21624131"/>
              <a:gd name="connsiteY15517" fmla="*/ 7571510 h 13294492"/>
              <a:gd name="connsiteX15518" fmla="*/ 15853458 w 21624131"/>
              <a:gd name="connsiteY15518" fmla="*/ 4979104 h 13294492"/>
              <a:gd name="connsiteX15519" fmla="*/ 15881870 w 21624131"/>
              <a:gd name="connsiteY15519" fmla="*/ 4979104 h 13294492"/>
              <a:gd name="connsiteX15520" fmla="*/ 15858193 w 21624131"/>
              <a:gd name="connsiteY15520" fmla="*/ 5000752 h 13294492"/>
              <a:gd name="connsiteX15521" fmla="*/ 15843985 w 21624131"/>
              <a:gd name="connsiteY15521" fmla="*/ 4996422 h 13294492"/>
              <a:gd name="connsiteX15522" fmla="*/ 15853458 w 21624131"/>
              <a:gd name="connsiteY15522" fmla="*/ 4979104 h 13294492"/>
              <a:gd name="connsiteX15523" fmla="*/ 585335 w 21624131"/>
              <a:gd name="connsiteY15523" fmla="*/ 9673697 h 13294492"/>
              <a:gd name="connsiteX15524" fmla="*/ 600745 w 21624131"/>
              <a:gd name="connsiteY15524" fmla="*/ 9670737 h 13294492"/>
              <a:gd name="connsiteX15525" fmla="*/ 568781 w 21624131"/>
              <a:gd name="connsiteY15525" fmla="*/ 9699151 h 13294492"/>
              <a:gd name="connsiteX15526" fmla="*/ 527681 w 21624131"/>
              <a:gd name="connsiteY15526" fmla="*/ 9722829 h 13294492"/>
              <a:gd name="connsiteX15527" fmla="*/ 559648 w 21624131"/>
              <a:gd name="connsiteY15527" fmla="*/ 9694415 h 13294492"/>
              <a:gd name="connsiteX15528" fmla="*/ 585335 w 21624131"/>
              <a:gd name="connsiteY15528" fmla="*/ 9673697 h 13294492"/>
              <a:gd name="connsiteX15529" fmla="*/ 13003975 w 21624131"/>
              <a:gd name="connsiteY15529" fmla="*/ 5853162 h 13294492"/>
              <a:gd name="connsiteX15530" fmla="*/ 13026977 w 21624131"/>
              <a:gd name="connsiteY15530" fmla="*/ 5862182 h 13294492"/>
              <a:gd name="connsiteX15531" fmla="*/ 13003974 w 21624131"/>
              <a:gd name="connsiteY15531" fmla="*/ 5875713 h 13294492"/>
              <a:gd name="connsiteX15532" fmla="*/ 12985573 w 21624131"/>
              <a:gd name="connsiteY15532" fmla="*/ 5866693 h 13294492"/>
              <a:gd name="connsiteX15533" fmla="*/ 13003975 w 21624131"/>
              <a:gd name="connsiteY15533" fmla="*/ 5853162 h 13294492"/>
              <a:gd name="connsiteX15534" fmla="*/ 821299 w 21624131"/>
              <a:gd name="connsiteY15534" fmla="*/ 9598010 h 13294492"/>
              <a:gd name="connsiteX15535" fmla="*/ 828055 w 21624131"/>
              <a:gd name="connsiteY15535" fmla="*/ 9597576 h 13294492"/>
              <a:gd name="connsiteX15536" fmla="*/ 790456 w 21624131"/>
              <a:gd name="connsiteY15536" fmla="*/ 9630048 h 13294492"/>
              <a:gd name="connsiteX15537" fmla="*/ 743455 w 21624131"/>
              <a:gd name="connsiteY15537" fmla="*/ 9653243 h 13294492"/>
              <a:gd name="connsiteX15538" fmla="*/ 776355 w 21624131"/>
              <a:gd name="connsiteY15538" fmla="*/ 9625410 h 13294492"/>
              <a:gd name="connsiteX15539" fmla="*/ 821299 w 21624131"/>
              <a:gd name="connsiteY15539" fmla="*/ 9598010 h 13294492"/>
              <a:gd name="connsiteX15540" fmla="*/ 20476119 w 21624131"/>
              <a:gd name="connsiteY15540" fmla="*/ 3551161 h 13294492"/>
              <a:gd name="connsiteX15541" fmla="*/ 20484885 w 21624131"/>
              <a:gd name="connsiteY15541" fmla="*/ 3561816 h 13294492"/>
              <a:gd name="connsiteX15542" fmla="*/ 20461513 w 21624131"/>
              <a:gd name="connsiteY15542" fmla="*/ 3594966 h 13294492"/>
              <a:gd name="connsiteX15543" fmla="*/ 20433468 w 21624131"/>
              <a:gd name="connsiteY15543" fmla="*/ 3594966 h 13294492"/>
              <a:gd name="connsiteX15544" fmla="*/ 20456839 w 21624131"/>
              <a:gd name="connsiteY15544" fmla="*/ 3561816 h 13294492"/>
              <a:gd name="connsiteX15545" fmla="*/ 20476119 w 21624131"/>
              <a:gd name="connsiteY15545" fmla="*/ 3551161 h 13294492"/>
              <a:gd name="connsiteX15546" fmla="*/ 17894280 w 21624131"/>
              <a:gd name="connsiteY15546" fmla="*/ 4345121 h 13294492"/>
              <a:gd name="connsiteX15547" fmla="*/ 17916832 w 21624131"/>
              <a:gd name="connsiteY15547" fmla="*/ 4345121 h 13294492"/>
              <a:gd name="connsiteX15548" fmla="*/ 17894279 w 21624131"/>
              <a:gd name="connsiteY15548" fmla="*/ 4372955 h 13294492"/>
              <a:gd name="connsiteX15549" fmla="*/ 17880748 w 21624131"/>
              <a:gd name="connsiteY15549" fmla="*/ 4363677 h 13294492"/>
              <a:gd name="connsiteX15550" fmla="*/ 17894280 w 21624131"/>
              <a:gd name="connsiteY15550" fmla="*/ 4345121 h 13294492"/>
              <a:gd name="connsiteX15551" fmla="*/ 14051606 w 21624131"/>
              <a:gd name="connsiteY15551" fmla="*/ 5526236 h 13294492"/>
              <a:gd name="connsiteX15552" fmla="*/ 14060303 w 21624131"/>
              <a:gd name="connsiteY15552" fmla="*/ 5525729 h 13294492"/>
              <a:gd name="connsiteX15553" fmla="*/ 14074221 w 21624131"/>
              <a:gd name="connsiteY15553" fmla="*/ 5529788 h 13294492"/>
              <a:gd name="connsiteX15554" fmla="*/ 14055665 w 21624131"/>
              <a:gd name="connsiteY15554" fmla="*/ 5533849 h 13294492"/>
              <a:gd name="connsiteX15555" fmla="*/ 14046387 w 21624131"/>
              <a:gd name="connsiteY15555" fmla="*/ 5529789 h 13294492"/>
              <a:gd name="connsiteX15556" fmla="*/ 14051606 w 21624131"/>
              <a:gd name="connsiteY15556" fmla="*/ 5526236 h 13294492"/>
              <a:gd name="connsiteX15557" fmla="*/ 8479170 w 21624131"/>
              <a:gd name="connsiteY15557" fmla="*/ 7235963 h 13294492"/>
              <a:gd name="connsiteX15558" fmla="*/ 8515974 w 21624131"/>
              <a:gd name="connsiteY15558" fmla="*/ 7260318 h 13294492"/>
              <a:gd name="connsiteX15559" fmla="*/ 8497572 w 21624131"/>
              <a:gd name="connsiteY15559" fmla="*/ 7279800 h 13294492"/>
              <a:gd name="connsiteX15560" fmla="*/ 8469970 w 21624131"/>
              <a:gd name="connsiteY15560" fmla="*/ 7255446 h 13294492"/>
              <a:gd name="connsiteX15561" fmla="*/ 8479170 w 21624131"/>
              <a:gd name="connsiteY15561" fmla="*/ 7235963 h 13294492"/>
              <a:gd name="connsiteX15562" fmla="*/ 5167457 w 21624131"/>
              <a:gd name="connsiteY15562" fmla="*/ 8245952 h 13294492"/>
              <a:gd name="connsiteX15563" fmla="*/ 5189718 w 21624131"/>
              <a:gd name="connsiteY15563" fmla="*/ 8255955 h 13294492"/>
              <a:gd name="connsiteX15564" fmla="*/ 5226251 w 21624131"/>
              <a:gd name="connsiteY15564" fmla="*/ 8291520 h 13294492"/>
              <a:gd name="connsiteX15565" fmla="*/ 5198851 w 21624131"/>
              <a:gd name="connsiteY15565" fmla="*/ 8295966 h 13294492"/>
              <a:gd name="connsiteX15566" fmla="*/ 5162319 w 21624131"/>
              <a:gd name="connsiteY15566" fmla="*/ 8255955 h 13294492"/>
              <a:gd name="connsiteX15567" fmla="*/ 5167457 w 21624131"/>
              <a:gd name="connsiteY15567" fmla="*/ 8245952 h 13294492"/>
              <a:gd name="connsiteX15568" fmla="*/ 6004505 w 21624131"/>
              <a:gd name="connsiteY15568" fmla="*/ 7985540 h 13294492"/>
              <a:gd name="connsiteX15569" fmla="*/ 6037224 w 21624131"/>
              <a:gd name="connsiteY15569" fmla="*/ 8027754 h 13294492"/>
              <a:gd name="connsiteX15570" fmla="*/ 6027875 w 21624131"/>
              <a:gd name="connsiteY15570" fmla="*/ 8055897 h 13294492"/>
              <a:gd name="connsiteX15571" fmla="*/ 5990482 w 21624131"/>
              <a:gd name="connsiteY15571" fmla="*/ 8008993 h 13294492"/>
              <a:gd name="connsiteX15572" fmla="*/ 6004505 w 21624131"/>
              <a:gd name="connsiteY15572" fmla="*/ 7985540 h 13294492"/>
              <a:gd name="connsiteX15573" fmla="*/ 15298265 w 21624131"/>
              <a:gd name="connsiteY15573" fmla="*/ 5116437 h 13294492"/>
              <a:gd name="connsiteX15574" fmla="*/ 15316306 w 21624131"/>
              <a:gd name="connsiteY15574" fmla="*/ 5111702 h 13294492"/>
              <a:gd name="connsiteX15575" fmla="*/ 15302775 w 21624131"/>
              <a:gd name="connsiteY15575" fmla="*/ 5130644 h 13294492"/>
              <a:gd name="connsiteX15576" fmla="*/ 15289244 w 21624131"/>
              <a:gd name="connsiteY15576" fmla="*/ 5130644 h 13294492"/>
              <a:gd name="connsiteX15577" fmla="*/ 15298265 w 21624131"/>
              <a:gd name="connsiteY15577" fmla="*/ 5116437 h 13294492"/>
              <a:gd name="connsiteX15578" fmla="*/ 16786979 w 21624131"/>
              <a:gd name="connsiteY15578" fmla="*/ 4654952 h 13294492"/>
              <a:gd name="connsiteX15579" fmla="*/ 16801932 w 21624131"/>
              <a:gd name="connsiteY15579" fmla="*/ 4654377 h 13294492"/>
              <a:gd name="connsiteX15580" fmla="*/ 16778928 w 21624131"/>
              <a:gd name="connsiteY15580" fmla="*/ 4695781 h 13294492"/>
              <a:gd name="connsiteX15581" fmla="*/ 16760527 w 21624131"/>
              <a:gd name="connsiteY15581" fmla="*/ 4686579 h 13294492"/>
              <a:gd name="connsiteX15582" fmla="*/ 16778930 w 21624131"/>
              <a:gd name="connsiteY15582" fmla="*/ 4658977 h 13294492"/>
              <a:gd name="connsiteX15583" fmla="*/ 16786979 w 21624131"/>
              <a:gd name="connsiteY15583" fmla="*/ 4654952 h 13294492"/>
              <a:gd name="connsiteX15584" fmla="*/ 1786601 w 21624131"/>
              <a:gd name="connsiteY15584" fmla="*/ 9266379 h 13294492"/>
              <a:gd name="connsiteX15585" fmla="*/ 1803098 w 21624131"/>
              <a:gd name="connsiteY15585" fmla="*/ 9277123 h 13294492"/>
              <a:gd name="connsiteX15586" fmla="*/ 1757588 w 21624131"/>
              <a:gd name="connsiteY15586" fmla="*/ 9329653 h 13294492"/>
              <a:gd name="connsiteX15587" fmla="*/ 1712076 w 21624131"/>
              <a:gd name="connsiteY15587" fmla="*/ 9329653 h 13294492"/>
              <a:gd name="connsiteX15588" fmla="*/ 1753035 w 21624131"/>
              <a:gd name="connsiteY15588" fmla="*/ 9277124 h 13294492"/>
              <a:gd name="connsiteX15589" fmla="*/ 1786601 w 21624131"/>
              <a:gd name="connsiteY15589" fmla="*/ 9266379 h 13294492"/>
              <a:gd name="connsiteX15590" fmla="*/ 14220348 w 21624131"/>
              <a:gd name="connsiteY15590" fmla="*/ 5441842 h 13294492"/>
              <a:gd name="connsiteX15591" fmla="*/ 14233879 w 21624131"/>
              <a:gd name="connsiteY15591" fmla="*/ 5450861 h 13294492"/>
              <a:gd name="connsiteX15592" fmla="*/ 14220349 w 21624131"/>
              <a:gd name="connsiteY15592" fmla="*/ 5455371 h 13294492"/>
              <a:gd name="connsiteX15593" fmla="*/ 14211329 w 21624131"/>
              <a:gd name="connsiteY15593" fmla="*/ 5455371 h 13294492"/>
              <a:gd name="connsiteX15594" fmla="*/ 14220348 w 21624131"/>
              <a:gd name="connsiteY15594" fmla="*/ 5441842 h 13294492"/>
              <a:gd name="connsiteX15595" fmla="*/ 17711877 w 21624131"/>
              <a:gd name="connsiteY15595" fmla="*/ 4363746 h 13294492"/>
              <a:gd name="connsiteX15596" fmla="*/ 17727405 w 21624131"/>
              <a:gd name="connsiteY15596" fmla="*/ 4359417 h 13294492"/>
              <a:gd name="connsiteX15597" fmla="*/ 17704402 w 21624131"/>
              <a:gd name="connsiteY15597" fmla="*/ 4372406 h 13294492"/>
              <a:gd name="connsiteX15598" fmla="*/ 17686000 w 21624131"/>
              <a:gd name="connsiteY15598" fmla="*/ 4376736 h 13294492"/>
              <a:gd name="connsiteX15599" fmla="*/ 17699801 w 21624131"/>
              <a:gd name="connsiteY15599" fmla="*/ 4368077 h 13294492"/>
              <a:gd name="connsiteX15600" fmla="*/ 17711877 w 21624131"/>
              <a:gd name="connsiteY15600" fmla="*/ 4363746 h 13294492"/>
              <a:gd name="connsiteX15601" fmla="*/ 358744 w 21624131"/>
              <a:gd name="connsiteY15601" fmla="*/ 9700772 h 13294492"/>
              <a:gd name="connsiteX15602" fmla="*/ 368023 w 21624131"/>
              <a:gd name="connsiteY15602" fmla="*/ 9703073 h 13294492"/>
              <a:gd name="connsiteX15603" fmla="*/ 335550 w 21624131"/>
              <a:gd name="connsiteY15603" fmla="*/ 9730675 h 13294492"/>
              <a:gd name="connsiteX15604" fmla="*/ 303078 w 21624131"/>
              <a:gd name="connsiteY15604" fmla="*/ 9739876 h 13294492"/>
              <a:gd name="connsiteX15605" fmla="*/ 335551 w 21624131"/>
              <a:gd name="connsiteY15605" fmla="*/ 9712274 h 13294492"/>
              <a:gd name="connsiteX15606" fmla="*/ 358744 w 21624131"/>
              <a:gd name="connsiteY15606" fmla="*/ 9700772 h 13294492"/>
              <a:gd name="connsiteX15607" fmla="*/ 9904858 w 21624131"/>
              <a:gd name="connsiteY15607" fmla="*/ 6761417 h 13294492"/>
              <a:gd name="connsiteX15608" fmla="*/ 9931244 w 21624131"/>
              <a:gd name="connsiteY15608" fmla="*/ 6761416 h 13294492"/>
              <a:gd name="connsiteX15609" fmla="*/ 9922449 w 21624131"/>
              <a:gd name="connsiteY15609" fmla="*/ 6805698 h 13294492"/>
              <a:gd name="connsiteX15610" fmla="*/ 9896063 w 21624131"/>
              <a:gd name="connsiteY15610" fmla="*/ 6792414 h 13294492"/>
              <a:gd name="connsiteX15611" fmla="*/ 9904858 w 21624131"/>
              <a:gd name="connsiteY15611" fmla="*/ 6761417 h 13294492"/>
              <a:gd name="connsiteX15612" fmla="*/ 10270582 w 21624131"/>
              <a:gd name="connsiteY15612" fmla="*/ 6648746 h 13294492"/>
              <a:gd name="connsiteX15613" fmla="*/ 10307386 w 21624131"/>
              <a:gd name="connsiteY15613" fmla="*/ 6662954 h 13294492"/>
              <a:gd name="connsiteX15614" fmla="*/ 10279784 w 21624131"/>
              <a:gd name="connsiteY15614" fmla="*/ 6700839 h 13294492"/>
              <a:gd name="connsiteX15615" fmla="*/ 10261382 w 21624131"/>
              <a:gd name="connsiteY15615" fmla="*/ 6681896 h 13294492"/>
              <a:gd name="connsiteX15616" fmla="*/ 10270582 w 21624131"/>
              <a:gd name="connsiteY15616" fmla="*/ 6648746 h 13294492"/>
              <a:gd name="connsiteX15617" fmla="*/ 13532106 w 21624131"/>
              <a:gd name="connsiteY15617" fmla="*/ 5644794 h 13294492"/>
              <a:gd name="connsiteX15618" fmla="*/ 13554657 w 21624131"/>
              <a:gd name="connsiteY15618" fmla="*/ 5644794 h 13294492"/>
              <a:gd name="connsiteX15619" fmla="*/ 13532106 w 21624131"/>
              <a:gd name="connsiteY15619" fmla="*/ 5658325 h 13294492"/>
              <a:gd name="connsiteX15620" fmla="*/ 13514065 w 21624131"/>
              <a:gd name="connsiteY15620" fmla="*/ 5653815 h 13294492"/>
              <a:gd name="connsiteX15621" fmla="*/ 13532106 w 21624131"/>
              <a:gd name="connsiteY15621" fmla="*/ 5644794 h 13294492"/>
              <a:gd name="connsiteX15622" fmla="*/ 1015627 w 21624131"/>
              <a:gd name="connsiteY15622" fmla="*/ 9490106 h 13294492"/>
              <a:gd name="connsiteX15623" fmla="*/ 983724 w 21624131"/>
              <a:gd name="connsiteY15623" fmla="*/ 9527218 h 13294492"/>
              <a:gd name="connsiteX15624" fmla="*/ 933591 w 21624131"/>
              <a:gd name="connsiteY15624" fmla="*/ 9555052 h 13294492"/>
              <a:gd name="connsiteX15625" fmla="*/ 974610 w 21624131"/>
              <a:gd name="connsiteY15625" fmla="*/ 9513301 h 13294492"/>
              <a:gd name="connsiteX15626" fmla="*/ 1015627 w 21624131"/>
              <a:gd name="connsiteY15626" fmla="*/ 9490106 h 13294492"/>
              <a:gd name="connsiteX15627" fmla="*/ 3696366 w 21624131"/>
              <a:gd name="connsiteY15627" fmla="*/ 8661184 h 13294492"/>
              <a:gd name="connsiteX15628" fmla="*/ 3718129 w 21624131"/>
              <a:gd name="connsiteY15628" fmla="*/ 8661331 h 13294492"/>
              <a:gd name="connsiteX15629" fmla="*/ 3764870 w 21624131"/>
              <a:gd name="connsiteY15629" fmla="*/ 8698856 h 13294492"/>
              <a:gd name="connsiteX15630" fmla="*/ 3722802 w 21624131"/>
              <a:gd name="connsiteY15630" fmla="*/ 8726999 h 13294492"/>
              <a:gd name="connsiteX15631" fmla="*/ 3671389 w 21624131"/>
              <a:gd name="connsiteY15631" fmla="*/ 8694164 h 13294492"/>
              <a:gd name="connsiteX15632" fmla="*/ 3680736 w 21624131"/>
              <a:gd name="connsiteY15632" fmla="*/ 8667195 h 13294492"/>
              <a:gd name="connsiteX15633" fmla="*/ 3696366 w 21624131"/>
              <a:gd name="connsiteY15633" fmla="*/ 8661184 h 13294492"/>
              <a:gd name="connsiteX15634" fmla="*/ 18806222 w 21624131"/>
              <a:gd name="connsiteY15634" fmla="*/ 4012236 h 13294492"/>
              <a:gd name="connsiteX15635" fmla="*/ 18828773 w 21624131"/>
              <a:gd name="connsiteY15635" fmla="*/ 4016836 h 13294492"/>
              <a:gd name="connsiteX15636" fmla="*/ 18810732 w 21624131"/>
              <a:gd name="connsiteY15636" fmla="*/ 4053640 h 13294492"/>
              <a:gd name="connsiteX15637" fmla="*/ 18792692 w 21624131"/>
              <a:gd name="connsiteY15637" fmla="*/ 4039839 h 13294492"/>
              <a:gd name="connsiteX15638" fmla="*/ 18806222 w 21624131"/>
              <a:gd name="connsiteY15638" fmla="*/ 4012236 h 13294492"/>
              <a:gd name="connsiteX15639" fmla="*/ 19720790 w 21624131"/>
              <a:gd name="connsiteY15639" fmla="*/ 3728912 h 13294492"/>
              <a:gd name="connsiteX15640" fmla="*/ 19748835 w 21624131"/>
              <a:gd name="connsiteY15640" fmla="*/ 3742652 h 13294492"/>
              <a:gd name="connsiteX15641" fmla="*/ 19716115 w 21624131"/>
              <a:gd name="connsiteY15641" fmla="*/ 3779287 h 13294492"/>
              <a:gd name="connsiteX15642" fmla="*/ 19697419 w 21624131"/>
              <a:gd name="connsiteY15642" fmla="*/ 3765549 h 13294492"/>
              <a:gd name="connsiteX15643" fmla="*/ 19720790 w 21624131"/>
              <a:gd name="connsiteY15643" fmla="*/ 3728912 h 13294492"/>
              <a:gd name="connsiteX15644" fmla="*/ 787793 w 21624131"/>
              <a:gd name="connsiteY15644" fmla="*/ 9551163 h 13294492"/>
              <a:gd name="connsiteX15645" fmla="*/ 790966 w 21624131"/>
              <a:gd name="connsiteY15645" fmla="*/ 9551444 h 13294492"/>
              <a:gd name="connsiteX15646" fmla="*/ 763268 w 21624131"/>
              <a:gd name="connsiteY15646" fmla="*/ 9583015 h 13294492"/>
              <a:gd name="connsiteX15647" fmla="*/ 717105 w 21624131"/>
              <a:gd name="connsiteY15647" fmla="*/ 9610076 h 13294492"/>
              <a:gd name="connsiteX15648" fmla="*/ 754036 w 21624131"/>
              <a:gd name="connsiteY15648" fmla="*/ 9573995 h 13294492"/>
              <a:gd name="connsiteX15649" fmla="*/ 787793 w 21624131"/>
              <a:gd name="connsiteY15649" fmla="*/ 9551163 h 13294492"/>
              <a:gd name="connsiteX15650" fmla="*/ 14734500 w 21624131"/>
              <a:gd name="connsiteY15650" fmla="*/ 5256477 h 13294492"/>
              <a:gd name="connsiteX15651" fmla="*/ 14748706 w 21624131"/>
              <a:gd name="connsiteY15651" fmla="*/ 5252417 h 13294492"/>
              <a:gd name="connsiteX15652" fmla="*/ 14753443 w 21624131"/>
              <a:gd name="connsiteY15652" fmla="*/ 5252417 h 13294492"/>
              <a:gd name="connsiteX15653" fmla="*/ 14739236 w 21624131"/>
              <a:gd name="connsiteY15653" fmla="*/ 5260536 h 13294492"/>
              <a:gd name="connsiteX15654" fmla="*/ 14734500 w 21624131"/>
              <a:gd name="connsiteY15654" fmla="*/ 5256477 h 13294492"/>
              <a:gd name="connsiteX15655" fmla="*/ 4997420 w 21624131"/>
              <a:gd name="connsiteY15655" fmla="*/ 8250601 h 13294492"/>
              <a:gd name="connsiteX15656" fmla="*/ 5018842 w 21624131"/>
              <a:gd name="connsiteY15656" fmla="*/ 8254704 h 13294492"/>
              <a:gd name="connsiteX15657" fmla="*/ 5063944 w 21624131"/>
              <a:gd name="connsiteY15657" fmla="*/ 8296920 h 13294492"/>
              <a:gd name="connsiteX15658" fmla="*/ 5032373 w 21624131"/>
              <a:gd name="connsiteY15658" fmla="*/ 8301611 h 13294492"/>
              <a:gd name="connsiteX15659" fmla="*/ 4996292 w 21624131"/>
              <a:gd name="connsiteY15659" fmla="*/ 8264086 h 13294492"/>
              <a:gd name="connsiteX15660" fmla="*/ 4997420 w 21624131"/>
              <a:gd name="connsiteY15660" fmla="*/ 8250601 h 13294492"/>
              <a:gd name="connsiteX15661" fmla="*/ 563704 w 21624131"/>
              <a:gd name="connsiteY15661" fmla="*/ 9611879 h 13294492"/>
              <a:gd name="connsiteX15662" fmla="*/ 536306 w 21624131"/>
              <a:gd name="connsiteY15662" fmla="*/ 9643448 h 13294492"/>
              <a:gd name="connsiteX15663" fmla="*/ 499773 w 21624131"/>
              <a:gd name="connsiteY15663" fmla="*/ 9661490 h 13294492"/>
              <a:gd name="connsiteX15664" fmla="*/ 527172 w 21624131"/>
              <a:gd name="connsiteY15664" fmla="*/ 9629919 h 13294492"/>
              <a:gd name="connsiteX15665" fmla="*/ 563704 w 21624131"/>
              <a:gd name="connsiteY15665" fmla="*/ 9611879 h 13294492"/>
              <a:gd name="connsiteX15666" fmla="*/ 10626025 w 21624131"/>
              <a:gd name="connsiteY15666" fmla="*/ 6516148 h 13294492"/>
              <a:gd name="connsiteX15667" fmla="*/ 10649702 w 21624131"/>
              <a:gd name="connsiteY15667" fmla="*/ 6539044 h 13294492"/>
              <a:gd name="connsiteX15668" fmla="*/ 10640233 w 21624131"/>
              <a:gd name="connsiteY15668" fmla="*/ 6575681 h 13294492"/>
              <a:gd name="connsiteX15669" fmla="*/ 10621289 w 21624131"/>
              <a:gd name="connsiteY15669" fmla="*/ 6552784 h 13294492"/>
              <a:gd name="connsiteX15670" fmla="*/ 10626025 w 21624131"/>
              <a:gd name="connsiteY15670" fmla="*/ 6516148 h 13294492"/>
              <a:gd name="connsiteX15671" fmla="*/ 7942413 w 21624131"/>
              <a:gd name="connsiteY15671" fmla="*/ 7340484 h 13294492"/>
              <a:gd name="connsiteX15672" fmla="*/ 7951758 w 21624131"/>
              <a:gd name="connsiteY15672" fmla="*/ 7342755 h 13294492"/>
              <a:gd name="connsiteX15673" fmla="*/ 7974760 w 21624131"/>
              <a:gd name="connsiteY15673" fmla="*/ 7366208 h 13294492"/>
              <a:gd name="connsiteX15674" fmla="*/ 7956358 w 21624131"/>
              <a:gd name="connsiteY15674" fmla="*/ 7403733 h 13294492"/>
              <a:gd name="connsiteX15675" fmla="*/ 7933356 w 21624131"/>
              <a:gd name="connsiteY15675" fmla="*/ 7366209 h 13294492"/>
              <a:gd name="connsiteX15676" fmla="*/ 7935656 w 21624131"/>
              <a:gd name="connsiteY15676" fmla="*/ 7345687 h 13294492"/>
              <a:gd name="connsiteX15677" fmla="*/ 7942413 w 21624131"/>
              <a:gd name="connsiteY15677" fmla="*/ 7340484 h 13294492"/>
              <a:gd name="connsiteX15678" fmla="*/ 7054701 w 21624131"/>
              <a:gd name="connsiteY15678" fmla="*/ 7612102 h 13294492"/>
              <a:gd name="connsiteX15679" fmla="*/ 7092586 w 21624131"/>
              <a:gd name="connsiteY15679" fmla="*/ 7634934 h 13294492"/>
              <a:gd name="connsiteX15680" fmla="*/ 7068908 w 21624131"/>
              <a:gd name="connsiteY15680" fmla="*/ 7676034 h 13294492"/>
              <a:gd name="connsiteX15681" fmla="*/ 7040494 w 21624131"/>
              <a:gd name="connsiteY15681" fmla="*/ 7648634 h 13294492"/>
              <a:gd name="connsiteX15682" fmla="*/ 7054701 w 21624131"/>
              <a:gd name="connsiteY15682" fmla="*/ 7612102 h 13294492"/>
              <a:gd name="connsiteX15683" fmla="*/ 3187623 w 21624131"/>
              <a:gd name="connsiteY15683" fmla="*/ 8797356 h 13294492"/>
              <a:gd name="connsiteX15684" fmla="*/ 3242686 w 21624131"/>
              <a:gd name="connsiteY15684" fmla="*/ 8829670 h 13294492"/>
              <a:gd name="connsiteX15685" fmla="*/ 3196800 w 21624131"/>
              <a:gd name="connsiteY15685" fmla="*/ 8871217 h 13294492"/>
              <a:gd name="connsiteX15686" fmla="*/ 3146326 w 21624131"/>
              <a:gd name="connsiteY15686" fmla="*/ 8843520 h 13294492"/>
              <a:gd name="connsiteX15687" fmla="*/ 3187623 w 21624131"/>
              <a:gd name="connsiteY15687" fmla="*/ 8797356 h 13294492"/>
              <a:gd name="connsiteX15688" fmla="*/ 14382712 w 21624131"/>
              <a:gd name="connsiteY15688" fmla="*/ 5352541 h 13294492"/>
              <a:gd name="connsiteX15689" fmla="*/ 14390830 w 21624131"/>
              <a:gd name="connsiteY15689" fmla="*/ 5352542 h 13294492"/>
              <a:gd name="connsiteX15690" fmla="*/ 14378653 w 21624131"/>
              <a:gd name="connsiteY15690" fmla="*/ 5363367 h 13294492"/>
              <a:gd name="connsiteX15691" fmla="*/ 14374595 w 21624131"/>
              <a:gd name="connsiteY15691" fmla="*/ 5357953 h 13294492"/>
              <a:gd name="connsiteX15692" fmla="*/ 14382712 w 21624131"/>
              <a:gd name="connsiteY15692" fmla="*/ 5352541 h 13294492"/>
              <a:gd name="connsiteX15693" fmla="*/ 1586911 w 21624131"/>
              <a:gd name="connsiteY15693" fmla="*/ 9284228 h 13294492"/>
              <a:gd name="connsiteX15694" fmla="*/ 1605466 w 21624131"/>
              <a:gd name="connsiteY15694" fmla="*/ 9288267 h 13294492"/>
              <a:gd name="connsiteX15695" fmla="*/ 1563716 w 21624131"/>
              <a:gd name="connsiteY15695" fmla="*/ 9339046 h 13294492"/>
              <a:gd name="connsiteX15696" fmla="*/ 1512688 w 21624131"/>
              <a:gd name="connsiteY15696" fmla="*/ 9348279 h 13294492"/>
              <a:gd name="connsiteX15697" fmla="*/ 1554438 w 21624131"/>
              <a:gd name="connsiteY15697" fmla="*/ 9297500 h 13294492"/>
              <a:gd name="connsiteX15698" fmla="*/ 1586911 w 21624131"/>
              <a:gd name="connsiteY15698" fmla="*/ 9284228 h 13294492"/>
              <a:gd name="connsiteX15699" fmla="*/ 1200208 w 21624131"/>
              <a:gd name="connsiteY15699" fmla="*/ 9400767 h 13294492"/>
              <a:gd name="connsiteX15700" fmla="*/ 1215021 w 21624131"/>
              <a:gd name="connsiteY15700" fmla="*/ 9401921 h 13294492"/>
              <a:gd name="connsiteX15701" fmla="*/ 1169444 w 21624131"/>
              <a:gd name="connsiteY15701" fmla="*/ 9443467 h 13294492"/>
              <a:gd name="connsiteX15702" fmla="*/ 1128426 w 21624131"/>
              <a:gd name="connsiteY15702" fmla="*/ 9461933 h 13294492"/>
              <a:gd name="connsiteX15703" fmla="*/ 1164888 w 21624131"/>
              <a:gd name="connsiteY15703" fmla="*/ 9420386 h 13294492"/>
              <a:gd name="connsiteX15704" fmla="*/ 1200208 w 21624131"/>
              <a:gd name="connsiteY15704" fmla="*/ 9400767 h 13294492"/>
              <a:gd name="connsiteX15705" fmla="*/ 13683648 w 21624131"/>
              <a:gd name="connsiteY15705" fmla="*/ 5560739 h 13294492"/>
              <a:gd name="connsiteX15706" fmla="*/ 13693570 w 21624131"/>
              <a:gd name="connsiteY15706" fmla="*/ 5558201 h 13294492"/>
              <a:gd name="connsiteX15707" fmla="*/ 13703492 w 21624131"/>
              <a:gd name="connsiteY15707" fmla="*/ 5562261 h 13294492"/>
              <a:gd name="connsiteX15708" fmla="*/ 13688608 w 21624131"/>
              <a:gd name="connsiteY15708" fmla="*/ 5566320 h 13294492"/>
              <a:gd name="connsiteX15709" fmla="*/ 13673724 w 21624131"/>
              <a:gd name="connsiteY15709" fmla="*/ 5566320 h 13294492"/>
              <a:gd name="connsiteX15710" fmla="*/ 13683648 w 21624131"/>
              <a:gd name="connsiteY15710" fmla="*/ 5560739 h 13294492"/>
              <a:gd name="connsiteX15711" fmla="*/ 10985930 w 21624131"/>
              <a:gd name="connsiteY15711" fmla="*/ 6386259 h 13294492"/>
              <a:gd name="connsiteX15712" fmla="*/ 11009608 w 21624131"/>
              <a:gd name="connsiteY15712" fmla="*/ 6404297 h 13294492"/>
              <a:gd name="connsiteX15713" fmla="*/ 11000136 w 21624131"/>
              <a:gd name="connsiteY15713" fmla="*/ 6440378 h 13294492"/>
              <a:gd name="connsiteX15714" fmla="*/ 10981194 w 21624131"/>
              <a:gd name="connsiteY15714" fmla="*/ 6417828 h 13294492"/>
              <a:gd name="connsiteX15715" fmla="*/ 10985930 w 21624131"/>
              <a:gd name="connsiteY15715" fmla="*/ 6386259 h 13294492"/>
              <a:gd name="connsiteX15716" fmla="*/ 18249947 w 21624131"/>
              <a:gd name="connsiteY15716" fmla="*/ 4151058 h 13294492"/>
              <a:gd name="connsiteX15717" fmla="*/ 18272949 w 21624131"/>
              <a:gd name="connsiteY15717" fmla="*/ 4155698 h 13294492"/>
              <a:gd name="connsiteX15718" fmla="*/ 18259147 w 21624131"/>
              <a:gd name="connsiteY15718" fmla="*/ 4178892 h 13294492"/>
              <a:gd name="connsiteX15719" fmla="*/ 18236146 w 21624131"/>
              <a:gd name="connsiteY15719" fmla="*/ 4178892 h 13294492"/>
              <a:gd name="connsiteX15720" fmla="*/ 18249947 w 21624131"/>
              <a:gd name="connsiteY15720" fmla="*/ 4151058 h 13294492"/>
              <a:gd name="connsiteX15721" fmla="*/ 13154386 w 21624131"/>
              <a:gd name="connsiteY15721" fmla="*/ 5717970 h 13294492"/>
              <a:gd name="connsiteX15722" fmla="*/ 13166789 w 21624131"/>
              <a:gd name="connsiteY15722" fmla="*/ 5715152 h 13294492"/>
              <a:gd name="connsiteX15723" fmla="*/ 13189340 w 21624131"/>
              <a:gd name="connsiteY15723" fmla="*/ 5719663 h 13294492"/>
              <a:gd name="connsiteX15724" fmla="*/ 13162279 w 21624131"/>
              <a:gd name="connsiteY15724" fmla="*/ 5728682 h 13294492"/>
              <a:gd name="connsiteX15725" fmla="*/ 13148748 w 21624131"/>
              <a:gd name="connsiteY15725" fmla="*/ 5724172 h 13294492"/>
              <a:gd name="connsiteX15726" fmla="*/ 13154386 w 21624131"/>
              <a:gd name="connsiteY15726" fmla="*/ 5717970 h 13294492"/>
              <a:gd name="connsiteX15727" fmla="*/ 16217536 w 21624131"/>
              <a:gd name="connsiteY15727" fmla="*/ 4773058 h 13294492"/>
              <a:gd name="connsiteX15728" fmla="*/ 16228248 w 21624131"/>
              <a:gd name="connsiteY15728" fmla="*/ 4770738 h 13294492"/>
              <a:gd name="connsiteX15729" fmla="*/ 16219226 w 21624131"/>
              <a:gd name="connsiteY15729" fmla="*/ 4798573 h 13294492"/>
              <a:gd name="connsiteX15730" fmla="*/ 16201186 w 21624131"/>
              <a:gd name="connsiteY15730" fmla="*/ 4798573 h 13294492"/>
              <a:gd name="connsiteX15731" fmla="*/ 16210205 w 21624131"/>
              <a:gd name="connsiteY15731" fmla="*/ 4775377 h 13294492"/>
              <a:gd name="connsiteX15732" fmla="*/ 16217536 w 21624131"/>
              <a:gd name="connsiteY15732" fmla="*/ 4773058 h 13294492"/>
              <a:gd name="connsiteX15733" fmla="*/ 9539765 w 21624131"/>
              <a:gd name="connsiteY15733" fmla="*/ 6824639 h 13294492"/>
              <a:gd name="connsiteX15734" fmla="*/ 9571337 w 21624131"/>
              <a:gd name="connsiteY15734" fmla="*/ 6838556 h 13294492"/>
              <a:gd name="connsiteX15735" fmla="*/ 9557807 w 21624131"/>
              <a:gd name="connsiteY15735" fmla="*/ 6880306 h 13294492"/>
              <a:gd name="connsiteX15736" fmla="*/ 9535256 w 21624131"/>
              <a:gd name="connsiteY15736" fmla="*/ 6857112 h 13294492"/>
              <a:gd name="connsiteX15737" fmla="*/ 9539765 w 21624131"/>
              <a:gd name="connsiteY15737" fmla="*/ 6824639 h 13294492"/>
              <a:gd name="connsiteX15738" fmla="*/ 1391456 w 21624131"/>
              <a:gd name="connsiteY15738" fmla="*/ 9330174 h 13294492"/>
              <a:gd name="connsiteX15739" fmla="*/ 1409858 w 21624131"/>
              <a:gd name="connsiteY15739" fmla="*/ 9329603 h 13294492"/>
              <a:gd name="connsiteX15740" fmla="*/ 1373055 w 21624131"/>
              <a:gd name="connsiteY15740" fmla="*/ 9375268 h 13294492"/>
              <a:gd name="connsiteX15741" fmla="*/ 1322451 w 21624131"/>
              <a:gd name="connsiteY15741" fmla="*/ 9393533 h 13294492"/>
              <a:gd name="connsiteX15742" fmla="*/ 1359254 w 21624131"/>
              <a:gd name="connsiteY15742" fmla="*/ 9347869 h 13294492"/>
              <a:gd name="connsiteX15743" fmla="*/ 1391456 w 21624131"/>
              <a:gd name="connsiteY15743" fmla="*/ 9330174 h 13294492"/>
              <a:gd name="connsiteX15744" fmla="*/ 2108759 w 21624131"/>
              <a:gd name="connsiteY15744" fmla="*/ 9101003 h 13294492"/>
              <a:gd name="connsiteX15745" fmla="*/ 2164847 w 21624131"/>
              <a:gd name="connsiteY15745" fmla="*/ 9110403 h 13294492"/>
              <a:gd name="connsiteX15746" fmla="*/ 2118106 w 21624131"/>
              <a:gd name="connsiteY15746" fmla="*/ 9166803 h 13294492"/>
              <a:gd name="connsiteX15747" fmla="*/ 2066691 w 21624131"/>
              <a:gd name="connsiteY15747" fmla="*/ 9152703 h 13294492"/>
              <a:gd name="connsiteX15748" fmla="*/ 2108759 w 21624131"/>
              <a:gd name="connsiteY15748" fmla="*/ 9101003 h 13294492"/>
              <a:gd name="connsiteX15749" fmla="*/ 4836448 w 21624131"/>
              <a:gd name="connsiteY15749" fmla="*/ 8259623 h 13294492"/>
              <a:gd name="connsiteX15750" fmla="*/ 4861838 w 21624131"/>
              <a:gd name="connsiteY15750" fmla="*/ 8270061 h 13294492"/>
              <a:gd name="connsiteX15751" fmla="*/ 4903385 w 21624131"/>
              <a:gd name="connsiteY15751" fmla="*/ 8311810 h 13294492"/>
              <a:gd name="connsiteX15752" fmla="*/ 4866454 w 21624131"/>
              <a:gd name="connsiteY15752" fmla="*/ 8311811 h 13294492"/>
              <a:gd name="connsiteX15753" fmla="*/ 4824907 w 21624131"/>
              <a:gd name="connsiteY15753" fmla="*/ 8270060 h 13294492"/>
              <a:gd name="connsiteX15754" fmla="*/ 4836448 w 21624131"/>
              <a:gd name="connsiteY15754" fmla="*/ 8259623 h 13294492"/>
              <a:gd name="connsiteX15755" fmla="*/ 11348205 w 21624131"/>
              <a:gd name="connsiteY15755" fmla="*/ 6256366 h 13294492"/>
              <a:gd name="connsiteX15756" fmla="*/ 11370190 w 21624131"/>
              <a:gd name="connsiteY15756" fmla="*/ 6270166 h 13294492"/>
              <a:gd name="connsiteX15757" fmla="*/ 11361396 w 21624131"/>
              <a:gd name="connsiteY15757" fmla="*/ 6302369 h 13294492"/>
              <a:gd name="connsiteX15758" fmla="*/ 11343806 w 21624131"/>
              <a:gd name="connsiteY15758" fmla="*/ 6283969 h 13294492"/>
              <a:gd name="connsiteX15759" fmla="*/ 11348205 w 21624131"/>
              <a:gd name="connsiteY15759" fmla="*/ 6256366 h 13294492"/>
              <a:gd name="connsiteX15760" fmla="*/ 15108615 w 21624131"/>
              <a:gd name="connsiteY15760" fmla="*/ 5098173 h 13294492"/>
              <a:gd name="connsiteX15761" fmla="*/ 15113351 w 21624131"/>
              <a:gd name="connsiteY15761" fmla="*/ 5102684 h 13294492"/>
              <a:gd name="connsiteX15762" fmla="*/ 15108614 w 21624131"/>
              <a:gd name="connsiteY15762" fmla="*/ 5111704 h 13294492"/>
              <a:gd name="connsiteX15763" fmla="*/ 15094407 w 21624131"/>
              <a:gd name="connsiteY15763" fmla="*/ 5107193 h 13294492"/>
              <a:gd name="connsiteX15764" fmla="*/ 15108615 w 21624131"/>
              <a:gd name="connsiteY15764" fmla="*/ 5098173 h 13294492"/>
              <a:gd name="connsiteX15765" fmla="*/ 3841931 w 21624131"/>
              <a:gd name="connsiteY15765" fmla="*/ 8561071 h 13294492"/>
              <a:gd name="connsiteX15766" fmla="*/ 3871143 w 21624131"/>
              <a:gd name="connsiteY15766" fmla="*/ 8555794 h 13294492"/>
              <a:gd name="connsiteX15767" fmla="*/ 3927232 w 21624131"/>
              <a:gd name="connsiteY15767" fmla="*/ 8593318 h 13294492"/>
              <a:gd name="connsiteX15768" fmla="*/ 3889840 w 21624131"/>
              <a:gd name="connsiteY15768" fmla="*/ 8621461 h 13294492"/>
              <a:gd name="connsiteX15769" fmla="*/ 3833751 w 21624131"/>
              <a:gd name="connsiteY15769" fmla="*/ 8583936 h 13294492"/>
              <a:gd name="connsiteX15770" fmla="*/ 3841931 w 21624131"/>
              <a:gd name="connsiteY15770" fmla="*/ 8561071 h 13294492"/>
              <a:gd name="connsiteX15771" fmla="*/ 13851423 w 21624131"/>
              <a:gd name="connsiteY15771" fmla="*/ 5480233 h 13294492"/>
              <a:gd name="connsiteX15772" fmla="*/ 13855932 w 21624131"/>
              <a:gd name="connsiteY15772" fmla="*/ 5479726 h 13294492"/>
              <a:gd name="connsiteX15773" fmla="*/ 13873973 w 21624131"/>
              <a:gd name="connsiteY15773" fmla="*/ 5483785 h 13294492"/>
              <a:gd name="connsiteX15774" fmla="*/ 13855932 w 21624131"/>
              <a:gd name="connsiteY15774" fmla="*/ 5487845 h 13294492"/>
              <a:gd name="connsiteX15775" fmla="*/ 13846913 w 21624131"/>
              <a:gd name="connsiteY15775" fmla="*/ 5483785 h 13294492"/>
              <a:gd name="connsiteX15776" fmla="*/ 13851423 w 21624131"/>
              <a:gd name="connsiteY15776" fmla="*/ 5480233 h 13294492"/>
              <a:gd name="connsiteX15777" fmla="*/ 15660516 w 21624131"/>
              <a:gd name="connsiteY15777" fmla="*/ 4922278 h 13294492"/>
              <a:gd name="connsiteX15778" fmla="*/ 15673505 w 21624131"/>
              <a:gd name="connsiteY15778" fmla="*/ 4932202 h 13294492"/>
              <a:gd name="connsiteX15779" fmla="*/ 15660515 w 21624131"/>
              <a:gd name="connsiteY15779" fmla="*/ 4947085 h 13294492"/>
              <a:gd name="connsiteX15780" fmla="*/ 15651858 w 21624131"/>
              <a:gd name="connsiteY15780" fmla="*/ 4942123 h 13294492"/>
              <a:gd name="connsiteX15781" fmla="*/ 15660516 w 21624131"/>
              <a:gd name="connsiteY15781" fmla="*/ 4922278 h 13294492"/>
              <a:gd name="connsiteX15782" fmla="*/ 20282343 w 21624131"/>
              <a:gd name="connsiteY15782" fmla="*/ 3498104 h 13294492"/>
              <a:gd name="connsiteX15783" fmla="*/ 20314401 w 21624131"/>
              <a:gd name="connsiteY15783" fmla="*/ 3502721 h 13294492"/>
              <a:gd name="connsiteX15784" fmla="*/ 20282344 w 21624131"/>
              <a:gd name="connsiteY15784" fmla="*/ 3553498 h 13294492"/>
              <a:gd name="connsiteX15785" fmla="*/ 20254868 w 21624131"/>
              <a:gd name="connsiteY15785" fmla="*/ 3544266 h 13294492"/>
              <a:gd name="connsiteX15786" fmla="*/ 20282343 w 21624131"/>
              <a:gd name="connsiteY15786" fmla="*/ 3498104 h 13294492"/>
              <a:gd name="connsiteX15787" fmla="*/ 11712218 w 21624131"/>
              <a:gd name="connsiteY15787" fmla="*/ 6131075 h 13294492"/>
              <a:gd name="connsiteX15788" fmla="*/ 11730774 w 21624131"/>
              <a:gd name="connsiteY15788" fmla="*/ 6144877 h 13294492"/>
              <a:gd name="connsiteX15789" fmla="*/ 11721495 w 21624131"/>
              <a:gd name="connsiteY15789" fmla="*/ 6172478 h 13294492"/>
              <a:gd name="connsiteX15790" fmla="*/ 11702939 w 21624131"/>
              <a:gd name="connsiteY15790" fmla="*/ 6154077 h 13294492"/>
              <a:gd name="connsiteX15791" fmla="*/ 11712218 w 21624131"/>
              <a:gd name="connsiteY15791" fmla="*/ 6131075 h 13294492"/>
              <a:gd name="connsiteX15792" fmla="*/ 981754 w 21624131"/>
              <a:gd name="connsiteY15792" fmla="*/ 9426807 h 13294492"/>
              <a:gd name="connsiteX15793" fmla="*/ 985758 w 21624131"/>
              <a:gd name="connsiteY15793" fmla="*/ 9427022 h 13294492"/>
              <a:gd name="connsiteX15794" fmla="*/ 948474 w 21624131"/>
              <a:gd name="connsiteY15794" fmla="*/ 9468121 h 13294492"/>
              <a:gd name="connsiteX15795" fmla="*/ 906530 w 21624131"/>
              <a:gd name="connsiteY15795" fmla="*/ 9490953 h 13294492"/>
              <a:gd name="connsiteX15796" fmla="*/ 939155 w 21624131"/>
              <a:gd name="connsiteY15796" fmla="*/ 9454421 h 13294492"/>
              <a:gd name="connsiteX15797" fmla="*/ 981754 w 21624131"/>
              <a:gd name="connsiteY15797" fmla="*/ 9426807 h 13294492"/>
              <a:gd name="connsiteX15798" fmla="*/ 12790872 w 21624131"/>
              <a:gd name="connsiteY15798" fmla="*/ 5793629 h 13294492"/>
              <a:gd name="connsiteX15799" fmla="*/ 12819285 w 21624131"/>
              <a:gd name="connsiteY15799" fmla="*/ 5797957 h 13294492"/>
              <a:gd name="connsiteX15800" fmla="*/ 12805078 w 21624131"/>
              <a:gd name="connsiteY15800" fmla="*/ 5815277 h 13294492"/>
              <a:gd name="connsiteX15801" fmla="*/ 12786136 w 21624131"/>
              <a:gd name="connsiteY15801" fmla="*/ 5806617 h 13294492"/>
              <a:gd name="connsiteX15802" fmla="*/ 12790872 w 21624131"/>
              <a:gd name="connsiteY15802" fmla="*/ 5793629 h 13294492"/>
              <a:gd name="connsiteX15803" fmla="*/ 12435430 w 21624131"/>
              <a:gd name="connsiteY15803" fmla="*/ 5900970 h 13294492"/>
              <a:gd name="connsiteX15804" fmla="*/ 12472233 w 21624131"/>
              <a:gd name="connsiteY15804" fmla="*/ 5900969 h 13294492"/>
              <a:gd name="connsiteX15805" fmla="*/ 12444631 w 21624131"/>
              <a:gd name="connsiteY15805" fmla="*/ 5919010 h 13294492"/>
              <a:gd name="connsiteX15806" fmla="*/ 12426229 w 21624131"/>
              <a:gd name="connsiteY15806" fmla="*/ 5914500 h 13294492"/>
              <a:gd name="connsiteX15807" fmla="*/ 12435430 w 21624131"/>
              <a:gd name="connsiteY15807" fmla="*/ 5900970 h 13294492"/>
              <a:gd name="connsiteX15808" fmla="*/ 757695 w 21624131"/>
              <a:gd name="connsiteY15808" fmla="*/ 9491910 h 13294492"/>
              <a:gd name="connsiteX15809" fmla="*/ 725730 w 21624131"/>
              <a:gd name="connsiteY15809" fmla="*/ 9527991 h 13294492"/>
              <a:gd name="connsiteX15810" fmla="*/ 689198 w 21624131"/>
              <a:gd name="connsiteY15810" fmla="*/ 9555052 h 13294492"/>
              <a:gd name="connsiteX15811" fmla="*/ 716596 w 21624131"/>
              <a:gd name="connsiteY15811" fmla="*/ 9518971 h 13294492"/>
              <a:gd name="connsiteX15812" fmla="*/ 757695 w 21624131"/>
              <a:gd name="connsiteY15812" fmla="*/ 9491910 h 13294492"/>
              <a:gd name="connsiteX15813" fmla="*/ 12083913 w 21624131"/>
              <a:gd name="connsiteY15813" fmla="*/ 6007408 h 13294492"/>
              <a:gd name="connsiteX15814" fmla="*/ 12101503 w 21624131"/>
              <a:gd name="connsiteY15814" fmla="*/ 6021325 h 13294492"/>
              <a:gd name="connsiteX15815" fmla="*/ 12075119 w 21624131"/>
              <a:gd name="connsiteY15815" fmla="*/ 6039879 h 13294492"/>
              <a:gd name="connsiteX15816" fmla="*/ 12066324 w 21624131"/>
              <a:gd name="connsiteY15816" fmla="*/ 6025962 h 13294492"/>
              <a:gd name="connsiteX15817" fmla="*/ 12083913 w 21624131"/>
              <a:gd name="connsiteY15817" fmla="*/ 6007408 h 13294492"/>
              <a:gd name="connsiteX15818" fmla="*/ 2825867 w 21624131"/>
              <a:gd name="connsiteY15818" fmla="*/ 8853327 h 13294492"/>
              <a:gd name="connsiteX15819" fmla="*/ 2881955 w 21624131"/>
              <a:gd name="connsiteY15819" fmla="*/ 8885230 h 13294492"/>
              <a:gd name="connsiteX15820" fmla="*/ 2839888 w 21624131"/>
              <a:gd name="connsiteY15820" fmla="*/ 8930805 h 13294492"/>
              <a:gd name="connsiteX15821" fmla="*/ 2783800 w 21624131"/>
              <a:gd name="connsiteY15821" fmla="*/ 8903460 h 13294492"/>
              <a:gd name="connsiteX15822" fmla="*/ 2825867 w 21624131"/>
              <a:gd name="connsiteY15822" fmla="*/ 8853327 h 13294492"/>
              <a:gd name="connsiteX15823" fmla="*/ 8650938 w 21624131"/>
              <a:gd name="connsiteY15823" fmla="*/ 7057361 h 13294492"/>
              <a:gd name="connsiteX15824" fmla="*/ 8668528 w 21624131"/>
              <a:gd name="connsiteY15824" fmla="*/ 7103025 h 13294492"/>
              <a:gd name="connsiteX15825" fmla="*/ 8650939 w 21624131"/>
              <a:gd name="connsiteY15825" fmla="*/ 7121290 h 13294492"/>
              <a:gd name="connsiteX15826" fmla="*/ 8637745 w 21624131"/>
              <a:gd name="connsiteY15826" fmla="*/ 7089327 h 13294492"/>
              <a:gd name="connsiteX15827" fmla="*/ 8650938 w 21624131"/>
              <a:gd name="connsiteY15827" fmla="*/ 7057361 h 13294492"/>
              <a:gd name="connsiteX15828" fmla="*/ 2469282 w 21624131"/>
              <a:gd name="connsiteY15828" fmla="*/ 8958296 h 13294492"/>
              <a:gd name="connsiteX15829" fmla="*/ 2519343 w 21624131"/>
              <a:gd name="connsiteY15829" fmla="*/ 8981796 h 13294492"/>
              <a:gd name="connsiteX15830" fmla="*/ 2478383 w 21624131"/>
              <a:gd name="connsiteY15830" fmla="*/ 9028797 h 13294492"/>
              <a:gd name="connsiteX15831" fmla="*/ 2423769 w 21624131"/>
              <a:gd name="connsiteY15831" fmla="*/ 9009996 h 13294492"/>
              <a:gd name="connsiteX15832" fmla="*/ 2469282 w 21624131"/>
              <a:gd name="connsiteY15832" fmla="*/ 8958296 h 13294492"/>
              <a:gd name="connsiteX15833" fmla="*/ 14549136 w 21624131"/>
              <a:gd name="connsiteY15833" fmla="*/ 5241592 h 13294492"/>
              <a:gd name="connsiteX15834" fmla="*/ 14558606 w 21624131"/>
              <a:gd name="connsiteY15834" fmla="*/ 5241592 h 13294492"/>
              <a:gd name="connsiteX15835" fmla="*/ 14544399 w 21624131"/>
              <a:gd name="connsiteY15835" fmla="*/ 5252416 h 13294492"/>
              <a:gd name="connsiteX15836" fmla="*/ 14539664 w 21624131"/>
              <a:gd name="connsiteY15836" fmla="*/ 5247003 h 13294492"/>
              <a:gd name="connsiteX15837" fmla="*/ 14549136 w 21624131"/>
              <a:gd name="connsiteY15837" fmla="*/ 5241592 h 13294492"/>
              <a:gd name="connsiteX15838" fmla="*/ 14012574 w 21624131"/>
              <a:gd name="connsiteY15838" fmla="*/ 5404632 h 13294492"/>
              <a:gd name="connsiteX15839" fmla="*/ 14016718 w 21624131"/>
              <a:gd name="connsiteY15839" fmla="*/ 5403955 h 13294492"/>
              <a:gd name="connsiteX15840" fmla="*/ 14030925 w 21624131"/>
              <a:gd name="connsiteY15840" fmla="*/ 5403956 h 13294492"/>
              <a:gd name="connsiteX15841" fmla="*/ 14026188 w 21624131"/>
              <a:gd name="connsiteY15841" fmla="*/ 5409368 h 13294492"/>
              <a:gd name="connsiteX15842" fmla="*/ 14011982 w 21624131"/>
              <a:gd name="connsiteY15842" fmla="*/ 5409367 h 13294492"/>
              <a:gd name="connsiteX15843" fmla="*/ 14012574 w 21624131"/>
              <a:gd name="connsiteY15843" fmla="*/ 5404632 h 13294492"/>
              <a:gd name="connsiteX15844" fmla="*/ 4669365 w 21624131"/>
              <a:gd name="connsiteY15844" fmla="*/ 8277866 h 13294492"/>
              <a:gd name="connsiteX15845" fmla="*/ 4699076 w 21624131"/>
              <a:gd name="connsiteY15845" fmla="*/ 8283980 h 13294492"/>
              <a:gd name="connsiteX15846" fmla="*/ 4736360 w 21624131"/>
              <a:gd name="connsiteY15846" fmla="*/ 8323991 h 13294492"/>
              <a:gd name="connsiteX15847" fmla="*/ 4703736 w 21624131"/>
              <a:gd name="connsiteY15847" fmla="*/ 8328437 h 13294492"/>
              <a:gd name="connsiteX15848" fmla="*/ 4657131 w 21624131"/>
              <a:gd name="connsiteY15848" fmla="*/ 8288425 h 13294492"/>
              <a:gd name="connsiteX15849" fmla="*/ 4669365 w 21624131"/>
              <a:gd name="connsiteY15849" fmla="*/ 8277866 h 13294492"/>
              <a:gd name="connsiteX15850" fmla="*/ 19167030 w 21624131"/>
              <a:gd name="connsiteY15850" fmla="*/ 3818212 h 13294492"/>
              <a:gd name="connsiteX15851" fmla="*/ 19185972 w 21624131"/>
              <a:gd name="connsiteY15851" fmla="*/ 3836251 h 13294492"/>
              <a:gd name="connsiteX15852" fmla="*/ 19171763 w 21624131"/>
              <a:gd name="connsiteY15852" fmla="*/ 3863312 h 13294492"/>
              <a:gd name="connsiteX15853" fmla="*/ 19148087 w 21624131"/>
              <a:gd name="connsiteY15853" fmla="*/ 3849783 h 13294492"/>
              <a:gd name="connsiteX15854" fmla="*/ 19167030 w 21624131"/>
              <a:gd name="connsiteY15854" fmla="*/ 3818212 h 13294492"/>
              <a:gd name="connsiteX15855" fmla="*/ 6166866 w 21624131"/>
              <a:gd name="connsiteY15855" fmla="*/ 7809644 h 13294492"/>
              <a:gd name="connsiteX15856" fmla="*/ 6199586 w 21624131"/>
              <a:gd name="connsiteY15856" fmla="*/ 7851860 h 13294492"/>
              <a:gd name="connsiteX15857" fmla="*/ 6180889 w 21624131"/>
              <a:gd name="connsiteY15857" fmla="*/ 7875311 h 13294492"/>
              <a:gd name="connsiteX15858" fmla="*/ 6148170 w 21624131"/>
              <a:gd name="connsiteY15858" fmla="*/ 7837789 h 13294492"/>
              <a:gd name="connsiteX15859" fmla="*/ 6166866 w 21624131"/>
              <a:gd name="connsiteY15859" fmla="*/ 7809644 h 13294492"/>
              <a:gd name="connsiteX15860" fmla="*/ 4009030 w 21624131"/>
              <a:gd name="connsiteY15860" fmla="*/ 8471274 h 13294492"/>
              <a:gd name="connsiteX15861" fmla="*/ 4038603 w 21624131"/>
              <a:gd name="connsiteY15861" fmla="*/ 8469019 h 13294492"/>
              <a:gd name="connsiteX15862" fmla="*/ 4089631 w 21624131"/>
              <a:gd name="connsiteY15862" fmla="*/ 8509612 h 13294492"/>
              <a:gd name="connsiteX15863" fmla="*/ 4047882 w 21624131"/>
              <a:gd name="connsiteY15863" fmla="*/ 8527651 h 13294492"/>
              <a:gd name="connsiteX15864" fmla="*/ 3996853 w 21624131"/>
              <a:gd name="connsiteY15864" fmla="*/ 8487060 h 13294492"/>
              <a:gd name="connsiteX15865" fmla="*/ 4009030 w 21624131"/>
              <a:gd name="connsiteY15865" fmla="*/ 8471274 h 13294492"/>
              <a:gd name="connsiteX15866" fmla="*/ 13313819 w 21624131"/>
              <a:gd name="connsiteY15866" fmla="*/ 5608263 h 13294492"/>
              <a:gd name="connsiteX15867" fmla="*/ 13328027 w 21624131"/>
              <a:gd name="connsiteY15867" fmla="*/ 5604204 h 13294492"/>
              <a:gd name="connsiteX15868" fmla="*/ 13351704 w 21624131"/>
              <a:gd name="connsiteY15868" fmla="*/ 5604203 h 13294492"/>
              <a:gd name="connsiteX15869" fmla="*/ 13328026 w 21624131"/>
              <a:gd name="connsiteY15869" fmla="*/ 5612323 h 13294492"/>
              <a:gd name="connsiteX15870" fmla="*/ 13313819 w 21624131"/>
              <a:gd name="connsiteY15870" fmla="*/ 5608263 h 13294492"/>
              <a:gd name="connsiteX15871" fmla="*/ 17131169 w 21624131"/>
              <a:gd name="connsiteY15871" fmla="*/ 4431743 h 13294492"/>
              <a:gd name="connsiteX15872" fmla="*/ 17153720 w 21624131"/>
              <a:gd name="connsiteY15872" fmla="*/ 4445765 h 13294492"/>
              <a:gd name="connsiteX15873" fmla="*/ 17126657 w 21624131"/>
              <a:gd name="connsiteY15873" fmla="*/ 4478484 h 13294492"/>
              <a:gd name="connsiteX15874" fmla="*/ 17113127 w 21624131"/>
              <a:gd name="connsiteY15874" fmla="*/ 4459787 h 13294492"/>
              <a:gd name="connsiteX15875" fmla="*/ 17131169 w 21624131"/>
              <a:gd name="connsiteY15875" fmla="*/ 4431743 h 13294492"/>
              <a:gd name="connsiteX15876" fmla="*/ 14906334 w 21624131"/>
              <a:gd name="connsiteY15876" fmla="*/ 5108095 h 13294492"/>
              <a:gd name="connsiteX15877" fmla="*/ 14918513 w 21624131"/>
              <a:gd name="connsiteY15877" fmla="*/ 5108096 h 13294492"/>
              <a:gd name="connsiteX15878" fmla="*/ 14914453 w 21624131"/>
              <a:gd name="connsiteY15878" fmla="*/ 5112606 h 13294492"/>
              <a:gd name="connsiteX15879" fmla="*/ 14906334 w 21624131"/>
              <a:gd name="connsiteY15879" fmla="*/ 5117116 h 13294492"/>
              <a:gd name="connsiteX15880" fmla="*/ 14906334 w 21624131"/>
              <a:gd name="connsiteY15880" fmla="*/ 5108095 h 13294492"/>
              <a:gd name="connsiteX15881" fmla="*/ 6682501 w 21624131"/>
              <a:gd name="connsiteY15881" fmla="*/ 7636183 h 13294492"/>
              <a:gd name="connsiteX15882" fmla="*/ 6689382 w 21624131"/>
              <a:gd name="connsiteY15882" fmla="*/ 7635611 h 13294492"/>
              <a:gd name="connsiteX15883" fmla="*/ 6727268 w 21624131"/>
              <a:gd name="connsiteY15883" fmla="*/ 7663010 h 13294492"/>
              <a:gd name="connsiteX15884" fmla="*/ 6703590 w 21624131"/>
              <a:gd name="connsiteY15884" fmla="*/ 7699543 h 13294492"/>
              <a:gd name="connsiteX15885" fmla="*/ 6675176 w 21624131"/>
              <a:gd name="connsiteY15885" fmla="*/ 7672144 h 13294492"/>
              <a:gd name="connsiteX15886" fmla="*/ 6682501 w 21624131"/>
              <a:gd name="connsiteY15886" fmla="*/ 7636183 h 13294492"/>
              <a:gd name="connsiteX15887" fmla="*/ 18620407 w 21624131"/>
              <a:gd name="connsiteY15887" fmla="*/ 3964339 h 13294492"/>
              <a:gd name="connsiteX15888" fmla="*/ 18633937 w 21624131"/>
              <a:gd name="connsiteY15888" fmla="*/ 3964341 h 13294492"/>
              <a:gd name="connsiteX15889" fmla="*/ 18611387 w 21624131"/>
              <a:gd name="connsiteY15889" fmla="*/ 3994109 h 13294492"/>
              <a:gd name="connsiteX15890" fmla="*/ 18593346 w 21624131"/>
              <a:gd name="connsiteY15890" fmla="*/ 3989147 h 13294492"/>
              <a:gd name="connsiteX15891" fmla="*/ 18620407 w 21624131"/>
              <a:gd name="connsiteY15891" fmla="*/ 3964339 h 13294492"/>
              <a:gd name="connsiteX15892" fmla="*/ 4504296 w 21624131"/>
              <a:gd name="connsiteY15892" fmla="*/ 8305046 h 13294492"/>
              <a:gd name="connsiteX15893" fmla="*/ 4534007 w 21624131"/>
              <a:gd name="connsiteY15893" fmla="*/ 8311424 h 13294492"/>
              <a:gd name="connsiteX15894" fmla="*/ 4575952 w 21624131"/>
              <a:gd name="connsiteY15894" fmla="*/ 8353175 h 13294492"/>
              <a:gd name="connsiteX15895" fmla="*/ 4534007 w 21624131"/>
              <a:gd name="connsiteY15895" fmla="*/ 8353175 h 13294492"/>
              <a:gd name="connsiteX15896" fmla="*/ 4492063 w 21624131"/>
              <a:gd name="connsiteY15896" fmla="*/ 8316064 h 13294492"/>
              <a:gd name="connsiteX15897" fmla="*/ 4504296 w 21624131"/>
              <a:gd name="connsiteY15897" fmla="*/ 8305046 h 13294492"/>
              <a:gd name="connsiteX15898" fmla="*/ 14174346 w 21624131"/>
              <a:gd name="connsiteY15898" fmla="*/ 5325482 h 13294492"/>
              <a:gd name="connsiteX15899" fmla="*/ 14188959 w 21624131"/>
              <a:gd name="connsiteY15899" fmla="*/ 5325482 h 13294492"/>
              <a:gd name="connsiteX15900" fmla="*/ 14198700 w 21624131"/>
              <a:gd name="connsiteY15900" fmla="*/ 5325481 h 13294492"/>
              <a:gd name="connsiteX15901" fmla="*/ 14179216 w 21624131"/>
              <a:gd name="connsiteY15901" fmla="*/ 5330894 h 13294492"/>
              <a:gd name="connsiteX15902" fmla="*/ 14174346 w 21624131"/>
              <a:gd name="connsiteY15902" fmla="*/ 5325482 h 13294492"/>
              <a:gd name="connsiteX15903" fmla="*/ 4171867 w 21624131"/>
              <a:gd name="connsiteY15903" fmla="*/ 8401111 h 13294492"/>
              <a:gd name="connsiteX15904" fmla="*/ 4200619 w 21624131"/>
              <a:gd name="connsiteY15904" fmla="*/ 8398792 h 13294492"/>
              <a:gd name="connsiteX15905" fmla="*/ 4246622 w 21624131"/>
              <a:gd name="connsiteY15905" fmla="*/ 8440543 h 13294492"/>
              <a:gd name="connsiteX15906" fmla="*/ 4214421 w 21624131"/>
              <a:gd name="connsiteY15906" fmla="*/ 8454459 h 13294492"/>
              <a:gd name="connsiteX15907" fmla="*/ 4163817 w 21624131"/>
              <a:gd name="connsiteY15907" fmla="*/ 8417348 h 13294492"/>
              <a:gd name="connsiteX15908" fmla="*/ 4171867 w 21624131"/>
              <a:gd name="connsiteY15908" fmla="*/ 8401111 h 13294492"/>
              <a:gd name="connsiteX15909" fmla="*/ 3319564 w 21624131"/>
              <a:gd name="connsiteY15909" fmla="*/ 8662955 h 13294492"/>
              <a:gd name="connsiteX15910" fmla="*/ 3353196 w 21624131"/>
              <a:gd name="connsiteY15910" fmla="*/ 8653933 h 13294492"/>
              <a:gd name="connsiteX15911" fmla="*/ 3404224 w 21624131"/>
              <a:gd name="connsiteY15911" fmla="*/ 8685504 h 13294492"/>
              <a:gd name="connsiteX15912" fmla="*/ 3357835 w 21624131"/>
              <a:gd name="connsiteY15912" fmla="*/ 8721585 h 13294492"/>
              <a:gd name="connsiteX15913" fmla="*/ 3306806 w 21624131"/>
              <a:gd name="connsiteY15913" fmla="*/ 8685505 h 13294492"/>
              <a:gd name="connsiteX15914" fmla="*/ 3319564 w 21624131"/>
              <a:gd name="connsiteY15914" fmla="*/ 8662955 h 13294492"/>
              <a:gd name="connsiteX15915" fmla="*/ 299694 w 21624131"/>
              <a:gd name="connsiteY15915" fmla="*/ 9591734 h 13294492"/>
              <a:gd name="connsiteX15916" fmla="*/ 332844 w 21624131"/>
              <a:gd name="connsiteY15916" fmla="*/ 9582111 h 13294492"/>
              <a:gd name="connsiteX15917" fmla="*/ 309166 w 21624131"/>
              <a:gd name="connsiteY15917" fmla="*/ 9610977 h 13294492"/>
              <a:gd name="connsiteX15918" fmla="*/ 276016 w 21624131"/>
              <a:gd name="connsiteY15918" fmla="*/ 9615788 h 13294492"/>
              <a:gd name="connsiteX15919" fmla="*/ 299694 w 21624131"/>
              <a:gd name="connsiteY15919" fmla="*/ 9591734 h 13294492"/>
              <a:gd name="connsiteX15920" fmla="*/ 524464 w 21624131"/>
              <a:gd name="connsiteY15920" fmla="*/ 9517968 h 13294492"/>
              <a:gd name="connsiteX15921" fmla="*/ 527681 w 21624131"/>
              <a:gd name="connsiteY15921" fmla="*/ 9519042 h 13294492"/>
              <a:gd name="connsiteX15922" fmla="*/ 503743 w 21624131"/>
              <a:gd name="connsiteY15922" fmla="*/ 9551098 h 13294492"/>
              <a:gd name="connsiteX15923" fmla="*/ 470229 w 21624131"/>
              <a:gd name="connsiteY15923" fmla="*/ 9569416 h 13294492"/>
              <a:gd name="connsiteX15924" fmla="*/ 494167 w 21624131"/>
              <a:gd name="connsiteY15924" fmla="*/ 9532780 h 13294492"/>
              <a:gd name="connsiteX15925" fmla="*/ 524464 w 21624131"/>
              <a:gd name="connsiteY15925" fmla="*/ 9517968 h 13294492"/>
              <a:gd name="connsiteX15926" fmla="*/ 18050931 w 21624131"/>
              <a:gd name="connsiteY15926" fmla="*/ 4126702 h 13294492"/>
              <a:gd name="connsiteX15927" fmla="*/ 18074985 w 21624131"/>
              <a:gd name="connsiteY15927" fmla="*/ 4164227 h 13294492"/>
              <a:gd name="connsiteX15928" fmla="*/ 18055743 w 21624131"/>
              <a:gd name="connsiteY15928" fmla="*/ 4197061 h 13294492"/>
              <a:gd name="connsiteX15929" fmla="*/ 18041308 w 21624131"/>
              <a:gd name="connsiteY15929" fmla="*/ 4178299 h 13294492"/>
              <a:gd name="connsiteX15930" fmla="*/ 18050931 w 21624131"/>
              <a:gd name="connsiteY15930" fmla="*/ 4126702 h 13294492"/>
              <a:gd name="connsiteX15931" fmla="*/ 4341351 w 21624131"/>
              <a:gd name="connsiteY15931" fmla="*/ 8342015 h 13294492"/>
              <a:gd name="connsiteX15932" fmla="*/ 4366983 w 21624131"/>
              <a:gd name="connsiteY15932" fmla="*/ 8346706 h 13294492"/>
              <a:gd name="connsiteX15933" fmla="*/ 4413588 w 21624131"/>
              <a:gd name="connsiteY15933" fmla="*/ 8388921 h 13294492"/>
              <a:gd name="connsiteX15934" fmla="*/ 4376304 w 21624131"/>
              <a:gd name="connsiteY15934" fmla="*/ 8398301 h 13294492"/>
              <a:gd name="connsiteX15935" fmla="*/ 4329699 w 21624131"/>
              <a:gd name="connsiteY15935" fmla="*/ 8351397 h 13294492"/>
              <a:gd name="connsiteX15936" fmla="*/ 4341351 w 21624131"/>
              <a:gd name="connsiteY15936" fmla="*/ 8342015 h 13294492"/>
              <a:gd name="connsiteX15937" fmla="*/ 1167727 w 21624131"/>
              <a:gd name="connsiteY15937" fmla="*/ 9308838 h 13294492"/>
              <a:gd name="connsiteX15938" fmla="*/ 1179843 w 21624131"/>
              <a:gd name="connsiteY15938" fmla="*/ 9310003 h 13294492"/>
              <a:gd name="connsiteX15939" fmla="*/ 1142914 w 21624131"/>
              <a:gd name="connsiteY15939" fmla="*/ 9351948 h 13294492"/>
              <a:gd name="connsiteX15940" fmla="*/ 1101366 w 21624131"/>
              <a:gd name="connsiteY15940" fmla="*/ 9375250 h 13294492"/>
              <a:gd name="connsiteX15941" fmla="*/ 1138298 w 21624131"/>
              <a:gd name="connsiteY15941" fmla="*/ 9328645 h 13294492"/>
              <a:gd name="connsiteX15942" fmla="*/ 1167727 w 21624131"/>
              <a:gd name="connsiteY15942" fmla="*/ 9308838 h 13294492"/>
              <a:gd name="connsiteX15943" fmla="*/ 1913570 w 21624131"/>
              <a:gd name="connsiteY15943" fmla="*/ 9079236 h 13294492"/>
              <a:gd name="connsiteX15944" fmla="*/ 1959961 w 21624131"/>
              <a:gd name="connsiteY15944" fmla="*/ 9083896 h 13294492"/>
              <a:gd name="connsiteX15945" fmla="*/ 1922848 w 21624131"/>
              <a:gd name="connsiteY15945" fmla="*/ 9135162 h 13294492"/>
              <a:gd name="connsiteX15946" fmla="*/ 1867181 w 21624131"/>
              <a:gd name="connsiteY15946" fmla="*/ 9130501 h 13294492"/>
              <a:gd name="connsiteX15947" fmla="*/ 1913570 w 21624131"/>
              <a:gd name="connsiteY15947" fmla="*/ 9079236 h 13294492"/>
              <a:gd name="connsiteX15948" fmla="*/ 15466492 w 21624131"/>
              <a:gd name="connsiteY15948" fmla="*/ 4908749 h 13294492"/>
              <a:gd name="connsiteX15949" fmla="*/ 15475962 w 21624131"/>
              <a:gd name="connsiteY15949" fmla="*/ 4908749 h 13294492"/>
              <a:gd name="connsiteX15950" fmla="*/ 15461754 w 21624131"/>
              <a:gd name="connsiteY15950" fmla="*/ 4922280 h 13294492"/>
              <a:gd name="connsiteX15951" fmla="*/ 15457020 w 21624131"/>
              <a:gd name="connsiteY15951" fmla="*/ 4917769 h 13294492"/>
              <a:gd name="connsiteX15952" fmla="*/ 15466492 w 21624131"/>
              <a:gd name="connsiteY15952" fmla="*/ 4908749 h 13294492"/>
              <a:gd name="connsiteX15953" fmla="*/ 13486465 w 21624131"/>
              <a:gd name="connsiteY15953" fmla="*/ 5509041 h 13294492"/>
              <a:gd name="connsiteX15954" fmla="*/ 13494583 w 21624131"/>
              <a:gd name="connsiteY15954" fmla="*/ 5506786 h 13294492"/>
              <a:gd name="connsiteX15955" fmla="*/ 13503244 w 21624131"/>
              <a:gd name="connsiteY15955" fmla="*/ 5511297 h 13294492"/>
              <a:gd name="connsiteX15956" fmla="*/ 13490254 w 21624131"/>
              <a:gd name="connsiteY15956" fmla="*/ 5520319 h 13294492"/>
              <a:gd name="connsiteX15957" fmla="*/ 13481595 w 21624131"/>
              <a:gd name="connsiteY15957" fmla="*/ 5511296 h 13294492"/>
              <a:gd name="connsiteX15958" fmla="*/ 13486465 w 21624131"/>
              <a:gd name="connsiteY15958" fmla="*/ 5509041 h 13294492"/>
              <a:gd name="connsiteX15959" fmla="*/ 14707440 w 21624131"/>
              <a:gd name="connsiteY15959" fmla="*/ 5130645 h 13294492"/>
              <a:gd name="connsiteX15960" fmla="*/ 14716461 w 21624131"/>
              <a:gd name="connsiteY15960" fmla="*/ 5127939 h 13294492"/>
              <a:gd name="connsiteX15961" fmla="*/ 14720971 w 21624131"/>
              <a:gd name="connsiteY15961" fmla="*/ 5127938 h 13294492"/>
              <a:gd name="connsiteX15962" fmla="*/ 14720971 w 21624131"/>
              <a:gd name="connsiteY15962" fmla="*/ 5130645 h 13294492"/>
              <a:gd name="connsiteX15963" fmla="*/ 14707440 w 21624131"/>
              <a:gd name="connsiteY15963" fmla="*/ 5130645 h 13294492"/>
              <a:gd name="connsiteX15964" fmla="*/ 19518817 w 21624131"/>
              <a:gd name="connsiteY15964" fmla="*/ 3642316 h 13294492"/>
              <a:gd name="connsiteX15965" fmla="*/ 19545878 w 21624131"/>
              <a:gd name="connsiteY15965" fmla="*/ 3655601 h 13294492"/>
              <a:gd name="connsiteX15966" fmla="*/ 19532348 w 21624131"/>
              <a:gd name="connsiteY15966" fmla="*/ 3682170 h 13294492"/>
              <a:gd name="connsiteX15967" fmla="*/ 19509797 w 21624131"/>
              <a:gd name="connsiteY15967" fmla="*/ 3673313 h 13294492"/>
              <a:gd name="connsiteX15968" fmla="*/ 19518817 w 21624131"/>
              <a:gd name="connsiteY15968" fmla="*/ 3642316 h 13294492"/>
              <a:gd name="connsiteX15969" fmla="*/ 12957777 w 21624131"/>
              <a:gd name="connsiteY15969" fmla="*/ 5660130 h 13294492"/>
              <a:gd name="connsiteX15970" fmla="*/ 12980973 w 21624131"/>
              <a:gd name="connsiteY15970" fmla="*/ 5660131 h 13294492"/>
              <a:gd name="connsiteX15971" fmla="*/ 12967055 w 21624131"/>
              <a:gd name="connsiteY15971" fmla="*/ 5669151 h 13294492"/>
              <a:gd name="connsiteX15972" fmla="*/ 12953139 w 21624131"/>
              <a:gd name="connsiteY15972" fmla="*/ 5669152 h 13294492"/>
              <a:gd name="connsiteX15973" fmla="*/ 12957777 w 21624131"/>
              <a:gd name="connsiteY15973" fmla="*/ 5660130 h 13294492"/>
              <a:gd name="connsiteX15974" fmla="*/ 949279 w 21624131"/>
              <a:gd name="connsiteY15974" fmla="*/ 9353034 h 13294492"/>
              <a:gd name="connsiteX15975" fmla="*/ 952533 w 21624131"/>
              <a:gd name="connsiteY15975" fmla="*/ 9355919 h 13294492"/>
              <a:gd name="connsiteX15976" fmla="*/ 914649 w 21624131"/>
              <a:gd name="connsiteY15976" fmla="*/ 9397466 h 13294492"/>
              <a:gd name="connsiteX15977" fmla="*/ 876764 w 21624131"/>
              <a:gd name="connsiteY15977" fmla="*/ 9420547 h 13294492"/>
              <a:gd name="connsiteX15978" fmla="*/ 914648 w 21624131"/>
              <a:gd name="connsiteY15978" fmla="*/ 9379000 h 13294492"/>
              <a:gd name="connsiteX15979" fmla="*/ 949279 w 21624131"/>
              <a:gd name="connsiteY15979" fmla="*/ 9353034 h 13294492"/>
              <a:gd name="connsiteX15980" fmla="*/ 8114491 w 21624131"/>
              <a:gd name="connsiteY15980" fmla="*/ 7148531 h 13294492"/>
              <a:gd name="connsiteX15981" fmla="*/ 8137862 w 21624131"/>
              <a:gd name="connsiteY15981" fmla="*/ 7185167 h 13294492"/>
              <a:gd name="connsiteX15982" fmla="*/ 8114491 w 21624131"/>
              <a:gd name="connsiteY15982" fmla="*/ 7203485 h 13294492"/>
              <a:gd name="connsiteX15983" fmla="*/ 8095794 w 21624131"/>
              <a:gd name="connsiteY15983" fmla="*/ 7171429 h 13294492"/>
              <a:gd name="connsiteX15984" fmla="*/ 8114491 w 21624131"/>
              <a:gd name="connsiteY15984" fmla="*/ 7148531 h 13294492"/>
              <a:gd name="connsiteX15985" fmla="*/ 9174283 w 21624131"/>
              <a:gd name="connsiteY15985" fmla="*/ 6821934 h 13294492"/>
              <a:gd name="connsiteX15986" fmla="*/ 9214137 w 21624131"/>
              <a:gd name="connsiteY15986" fmla="*/ 6853054 h 13294492"/>
              <a:gd name="connsiteX15987" fmla="*/ 9187569 w 21624131"/>
              <a:gd name="connsiteY15987" fmla="*/ 6879729 h 13294492"/>
              <a:gd name="connsiteX15988" fmla="*/ 9165428 w 21624131"/>
              <a:gd name="connsiteY15988" fmla="*/ 6848609 h 13294492"/>
              <a:gd name="connsiteX15989" fmla="*/ 9174283 w 21624131"/>
              <a:gd name="connsiteY15989" fmla="*/ 6821934 h 13294492"/>
              <a:gd name="connsiteX15990" fmla="*/ 14356326 w 21624131"/>
              <a:gd name="connsiteY15990" fmla="*/ 5228061 h 13294492"/>
              <a:gd name="connsiteX15991" fmla="*/ 14361063 w 21624131"/>
              <a:gd name="connsiteY15991" fmla="*/ 5233473 h 13294492"/>
              <a:gd name="connsiteX15992" fmla="*/ 14351591 w 21624131"/>
              <a:gd name="connsiteY15992" fmla="*/ 5233473 h 13294492"/>
              <a:gd name="connsiteX15993" fmla="*/ 14342120 w 21624131"/>
              <a:gd name="connsiteY15993" fmla="*/ 5233472 h 13294492"/>
              <a:gd name="connsiteX15994" fmla="*/ 14356326 w 21624131"/>
              <a:gd name="connsiteY15994" fmla="*/ 5228061 h 13294492"/>
              <a:gd name="connsiteX15995" fmla="*/ 16019881 w 21624131"/>
              <a:gd name="connsiteY15995" fmla="*/ 4705342 h 13294492"/>
              <a:gd name="connsiteX15996" fmla="*/ 16033411 w 21624131"/>
              <a:gd name="connsiteY15996" fmla="*/ 4705342 h 13294492"/>
              <a:gd name="connsiteX15997" fmla="*/ 16015369 w 21624131"/>
              <a:gd name="connsiteY15997" fmla="*/ 4730149 h 13294492"/>
              <a:gd name="connsiteX15998" fmla="*/ 16006349 w 21624131"/>
              <a:gd name="connsiteY15998" fmla="*/ 4725188 h 13294492"/>
              <a:gd name="connsiteX15999" fmla="*/ 16019881 w 21624131"/>
              <a:gd name="connsiteY15999" fmla="*/ 4705342 h 13294492"/>
              <a:gd name="connsiteX16000" fmla="*/ 16567045 w 21624131"/>
              <a:gd name="connsiteY16000" fmla="*/ 4535311 h 13294492"/>
              <a:gd name="connsiteX16001" fmla="*/ 16580033 w 21624131"/>
              <a:gd name="connsiteY16001" fmla="*/ 4548502 h 13294492"/>
              <a:gd name="connsiteX16002" fmla="*/ 16571376 w 21624131"/>
              <a:gd name="connsiteY16002" fmla="*/ 4570491 h 13294492"/>
              <a:gd name="connsiteX16003" fmla="*/ 16558386 w 21624131"/>
              <a:gd name="connsiteY16003" fmla="*/ 4566093 h 13294492"/>
              <a:gd name="connsiteX16004" fmla="*/ 16567045 w 21624131"/>
              <a:gd name="connsiteY16004" fmla="*/ 4535311 h 13294492"/>
              <a:gd name="connsiteX16005" fmla="*/ 7576971 w 21624131"/>
              <a:gd name="connsiteY16005" fmla="*/ 7298199 h 13294492"/>
              <a:gd name="connsiteX16006" fmla="*/ 7604032 w 21624131"/>
              <a:gd name="connsiteY16006" fmla="*/ 7339298 h 13294492"/>
              <a:gd name="connsiteX16007" fmla="*/ 7590502 w 21624131"/>
              <a:gd name="connsiteY16007" fmla="*/ 7362131 h 13294492"/>
              <a:gd name="connsiteX16008" fmla="*/ 7563440 w 21624131"/>
              <a:gd name="connsiteY16008" fmla="*/ 7334732 h 13294492"/>
              <a:gd name="connsiteX16009" fmla="*/ 7576971 w 21624131"/>
              <a:gd name="connsiteY16009" fmla="*/ 7298199 h 13294492"/>
              <a:gd name="connsiteX16010" fmla="*/ 1356021 w 21624131"/>
              <a:gd name="connsiteY16010" fmla="*/ 9208452 h 13294492"/>
              <a:gd name="connsiteX16011" fmla="*/ 1371972 w 21624131"/>
              <a:gd name="connsiteY16011" fmla="*/ 9209579 h 13294492"/>
              <a:gd name="connsiteX16012" fmla="*/ 1335512 w 21624131"/>
              <a:gd name="connsiteY16012" fmla="*/ 9254681 h 13294492"/>
              <a:gd name="connsiteX16013" fmla="*/ 1289935 w 21624131"/>
              <a:gd name="connsiteY16013" fmla="*/ 9277231 h 13294492"/>
              <a:gd name="connsiteX16014" fmla="*/ 1326397 w 21624131"/>
              <a:gd name="connsiteY16014" fmla="*/ 9227620 h 13294492"/>
              <a:gd name="connsiteX16015" fmla="*/ 1356021 w 21624131"/>
              <a:gd name="connsiteY16015" fmla="*/ 9208452 h 13294492"/>
              <a:gd name="connsiteX16016" fmla="*/ 718041 w 21624131"/>
              <a:gd name="connsiteY16016" fmla="*/ 9404309 h 13294492"/>
              <a:gd name="connsiteX16017" fmla="*/ 720533 w 21624131"/>
              <a:gd name="connsiteY16017" fmla="*/ 9407233 h 13294492"/>
              <a:gd name="connsiteX16018" fmla="*/ 692389 w 21624131"/>
              <a:gd name="connsiteY16018" fmla="*/ 9443766 h 13294492"/>
              <a:gd name="connsiteX16019" fmla="*/ 659555 w 21624131"/>
              <a:gd name="connsiteY16019" fmla="*/ 9466599 h 13294492"/>
              <a:gd name="connsiteX16020" fmla="*/ 687698 w 21624131"/>
              <a:gd name="connsiteY16020" fmla="*/ 9425500 h 13294492"/>
              <a:gd name="connsiteX16021" fmla="*/ 718041 w 21624131"/>
              <a:gd name="connsiteY16021" fmla="*/ 9404309 h 13294492"/>
              <a:gd name="connsiteX16022" fmla="*/ 15281125 w 21624131"/>
              <a:gd name="connsiteY16022" fmla="*/ 4922278 h 13294492"/>
              <a:gd name="connsiteX16023" fmla="*/ 15271655 w 21624131"/>
              <a:gd name="connsiteY16023" fmla="*/ 4933102 h 13294492"/>
              <a:gd name="connsiteX16024" fmla="*/ 15262182 w 21624131"/>
              <a:gd name="connsiteY16024" fmla="*/ 4938514 h 13294492"/>
              <a:gd name="connsiteX16025" fmla="*/ 15266919 w 21624131"/>
              <a:gd name="connsiteY16025" fmla="*/ 4927689 h 13294492"/>
              <a:gd name="connsiteX16026" fmla="*/ 15281125 w 21624131"/>
              <a:gd name="connsiteY16026" fmla="*/ 4922278 h 13294492"/>
              <a:gd name="connsiteX16027" fmla="*/ 1748081 w 21624131"/>
              <a:gd name="connsiteY16027" fmla="*/ 9082863 h 13294492"/>
              <a:gd name="connsiteX16028" fmla="*/ 1762457 w 21624131"/>
              <a:gd name="connsiteY16028" fmla="*/ 9092767 h 13294492"/>
              <a:gd name="connsiteX16029" fmla="*/ 1721055 w 21624131"/>
              <a:gd name="connsiteY16029" fmla="*/ 9144032 h 13294492"/>
              <a:gd name="connsiteX16030" fmla="*/ 1675051 w 21624131"/>
              <a:gd name="connsiteY16030" fmla="*/ 9148692 h 13294492"/>
              <a:gd name="connsiteX16031" fmla="*/ 1716455 w 21624131"/>
              <a:gd name="connsiteY16031" fmla="*/ 9097427 h 13294492"/>
              <a:gd name="connsiteX16032" fmla="*/ 1748081 w 21624131"/>
              <a:gd name="connsiteY16032" fmla="*/ 9082863 h 13294492"/>
              <a:gd name="connsiteX16033" fmla="*/ 18967683 w 21624131"/>
              <a:gd name="connsiteY16033" fmla="*/ 3785739 h 13294492"/>
              <a:gd name="connsiteX16034" fmla="*/ 18991737 w 21624131"/>
              <a:gd name="connsiteY16034" fmla="*/ 3785740 h 13294492"/>
              <a:gd name="connsiteX16035" fmla="*/ 18977304 w 21624131"/>
              <a:gd name="connsiteY16035" fmla="*/ 3808290 h 13294492"/>
              <a:gd name="connsiteX16036" fmla="*/ 18953251 w 21624131"/>
              <a:gd name="connsiteY16036" fmla="*/ 3808290 h 13294492"/>
              <a:gd name="connsiteX16037" fmla="*/ 18967683 w 21624131"/>
              <a:gd name="connsiteY16037" fmla="*/ 3785739 h 13294492"/>
              <a:gd name="connsiteX16038" fmla="*/ 13656947 w 21624131"/>
              <a:gd name="connsiteY16038" fmla="*/ 5414780 h 13294492"/>
              <a:gd name="connsiteX16039" fmla="*/ 13665606 w 21624131"/>
              <a:gd name="connsiteY16039" fmla="*/ 5418840 h 13294492"/>
              <a:gd name="connsiteX16040" fmla="*/ 13652617 w 21624131"/>
              <a:gd name="connsiteY16040" fmla="*/ 5422899 h 13294492"/>
              <a:gd name="connsiteX16041" fmla="*/ 13648288 w 21624131"/>
              <a:gd name="connsiteY16041" fmla="*/ 5418840 h 13294492"/>
              <a:gd name="connsiteX16042" fmla="*/ 13656947 w 21624131"/>
              <a:gd name="connsiteY16042" fmla="*/ 5414780 h 13294492"/>
              <a:gd name="connsiteX16043" fmla="*/ 15070624 w 21624131"/>
              <a:gd name="connsiteY16043" fmla="*/ 4976605 h 13294492"/>
              <a:gd name="connsiteX16044" fmla="*/ 15069712 w 21624131"/>
              <a:gd name="connsiteY16044" fmla="*/ 4978428 h 13294492"/>
              <a:gd name="connsiteX16045" fmla="*/ 15067345 w 21624131"/>
              <a:gd name="connsiteY16045" fmla="*/ 4979103 h 13294492"/>
              <a:gd name="connsiteX16046" fmla="*/ 15076817 w 21624131"/>
              <a:gd name="connsiteY16046" fmla="*/ 4971888 h 13294492"/>
              <a:gd name="connsiteX16047" fmla="*/ 15070624 w 21624131"/>
              <a:gd name="connsiteY16047" fmla="*/ 4976605 h 13294492"/>
              <a:gd name="connsiteX16048" fmla="*/ 15072081 w 21624131"/>
              <a:gd name="connsiteY16048" fmla="*/ 4973692 h 13294492"/>
              <a:gd name="connsiteX16049" fmla="*/ 20096561 w 21624131"/>
              <a:gd name="connsiteY16049" fmla="*/ 3427745 h 13294492"/>
              <a:gd name="connsiteX16050" fmla="*/ 20124976 w 21624131"/>
              <a:gd name="connsiteY16050" fmla="*/ 3436978 h 13294492"/>
              <a:gd name="connsiteX16051" fmla="*/ 20091827 w 21624131"/>
              <a:gd name="connsiteY16051" fmla="*/ 3487756 h 13294492"/>
              <a:gd name="connsiteX16052" fmla="*/ 20068149 w 21624131"/>
              <a:gd name="connsiteY16052" fmla="*/ 3478524 h 13294492"/>
              <a:gd name="connsiteX16053" fmla="*/ 20096561 w 21624131"/>
              <a:gd name="connsiteY16053" fmla="*/ 3427745 h 13294492"/>
              <a:gd name="connsiteX16054" fmla="*/ 15081551 w 21624131"/>
              <a:gd name="connsiteY16054" fmla="*/ 4968280 h 13294492"/>
              <a:gd name="connsiteX16055" fmla="*/ 15086288 w 21624131"/>
              <a:gd name="connsiteY16055" fmla="*/ 4968281 h 13294492"/>
              <a:gd name="connsiteX16056" fmla="*/ 15076817 w 21624131"/>
              <a:gd name="connsiteY16056" fmla="*/ 4971888 h 13294492"/>
              <a:gd name="connsiteX16057" fmla="*/ 1552670 w 21624131"/>
              <a:gd name="connsiteY16057" fmla="*/ 9128774 h 13294492"/>
              <a:gd name="connsiteX16058" fmla="*/ 1567621 w 21624131"/>
              <a:gd name="connsiteY16058" fmla="*/ 9133475 h 13294492"/>
              <a:gd name="connsiteX16059" fmla="*/ 1530819 w 21624131"/>
              <a:gd name="connsiteY16059" fmla="*/ 9185176 h 13294492"/>
              <a:gd name="connsiteX16060" fmla="*/ 1480216 w 21624131"/>
              <a:gd name="connsiteY16060" fmla="*/ 9199276 h 13294492"/>
              <a:gd name="connsiteX16061" fmla="*/ 1517017 w 21624131"/>
              <a:gd name="connsiteY16061" fmla="*/ 9152276 h 13294492"/>
              <a:gd name="connsiteX16062" fmla="*/ 1552670 w 21624131"/>
              <a:gd name="connsiteY16062" fmla="*/ 9128774 h 13294492"/>
              <a:gd name="connsiteX16063" fmla="*/ 2988230 w 21624131"/>
              <a:gd name="connsiteY16063" fmla="*/ 8685610 h 13294492"/>
              <a:gd name="connsiteX16064" fmla="*/ 3039645 w 21624131"/>
              <a:gd name="connsiteY16064" fmla="*/ 8713309 h 13294492"/>
              <a:gd name="connsiteX16065" fmla="*/ 3002253 w 21624131"/>
              <a:gd name="connsiteY16065" fmla="*/ 8754855 h 13294492"/>
              <a:gd name="connsiteX16066" fmla="*/ 2946163 w 21624131"/>
              <a:gd name="connsiteY16066" fmla="*/ 8727159 h 13294492"/>
              <a:gd name="connsiteX16067" fmla="*/ 2988230 w 21624131"/>
              <a:gd name="connsiteY16067" fmla="*/ 8685610 h 13294492"/>
              <a:gd name="connsiteX16068" fmla="*/ 5460495 w 21624131"/>
              <a:gd name="connsiteY16068" fmla="*/ 7920709 h 13294492"/>
              <a:gd name="connsiteX16069" fmla="*/ 5486227 w 21624131"/>
              <a:gd name="connsiteY16069" fmla="*/ 7926910 h 13294492"/>
              <a:gd name="connsiteX16070" fmla="*/ 5510166 w 21624131"/>
              <a:gd name="connsiteY16070" fmla="*/ 7967500 h 13294492"/>
              <a:gd name="connsiteX16071" fmla="*/ 5481440 w 21624131"/>
              <a:gd name="connsiteY16071" fmla="*/ 7972011 h 13294492"/>
              <a:gd name="connsiteX16072" fmla="*/ 5452714 w 21624131"/>
              <a:gd name="connsiteY16072" fmla="*/ 7931419 h 13294492"/>
              <a:gd name="connsiteX16073" fmla="*/ 5460495 w 21624131"/>
              <a:gd name="connsiteY16073" fmla="*/ 7920709 h 13294492"/>
              <a:gd name="connsiteX16074" fmla="*/ 2266131 w 21624131"/>
              <a:gd name="connsiteY16074" fmla="*/ 8903034 h 13294492"/>
              <a:gd name="connsiteX16075" fmla="*/ 2317161 w 21624131"/>
              <a:gd name="connsiteY16075" fmla="*/ 8912149 h 13294492"/>
              <a:gd name="connsiteX16076" fmla="*/ 2284687 w 21624131"/>
              <a:gd name="connsiteY16076" fmla="*/ 8962283 h 13294492"/>
              <a:gd name="connsiteX16077" fmla="*/ 2224382 w 21624131"/>
              <a:gd name="connsiteY16077" fmla="*/ 8953167 h 13294492"/>
              <a:gd name="connsiteX16078" fmla="*/ 2266131 w 21624131"/>
              <a:gd name="connsiteY16078" fmla="*/ 8903034 h 13294492"/>
              <a:gd name="connsiteX16079" fmla="*/ 3477199 w 21624131"/>
              <a:gd name="connsiteY16079" fmla="*/ 8528011 h 13294492"/>
              <a:gd name="connsiteX16080" fmla="*/ 3510501 w 21624131"/>
              <a:gd name="connsiteY16080" fmla="*/ 8518631 h 13294492"/>
              <a:gd name="connsiteX16081" fmla="*/ 3561916 w 21624131"/>
              <a:gd name="connsiteY16081" fmla="*/ 8556155 h 13294492"/>
              <a:gd name="connsiteX16082" fmla="*/ 3519849 w 21624131"/>
              <a:gd name="connsiteY16082" fmla="*/ 8588989 h 13294492"/>
              <a:gd name="connsiteX16083" fmla="*/ 3468435 w 21624131"/>
              <a:gd name="connsiteY16083" fmla="*/ 8551464 h 13294492"/>
              <a:gd name="connsiteX16084" fmla="*/ 3477199 w 21624131"/>
              <a:gd name="connsiteY16084" fmla="*/ 8528011 h 13294492"/>
              <a:gd name="connsiteX16085" fmla="*/ 5289854 w 21624131"/>
              <a:gd name="connsiteY16085" fmla="*/ 7970271 h 13294492"/>
              <a:gd name="connsiteX16086" fmla="*/ 5310375 w 21624131"/>
              <a:gd name="connsiteY16086" fmla="*/ 7977807 h 13294492"/>
              <a:gd name="connsiteX16087" fmla="*/ 5352590 w 21624131"/>
              <a:gd name="connsiteY16087" fmla="*/ 8019556 h 13294492"/>
              <a:gd name="connsiteX16088" fmla="*/ 5324447 w 21624131"/>
              <a:gd name="connsiteY16088" fmla="*/ 8024196 h 13294492"/>
              <a:gd name="connsiteX16089" fmla="*/ 5286923 w 21624131"/>
              <a:gd name="connsiteY16089" fmla="*/ 7987087 h 13294492"/>
              <a:gd name="connsiteX16090" fmla="*/ 5289854 w 21624131"/>
              <a:gd name="connsiteY16090" fmla="*/ 7970271 h 13294492"/>
              <a:gd name="connsiteX16091" fmla="*/ 12601787 w 21624131"/>
              <a:gd name="connsiteY16091" fmla="*/ 5720566 h 13294492"/>
              <a:gd name="connsiteX16092" fmla="*/ 12623774 w 21624131"/>
              <a:gd name="connsiteY16092" fmla="*/ 5724625 h 13294492"/>
              <a:gd name="connsiteX16093" fmla="*/ 12601788 w 21624131"/>
              <a:gd name="connsiteY16093" fmla="*/ 5736802 h 13294492"/>
              <a:gd name="connsiteX16094" fmla="*/ 12588595 w 21624131"/>
              <a:gd name="connsiteY16094" fmla="*/ 5732745 h 13294492"/>
              <a:gd name="connsiteX16095" fmla="*/ 12601787 w 21624131"/>
              <a:gd name="connsiteY16095" fmla="*/ 5720566 h 13294492"/>
              <a:gd name="connsiteX16096" fmla="*/ 13813898 w 21624131"/>
              <a:gd name="connsiteY16096" fmla="*/ 5339012 h 13294492"/>
              <a:gd name="connsiteX16097" fmla="*/ 13833382 w 21624131"/>
              <a:gd name="connsiteY16097" fmla="*/ 5344424 h 13294492"/>
              <a:gd name="connsiteX16098" fmla="*/ 13828511 w 21624131"/>
              <a:gd name="connsiteY16098" fmla="*/ 5349835 h 13294492"/>
              <a:gd name="connsiteX16099" fmla="*/ 13813898 w 21624131"/>
              <a:gd name="connsiteY16099" fmla="*/ 5344423 h 13294492"/>
              <a:gd name="connsiteX16100" fmla="*/ 13813898 w 21624131"/>
              <a:gd name="connsiteY16100" fmla="*/ 5339012 h 13294492"/>
              <a:gd name="connsiteX16101" fmla="*/ 14512603 w 21624131"/>
              <a:gd name="connsiteY16101" fmla="*/ 5122526 h 13294492"/>
              <a:gd name="connsiteX16102" fmla="*/ 14518016 w 21624131"/>
              <a:gd name="connsiteY16102" fmla="*/ 5122525 h 13294492"/>
              <a:gd name="connsiteX16103" fmla="*/ 14512604 w 21624131"/>
              <a:gd name="connsiteY16103" fmla="*/ 5127937 h 13294492"/>
              <a:gd name="connsiteX16104" fmla="*/ 14507192 w 21624131"/>
              <a:gd name="connsiteY16104" fmla="*/ 5127938 h 13294492"/>
              <a:gd name="connsiteX16105" fmla="*/ 14512603 w 21624131"/>
              <a:gd name="connsiteY16105" fmla="*/ 5122526 h 13294492"/>
              <a:gd name="connsiteX16106" fmla="*/ 13129806 w 21624131"/>
              <a:gd name="connsiteY16106" fmla="*/ 5539259 h 13294492"/>
              <a:gd name="connsiteX16107" fmla="*/ 13143336 w 21624131"/>
              <a:gd name="connsiteY16107" fmla="*/ 5543769 h 13294492"/>
              <a:gd name="connsiteX16108" fmla="*/ 13129805 w 21624131"/>
              <a:gd name="connsiteY16108" fmla="*/ 5552789 h 13294492"/>
              <a:gd name="connsiteX16109" fmla="*/ 13116276 w 21624131"/>
              <a:gd name="connsiteY16109" fmla="*/ 5543769 h 13294492"/>
              <a:gd name="connsiteX16110" fmla="*/ 13129806 w 21624131"/>
              <a:gd name="connsiteY16110" fmla="*/ 5539259 h 13294492"/>
              <a:gd name="connsiteX16111" fmla="*/ 18403921 w 21624131"/>
              <a:gd name="connsiteY16111" fmla="*/ 3914783 h 13294492"/>
              <a:gd name="connsiteX16112" fmla="*/ 18426472 w 21624131"/>
              <a:gd name="connsiteY16112" fmla="*/ 3928484 h 13294492"/>
              <a:gd name="connsiteX16113" fmla="*/ 18417450 w 21624131"/>
              <a:gd name="connsiteY16113" fmla="*/ 3983281 h 13294492"/>
              <a:gd name="connsiteX16114" fmla="*/ 18390390 w 21624131"/>
              <a:gd name="connsiteY16114" fmla="*/ 3965015 h 13294492"/>
              <a:gd name="connsiteX16115" fmla="*/ 18403921 w 21624131"/>
              <a:gd name="connsiteY16115" fmla="*/ 3914783 h 13294492"/>
              <a:gd name="connsiteX16116" fmla="*/ 13979508 w 21624131"/>
              <a:gd name="connsiteY16116" fmla="*/ 5274065 h 13294492"/>
              <a:gd name="connsiteX16117" fmla="*/ 13988529 w 21624131"/>
              <a:gd name="connsiteY16117" fmla="*/ 5274064 h 13294492"/>
              <a:gd name="connsiteX16118" fmla="*/ 13993039 w 21624131"/>
              <a:gd name="connsiteY16118" fmla="*/ 5274065 h 13294492"/>
              <a:gd name="connsiteX16119" fmla="*/ 13984017 w 21624131"/>
              <a:gd name="connsiteY16119" fmla="*/ 5279477 h 13294492"/>
              <a:gd name="connsiteX16120" fmla="*/ 13979508 w 21624131"/>
              <a:gd name="connsiteY16120" fmla="*/ 5274065 h 13294492"/>
              <a:gd name="connsiteX16121" fmla="*/ 2627093 w 21624131"/>
              <a:gd name="connsiteY16121" fmla="*/ 8764132 h 13294492"/>
              <a:gd name="connsiteX16122" fmla="*/ 2677156 w 21624131"/>
              <a:gd name="connsiteY16122" fmla="*/ 8787433 h 13294492"/>
              <a:gd name="connsiteX16123" fmla="*/ 2640746 w 21624131"/>
              <a:gd name="connsiteY16123" fmla="*/ 8834039 h 13294492"/>
              <a:gd name="connsiteX16124" fmla="*/ 2586134 w 21624131"/>
              <a:gd name="connsiteY16124" fmla="*/ 8815397 h 13294492"/>
              <a:gd name="connsiteX16125" fmla="*/ 2627093 w 21624131"/>
              <a:gd name="connsiteY16125" fmla="*/ 8764132 h 13294492"/>
              <a:gd name="connsiteX16126" fmla="*/ 5122986 w 21624131"/>
              <a:gd name="connsiteY16126" fmla="*/ 7992282 h 13294492"/>
              <a:gd name="connsiteX16127" fmla="*/ 5130886 w 21624131"/>
              <a:gd name="connsiteY16127" fmla="*/ 7990760 h 13294492"/>
              <a:gd name="connsiteX16128" fmla="*/ 5152341 w 21624131"/>
              <a:gd name="connsiteY16128" fmla="*/ 7999459 h 13294492"/>
              <a:gd name="connsiteX16129" fmla="*/ 5180174 w 21624131"/>
              <a:gd name="connsiteY16129" fmla="*/ 8045844 h 13294492"/>
              <a:gd name="connsiteX16130" fmla="*/ 5156979 w 21624131"/>
              <a:gd name="connsiteY16130" fmla="*/ 8045845 h 13294492"/>
              <a:gd name="connsiteX16131" fmla="*/ 5119869 w 21624131"/>
              <a:gd name="connsiteY16131" fmla="*/ 7999457 h 13294492"/>
              <a:gd name="connsiteX16132" fmla="*/ 5122986 w 21624131"/>
              <a:gd name="connsiteY16132" fmla="*/ 7992282 h 13294492"/>
              <a:gd name="connsiteX16133" fmla="*/ 1132253 w 21624131"/>
              <a:gd name="connsiteY16133" fmla="*/ 9218931 h 13294492"/>
              <a:gd name="connsiteX16134" fmla="*/ 1141958 w 21624131"/>
              <a:gd name="connsiteY16134" fmla="*/ 9217792 h 13294492"/>
              <a:gd name="connsiteX16135" fmla="*/ 1105425 w 21624131"/>
              <a:gd name="connsiteY16135" fmla="*/ 9267925 h 13294492"/>
              <a:gd name="connsiteX16136" fmla="*/ 1068894 w 21624131"/>
              <a:gd name="connsiteY16136" fmla="*/ 9290713 h 13294492"/>
              <a:gd name="connsiteX16137" fmla="*/ 1105425 w 21624131"/>
              <a:gd name="connsiteY16137" fmla="*/ 9240580 h 13294492"/>
              <a:gd name="connsiteX16138" fmla="*/ 1132253 w 21624131"/>
              <a:gd name="connsiteY16138" fmla="*/ 9218931 h 13294492"/>
              <a:gd name="connsiteX16139" fmla="*/ 17477094 w 21624131"/>
              <a:gd name="connsiteY16139" fmla="*/ 4191017 h 13294492"/>
              <a:gd name="connsiteX16140" fmla="*/ 17505508 w 21624131"/>
              <a:gd name="connsiteY16140" fmla="*/ 4186228 h 13294492"/>
              <a:gd name="connsiteX16141" fmla="*/ 17491300 w 21624131"/>
              <a:gd name="connsiteY16141" fmla="*/ 4234107 h 13294492"/>
              <a:gd name="connsiteX16142" fmla="*/ 17467623 w 21624131"/>
              <a:gd name="connsiteY16142" fmla="*/ 4224531 h 13294492"/>
              <a:gd name="connsiteX16143" fmla="*/ 17477094 w 21624131"/>
              <a:gd name="connsiteY16143" fmla="*/ 4191017 h 13294492"/>
              <a:gd name="connsiteX16144" fmla="*/ 14872511 w 21624131"/>
              <a:gd name="connsiteY16144" fmla="*/ 4984517 h 13294492"/>
              <a:gd name="connsiteX16145" fmla="*/ 14877923 w 21624131"/>
              <a:gd name="connsiteY16145" fmla="*/ 4984518 h 13294492"/>
              <a:gd name="connsiteX16146" fmla="*/ 14877923 w 21624131"/>
              <a:gd name="connsiteY16146" fmla="*/ 4992637 h 13294492"/>
              <a:gd name="connsiteX16147" fmla="*/ 14872510 w 21624131"/>
              <a:gd name="connsiteY16147" fmla="*/ 4992636 h 13294492"/>
              <a:gd name="connsiteX16148" fmla="*/ 14872511 w 21624131"/>
              <a:gd name="connsiteY16148" fmla="*/ 4984517 h 13294492"/>
              <a:gd name="connsiteX16149" fmla="*/ 12236419 w 21624131"/>
              <a:gd name="connsiteY16149" fmla="*/ 5793628 h 13294492"/>
              <a:gd name="connsiteX16150" fmla="*/ 12250336 w 21624131"/>
              <a:gd name="connsiteY16150" fmla="*/ 5802288 h 13294492"/>
              <a:gd name="connsiteX16151" fmla="*/ 12236419 w 21624131"/>
              <a:gd name="connsiteY16151" fmla="*/ 5815277 h 13294492"/>
              <a:gd name="connsiteX16152" fmla="*/ 12217863 w 21624131"/>
              <a:gd name="connsiteY16152" fmla="*/ 5806617 h 13294492"/>
              <a:gd name="connsiteX16153" fmla="*/ 12236419 w 21624131"/>
              <a:gd name="connsiteY16153" fmla="*/ 5793628 h 13294492"/>
              <a:gd name="connsiteX16154" fmla="*/ 19333002 w 21624131"/>
              <a:gd name="connsiteY16154" fmla="*/ 3609845 h 13294492"/>
              <a:gd name="connsiteX16155" fmla="*/ 19351043 w 21624131"/>
              <a:gd name="connsiteY16155" fmla="*/ 3618865 h 13294492"/>
              <a:gd name="connsiteX16156" fmla="*/ 19328492 w 21624131"/>
              <a:gd name="connsiteY16156" fmla="*/ 3632396 h 13294492"/>
              <a:gd name="connsiteX16157" fmla="*/ 19310450 w 21624131"/>
              <a:gd name="connsiteY16157" fmla="*/ 3632396 h 13294492"/>
              <a:gd name="connsiteX16158" fmla="*/ 19333002 w 21624131"/>
              <a:gd name="connsiteY16158" fmla="*/ 3609845 h 13294492"/>
              <a:gd name="connsiteX16159" fmla="*/ 5619221 w 21624131"/>
              <a:gd name="connsiteY16159" fmla="*/ 7824576 h 13294492"/>
              <a:gd name="connsiteX16160" fmla="*/ 5634021 w 21624131"/>
              <a:gd name="connsiteY16160" fmla="*/ 7820473 h 13294492"/>
              <a:gd name="connsiteX16161" fmla="*/ 5667170 w 21624131"/>
              <a:gd name="connsiteY16161" fmla="*/ 7867377 h 13294492"/>
              <a:gd name="connsiteX16162" fmla="*/ 5648228 w 21624131"/>
              <a:gd name="connsiteY16162" fmla="*/ 7886138 h 13294492"/>
              <a:gd name="connsiteX16163" fmla="*/ 5615079 w 21624131"/>
              <a:gd name="connsiteY16163" fmla="*/ 7839233 h 13294492"/>
              <a:gd name="connsiteX16164" fmla="*/ 5619221 w 21624131"/>
              <a:gd name="connsiteY16164" fmla="*/ 7824576 h 13294492"/>
              <a:gd name="connsiteX16165" fmla="*/ 15835866 w 21624131"/>
              <a:gd name="connsiteY16165" fmla="*/ 4678732 h 13294492"/>
              <a:gd name="connsiteX16166" fmla="*/ 15830996 w 21624131"/>
              <a:gd name="connsiteY16166" fmla="*/ 4688204 h 13294492"/>
              <a:gd name="connsiteX16167" fmla="*/ 15811513 w 21624131"/>
              <a:gd name="connsiteY16167" fmla="*/ 4697675 h 13294492"/>
              <a:gd name="connsiteX16168" fmla="*/ 15821255 w 21624131"/>
              <a:gd name="connsiteY16168" fmla="*/ 4683468 h 13294492"/>
              <a:gd name="connsiteX16169" fmla="*/ 15835866 w 21624131"/>
              <a:gd name="connsiteY16169" fmla="*/ 4678732 h 13294492"/>
              <a:gd name="connsiteX16170" fmla="*/ 911385 w 21624131"/>
              <a:gd name="connsiteY16170" fmla="*/ 9265261 h 13294492"/>
              <a:gd name="connsiteX16171" fmla="*/ 914647 w 21624131"/>
              <a:gd name="connsiteY16171" fmla="*/ 9264751 h 13294492"/>
              <a:gd name="connsiteX16172" fmla="*/ 886815 w 21624131"/>
              <a:gd name="connsiteY16172" fmla="*/ 9306696 h 13294492"/>
              <a:gd name="connsiteX16173" fmla="*/ 849703 w 21624131"/>
              <a:gd name="connsiteY16173" fmla="*/ 9339320 h 13294492"/>
              <a:gd name="connsiteX16174" fmla="*/ 872898 w 21624131"/>
              <a:gd name="connsiteY16174" fmla="*/ 9297375 h 13294492"/>
              <a:gd name="connsiteX16175" fmla="*/ 911385 w 21624131"/>
              <a:gd name="connsiteY16175" fmla="*/ 9265261 h 13294492"/>
              <a:gd name="connsiteX16176" fmla="*/ 14147286 w 21624131"/>
              <a:gd name="connsiteY16176" fmla="*/ 5187472 h 13294492"/>
              <a:gd name="connsiteX16177" fmla="*/ 14152697 w 21624131"/>
              <a:gd name="connsiteY16177" fmla="*/ 5191531 h 13294492"/>
              <a:gd name="connsiteX16178" fmla="*/ 14152698 w 21624131"/>
              <a:gd name="connsiteY16178" fmla="*/ 5195590 h 13294492"/>
              <a:gd name="connsiteX16179" fmla="*/ 14147285 w 21624131"/>
              <a:gd name="connsiteY16179" fmla="*/ 5195590 h 13294492"/>
              <a:gd name="connsiteX16180" fmla="*/ 14147286 w 21624131"/>
              <a:gd name="connsiteY16180" fmla="*/ 5187472 h 13294492"/>
              <a:gd name="connsiteX16181" fmla="*/ 6323162 w 21624131"/>
              <a:gd name="connsiteY16181" fmla="*/ 7592439 h 13294492"/>
              <a:gd name="connsiteX16182" fmla="*/ 6359242 w 21624131"/>
              <a:gd name="connsiteY16182" fmla="*/ 7625270 h 13294492"/>
              <a:gd name="connsiteX16183" fmla="*/ 6336692 w 21624131"/>
              <a:gd name="connsiteY16183" fmla="*/ 7658105 h 13294492"/>
              <a:gd name="connsiteX16184" fmla="*/ 6309632 w 21624131"/>
              <a:gd name="connsiteY16184" fmla="*/ 7625273 h 13294492"/>
              <a:gd name="connsiteX16185" fmla="*/ 6323162 w 21624131"/>
              <a:gd name="connsiteY16185" fmla="*/ 7592439 h 13294492"/>
              <a:gd name="connsiteX16186" fmla="*/ 7205451 w 21624131"/>
              <a:gd name="connsiteY16186" fmla="*/ 7318687 h 13294492"/>
              <a:gd name="connsiteX16187" fmla="*/ 7216163 w 21624131"/>
              <a:gd name="connsiteY16187" fmla="*/ 7316367 h 13294492"/>
              <a:gd name="connsiteX16188" fmla="*/ 7238714 w 21624131"/>
              <a:gd name="connsiteY16188" fmla="*/ 7344202 h 13294492"/>
              <a:gd name="connsiteX16189" fmla="*/ 7220674 w 21624131"/>
              <a:gd name="connsiteY16189" fmla="*/ 7376673 h 13294492"/>
              <a:gd name="connsiteX16190" fmla="*/ 7198122 w 21624131"/>
              <a:gd name="connsiteY16190" fmla="*/ 7334924 h 13294492"/>
              <a:gd name="connsiteX16191" fmla="*/ 7205451 w 21624131"/>
              <a:gd name="connsiteY16191" fmla="*/ 7318687 h 13294492"/>
              <a:gd name="connsiteX16192" fmla="*/ 4961700 w 21624131"/>
              <a:gd name="connsiteY16192" fmla="*/ 8006803 h 13294492"/>
              <a:gd name="connsiteX16193" fmla="*/ 4986911 w 21624131"/>
              <a:gd name="connsiteY16193" fmla="*/ 8013762 h 13294492"/>
              <a:gd name="connsiteX16194" fmla="*/ 5019744 w 21624131"/>
              <a:gd name="connsiteY16194" fmla="*/ 8060150 h 13294492"/>
              <a:gd name="connsiteX16195" fmla="*/ 4986911 w 21624131"/>
              <a:gd name="connsiteY16195" fmla="*/ 8060148 h 13294492"/>
              <a:gd name="connsiteX16196" fmla="*/ 4954078 w 21624131"/>
              <a:gd name="connsiteY16196" fmla="*/ 8013761 h 13294492"/>
              <a:gd name="connsiteX16197" fmla="*/ 4961700 w 21624131"/>
              <a:gd name="connsiteY16197" fmla="*/ 8006803 h 13294492"/>
              <a:gd name="connsiteX16198" fmla="*/ 3643613 w 21624131"/>
              <a:gd name="connsiteY16198" fmla="*/ 8409308 h 13294492"/>
              <a:gd name="connsiteX16199" fmla="*/ 3672938 w 21624131"/>
              <a:gd name="connsiteY16199" fmla="*/ 8406961 h 13294492"/>
              <a:gd name="connsiteX16200" fmla="*/ 3723542 w 21624131"/>
              <a:gd name="connsiteY16200" fmla="*/ 8444486 h 13294492"/>
              <a:gd name="connsiteX16201" fmla="*/ 3677538 w 21624131"/>
              <a:gd name="connsiteY16201" fmla="*/ 8467938 h 13294492"/>
              <a:gd name="connsiteX16202" fmla="*/ 3631537 w 21624131"/>
              <a:gd name="connsiteY16202" fmla="*/ 8425724 h 13294492"/>
              <a:gd name="connsiteX16203" fmla="*/ 3643613 w 21624131"/>
              <a:gd name="connsiteY16203" fmla="*/ 8409308 h 13294492"/>
              <a:gd name="connsiteX16204" fmla="*/ 19906798 w 21624131"/>
              <a:gd name="connsiteY16204" fmla="*/ 3401986 h 13294492"/>
              <a:gd name="connsiteX16205" fmla="*/ 19922020 w 21624131"/>
              <a:gd name="connsiteY16205" fmla="*/ 3410273 h 13294492"/>
              <a:gd name="connsiteX16206" fmla="*/ 19897667 w 21624131"/>
              <a:gd name="connsiteY16206" fmla="*/ 3448157 h 13294492"/>
              <a:gd name="connsiteX16207" fmla="*/ 19878182 w 21624131"/>
              <a:gd name="connsiteY16207" fmla="*/ 3448158 h 13294492"/>
              <a:gd name="connsiteX16208" fmla="*/ 19887925 w 21624131"/>
              <a:gd name="connsiteY16208" fmla="*/ 3415008 h 13294492"/>
              <a:gd name="connsiteX16209" fmla="*/ 19906798 w 21624131"/>
              <a:gd name="connsiteY16209" fmla="*/ 3401986 h 13294492"/>
              <a:gd name="connsiteX16210" fmla="*/ 11870406 w 21624131"/>
              <a:gd name="connsiteY16210" fmla="*/ 5872105 h 13294492"/>
              <a:gd name="connsiteX16211" fmla="*/ 11885020 w 21624131"/>
              <a:gd name="connsiteY16211" fmla="*/ 5886022 h 13294492"/>
              <a:gd name="connsiteX16212" fmla="*/ 11880149 w 21624131"/>
              <a:gd name="connsiteY16212" fmla="*/ 5904579 h 13294492"/>
              <a:gd name="connsiteX16213" fmla="*/ 11860664 w 21624131"/>
              <a:gd name="connsiteY16213" fmla="*/ 5895302 h 13294492"/>
              <a:gd name="connsiteX16214" fmla="*/ 11870406 w 21624131"/>
              <a:gd name="connsiteY16214" fmla="*/ 5872105 h 13294492"/>
              <a:gd name="connsiteX16215" fmla="*/ 479141 w 21624131"/>
              <a:gd name="connsiteY16215" fmla="*/ 9370208 h 13294492"/>
              <a:gd name="connsiteX16216" fmla="*/ 489796 w 21624131"/>
              <a:gd name="connsiteY16216" fmla="*/ 9374787 h 13294492"/>
              <a:gd name="connsiteX16217" fmla="*/ 461382 w 21624131"/>
              <a:gd name="connsiteY16217" fmla="*/ 9411423 h 13294492"/>
              <a:gd name="connsiteX16218" fmla="*/ 432968 w 21624131"/>
              <a:gd name="connsiteY16218" fmla="*/ 9416002 h 13294492"/>
              <a:gd name="connsiteX16219" fmla="*/ 461382 w 21624131"/>
              <a:gd name="connsiteY16219" fmla="*/ 9379367 h 13294492"/>
              <a:gd name="connsiteX16220" fmla="*/ 479141 w 21624131"/>
              <a:gd name="connsiteY16220" fmla="*/ 9370208 h 13294492"/>
              <a:gd name="connsiteX16221" fmla="*/ 8280846 w 21624131"/>
              <a:gd name="connsiteY16221" fmla="*/ 6968060 h 13294492"/>
              <a:gd name="connsiteX16222" fmla="*/ 8300089 w 21624131"/>
              <a:gd name="connsiteY16222" fmla="*/ 7010274 h 13294492"/>
              <a:gd name="connsiteX16223" fmla="*/ 8276035 w 21624131"/>
              <a:gd name="connsiteY16223" fmla="*/ 7029036 h 13294492"/>
              <a:gd name="connsiteX16224" fmla="*/ 8261603 w 21624131"/>
              <a:gd name="connsiteY16224" fmla="*/ 6996203 h 13294492"/>
              <a:gd name="connsiteX16225" fmla="*/ 8280846 w 21624131"/>
              <a:gd name="connsiteY16225" fmla="*/ 6968060 h 13294492"/>
              <a:gd name="connsiteX16226" fmla="*/ 15443488 w 21624131"/>
              <a:gd name="connsiteY16226" fmla="*/ 4762620 h 13294492"/>
              <a:gd name="connsiteX16227" fmla="*/ 15443487 w 21624131"/>
              <a:gd name="connsiteY16227" fmla="*/ 4766679 h 13294492"/>
              <a:gd name="connsiteX16228" fmla="*/ 15427251 w 21624131"/>
              <a:gd name="connsiteY16228" fmla="*/ 4770739 h 13294492"/>
              <a:gd name="connsiteX16229" fmla="*/ 15432665 w 21624131"/>
              <a:gd name="connsiteY16229" fmla="*/ 4766679 h 13294492"/>
              <a:gd name="connsiteX16230" fmla="*/ 15443488 w 21624131"/>
              <a:gd name="connsiteY16230" fmla="*/ 4762620 h 13294492"/>
              <a:gd name="connsiteX16231" fmla="*/ 13290547 w 21624131"/>
              <a:gd name="connsiteY16231" fmla="*/ 5422899 h 13294492"/>
              <a:gd name="connsiteX16232" fmla="*/ 13300289 w 21624131"/>
              <a:gd name="connsiteY16232" fmla="*/ 5426959 h 13294492"/>
              <a:gd name="connsiteX16233" fmla="*/ 13285675 w 21624131"/>
              <a:gd name="connsiteY16233" fmla="*/ 5431018 h 13294492"/>
              <a:gd name="connsiteX16234" fmla="*/ 13280805 w 21624131"/>
              <a:gd name="connsiteY16234" fmla="*/ 5426959 h 13294492"/>
              <a:gd name="connsiteX16235" fmla="*/ 13290547 w 21624131"/>
              <a:gd name="connsiteY16235" fmla="*/ 5422899 h 13294492"/>
              <a:gd name="connsiteX16236" fmla="*/ 15636297 w 21624131"/>
              <a:gd name="connsiteY16236" fmla="*/ 4700381 h 13294492"/>
              <a:gd name="connsiteX16237" fmla="*/ 15641030 w 21624131"/>
              <a:gd name="connsiteY16237" fmla="*/ 4700381 h 13294492"/>
              <a:gd name="connsiteX16238" fmla="*/ 15626823 w 21624131"/>
              <a:gd name="connsiteY16238" fmla="*/ 4713912 h 13294492"/>
              <a:gd name="connsiteX16239" fmla="*/ 15622090 w 21624131"/>
              <a:gd name="connsiteY16239" fmla="*/ 4713912 h 13294492"/>
              <a:gd name="connsiteX16240" fmla="*/ 15636297 w 21624131"/>
              <a:gd name="connsiteY16240" fmla="*/ 4700381 h 13294492"/>
              <a:gd name="connsiteX16241" fmla="*/ 2065884 w 21624131"/>
              <a:gd name="connsiteY16241" fmla="*/ 8870870 h 13294492"/>
              <a:gd name="connsiteX16242" fmla="*/ 2116913 w 21624131"/>
              <a:gd name="connsiteY16242" fmla="*/ 8875531 h 13294492"/>
              <a:gd name="connsiteX16243" fmla="*/ 2079802 w 21624131"/>
              <a:gd name="connsiteY16243" fmla="*/ 8926796 h 13294492"/>
              <a:gd name="connsiteX16244" fmla="*/ 2028772 w 21624131"/>
              <a:gd name="connsiteY16244" fmla="*/ 8926796 h 13294492"/>
              <a:gd name="connsiteX16245" fmla="*/ 2065884 w 21624131"/>
              <a:gd name="connsiteY16245" fmla="*/ 8870870 h 13294492"/>
              <a:gd name="connsiteX16246" fmla="*/ 12759978 w 21624131"/>
              <a:gd name="connsiteY16246" fmla="*/ 5581203 h 13294492"/>
              <a:gd name="connsiteX16247" fmla="*/ 12778019 w 21624131"/>
              <a:gd name="connsiteY16247" fmla="*/ 5581203 h 13294492"/>
              <a:gd name="connsiteX16248" fmla="*/ 12764488 w 21624131"/>
              <a:gd name="connsiteY16248" fmla="*/ 5593380 h 13294492"/>
              <a:gd name="connsiteX16249" fmla="*/ 12750959 w 21624131"/>
              <a:gd name="connsiteY16249" fmla="*/ 5589321 h 13294492"/>
              <a:gd name="connsiteX16250" fmla="*/ 12759978 w 21624131"/>
              <a:gd name="connsiteY16250" fmla="*/ 5581203 h 13294492"/>
              <a:gd name="connsiteX16251" fmla="*/ 11513385 w 21624131"/>
              <a:gd name="connsiteY16251" fmla="*/ 5964112 h 13294492"/>
              <a:gd name="connsiteX16252" fmla="*/ 11522406 w 21624131"/>
              <a:gd name="connsiteY16252" fmla="*/ 5982668 h 13294492"/>
              <a:gd name="connsiteX16253" fmla="*/ 11508875 w 21624131"/>
              <a:gd name="connsiteY16253" fmla="*/ 5996584 h 13294492"/>
              <a:gd name="connsiteX16254" fmla="*/ 11495346 w 21624131"/>
              <a:gd name="connsiteY16254" fmla="*/ 5982667 h 13294492"/>
              <a:gd name="connsiteX16255" fmla="*/ 11513385 w 21624131"/>
              <a:gd name="connsiteY16255" fmla="*/ 5964112 h 13294492"/>
              <a:gd name="connsiteX16256" fmla="*/ 1333549 w 21624131"/>
              <a:gd name="connsiteY16256" fmla="*/ 9089877 h 13294492"/>
              <a:gd name="connsiteX16257" fmla="*/ 1336794 w 21624131"/>
              <a:gd name="connsiteY16257" fmla="*/ 9093399 h 13294492"/>
              <a:gd name="connsiteX16258" fmla="*/ 1295248 w 21624131"/>
              <a:gd name="connsiteY16258" fmla="*/ 9144002 h 13294492"/>
              <a:gd name="connsiteX16259" fmla="*/ 1258317 w 21624131"/>
              <a:gd name="connsiteY16259" fmla="*/ 9167003 h 13294492"/>
              <a:gd name="connsiteX16260" fmla="*/ 1295248 w 21624131"/>
              <a:gd name="connsiteY16260" fmla="*/ 9116400 h 13294492"/>
              <a:gd name="connsiteX16261" fmla="*/ 1333549 w 21624131"/>
              <a:gd name="connsiteY16261" fmla="*/ 9089877 h 13294492"/>
              <a:gd name="connsiteX16262" fmla="*/ 19721772 w 21624131"/>
              <a:gd name="connsiteY16262" fmla="*/ 3433952 h 13294492"/>
              <a:gd name="connsiteX16263" fmla="*/ 19694711 w 21624131"/>
              <a:gd name="connsiteY16263" fmla="*/ 3455940 h 13294492"/>
              <a:gd name="connsiteX16264" fmla="*/ 19672160 w 21624131"/>
              <a:gd name="connsiteY16264" fmla="*/ 3460337 h 13294492"/>
              <a:gd name="connsiteX16265" fmla="*/ 19685692 w 21624131"/>
              <a:gd name="connsiteY16265" fmla="*/ 3447144 h 13294492"/>
              <a:gd name="connsiteX16266" fmla="*/ 19721772 w 21624131"/>
              <a:gd name="connsiteY16266" fmla="*/ 3433952 h 13294492"/>
              <a:gd name="connsiteX16267" fmla="*/ 4794058 w 21624131"/>
              <a:gd name="connsiteY16267" fmla="*/ 8022702 h 13294492"/>
              <a:gd name="connsiteX16268" fmla="*/ 4815166 w 21624131"/>
              <a:gd name="connsiteY16268" fmla="*/ 8027391 h 13294492"/>
              <a:gd name="connsiteX16269" fmla="*/ 4857381 w 21624131"/>
              <a:gd name="connsiteY16269" fmla="*/ 8074297 h 13294492"/>
              <a:gd name="connsiteX16270" fmla="*/ 4819856 w 21624131"/>
              <a:gd name="connsiteY16270" fmla="*/ 8074297 h 13294492"/>
              <a:gd name="connsiteX16271" fmla="*/ 4787022 w 21624131"/>
              <a:gd name="connsiteY16271" fmla="*/ 8032082 h 13294492"/>
              <a:gd name="connsiteX16272" fmla="*/ 4794058 w 21624131"/>
              <a:gd name="connsiteY16272" fmla="*/ 8022702 h 13294492"/>
              <a:gd name="connsiteX16273" fmla="*/ 675755 w 21624131"/>
              <a:gd name="connsiteY16273" fmla="*/ 9284108 h 13294492"/>
              <a:gd name="connsiteX16274" fmla="*/ 684634 w 21624131"/>
              <a:gd name="connsiteY16274" fmla="*/ 9288054 h 13294492"/>
              <a:gd name="connsiteX16275" fmla="*/ 660954 w 21624131"/>
              <a:gd name="connsiteY16275" fmla="*/ 9324135 h 13294492"/>
              <a:gd name="connsiteX16276" fmla="*/ 627805 w 21624131"/>
              <a:gd name="connsiteY16276" fmla="*/ 9337666 h 13294492"/>
              <a:gd name="connsiteX16277" fmla="*/ 656220 w 21624131"/>
              <a:gd name="connsiteY16277" fmla="*/ 9297074 h 13294492"/>
              <a:gd name="connsiteX16278" fmla="*/ 675755 w 21624131"/>
              <a:gd name="connsiteY16278" fmla="*/ 9284108 h 13294492"/>
              <a:gd name="connsiteX16279" fmla="*/ 3145603 w 21624131"/>
              <a:gd name="connsiteY16279" fmla="*/ 8524042 h 13294492"/>
              <a:gd name="connsiteX16280" fmla="*/ 3196633 w 21624131"/>
              <a:gd name="connsiteY16280" fmla="*/ 8556007 h 13294492"/>
              <a:gd name="connsiteX16281" fmla="*/ 3154882 w 21624131"/>
              <a:gd name="connsiteY16281" fmla="*/ 8597106 h 13294492"/>
              <a:gd name="connsiteX16282" fmla="*/ 3108492 w 21624131"/>
              <a:gd name="connsiteY16282" fmla="*/ 8565141 h 13294492"/>
              <a:gd name="connsiteX16283" fmla="*/ 3145603 w 21624131"/>
              <a:gd name="connsiteY16283" fmla="*/ 8524042 h 13294492"/>
              <a:gd name="connsiteX16284" fmla="*/ 16922350 w 21624131"/>
              <a:gd name="connsiteY16284" fmla="*/ 4285451 h 13294492"/>
              <a:gd name="connsiteX16285" fmla="*/ 16950764 w 21624131"/>
              <a:gd name="connsiteY16285" fmla="*/ 4289960 h 13294492"/>
              <a:gd name="connsiteX16286" fmla="*/ 16927085 w 21624131"/>
              <a:gd name="connsiteY16286" fmla="*/ 4321533 h 13294492"/>
              <a:gd name="connsiteX16287" fmla="*/ 16912877 w 21624131"/>
              <a:gd name="connsiteY16287" fmla="*/ 4317023 h 13294492"/>
              <a:gd name="connsiteX16288" fmla="*/ 16922350 w 21624131"/>
              <a:gd name="connsiteY16288" fmla="*/ 4285451 h 13294492"/>
              <a:gd name="connsiteX16289" fmla="*/ 11144460 w 21624131"/>
              <a:gd name="connsiteY16289" fmla="*/ 6061530 h 13294492"/>
              <a:gd name="connsiteX16290" fmla="*/ 11176032 w 21624131"/>
              <a:gd name="connsiteY16290" fmla="*/ 6075737 h 13294492"/>
              <a:gd name="connsiteX16291" fmla="*/ 11153481 w 21624131"/>
              <a:gd name="connsiteY16291" fmla="*/ 6099416 h 13294492"/>
              <a:gd name="connsiteX16292" fmla="*/ 11135440 w 21624131"/>
              <a:gd name="connsiteY16292" fmla="*/ 6085209 h 13294492"/>
              <a:gd name="connsiteX16293" fmla="*/ 11144460 w 21624131"/>
              <a:gd name="connsiteY16293" fmla="*/ 6061530 h 13294492"/>
              <a:gd name="connsiteX16294" fmla="*/ 16376538 w 21624131"/>
              <a:gd name="connsiteY16294" fmla="*/ 4451424 h 13294492"/>
              <a:gd name="connsiteX16295" fmla="*/ 16385197 w 21624131"/>
              <a:gd name="connsiteY16295" fmla="*/ 4460702 h 13294492"/>
              <a:gd name="connsiteX16296" fmla="*/ 16372209 w 21624131"/>
              <a:gd name="connsiteY16296" fmla="*/ 4483897 h 13294492"/>
              <a:gd name="connsiteX16297" fmla="*/ 16363549 w 21624131"/>
              <a:gd name="connsiteY16297" fmla="*/ 4469980 h 13294492"/>
              <a:gd name="connsiteX16298" fmla="*/ 16376538 w 21624131"/>
              <a:gd name="connsiteY16298" fmla="*/ 4451424 h 13294492"/>
              <a:gd name="connsiteX16299" fmla="*/ 3808711 w 21624131"/>
              <a:gd name="connsiteY16299" fmla="*/ 8310040 h 13294492"/>
              <a:gd name="connsiteX16300" fmla="*/ 3839475 w 21624131"/>
              <a:gd name="connsiteY16300" fmla="*/ 8311168 h 13294492"/>
              <a:gd name="connsiteX16301" fmla="*/ 3880493 w 21624131"/>
              <a:gd name="connsiteY16301" fmla="*/ 8347249 h 13294492"/>
              <a:gd name="connsiteX16302" fmla="*/ 3844034 w 21624131"/>
              <a:gd name="connsiteY16302" fmla="*/ 8365291 h 13294492"/>
              <a:gd name="connsiteX16303" fmla="*/ 3798457 w 21624131"/>
              <a:gd name="connsiteY16303" fmla="*/ 8329209 h 13294492"/>
              <a:gd name="connsiteX16304" fmla="*/ 3808711 w 21624131"/>
              <a:gd name="connsiteY16304" fmla="*/ 8310040 h 13294492"/>
              <a:gd name="connsiteX16305" fmla="*/ 276819 w 21624131"/>
              <a:gd name="connsiteY16305" fmla="*/ 9394989 h 13294492"/>
              <a:gd name="connsiteX16306" fmla="*/ 285120 w 21624131"/>
              <a:gd name="connsiteY16306" fmla="*/ 9401890 h 13294492"/>
              <a:gd name="connsiteX16307" fmla="*/ 276264 w 21624131"/>
              <a:gd name="connsiteY16307" fmla="*/ 9429492 h 13294492"/>
              <a:gd name="connsiteX16308" fmla="*/ 240840 w 21624131"/>
              <a:gd name="connsiteY16308" fmla="*/ 9429491 h 13294492"/>
              <a:gd name="connsiteX16309" fmla="*/ 258552 w 21624131"/>
              <a:gd name="connsiteY16309" fmla="*/ 9401890 h 13294492"/>
              <a:gd name="connsiteX16310" fmla="*/ 276819 w 21624131"/>
              <a:gd name="connsiteY16310" fmla="*/ 9394989 h 13294492"/>
              <a:gd name="connsiteX16311" fmla="*/ 10784555 w 21624131"/>
              <a:gd name="connsiteY16311" fmla="*/ 6158136 h 13294492"/>
              <a:gd name="connsiteX16312" fmla="*/ 10802595 w 21624131"/>
              <a:gd name="connsiteY16312" fmla="*/ 6167337 h 13294492"/>
              <a:gd name="connsiteX16313" fmla="*/ 10793574 w 21624131"/>
              <a:gd name="connsiteY16313" fmla="*/ 6194940 h 13294492"/>
              <a:gd name="connsiteX16314" fmla="*/ 10775534 w 21624131"/>
              <a:gd name="connsiteY16314" fmla="*/ 6185739 h 13294492"/>
              <a:gd name="connsiteX16315" fmla="*/ 10784555 w 21624131"/>
              <a:gd name="connsiteY16315" fmla="*/ 6158136 h 13294492"/>
              <a:gd name="connsiteX16316" fmla="*/ 13448445 w 21624131"/>
              <a:gd name="connsiteY16316" fmla="*/ 5336306 h 13294492"/>
              <a:gd name="connsiteX16317" fmla="*/ 13462652 w 21624131"/>
              <a:gd name="connsiteY16317" fmla="*/ 5340366 h 13294492"/>
              <a:gd name="connsiteX16318" fmla="*/ 13457917 w 21624131"/>
              <a:gd name="connsiteY16318" fmla="*/ 5344425 h 13294492"/>
              <a:gd name="connsiteX16319" fmla="*/ 13443709 w 21624131"/>
              <a:gd name="connsiteY16319" fmla="*/ 5340366 h 13294492"/>
              <a:gd name="connsiteX16320" fmla="*/ 13448445 w 21624131"/>
              <a:gd name="connsiteY16320" fmla="*/ 5336306 h 13294492"/>
              <a:gd name="connsiteX16321" fmla="*/ 8798633 w 21624131"/>
              <a:gd name="connsiteY16321" fmla="*/ 6765106 h 13294492"/>
              <a:gd name="connsiteX16322" fmla="*/ 8840701 w 21624131"/>
              <a:gd name="connsiteY16322" fmla="*/ 6802218 h 13294492"/>
              <a:gd name="connsiteX16323" fmla="*/ 8812656 w 21624131"/>
              <a:gd name="connsiteY16323" fmla="*/ 6825412 h 13294492"/>
              <a:gd name="connsiteX16324" fmla="*/ 8789285 w 21624131"/>
              <a:gd name="connsiteY16324" fmla="*/ 6792940 h 13294492"/>
              <a:gd name="connsiteX16325" fmla="*/ 8798633 w 21624131"/>
              <a:gd name="connsiteY16325" fmla="*/ 6765106 h 13294492"/>
              <a:gd name="connsiteX16326" fmla="*/ 15233771 w 21624131"/>
              <a:gd name="connsiteY16326" fmla="*/ 4784270 h 13294492"/>
              <a:gd name="connsiteX16327" fmla="*/ 15237829 w 21624131"/>
              <a:gd name="connsiteY16327" fmla="*/ 4784270 h 13294492"/>
              <a:gd name="connsiteX16328" fmla="*/ 15233770 w 21624131"/>
              <a:gd name="connsiteY16328" fmla="*/ 4792389 h 13294492"/>
              <a:gd name="connsiteX16329" fmla="*/ 15229710 w 21624131"/>
              <a:gd name="connsiteY16329" fmla="*/ 4792389 h 13294492"/>
              <a:gd name="connsiteX16330" fmla="*/ 15233771 w 21624131"/>
              <a:gd name="connsiteY16330" fmla="*/ 4784270 h 13294492"/>
              <a:gd name="connsiteX16331" fmla="*/ 13620125 w 21624131"/>
              <a:gd name="connsiteY16331" fmla="*/ 5279477 h 13294492"/>
              <a:gd name="connsiteX16332" fmla="*/ 13627722 w 21624131"/>
              <a:gd name="connsiteY16332" fmla="*/ 5279477 h 13294492"/>
              <a:gd name="connsiteX16333" fmla="*/ 13623211 w 21624131"/>
              <a:gd name="connsiteY16333" fmla="*/ 5279478 h 13294492"/>
              <a:gd name="connsiteX16334" fmla="*/ 13614190 w 21624131"/>
              <a:gd name="connsiteY16334" fmla="*/ 5279477 h 13294492"/>
              <a:gd name="connsiteX16335" fmla="*/ 13620125 w 21624131"/>
              <a:gd name="connsiteY16335" fmla="*/ 5279477 h 13294492"/>
              <a:gd name="connsiteX16336" fmla="*/ 13618700 w 21624131"/>
              <a:gd name="connsiteY16336" fmla="*/ 5279478 h 13294492"/>
              <a:gd name="connsiteX16337" fmla="*/ 13614190 w 21624131"/>
              <a:gd name="connsiteY16337" fmla="*/ 5279477 h 13294492"/>
              <a:gd name="connsiteX16338" fmla="*/ 4626350 w 21624131"/>
              <a:gd name="connsiteY16338" fmla="*/ 8042229 h 13294492"/>
              <a:gd name="connsiteX16339" fmla="*/ 4648854 w 21624131"/>
              <a:gd name="connsiteY16339" fmla="*/ 8046332 h 13294492"/>
              <a:gd name="connsiteX16340" fmla="*/ 4690400 w 21624131"/>
              <a:gd name="connsiteY16340" fmla="*/ 8088548 h 13294492"/>
              <a:gd name="connsiteX16341" fmla="*/ 4662703 w 21624131"/>
              <a:gd name="connsiteY16341" fmla="*/ 8097929 h 13294492"/>
              <a:gd name="connsiteX16342" fmla="*/ 4621156 w 21624131"/>
              <a:gd name="connsiteY16342" fmla="*/ 8055715 h 13294492"/>
              <a:gd name="connsiteX16343" fmla="*/ 4626350 w 21624131"/>
              <a:gd name="connsiteY16343" fmla="*/ 8042229 h 13294492"/>
              <a:gd name="connsiteX16344" fmla="*/ 5790158 w 21624131"/>
              <a:gd name="connsiteY16344" fmla="*/ 7683399 h 13294492"/>
              <a:gd name="connsiteX16345" fmla="*/ 5800443 w 21624131"/>
              <a:gd name="connsiteY16345" fmla="*/ 7686286 h 13294492"/>
              <a:gd name="connsiteX16346" fmla="*/ 5828857 w 21624131"/>
              <a:gd name="connsiteY16346" fmla="*/ 7723214 h 13294492"/>
              <a:gd name="connsiteX16347" fmla="*/ 5809914 w 21624131"/>
              <a:gd name="connsiteY16347" fmla="*/ 7755527 h 13294492"/>
              <a:gd name="connsiteX16348" fmla="*/ 5781500 w 21624131"/>
              <a:gd name="connsiteY16348" fmla="*/ 7709365 h 13294492"/>
              <a:gd name="connsiteX16349" fmla="*/ 5782093 w 21624131"/>
              <a:gd name="connsiteY16349" fmla="*/ 7687440 h 13294492"/>
              <a:gd name="connsiteX16350" fmla="*/ 5790158 w 21624131"/>
              <a:gd name="connsiteY16350" fmla="*/ 7683399 h 13294492"/>
              <a:gd name="connsiteX16351" fmla="*/ 7743393 w 21624131"/>
              <a:gd name="connsiteY16351" fmla="*/ 7080941 h 13294492"/>
              <a:gd name="connsiteX16352" fmla="*/ 7761794 w 21624131"/>
              <a:gd name="connsiteY16352" fmla="*/ 7118053 h 13294492"/>
              <a:gd name="connsiteX16353" fmla="*/ 7743393 w 21624131"/>
              <a:gd name="connsiteY16353" fmla="*/ 7141246 h 13294492"/>
              <a:gd name="connsiteX16354" fmla="*/ 7724991 w 21624131"/>
              <a:gd name="connsiteY16354" fmla="*/ 7104135 h 13294492"/>
              <a:gd name="connsiteX16355" fmla="*/ 7743393 w 21624131"/>
              <a:gd name="connsiteY16355" fmla="*/ 7080941 h 13294492"/>
              <a:gd name="connsiteX16356" fmla="*/ 1104280 w 21624131"/>
              <a:gd name="connsiteY16356" fmla="*/ 9117060 h 13294492"/>
              <a:gd name="connsiteX16357" fmla="*/ 1104793 w 21624131"/>
              <a:gd name="connsiteY16357" fmla="*/ 9120658 h 13294492"/>
              <a:gd name="connsiteX16358" fmla="*/ 1067269 w 21624131"/>
              <a:gd name="connsiteY16358" fmla="*/ 9177059 h 13294492"/>
              <a:gd name="connsiteX16359" fmla="*/ 1039127 w 21624131"/>
              <a:gd name="connsiteY16359" fmla="*/ 9195859 h 13294492"/>
              <a:gd name="connsiteX16360" fmla="*/ 1071960 w 21624131"/>
              <a:gd name="connsiteY16360" fmla="*/ 9144159 h 13294492"/>
              <a:gd name="connsiteX16361" fmla="*/ 1104280 w 21624131"/>
              <a:gd name="connsiteY16361" fmla="*/ 9117060 h 13294492"/>
              <a:gd name="connsiteX16362" fmla="*/ 1909057 w 21624131"/>
              <a:gd name="connsiteY16362" fmla="*/ 8866246 h 13294492"/>
              <a:gd name="connsiteX16363" fmla="*/ 1924009 w 21624131"/>
              <a:gd name="connsiteY16363" fmla="*/ 8875831 h 13294492"/>
              <a:gd name="connsiteX16364" fmla="*/ 1878005 w 21624131"/>
              <a:gd name="connsiteY16364" fmla="*/ 8929952 h 13294492"/>
              <a:gd name="connsiteX16365" fmla="*/ 1836602 w 21624131"/>
              <a:gd name="connsiteY16365" fmla="*/ 8934462 h 13294492"/>
              <a:gd name="connsiteX16366" fmla="*/ 1873405 w 21624131"/>
              <a:gd name="connsiteY16366" fmla="*/ 8880341 h 13294492"/>
              <a:gd name="connsiteX16367" fmla="*/ 1909057 w 21624131"/>
              <a:gd name="connsiteY16367" fmla="*/ 8866246 h 13294492"/>
              <a:gd name="connsiteX16368" fmla="*/ 1517067 w 21624131"/>
              <a:gd name="connsiteY16368" fmla="*/ 8984835 h 13294492"/>
              <a:gd name="connsiteX16369" fmla="*/ 1531632 w 21624131"/>
              <a:gd name="connsiteY16369" fmla="*/ 8985426 h 13294492"/>
              <a:gd name="connsiteX16370" fmla="*/ 1494347 w 21624131"/>
              <a:gd name="connsiteY16370" fmla="*/ 9042254 h 13294492"/>
              <a:gd name="connsiteX16371" fmla="*/ 1452403 w 21624131"/>
              <a:gd name="connsiteY16371" fmla="*/ 9061197 h 13294492"/>
              <a:gd name="connsiteX16372" fmla="*/ 1485026 w 21624131"/>
              <a:gd name="connsiteY16372" fmla="*/ 9009104 h 13294492"/>
              <a:gd name="connsiteX16373" fmla="*/ 1517067 w 21624131"/>
              <a:gd name="connsiteY16373" fmla="*/ 8984835 h 13294492"/>
              <a:gd name="connsiteX16374" fmla="*/ 10422392 w 21624131"/>
              <a:gd name="connsiteY16374" fmla="*/ 6245542 h 13294492"/>
              <a:gd name="connsiteX16375" fmla="*/ 10437278 w 21624131"/>
              <a:gd name="connsiteY16375" fmla="*/ 6273587 h 13294492"/>
              <a:gd name="connsiteX16376" fmla="*/ 10422393 w 21624131"/>
              <a:gd name="connsiteY16376" fmla="*/ 6296957 h 13294492"/>
              <a:gd name="connsiteX16377" fmla="*/ 10407509 w 21624131"/>
              <a:gd name="connsiteY16377" fmla="*/ 6268913 h 13294492"/>
              <a:gd name="connsiteX16378" fmla="*/ 10422392 w 21624131"/>
              <a:gd name="connsiteY16378" fmla="*/ 6245542 h 13294492"/>
              <a:gd name="connsiteX16379" fmla="*/ 6846334 w 21624131"/>
              <a:gd name="connsiteY16379" fmla="*/ 7344201 h 13294492"/>
              <a:gd name="connsiteX16380" fmla="*/ 6873397 w 21624131"/>
              <a:gd name="connsiteY16380" fmla="*/ 7385748 h 13294492"/>
              <a:gd name="connsiteX16381" fmla="*/ 6859866 w 21624131"/>
              <a:gd name="connsiteY16381" fmla="*/ 7413445 h 13294492"/>
              <a:gd name="connsiteX16382" fmla="*/ 6832805 w 21624131"/>
              <a:gd name="connsiteY16382" fmla="*/ 7385748 h 13294492"/>
              <a:gd name="connsiteX16383" fmla="*/ 6846334 w 21624131"/>
              <a:gd name="connsiteY16383" fmla="*/ 7344201 h 13294492"/>
              <a:gd name="connsiteX16384" fmla="*/ 3971305 w 21624131"/>
              <a:gd name="connsiteY16384" fmla="*/ 8225680 h 13294492"/>
              <a:gd name="connsiteX16385" fmla="*/ 4001268 w 21624131"/>
              <a:gd name="connsiteY16385" fmla="*/ 8227391 h 13294492"/>
              <a:gd name="connsiteX16386" fmla="*/ 4043569 w 21624131"/>
              <a:gd name="connsiteY16386" fmla="*/ 8268491 h 13294492"/>
              <a:gd name="connsiteX16387" fmla="*/ 4001268 w 21624131"/>
              <a:gd name="connsiteY16387" fmla="*/ 8282189 h 13294492"/>
              <a:gd name="connsiteX16388" fmla="*/ 3958967 w 21624131"/>
              <a:gd name="connsiteY16388" fmla="*/ 8241091 h 13294492"/>
              <a:gd name="connsiteX16389" fmla="*/ 3971305 w 21624131"/>
              <a:gd name="connsiteY16389" fmla="*/ 8225680 h 13294492"/>
              <a:gd name="connsiteX16390" fmla="*/ 13776556 w 21624131"/>
              <a:gd name="connsiteY16390" fmla="*/ 5209120 h 13294492"/>
              <a:gd name="connsiteX16391" fmla="*/ 13785575 w 21624131"/>
              <a:gd name="connsiteY16391" fmla="*/ 5209120 h 13294492"/>
              <a:gd name="connsiteX16392" fmla="*/ 13785575 w 21624131"/>
              <a:gd name="connsiteY16392" fmla="*/ 5214531 h 13294492"/>
              <a:gd name="connsiteX16393" fmla="*/ 13776556 w 21624131"/>
              <a:gd name="connsiteY16393" fmla="*/ 5209120 h 13294492"/>
              <a:gd name="connsiteX16394" fmla="*/ 4463411 w 21624131"/>
              <a:gd name="connsiteY16394" fmla="*/ 8071794 h 13294492"/>
              <a:gd name="connsiteX16395" fmla="*/ 4486492 w 21624131"/>
              <a:gd name="connsiteY16395" fmla="*/ 8075740 h 13294492"/>
              <a:gd name="connsiteX16396" fmla="*/ 4528039 w 21624131"/>
              <a:gd name="connsiteY16396" fmla="*/ 8116332 h 13294492"/>
              <a:gd name="connsiteX16397" fmla="*/ 4495725 w 21624131"/>
              <a:gd name="connsiteY16397" fmla="*/ 8125351 h 13294492"/>
              <a:gd name="connsiteX16398" fmla="*/ 4454178 w 21624131"/>
              <a:gd name="connsiteY16398" fmla="*/ 8084760 h 13294492"/>
              <a:gd name="connsiteX16399" fmla="*/ 4463411 w 21624131"/>
              <a:gd name="connsiteY16399" fmla="*/ 8071794 h 13294492"/>
              <a:gd name="connsiteX16400" fmla="*/ 2428149 w 21624131"/>
              <a:gd name="connsiteY16400" fmla="*/ 8695522 h 13294492"/>
              <a:gd name="connsiteX16401" fmla="*/ 2474152 w 21624131"/>
              <a:gd name="connsiteY16401" fmla="*/ 8713751 h 13294492"/>
              <a:gd name="connsiteX16402" fmla="*/ 2432749 w 21624131"/>
              <a:gd name="connsiteY16402" fmla="*/ 8763886 h 13294492"/>
              <a:gd name="connsiteX16403" fmla="*/ 2386748 w 21624131"/>
              <a:gd name="connsiteY16403" fmla="*/ 8745655 h 13294492"/>
              <a:gd name="connsiteX16404" fmla="*/ 2428149 w 21624131"/>
              <a:gd name="connsiteY16404" fmla="*/ 8695522 h 13294492"/>
              <a:gd name="connsiteX16405" fmla="*/ 18762515 w 21624131"/>
              <a:gd name="connsiteY16405" fmla="*/ 3670434 h 13294492"/>
              <a:gd name="connsiteX16406" fmla="*/ 18777358 w 21624131"/>
              <a:gd name="connsiteY16406" fmla="*/ 3707489 h 13294492"/>
              <a:gd name="connsiteX16407" fmla="*/ 18768563 w 21624131"/>
              <a:gd name="connsiteY16407" fmla="*/ 3772209 h 13294492"/>
              <a:gd name="connsiteX16408" fmla="*/ 18746575 w 21624131"/>
              <a:gd name="connsiteY16408" fmla="*/ 3725981 h 13294492"/>
              <a:gd name="connsiteX16409" fmla="*/ 18755371 w 21624131"/>
              <a:gd name="connsiteY16409" fmla="*/ 3675129 h 13294492"/>
              <a:gd name="connsiteX16410" fmla="*/ 18762515 w 21624131"/>
              <a:gd name="connsiteY16410" fmla="*/ 3670434 h 13294492"/>
              <a:gd name="connsiteX16411" fmla="*/ 2788597 w 21624131"/>
              <a:gd name="connsiteY16411" fmla="*/ 8579969 h 13294492"/>
              <a:gd name="connsiteX16412" fmla="*/ 2835954 w 21624131"/>
              <a:gd name="connsiteY16412" fmla="*/ 8607029 h 13294492"/>
              <a:gd name="connsiteX16413" fmla="*/ 2793333 w 21624131"/>
              <a:gd name="connsiteY16413" fmla="*/ 8652130 h 13294492"/>
              <a:gd name="connsiteX16414" fmla="*/ 2741240 w 21624131"/>
              <a:gd name="connsiteY16414" fmla="*/ 8625070 h 13294492"/>
              <a:gd name="connsiteX16415" fmla="*/ 2788597 w 21624131"/>
              <a:gd name="connsiteY16415" fmla="*/ 8579969 h 13294492"/>
              <a:gd name="connsiteX16416" fmla="*/ 12396851 w 21624131"/>
              <a:gd name="connsiteY16416" fmla="*/ 5623148 h 13294492"/>
              <a:gd name="connsiteX16417" fmla="*/ 12415407 w 21624131"/>
              <a:gd name="connsiteY16417" fmla="*/ 5631806 h 13294492"/>
              <a:gd name="connsiteX16418" fmla="*/ 12396851 w 21624131"/>
              <a:gd name="connsiteY16418" fmla="*/ 5644795 h 13294492"/>
              <a:gd name="connsiteX16419" fmla="*/ 12382934 w 21624131"/>
              <a:gd name="connsiteY16419" fmla="*/ 5636136 h 13294492"/>
              <a:gd name="connsiteX16420" fmla="*/ 12396851 w 21624131"/>
              <a:gd name="connsiteY16420" fmla="*/ 5623148 h 13294492"/>
              <a:gd name="connsiteX16421" fmla="*/ 1711796 w 21624131"/>
              <a:gd name="connsiteY16421" fmla="*/ 8908767 h 13294492"/>
              <a:gd name="connsiteX16422" fmla="*/ 1723761 w 21624131"/>
              <a:gd name="connsiteY16422" fmla="*/ 8916993 h 13294492"/>
              <a:gd name="connsiteX16423" fmla="*/ 1687300 w 21624131"/>
              <a:gd name="connsiteY16423" fmla="*/ 8968693 h 13294492"/>
              <a:gd name="connsiteX16424" fmla="*/ 1641723 w 21624131"/>
              <a:gd name="connsiteY16424" fmla="*/ 8982793 h 13294492"/>
              <a:gd name="connsiteX16425" fmla="*/ 1682743 w 21624131"/>
              <a:gd name="connsiteY16425" fmla="*/ 8921692 h 13294492"/>
              <a:gd name="connsiteX16426" fmla="*/ 1711796 w 21624131"/>
              <a:gd name="connsiteY16426" fmla="*/ 8908767 h 13294492"/>
              <a:gd name="connsiteX16427" fmla="*/ 4135897 w 21624131"/>
              <a:gd name="connsiteY16427" fmla="*/ 8161045 h 13294492"/>
              <a:gd name="connsiteX16428" fmla="*/ 4163276 w 21624131"/>
              <a:gd name="connsiteY16428" fmla="*/ 8163364 h 13294492"/>
              <a:gd name="connsiteX16429" fmla="*/ 4205221 w 21624131"/>
              <a:gd name="connsiteY16429" fmla="*/ 8205115 h 13294492"/>
              <a:gd name="connsiteX16430" fmla="*/ 4163276 w 21624131"/>
              <a:gd name="connsiteY16430" fmla="*/ 8214392 h 13294492"/>
              <a:gd name="connsiteX16431" fmla="*/ 4125992 w 21624131"/>
              <a:gd name="connsiteY16431" fmla="*/ 8172642 h 13294492"/>
              <a:gd name="connsiteX16432" fmla="*/ 4135897 w 21624131"/>
              <a:gd name="connsiteY16432" fmla="*/ 8161045 h 13294492"/>
              <a:gd name="connsiteX16433" fmla="*/ 4300648 w 21624131"/>
              <a:gd name="connsiteY16433" fmla="*/ 8106589 h 13294492"/>
              <a:gd name="connsiteX16434" fmla="*/ 4326038 w 21624131"/>
              <a:gd name="connsiteY16434" fmla="*/ 8111279 h 13294492"/>
              <a:gd name="connsiteX16435" fmla="*/ 4367585 w 21624131"/>
              <a:gd name="connsiteY16435" fmla="*/ 8158186 h 13294492"/>
              <a:gd name="connsiteX16436" fmla="*/ 4330654 w 21624131"/>
              <a:gd name="connsiteY16436" fmla="*/ 8162876 h 13294492"/>
              <a:gd name="connsiteX16437" fmla="*/ 4289107 w 21624131"/>
              <a:gd name="connsiteY16437" fmla="*/ 8115971 h 13294492"/>
              <a:gd name="connsiteX16438" fmla="*/ 4300648 w 21624131"/>
              <a:gd name="connsiteY16438" fmla="*/ 8106589 h 13294492"/>
              <a:gd name="connsiteX16439" fmla="*/ 10056623 w 21624131"/>
              <a:gd name="connsiteY16439" fmla="*/ 6334166 h 13294492"/>
              <a:gd name="connsiteX16440" fmla="*/ 10074664 w 21624131"/>
              <a:gd name="connsiteY16440" fmla="*/ 6348373 h 13294492"/>
              <a:gd name="connsiteX16441" fmla="*/ 10065643 w 21624131"/>
              <a:gd name="connsiteY16441" fmla="*/ 6386258 h 13294492"/>
              <a:gd name="connsiteX16442" fmla="*/ 10047603 w 21624131"/>
              <a:gd name="connsiteY16442" fmla="*/ 6367315 h 13294492"/>
              <a:gd name="connsiteX16443" fmla="*/ 10056623 w 21624131"/>
              <a:gd name="connsiteY16443" fmla="*/ 6334166 h 13294492"/>
              <a:gd name="connsiteX16444" fmla="*/ 876763 w 21624131"/>
              <a:gd name="connsiteY16444" fmla="*/ 9153760 h 13294492"/>
              <a:gd name="connsiteX16445" fmla="*/ 853866 w 21624131"/>
              <a:gd name="connsiteY16445" fmla="*/ 9195306 h 13294492"/>
              <a:gd name="connsiteX16446" fmla="*/ 817231 w 21624131"/>
              <a:gd name="connsiteY16446" fmla="*/ 9223004 h 13294492"/>
              <a:gd name="connsiteX16447" fmla="*/ 840128 w 21624131"/>
              <a:gd name="connsiteY16447" fmla="*/ 9181457 h 13294492"/>
              <a:gd name="connsiteX16448" fmla="*/ 876763 w 21624131"/>
              <a:gd name="connsiteY16448" fmla="*/ 9153760 h 13294492"/>
              <a:gd name="connsiteX16449" fmla="*/ 17838654 w 21624131"/>
              <a:gd name="connsiteY16449" fmla="*/ 3928384 h 13294492"/>
              <a:gd name="connsiteX16450" fmla="*/ 17862708 w 21624131"/>
              <a:gd name="connsiteY16450" fmla="*/ 3951579 h 13294492"/>
              <a:gd name="connsiteX16451" fmla="*/ 17833844 w 21624131"/>
              <a:gd name="connsiteY16451" fmla="*/ 3988691 h 13294492"/>
              <a:gd name="connsiteX16452" fmla="*/ 17819410 w 21624131"/>
              <a:gd name="connsiteY16452" fmla="*/ 3965496 h 13294492"/>
              <a:gd name="connsiteX16453" fmla="*/ 17838654 w 21624131"/>
              <a:gd name="connsiteY16453" fmla="*/ 3928384 h 13294492"/>
              <a:gd name="connsiteX16454" fmla="*/ 12920357 w 21624131"/>
              <a:gd name="connsiteY16454" fmla="*/ 5434399 h 13294492"/>
              <a:gd name="connsiteX16455" fmla="*/ 12925228 w 21624131"/>
              <a:gd name="connsiteY16455" fmla="*/ 5436428 h 13294492"/>
              <a:gd name="connsiteX16456" fmla="*/ 12934970 w 21624131"/>
              <a:gd name="connsiteY16456" fmla="*/ 5447253 h 13294492"/>
              <a:gd name="connsiteX16457" fmla="*/ 12915486 w 21624131"/>
              <a:gd name="connsiteY16457" fmla="*/ 5447253 h 13294492"/>
              <a:gd name="connsiteX16458" fmla="*/ 12915486 w 21624131"/>
              <a:gd name="connsiteY16458" fmla="*/ 5436429 h 13294492"/>
              <a:gd name="connsiteX16459" fmla="*/ 12920357 w 21624131"/>
              <a:gd name="connsiteY16459" fmla="*/ 5434399 h 13294492"/>
              <a:gd name="connsiteX16460" fmla="*/ 3289774 w 21624131"/>
              <a:gd name="connsiteY16460" fmla="*/ 8388233 h 13294492"/>
              <a:gd name="connsiteX16461" fmla="*/ 3307967 w 21624131"/>
              <a:gd name="connsiteY16461" fmla="*/ 8385133 h 13294492"/>
              <a:gd name="connsiteX16462" fmla="*/ 3358996 w 21624131"/>
              <a:gd name="connsiteY16462" fmla="*/ 8416704 h 13294492"/>
              <a:gd name="connsiteX16463" fmla="*/ 3317245 w 21624131"/>
              <a:gd name="connsiteY16463" fmla="*/ 8448274 h 13294492"/>
              <a:gd name="connsiteX16464" fmla="*/ 3270856 w 21624131"/>
              <a:gd name="connsiteY16464" fmla="*/ 8421213 h 13294492"/>
              <a:gd name="connsiteX16465" fmla="*/ 3289774 w 21624131"/>
              <a:gd name="connsiteY16465" fmla="*/ 8388233 h 13294492"/>
              <a:gd name="connsiteX16466" fmla="*/ 16183597 w 21624131"/>
              <a:gd name="connsiteY16466" fmla="*/ 4418950 h 13294492"/>
              <a:gd name="connsiteX16467" fmla="*/ 16193069 w 21624131"/>
              <a:gd name="connsiteY16467" fmla="*/ 4423686 h 13294492"/>
              <a:gd name="connsiteX16468" fmla="*/ 16183595 w 21624131"/>
              <a:gd name="connsiteY16468" fmla="*/ 4433158 h 13294492"/>
              <a:gd name="connsiteX16469" fmla="*/ 16174125 w 21624131"/>
              <a:gd name="connsiteY16469" fmla="*/ 4433158 h 13294492"/>
              <a:gd name="connsiteX16470" fmla="*/ 16183597 w 21624131"/>
              <a:gd name="connsiteY16470" fmla="*/ 4418950 h 13294492"/>
              <a:gd name="connsiteX16471" fmla="*/ 9691304 w 21624131"/>
              <a:gd name="connsiteY16471" fmla="*/ 6405200 h 13294492"/>
              <a:gd name="connsiteX16472" fmla="*/ 9722877 w 21624131"/>
              <a:gd name="connsiteY16472" fmla="*/ 6436771 h 13294492"/>
              <a:gd name="connsiteX16473" fmla="*/ 9700325 w 21624131"/>
              <a:gd name="connsiteY16473" fmla="*/ 6459322 h 13294492"/>
              <a:gd name="connsiteX16474" fmla="*/ 9682284 w 21624131"/>
              <a:gd name="connsiteY16474" fmla="*/ 6436770 h 13294492"/>
              <a:gd name="connsiteX16475" fmla="*/ 9691304 w 21624131"/>
              <a:gd name="connsiteY16475" fmla="*/ 6405200 h 13294492"/>
              <a:gd name="connsiteX16476" fmla="*/ 12032047 w 21624131"/>
              <a:gd name="connsiteY16476" fmla="*/ 5677270 h 13294492"/>
              <a:gd name="connsiteX16477" fmla="*/ 12050089 w 21624131"/>
              <a:gd name="connsiteY16477" fmla="*/ 5682140 h 13294492"/>
              <a:gd name="connsiteX16478" fmla="*/ 12036558 w 21624131"/>
              <a:gd name="connsiteY16478" fmla="*/ 5701626 h 13294492"/>
              <a:gd name="connsiteX16479" fmla="*/ 12023027 w 21624131"/>
              <a:gd name="connsiteY16479" fmla="*/ 5691882 h 13294492"/>
              <a:gd name="connsiteX16480" fmla="*/ 12032047 w 21624131"/>
              <a:gd name="connsiteY16480" fmla="*/ 5677270 h 13294492"/>
              <a:gd name="connsiteX16481" fmla="*/ 1295686 w 21624131"/>
              <a:gd name="connsiteY16481" fmla="*/ 8971575 h 13294492"/>
              <a:gd name="connsiteX16482" fmla="*/ 1298911 w 21624131"/>
              <a:gd name="connsiteY16482" fmla="*/ 8972438 h 13294492"/>
              <a:gd name="connsiteX16483" fmla="*/ 1266077 w 21624131"/>
              <a:gd name="connsiteY16483" fmla="*/ 9027642 h 13294492"/>
              <a:gd name="connsiteX16484" fmla="*/ 1228552 w 21624131"/>
              <a:gd name="connsiteY16484" fmla="*/ 9050644 h 13294492"/>
              <a:gd name="connsiteX16485" fmla="*/ 1261385 w 21624131"/>
              <a:gd name="connsiteY16485" fmla="*/ 9000040 h 13294492"/>
              <a:gd name="connsiteX16486" fmla="*/ 1295686 w 21624131"/>
              <a:gd name="connsiteY16486" fmla="*/ 8971575 h 13294492"/>
              <a:gd name="connsiteX16487" fmla="*/ 15798885 w 21624131"/>
              <a:gd name="connsiteY16487" fmla="*/ 4505544 h 13294492"/>
              <a:gd name="connsiteX16488" fmla="*/ 15803395 w 21624131"/>
              <a:gd name="connsiteY16488" fmla="*/ 4505545 h 13294492"/>
              <a:gd name="connsiteX16489" fmla="*/ 15794374 w 21624131"/>
              <a:gd name="connsiteY16489" fmla="*/ 4516368 h 13294492"/>
              <a:gd name="connsiteX16490" fmla="*/ 15789864 w 21624131"/>
              <a:gd name="connsiteY16490" fmla="*/ 4516369 h 13294492"/>
              <a:gd name="connsiteX16491" fmla="*/ 15798885 w 21624131"/>
              <a:gd name="connsiteY16491" fmla="*/ 4505544 h 13294492"/>
              <a:gd name="connsiteX16492" fmla="*/ 15992278 w 21624131"/>
              <a:gd name="connsiteY16492" fmla="*/ 4443306 h 13294492"/>
              <a:gd name="connsiteX16493" fmla="*/ 16000937 w 21624131"/>
              <a:gd name="connsiteY16493" fmla="*/ 4443306 h 13294492"/>
              <a:gd name="connsiteX16494" fmla="*/ 15987947 w 21624131"/>
              <a:gd name="connsiteY16494" fmla="*/ 4456837 h 13294492"/>
              <a:gd name="connsiteX16495" fmla="*/ 15983619 w 21624131"/>
              <a:gd name="connsiteY16495" fmla="*/ 4456836 h 13294492"/>
              <a:gd name="connsiteX16496" fmla="*/ 15992278 w 21624131"/>
              <a:gd name="connsiteY16496" fmla="*/ 4443306 h 13294492"/>
              <a:gd name="connsiteX16497" fmla="*/ 20484465 w 21624131"/>
              <a:gd name="connsiteY16497" fmla="*/ 3057136 h 13294492"/>
              <a:gd name="connsiteX16498" fmla="*/ 20511943 w 21624131"/>
              <a:gd name="connsiteY16498" fmla="*/ 3066607 h 13294492"/>
              <a:gd name="connsiteX16499" fmla="*/ 20475307 w 21624131"/>
              <a:gd name="connsiteY16499" fmla="*/ 3132904 h 13294492"/>
              <a:gd name="connsiteX16500" fmla="*/ 20456989 w 21624131"/>
              <a:gd name="connsiteY16500" fmla="*/ 3113961 h 13294492"/>
              <a:gd name="connsiteX16501" fmla="*/ 20484465 w 21624131"/>
              <a:gd name="connsiteY16501" fmla="*/ 3057136 h 13294492"/>
              <a:gd name="connsiteX16502" fmla="*/ 13078390 w 21624131"/>
              <a:gd name="connsiteY16502" fmla="*/ 5320070 h 13294492"/>
              <a:gd name="connsiteX16503" fmla="*/ 13087863 w 21624131"/>
              <a:gd name="connsiteY16503" fmla="*/ 5320069 h 13294492"/>
              <a:gd name="connsiteX16504" fmla="*/ 13097333 w 21624131"/>
              <a:gd name="connsiteY16504" fmla="*/ 5330893 h 13294492"/>
              <a:gd name="connsiteX16505" fmla="*/ 13083126 w 21624131"/>
              <a:gd name="connsiteY16505" fmla="*/ 5330893 h 13294492"/>
              <a:gd name="connsiteX16506" fmla="*/ 13078390 w 21624131"/>
              <a:gd name="connsiteY16506" fmla="*/ 5320070 h 13294492"/>
              <a:gd name="connsiteX16507" fmla="*/ 2229119 w 21624131"/>
              <a:gd name="connsiteY16507" fmla="*/ 8654078 h 13294492"/>
              <a:gd name="connsiteX16508" fmla="*/ 2276477 w 21624131"/>
              <a:gd name="connsiteY16508" fmla="*/ 8658636 h 13294492"/>
              <a:gd name="connsiteX16509" fmla="*/ 2233856 w 21624131"/>
              <a:gd name="connsiteY16509" fmla="*/ 8713325 h 13294492"/>
              <a:gd name="connsiteX16510" fmla="*/ 2186500 w 21624131"/>
              <a:gd name="connsiteY16510" fmla="*/ 8699654 h 13294492"/>
              <a:gd name="connsiteX16511" fmla="*/ 2229119 w 21624131"/>
              <a:gd name="connsiteY16511" fmla="*/ 8654078 h 13294492"/>
              <a:gd name="connsiteX16512" fmla="*/ 5943157 w 21624131"/>
              <a:gd name="connsiteY16512" fmla="*/ 7506296 h 13294492"/>
              <a:gd name="connsiteX16513" fmla="*/ 5957764 w 21624131"/>
              <a:gd name="connsiteY16513" fmla="*/ 7505726 h 13294492"/>
              <a:gd name="connsiteX16514" fmla="*/ 5985809 w 21624131"/>
              <a:gd name="connsiteY16514" fmla="*/ 7542257 h 13294492"/>
              <a:gd name="connsiteX16515" fmla="*/ 5967112 w 21624131"/>
              <a:gd name="connsiteY16515" fmla="*/ 7574222 h 13294492"/>
              <a:gd name="connsiteX16516" fmla="*/ 5939067 w 21624131"/>
              <a:gd name="connsiteY16516" fmla="*/ 7523991 h 13294492"/>
              <a:gd name="connsiteX16517" fmla="*/ 5943157 w 21624131"/>
              <a:gd name="connsiteY16517" fmla="*/ 7506296 h 13294492"/>
              <a:gd name="connsiteX16518" fmla="*/ 13248974 w 21624131"/>
              <a:gd name="connsiteY16518" fmla="*/ 5257828 h 13294492"/>
              <a:gd name="connsiteX16519" fmla="*/ 13262403 w 21624131"/>
              <a:gd name="connsiteY16519" fmla="*/ 5257828 h 13294492"/>
              <a:gd name="connsiteX16520" fmla="*/ 13257666 w 21624131"/>
              <a:gd name="connsiteY16520" fmla="*/ 5257830 h 13294492"/>
              <a:gd name="connsiteX16521" fmla="*/ 6481017 w 21624131"/>
              <a:gd name="connsiteY16521" fmla="*/ 7338794 h 13294492"/>
              <a:gd name="connsiteX16522" fmla="*/ 6508078 w 21624131"/>
              <a:gd name="connsiteY16522" fmla="*/ 7384955 h 13294492"/>
              <a:gd name="connsiteX16523" fmla="*/ 6494547 w 21624131"/>
              <a:gd name="connsiteY16523" fmla="*/ 7408038 h 13294492"/>
              <a:gd name="connsiteX16524" fmla="*/ 6467485 w 21624131"/>
              <a:gd name="connsiteY16524" fmla="*/ 7380337 h 13294492"/>
              <a:gd name="connsiteX16525" fmla="*/ 6481017 w 21624131"/>
              <a:gd name="connsiteY16525" fmla="*/ 7338794 h 13294492"/>
              <a:gd name="connsiteX16526" fmla="*/ 13243459 w 21624131"/>
              <a:gd name="connsiteY16526" fmla="*/ 5257828 h 13294492"/>
              <a:gd name="connsiteX16527" fmla="*/ 13248974 w 21624131"/>
              <a:gd name="connsiteY16527" fmla="*/ 5257828 h 13294492"/>
              <a:gd name="connsiteX16528" fmla="*/ 13248194 w 21624131"/>
              <a:gd name="connsiteY16528" fmla="*/ 5257828 h 13294492"/>
              <a:gd name="connsiteX16529" fmla="*/ 13243459 w 21624131"/>
              <a:gd name="connsiteY16529" fmla="*/ 5257828 h 13294492"/>
              <a:gd name="connsiteX16530" fmla="*/ 13415297 w 21624131"/>
              <a:gd name="connsiteY16530" fmla="*/ 5201002 h 13294492"/>
              <a:gd name="connsiteX16531" fmla="*/ 13419356 w 21624131"/>
              <a:gd name="connsiteY16531" fmla="*/ 5205062 h 13294492"/>
              <a:gd name="connsiteX16532" fmla="*/ 13415296 w 21624131"/>
              <a:gd name="connsiteY16532" fmla="*/ 5209120 h 13294492"/>
              <a:gd name="connsiteX16533" fmla="*/ 13411237 w 21624131"/>
              <a:gd name="connsiteY16533" fmla="*/ 5205061 h 13294492"/>
              <a:gd name="connsiteX16534" fmla="*/ 13415297 w 21624131"/>
              <a:gd name="connsiteY16534" fmla="*/ 5201002 h 13294492"/>
              <a:gd name="connsiteX16535" fmla="*/ 1064060 w 21624131"/>
              <a:gd name="connsiteY16535" fmla="*/ 8999450 h 13294492"/>
              <a:gd name="connsiteX16536" fmla="*/ 1067090 w 21624131"/>
              <a:gd name="connsiteY16536" fmla="*/ 8999597 h 13294492"/>
              <a:gd name="connsiteX16537" fmla="*/ 1044539 w 21624131"/>
              <a:gd name="connsiteY16537" fmla="*/ 9051297 h 13294492"/>
              <a:gd name="connsiteX16538" fmla="*/ 1008459 w 21624131"/>
              <a:gd name="connsiteY16538" fmla="*/ 9079498 h 13294492"/>
              <a:gd name="connsiteX16539" fmla="*/ 1035520 w 21624131"/>
              <a:gd name="connsiteY16539" fmla="*/ 9032497 h 13294492"/>
              <a:gd name="connsiteX16540" fmla="*/ 1064060 w 21624131"/>
              <a:gd name="connsiteY16540" fmla="*/ 8999450 h 13294492"/>
              <a:gd name="connsiteX16541" fmla="*/ 7897369 w 21624131"/>
              <a:gd name="connsiteY16541" fmla="*/ 6896010 h 13294492"/>
              <a:gd name="connsiteX16542" fmla="*/ 7906569 w 21624131"/>
              <a:gd name="connsiteY16542" fmla="*/ 6894257 h 13294492"/>
              <a:gd name="connsiteX16543" fmla="*/ 7934171 w 21624131"/>
              <a:gd name="connsiteY16543" fmla="*/ 6917627 h 13294492"/>
              <a:gd name="connsiteX16544" fmla="*/ 7911170 w 21624131"/>
              <a:gd name="connsiteY16544" fmla="*/ 6936325 h 13294492"/>
              <a:gd name="connsiteX16545" fmla="*/ 7888167 w 21624131"/>
              <a:gd name="connsiteY16545" fmla="*/ 6908279 h 13294492"/>
              <a:gd name="connsiteX16546" fmla="*/ 7897369 w 21624131"/>
              <a:gd name="connsiteY16546" fmla="*/ 6896010 h 13294492"/>
              <a:gd name="connsiteX16547" fmla="*/ 11672325 w 21624131"/>
              <a:gd name="connsiteY16547" fmla="*/ 5734096 h 13294492"/>
              <a:gd name="connsiteX16548" fmla="*/ 11682066 w 21624131"/>
              <a:gd name="connsiteY16548" fmla="*/ 5748014 h 13294492"/>
              <a:gd name="connsiteX16549" fmla="*/ 11672324 w 21624131"/>
              <a:gd name="connsiteY16549" fmla="*/ 5766570 h 13294492"/>
              <a:gd name="connsiteX16550" fmla="*/ 11657711 w 21624131"/>
              <a:gd name="connsiteY16550" fmla="*/ 5748014 h 13294492"/>
              <a:gd name="connsiteX16551" fmla="*/ 11672325 w 21624131"/>
              <a:gd name="connsiteY16551" fmla="*/ 5734096 h 13294492"/>
              <a:gd name="connsiteX16552" fmla="*/ 17278198 w 21624131"/>
              <a:gd name="connsiteY16552" fmla="*/ 4007629 h 13294492"/>
              <a:gd name="connsiteX16553" fmla="*/ 17291728 w 21624131"/>
              <a:gd name="connsiteY16553" fmla="*/ 4021651 h 13294492"/>
              <a:gd name="connsiteX16554" fmla="*/ 17282709 w 21624131"/>
              <a:gd name="connsiteY16554" fmla="*/ 4059044 h 13294492"/>
              <a:gd name="connsiteX16555" fmla="*/ 17269177 w 21624131"/>
              <a:gd name="connsiteY16555" fmla="*/ 4040348 h 13294492"/>
              <a:gd name="connsiteX16556" fmla="*/ 17278198 w 21624131"/>
              <a:gd name="connsiteY16556" fmla="*/ 4007629 h 13294492"/>
              <a:gd name="connsiteX16557" fmla="*/ 16732658 w 21624131"/>
              <a:gd name="connsiteY16557" fmla="*/ 4174504 h 13294492"/>
              <a:gd name="connsiteX16558" fmla="*/ 16742400 w 21624131"/>
              <a:gd name="connsiteY16558" fmla="*/ 4183523 h 13294492"/>
              <a:gd name="connsiteX16559" fmla="*/ 16727787 w 21624131"/>
              <a:gd name="connsiteY16559" fmla="*/ 4210585 h 13294492"/>
              <a:gd name="connsiteX16560" fmla="*/ 16718044 w 21624131"/>
              <a:gd name="connsiteY16560" fmla="*/ 4192544 h 13294492"/>
              <a:gd name="connsiteX16561" fmla="*/ 16732658 w 21624131"/>
              <a:gd name="connsiteY16561" fmla="*/ 4174504 h 13294492"/>
              <a:gd name="connsiteX16562" fmla="*/ 3443394 w 21624131"/>
              <a:gd name="connsiteY16562" fmla="*/ 8260699 h 13294492"/>
              <a:gd name="connsiteX16563" fmla="*/ 3474157 w 21624131"/>
              <a:gd name="connsiteY16563" fmla="*/ 8255423 h 13294492"/>
              <a:gd name="connsiteX16564" fmla="*/ 3515174 w 21624131"/>
              <a:gd name="connsiteY16564" fmla="*/ 8292947 h 13294492"/>
              <a:gd name="connsiteX16565" fmla="*/ 3478714 w 21624131"/>
              <a:gd name="connsiteY16565" fmla="*/ 8316399 h 13294492"/>
              <a:gd name="connsiteX16566" fmla="*/ 3433137 w 21624131"/>
              <a:gd name="connsiteY16566" fmla="*/ 8283566 h 13294492"/>
              <a:gd name="connsiteX16567" fmla="*/ 3443394 w 21624131"/>
              <a:gd name="connsiteY16567" fmla="*/ 8260699 h 13294492"/>
              <a:gd name="connsiteX16568" fmla="*/ 15590968 w 21624131"/>
              <a:gd name="connsiteY16568" fmla="*/ 4524487 h 13294492"/>
              <a:gd name="connsiteX16569" fmla="*/ 15595031 w 21624131"/>
              <a:gd name="connsiteY16569" fmla="*/ 4524487 h 13294492"/>
              <a:gd name="connsiteX16570" fmla="*/ 15595030 w 21624131"/>
              <a:gd name="connsiteY16570" fmla="*/ 4538018 h 13294492"/>
              <a:gd name="connsiteX16571" fmla="*/ 15590969 w 21624131"/>
              <a:gd name="connsiteY16571" fmla="*/ 4538018 h 13294492"/>
              <a:gd name="connsiteX16572" fmla="*/ 15590968 w 21624131"/>
              <a:gd name="connsiteY16572" fmla="*/ 4524487 h 13294492"/>
              <a:gd name="connsiteX16573" fmla="*/ 7360587 w 21624131"/>
              <a:gd name="connsiteY16573" fmla="*/ 7053108 h 13294492"/>
              <a:gd name="connsiteX16574" fmla="*/ 7377263 w 21624131"/>
              <a:gd name="connsiteY16574" fmla="*/ 7048469 h 13294492"/>
              <a:gd name="connsiteX16575" fmla="*/ 7395666 w 21624131"/>
              <a:gd name="connsiteY16575" fmla="*/ 7071665 h 13294492"/>
              <a:gd name="connsiteX16576" fmla="*/ 7372664 w 21624131"/>
              <a:gd name="connsiteY16576" fmla="*/ 7099497 h 13294492"/>
              <a:gd name="connsiteX16577" fmla="*/ 7354262 w 21624131"/>
              <a:gd name="connsiteY16577" fmla="*/ 7071664 h 13294492"/>
              <a:gd name="connsiteX16578" fmla="*/ 7360587 w 21624131"/>
              <a:gd name="connsiteY16578" fmla="*/ 7053108 h 13294492"/>
              <a:gd name="connsiteX16579" fmla="*/ 2940717 w 21624131"/>
              <a:gd name="connsiteY16579" fmla="*/ 8412249 h 13294492"/>
              <a:gd name="connsiteX16580" fmla="*/ 2991746 w 21624131"/>
              <a:gd name="connsiteY16580" fmla="*/ 8435082 h 13294492"/>
              <a:gd name="connsiteX16581" fmla="*/ 2954633 w 21624131"/>
              <a:gd name="connsiteY16581" fmla="*/ 8476181 h 13294492"/>
              <a:gd name="connsiteX16582" fmla="*/ 2903606 w 21624131"/>
              <a:gd name="connsiteY16582" fmla="*/ 8453348 h 13294492"/>
              <a:gd name="connsiteX16583" fmla="*/ 2940717 w 21624131"/>
              <a:gd name="connsiteY16583" fmla="*/ 8412249 h 13294492"/>
              <a:gd name="connsiteX16584" fmla="*/ 12559912 w 21624131"/>
              <a:gd name="connsiteY16584" fmla="*/ 5447252 h 13294492"/>
              <a:gd name="connsiteX16585" fmla="*/ 12569653 w 21624131"/>
              <a:gd name="connsiteY16585" fmla="*/ 5456274 h 13294492"/>
              <a:gd name="connsiteX16586" fmla="*/ 12555039 w 21624131"/>
              <a:gd name="connsiteY16586" fmla="*/ 5460783 h 13294492"/>
              <a:gd name="connsiteX16587" fmla="*/ 12545298 w 21624131"/>
              <a:gd name="connsiteY16587" fmla="*/ 5451763 h 13294492"/>
              <a:gd name="connsiteX16588" fmla="*/ 12559912 w 21624131"/>
              <a:gd name="connsiteY16588" fmla="*/ 5447252 h 13294492"/>
              <a:gd name="connsiteX16589" fmla="*/ 628483 w 21624131"/>
              <a:gd name="connsiteY16589" fmla="*/ 9108360 h 13294492"/>
              <a:gd name="connsiteX16590" fmla="*/ 641336 w 21624131"/>
              <a:gd name="connsiteY16590" fmla="*/ 9107779 h 13294492"/>
              <a:gd name="connsiteX16591" fmla="*/ 617966 w 21624131"/>
              <a:gd name="connsiteY16591" fmla="*/ 9154169 h 13294492"/>
              <a:gd name="connsiteX16592" fmla="*/ 594594 w 21624131"/>
              <a:gd name="connsiteY16592" fmla="*/ 9158808 h 13294492"/>
              <a:gd name="connsiteX16593" fmla="*/ 608617 w 21624131"/>
              <a:gd name="connsiteY16593" fmla="*/ 9126334 h 13294492"/>
              <a:gd name="connsiteX16594" fmla="*/ 628483 w 21624131"/>
              <a:gd name="connsiteY16594" fmla="*/ 9108360 h 13294492"/>
              <a:gd name="connsiteX16595" fmla="*/ 1478334 w 21624131"/>
              <a:gd name="connsiteY16595" fmla="*/ 8846572 h 13294492"/>
              <a:gd name="connsiteX16596" fmla="*/ 1493747 w 21624131"/>
              <a:gd name="connsiteY16596" fmla="*/ 8847148 h 13294492"/>
              <a:gd name="connsiteX16597" fmla="*/ 1461780 w 21624131"/>
              <a:gd name="connsiteY16597" fmla="*/ 8897751 h 13294492"/>
              <a:gd name="connsiteX16598" fmla="*/ 1420681 w 21624131"/>
              <a:gd name="connsiteY16598" fmla="*/ 8920753 h 13294492"/>
              <a:gd name="connsiteX16599" fmla="*/ 1452647 w 21624131"/>
              <a:gd name="connsiteY16599" fmla="*/ 8870149 h 13294492"/>
              <a:gd name="connsiteX16600" fmla="*/ 1478334 w 21624131"/>
              <a:gd name="connsiteY16600" fmla="*/ 8846572 h 13294492"/>
              <a:gd name="connsiteX16601" fmla="*/ 19107495 w 21624131"/>
              <a:gd name="connsiteY16601" fmla="*/ 3415010 h 13294492"/>
              <a:gd name="connsiteX16602" fmla="*/ 19130048 w 21624131"/>
              <a:gd name="connsiteY16602" fmla="*/ 3466209 h 13294492"/>
              <a:gd name="connsiteX16603" fmla="*/ 19112006 w 21624131"/>
              <a:gd name="connsiteY16603" fmla="*/ 3522060 h 13294492"/>
              <a:gd name="connsiteX16604" fmla="*/ 19093966 w 21624131"/>
              <a:gd name="connsiteY16604" fmla="*/ 3480171 h 13294492"/>
              <a:gd name="connsiteX16605" fmla="*/ 19107495 w 21624131"/>
              <a:gd name="connsiteY16605" fmla="*/ 3415010 h 13294492"/>
              <a:gd name="connsiteX16606" fmla="*/ 2585102 w 21624131"/>
              <a:gd name="connsiteY16606" fmla="*/ 8496187 h 13294492"/>
              <a:gd name="connsiteX16607" fmla="*/ 2635705 w 21624131"/>
              <a:gd name="connsiteY16607" fmla="*/ 8519269 h 13294492"/>
              <a:gd name="connsiteX16608" fmla="*/ 2589704 w 21624131"/>
              <a:gd name="connsiteY16608" fmla="*/ 8565431 h 13294492"/>
              <a:gd name="connsiteX16609" fmla="*/ 2543699 w 21624131"/>
              <a:gd name="connsiteY16609" fmla="*/ 8542350 h 13294492"/>
              <a:gd name="connsiteX16610" fmla="*/ 2585102 w 21624131"/>
              <a:gd name="connsiteY16610" fmla="*/ 8496187 h 13294492"/>
              <a:gd name="connsiteX16611" fmla="*/ 434434 w 21624131"/>
              <a:gd name="connsiteY16611" fmla="*/ 9153654 h 13294492"/>
              <a:gd name="connsiteX16612" fmla="*/ 451911 w 21624131"/>
              <a:gd name="connsiteY16612" fmla="*/ 9149143 h 13294492"/>
              <a:gd name="connsiteX16613" fmla="*/ 424849 w 21624131"/>
              <a:gd name="connsiteY16613" fmla="*/ 9189733 h 13294492"/>
              <a:gd name="connsiteX16614" fmla="*/ 397789 w 21624131"/>
              <a:gd name="connsiteY16614" fmla="*/ 9189734 h 13294492"/>
              <a:gd name="connsiteX16615" fmla="*/ 420339 w 21624131"/>
              <a:gd name="connsiteY16615" fmla="*/ 9158163 h 13294492"/>
              <a:gd name="connsiteX16616" fmla="*/ 434434 w 21624131"/>
              <a:gd name="connsiteY16616" fmla="*/ 9153654 h 13294492"/>
              <a:gd name="connsiteX16617" fmla="*/ 9320832 w 21624131"/>
              <a:gd name="connsiteY16617" fmla="*/ 6412544 h 13294492"/>
              <a:gd name="connsiteX16618" fmla="*/ 9344027 w 21624131"/>
              <a:gd name="connsiteY16618" fmla="*/ 6435739 h 13294492"/>
              <a:gd name="connsiteX16619" fmla="*/ 9334750 w 21624131"/>
              <a:gd name="connsiteY16619" fmla="*/ 6472851 h 13294492"/>
              <a:gd name="connsiteX16620" fmla="*/ 9316193 w 21624131"/>
              <a:gd name="connsiteY16620" fmla="*/ 6449655 h 13294492"/>
              <a:gd name="connsiteX16621" fmla="*/ 9320832 w 21624131"/>
              <a:gd name="connsiteY16621" fmla="*/ 6412544 h 13294492"/>
              <a:gd name="connsiteX16622" fmla="*/ 11305922 w 21624131"/>
              <a:gd name="connsiteY16622" fmla="*/ 5799042 h 13294492"/>
              <a:gd name="connsiteX16623" fmla="*/ 11319452 w 21624131"/>
              <a:gd name="connsiteY16623" fmla="*/ 5812959 h 13294492"/>
              <a:gd name="connsiteX16624" fmla="*/ 11305922 w 21624131"/>
              <a:gd name="connsiteY16624" fmla="*/ 5831514 h 13294492"/>
              <a:gd name="connsiteX16625" fmla="*/ 11292392 w 21624131"/>
              <a:gd name="connsiteY16625" fmla="*/ 5812959 h 13294492"/>
              <a:gd name="connsiteX16626" fmla="*/ 11305922 w 21624131"/>
              <a:gd name="connsiteY16626" fmla="*/ 5799042 h 13294492"/>
              <a:gd name="connsiteX16627" fmla="*/ 20073862 w 21624131"/>
              <a:gd name="connsiteY16627" fmla="*/ 3101107 h 13294492"/>
              <a:gd name="connsiteX16628" fmla="*/ 20097916 w 21624131"/>
              <a:gd name="connsiteY16628" fmla="*/ 3109962 h 13294492"/>
              <a:gd name="connsiteX16629" fmla="*/ 20078673 w 21624131"/>
              <a:gd name="connsiteY16629" fmla="*/ 3132103 h 13294492"/>
              <a:gd name="connsiteX16630" fmla="*/ 20054619 w 21624131"/>
              <a:gd name="connsiteY16630" fmla="*/ 3145387 h 13294492"/>
              <a:gd name="connsiteX16631" fmla="*/ 20073862 w 21624131"/>
              <a:gd name="connsiteY16631" fmla="*/ 3101107 h 13294492"/>
              <a:gd name="connsiteX16632" fmla="*/ 2034958 w 21624131"/>
              <a:gd name="connsiteY16632" fmla="*/ 8643679 h 13294492"/>
              <a:gd name="connsiteX16633" fmla="*/ 2075548 w 21624131"/>
              <a:gd name="connsiteY16633" fmla="*/ 8648380 h 13294492"/>
              <a:gd name="connsiteX16634" fmla="*/ 2039468 w 21624131"/>
              <a:gd name="connsiteY16634" fmla="*/ 8700080 h 13294492"/>
              <a:gd name="connsiteX16635" fmla="*/ 1994367 w 21624131"/>
              <a:gd name="connsiteY16635" fmla="*/ 8704780 h 13294492"/>
              <a:gd name="connsiteX16636" fmla="*/ 2034958 w 21624131"/>
              <a:gd name="connsiteY16636" fmla="*/ 8643679 h 13294492"/>
              <a:gd name="connsiteX16637" fmla="*/ 8432472 w 21624131"/>
              <a:gd name="connsiteY16637" fmla="*/ 6673100 h 13294492"/>
              <a:gd name="connsiteX16638" fmla="*/ 8451028 w 21624131"/>
              <a:gd name="connsiteY16638" fmla="*/ 6719263 h 13294492"/>
              <a:gd name="connsiteX16639" fmla="*/ 8432473 w 21624131"/>
              <a:gd name="connsiteY16639" fmla="*/ 6746961 h 13294492"/>
              <a:gd name="connsiteX16640" fmla="*/ 8418555 w 21624131"/>
              <a:gd name="connsiteY16640" fmla="*/ 6714647 h 13294492"/>
              <a:gd name="connsiteX16641" fmla="*/ 8432472 w 21624131"/>
              <a:gd name="connsiteY16641" fmla="*/ 6673100 h 13294492"/>
              <a:gd name="connsiteX16642" fmla="*/ 20300022 w 21624131"/>
              <a:gd name="connsiteY16642" fmla="*/ 3015775 h 13294492"/>
              <a:gd name="connsiteX16643" fmla="*/ 20314400 w 21624131"/>
              <a:gd name="connsiteY16643" fmla="*/ 3025155 h 13294492"/>
              <a:gd name="connsiteX16644" fmla="*/ 20291398 w 21624131"/>
              <a:gd name="connsiteY16644" fmla="*/ 3067371 h 13294492"/>
              <a:gd name="connsiteX16645" fmla="*/ 20268398 w 21624131"/>
              <a:gd name="connsiteY16645" fmla="*/ 3072061 h 13294492"/>
              <a:gd name="connsiteX16646" fmla="*/ 20282197 w 21624131"/>
              <a:gd name="connsiteY16646" fmla="*/ 3034538 h 13294492"/>
              <a:gd name="connsiteX16647" fmla="*/ 20300022 w 21624131"/>
              <a:gd name="connsiteY16647" fmla="*/ 3015775 h 13294492"/>
              <a:gd name="connsiteX16648" fmla="*/ 5087737 w 21624131"/>
              <a:gd name="connsiteY16648" fmla="*/ 7693492 h 13294492"/>
              <a:gd name="connsiteX16649" fmla="*/ 5106341 w 21624131"/>
              <a:gd name="connsiteY16649" fmla="*/ 7699871 h 13294492"/>
              <a:gd name="connsiteX16650" fmla="*/ 5133401 w 21624131"/>
              <a:gd name="connsiteY16650" fmla="*/ 7741620 h 13294492"/>
              <a:gd name="connsiteX16651" fmla="*/ 5106340 w 21624131"/>
              <a:gd name="connsiteY16651" fmla="*/ 7746258 h 13294492"/>
              <a:gd name="connsiteX16652" fmla="*/ 5079280 w 21624131"/>
              <a:gd name="connsiteY16652" fmla="*/ 7704509 h 13294492"/>
              <a:gd name="connsiteX16653" fmla="*/ 5087737 w 21624131"/>
              <a:gd name="connsiteY16653" fmla="*/ 7693492 h 13294492"/>
              <a:gd name="connsiteX16654" fmla="*/ 824984 w 21624131"/>
              <a:gd name="connsiteY16654" fmla="*/ 9002400 h 13294492"/>
              <a:gd name="connsiteX16655" fmla="*/ 837005 w 21624131"/>
              <a:gd name="connsiteY16655" fmla="*/ 8999515 h 13294492"/>
              <a:gd name="connsiteX16656" fmla="*/ 818687 w 21624131"/>
              <a:gd name="connsiteY16656" fmla="*/ 9045678 h 13294492"/>
              <a:gd name="connsiteX16657" fmla="*/ 786632 w 21624131"/>
              <a:gd name="connsiteY16657" fmla="*/ 9064143 h 13294492"/>
              <a:gd name="connsiteX16658" fmla="*/ 809528 w 21624131"/>
              <a:gd name="connsiteY16658" fmla="*/ 9022596 h 13294492"/>
              <a:gd name="connsiteX16659" fmla="*/ 824984 w 21624131"/>
              <a:gd name="connsiteY16659" fmla="*/ 9002400 h 13294492"/>
              <a:gd name="connsiteX16660" fmla="*/ 18190442 w 21624131"/>
              <a:gd name="connsiteY16660" fmla="*/ 3661258 h 13294492"/>
              <a:gd name="connsiteX16661" fmla="*/ 18214497 w 21624131"/>
              <a:gd name="connsiteY16661" fmla="*/ 3665824 h 13294492"/>
              <a:gd name="connsiteX16662" fmla="*/ 18195253 w 21624131"/>
              <a:gd name="connsiteY16662" fmla="*/ 3720623 h 13294492"/>
              <a:gd name="connsiteX16663" fmla="*/ 18176010 w 21624131"/>
              <a:gd name="connsiteY16663" fmla="*/ 3702358 h 13294492"/>
              <a:gd name="connsiteX16664" fmla="*/ 18190442 w 21624131"/>
              <a:gd name="connsiteY16664" fmla="*/ 3661258 h 13294492"/>
              <a:gd name="connsiteX16665" fmla="*/ 3605885 w 21624131"/>
              <a:gd name="connsiteY16665" fmla="*/ 8146818 h 13294492"/>
              <a:gd name="connsiteX16666" fmla="*/ 3635595 w 21624131"/>
              <a:gd name="connsiteY16666" fmla="*/ 8144473 h 13294492"/>
              <a:gd name="connsiteX16667" fmla="*/ 3677540 w 21624131"/>
              <a:gd name="connsiteY16667" fmla="*/ 8186686 h 13294492"/>
              <a:gd name="connsiteX16668" fmla="*/ 3640256 w 21624131"/>
              <a:gd name="connsiteY16668" fmla="*/ 8205449 h 13294492"/>
              <a:gd name="connsiteX16669" fmla="*/ 3593651 w 21624131"/>
              <a:gd name="connsiteY16669" fmla="*/ 8163235 h 13294492"/>
              <a:gd name="connsiteX16670" fmla="*/ 3605885 w 21624131"/>
              <a:gd name="connsiteY16670" fmla="*/ 8146818 h 13294492"/>
              <a:gd name="connsiteX16671" fmla="*/ 1679917 w 21624131"/>
              <a:gd name="connsiteY16671" fmla="*/ 8738861 h 13294492"/>
              <a:gd name="connsiteX16672" fmla="*/ 1683922 w 21624131"/>
              <a:gd name="connsiteY16672" fmla="*/ 8741688 h 13294492"/>
              <a:gd name="connsiteX16673" fmla="*/ 1655960 w 21624131"/>
              <a:gd name="connsiteY16673" fmla="*/ 8797355 h 13294492"/>
              <a:gd name="connsiteX16674" fmla="*/ 1609354 w 21624131"/>
              <a:gd name="connsiteY16674" fmla="*/ 8820550 h 13294492"/>
              <a:gd name="connsiteX16675" fmla="*/ 1637318 w 21624131"/>
              <a:gd name="connsiteY16675" fmla="*/ 8769522 h 13294492"/>
              <a:gd name="connsiteX16676" fmla="*/ 1679917 w 21624131"/>
              <a:gd name="connsiteY16676" fmla="*/ 8738861 h 13294492"/>
              <a:gd name="connsiteX16677" fmla="*/ 1865615 w 21624131"/>
              <a:gd name="connsiteY16677" fmla="*/ 8667802 h 13294492"/>
              <a:gd name="connsiteX16678" fmla="*/ 1881568 w 21624131"/>
              <a:gd name="connsiteY16678" fmla="*/ 8671253 h 13294492"/>
              <a:gd name="connsiteX16679" fmla="*/ 1849664 w 21624131"/>
              <a:gd name="connsiteY16679" fmla="*/ 8726456 h 13294492"/>
              <a:gd name="connsiteX16680" fmla="*/ 1804088 w 21624131"/>
              <a:gd name="connsiteY16680" fmla="*/ 8744857 h 13294492"/>
              <a:gd name="connsiteX16681" fmla="*/ 1835990 w 21624131"/>
              <a:gd name="connsiteY16681" fmla="*/ 8685054 h 13294492"/>
              <a:gd name="connsiteX16682" fmla="*/ 1865615 w 21624131"/>
              <a:gd name="connsiteY16682" fmla="*/ 8667802 h 13294492"/>
              <a:gd name="connsiteX16683" fmla="*/ 4920481 w 21624131"/>
              <a:gd name="connsiteY16683" fmla="*/ 7726581 h 13294492"/>
              <a:gd name="connsiteX16684" fmla="*/ 4940231 w 21624131"/>
              <a:gd name="connsiteY16684" fmla="*/ 7737135 h 13294492"/>
              <a:gd name="connsiteX16685" fmla="*/ 4973744 w 21624131"/>
              <a:gd name="connsiteY16685" fmla="*/ 7779347 h 13294492"/>
              <a:gd name="connsiteX16686" fmla="*/ 4949806 w 21624131"/>
              <a:gd name="connsiteY16686" fmla="*/ 7784039 h 13294492"/>
              <a:gd name="connsiteX16687" fmla="*/ 4911504 w 21624131"/>
              <a:gd name="connsiteY16687" fmla="*/ 7737135 h 13294492"/>
              <a:gd name="connsiteX16688" fmla="*/ 4920481 w 21624131"/>
              <a:gd name="connsiteY16688" fmla="*/ 7726581 h 13294492"/>
              <a:gd name="connsiteX16689" fmla="*/ 5252355 w 21624131"/>
              <a:gd name="connsiteY16689" fmla="*/ 7624290 h 13294492"/>
              <a:gd name="connsiteX16690" fmla="*/ 5268704 w 21624131"/>
              <a:gd name="connsiteY16690" fmla="*/ 7624871 h 13294492"/>
              <a:gd name="connsiteX16691" fmla="*/ 5295764 w 21624131"/>
              <a:gd name="connsiteY16691" fmla="*/ 7675898 h 13294492"/>
              <a:gd name="connsiteX16692" fmla="*/ 5268703 w 21624131"/>
              <a:gd name="connsiteY16692" fmla="*/ 7680536 h 13294492"/>
              <a:gd name="connsiteX16693" fmla="*/ 5246153 w 21624131"/>
              <a:gd name="connsiteY16693" fmla="*/ 7634149 h 13294492"/>
              <a:gd name="connsiteX16694" fmla="*/ 5252355 w 21624131"/>
              <a:gd name="connsiteY16694" fmla="*/ 7624290 h 13294492"/>
              <a:gd name="connsiteX16695" fmla="*/ 1257761 w 21624131"/>
              <a:gd name="connsiteY16695" fmla="*/ 8844468 h 13294492"/>
              <a:gd name="connsiteX16696" fmla="*/ 1261022 w 21624131"/>
              <a:gd name="connsiteY16696" fmla="*/ 8847222 h 13294492"/>
              <a:gd name="connsiteX16697" fmla="*/ 1237829 w 21624131"/>
              <a:gd name="connsiteY16697" fmla="*/ 8893613 h 13294492"/>
              <a:gd name="connsiteX16698" fmla="*/ 1196078 w 21624131"/>
              <a:gd name="connsiteY16698" fmla="*/ 8926085 h 13294492"/>
              <a:gd name="connsiteX16699" fmla="*/ 1219272 w 21624131"/>
              <a:gd name="connsiteY16699" fmla="*/ 8879696 h 13294492"/>
              <a:gd name="connsiteX16700" fmla="*/ 1257761 w 21624131"/>
              <a:gd name="connsiteY16700" fmla="*/ 8844468 h 13294492"/>
              <a:gd name="connsiteX16701" fmla="*/ 10941507 w 21624131"/>
              <a:gd name="connsiteY16701" fmla="*/ 5857803 h 13294492"/>
              <a:gd name="connsiteX16702" fmla="*/ 10959548 w 21624131"/>
              <a:gd name="connsiteY16702" fmla="*/ 5867081 h 13294492"/>
              <a:gd name="connsiteX16703" fmla="*/ 10946017 w 21624131"/>
              <a:gd name="connsiteY16703" fmla="*/ 5885636 h 13294492"/>
              <a:gd name="connsiteX16704" fmla="*/ 10932486 w 21624131"/>
              <a:gd name="connsiteY16704" fmla="*/ 5876358 h 13294492"/>
              <a:gd name="connsiteX16705" fmla="*/ 10941507 w 21624131"/>
              <a:gd name="connsiteY16705" fmla="*/ 5857803 h 13294492"/>
              <a:gd name="connsiteX16706" fmla="*/ 4753391 w 21624131"/>
              <a:gd name="connsiteY16706" fmla="*/ 7755388 h 13294492"/>
              <a:gd name="connsiteX16707" fmla="*/ 4774266 w 21624131"/>
              <a:gd name="connsiteY16707" fmla="*/ 7759492 h 13294492"/>
              <a:gd name="connsiteX16708" fmla="*/ 4811377 w 21624131"/>
              <a:gd name="connsiteY16708" fmla="*/ 7806399 h 13294492"/>
              <a:gd name="connsiteX16709" fmla="*/ 4778905 w 21624131"/>
              <a:gd name="connsiteY16709" fmla="*/ 7806398 h 13294492"/>
              <a:gd name="connsiteX16710" fmla="*/ 4746433 w 21624131"/>
              <a:gd name="connsiteY16710" fmla="*/ 7768874 h 13294492"/>
              <a:gd name="connsiteX16711" fmla="*/ 4753391 w 21624131"/>
              <a:gd name="connsiteY16711" fmla="*/ 7755388 h 13294492"/>
              <a:gd name="connsiteX16712" fmla="*/ 12189450 w 21624131"/>
              <a:gd name="connsiteY16712" fmla="*/ 5463489 h 13294492"/>
              <a:gd name="connsiteX16713" fmla="*/ 12198922 w 21624131"/>
              <a:gd name="connsiteY16713" fmla="*/ 5468225 h 13294492"/>
              <a:gd name="connsiteX16714" fmla="*/ 12198921 w 21624131"/>
              <a:gd name="connsiteY16714" fmla="*/ 5482432 h 13294492"/>
              <a:gd name="connsiteX16715" fmla="*/ 12179978 w 21624131"/>
              <a:gd name="connsiteY16715" fmla="*/ 5472961 h 13294492"/>
              <a:gd name="connsiteX16716" fmla="*/ 12189450 w 21624131"/>
              <a:gd name="connsiteY16716" fmla="*/ 5463489 h 13294492"/>
              <a:gd name="connsiteX16717" fmla="*/ 3763527 w 21624131"/>
              <a:gd name="connsiteY16717" fmla="*/ 8054737 h 13294492"/>
              <a:gd name="connsiteX16718" fmla="*/ 3792902 w 21624131"/>
              <a:gd name="connsiteY16718" fmla="*/ 8052417 h 13294492"/>
              <a:gd name="connsiteX16719" fmla="*/ 3839904 w 21624131"/>
              <a:gd name="connsiteY16719" fmla="*/ 8094167 h 13294492"/>
              <a:gd name="connsiteX16720" fmla="*/ 3797602 w 21624131"/>
              <a:gd name="connsiteY16720" fmla="*/ 8108084 h 13294492"/>
              <a:gd name="connsiteX16721" fmla="*/ 3755303 w 21624131"/>
              <a:gd name="connsiteY16721" fmla="*/ 8070972 h 13294492"/>
              <a:gd name="connsiteX16722" fmla="*/ 3763527 w 21624131"/>
              <a:gd name="connsiteY16722" fmla="*/ 8054737 h 13294492"/>
              <a:gd name="connsiteX16723" fmla="*/ 16543233 w 21624131"/>
              <a:gd name="connsiteY16723" fmla="*/ 4123990 h 13294492"/>
              <a:gd name="connsiteX16724" fmla="*/ 16552975 w 21624131"/>
              <a:gd name="connsiteY16724" fmla="*/ 4128050 h 13294492"/>
              <a:gd name="connsiteX16725" fmla="*/ 16543233 w 21624131"/>
              <a:gd name="connsiteY16725" fmla="*/ 4140227 h 13294492"/>
              <a:gd name="connsiteX16726" fmla="*/ 16528619 w 21624131"/>
              <a:gd name="connsiteY16726" fmla="*/ 4136168 h 13294492"/>
              <a:gd name="connsiteX16727" fmla="*/ 16543233 w 21624131"/>
              <a:gd name="connsiteY16727" fmla="*/ 4123990 h 13294492"/>
              <a:gd name="connsiteX16728" fmla="*/ 3107912 w 21624131"/>
              <a:gd name="connsiteY16728" fmla="*/ 8256144 h 13294492"/>
              <a:gd name="connsiteX16729" fmla="*/ 3150534 w 21624131"/>
              <a:gd name="connsiteY16729" fmla="*/ 8283977 h 13294492"/>
              <a:gd name="connsiteX16730" fmla="*/ 3117384 w 21624131"/>
              <a:gd name="connsiteY16730" fmla="*/ 8316451 h 13294492"/>
              <a:gd name="connsiteX16731" fmla="*/ 3065292 w 21624131"/>
              <a:gd name="connsiteY16731" fmla="*/ 8293255 h 13294492"/>
              <a:gd name="connsiteX16732" fmla="*/ 3107912 w 21624131"/>
              <a:gd name="connsiteY16732" fmla="*/ 8256144 h 13294492"/>
              <a:gd name="connsiteX16733" fmla="*/ 221218 w 21624131"/>
              <a:gd name="connsiteY16733" fmla="*/ 9143129 h 13294492"/>
              <a:gd name="connsiteX16734" fmla="*/ 254368 w 21624131"/>
              <a:gd name="connsiteY16734" fmla="*/ 9147940 h 13294492"/>
              <a:gd name="connsiteX16735" fmla="*/ 221219 w 21624131"/>
              <a:gd name="connsiteY16735" fmla="*/ 9176805 h 13294492"/>
              <a:gd name="connsiteX16736" fmla="*/ 197541 w 21624131"/>
              <a:gd name="connsiteY16736" fmla="*/ 9167183 h 13294492"/>
              <a:gd name="connsiteX16737" fmla="*/ 221218 w 21624131"/>
              <a:gd name="connsiteY16737" fmla="*/ 9143129 h 13294492"/>
              <a:gd name="connsiteX16738" fmla="*/ 12712532 w 21624131"/>
              <a:gd name="connsiteY16738" fmla="*/ 5298420 h 13294492"/>
              <a:gd name="connsiteX16739" fmla="*/ 12732016 w 21624131"/>
              <a:gd name="connsiteY16739" fmla="*/ 5302930 h 13294492"/>
              <a:gd name="connsiteX16740" fmla="*/ 12727146 w 21624131"/>
              <a:gd name="connsiteY16740" fmla="*/ 5311952 h 13294492"/>
              <a:gd name="connsiteX16741" fmla="*/ 12712532 w 21624131"/>
              <a:gd name="connsiteY16741" fmla="*/ 5307441 h 13294492"/>
              <a:gd name="connsiteX16742" fmla="*/ 12712532 w 21624131"/>
              <a:gd name="connsiteY16742" fmla="*/ 5298420 h 13294492"/>
              <a:gd name="connsiteX16743" fmla="*/ 7003287 w 21624131"/>
              <a:gd name="connsiteY16743" fmla="*/ 7051948 h 13294492"/>
              <a:gd name="connsiteX16744" fmla="*/ 7025838 w 21624131"/>
              <a:gd name="connsiteY16744" fmla="*/ 7098854 h 13294492"/>
              <a:gd name="connsiteX16745" fmla="*/ 7012307 w 21624131"/>
              <a:gd name="connsiteY16745" fmla="*/ 7122306 h 13294492"/>
              <a:gd name="connsiteX16746" fmla="*/ 6989756 w 21624131"/>
              <a:gd name="connsiteY16746" fmla="*/ 7103544 h 13294492"/>
              <a:gd name="connsiteX16747" fmla="*/ 7003287 w 21624131"/>
              <a:gd name="connsiteY16747" fmla="*/ 7051948 h 13294492"/>
              <a:gd name="connsiteX16748" fmla="*/ 4585691 w 21624131"/>
              <a:gd name="connsiteY16748" fmla="*/ 7784951 h 13294492"/>
              <a:gd name="connsiteX16749" fmla="*/ 4606798 w 21624131"/>
              <a:gd name="connsiteY16749" fmla="*/ 7788898 h 13294492"/>
              <a:gd name="connsiteX16750" fmla="*/ 4649014 w 21624131"/>
              <a:gd name="connsiteY16750" fmla="*/ 7829488 h 13294492"/>
              <a:gd name="connsiteX16751" fmla="*/ 4620870 w 21624131"/>
              <a:gd name="connsiteY16751" fmla="*/ 7838509 h 13294492"/>
              <a:gd name="connsiteX16752" fmla="*/ 4578655 w 21624131"/>
              <a:gd name="connsiteY16752" fmla="*/ 7797918 h 13294492"/>
              <a:gd name="connsiteX16753" fmla="*/ 4585691 w 21624131"/>
              <a:gd name="connsiteY16753" fmla="*/ 7784951 h 13294492"/>
              <a:gd name="connsiteX16754" fmla="*/ 5413027 w 21624131"/>
              <a:gd name="connsiteY16754" fmla="*/ 7522901 h 13294492"/>
              <a:gd name="connsiteX16755" fmla="*/ 5431069 w 21624131"/>
              <a:gd name="connsiteY16755" fmla="*/ 7524077 h 13294492"/>
              <a:gd name="connsiteX16756" fmla="*/ 5458128 w 21624131"/>
              <a:gd name="connsiteY16756" fmla="*/ 7561599 h 13294492"/>
              <a:gd name="connsiteX16757" fmla="*/ 5440087 w 21624131"/>
              <a:gd name="connsiteY16757" fmla="*/ 7585051 h 13294492"/>
              <a:gd name="connsiteX16758" fmla="*/ 5408517 w 21624131"/>
              <a:gd name="connsiteY16758" fmla="*/ 7542838 h 13294492"/>
              <a:gd name="connsiteX16759" fmla="*/ 5413027 w 21624131"/>
              <a:gd name="connsiteY16759" fmla="*/ 7522901 h 13294492"/>
              <a:gd name="connsiteX16760" fmla="*/ 13045919 w 21624131"/>
              <a:gd name="connsiteY16760" fmla="*/ 5173942 h 13294492"/>
              <a:gd name="connsiteX16761" fmla="*/ 13049979 w 21624131"/>
              <a:gd name="connsiteY16761" fmla="*/ 5173941 h 13294492"/>
              <a:gd name="connsiteX16762" fmla="*/ 13054037 w 21624131"/>
              <a:gd name="connsiteY16762" fmla="*/ 5176648 h 13294492"/>
              <a:gd name="connsiteX16763" fmla="*/ 13049978 w 21624131"/>
              <a:gd name="connsiteY16763" fmla="*/ 5176649 h 13294492"/>
              <a:gd name="connsiteX16764" fmla="*/ 13045919 w 21624131"/>
              <a:gd name="connsiteY16764" fmla="*/ 5173942 h 13294492"/>
              <a:gd name="connsiteX16765" fmla="*/ 16353401 w 21624131"/>
              <a:gd name="connsiteY16765" fmla="*/ 4154011 h 13294492"/>
              <a:gd name="connsiteX16766" fmla="*/ 16358138 w 21624131"/>
              <a:gd name="connsiteY16766" fmla="*/ 4155787 h 13294492"/>
              <a:gd name="connsiteX16767" fmla="*/ 16343930 w 21624131"/>
              <a:gd name="connsiteY16767" fmla="*/ 4169993 h 13294492"/>
              <a:gd name="connsiteX16768" fmla="*/ 16339195 w 21624131"/>
              <a:gd name="connsiteY16768" fmla="*/ 4165258 h 13294492"/>
              <a:gd name="connsiteX16769" fmla="*/ 16348667 w 21624131"/>
              <a:gd name="connsiteY16769" fmla="*/ 4155786 h 13294492"/>
              <a:gd name="connsiteX16770" fmla="*/ 16353401 w 21624131"/>
              <a:gd name="connsiteY16770" fmla="*/ 4154011 h 13294492"/>
              <a:gd name="connsiteX16771" fmla="*/ 6107120 w 21624131"/>
              <a:gd name="connsiteY16771" fmla="*/ 7304462 h 13294492"/>
              <a:gd name="connsiteX16772" fmla="*/ 6119389 w 21624131"/>
              <a:gd name="connsiteY16772" fmla="*/ 7300909 h 13294492"/>
              <a:gd name="connsiteX16773" fmla="*/ 6142760 w 21624131"/>
              <a:gd name="connsiteY16773" fmla="*/ 7334059 h 13294492"/>
              <a:gd name="connsiteX16774" fmla="*/ 6124064 w 21624131"/>
              <a:gd name="connsiteY16774" fmla="*/ 7353003 h 13294492"/>
              <a:gd name="connsiteX16775" fmla="*/ 6091344 w 21624131"/>
              <a:gd name="connsiteY16775" fmla="*/ 7315117 h 13294492"/>
              <a:gd name="connsiteX16776" fmla="*/ 6107120 w 21624131"/>
              <a:gd name="connsiteY16776" fmla="*/ 7304462 h 13294492"/>
              <a:gd name="connsiteX16777" fmla="*/ 3928281 w 21624131"/>
              <a:gd name="connsiteY16777" fmla="*/ 7973940 h 13294492"/>
              <a:gd name="connsiteX16778" fmla="*/ 3951001 w 21624131"/>
              <a:gd name="connsiteY16778" fmla="*/ 7973940 h 13294492"/>
              <a:gd name="connsiteX16779" fmla="*/ 3997606 w 21624131"/>
              <a:gd name="connsiteY16779" fmla="*/ 8015690 h 13294492"/>
              <a:gd name="connsiteX16780" fmla="*/ 3969643 w 21624131"/>
              <a:gd name="connsiteY16780" fmla="*/ 8029607 h 13294492"/>
              <a:gd name="connsiteX16781" fmla="*/ 3923038 w 21624131"/>
              <a:gd name="connsiteY16781" fmla="*/ 7987856 h 13294492"/>
              <a:gd name="connsiteX16782" fmla="*/ 3928281 w 21624131"/>
              <a:gd name="connsiteY16782" fmla="*/ 7973940 h 13294492"/>
              <a:gd name="connsiteX16783" fmla="*/ 16155180 w 21624131"/>
              <a:gd name="connsiteY16783" fmla="*/ 4210583 h 13294492"/>
              <a:gd name="connsiteX16784" fmla="*/ 16160592 w 21624131"/>
              <a:gd name="connsiteY16784" fmla="*/ 4210583 h 13294492"/>
              <a:gd name="connsiteX16785" fmla="*/ 16149770 w 21624131"/>
              <a:gd name="connsiteY16785" fmla="*/ 4224114 h 13294492"/>
              <a:gd name="connsiteX16786" fmla="*/ 16144356 w 21624131"/>
              <a:gd name="connsiteY16786" fmla="*/ 4224113 h 13294492"/>
              <a:gd name="connsiteX16787" fmla="*/ 16155180 w 21624131"/>
              <a:gd name="connsiteY16787" fmla="*/ 4210583 h 13294492"/>
              <a:gd name="connsiteX16788" fmla="*/ 12878142 w 21624131"/>
              <a:gd name="connsiteY16788" fmla="*/ 5214532 h 13294492"/>
              <a:gd name="connsiteX16789" fmla="*/ 12888966 w 21624131"/>
              <a:gd name="connsiteY16789" fmla="*/ 5214531 h 13294492"/>
              <a:gd name="connsiteX16790" fmla="*/ 12894378 w 21624131"/>
              <a:gd name="connsiteY16790" fmla="*/ 5219943 h 13294492"/>
              <a:gd name="connsiteX16791" fmla="*/ 12883554 w 21624131"/>
              <a:gd name="connsiteY16791" fmla="*/ 5219943 h 13294492"/>
              <a:gd name="connsiteX16792" fmla="*/ 12878142 w 21624131"/>
              <a:gd name="connsiteY16792" fmla="*/ 5214532 h 13294492"/>
              <a:gd name="connsiteX16793" fmla="*/ 4422719 w 21624131"/>
              <a:gd name="connsiteY16793" fmla="*/ 7814919 h 13294492"/>
              <a:gd name="connsiteX16794" fmla="*/ 4440985 w 21624131"/>
              <a:gd name="connsiteY16794" fmla="*/ 7819024 h 13294492"/>
              <a:gd name="connsiteX16795" fmla="*/ 4486650 w 21624131"/>
              <a:gd name="connsiteY16795" fmla="*/ 7865930 h 13294492"/>
              <a:gd name="connsiteX16796" fmla="*/ 4459251 w 21624131"/>
              <a:gd name="connsiteY16796" fmla="*/ 7870619 h 13294492"/>
              <a:gd name="connsiteX16797" fmla="*/ 4418153 w 21624131"/>
              <a:gd name="connsiteY16797" fmla="*/ 7828405 h 13294492"/>
              <a:gd name="connsiteX16798" fmla="*/ 4422719 w 21624131"/>
              <a:gd name="connsiteY16798" fmla="*/ 7814919 h 13294492"/>
              <a:gd name="connsiteX16799" fmla="*/ 1027754 w 21624131"/>
              <a:gd name="connsiteY16799" fmla="*/ 8858457 h 13294492"/>
              <a:gd name="connsiteX16800" fmla="*/ 1031010 w 21624131"/>
              <a:gd name="connsiteY16800" fmla="*/ 8862444 h 13294492"/>
              <a:gd name="connsiteX16801" fmla="*/ 1016803 w 21624131"/>
              <a:gd name="connsiteY16801" fmla="*/ 8898905 h 13294492"/>
              <a:gd name="connsiteX16802" fmla="*/ 974183 w 21624131"/>
              <a:gd name="connsiteY16802" fmla="*/ 8935366 h 13294492"/>
              <a:gd name="connsiteX16803" fmla="*/ 993125 w 21624131"/>
              <a:gd name="connsiteY16803" fmla="*/ 8894347 h 13294492"/>
              <a:gd name="connsiteX16804" fmla="*/ 1027754 w 21624131"/>
              <a:gd name="connsiteY16804" fmla="*/ 8858457 h 13294492"/>
              <a:gd name="connsiteX16805" fmla="*/ 2385751 w 21624131"/>
              <a:gd name="connsiteY16805" fmla="*/ 8435860 h 13294492"/>
              <a:gd name="connsiteX16806" fmla="*/ 2432750 w 21624131"/>
              <a:gd name="connsiteY16806" fmla="*/ 8449709 h 13294492"/>
              <a:gd name="connsiteX16807" fmla="*/ 2395150 w 21624131"/>
              <a:gd name="connsiteY16807" fmla="*/ 8495872 h 13294492"/>
              <a:gd name="connsiteX16808" fmla="*/ 2348150 w 21624131"/>
              <a:gd name="connsiteY16808" fmla="*/ 8486639 h 13294492"/>
              <a:gd name="connsiteX16809" fmla="*/ 2385751 w 21624131"/>
              <a:gd name="connsiteY16809" fmla="*/ 8435860 h 13294492"/>
              <a:gd name="connsiteX16810" fmla="*/ 4093256 w 21624131"/>
              <a:gd name="connsiteY16810" fmla="*/ 7909575 h 13294492"/>
              <a:gd name="connsiteX16811" fmla="*/ 4120378 w 21624131"/>
              <a:gd name="connsiteY16811" fmla="*/ 7913634 h 13294492"/>
              <a:gd name="connsiteX16812" fmla="*/ 4157307 w 21624131"/>
              <a:gd name="connsiteY16812" fmla="*/ 7955385 h 13294492"/>
              <a:gd name="connsiteX16813" fmla="*/ 4124994 w 21624131"/>
              <a:gd name="connsiteY16813" fmla="*/ 7964662 h 13294492"/>
              <a:gd name="connsiteX16814" fmla="*/ 4083446 w 21624131"/>
              <a:gd name="connsiteY16814" fmla="*/ 7922911 h 13294492"/>
              <a:gd name="connsiteX16815" fmla="*/ 4093256 w 21624131"/>
              <a:gd name="connsiteY16815" fmla="*/ 7909575 h 13294492"/>
              <a:gd name="connsiteX16816" fmla="*/ 4257928 w 21624131"/>
              <a:gd name="connsiteY16816" fmla="*/ 7858217 h 13294492"/>
              <a:gd name="connsiteX16817" fmla="*/ 4282741 w 21624131"/>
              <a:gd name="connsiteY16817" fmla="*/ 7862322 h 13294492"/>
              <a:gd name="connsiteX16818" fmla="*/ 4319671 w 21624131"/>
              <a:gd name="connsiteY16818" fmla="*/ 7899846 h 13294492"/>
              <a:gd name="connsiteX16819" fmla="*/ 4291974 w 21624131"/>
              <a:gd name="connsiteY16819" fmla="*/ 7913917 h 13294492"/>
              <a:gd name="connsiteX16820" fmla="*/ 4250427 w 21624131"/>
              <a:gd name="connsiteY16820" fmla="*/ 7871703 h 13294492"/>
              <a:gd name="connsiteX16821" fmla="*/ 4257928 w 21624131"/>
              <a:gd name="connsiteY16821" fmla="*/ 7858217 h 13294492"/>
              <a:gd name="connsiteX16822" fmla="*/ 10576188 w 21624131"/>
              <a:gd name="connsiteY16822" fmla="*/ 5912696 h 13294492"/>
              <a:gd name="connsiteX16823" fmla="*/ 10594229 w 21624131"/>
              <a:gd name="connsiteY16823" fmla="*/ 5921974 h 13294492"/>
              <a:gd name="connsiteX16824" fmla="*/ 10580698 w 21624131"/>
              <a:gd name="connsiteY16824" fmla="*/ 5945171 h 13294492"/>
              <a:gd name="connsiteX16825" fmla="*/ 10567167 w 21624131"/>
              <a:gd name="connsiteY16825" fmla="*/ 5935892 h 13294492"/>
              <a:gd name="connsiteX16826" fmla="*/ 10576188 w 21624131"/>
              <a:gd name="connsiteY16826" fmla="*/ 5912696 h 13294492"/>
              <a:gd name="connsiteX16827" fmla="*/ 19452670 w 21624131"/>
              <a:gd name="connsiteY16827" fmla="*/ 3182288 h 13294492"/>
              <a:gd name="connsiteX16828" fmla="*/ 19476724 w 21624131"/>
              <a:gd name="connsiteY16828" fmla="*/ 3228516 h 13294492"/>
              <a:gd name="connsiteX16829" fmla="*/ 19467102 w 21624131"/>
              <a:gd name="connsiteY16829" fmla="*/ 3293236 h 13294492"/>
              <a:gd name="connsiteX16830" fmla="*/ 19443049 w 21624131"/>
              <a:gd name="connsiteY16830" fmla="*/ 3256253 h 13294492"/>
              <a:gd name="connsiteX16831" fmla="*/ 19452670 w 21624131"/>
              <a:gd name="connsiteY16831" fmla="*/ 3182288 h 13294492"/>
              <a:gd name="connsiteX16832" fmla="*/ 2731058 w 21624131"/>
              <a:gd name="connsiteY16832" fmla="*/ 8313584 h 13294492"/>
              <a:gd name="connsiteX16833" fmla="*/ 2747081 w 21624131"/>
              <a:gd name="connsiteY16833" fmla="*/ 8309589 h 13294492"/>
              <a:gd name="connsiteX16834" fmla="*/ 2788099 w 21624131"/>
              <a:gd name="connsiteY16834" fmla="*/ 8333267 h 13294492"/>
              <a:gd name="connsiteX16835" fmla="*/ 2751638 w 21624131"/>
              <a:gd name="connsiteY16835" fmla="*/ 8375886 h 13294492"/>
              <a:gd name="connsiteX16836" fmla="*/ 2706063 w 21624131"/>
              <a:gd name="connsiteY16836" fmla="*/ 8352208 h 13294492"/>
              <a:gd name="connsiteX16837" fmla="*/ 2731058 w 21624131"/>
              <a:gd name="connsiteY16837" fmla="*/ 8313584 h 13294492"/>
              <a:gd name="connsiteX16838" fmla="*/ 1448321 w 21624131"/>
              <a:gd name="connsiteY16838" fmla="*/ 8698222 h 13294492"/>
              <a:gd name="connsiteX16839" fmla="*/ 1451352 w 21624131"/>
              <a:gd name="connsiteY16839" fmla="*/ 8699164 h 13294492"/>
              <a:gd name="connsiteX16840" fmla="*/ 1424291 w 21624131"/>
              <a:gd name="connsiteY16840" fmla="*/ 8754831 h 13294492"/>
              <a:gd name="connsiteX16841" fmla="*/ 1388209 w 21624131"/>
              <a:gd name="connsiteY16841" fmla="*/ 8782665 h 13294492"/>
              <a:gd name="connsiteX16842" fmla="*/ 1419780 w 21624131"/>
              <a:gd name="connsiteY16842" fmla="*/ 8722359 h 13294492"/>
              <a:gd name="connsiteX16843" fmla="*/ 1448321 w 21624131"/>
              <a:gd name="connsiteY16843" fmla="*/ 8698222 h 13294492"/>
              <a:gd name="connsiteX16844" fmla="*/ 17639909 w 21624131"/>
              <a:gd name="connsiteY16844" fmla="*/ 3715379 h 13294492"/>
              <a:gd name="connsiteX16845" fmla="*/ 17648928 w 21624131"/>
              <a:gd name="connsiteY16845" fmla="*/ 3748098 h 13294492"/>
              <a:gd name="connsiteX16846" fmla="*/ 17630889 w 21624131"/>
              <a:gd name="connsiteY16846" fmla="*/ 3766796 h 13294492"/>
              <a:gd name="connsiteX16847" fmla="*/ 17626379 w 21624131"/>
              <a:gd name="connsiteY16847" fmla="*/ 3738750 h 13294492"/>
              <a:gd name="connsiteX16848" fmla="*/ 17639909 w 21624131"/>
              <a:gd name="connsiteY16848" fmla="*/ 3715379 h 13294492"/>
              <a:gd name="connsiteX16849" fmla="*/ 7535476 w 21624131"/>
              <a:gd name="connsiteY16849" fmla="*/ 6821931 h 13294492"/>
              <a:gd name="connsiteX16850" fmla="*/ 7553517 w 21624131"/>
              <a:gd name="connsiteY16850" fmla="*/ 6853987 h 13294492"/>
              <a:gd name="connsiteX16851" fmla="*/ 7530966 w 21624131"/>
              <a:gd name="connsiteY16851" fmla="*/ 6872306 h 13294492"/>
              <a:gd name="connsiteX16852" fmla="*/ 7517435 w 21624131"/>
              <a:gd name="connsiteY16852" fmla="*/ 6844829 h 13294492"/>
              <a:gd name="connsiteX16853" fmla="*/ 7535476 w 21624131"/>
              <a:gd name="connsiteY16853" fmla="*/ 6821931 h 13294492"/>
              <a:gd name="connsiteX16854" fmla="*/ 11824404 w 21624131"/>
              <a:gd name="connsiteY16854" fmla="*/ 5487844 h 13294492"/>
              <a:gd name="connsiteX16855" fmla="*/ 11839017 w 21624131"/>
              <a:gd name="connsiteY16855" fmla="*/ 5497588 h 13294492"/>
              <a:gd name="connsiteX16856" fmla="*/ 11824403 w 21624131"/>
              <a:gd name="connsiteY16856" fmla="*/ 5512200 h 13294492"/>
              <a:gd name="connsiteX16857" fmla="*/ 11814661 w 21624131"/>
              <a:gd name="connsiteY16857" fmla="*/ 5497587 h 13294492"/>
              <a:gd name="connsiteX16858" fmla="*/ 11824404 w 21624131"/>
              <a:gd name="connsiteY16858" fmla="*/ 5487844 h 13294492"/>
              <a:gd name="connsiteX16859" fmla="*/ 15946816 w 21624131"/>
              <a:gd name="connsiteY16859" fmla="*/ 4218702 h 13294492"/>
              <a:gd name="connsiteX16860" fmla="*/ 15952228 w 21624131"/>
              <a:gd name="connsiteY16860" fmla="*/ 4224113 h 13294492"/>
              <a:gd name="connsiteX16861" fmla="*/ 15946817 w 21624131"/>
              <a:gd name="connsiteY16861" fmla="*/ 4234938 h 13294492"/>
              <a:gd name="connsiteX16862" fmla="*/ 15941405 w 21624131"/>
              <a:gd name="connsiteY16862" fmla="*/ 4224114 h 13294492"/>
              <a:gd name="connsiteX16863" fmla="*/ 15946816 w 21624131"/>
              <a:gd name="connsiteY16863" fmla="*/ 4218702 h 13294492"/>
              <a:gd name="connsiteX16864" fmla="*/ 6642478 w 21624131"/>
              <a:gd name="connsiteY16864" fmla="*/ 7079008 h 13294492"/>
              <a:gd name="connsiteX16865" fmla="*/ 6665029 w 21624131"/>
              <a:gd name="connsiteY16865" fmla="*/ 7130604 h 13294492"/>
              <a:gd name="connsiteX16866" fmla="*/ 6646988 w 21624131"/>
              <a:gd name="connsiteY16866" fmla="*/ 7149367 h 13294492"/>
              <a:gd name="connsiteX16867" fmla="*/ 6624437 w 21624131"/>
              <a:gd name="connsiteY16867" fmla="*/ 7130605 h 13294492"/>
              <a:gd name="connsiteX16868" fmla="*/ 6642478 w 21624131"/>
              <a:gd name="connsiteY16868" fmla="*/ 7079008 h 13294492"/>
              <a:gd name="connsiteX16869" fmla="*/ 17088774 w 21624131"/>
              <a:gd name="connsiteY16869" fmla="*/ 3864209 h 13294492"/>
              <a:gd name="connsiteX16870" fmla="*/ 17097796 w 21624131"/>
              <a:gd name="connsiteY16870" fmla="*/ 3882610 h 13294492"/>
              <a:gd name="connsiteX16871" fmla="*/ 17088773 w 21624131"/>
              <a:gd name="connsiteY16871" fmla="*/ 3910212 h 13294492"/>
              <a:gd name="connsiteX16872" fmla="*/ 17075243 w 21624131"/>
              <a:gd name="connsiteY16872" fmla="*/ 3896412 h 13294492"/>
              <a:gd name="connsiteX16873" fmla="*/ 17088774 w 21624131"/>
              <a:gd name="connsiteY16873" fmla="*/ 3864209 h 13294492"/>
              <a:gd name="connsiteX16874" fmla="*/ 8955032 w 21624131"/>
              <a:gd name="connsiteY16874" fmla="*/ 6361904 h 13294492"/>
              <a:gd name="connsiteX16875" fmla="*/ 8978708 w 21624131"/>
              <a:gd name="connsiteY16875" fmla="*/ 6394375 h 13294492"/>
              <a:gd name="connsiteX16876" fmla="*/ 8955031 w 21624131"/>
              <a:gd name="connsiteY16876" fmla="*/ 6426848 h 13294492"/>
              <a:gd name="connsiteX16877" fmla="*/ 8940824 w 21624131"/>
              <a:gd name="connsiteY16877" fmla="*/ 6389737 h 13294492"/>
              <a:gd name="connsiteX16878" fmla="*/ 8955032 w 21624131"/>
              <a:gd name="connsiteY16878" fmla="*/ 6361904 h 13294492"/>
              <a:gd name="connsiteX16879" fmla="*/ 3260956 w 21624131"/>
              <a:gd name="connsiteY16879" fmla="*/ 8112722 h 13294492"/>
              <a:gd name="connsiteX16880" fmla="*/ 3312221 w 21624131"/>
              <a:gd name="connsiteY16880" fmla="*/ 8145194 h 13294492"/>
              <a:gd name="connsiteX16881" fmla="*/ 3274937 w 21624131"/>
              <a:gd name="connsiteY16881" fmla="*/ 8177666 h 13294492"/>
              <a:gd name="connsiteX16882" fmla="*/ 3228331 w 21624131"/>
              <a:gd name="connsiteY16882" fmla="*/ 8145193 h 13294492"/>
              <a:gd name="connsiteX16883" fmla="*/ 3260956 w 21624131"/>
              <a:gd name="connsiteY16883" fmla="*/ 8112722 h 13294492"/>
              <a:gd name="connsiteX16884" fmla="*/ 10214608 w 21624131"/>
              <a:gd name="connsiteY16884" fmla="*/ 5964114 h 13294492"/>
              <a:gd name="connsiteX16885" fmla="*/ 10231619 w 21624131"/>
              <a:gd name="connsiteY16885" fmla="*/ 5983356 h 13294492"/>
              <a:gd name="connsiteX16886" fmla="*/ 10214609 w 21624131"/>
              <a:gd name="connsiteY16886" fmla="*/ 6007410 h 13294492"/>
              <a:gd name="connsiteX16887" fmla="*/ 10201850 w 21624131"/>
              <a:gd name="connsiteY16887" fmla="*/ 5983356 h 13294492"/>
              <a:gd name="connsiteX16888" fmla="*/ 10214608 w 21624131"/>
              <a:gd name="connsiteY16888" fmla="*/ 5964114 h 13294492"/>
              <a:gd name="connsiteX16889" fmla="*/ 18537677 w 21624131"/>
              <a:gd name="connsiteY16889" fmla="*/ 3391649 h 13294492"/>
              <a:gd name="connsiteX16890" fmla="*/ 18560872 w 21624131"/>
              <a:gd name="connsiteY16890" fmla="*/ 3414437 h 13294492"/>
              <a:gd name="connsiteX16891" fmla="*/ 18546954 w 21624131"/>
              <a:gd name="connsiteY16891" fmla="*/ 3469129 h 13294492"/>
              <a:gd name="connsiteX16892" fmla="*/ 18528400 w 21624131"/>
              <a:gd name="connsiteY16892" fmla="*/ 3432668 h 13294492"/>
              <a:gd name="connsiteX16893" fmla="*/ 18537677 w 21624131"/>
              <a:gd name="connsiteY16893" fmla="*/ 3391649 h 13294492"/>
              <a:gd name="connsiteX16894" fmla="*/ 5573220 w 21624131"/>
              <a:gd name="connsiteY16894" fmla="*/ 7378808 h 13294492"/>
              <a:gd name="connsiteX16895" fmla="*/ 5588019 w 21624131"/>
              <a:gd name="connsiteY16895" fmla="*/ 7375909 h 13294492"/>
              <a:gd name="connsiteX16896" fmla="*/ 5625904 w 21624131"/>
              <a:gd name="connsiteY16896" fmla="*/ 7413019 h 13294492"/>
              <a:gd name="connsiteX16897" fmla="*/ 5597490 w 21624131"/>
              <a:gd name="connsiteY16897" fmla="*/ 7431577 h 13294492"/>
              <a:gd name="connsiteX16898" fmla="*/ 5569076 w 21624131"/>
              <a:gd name="connsiteY16898" fmla="*/ 7399104 h 13294492"/>
              <a:gd name="connsiteX16899" fmla="*/ 5573220 w 21624131"/>
              <a:gd name="connsiteY16899" fmla="*/ 7378808 h 13294492"/>
              <a:gd name="connsiteX16900" fmla="*/ 2218408 w 21624131"/>
              <a:gd name="connsiteY16900" fmla="*/ 8398812 h 13294492"/>
              <a:gd name="connsiteX16901" fmla="*/ 2232502 w 21624131"/>
              <a:gd name="connsiteY16901" fmla="*/ 8412794 h 13294492"/>
              <a:gd name="connsiteX16902" fmla="*/ 2196421 w 21624131"/>
              <a:gd name="connsiteY16902" fmla="*/ 8464060 h 13294492"/>
              <a:gd name="connsiteX16903" fmla="*/ 2155830 w 21624131"/>
              <a:gd name="connsiteY16903" fmla="*/ 8464060 h 13294492"/>
              <a:gd name="connsiteX16904" fmla="*/ 2187401 w 21624131"/>
              <a:gd name="connsiteY16904" fmla="*/ 8412793 h 13294492"/>
              <a:gd name="connsiteX16905" fmla="*/ 2218408 w 21624131"/>
              <a:gd name="connsiteY16905" fmla="*/ 8398812 h 13294492"/>
              <a:gd name="connsiteX16906" fmla="*/ 1642991 w 21624131"/>
              <a:gd name="connsiteY16906" fmla="*/ 8570359 h 13294492"/>
              <a:gd name="connsiteX16907" fmla="*/ 1646130 w 21624131"/>
              <a:gd name="connsiteY16907" fmla="*/ 8573912 h 13294492"/>
              <a:gd name="connsiteX16908" fmla="*/ 1614165 w 21624131"/>
              <a:gd name="connsiteY16908" fmla="*/ 8629579 h 13294492"/>
              <a:gd name="connsiteX16909" fmla="*/ 1577634 w 21624131"/>
              <a:gd name="connsiteY16909" fmla="*/ 8652774 h 13294492"/>
              <a:gd name="connsiteX16910" fmla="*/ 1609598 w 21624131"/>
              <a:gd name="connsiteY16910" fmla="*/ 8597107 h 13294492"/>
              <a:gd name="connsiteX16911" fmla="*/ 1642991 w 21624131"/>
              <a:gd name="connsiteY16911" fmla="*/ 8570359 h 13294492"/>
              <a:gd name="connsiteX16912" fmla="*/ 1217993 w 21624131"/>
              <a:gd name="connsiteY16912" fmla="*/ 8700851 h 13294492"/>
              <a:gd name="connsiteX16913" fmla="*/ 1220436 w 21624131"/>
              <a:gd name="connsiteY16913" fmla="*/ 8703726 h 13294492"/>
              <a:gd name="connsiteX16914" fmla="*/ 1196756 w 21624131"/>
              <a:gd name="connsiteY16914" fmla="*/ 8754329 h 13294492"/>
              <a:gd name="connsiteX16915" fmla="*/ 1163607 w 21624131"/>
              <a:gd name="connsiteY16915" fmla="*/ 8781931 h 13294492"/>
              <a:gd name="connsiteX16916" fmla="*/ 1192020 w 21624131"/>
              <a:gd name="connsiteY16916" fmla="*/ 8726727 h 13294492"/>
              <a:gd name="connsiteX16917" fmla="*/ 1217993 w 21624131"/>
              <a:gd name="connsiteY16917" fmla="*/ 8700851 h 13294492"/>
              <a:gd name="connsiteX16918" fmla="*/ 12347078 w 21624131"/>
              <a:gd name="connsiteY16918" fmla="*/ 5274065 h 13294492"/>
              <a:gd name="connsiteX16919" fmla="*/ 12356549 w 21624131"/>
              <a:gd name="connsiteY16919" fmla="*/ 5278935 h 13294492"/>
              <a:gd name="connsiteX16920" fmla="*/ 12356549 w 21624131"/>
              <a:gd name="connsiteY16920" fmla="*/ 5298419 h 13294492"/>
              <a:gd name="connsiteX16921" fmla="*/ 12342342 w 21624131"/>
              <a:gd name="connsiteY16921" fmla="*/ 5288678 h 13294492"/>
              <a:gd name="connsiteX16922" fmla="*/ 12347078 w 21624131"/>
              <a:gd name="connsiteY16922" fmla="*/ 5274065 h 13294492"/>
              <a:gd name="connsiteX16923" fmla="*/ 8058310 w 21624131"/>
              <a:gd name="connsiteY16923" fmla="*/ 6589210 h 13294492"/>
              <a:gd name="connsiteX16924" fmla="*/ 8075901 w 21624131"/>
              <a:gd name="connsiteY16924" fmla="*/ 6635815 h 13294492"/>
              <a:gd name="connsiteX16925" fmla="*/ 8062708 w 21624131"/>
              <a:gd name="connsiteY16925" fmla="*/ 6663779 h 13294492"/>
              <a:gd name="connsiteX16926" fmla="*/ 8045118 w 21624131"/>
              <a:gd name="connsiteY16926" fmla="*/ 6635815 h 13294492"/>
              <a:gd name="connsiteX16927" fmla="*/ 8058310 w 21624131"/>
              <a:gd name="connsiteY16927" fmla="*/ 6589210 h 13294492"/>
              <a:gd name="connsiteX16928" fmla="*/ 588043 w 21624131"/>
              <a:gd name="connsiteY16928" fmla="*/ 8867453 h 13294492"/>
              <a:gd name="connsiteX16929" fmla="*/ 606157 w 21624131"/>
              <a:gd name="connsiteY16929" fmla="*/ 8862301 h 13294492"/>
              <a:gd name="connsiteX16930" fmla="*/ 578112 w 21624131"/>
              <a:gd name="connsiteY16930" fmla="*/ 8908096 h 13294492"/>
              <a:gd name="connsiteX16931" fmla="*/ 554740 w 21624131"/>
              <a:gd name="connsiteY16931" fmla="*/ 8912675 h 13294492"/>
              <a:gd name="connsiteX16932" fmla="*/ 573438 w 21624131"/>
              <a:gd name="connsiteY16932" fmla="*/ 8876039 h 13294492"/>
              <a:gd name="connsiteX16933" fmla="*/ 588043 w 21624131"/>
              <a:gd name="connsiteY16933" fmla="*/ 8867453 h 13294492"/>
              <a:gd name="connsiteX16934" fmla="*/ 11458814 w 21624131"/>
              <a:gd name="connsiteY16934" fmla="*/ 5514907 h 13294492"/>
              <a:gd name="connsiteX16935" fmla="*/ 11468286 w 21624131"/>
              <a:gd name="connsiteY16935" fmla="*/ 5519777 h 13294492"/>
              <a:gd name="connsiteX16936" fmla="*/ 11468286 w 21624131"/>
              <a:gd name="connsiteY16936" fmla="*/ 5539261 h 13294492"/>
              <a:gd name="connsiteX16937" fmla="*/ 11449343 w 21624131"/>
              <a:gd name="connsiteY16937" fmla="*/ 5529520 h 13294492"/>
              <a:gd name="connsiteX16938" fmla="*/ 11458814 w 21624131"/>
              <a:gd name="connsiteY16938" fmla="*/ 5514907 h 13294492"/>
              <a:gd name="connsiteX16939" fmla="*/ 3423319 w 21624131"/>
              <a:gd name="connsiteY16939" fmla="*/ 7985538 h 13294492"/>
              <a:gd name="connsiteX16940" fmla="*/ 3469924 w 21624131"/>
              <a:gd name="connsiteY16940" fmla="*/ 8019051 h 13294492"/>
              <a:gd name="connsiteX16941" fmla="*/ 3437301 w 21624131"/>
              <a:gd name="connsiteY16941" fmla="*/ 8047778 h 13294492"/>
              <a:gd name="connsiteX16942" fmla="*/ 3390695 w 21624131"/>
              <a:gd name="connsiteY16942" fmla="*/ 8009477 h 13294492"/>
              <a:gd name="connsiteX16943" fmla="*/ 3423319 w 21624131"/>
              <a:gd name="connsiteY16943" fmla="*/ 7985538 h 13294492"/>
              <a:gd name="connsiteX16944" fmla="*/ 9843747 w 21624131"/>
              <a:gd name="connsiteY16944" fmla="*/ 6010115 h 13294492"/>
              <a:gd name="connsiteX16945" fmla="*/ 9863592 w 21624131"/>
              <a:gd name="connsiteY16945" fmla="*/ 6024547 h 13294492"/>
              <a:gd name="connsiteX16946" fmla="*/ 9853670 w 21624131"/>
              <a:gd name="connsiteY16946" fmla="*/ 6053411 h 13294492"/>
              <a:gd name="connsiteX16947" fmla="*/ 9833826 w 21624131"/>
              <a:gd name="connsiteY16947" fmla="*/ 6038980 h 13294492"/>
              <a:gd name="connsiteX16948" fmla="*/ 9843747 w 21624131"/>
              <a:gd name="connsiteY16948" fmla="*/ 6010115 h 13294492"/>
              <a:gd name="connsiteX16949" fmla="*/ 2023636 w 21624131"/>
              <a:gd name="connsiteY16949" fmla="*/ 8414008 h 13294492"/>
              <a:gd name="connsiteX16950" fmla="*/ 2035754 w 21624131"/>
              <a:gd name="connsiteY16950" fmla="*/ 8421482 h 13294492"/>
              <a:gd name="connsiteX16951" fmla="*/ 1998825 w 21624131"/>
              <a:gd name="connsiteY16951" fmla="*/ 8481287 h 13294492"/>
              <a:gd name="connsiteX16952" fmla="*/ 1961893 w 21624131"/>
              <a:gd name="connsiteY16952" fmla="*/ 8485887 h 13294492"/>
              <a:gd name="connsiteX16953" fmla="*/ 1994208 w 21624131"/>
              <a:gd name="connsiteY16953" fmla="*/ 8430684 h 13294492"/>
              <a:gd name="connsiteX16954" fmla="*/ 2023636 w 21624131"/>
              <a:gd name="connsiteY16954" fmla="*/ 8414008 h 13294492"/>
              <a:gd name="connsiteX16955" fmla="*/ 1828705 w 21624131"/>
              <a:gd name="connsiteY16955" fmla="*/ 8473595 h 13294492"/>
              <a:gd name="connsiteX16956" fmla="*/ 1840121 w 21624131"/>
              <a:gd name="connsiteY16956" fmla="*/ 8481133 h 13294492"/>
              <a:gd name="connsiteX16957" fmla="*/ 1803589 w 21624131"/>
              <a:gd name="connsiteY16957" fmla="*/ 8536800 h 13294492"/>
              <a:gd name="connsiteX16958" fmla="*/ 1767057 w 21624131"/>
              <a:gd name="connsiteY16958" fmla="*/ 8550717 h 13294492"/>
              <a:gd name="connsiteX16959" fmla="*/ 1803589 w 21624131"/>
              <a:gd name="connsiteY16959" fmla="*/ 8490411 h 13294492"/>
              <a:gd name="connsiteX16960" fmla="*/ 1828705 w 21624131"/>
              <a:gd name="connsiteY16960" fmla="*/ 8473595 h 13294492"/>
              <a:gd name="connsiteX16961" fmla="*/ 19834540 w 21624131"/>
              <a:gd name="connsiteY16961" fmla="*/ 2933558 h 13294492"/>
              <a:gd name="connsiteX16962" fmla="*/ 19851664 w 21624131"/>
              <a:gd name="connsiteY16962" fmla="*/ 2970513 h 13294492"/>
              <a:gd name="connsiteX16963" fmla="*/ 19833624 w 21624131"/>
              <a:gd name="connsiteY16963" fmla="*/ 3044278 h 13294492"/>
              <a:gd name="connsiteX16964" fmla="*/ 19811073 w 21624131"/>
              <a:gd name="connsiteY16964" fmla="*/ 2998175 h 13294492"/>
              <a:gd name="connsiteX16965" fmla="*/ 19824604 w 21624131"/>
              <a:gd name="connsiteY16965" fmla="*/ 2942851 h 13294492"/>
              <a:gd name="connsiteX16966" fmla="*/ 19834540 w 21624131"/>
              <a:gd name="connsiteY16966" fmla="*/ 2933558 h 13294492"/>
              <a:gd name="connsiteX16967" fmla="*/ 2909017 w 21624131"/>
              <a:gd name="connsiteY16967" fmla="*/ 8134370 h 13294492"/>
              <a:gd name="connsiteX16968" fmla="*/ 2949608 w 21624131"/>
              <a:gd name="connsiteY16968" fmla="*/ 8162514 h 13294492"/>
              <a:gd name="connsiteX16969" fmla="*/ 2913527 w 21624131"/>
              <a:gd name="connsiteY16969" fmla="*/ 8200038 h 13294492"/>
              <a:gd name="connsiteX16970" fmla="*/ 2868426 w 21624131"/>
              <a:gd name="connsiteY16970" fmla="*/ 8171895 h 13294492"/>
              <a:gd name="connsiteX16971" fmla="*/ 2909017 w 21624131"/>
              <a:gd name="connsiteY16971" fmla="*/ 8134370 h 13294492"/>
              <a:gd name="connsiteX16972" fmla="*/ 803699 w 21624131"/>
              <a:gd name="connsiteY16972" fmla="*/ 8778412 h 13294492"/>
              <a:gd name="connsiteX16973" fmla="*/ 776638 w 21624131"/>
              <a:gd name="connsiteY16973" fmla="*/ 8829191 h 13294492"/>
              <a:gd name="connsiteX16974" fmla="*/ 749577 w 21624131"/>
              <a:gd name="connsiteY16974" fmla="*/ 8843040 h 13294492"/>
              <a:gd name="connsiteX16975" fmla="*/ 772127 w 21624131"/>
              <a:gd name="connsiteY16975" fmla="*/ 8801493 h 13294492"/>
              <a:gd name="connsiteX16976" fmla="*/ 803699 w 21624131"/>
              <a:gd name="connsiteY16976" fmla="*/ 8778412 h 13294492"/>
              <a:gd name="connsiteX16977" fmla="*/ 12675188 w 21624131"/>
              <a:gd name="connsiteY16977" fmla="*/ 5122526 h 13294492"/>
              <a:gd name="connsiteX16978" fmla="*/ 12680600 w 21624131"/>
              <a:gd name="connsiteY16978" fmla="*/ 5122525 h 13294492"/>
              <a:gd name="connsiteX16979" fmla="*/ 12686012 w 21624131"/>
              <a:gd name="connsiteY16979" fmla="*/ 5122525 h 13294492"/>
              <a:gd name="connsiteX16980" fmla="*/ 12680600 w 21624131"/>
              <a:gd name="connsiteY16980" fmla="*/ 5127938 h 13294492"/>
              <a:gd name="connsiteX16981" fmla="*/ 12675188 w 21624131"/>
              <a:gd name="connsiteY16981" fmla="*/ 5122526 h 13294492"/>
              <a:gd name="connsiteX16982" fmla="*/ 386401 w 21624131"/>
              <a:gd name="connsiteY16982" fmla="*/ 8899848 h 13294492"/>
              <a:gd name="connsiteX16983" fmla="*/ 400497 w 21624131"/>
              <a:gd name="connsiteY16983" fmla="*/ 8903794 h 13294492"/>
              <a:gd name="connsiteX16984" fmla="*/ 382456 w 21624131"/>
              <a:gd name="connsiteY16984" fmla="*/ 8930856 h 13294492"/>
              <a:gd name="connsiteX16985" fmla="*/ 359904 w 21624131"/>
              <a:gd name="connsiteY16985" fmla="*/ 8935366 h 13294492"/>
              <a:gd name="connsiteX16986" fmla="*/ 368924 w 21624131"/>
              <a:gd name="connsiteY16986" fmla="*/ 8912815 h 13294492"/>
              <a:gd name="connsiteX16987" fmla="*/ 386401 w 21624131"/>
              <a:gd name="connsiteY16987" fmla="*/ 8899848 h 13294492"/>
              <a:gd name="connsiteX16988" fmla="*/ 7165109 w 21624131"/>
              <a:gd name="connsiteY16988" fmla="*/ 6811109 h 13294492"/>
              <a:gd name="connsiteX16989" fmla="*/ 7192713 w 21624131"/>
              <a:gd name="connsiteY16989" fmla="*/ 6829806 h 13294492"/>
              <a:gd name="connsiteX16990" fmla="*/ 7174310 w 21624131"/>
              <a:gd name="connsiteY16990" fmla="*/ 6857852 h 13294492"/>
              <a:gd name="connsiteX16991" fmla="*/ 7151308 w 21624131"/>
              <a:gd name="connsiteY16991" fmla="*/ 6843828 h 13294492"/>
              <a:gd name="connsiteX16992" fmla="*/ 7165109 w 21624131"/>
              <a:gd name="connsiteY16992" fmla="*/ 6811109 h 13294492"/>
              <a:gd name="connsiteX16993" fmla="*/ 12510119 w 21624131"/>
              <a:gd name="connsiteY16993" fmla="*/ 5163115 h 13294492"/>
              <a:gd name="connsiteX16994" fmla="*/ 12519139 w 21624131"/>
              <a:gd name="connsiteY16994" fmla="*/ 5163115 h 13294492"/>
              <a:gd name="connsiteX16995" fmla="*/ 12523649 w 21624131"/>
              <a:gd name="connsiteY16995" fmla="*/ 5168527 h 13294492"/>
              <a:gd name="connsiteX16996" fmla="*/ 12514628 w 21624131"/>
              <a:gd name="connsiteY16996" fmla="*/ 5168527 h 13294492"/>
              <a:gd name="connsiteX16997" fmla="*/ 12510119 w 21624131"/>
              <a:gd name="connsiteY16997" fmla="*/ 5163115 h 13294492"/>
              <a:gd name="connsiteX16998" fmla="*/ 2543415 w 21624131"/>
              <a:gd name="connsiteY16998" fmla="*/ 8228287 h 13294492"/>
              <a:gd name="connsiteX16999" fmla="*/ 2590415 w 21624131"/>
              <a:gd name="connsiteY16999" fmla="*/ 8246753 h 13294492"/>
              <a:gd name="connsiteX17000" fmla="*/ 2548115 w 21624131"/>
              <a:gd name="connsiteY17000" fmla="*/ 8292915 h 13294492"/>
              <a:gd name="connsiteX17001" fmla="*/ 2505815 w 21624131"/>
              <a:gd name="connsiteY17001" fmla="*/ 8274449 h 13294492"/>
              <a:gd name="connsiteX17002" fmla="*/ 2543415 w 21624131"/>
              <a:gd name="connsiteY17002" fmla="*/ 8228287 h 13294492"/>
              <a:gd name="connsiteX17003" fmla="*/ 16905438 w 21624131"/>
              <a:gd name="connsiteY17003" fmla="*/ 3810426 h 13294492"/>
              <a:gd name="connsiteX17004" fmla="*/ 16910175 w 21624131"/>
              <a:gd name="connsiteY17004" fmla="*/ 3812253 h 13294492"/>
              <a:gd name="connsiteX17005" fmla="*/ 16900704 w 21624131"/>
              <a:gd name="connsiteY17005" fmla="*/ 3831736 h 13294492"/>
              <a:gd name="connsiteX17006" fmla="*/ 16891231 w 21624131"/>
              <a:gd name="connsiteY17006" fmla="*/ 3826865 h 13294492"/>
              <a:gd name="connsiteX17007" fmla="*/ 16900704 w 21624131"/>
              <a:gd name="connsiteY17007" fmla="*/ 3812252 h 13294492"/>
              <a:gd name="connsiteX17008" fmla="*/ 16905438 w 21624131"/>
              <a:gd name="connsiteY17008" fmla="*/ 3810426 h 13294492"/>
              <a:gd name="connsiteX17009" fmla="*/ 6268980 w 21624131"/>
              <a:gd name="connsiteY17009" fmla="*/ 7081244 h 13294492"/>
              <a:gd name="connsiteX17010" fmla="*/ 6273143 w 21624131"/>
              <a:gd name="connsiteY17010" fmla="*/ 7080887 h 13294492"/>
              <a:gd name="connsiteX17011" fmla="*/ 6310537 w 21624131"/>
              <a:gd name="connsiteY17011" fmla="*/ 7103785 h 13294492"/>
              <a:gd name="connsiteX17012" fmla="*/ 6287167 w 21624131"/>
              <a:gd name="connsiteY17012" fmla="*/ 7131261 h 13294492"/>
              <a:gd name="connsiteX17013" fmla="*/ 6259121 w 21624131"/>
              <a:gd name="connsiteY17013" fmla="*/ 7103784 h 13294492"/>
              <a:gd name="connsiteX17014" fmla="*/ 6268980 w 21624131"/>
              <a:gd name="connsiteY17014" fmla="*/ 7081244 h 13294492"/>
              <a:gd name="connsiteX17015" fmla="*/ 1412766 w 21624131"/>
              <a:gd name="connsiteY17015" fmla="*/ 8544025 h 13294492"/>
              <a:gd name="connsiteX17016" fmla="*/ 1415991 w 21624131"/>
              <a:gd name="connsiteY17016" fmla="*/ 8546852 h 13294492"/>
              <a:gd name="connsiteX17017" fmla="*/ 1387849 w 21624131"/>
              <a:gd name="connsiteY17017" fmla="*/ 8597880 h 13294492"/>
              <a:gd name="connsiteX17018" fmla="*/ 1355014 w 21624131"/>
              <a:gd name="connsiteY17018" fmla="*/ 8630353 h 13294492"/>
              <a:gd name="connsiteX17019" fmla="*/ 1378467 w 21624131"/>
              <a:gd name="connsiteY17019" fmla="*/ 8574684 h 13294492"/>
              <a:gd name="connsiteX17020" fmla="*/ 1412766 w 21624131"/>
              <a:gd name="connsiteY17020" fmla="*/ 8544025 h 13294492"/>
              <a:gd name="connsiteX17021" fmla="*/ 3562292 w 21624131"/>
              <a:gd name="connsiteY17021" fmla="*/ 7880903 h 13294492"/>
              <a:gd name="connsiteX17022" fmla="*/ 3585373 w 21624131"/>
              <a:gd name="connsiteY17022" fmla="*/ 7876394 h 13294492"/>
              <a:gd name="connsiteX17023" fmla="*/ 3631536 w 21624131"/>
              <a:gd name="connsiteY17023" fmla="*/ 7912475 h 13294492"/>
              <a:gd name="connsiteX17024" fmla="*/ 3599222 w 21624131"/>
              <a:gd name="connsiteY17024" fmla="*/ 7935025 h 13294492"/>
              <a:gd name="connsiteX17025" fmla="*/ 3553060 w 21624131"/>
              <a:gd name="connsiteY17025" fmla="*/ 7898944 h 13294492"/>
              <a:gd name="connsiteX17026" fmla="*/ 3562292 w 21624131"/>
              <a:gd name="connsiteY17026" fmla="*/ 7880903 h 13294492"/>
              <a:gd name="connsiteX17027" fmla="*/ 983991 w 21624131"/>
              <a:gd name="connsiteY17027" fmla="*/ 8673812 h 13294492"/>
              <a:gd name="connsiteX17028" fmla="*/ 990419 w 21624131"/>
              <a:gd name="connsiteY17028" fmla="*/ 8681313 h 13294492"/>
              <a:gd name="connsiteX17029" fmla="*/ 962373 w 21624131"/>
              <a:gd name="connsiteY17029" fmla="*/ 8736709 h 13294492"/>
              <a:gd name="connsiteX17030" fmla="*/ 943677 w 21624131"/>
              <a:gd name="connsiteY17030" fmla="*/ 8741325 h 13294492"/>
              <a:gd name="connsiteX17031" fmla="*/ 967048 w 21624131"/>
              <a:gd name="connsiteY17031" fmla="*/ 8690546 h 13294492"/>
              <a:gd name="connsiteX17032" fmla="*/ 983991 w 21624131"/>
              <a:gd name="connsiteY17032" fmla="*/ 8673812 h 13294492"/>
              <a:gd name="connsiteX17033" fmla="*/ 16715337 w 21624131"/>
              <a:gd name="connsiteY17033" fmla="*/ 3834441 h 13294492"/>
              <a:gd name="connsiteX17034" fmla="*/ 16705866 w 21624131"/>
              <a:gd name="connsiteY17034" fmla="*/ 3853925 h 13294492"/>
              <a:gd name="connsiteX17035" fmla="*/ 16696396 w 21624131"/>
              <a:gd name="connsiteY17035" fmla="*/ 3858796 h 13294492"/>
              <a:gd name="connsiteX17036" fmla="*/ 16701132 w 21624131"/>
              <a:gd name="connsiteY17036" fmla="*/ 3844184 h 13294492"/>
              <a:gd name="connsiteX17037" fmla="*/ 16715337 w 21624131"/>
              <a:gd name="connsiteY17037" fmla="*/ 3834441 h 13294492"/>
              <a:gd name="connsiteX17038" fmla="*/ 5744969 w 21624131"/>
              <a:gd name="connsiteY17038" fmla="*/ 7208225 h 13294492"/>
              <a:gd name="connsiteX17039" fmla="*/ 5772030 w 21624131"/>
              <a:gd name="connsiteY17039" fmla="*/ 7241376 h 13294492"/>
              <a:gd name="connsiteX17040" fmla="*/ 5753989 w 21624131"/>
              <a:gd name="connsiteY17040" fmla="*/ 7260318 h 13294492"/>
              <a:gd name="connsiteX17041" fmla="*/ 5735948 w 21624131"/>
              <a:gd name="connsiteY17041" fmla="*/ 7231906 h 13294492"/>
              <a:gd name="connsiteX17042" fmla="*/ 5744969 w 21624131"/>
              <a:gd name="connsiteY17042" fmla="*/ 7208225 h 13294492"/>
              <a:gd name="connsiteX17043" fmla="*/ 16510353 w 21624131"/>
              <a:gd name="connsiteY17043" fmla="*/ 3883151 h 13294492"/>
              <a:gd name="connsiteX17044" fmla="*/ 16515087 w 21624131"/>
              <a:gd name="connsiteY17044" fmla="*/ 3883151 h 13294492"/>
              <a:gd name="connsiteX17045" fmla="*/ 16500880 w 21624131"/>
              <a:gd name="connsiteY17045" fmla="*/ 3895328 h 13294492"/>
              <a:gd name="connsiteX17046" fmla="*/ 16496146 w 21624131"/>
              <a:gd name="connsiteY17046" fmla="*/ 3895327 h 13294492"/>
              <a:gd name="connsiteX17047" fmla="*/ 16510353 w 21624131"/>
              <a:gd name="connsiteY17047" fmla="*/ 3883151 h 13294492"/>
              <a:gd name="connsiteX17048" fmla="*/ 11093768 w 21624131"/>
              <a:gd name="connsiteY17048" fmla="*/ 5547378 h 13294492"/>
              <a:gd name="connsiteX17049" fmla="*/ 11108381 w 21624131"/>
              <a:gd name="connsiteY17049" fmla="*/ 5561295 h 13294492"/>
              <a:gd name="connsiteX17050" fmla="*/ 11093768 w 21624131"/>
              <a:gd name="connsiteY17050" fmla="*/ 5579852 h 13294492"/>
              <a:gd name="connsiteX17051" fmla="*/ 11084025 w 21624131"/>
              <a:gd name="connsiteY17051" fmla="*/ 5561296 h 13294492"/>
              <a:gd name="connsiteX17052" fmla="*/ 11093768 w 21624131"/>
              <a:gd name="connsiteY17052" fmla="*/ 5547378 h 13294492"/>
              <a:gd name="connsiteX17053" fmla="*/ 20511942 w 21624131"/>
              <a:gd name="connsiteY17053" fmla="*/ 2641076 h 13294492"/>
              <a:gd name="connsiteX17054" fmla="*/ 20489391 w 21624131"/>
              <a:gd name="connsiteY17054" fmla="*/ 2692774 h 13294492"/>
              <a:gd name="connsiteX17055" fmla="*/ 20457820 w 21624131"/>
              <a:gd name="connsiteY17055" fmla="*/ 2711575 h 13294492"/>
              <a:gd name="connsiteX17056" fmla="*/ 20471352 w 21624131"/>
              <a:gd name="connsiteY17056" fmla="*/ 2664576 h 13294492"/>
              <a:gd name="connsiteX17057" fmla="*/ 20511942 w 21624131"/>
              <a:gd name="connsiteY17057" fmla="*/ 2641076 h 13294492"/>
              <a:gd name="connsiteX17058" fmla="*/ 17991247 w 21624131"/>
              <a:gd name="connsiteY17058" fmla="*/ 3415004 h 13294492"/>
              <a:gd name="connsiteX17059" fmla="*/ 18006131 w 21624131"/>
              <a:gd name="connsiteY17059" fmla="*/ 3437903 h 13294492"/>
              <a:gd name="connsiteX17060" fmla="*/ 17986286 w 21624131"/>
              <a:gd name="connsiteY17060" fmla="*/ 3469959 h 13294492"/>
              <a:gd name="connsiteX17061" fmla="*/ 17976362 w 21624131"/>
              <a:gd name="connsiteY17061" fmla="*/ 3451640 h 13294492"/>
              <a:gd name="connsiteX17062" fmla="*/ 17991247 w 21624131"/>
              <a:gd name="connsiteY17062" fmla="*/ 3415004 h 13294492"/>
              <a:gd name="connsiteX17063" fmla="*/ 11986225 w 21624131"/>
              <a:gd name="connsiteY17063" fmla="*/ 5257829 h 13294492"/>
              <a:gd name="connsiteX17064" fmla="*/ 11995967 w 21624131"/>
              <a:gd name="connsiteY17064" fmla="*/ 5275148 h 13294492"/>
              <a:gd name="connsiteX17065" fmla="*/ 11976483 w 21624131"/>
              <a:gd name="connsiteY17065" fmla="*/ 5279476 h 13294492"/>
              <a:gd name="connsiteX17066" fmla="*/ 11971612 w 21624131"/>
              <a:gd name="connsiteY17066" fmla="*/ 5266488 h 13294492"/>
              <a:gd name="connsiteX17067" fmla="*/ 11986225 w 21624131"/>
              <a:gd name="connsiteY17067" fmla="*/ 5257829 h 13294492"/>
              <a:gd name="connsiteX17068" fmla="*/ 6791164 w 21624131"/>
              <a:gd name="connsiteY17068" fmla="*/ 6853927 h 13294492"/>
              <a:gd name="connsiteX17069" fmla="*/ 6799790 w 21624131"/>
              <a:gd name="connsiteY17069" fmla="*/ 6853504 h 13294492"/>
              <a:gd name="connsiteX17070" fmla="*/ 6827392 w 21624131"/>
              <a:gd name="connsiteY17070" fmla="*/ 6867034 h 13294492"/>
              <a:gd name="connsiteX17071" fmla="*/ 6808991 w 21624131"/>
              <a:gd name="connsiteY17071" fmla="*/ 6894095 h 13294492"/>
              <a:gd name="connsiteX17072" fmla="*/ 6785988 w 21624131"/>
              <a:gd name="connsiteY17072" fmla="*/ 6880565 h 13294492"/>
              <a:gd name="connsiteX17073" fmla="*/ 6791164 w 21624131"/>
              <a:gd name="connsiteY17073" fmla="*/ 6853927 h 13294492"/>
              <a:gd name="connsiteX17074" fmla="*/ 18889659 w 21624131"/>
              <a:gd name="connsiteY17074" fmla="*/ 3127412 h 13294492"/>
              <a:gd name="connsiteX17075" fmla="*/ 18918073 w 21624131"/>
              <a:gd name="connsiteY17075" fmla="*/ 3127412 h 13294492"/>
              <a:gd name="connsiteX17076" fmla="*/ 18903865 w 21624131"/>
              <a:gd name="connsiteY17076" fmla="*/ 3187998 h 13294492"/>
              <a:gd name="connsiteX17077" fmla="*/ 18880188 w 21624131"/>
              <a:gd name="connsiteY17077" fmla="*/ 3174016 h 13294492"/>
              <a:gd name="connsiteX17078" fmla="*/ 18889659 w 21624131"/>
              <a:gd name="connsiteY17078" fmla="*/ 3127412 h 13294492"/>
              <a:gd name="connsiteX17079" fmla="*/ 184011 w 21624131"/>
              <a:gd name="connsiteY17079" fmla="*/ 8875830 h 13294492"/>
              <a:gd name="connsiteX17080" fmla="*/ 197544 w 21624131"/>
              <a:gd name="connsiteY17080" fmla="*/ 8880469 h 13294492"/>
              <a:gd name="connsiteX17081" fmla="*/ 174992 w 21624131"/>
              <a:gd name="connsiteY17081" fmla="*/ 8908303 h 13294492"/>
              <a:gd name="connsiteX17082" fmla="*/ 161460 w 21624131"/>
              <a:gd name="connsiteY17082" fmla="*/ 8899025 h 13294492"/>
              <a:gd name="connsiteX17083" fmla="*/ 184011 w 21624131"/>
              <a:gd name="connsiteY17083" fmla="*/ 8875830 h 13294492"/>
              <a:gd name="connsiteX17084" fmla="*/ 3727601 w 21624131"/>
              <a:gd name="connsiteY17084" fmla="*/ 7784878 h 13294492"/>
              <a:gd name="connsiteX17085" fmla="*/ 3751279 w 21624131"/>
              <a:gd name="connsiteY17085" fmla="*/ 7784322 h 13294492"/>
              <a:gd name="connsiteX17086" fmla="*/ 3793900 w 21624131"/>
              <a:gd name="connsiteY17086" fmla="*/ 7824334 h 13294492"/>
              <a:gd name="connsiteX17087" fmla="*/ 3756014 w 21624131"/>
              <a:gd name="connsiteY17087" fmla="*/ 7837672 h 13294492"/>
              <a:gd name="connsiteX17088" fmla="*/ 3718129 w 21624131"/>
              <a:gd name="connsiteY17088" fmla="*/ 7802106 h 13294492"/>
              <a:gd name="connsiteX17089" fmla="*/ 3727601 w 21624131"/>
              <a:gd name="connsiteY17089" fmla="*/ 7784878 h 13294492"/>
              <a:gd name="connsiteX17090" fmla="*/ 9478249 w 21624131"/>
              <a:gd name="connsiteY17090" fmla="*/ 6015527 h 13294492"/>
              <a:gd name="connsiteX17091" fmla="*/ 9492861 w 21624131"/>
              <a:gd name="connsiteY17091" fmla="*/ 6051607 h 13294492"/>
              <a:gd name="connsiteX17092" fmla="*/ 9478248 w 21624131"/>
              <a:gd name="connsiteY17092" fmla="*/ 6069648 h 13294492"/>
              <a:gd name="connsiteX17093" fmla="*/ 9468508 w 21624131"/>
              <a:gd name="connsiteY17093" fmla="*/ 6042588 h 13294492"/>
              <a:gd name="connsiteX17094" fmla="*/ 9478249 w 21624131"/>
              <a:gd name="connsiteY17094" fmla="*/ 6015527 h 13294492"/>
              <a:gd name="connsiteX17095" fmla="*/ 17452159 w 21624131"/>
              <a:gd name="connsiteY17095" fmla="*/ 3558987 h 13294492"/>
              <a:gd name="connsiteX17096" fmla="*/ 17464916 w 21624131"/>
              <a:gd name="connsiteY17096" fmla="*/ 3558423 h 13294492"/>
              <a:gd name="connsiteX17097" fmla="*/ 17446360 w 21624131"/>
              <a:gd name="connsiteY17097" fmla="*/ 3594504 h 13294492"/>
              <a:gd name="connsiteX17098" fmla="*/ 17432444 w 21624131"/>
              <a:gd name="connsiteY17098" fmla="*/ 3589994 h 13294492"/>
              <a:gd name="connsiteX17099" fmla="*/ 17446360 w 21624131"/>
              <a:gd name="connsiteY17099" fmla="*/ 3562933 h 13294492"/>
              <a:gd name="connsiteX17100" fmla="*/ 17452159 w 21624131"/>
              <a:gd name="connsiteY17100" fmla="*/ 3558987 h 13294492"/>
              <a:gd name="connsiteX17101" fmla="*/ 3061839 w 21624131"/>
              <a:gd name="connsiteY17101" fmla="*/ 7977420 h 13294492"/>
              <a:gd name="connsiteX17102" fmla="*/ 3107414 w 21624131"/>
              <a:gd name="connsiteY17102" fmla="*/ 8004898 h 13294492"/>
              <a:gd name="connsiteX17103" fmla="*/ 3070954 w 21624131"/>
              <a:gd name="connsiteY17103" fmla="*/ 8036953 h 13294492"/>
              <a:gd name="connsiteX17104" fmla="*/ 3029935 w 21624131"/>
              <a:gd name="connsiteY17104" fmla="*/ 8014056 h 13294492"/>
              <a:gd name="connsiteX17105" fmla="*/ 3061839 w 21624131"/>
              <a:gd name="connsiteY17105" fmla="*/ 7977420 h 13294492"/>
              <a:gd name="connsiteX17106" fmla="*/ 8580531 w 21624131"/>
              <a:gd name="connsiteY17106" fmla="*/ 6278014 h 13294492"/>
              <a:gd name="connsiteX17107" fmla="*/ 8594449 w 21624131"/>
              <a:gd name="connsiteY17107" fmla="*/ 6324921 h 13294492"/>
              <a:gd name="connsiteX17108" fmla="*/ 8580532 w 21624131"/>
              <a:gd name="connsiteY17108" fmla="*/ 6343683 h 13294492"/>
              <a:gd name="connsiteX17109" fmla="*/ 8561976 w 21624131"/>
              <a:gd name="connsiteY17109" fmla="*/ 6301468 h 13294492"/>
              <a:gd name="connsiteX17110" fmla="*/ 8580531 w 21624131"/>
              <a:gd name="connsiteY17110" fmla="*/ 6278014 h 13294492"/>
              <a:gd name="connsiteX17111" fmla="*/ 4874859 w 21624131"/>
              <a:gd name="connsiteY17111" fmla="*/ 7413796 h 13294492"/>
              <a:gd name="connsiteX17112" fmla="*/ 4888952 w 21624131"/>
              <a:gd name="connsiteY17112" fmla="*/ 7413794 h 13294492"/>
              <a:gd name="connsiteX17113" fmla="*/ 4920524 w 21624131"/>
              <a:gd name="connsiteY17113" fmla="*/ 7455546 h 13294492"/>
              <a:gd name="connsiteX17114" fmla="*/ 4902483 w 21624131"/>
              <a:gd name="connsiteY17114" fmla="*/ 7469463 h 13294492"/>
              <a:gd name="connsiteX17115" fmla="*/ 4870912 w 21624131"/>
              <a:gd name="connsiteY17115" fmla="*/ 7427711 h 13294492"/>
              <a:gd name="connsiteX17116" fmla="*/ 4874859 w 21624131"/>
              <a:gd name="connsiteY17116" fmla="*/ 7413796 h 13294492"/>
              <a:gd name="connsiteX17117" fmla="*/ 4709719 w 21624131"/>
              <a:gd name="connsiteY17117" fmla="*/ 7463341 h 13294492"/>
              <a:gd name="connsiteX17118" fmla="*/ 4727075 w 21624131"/>
              <a:gd name="connsiteY17118" fmla="*/ 7469453 h 13294492"/>
              <a:gd name="connsiteX17119" fmla="*/ 4760588 w 21624131"/>
              <a:gd name="connsiteY17119" fmla="*/ 7505019 h 13294492"/>
              <a:gd name="connsiteX17120" fmla="*/ 4741437 w 21624131"/>
              <a:gd name="connsiteY17120" fmla="*/ 7513911 h 13294492"/>
              <a:gd name="connsiteX17121" fmla="*/ 4703136 w 21624131"/>
              <a:gd name="connsiteY17121" fmla="*/ 7473899 h 13294492"/>
              <a:gd name="connsiteX17122" fmla="*/ 4709719 w 21624131"/>
              <a:gd name="connsiteY17122" fmla="*/ 7463341 h 13294492"/>
              <a:gd name="connsiteX17123" fmla="*/ 7683858 w 21624131"/>
              <a:gd name="connsiteY17123" fmla="*/ 6543208 h 13294492"/>
              <a:gd name="connsiteX17124" fmla="*/ 7712271 w 21624131"/>
              <a:gd name="connsiteY17124" fmla="*/ 6566401 h 13294492"/>
              <a:gd name="connsiteX17125" fmla="*/ 7698065 w 21624131"/>
              <a:gd name="connsiteY17125" fmla="*/ 6603513 h 13294492"/>
              <a:gd name="connsiteX17126" fmla="*/ 7674386 w 21624131"/>
              <a:gd name="connsiteY17126" fmla="*/ 6575680 h 13294492"/>
              <a:gd name="connsiteX17127" fmla="*/ 7683858 w 21624131"/>
              <a:gd name="connsiteY17127" fmla="*/ 6543208 h 13294492"/>
              <a:gd name="connsiteX17128" fmla="*/ 3884888 w 21624131"/>
              <a:gd name="connsiteY17128" fmla="*/ 7705653 h 13294492"/>
              <a:gd name="connsiteX17129" fmla="*/ 3907394 w 21624131"/>
              <a:gd name="connsiteY17129" fmla="*/ 7703334 h 13294492"/>
              <a:gd name="connsiteX17130" fmla="*/ 3948940 w 21624131"/>
              <a:gd name="connsiteY17130" fmla="*/ 7740445 h 13294492"/>
              <a:gd name="connsiteX17131" fmla="*/ 3921242 w 21624131"/>
              <a:gd name="connsiteY17131" fmla="*/ 7759001 h 13294492"/>
              <a:gd name="connsiteX17132" fmla="*/ 3879696 w 21624131"/>
              <a:gd name="connsiteY17132" fmla="*/ 7721889 h 13294492"/>
              <a:gd name="connsiteX17133" fmla="*/ 3884888 w 21624131"/>
              <a:gd name="connsiteY17133" fmla="*/ 7705653 h 13294492"/>
              <a:gd name="connsiteX17134" fmla="*/ 2345555 w 21624131"/>
              <a:gd name="connsiteY17134" fmla="*/ 8176077 h 13294492"/>
              <a:gd name="connsiteX17135" fmla="*/ 2392161 w 21624131"/>
              <a:gd name="connsiteY17135" fmla="*/ 8185310 h 13294492"/>
              <a:gd name="connsiteX17136" fmla="*/ 2350216 w 21624131"/>
              <a:gd name="connsiteY17136" fmla="*/ 8236089 h 13294492"/>
              <a:gd name="connsiteX17137" fmla="*/ 2312932 w 21624131"/>
              <a:gd name="connsiteY17137" fmla="*/ 8217623 h 13294492"/>
              <a:gd name="connsiteX17138" fmla="*/ 2345555 w 21624131"/>
              <a:gd name="connsiteY17138" fmla="*/ 8176077 h 13294492"/>
              <a:gd name="connsiteX17139" fmla="*/ 1170145 w 21624131"/>
              <a:gd name="connsiteY17139" fmla="*/ 8534395 h 13294492"/>
              <a:gd name="connsiteX17140" fmla="*/ 1182548 w 21624131"/>
              <a:gd name="connsiteY17140" fmla="*/ 8533245 h 13294492"/>
              <a:gd name="connsiteX17141" fmla="*/ 1159998 w 21624131"/>
              <a:gd name="connsiteY17141" fmla="*/ 8579248 h 13294492"/>
              <a:gd name="connsiteX17142" fmla="*/ 1132937 w 21624131"/>
              <a:gd name="connsiteY17142" fmla="*/ 8606849 h 13294492"/>
              <a:gd name="connsiteX17143" fmla="*/ 1150978 w 21624131"/>
              <a:gd name="connsiteY17143" fmla="*/ 8556246 h 13294492"/>
              <a:gd name="connsiteX17144" fmla="*/ 1170145 w 21624131"/>
              <a:gd name="connsiteY17144" fmla="*/ 8534395 h 13294492"/>
              <a:gd name="connsiteX17145" fmla="*/ 1604170 w 21624131"/>
              <a:gd name="connsiteY17145" fmla="*/ 8400602 h 13294492"/>
              <a:gd name="connsiteX17146" fmla="*/ 1610106 w 21624131"/>
              <a:gd name="connsiteY17146" fmla="*/ 8403428 h 13294492"/>
              <a:gd name="connsiteX17147" fmla="*/ 1577272 w 21624131"/>
              <a:gd name="connsiteY17147" fmla="*/ 8463735 h 13294492"/>
              <a:gd name="connsiteX17148" fmla="*/ 1544438 w 21624131"/>
              <a:gd name="connsiteY17148" fmla="*/ 8482291 h 13294492"/>
              <a:gd name="connsiteX17149" fmla="*/ 1567891 w 21624131"/>
              <a:gd name="connsiteY17149" fmla="*/ 8431262 h 13294492"/>
              <a:gd name="connsiteX17150" fmla="*/ 1604170 w 21624131"/>
              <a:gd name="connsiteY17150" fmla="*/ 8400602 h 13294492"/>
              <a:gd name="connsiteX17151" fmla="*/ 4548214 w 21624131"/>
              <a:gd name="connsiteY17151" fmla="*/ 7492696 h 13294492"/>
              <a:gd name="connsiteX17152" fmla="*/ 4574146 w 21624131"/>
              <a:gd name="connsiteY17152" fmla="*/ 7501154 h 13294492"/>
              <a:gd name="connsiteX17153" fmla="*/ 4596696 w 21624131"/>
              <a:gd name="connsiteY17153" fmla="*/ 7537234 h 13294492"/>
              <a:gd name="connsiteX17154" fmla="*/ 4569636 w 21624131"/>
              <a:gd name="connsiteY17154" fmla="*/ 7541744 h 13294492"/>
              <a:gd name="connsiteX17155" fmla="*/ 4542575 w 21624131"/>
              <a:gd name="connsiteY17155" fmla="*/ 7501152 h 13294492"/>
              <a:gd name="connsiteX17156" fmla="*/ 4548214 w 21624131"/>
              <a:gd name="connsiteY17156" fmla="*/ 7492696 h 13294492"/>
              <a:gd name="connsiteX17157" fmla="*/ 10733319 w 21624131"/>
              <a:gd name="connsiteY17157" fmla="*/ 5585262 h 13294492"/>
              <a:gd name="connsiteX17158" fmla="*/ 10743063 w 21624131"/>
              <a:gd name="connsiteY17158" fmla="*/ 5612323 h 13294492"/>
              <a:gd name="connsiteX17159" fmla="*/ 10723578 w 21624131"/>
              <a:gd name="connsiteY17159" fmla="*/ 5612324 h 13294492"/>
              <a:gd name="connsiteX17160" fmla="*/ 10723577 w 21624131"/>
              <a:gd name="connsiteY17160" fmla="*/ 5594284 h 13294492"/>
              <a:gd name="connsiteX17161" fmla="*/ 10733319 w 21624131"/>
              <a:gd name="connsiteY17161" fmla="*/ 5585262 h 13294492"/>
              <a:gd name="connsiteX17162" fmla="*/ 5040071 w 21624131"/>
              <a:gd name="connsiteY17162" fmla="*/ 7335256 h 13294492"/>
              <a:gd name="connsiteX17163" fmla="*/ 5054678 w 21624131"/>
              <a:gd name="connsiteY17163" fmla="*/ 7335257 h 13294492"/>
              <a:gd name="connsiteX17164" fmla="*/ 5087398 w 21624131"/>
              <a:gd name="connsiteY17164" fmla="*/ 7376473 h 13294492"/>
              <a:gd name="connsiteX17165" fmla="*/ 5068701 w 21624131"/>
              <a:gd name="connsiteY17165" fmla="*/ 7385632 h 13294492"/>
              <a:gd name="connsiteX17166" fmla="*/ 5035982 w 21624131"/>
              <a:gd name="connsiteY17166" fmla="*/ 7348997 h 13294492"/>
              <a:gd name="connsiteX17167" fmla="*/ 5040071 w 21624131"/>
              <a:gd name="connsiteY17167" fmla="*/ 7335256 h 13294492"/>
              <a:gd name="connsiteX17168" fmla="*/ 4052559 w 21624131"/>
              <a:gd name="connsiteY17168" fmla="*/ 7636117 h 13294492"/>
              <a:gd name="connsiteX17169" fmla="*/ 4074820 w 21624131"/>
              <a:gd name="connsiteY17169" fmla="*/ 7640064 h 13294492"/>
              <a:gd name="connsiteX17170" fmla="*/ 4115919 w 21624131"/>
              <a:gd name="connsiteY17170" fmla="*/ 7680654 h 13294492"/>
              <a:gd name="connsiteX17171" fmla="*/ 4079387 w 21624131"/>
              <a:gd name="connsiteY17171" fmla="*/ 7689675 h 13294492"/>
              <a:gd name="connsiteX17172" fmla="*/ 4047421 w 21624131"/>
              <a:gd name="connsiteY17172" fmla="*/ 7649084 h 13294492"/>
              <a:gd name="connsiteX17173" fmla="*/ 4052559 w 21624131"/>
              <a:gd name="connsiteY17173" fmla="*/ 7636117 h 13294492"/>
              <a:gd name="connsiteX17174" fmla="*/ 4384860 w 21624131"/>
              <a:gd name="connsiteY17174" fmla="*/ 7533434 h 13294492"/>
              <a:gd name="connsiteX17175" fmla="*/ 4407757 w 21624131"/>
              <a:gd name="connsiteY17175" fmla="*/ 7542132 h 13294492"/>
              <a:gd name="connsiteX17176" fmla="*/ 4435234 w 21624131"/>
              <a:gd name="connsiteY17176" fmla="*/ 7588520 h 13294492"/>
              <a:gd name="connsiteX17177" fmla="*/ 4407757 w 21624131"/>
              <a:gd name="connsiteY17177" fmla="*/ 7583881 h 13294492"/>
              <a:gd name="connsiteX17178" fmla="*/ 4375701 w 21624131"/>
              <a:gd name="connsiteY17178" fmla="*/ 7542132 h 13294492"/>
              <a:gd name="connsiteX17179" fmla="*/ 4384860 w 21624131"/>
              <a:gd name="connsiteY17179" fmla="*/ 7533434 h 13294492"/>
              <a:gd name="connsiteX17180" fmla="*/ 4217307 w 21624131"/>
              <a:gd name="connsiteY17180" fmla="*/ 7582529 h 13294492"/>
              <a:gd name="connsiteX17181" fmla="*/ 4240759 w 21624131"/>
              <a:gd name="connsiteY17181" fmla="*/ 7588907 h 13294492"/>
              <a:gd name="connsiteX17182" fmla="*/ 4273593 w 21624131"/>
              <a:gd name="connsiteY17182" fmla="*/ 7630656 h 13294492"/>
              <a:gd name="connsiteX17183" fmla="*/ 4240759 w 21624131"/>
              <a:gd name="connsiteY17183" fmla="*/ 7635296 h 13294492"/>
              <a:gd name="connsiteX17184" fmla="*/ 4207925 w 21624131"/>
              <a:gd name="connsiteY17184" fmla="*/ 7593545 h 13294492"/>
              <a:gd name="connsiteX17185" fmla="*/ 4217307 w 21624131"/>
              <a:gd name="connsiteY17185" fmla="*/ 7582529 h 13294492"/>
              <a:gd name="connsiteX17186" fmla="*/ 16298604 w 21624131"/>
              <a:gd name="connsiteY17186" fmla="*/ 3864209 h 13294492"/>
              <a:gd name="connsiteX17187" fmla="*/ 16304016 w 21624131"/>
              <a:gd name="connsiteY17187" fmla="*/ 3864207 h 13294492"/>
              <a:gd name="connsiteX17188" fmla="*/ 16298605 w 21624131"/>
              <a:gd name="connsiteY17188" fmla="*/ 3883152 h 13294492"/>
              <a:gd name="connsiteX17189" fmla="*/ 16293192 w 21624131"/>
              <a:gd name="connsiteY17189" fmla="*/ 3883152 h 13294492"/>
              <a:gd name="connsiteX17190" fmla="*/ 16298604 w 21624131"/>
              <a:gd name="connsiteY17190" fmla="*/ 3864209 h 13294492"/>
              <a:gd name="connsiteX17191" fmla="*/ 2700801 w 21624131"/>
              <a:gd name="connsiteY17191" fmla="*/ 8043267 h 13294492"/>
              <a:gd name="connsiteX17192" fmla="*/ 2747406 w 21624131"/>
              <a:gd name="connsiteY17192" fmla="*/ 8056797 h 13294492"/>
              <a:gd name="connsiteX17193" fmla="*/ 2710122 w 21624131"/>
              <a:gd name="connsiteY17193" fmla="*/ 8097389 h 13294492"/>
              <a:gd name="connsiteX17194" fmla="*/ 2668178 w 21624131"/>
              <a:gd name="connsiteY17194" fmla="*/ 8079349 h 13294492"/>
              <a:gd name="connsiteX17195" fmla="*/ 2700801 w 21624131"/>
              <a:gd name="connsiteY17195" fmla="*/ 8043267 h 13294492"/>
              <a:gd name="connsiteX17196" fmla="*/ 12139388 w 21624131"/>
              <a:gd name="connsiteY17196" fmla="*/ 5108994 h 13294492"/>
              <a:gd name="connsiteX17197" fmla="*/ 12148407 w 21624131"/>
              <a:gd name="connsiteY17197" fmla="*/ 5108994 h 13294492"/>
              <a:gd name="connsiteX17198" fmla="*/ 12152917 w 21624131"/>
              <a:gd name="connsiteY17198" fmla="*/ 5111701 h 13294492"/>
              <a:gd name="connsiteX17199" fmla="*/ 12148407 w 21624131"/>
              <a:gd name="connsiteY17199" fmla="*/ 5111701 h 13294492"/>
              <a:gd name="connsiteX17200" fmla="*/ 12139388 w 21624131"/>
              <a:gd name="connsiteY17200" fmla="*/ 5108994 h 13294492"/>
              <a:gd name="connsiteX17201" fmla="*/ 12304457 w 21624131"/>
              <a:gd name="connsiteY17201" fmla="*/ 5052167 h 13294492"/>
              <a:gd name="connsiteX17202" fmla="*/ 12309869 w 21624131"/>
              <a:gd name="connsiteY17202" fmla="*/ 5052168 h 13294492"/>
              <a:gd name="connsiteX17203" fmla="*/ 12315281 w 21624131"/>
              <a:gd name="connsiteY17203" fmla="*/ 5052169 h 13294492"/>
              <a:gd name="connsiteX17204" fmla="*/ 12309869 w 21624131"/>
              <a:gd name="connsiteY17204" fmla="*/ 5057581 h 13294492"/>
              <a:gd name="connsiteX17205" fmla="*/ 12304457 w 21624131"/>
              <a:gd name="connsiteY17205" fmla="*/ 5052167 h 13294492"/>
              <a:gd name="connsiteX17206" fmla="*/ 1786254 w 21624131"/>
              <a:gd name="connsiteY17206" fmla="*/ 8285842 h 13294492"/>
              <a:gd name="connsiteX17207" fmla="*/ 1797671 w 21624131"/>
              <a:gd name="connsiteY17207" fmla="*/ 8286992 h 13294492"/>
              <a:gd name="connsiteX17208" fmla="*/ 1765704 w 21624131"/>
              <a:gd name="connsiteY17208" fmla="*/ 8346796 h 13294492"/>
              <a:gd name="connsiteX17209" fmla="*/ 1733739 w 21624131"/>
              <a:gd name="connsiteY17209" fmla="*/ 8365197 h 13294492"/>
              <a:gd name="connsiteX17210" fmla="*/ 1761139 w 21624131"/>
              <a:gd name="connsiteY17210" fmla="*/ 8305393 h 13294492"/>
              <a:gd name="connsiteX17211" fmla="*/ 1786254 w 21624131"/>
              <a:gd name="connsiteY17211" fmla="*/ 8285842 h 13294492"/>
              <a:gd name="connsiteX17212" fmla="*/ 2180370 w 21624131"/>
              <a:gd name="connsiteY17212" fmla="*/ 8159189 h 13294492"/>
              <a:gd name="connsiteX17213" fmla="*/ 2191912 w 21624131"/>
              <a:gd name="connsiteY17213" fmla="*/ 8172114 h 13294492"/>
              <a:gd name="connsiteX17214" fmla="*/ 2154980 w 21624131"/>
              <a:gd name="connsiteY17214" fmla="*/ 8223814 h 13294492"/>
              <a:gd name="connsiteX17215" fmla="*/ 2118051 w 21624131"/>
              <a:gd name="connsiteY17215" fmla="*/ 8228514 h 13294492"/>
              <a:gd name="connsiteX17216" fmla="*/ 2154981 w 21624131"/>
              <a:gd name="connsiteY17216" fmla="*/ 8167414 h 13294492"/>
              <a:gd name="connsiteX17217" fmla="*/ 2180370 w 21624131"/>
              <a:gd name="connsiteY17217" fmla="*/ 8159189 h 13294492"/>
              <a:gd name="connsiteX17218" fmla="*/ 6439072 w 21624131"/>
              <a:gd name="connsiteY17218" fmla="*/ 6848994 h 13294492"/>
              <a:gd name="connsiteX17219" fmla="*/ 6456664 w 21624131"/>
              <a:gd name="connsiteY17219" fmla="*/ 6881050 h 13294492"/>
              <a:gd name="connsiteX17220" fmla="*/ 6434676 w 21624131"/>
              <a:gd name="connsiteY17220" fmla="*/ 6899368 h 13294492"/>
              <a:gd name="connsiteX17221" fmla="*/ 6421483 w 21624131"/>
              <a:gd name="connsiteY17221" fmla="*/ 6876470 h 13294492"/>
              <a:gd name="connsiteX17222" fmla="*/ 6439072 w 21624131"/>
              <a:gd name="connsiteY17222" fmla="*/ 6848994 h 13294492"/>
              <a:gd name="connsiteX17223" fmla="*/ 3201590 w 21624131"/>
              <a:gd name="connsiteY17223" fmla="*/ 7840958 h 13294492"/>
              <a:gd name="connsiteX17224" fmla="*/ 3224672 w 21624131"/>
              <a:gd name="connsiteY17224" fmla="*/ 7833998 h 13294492"/>
              <a:gd name="connsiteX17225" fmla="*/ 3266218 w 21624131"/>
              <a:gd name="connsiteY17225" fmla="*/ 7871110 h 13294492"/>
              <a:gd name="connsiteX17226" fmla="*/ 3229288 w 21624131"/>
              <a:gd name="connsiteY17226" fmla="*/ 7894304 h 13294492"/>
              <a:gd name="connsiteX17227" fmla="*/ 3192358 w 21624131"/>
              <a:gd name="connsiteY17227" fmla="*/ 7861832 h 13294492"/>
              <a:gd name="connsiteX17228" fmla="*/ 3201590 w 21624131"/>
              <a:gd name="connsiteY17228" fmla="*/ 7840958 h 13294492"/>
              <a:gd name="connsiteX17229" fmla="*/ 5202435 w 21624131"/>
              <a:gd name="connsiteY17229" fmla="*/ 7224801 h 13294492"/>
              <a:gd name="connsiteX17230" fmla="*/ 5217042 w 21624131"/>
              <a:gd name="connsiteY17230" fmla="*/ 7224238 h 13294492"/>
              <a:gd name="connsiteX17231" fmla="*/ 5249762 w 21624131"/>
              <a:gd name="connsiteY17231" fmla="*/ 7260319 h 13294492"/>
              <a:gd name="connsiteX17232" fmla="*/ 5226390 w 21624131"/>
              <a:gd name="connsiteY17232" fmla="*/ 7273848 h 13294492"/>
              <a:gd name="connsiteX17233" fmla="*/ 5198345 w 21624131"/>
              <a:gd name="connsiteY17233" fmla="*/ 7242279 h 13294492"/>
              <a:gd name="connsiteX17234" fmla="*/ 5202435 w 21624131"/>
              <a:gd name="connsiteY17234" fmla="*/ 7224801 h 13294492"/>
              <a:gd name="connsiteX17235" fmla="*/ 5911391 w 21624131"/>
              <a:gd name="connsiteY17235" fmla="*/ 7005949 h 13294492"/>
              <a:gd name="connsiteX17236" fmla="*/ 5928981 w 21624131"/>
              <a:gd name="connsiteY17236" fmla="*/ 7052338 h 13294492"/>
              <a:gd name="connsiteX17237" fmla="*/ 5911392 w 21624131"/>
              <a:gd name="connsiteY17237" fmla="*/ 7066256 h 13294492"/>
              <a:gd name="connsiteX17238" fmla="*/ 5893801 w 21624131"/>
              <a:gd name="connsiteY17238" fmla="*/ 7043061 h 13294492"/>
              <a:gd name="connsiteX17239" fmla="*/ 5911391 w 21624131"/>
              <a:gd name="connsiteY17239" fmla="*/ 7005949 h 13294492"/>
              <a:gd name="connsiteX17240" fmla="*/ 10366378 w 21624131"/>
              <a:gd name="connsiteY17240" fmla="*/ 5623149 h 13294492"/>
              <a:gd name="connsiteX17241" fmla="*/ 10375037 w 21624131"/>
              <a:gd name="connsiteY17241" fmla="*/ 5655621 h 13294492"/>
              <a:gd name="connsiteX17242" fmla="*/ 10357720 w 21624131"/>
              <a:gd name="connsiteY17242" fmla="*/ 5650982 h 13294492"/>
              <a:gd name="connsiteX17243" fmla="*/ 10357719 w 21624131"/>
              <a:gd name="connsiteY17243" fmla="*/ 5632426 h 13294492"/>
              <a:gd name="connsiteX17244" fmla="*/ 10366378 w 21624131"/>
              <a:gd name="connsiteY17244" fmla="*/ 5623149 h 13294492"/>
              <a:gd name="connsiteX17245" fmla="*/ 1982803 w 21624131"/>
              <a:gd name="connsiteY17245" fmla="*/ 8200415 h 13294492"/>
              <a:gd name="connsiteX17246" fmla="*/ 1992507 w 21624131"/>
              <a:gd name="connsiteY17246" fmla="*/ 8208111 h 13294492"/>
              <a:gd name="connsiteX17247" fmla="*/ 1960542 w 21624131"/>
              <a:gd name="connsiteY17247" fmla="*/ 8264939 h 13294492"/>
              <a:gd name="connsiteX17248" fmla="*/ 1924010 w 21624131"/>
              <a:gd name="connsiteY17248" fmla="*/ 8274411 h 13294492"/>
              <a:gd name="connsiteX17249" fmla="*/ 1955974 w 21624131"/>
              <a:gd name="connsiteY17249" fmla="*/ 8217583 h 13294492"/>
              <a:gd name="connsiteX17250" fmla="*/ 1982803 w 21624131"/>
              <a:gd name="connsiteY17250" fmla="*/ 8200415 h 13294492"/>
              <a:gd name="connsiteX17251" fmla="*/ 11611030 w 21624131"/>
              <a:gd name="connsiteY17251" fmla="*/ 5238888 h 13294492"/>
              <a:gd name="connsiteX17252" fmla="*/ 11625238 w 21624131"/>
              <a:gd name="connsiteY17252" fmla="*/ 5248166 h 13294492"/>
              <a:gd name="connsiteX17253" fmla="*/ 11620502 w 21624131"/>
              <a:gd name="connsiteY17253" fmla="*/ 5271361 h 13294492"/>
              <a:gd name="connsiteX17254" fmla="*/ 11606295 w 21624131"/>
              <a:gd name="connsiteY17254" fmla="*/ 5257445 h 13294492"/>
              <a:gd name="connsiteX17255" fmla="*/ 11611030 w 21624131"/>
              <a:gd name="connsiteY17255" fmla="*/ 5238888 h 13294492"/>
              <a:gd name="connsiteX17256" fmla="*/ 737626 w 21624131"/>
              <a:gd name="connsiteY17256" fmla="*/ 8572967 h 13294492"/>
              <a:gd name="connsiteX17257" fmla="*/ 747774 w 21624131"/>
              <a:gd name="connsiteY17257" fmla="*/ 8570046 h 13294492"/>
              <a:gd name="connsiteX17258" fmla="*/ 734243 w 21624131"/>
              <a:gd name="connsiteY17258" fmla="*/ 8598091 h 13294492"/>
              <a:gd name="connsiteX17259" fmla="*/ 711692 w 21624131"/>
              <a:gd name="connsiteY17259" fmla="*/ 8612113 h 13294492"/>
              <a:gd name="connsiteX17260" fmla="*/ 720713 w 21624131"/>
              <a:gd name="connsiteY17260" fmla="*/ 8579394 h 13294492"/>
              <a:gd name="connsiteX17261" fmla="*/ 737626 w 21624131"/>
              <a:gd name="connsiteY17261" fmla="*/ 8572967 h 13294492"/>
              <a:gd name="connsiteX17262" fmla="*/ 1363670 w 21624131"/>
              <a:gd name="connsiteY17262" fmla="*/ 8375791 h 13294492"/>
              <a:gd name="connsiteX17263" fmla="*/ 1371973 w 21624131"/>
              <a:gd name="connsiteY17263" fmla="*/ 8381009 h 13294492"/>
              <a:gd name="connsiteX17264" fmla="*/ 1349832 w 21624131"/>
              <a:gd name="connsiteY17264" fmla="*/ 8427399 h 13294492"/>
              <a:gd name="connsiteX17265" fmla="*/ 1323264 w 21624131"/>
              <a:gd name="connsiteY17265" fmla="*/ 8450594 h 13294492"/>
              <a:gd name="connsiteX17266" fmla="*/ 1345403 w 21624131"/>
              <a:gd name="connsiteY17266" fmla="*/ 8394926 h 13294492"/>
              <a:gd name="connsiteX17267" fmla="*/ 1363670 w 21624131"/>
              <a:gd name="connsiteY17267" fmla="*/ 8375791 h 13294492"/>
              <a:gd name="connsiteX17268" fmla="*/ 535498 w 21624131"/>
              <a:gd name="connsiteY17268" fmla="*/ 8629580 h 13294492"/>
              <a:gd name="connsiteX17269" fmla="*/ 554741 w 21624131"/>
              <a:gd name="connsiteY17269" fmla="*/ 8639201 h 13294492"/>
              <a:gd name="connsiteX17270" fmla="*/ 535498 w 21624131"/>
              <a:gd name="connsiteY17270" fmla="*/ 8668066 h 13294492"/>
              <a:gd name="connsiteX17271" fmla="*/ 516255 w 21624131"/>
              <a:gd name="connsiteY17271" fmla="*/ 8672877 h 13294492"/>
              <a:gd name="connsiteX17272" fmla="*/ 535498 w 21624131"/>
              <a:gd name="connsiteY17272" fmla="*/ 8629580 h 13294492"/>
              <a:gd name="connsiteX17273" fmla="*/ 17259933 w 21624131"/>
              <a:gd name="connsiteY17273" fmla="*/ 3484458 h 13294492"/>
              <a:gd name="connsiteX17274" fmla="*/ 17264668 w 21624131"/>
              <a:gd name="connsiteY17274" fmla="*/ 3493479 h 13294492"/>
              <a:gd name="connsiteX17275" fmla="*/ 17245724 w 21624131"/>
              <a:gd name="connsiteY17275" fmla="*/ 3507009 h 13294492"/>
              <a:gd name="connsiteX17276" fmla="*/ 17245726 w 21624131"/>
              <a:gd name="connsiteY17276" fmla="*/ 3497989 h 13294492"/>
              <a:gd name="connsiteX17277" fmla="*/ 17259933 w 21624131"/>
              <a:gd name="connsiteY17277" fmla="*/ 3484458 h 13294492"/>
              <a:gd name="connsiteX17278" fmla="*/ 19255428 w 21624131"/>
              <a:gd name="connsiteY17278" fmla="*/ 2860263 h 13294492"/>
              <a:gd name="connsiteX17279" fmla="*/ 19277979 w 21624131"/>
              <a:gd name="connsiteY17279" fmla="*/ 2869379 h 13294492"/>
              <a:gd name="connsiteX17280" fmla="*/ 19255428 w 21624131"/>
              <a:gd name="connsiteY17280" fmla="*/ 2933185 h 13294492"/>
              <a:gd name="connsiteX17281" fmla="*/ 19237387 w 21624131"/>
              <a:gd name="connsiteY17281" fmla="*/ 2905839 h 13294492"/>
              <a:gd name="connsiteX17282" fmla="*/ 19255428 w 21624131"/>
              <a:gd name="connsiteY17282" fmla="*/ 2860263 h 13294492"/>
              <a:gd name="connsiteX17283" fmla="*/ 7313280 w 21624131"/>
              <a:gd name="connsiteY17283" fmla="*/ 6528906 h 13294492"/>
              <a:gd name="connsiteX17284" fmla="*/ 7346956 w 21624131"/>
              <a:gd name="connsiteY17284" fmla="*/ 6542821 h 13294492"/>
              <a:gd name="connsiteX17285" fmla="*/ 7332523 w 21624131"/>
              <a:gd name="connsiteY17285" fmla="*/ 6579934 h 13294492"/>
              <a:gd name="connsiteX17286" fmla="*/ 7308470 w 21624131"/>
              <a:gd name="connsiteY17286" fmla="*/ 6556739 h 13294492"/>
              <a:gd name="connsiteX17287" fmla="*/ 7313280 w 21624131"/>
              <a:gd name="connsiteY17287" fmla="*/ 6528906 h 13294492"/>
              <a:gd name="connsiteX17288" fmla="*/ 9104090 w 21624131"/>
              <a:gd name="connsiteY17288" fmla="*/ 5969525 h 13294492"/>
              <a:gd name="connsiteX17289" fmla="*/ 9122131 w 21624131"/>
              <a:gd name="connsiteY17289" fmla="*/ 5992896 h 13294492"/>
              <a:gd name="connsiteX17290" fmla="*/ 9113111 w 21624131"/>
              <a:gd name="connsiteY17290" fmla="*/ 6020941 h 13294492"/>
              <a:gd name="connsiteX17291" fmla="*/ 9095070 w 21624131"/>
              <a:gd name="connsiteY17291" fmla="*/ 5997570 h 13294492"/>
              <a:gd name="connsiteX17292" fmla="*/ 9104090 w 21624131"/>
              <a:gd name="connsiteY17292" fmla="*/ 5969525 h 13294492"/>
              <a:gd name="connsiteX17293" fmla="*/ 20235678 w 21624131"/>
              <a:gd name="connsiteY17293" fmla="*/ 2535540 h 13294492"/>
              <a:gd name="connsiteX17294" fmla="*/ 20259050 w 21624131"/>
              <a:gd name="connsiteY17294" fmla="*/ 2558540 h 13294492"/>
              <a:gd name="connsiteX17295" fmla="*/ 20240351 w 21624131"/>
              <a:gd name="connsiteY17295" fmla="*/ 2627543 h 13294492"/>
              <a:gd name="connsiteX17296" fmla="*/ 20221655 w 21624131"/>
              <a:gd name="connsiteY17296" fmla="*/ 2604541 h 13294492"/>
              <a:gd name="connsiteX17297" fmla="*/ 20235678 w 21624131"/>
              <a:gd name="connsiteY17297" fmla="*/ 2535540 h 13294492"/>
              <a:gd name="connsiteX17298" fmla="*/ 17069831 w 21624131"/>
              <a:gd name="connsiteY17298" fmla="*/ 3507009 h 13294492"/>
              <a:gd name="connsiteX17299" fmla="*/ 17065773 w 21624131"/>
              <a:gd name="connsiteY17299" fmla="*/ 3521622 h 13294492"/>
              <a:gd name="connsiteX17300" fmla="*/ 17053596 w 21624131"/>
              <a:gd name="connsiteY17300" fmla="*/ 3531365 h 13294492"/>
              <a:gd name="connsiteX17301" fmla="*/ 17057653 w 21624131"/>
              <a:gd name="connsiteY17301" fmla="*/ 3521623 h 13294492"/>
              <a:gd name="connsiteX17302" fmla="*/ 17069831 w 21624131"/>
              <a:gd name="connsiteY17302" fmla="*/ 3507009 h 13294492"/>
              <a:gd name="connsiteX17303" fmla="*/ 341504 w 21624131"/>
              <a:gd name="connsiteY17303" fmla="*/ 8649101 h 13294492"/>
              <a:gd name="connsiteX17304" fmla="*/ 350705 w 21624131"/>
              <a:gd name="connsiteY17304" fmla="*/ 8648521 h 13294492"/>
              <a:gd name="connsiteX17305" fmla="*/ 336903 w 21624131"/>
              <a:gd name="connsiteY17305" fmla="*/ 8676355 h 13294492"/>
              <a:gd name="connsiteX17306" fmla="*/ 313902 w 21624131"/>
              <a:gd name="connsiteY17306" fmla="*/ 8680994 h 13294492"/>
              <a:gd name="connsiteX17307" fmla="*/ 332303 w 21624131"/>
              <a:gd name="connsiteY17307" fmla="*/ 8653160 h 13294492"/>
              <a:gd name="connsiteX17308" fmla="*/ 341504 w 21624131"/>
              <a:gd name="connsiteY17308" fmla="*/ 8649101 h 13294492"/>
              <a:gd name="connsiteX17309" fmla="*/ 18343305 w 21624131"/>
              <a:gd name="connsiteY17309" fmla="*/ 3109223 h 13294492"/>
              <a:gd name="connsiteX17310" fmla="*/ 18357916 w 21624131"/>
              <a:gd name="connsiteY17310" fmla="*/ 3137364 h 13294492"/>
              <a:gd name="connsiteX17311" fmla="*/ 18348176 w 21624131"/>
              <a:gd name="connsiteY17311" fmla="*/ 3174888 h 13294492"/>
              <a:gd name="connsiteX17312" fmla="*/ 18333563 w 21624131"/>
              <a:gd name="connsiteY17312" fmla="*/ 3156126 h 13294492"/>
              <a:gd name="connsiteX17313" fmla="*/ 18343305 w 21624131"/>
              <a:gd name="connsiteY17313" fmla="*/ 3109223 h 13294492"/>
              <a:gd name="connsiteX17314" fmla="*/ 3359935 w 21624131"/>
              <a:gd name="connsiteY17314" fmla="*/ 7713386 h 13294492"/>
              <a:gd name="connsiteX17315" fmla="*/ 3385602 w 21624131"/>
              <a:gd name="connsiteY17315" fmla="*/ 7708746 h 13294492"/>
              <a:gd name="connsiteX17316" fmla="*/ 3428580 w 21624131"/>
              <a:gd name="connsiteY17316" fmla="*/ 7741218 h 13294492"/>
              <a:gd name="connsiteX17317" fmla="*/ 3390378 w 21624131"/>
              <a:gd name="connsiteY17317" fmla="*/ 7764413 h 13294492"/>
              <a:gd name="connsiteX17318" fmla="*/ 3352174 w 21624131"/>
              <a:gd name="connsiteY17318" fmla="*/ 7731940 h 13294492"/>
              <a:gd name="connsiteX17319" fmla="*/ 3359935 w 21624131"/>
              <a:gd name="connsiteY17319" fmla="*/ 7713386 h 13294492"/>
              <a:gd name="connsiteX17320" fmla="*/ 952534 w 21624131"/>
              <a:gd name="connsiteY17320" fmla="*/ 8453685 h 13294492"/>
              <a:gd name="connsiteX17321" fmla="*/ 924490 w 21624131"/>
              <a:gd name="connsiteY17321" fmla="*/ 8505281 h 13294492"/>
              <a:gd name="connsiteX17322" fmla="*/ 901118 w 21624131"/>
              <a:gd name="connsiteY17322" fmla="*/ 8514662 h 13294492"/>
              <a:gd name="connsiteX17323" fmla="*/ 924490 w 21624131"/>
              <a:gd name="connsiteY17323" fmla="*/ 8472447 h 13294492"/>
              <a:gd name="connsiteX17324" fmla="*/ 952534 w 21624131"/>
              <a:gd name="connsiteY17324" fmla="*/ 8453685 h 13294492"/>
              <a:gd name="connsiteX17325" fmla="*/ 2857443 w 21624131"/>
              <a:gd name="connsiteY17325" fmla="*/ 7862864 h 13294492"/>
              <a:gd name="connsiteX17326" fmla="*/ 2903606 w 21624131"/>
              <a:gd name="connsiteY17326" fmla="*/ 7885416 h 13294492"/>
              <a:gd name="connsiteX17327" fmla="*/ 2871293 w 21624131"/>
              <a:gd name="connsiteY17327" fmla="*/ 7916986 h 13294492"/>
              <a:gd name="connsiteX17328" fmla="*/ 2829745 w 21624131"/>
              <a:gd name="connsiteY17328" fmla="*/ 7898945 h 13294492"/>
              <a:gd name="connsiteX17329" fmla="*/ 2857443 w 21624131"/>
              <a:gd name="connsiteY17329" fmla="*/ 7862864 h 13294492"/>
              <a:gd name="connsiteX17330" fmla="*/ 5355296 w 21624131"/>
              <a:gd name="connsiteY17330" fmla="*/ 7093770 h 13294492"/>
              <a:gd name="connsiteX17331" fmla="*/ 5378667 w 21624131"/>
              <a:gd name="connsiteY17331" fmla="*/ 7089095 h 13294492"/>
              <a:gd name="connsiteX17332" fmla="*/ 5402038 w 21624131"/>
              <a:gd name="connsiteY17332" fmla="*/ 7121814 h 13294492"/>
              <a:gd name="connsiteX17333" fmla="*/ 5383341 w 21624131"/>
              <a:gd name="connsiteY17333" fmla="*/ 7135838 h 13294492"/>
              <a:gd name="connsiteX17334" fmla="*/ 5355296 w 21624131"/>
              <a:gd name="connsiteY17334" fmla="*/ 7093770 h 13294492"/>
              <a:gd name="connsiteX17335" fmla="*/ 2502506 w 21624131"/>
              <a:gd name="connsiteY17335" fmla="*/ 7964905 h 13294492"/>
              <a:gd name="connsiteX17336" fmla="*/ 2544452 w 21624131"/>
              <a:gd name="connsiteY17336" fmla="*/ 7974038 h 13294492"/>
              <a:gd name="connsiteX17337" fmla="*/ 2516489 w 21624131"/>
              <a:gd name="connsiteY17337" fmla="*/ 8019702 h 13294492"/>
              <a:gd name="connsiteX17338" fmla="*/ 2469882 w 21624131"/>
              <a:gd name="connsiteY17338" fmla="*/ 8015137 h 13294492"/>
              <a:gd name="connsiteX17339" fmla="*/ 2502506 w 21624131"/>
              <a:gd name="connsiteY17339" fmla="*/ 7964905 h 13294492"/>
              <a:gd name="connsiteX17340" fmla="*/ 9996729 w 21624131"/>
              <a:gd name="connsiteY17340" fmla="*/ 5655622 h 13294492"/>
              <a:gd name="connsiteX17341" fmla="*/ 10009718 w 21624131"/>
              <a:gd name="connsiteY17341" fmla="*/ 5682683 h 13294492"/>
              <a:gd name="connsiteX17342" fmla="*/ 9996729 w 21624131"/>
              <a:gd name="connsiteY17342" fmla="*/ 5691704 h 13294492"/>
              <a:gd name="connsiteX17343" fmla="*/ 9988069 w 21624131"/>
              <a:gd name="connsiteY17343" fmla="*/ 5673662 h 13294492"/>
              <a:gd name="connsiteX17344" fmla="*/ 9996729 w 21624131"/>
              <a:gd name="connsiteY17344" fmla="*/ 5655622 h 13294492"/>
              <a:gd name="connsiteX17345" fmla="*/ 8205163 w 21624131"/>
              <a:gd name="connsiteY17345" fmla="*/ 6190744 h 13294492"/>
              <a:gd name="connsiteX17346" fmla="*/ 8223719 w 21624131"/>
              <a:gd name="connsiteY17346" fmla="*/ 6238101 h 13294492"/>
              <a:gd name="connsiteX17347" fmla="*/ 8205163 w 21624131"/>
              <a:gd name="connsiteY17347" fmla="*/ 6257043 h 13294492"/>
              <a:gd name="connsiteX17348" fmla="*/ 8191246 w 21624131"/>
              <a:gd name="connsiteY17348" fmla="*/ 6214422 h 13294492"/>
              <a:gd name="connsiteX17349" fmla="*/ 8205163 w 21624131"/>
              <a:gd name="connsiteY17349" fmla="*/ 6190744 h 13294492"/>
              <a:gd name="connsiteX17350" fmla="*/ 17801822 w 21624131"/>
              <a:gd name="connsiteY17350" fmla="*/ 3238374 h 13294492"/>
              <a:gd name="connsiteX17351" fmla="*/ 17816707 w 21624131"/>
              <a:gd name="connsiteY17351" fmla="*/ 3247723 h 13294492"/>
              <a:gd name="connsiteX17352" fmla="*/ 17801821 w 21624131"/>
              <a:gd name="connsiteY17352" fmla="*/ 3285115 h 13294492"/>
              <a:gd name="connsiteX17353" fmla="*/ 17791900 w 21624131"/>
              <a:gd name="connsiteY17353" fmla="*/ 3261745 h 13294492"/>
              <a:gd name="connsiteX17354" fmla="*/ 17801822 w 21624131"/>
              <a:gd name="connsiteY17354" fmla="*/ 3238374 h 13294492"/>
              <a:gd name="connsiteX17355" fmla="*/ 6947698 w 21624131"/>
              <a:gd name="connsiteY17355" fmla="*/ 6573235 h 13294492"/>
              <a:gd name="connsiteX17356" fmla="*/ 6961793 w 21624131"/>
              <a:gd name="connsiteY17356" fmla="*/ 6569645 h 13294492"/>
              <a:gd name="connsiteX17357" fmla="*/ 6984344 w 21624131"/>
              <a:gd name="connsiteY17357" fmla="*/ 6584007 h 13294492"/>
              <a:gd name="connsiteX17358" fmla="*/ 6961793 w 21624131"/>
              <a:gd name="connsiteY17358" fmla="*/ 6622309 h 13294492"/>
              <a:gd name="connsiteX17359" fmla="*/ 6943752 w 21624131"/>
              <a:gd name="connsiteY17359" fmla="*/ 6598371 h 13294492"/>
              <a:gd name="connsiteX17360" fmla="*/ 6947698 w 21624131"/>
              <a:gd name="connsiteY17360" fmla="*/ 6573235 h 13294492"/>
              <a:gd name="connsiteX17361" fmla="*/ 16862365 w 21624131"/>
              <a:gd name="connsiteY17361" fmla="*/ 3520539 h 13294492"/>
              <a:gd name="connsiteX17362" fmla="*/ 16866875 w 21624131"/>
              <a:gd name="connsiteY17362" fmla="*/ 3525410 h 13294492"/>
              <a:gd name="connsiteX17363" fmla="*/ 16857856 w 21624131"/>
              <a:gd name="connsiteY17363" fmla="*/ 3540023 h 13294492"/>
              <a:gd name="connsiteX17364" fmla="*/ 16853344 w 21624131"/>
              <a:gd name="connsiteY17364" fmla="*/ 3540023 h 13294492"/>
              <a:gd name="connsiteX17365" fmla="*/ 16862365 w 21624131"/>
              <a:gd name="connsiteY17365" fmla="*/ 3520539 h 13294492"/>
              <a:gd name="connsiteX17366" fmla="*/ 1554215 w 21624131"/>
              <a:gd name="connsiteY17366" fmla="*/ 8226309 h 13294492"/>
              <a:gd name="connsiteX17367" fmla="*/ 1566809 w 21624131"/>
              <a:gd name="connsiteY17367" fmla="*/ 8222859 h 13294492"/>
              <a:gd name="connsiteX17368" fmla="*/ 1543911 w 21624131"/>
              <a:gd name="connsiteY17368" fmla="*/ 8273462 h 13294492"/>
              <a:gd name="connsiteX17369" fmla="*/ 1511854 w 21624131"/>
              <a:gd name="connsiteY17369" fmla="*/ 8305664 h 13294492"/>
              <a:gd name="connsiteX17370" fmla="*/ 1534752 w 21624131"/>
              <a:gd name="connsiteY17370" fmla="*/ 8250460 h 13294492"/>
              <a:gd name="connsiteX17371" fmla="*/ 1554215 w 21624131"/>
              <a:gd name="connsiteY17371" fmla="*/ 8226309 h 13294492"/>
              <a:gd name="connsiteX17372" fmla="*/ 6069154 w 21624131"/>
              <a:gd name="connsiteY17372" fmla="*/ 6826364 h 13294492"/>
              <a:gd name="connsiteX17373" fmla="*/ 6096758 w 21624131"/>
              <a:gd name="connsiteY17373" fmla="*/ 6848505 h 13294492"/>
              <a:gd name="connsiteX17374" fmla="*/ 6078355 w 21624131"/>
              <a:gd name="connsiteY17374" fmla="*/ 6870645 h 13294492"/>
              <a:gd name="connsiteX17375" fmla="*/ 6055353 w 21624131"/>
              <a:gd name="connsiteY17375" fmla="*/ 6852932 h 13294492"/>
              <a:gd name="connsiteX17376" fmla="*/ 6069154 w 21624131"/>
              <a:gd name="connsiteY17376" fmla="*/ 6826364 h 13294492"/>
              <a:gd name="connsiteX17377" fmla="*/ 3524555 w 21624131"/>
              <a:gd name="connsiteY17377" fmla="*/ 7600116 h 13294492"/>
              <a:gd name="connsiteX17378" fmla="*/ 3548008 w 21624131"/>
              <a:gd name="connsiteY17378" fmla="*/ 7597797 h 13294492"/>
              <a:gd name="connsiteX17379" fmla="*/ 3585533 w 21624131"/>
              <a:gd name="connsiteY17379" fmla="*/ 7639548 h 13294492"/>
              <a:gd name="connsiteX17380" fmla="*/ 3548009 w 21624131"/>
              <a:gd name="connsiteY17380" fmla="*/ 7648825 h 13294492"/>
              <a:gd name="connsiteX17381" fmla="*/ 3515174 w 21624131"/>
              <a:gd name="connsiteY17381" fmla="*/ 7616352 h 13294492"/>
              <a:gd name="connsiteX17382" fmla="*/ 3524555 w 21624131"/>
              <a:gd name="connsiteY17382" fmla="*/ 7600116 h 13294492"/>
              <a:gd name="connsiteX17383" fmla="*/ 11240977 w 21624131"/>
              <a:gd name="connsiteY17383" fmla="*/ 5225356 h 13294492"/>
              <a:gd name="connsiteX17384" fmla="*/ 11254508 w 21624131"/>
              <a:gd name="connsiteY17384" fmla="*/ 5238549 h 13294492"/>
              <a:gd name="connsiteX17385" fmla="*/ 11249997 w 21624131"/>
              <a:gd name="connsiteY17385" fmla="*/ 5260536 h 13294492"/>
              <a:gd name="connsiteX17386" fmla="*/ 11240977 w 21624131"/>
              <a:gd name="connsiteY17386" fmla="*/ 5251742 h 13294492"/>
              <a:gd name="connsiteX17387" fmla="*/ 11240977 w 21624131"/>
              <a:gd name="connsiteY17387" fmla="*/ 5225356 h 13294492"/>
              <a:gd name="connsiteX17388" fmla="*/ 1137518 w 21624131"/>
              <a:gd name="connsiteY17388" fmla="*/ 8321303 h 13294492"/>
              <a:gd name="connsiteX17389" fmla="*/ 1137223 w 21624131"/>
              <a:gd name="connsiteY17389" fmla="*/ 8324909 h 13294492"/>
              <a:gd name="connsiteX17390" fmla="*/ 1123016 w 21624131"/>
              <a:gd name="connsiteY17390" fmla="*/ 8375688 h 13294492"/>
              <a:gd name="connsiteX17391" fmla="*/ 1094601 w 21624131"/>
              <a:gd name="connsiteY17391" fmla="*/ 8394153 h 13294492"/>
              <a:gd name="connsiteX17392" fmla="*/ 1113545 w 21624131"/>
              <a:gd name="connsiteY17392" fmla="*/ 8343374 h 13294492"/>
              <a:gd name="connsiteX17393" fmla="*/ 1137518 w 21624131"/>
              <a:gd name="connsiteY17393" fmla="*/ 8321303 h 13294492"/>
              <a:gd name="connsiteX17394" fmla="*/ 11768657 w 21624131"/>
              <a:gd name="connsiteY17394" fmla="*/ 5049461 h 13294492"/>
              <a:gd name="connsiteX17395" fmla="*/ 11777677 w 21624131"/>
              <a:gd name="connsiteY17395" fmla="*/ 5049461 h 13294492"/>
              <a:gd name="connsiteX17396" fmla="*/ 11782187 w 21624131"/>
              <a:gd name="connsiteY17396" fmla="*/ 5052168 h 13294492"/>
              <a:gd name="connsiteX17397" fmla="*/ 11773167 w 21624131"/>
              <a:gd name="connsiteY17397" fmla="*/ 5052168 h 13294492"/>
              <a:gd name="connsiteX17398" fmla="*/ 11768657 w 21624131"/>
              <a:gd name="connsiteY17398" fmla="*/ 5049461 h 13294492"/>
              <a:gd name="connsiteX17399" fmla="*/ 19606088 w 21624131"/>
              <a:gd name="connsiteY17399" fmla="*/ 2623361 h 13294492"/>
              <a:gd name="connsiteX17400" fmla="*/ 19625031 w 21624131"/>
              <a:gd name="connsiteY17400" fmla="*/ 2665429 h 13294492"/>
              <a:gd name="connsiteX17401" fmla="*/ 19606087 w 21624131"/>
              <a:gd name="connsiteY17401" fmla="*/ 2716843 h 13294492"/>
              <a:gd name="connsiteX17402" fmla="*/ 19591881 w 21624131"/>
              <a:gd name="connsiteY17402" fmla="*/ 2656080 h 13294492"/>
              <a:gd name="connsiteX17403" fmla="*/ 19606088 w 21624131"/>
              <a:gd name="connsiteY17403" fmla="*/ 2623361 h 13294492"/>
              <a:gd name="connsiteX17404" fmla="*/ 137106 w 21624131"/>
              <a:gd name="connsiteY17404" fmla="*/ 8607931 h 13294492"/>
              <a:gd name="connsiteX17405" fmla="*/ 159660 w 21624131"/>
              <a:gd name="connsiteY17405" fmla="*/ 8616951 h 13294492"/>
              <a:gd name="connsiteX17406" fmla="*/ 132596 w 21624131"/>
              <a:gd name="connsiteY17406" fmla="*/ 8630481 h 13294492"/>
              <a:gd name="connsiteX17407" fmla="*/ 119067 w 21624131"/>
              <a:gd name="connsiteY17407" fmla="*/ 8625971 h 13294492"/>
              <a:gd name="connsiteX17408" fmla="*/ 137106 w 21624131"/>
              <a:gd name="connsiteY17408" fmla="*/ 8607931 h 13294492"/>
              <a:gd name="connsiteX17409" fmla="*/ 11940492 w 21624131"/>
              <a:gd name="connsiteY17409" fmla="*/ 4965573 h 13294492"/>
              <a:gd name="connsiteX17410" fmla="*/ 11944553 w 21624131"/>
              <a:gd name="connsiteY17410" fmla="*/ 4968280 h 13294492"/>
              <a:gd name="connsiteX17411" fmla="*/ 11940492 w 21624131"/>
              <a:gd name="connsiteY17411" fmla="*/ 4968281 h 13294492"/>
              <a:gd name="connsiteX17412" fmla="*/ 11936434 w 21624131"/>
              <a:gd name="connsiteY17412" fmla="*/ 4968280 h 13294492"/>
              <a:gd name="connsiteX17413" fmla="*/ 11940492 w 21624131"/>
              <a:gd name="connsiteY17413" fmla="*/ 4965573 h 13294492"/>
              <a:gd name="connsiteX17414" fmla="*/ 3682512 w 21624131"/>
              <a:gd name="connsiteY17414" fmla="*/ 7502698 h 13294492"/>
              <a:gd name="connsiteX17415" fmla="*/ 3709056 w 21624131"/>
              <a:gd name="connsiteY17415" fmla="*/ 7500378 h 13294492"/>
              <a:gd name="connsiteX17416" fmla="*/ 3745986 w 21624131"/>
              <a:gd name="connsiteY17416" fmla="*/ 7537490 h 13294492"/>
              <a:gd name="connsiteX17417" fmla="*/ 3713672 w 21624131"/>
              <a:gd name="connsiteY17417" fmla="*/ 7556046 h 13294492"/>
              <a:gd name="connsiteX17418" fmla="*/ 3676741 w 21624131"/>
              <a:gd name="connsiteY17418" fmla="*/ 7518935 h 13294492"/>
              <a:gd name="connsiteX17419" fmla="*/ 3682512 w 21624131"/>
              <a:gd name="connsiteY17419" fmla="*/ 7502698 h 13294492"/>
              <a:gd name="connsiteX17420" fmla="*/ 9632224 w 21624131"/>
              <a:gd name="connsiteY17420" fmla="*/ 5671858 h 13294492"/>
              <a:gd name="connsiteX17421" fmla="*/ 9641695 w 21624131"/>
              <a:gd name="connsiteY17421" fmla="*/ 5705533 h 13294492"/>
              <a:gd name="connsiteX17422" fmla="*/ 9632225 w 21624131"/>
              <a:gd name="connsiteY17422" fmla="*/ 5710344 h 13294492"/>
              <a:gd name="connsiteX17423" fmla="*/ 9622752 w 21624131"/>
              <a:gd name="connsiteY17423" fmla="*/ 5691101 h 13294492"/>
              <a:gd name="connsiteX17424" fmla="*/ 9632224 w 21624131"/>
              <a:gd name="connsiteY17424" fmla="*/ 5671858 h 13294492"/>
              <a:gd name="connsiteX17425" fmla="*/ 2307316 w 21624131"/>
              <a:gd name="connsiteY17425" fmla="*/ 7921856 h 13294492"/>
              <a:gd name="connsiteX17426" fmla="*/ 2344246 w 21624131"/>
              <a:gd name="connsiteY17426" fmla="*/ 7926547 h 13294492"/>
              <a:gd name="connsiteX17427" fmla="*/ 2311932 w 21624131"/>
              <a:gd name="connsiteY17427" fmla="*/ 7973452 h 13294492"/>
              <a:gd name="connsiteX17428" fmla="*/ 2275001 w 21624131"/>
              <a:gd name="connsiteY17428" fmla="*/ 7968761 h 13294492"/>
              <a:gd name="connsiteX17429" fmla="*/ 2307316 w 21624131"/>
              <a:gd name="connsiteY17429" fmla="*/ 7921856 h 13294492"/>
              <a:gd name="connsiteX17430" fmla="*/ 5536602 w 21624131"/>
              <a:gd name="connsiteY17430" fmla="*/ 6927471 h 13294492"/>
              <a:gd name="connsiteX17431" fmla="*/ 5563663 w 21624131"/>
              <a:gd name="connsiteY17431" fmla="*/ 6959526 h 13294492"/>
              <a:gd name="connsiteX17432" fmla="*/ 5550134 w 21624131"/>
              <a:gd name="connsiteY17432" fmla="*/ 6987004 h 13294492"/>
              <a:gd name="connsiteX17433" fmla="*/ 5523072 w 21624131"/>
              <a:gd name="connsiteY17433" fmla="*/ 6945788 h 13294492"/>
              <a:gd name="connsiteX17434" fmla="*/ 5536602 w 21624131"/>
              <a:gd name="connsiteY17434" fmla="*/ 6927471 h 13294492"/>
              <a:gd name="connsiteX17435" fmla="*/ 1746568 w 21624131"/>
              <a:gd name="connsiteY17435" fmla="*/ 8091074 h 13294492"/>
              <a:gd name="connsiteX17436" fmla="*/ 1761646 w 21624131"/>
              <a:gd name="connsiteY17436" fmla="*/ 8087595 h 13294492"/>
              <a:gd name="connsiteX17437" fmla="*/ 1733812 w 21624131"/>
              <a:gd name="connsiteY17437" fmla="*/ 8143262 h 13294492"/>
              <a:gd name="connsiteX17438" fmla="*/ 1696701 w 21624131"/>
              <a:gd name="connsiteY17438" fmla="*/ 8171096 h 13294492"/>
              <a:gd name="connsiteX17439" fmla="*/ 1724533 w 21624131"/>
              <a:gd name="connsiteY17439" fmla="*/ 8115428 h 13294492"/>
              <a:gd name="connsiteX17440" fmla="*/ 1746568 w 21624131"/>
              <a:gd name="connsiteY17440" fmla="*/ 8091074 h 13294492"/>
              <a:gd name="connsiteX17441" fmla="*/ 3019807 w 21624131"/>
              <a:gd name="connsiteY17441" fmla="*/ 7698696 h 13294492"/>
              <a:gd name="connsiteX17442" fmla="*/ 3061354 w 21624131"/>
              <a:gd name="connsiteY17442" fmla="*/ 7722634 h 13294492"/>
              <a:gd name="connsiteX17443" fmla="*/ 3029041 w 21624131"/>
              <a:gd name="connsiteY17443" fmla="*/ 7756147 h 13294492"/>
              <a:gd name="connsiteX17444" fmla="*/ 2987494 w 21624131"/>
              <a:gd name="connsiteY17444" fmla="*/ 7732209 h 13294492"/>
              <a:gd name="connsiteX17445" fmla="*/ 3019807 w 21624131"/>
              <a:gd name="connsiteY17445" fmla="*/ 7698696 h 13294492"/>
              <a:gd name="connsiteX17446" fmla="*/ 6582832 w 21624131"/>
              <a:gd name="connsiteY17446" fmla="*/ 6602740 h 13294492"/>
              <a:gd name="connsiteX17447" fmla="*/ 6609217 w 21624131"/>
              <a:gd name="connsiteY17447" fmla="*/ 6630217 h 13294492"/>
              <a:gd name="connsiteX17448" fmla="*/ 6600423 w 21624131"/>
              <a:gd name="connsiteY17448" fmla="*/ 6662275 h 13294492"/>
              <a:gd name="connsiteX17449" fmla="*/ 6578435 w 21624131"/>
              <a:gd name="connsiteY17449" fmla="*/ 6634797 h 13294492"/>
              <a:gd name="connsiteX17450" fmla="*/ 6582832 w 21624131"/>
              <a:gd name="connsiteY17450" fmla="*/ 6602740 h 13294492"/>
              <a:gd name="connsiteX17451" fmla="*/ 3848922 w 21624131"/>
              <a:gd name="connsiteY17451" fmla="*/ 7417071 h 13294492"/>
              <a:gd name="connsiteX17452" fmla="*/ 3871473 w 21624131"/>
              <a:gd name="connsiteY17452" fmla="*/ 7421130 h 13294492"/>
              <a:gd name="connsiteX17453" fmla="*/ 3907553 w 21624131"/>
              <a:gd name="connsiteY17453" fmla="*/ 7458242 h 13294492"/>
              <a:gd name="connsiteX17454" fmla="*/ 3871472 w 21624131"/>
              <a:gd name="connsiteY17454" fmla="*/ 7467520 h 13294492"/>
              <a:gd name="connsiteX17455" fmla="*/ 3839902 w 21624131"/>
              <a:gd name="connsiteY17455" fmla="*/ 7430408 h 13294492"/>
              <a:gd name="connsiteX17456" fmla="*/ 3848922 w 21624131"/>
              <a:gd name="connsiteY17456" fmla="*/ 7417071 h 13294492"/>
              <a:gd name="connsiteX17457" fmla="*/ 16650391 w 21624131"/>
              <a:gd name="connsiteY17457" fmla="*/ 3469125 h 13294492"/>
              <a:gd name="connsiteX17458" fmla="*/ 16655803 w 21624131"/>
              <a:gd name="connsiteY17458" fmla="*/ 3483738 h 13294492"/>
              <a:gd name="connsiteX17459" fmla="*/ 16650392 w 21624131"/>
              <a:gd name="connsiteY17459" fmla="*/ 3493479 h 13294492"/>
              <a:gd name="connsiteX17460" fmla="*/ 16644981 w 21624131"/>
              <a:gd name="connsiteY17460" fmla="*/ 3483738 h 13294492"/>
              <a:gd name="connsiteX17461" fmla="*/ 16650391 w 21624131"/>
              <a:gd name="connsiteY17461" fmla="*/ 3469125 h 13294492"/>
              <a:gd name="connsiteX17462" fmla="*/ 4504324 w 21624131"/>
              <a:gd name="connsiteY17462" fmla="*/ 7203035 h 13294492"/>
              <a:gd name="connsiteX17463" fmla="*/ 4519123 w 21624131"/>
              <a:gd name="connsiteY17463" fmla="*/ 7205290 h 13294492"/>
              <a:gd name="connsiteX17464" fmla="*/ 4552272 w 21624131"/>
              <a:gd name="connsiteY17464" fmla="*/ 7236860 h 13294492"/>
              <a:gd name="connsiteX17465" fmla="*/ 4528594 w 21624131"/>
              <a:gd name="connsiteY17465" fmla="*/ 7250390 h 13294492"/>
              <a:gd name="connsiteX17466" fmla="*/ 4500180 w 21624131"/>
              <a:gd name="connsiteY17466" fmla="*/ 7214311 h 13294492"/>
              <a:gd name="connsiteX17467" fmla="*/ 4504324 w 21624131"/>
              <a:gd name="connsiteY17467" fmla="*/ 7203035 h 13294492"/>
              <a:gd name="connsiteX17468" fmla="*/ 1940651 w 21624131"/>
              <a:gd name="connsiteY17468" fmla="*/ 7988581 h 13294492"/>
              <a:gd name="connsiteX17469" fmla="*/ 1951792 w 21624131"/>
              <a:gd name="connsiteY17469" fmla="*/ 7992031 h 13294492"/>
              <a:gd name="connsiteX17470" fmla="*/ 1923648 w 21624131"/>
              <a:gd name="connsiteY17470" fmla="*/ 8047233 h 13294492"/>
              <a:gd name="connsiteX17471" fmla="*/ 1890815 w 21624131"/>
              <a:gd name="connsiteY17471" fmla="*/ 8065636 h 13294492"/>
              <a:gd name="connsiteX17472" fmla="*/ 1918958 w 21624131"/>
              <a:gd name="connsiteY17472" fmla="*/ 8005832 h 13294492"/>
              <a:gd name="connsiteX17473" fmla="*/ 1940651 w 21624131"/>
              <a:gd name="connsiteY17473" fmla="*/ 7988581 h 13294492"/>
              <a:gd name="connsiteX17474" fmla="*/ 2664517 w 21624131"/>
              <a:gd name="connsiteY17474" fmla="*/ 7765574 h 13294492"/>
              <a:gd name="connsiteX17475" fmla="*/ 2701448 w 21624131"/>
              <a:gd name="connsiteY17475" fmla="*/ 7784131 h 13294492"/>
              <a:gd name="connsiteX17476" fmla="*/ 2669132 w 21624131"/>
              <a:gd name="connsiteY17476" fmla="*/ 7821242 h 13294492"/>
              <a:gd name="connsiteX17477" fmla="*/ 2632202 w 21624131"/>
              <a:gd name="connsiteY17477" fmla="*/ 7802686 h 13294492"/>
              <a:gd name="connsiteX17478" fmla="*/ 2664517 w 21624131"/>
              <a:gd name="connsiteY17478" fmla="*/ 7765574 h 13294492"/>
              <a:gd name="connsiteX17479" fmla="*/ 2134746 w 21624131"/>
              <a:gd name="connsiteY17479" fmla="*/ 7926680 h 13294492"/>
              <a:gd name="connsiteX17480" fmla="*/ 2146583 w 21624131"/>
              <a:gd name="connsiteY17480" fmla="*/ 7932318 h 13294492"/>
              <a:gd name="connsiteX17481" fmla="*/ 2122905 w 21624131"/>
              <a:gd name="connsiteY17481" fmla="*/ 7977419 h 13294492"/>
              <a:gd name="connsiteX17482" fmla="*/ 2080285 w 21624131"/>
              <a:gd name="connsiteY17482" fmla="*/ 7995460 h 13294492"/>
              <a:gd name="connsiteX17483" fmla="*/ 2108698 w 21624131"/>
              <a:gd name="connsiteY17483" fmla="*/ 7941338 h 13294492"/>
              <a:gd name="connsiteX17484" fmla="*/ 2134746 w 21624131"/>
              <a:gd name="connsiteY17484" fmla="*/ 7926680 h 13294492"/>
              <a:gd name="connsiteX17485" fmla="*/ 1329617 w 21624131"/>
              <a:gd name="connsiteY17485" fmla="*/ 8173380 h 13294492"/>
              <a:gd name="connsiteX17486" fmla="*/ 1332058 w 21624131"/>
              <a:gd name="connsiteY17486" fmla="*/ 8176244 h 13294492"/>
              <a:gd name="connsiteX17487" fmla="*/ 1308381 w 21624131"/>
              <a:gd name="connsiteY17487" fmla="*/ 8232645 h 13294492"/>
              <a:gd name="connsiteX17488" fmla="*/ 1284703 w 21624131"/>
              <a:gd name="connsiteY17488" fmla="*/ 8251445 h 13294492"/>
              <a:gd name="connsiteX17489" fmla="*/ 1303644 w 21624131"/>
              <a:gd name="connsiteY17489" fmla="*/ 8204444 h 13294492"/>
              <a:gd name="connsiteX17490" fmla="*/ 1329617 w 21624131"/>
              <a:gd name="connsiteY17490" fmla="*/ 8173380 h 13294492"/>
              <a:gd name="connsiteX17491" fmla="*/ 4013379 w 21624131"/>
              <a:gd name="connsiteY17491" fmla="*/ 7344009 h 13294492"/>
              <a:gd name="connsiteX17492" fmla="*/ 4033384 w 21624131"/>
              <a:gd name="connsiteY17492" fmla="*/ 7348067 h 13294492"/>
              <a:gd name="connsiteX17493" fmla="*/ 4064505 w 21624131"/>
              <a:gd name="connsiteY17493" fmla="*/ 7389819 h 13294492"/>
              <a:gd name="connsiteX17494" fmla="*/ 4033385 w 21624131"/>
              <a:gd name="connsiteY17494" fmla="*/ 7394457 h 13294492"/>
              <a:gd name="connsiteX17495" fmla="*/ 4006710 w 21624131"/>
              <a:gd name="connsiteY17495" fmla="*/ 7357346 h 13294492"/>
              <a:gd name="connsiteX17496" fmla="*/ 4013379 w 21624131"/>
              <a:gd name="connsiteY17496" fmla="*/ 7344009 h 13294492"/>
              <a:gd name="connsiteX17497" fmla="*/ 4673420 w 21624131"/>
              <a:gd name="connsiteY17497" fmla="*/ 7140347 h 13294492"/>
              <a:gd name="connsiteX17498" fmla="*/ 4690020 w 21624131"/>
              <a:gd name="connsiteY17498" fmla="*/ 7144858 h 13294492"/>
              <a:gd name="connsiteX17499" fmla="*/ 4722077 w 21624131"/>
              <a:gd name="connsiteY17499" fmla="*/ 7180937 h 13294492"/>
              <a:gd name="connsiteX17500" fmla="*/ 4694600 w 21624131"/>
              <a:gd name="connsiteY17500" fmla="*/ 7185449 h 13294492"/>
              <a:gd name="connsiteX17501" fmla="*/ 4667123 w 21624131"/>
              <a:gd name="connsiteY17501" fmla="*/ 7149367 h 13294492"/>
              <a:gd name="connsiteX17502" fmla="*/ 4673420 w 21624131"/>
              <a:gd name="connsiteY17502" fmla="*/ 7140347 h 13294492"/>
              <a:gd name="connsiteX17503" fmla="*/ 4338977 w 21624131"/>
              <a:gd name="connsiteY17503" fmla="*/ 7240748 h 13294492"/>
              <a:gd name="connsiteX17504" fmla="*/ 4357532 w 21624131"/>
              <a:gd name="connsiteY17504" fmla="*/ 7245535 h 13294492"/>
              <a:gd name="connsiteX17505" fmla="*/ 4390005 w 21624131"/>
              <a:gd name="connsiteY17505" fmla="*/ 7279049 h 13294492"/>
              <a:gd name="connsiteX17506" fmla="*/ 4366810 w 21624131"/>
              <a:gd name="connsiteY17506" fmla="*/ 7288624 h 13294492"/>
              <a:gd name="connsiteX17507" fmla="*/ 4334337 w 21624131"/>
              <a:gd name="connsiteY17507" fmla="*/ 7250322 h 13294492"/>
              <a:gd name="connsiteX17508" fmla="*/ 4338977 w 21624131"/>
              <a:gd name="connsiteY17508" fmla="*/ 7240748 h 13294492"/>
              <a:gd name="connsiteX17509" fmla="*/ 10874982 w 21624131"/>
              <a:gd name="connsiteY17509" fmla="*/ 5229754 h 13294492"/>
              <a:gd name="connsiteX17510" fmla="*/ 10889189 w 21624131"/>
              <a:gd name="connsiteY17510" fmla="*/ 5234152 h 13294492"/>
              <a:gd name="connsiteX17511" fmla="*/ 10889189 w 21624131"/>
              <a:gd name="connsiteY17511" fmla="*/ 5260537 h 13294492"/>
              <a:gd name="connsiteX17512" fmla="*/ 10870246 w 21624131"/>
              <a:gd name="connsiteY17512" fmla="*/ 5247344 h 13294492"/>
              <a:gd name="connsiteX17513" fmla="*/ 10874982 w 21624131"/>
              <a:gd name="connsiteY17513" fmla="*/ 5229754 h 13294492"/>
              <a:gd name="connsiteX17514" fmla="*/ 18704293 w 21624131"/>
              <a:gd name="connsiteY17514" fmla="*/ 2821606 h 13294492"/>
              <a:gd name="connsiteX17515" fmla="*/ 18717824 w 21624131"/>
              <a:gd name="connsiteY17515" fmla="*/ 2849440 h 13294492"/>
              <a:gd name="connsiteX17516" fmla="*/ 18699783 w 21624131"/>
              <a:gd name="connsiteY17516" fmla="*/ 2881912 h 13294492"/>
              <a:gd name="connsiteX17517" fmla="*/ 18690763 w 21624131"/>
              <a:gd name="connsiteY17517" fmla="*/ 2854079 h 13294492"/>
              <a:gd name="connsiteX17518" fmla="*/ 18704293 w 21624131"/>
              <a:gd name="connsiteY17518" fmla="*/ 2821606 h 13294492"/>
              <a:gd name="connsiteX17519" fmla="*/ 711693 w 21624131"/>
              <a:gd name="connsiteY17519" fmla="*/ 8353561 h 13294492"/>
              <a:gd name="connsiteX17520" fmla="*/ 693652 w 21624131"/>
              <a:gd name="connsiteY17520" fmla="*/ 8385764 h 13294492"/>
              <a:gd name="connsiteX17521" fmla="*/ 675612 w 21624131"/>
              <a:gd name="connsiteY17521" fmla="*/ 8390364 h 13294492"/>
              <a:gd name="connsiteX17522" fmla="*/ 689143 w 21624131"/>
              <a:gd name="connsiteY17522" fmla="*/ 8362762 h 13294492"/>
              <a:gd name="connsiteX17523" fmla="*/ 711693 w 21624131"/>
              <a:gd name="connsiteY17523" fmla="*/ 8353561 h 13294492"/>
              <a:gd name="connsiteX17524" fmla="*/ 17617133 w 21624131"/>
              <a:gd name="connsiteY17524" fmla="*/ 3151615 h 13294492"/>
              <a:gd name="connsiteX17525" fmla="*/ 17621869 w 21624131"/>
              <a:gd name="connsiteY17525" fmla="*/ 3160636 h 13294492"/>
              <a:gd name="connsiteX17526" fmla="*/ 17602926 w 21624131"/>
              <a:gd name="connsiteY17526" fmla="*/ 3174165 h 13294492"/>
              <a:gd name="connsiteX17527" fmla="*/ 17602927 w 21624131"/>
              <a:gd name="connsiteY17527" fmla="*/ 3165146 h 13294492"/>
              <a:gd name="connsiteX17528" fmla="*/ 17617133 w 21624131"/>
              <a:gd name="connsiteY17528" fmla="*/ 3151615 h 13294492"/>
              <a:gd name="connsiteX17529" fmla="*/ 4176494 w 21624131"/>
              <a:gd name="connsiteY17529" fmla="*/ 7281548 h 13294492"/>
              <a:gd name="connsiteX17530" fmla="*/ 4199392 w 21624131"/>
              <a:gd name="connsiteY17530" fmla="*/ 7288418 h 13294492"/>
              <a:gd name="connsiteX17531" fmla="*/ 4226868 w 21624131"/>
              <a:gd name="connsiteY17531" fmla="*/ 7334211 h 13294492"/>
              <a:gd name="connsiteX17532" fmla="*/ 4199391 w 21624131"/>
              <a:gd name="connsiteY17532" fmla="*/ 7334210 h 13294492"/>
              <a:gd name="connsiteX17533" fmla="*/ 4167335 w 21624131"/>
              <a:gd name="connsiteY17533" fmla="*/ 7288415 h 13294492"/>
              <a:gd name="connsiteX17534" fmla="*/ 4176494 w 21624131"/>
              <a:gd name="connsiteY17534" fmla="*/ 7281548 h 13294492"/>
              <a:gd name="connsiteX17535" fmla="*/ 8728851 w 21624131"/>
              <a:gd name="connsiteY17535" fmla="*/ 5872106 h 13294492"/>
              <a:gd name="connsiteX17536" fmla="*/ 8748697 w 21624131"/>
              <a:gd name="connsiteY17536" fmla="*/ 5908743 h 13294492"/>
              <a:gd name="connsiteX17537" fmla="*/ 8733812 w 21624131"/>
              <a:gd name="connsiteY17537" fmla="*/ 5927059 h 13294492"/>
              <a:gd name="connsiteX17538" fmla="*/ 8718928 w 21624131"/>
              <a:gd name="connsiteY17538" fmla="*/ 5890424 h 13294492"/>
              <a:gd name="connsiteX17539" fmla="*/ 8728851 w 21624131"/>
              <a:gd name="connsiteY17539" fmla="*/ 5872106 h 13294492"/>
              <a:gd name="connsiteX17540" fmla="*/ 507047 w 21624131"/>
              <a:gd name="connsiteY17540" fmla="*/ 8399563 h 13294492"/>
              <a:gd name="connsiteX17541" fmla="*/ 493855 w 21624131"/>
              <a:gd name="connsiteY17541" fmla="*/ 8425948 h 13294492"/>
              <a:gd name="connsiteX17542" fmla="*/ 476265 w 21624131"/>
              <a:gd name="connsiteY17542" fmla="*/ 8425948 h 13294492"/>
              <a:gd name="connsiteX17543" fmla="*/ 485060 w 21624131"/>
              <a:gd name="connsiteY17543" fmla="*/ 8408358 h 13294492"/>
              <a:gd name="connsiteX17544" fmla="*/ 507047 w 21624131"/>
              <a:gd name="connsiteY17544" fmla="*/ 8399563 h 13294492"/>
              <a:gd name="connsiteX17545" fmla="*/ 895199 w 21624131"/>
              <a:gd name="connsiteY17545" fmla="*/ 8267766 h 13294492"/>
              <a:gd name="connsiteX17546" fmla="*/ 901118 w 21624131"/>
              <a:gd name="connsiteY17546" fmla="*/ 8268935 h 13294492"/>
              <a:gd name="connsiteX17547" fmla="*/ 886912 w 21624131"/>
              <a:gd name="connsiteY17547" fmla="*/ 8301654 h 13294492"/>
              <a:gd name="connsiteX17548" fmla="*/ 863232 w 21624131"/>
              <a:gd name="connsiteY17548" fmla="*/ 8311002 h 13294492"/>
              <a:gd name="connsiteX17549" fmla="*/ 882175 w 21624131"/>
              <a:gd name="connsiteY17549" fmla="*/ 8273609 h 13294492"/>
              <a:gd name="connsiteX17550" fmla="*/ 895199 w 21624131"/>
              <a:gd name="connsiteY17550" fmla="*/ 8267766 h 13294492"/>
              <a:gd name="connsiteX17551" fmla="*/ 4836520 w 21624131"/>
              <a:gd name="connsiteY17551" fmla="*/ 7051864 h 13294492"/>
              <a:gd name="connsiteX17552" fmla="*/ 4852870 w 21624131"/>
              <a:gd name="connsiteY17552" fmla="*/ 7056008 h 13294492"/>
              <a:gd name="connsiteX17553" fmla="*/ 4884440 w 21624131"/>
              <a:gd name="connsiteY17553" fmla="*/ 7098629 h 13294492"/>
              <a:gd name="connsiteX17554" fmla="*/ 4852870 w 21624131"/>
              <a:gd name="connsiteY17554" fmla="*/ 7098629 h 13294492"/>
              <a:gd name="connsiteX17555" fmla="*/ 4830319 w 21624131"/>
              <a:gd name="connsiteY17555" fmla="*/ 7065479 h 13294492"/>
              <a:gd name="connsiteX17556" fmla="*/ 4836520 w 21624131"/>
              <a:gd name="connsiteY17556" fmla="*/ 7051864 h 13294492"/>
              <a:gd name="connsiteX17557" fmla="*/ 3176757 w 21624131"/>
              <a:gd name="connsiteY17557" fmla="*/ 7552567 h 13294492"/>
              <a:gd name="connsiteX17558" fmla="*/ 3218304 w 21624131"/>
              <a:gd name="connsiteY17558" fmla="*/ 7579628 h 13294492"/>
              <a:gd name="connsiteX17559" fmla="*/ 3190606 w 21624131"/>
              <a:gd name="connsiteY17559" fmla="*/ 7606688 h 13294492"/>
              <a:gd name="connsiteX17560" fmla="*/ 3149060 w 21624131"/>
              <a:gd name="connsiteY17560" fmla="*/ 7584139 h 13294492"/>
              <a:gd name="connsiteX17561" fmla="*/ 3176757 w 21624131"/>
              <a:gd name="connsiteY17561" fmla="*/ 7552567 h 13294492"/>
              <a:gd name="connsiteX17562" fmla="*/ 6221910 w 21624131"/>
              <a:gd name="connsiteY17562" fmla="*/ 6613566 h 13294492"/>
              <a:gd name="connsiteX17563" fmla="*/ 6243897 w 21624131"/>
              <a:gd name="connsiteY17563" fmla="*/ 6640627 h 13294492"/>
              <a:gd name="connsiteX17564" fmla="*/ 6235102 w 21624131"/>
              <a:gd name="connsiteY17564" fmla="*/ 6667686 h 13294492"/>
              <a:gd name="connsiteX17565" fmla="*/ 6213115 w 21624131"/>
              <a:gd name="connsiteY17565" fmla="*/ 6640626 h 13294492"/>
              <a:gd name="connsiteX17566" fmla="*/ 6221910 w 21624131"/>
              <a:gd name="connsiteY17566" fmla="*/ 6613566 h 13294492"/>
              <a:gd name="connsiteX17567" fmla="*/ 17421620 w 21624131"/>
              <a:gd name="connsiteY17567" fmla="*/ 3168751 h 13294492"/>
              <a:gd name="connsiteX17568" fmla="*/ 17421618 w 21624131"/>
              <a:gd name="connsiteY17568" fmla="*/ 3186792 h 13294492"/>
              <a:gd name="connsiteX17569" fmla="*/ 17408087 w 21624131"/>
              <a:gd name="connsiteY17569" fmla="*/ 3191302 h 13294492"/>
              <a:gd name="connsiteX17570" fmla="*/ 17412600 w 21624131"/>
              <a:gd name="connsiteY17570" fmla="*/ 3177771 h 13294492"/>
              <a:gd name="connsiteX17571" fmla="*/ 17421620 w 21624131"/>
              <a:gd name="connsiteY17571" fmla="*/ 3168751 h 13294492"/>
              <a:gd name="connsiteX17572" fmla="*/ 7832016 w 21624131"/>
              <a:gd name="connsiteY17572" fmla="*/ 6117510 h 13294492"/>
              <a:gd name="connsiteX17573" fmla="*/ 7858401 w 21624131"/>
              <a:gd name="connsiteY17573" fmla="*/ 6158609 h 13294492"/>
              <a:gd name="connsiteX17574" fmla="*/ 7840811 w 21624131"/>
              <a:gd name="connsiteY17574" fmla="*/ 6181441 h 13294492"/>
              <a:gd name="connsiteX17575" fmla="*/ 7823221 w 21624131"/>
              <a:gd name="connsiteY17575" fmla="*/ 6149476 h 13294492"/>
              <a:gd name="connsiteX17576" fmla="*/ 7832016 w 21624131"/>
              <a:gd name="connsiteY17576" fmla="*/ 6117510 h 13294492"/>
              <a:gd name="connsiteX17577" fmla="*/ 5703475 w 21624131"/>
              <a:gd name="connsiteY17577" fmla="*/ 6765104 h 13294492"/>
              <a:gd name="connsiteX17578" fmla="*/ 5726026 w 21624131"/>
              <a:gd name="connsiteY17578" fmla="*/ 6788108 h 13294492"/>
              <a:gd name="connsiteX17579" fmla="*/ 5707986 w 21624131"/>
              <a:gd name="connsiteY17579" fmla="*/ 6806509 h 13294492"/>
              <a:gd name="connsiteX17580" fmla="*/ 5685434 w 21624131"/>
              <a:gd name="connsiteY17580" fmla="*/ 6778906 h 13294492"/>
              <a:gd name="connsiteX17581" fmla="*/ 5703475 w 21624131"/>
              <a:gd name="connsiteY17581" fmla="*/ 6765104 h 13294492"/>
              <a:gd name="connsiteX17582" fmla="*/ 11406946 w 21624131"/>
              <a:gd name="connsiteY17582" fmla="*/ 4987222 h 13294492"/>
              <a:gd name="connsiteX17583" fmla="*/ 11411457 w 21624131"/>
              <a:gd name="connsiteY17583" fmla="*/ 4998047 h 13294492"/>
              <a:gd name="connsiteX17584" fmla="*/ 11402436 w 21624131"/>
              <a:gd name="connsiteY17584" fmla="*/ 4998046 h 13294492"/>
              <a:gd name="connsiteX17585" fmla="*/ 11397926 w 21624131"/>
              <a:gd name="connsiteY17585" fmla="*/ 4992633 h 13294492"/>
              <a:gd name="connsiteX17586" fmla="*/ 11406946 w 21624131"/>
              <a:gd name="connsiteY17586" fmla="*/ 4987222 h 13294492"/>
              <a:gd name="connsiteX17587" fmla="*/ 1513196 w 21624131"/>
              <a:gd name="connsiteY17587" fmla="*/ 8028665 h 13294492"/>
              <a:gd name="connsiteX17588" fmla="*/ 1526218 w 21624131"/>
              <a:gd name="connsiteY17588" fmla="*/ 8027481 h 13294492"/>
              <a:gd name="connsiteX17589" fmla="*/ 1502541 w 21624131"/>
              <a:gd name="connsiteY17589" fmla="*/ 8079573 h 13294492"/>
              <a:gd name="connsiteX17590" fmla="*/ 1474126 w 21624131"/>
              <a:gd name="connsiteY17590" fmla="*/ 8107987 h 13294492"/>
              <a:gd name="connsiteX17591" fmla="*/ 1493068 w 21624131"/>
              <a:gd name="connsiteY17591" fmla="*/ 8051159 h 13294492"/>
              <a:gd name="connsiteX17592" fmla="*/ 1513196 w 21624131"/>
              <a:gd name="connsiteY17592" fmla="*/ 8028665 h 13294492"/>
              <a:gd name="connsiteX17593" fmla="*/ 18158210 w 21624131"/>
              <a:gd name="connsiteY17593" fmla="*/ 2906268 h 13294492"/>
              <a:gd name="connsiteX17594" fmla="*/ 18171199 w 21624131"/>
              <a:gd name="connsiteY17594" fmla="*/ 2928817 h 13294492"/>
              <a:gd name="connsiteX17595" fmla="*/ 18158210 w 21624131"/>
              <a:gd name="connsiteY17595" fmla="*/ 2955878 h 13294492"/>
              <a:gd name="connsiteX17596" fmla="*/ 18149551 w 21624131"/>
              <a:gd name="connsiteY17596" fmla="*/ 2942347 h 13294492"/>
              <a:gd name="connsiteX17597" fmla="*/ 18158210 w 21624131"/>
              <a:gd name="connsiteY17597" fmla="*/ 2906268 h 13294492"/>
              <a:gd name="connsiteX17598" fmla="*/ 5004409 w 21624131"/>
              <a:gd name="connsiteY17598" fmla="*/ 6951012 h 13294492"/>
              <a:gd name="connsiteX17599" fmla="*/ 5035981 w 21624131"/>
              <a:gd name="connsiteY17599" fmla="*/ 6983215 h 13294492"/>
              <a:gd name="connsiteX17600" fmla="*/ 5013429 w 21624131"/>
              <a:gd name="connsiteY17600" fmla="*/ 6992417 h 13294492"/>
              <a:gd name="connsiteX17601" fmla="*/ 4995388 w 21624131"/>
              <a:gd name="connsiteY17601" fmla="*/ 6969413 h 13294492"/>
              <a:gd name="connsiteX17602" fmla="*/ 5004409 w 21624131"/>
              <a:gd name="connsiteY17602" fmla="*/ 6951012 h 13294492"/>
              <a:gd name="connsiteX17603" fmla="*/ 295637 w 21624131"/>
              <a:gd name="connsiteY17603" fmla="*/ 8393700 h 13294492"/>
              <a:gd name="connsiteX17604" fmla="*/ 319314 w 21624131"/>
              <a:gd name="connsiteY17604" fmla="*/ 8388739 h 13294492"/>
              <a:gd name="connsiteX17605" fmla="*/ 295637 w 21624131"/>
              <a:gd name="connsiteY17605" fmla="*/ 8413545 h 13294492"/>
              <a:gd name="connsiteX17606" fmla="*/ 281430 w 21624131"/>
              <a:gd name="connsiteY17606" fmla="*/ 8408584 h 13294492"/>
              <a:gd name="connsiteX17607" fmla="*/ 295637 w 21624131"/>
              <a:gd name="connsiteY17607" fmla="*/ 8393700 h 13294492"/>
              <a:gd name="connsiteX17608" fmla="*/ 20018199 w 21624131"/>
              <a:gd name="connsiteY17608" fmla="*/ 2327035 h 13294492"/>
              <a:gd name="connsiteX17609" fmla="*/ 20035677 w 21624131"/>
              <a:gd name="connsiteY17609" fmla="*/ 2321757 h 13294492"/>
              <a:gd name="connsiteX17610" fmla="*/ 20022147 w 21624131"/>
              <a:gd name="connsiteY17610" fmla="*/ 2387426 h 13294492"/>
              <a:gd name="connsiteX17611" fmla="*/ 19995085 w 21624131"/>
              <a:gd name="connsiteY17611" fmla="*/ 2382736 h 13294492"/>
              <a:gd name="connsiteX17612" fmla="*/ 20004106 w 21624131"/>
              <a:gd name="connsiteY17612" fmla="*/ 2335829 h 13294492"/>
              <a:gd name="connsiteX17613" fmla="*/ 20018199 w 21624131"/>
              <a:gd name="connsiteY17613" fmla="*/ 2327035 h 13294492"/>
              <a:gd name="connsiteX17614" fmla="*/ 1095955 w 21624131"/>
              <a:gd name="connsiteY17614" fmla="*/ 8139782 h 13294492"/>
              <a:gd name="connsiteX17615" fmla="*/ 1081747 w 21624131"/>
              <a:gd name="connsiteY17615" fmla="*/ 8171837 h 13294492"/>
              <a:gd name="connsiteX17616" fmla="*/ 1058069 w 21624131"/>
              <a:gd name="connsiteY17616" fmla="*/ 8190156 h 13294492"/>
              <a:gd name="connsiteX17617" fmla="*/ 1067541 w 21624131"/>
              <a:gd name="connsiteY17617" fmla="*/ 8158100 h 13294492"/>
              <a:gd name="connsiteX17618" fmla="*/ 1095955 w 21624131"/>
              <a:gd name="connsiteY17618" fmla="*/ 8139782 h 13294492"/>
              <a:gd name="connsiteX17619" fmla="*/ 9252021 w 21624131"/>
              <a:gd name="connsiteY17619" fmla="*/ 5630590 h 13294492"/>
              <a:gd name="connsiteX17620" fmla="*/ 9266228 w 21624131"/>
              <a:gd name="connsiteY17620" fmla="*/ 5630589 h 13294492"/>
              <a:gd name="connsiteX17621" fmla="*/ 9270964 w 21624131"/>
              <a:gd name="connsiteY17621" fmla="*/ 5663739 h 13294492"/>
              <a:gd name="connsiteX17622" fmla="*/ 9252021 w 21624131"/>
              <a:gd name="connsiteY17622" fmla="*/ 5659004 h 13294492"/>
              <a:gd name="connsiteX17623" fmla="*/ 9252021 w 21624131"/>
              <a:gd name="connsiteY17623" fmla="*/ 5630590 h 13294492"/>
              <a:gd name="connsiteX17624" fmla="*/ 10504928 w 21624131"/>
              <a:gd name="connsiteY17624" fmla="*/ 5228063 h 13294492"/>
              <a:gd name="connsiteX17625" fmla="*/ 10523872 w 21624131"/>
              <a:gd name="connsiteY17625" fmla="*/ 5232799 h 13294492"/>
              <a:gd name="connsiteX17626" fmla="*/ 10519136 w 21624131"/>
              <a:gd name="connsiteY17626" fmla="*/ 5265949 h 13294492"/>
              <a:gd name="connsiteX17627" fmla="*/ 10504929 w 21624131"/>
              <a:gd name="connsiteY17627" fmla="*/ 5251741 h 13294492"/>
              <a:gd name="connsiteX17628" fmla="*/ 10504928 w 21624131"/>
              <a:gd name="connsiteY17628" fmla="*/ 5228063 h 13294492"/>
              <a:gd name="connsiteX17629" fmla="*/ 2465222 w 21624131"/>
              <a:gd name="connsiteY17629" fmla="*/ 7699957 h 13294492"/>
              <a:gd name="connsiteX17630" fmla="*/ 2503107 w 21624131"/>
              <a:gd name="connsiteY17630" fmla="*/ 7714028 h 13294492"/>
              <a:gd name="connsiteX17631" fmla="*/ 2474694 w 21624131"/>
              <a:gd name="connsiteY17631" fmla="*/ 7751553 h 13294492"/>
              <a:gd name="connsiteX17632" fmla="*/ 2432073 w 21624131"/>
              <a:gd name="connsiteY17632" fmla="*/ 7742172 h 13294492"/>
              <a:gd name="connsiteX17633" fmla="*/ 2465222 w 21624131"/>
              <a:gd name="connsiteY17633" fmla="*/ 7699957 h 13294492"/>
              <a:gd name="connsiteX17634" fmla="*/ 2816853 w 21624131"/>
              <a:gd name="connsiteY17634" fmla="*/ 7584208 h 13294492"/>
              <a:gd name="connsiteX17635" fmla="*/ 2858398 w 21624131"/>
              <a:gd name="connsiteY17635" fmla="*/ 7602526 h 13294492"/>
              <a:gd name="connsiteX17636" fmla="*/ 2835317 w 21624131"/>
              <a:gd name="connsiteY17636" fmla="*/ 7634582 h 13294492"/>
              <a:gd name="connsiteX17637" fmla="*/ 2789154 w 21624131"/>
              <a:gd name="connsiteY17637" fmla="*/ 7620843 h 13294492"/>
              <a:gd name="connsiteX17638" fmla="*/ 2816853 w 21624131"/>
              <a:gd name="connsiteY17638" fmla="*/ 7584208 h 13294492"/>
              <a:gd name="connsiteX17639" fmla="*/ 3328069 w 21624131"/>
              <a:gd name="connsiteY17639" fmla="*/ 7421629 h 13294492"/>
              <a:gd name="connsiteX17640" fmla="*/ 3343339 w 21624131"/>
              <a:gd name="connsiteY17640" fmla="*/ 7421844 h 13294492"/>
              <a:gd name="connsiteX17641" fmla="*/ 3379871 w 21624131"/>
              <a:gd name="connsiteY17641" fmla="*/ 7449323 h 13294492"/>
              <a:gd name="connsiteX17642" fmla="*/ 3347905 w 21624131"/>
              <a:gd name="connsiteY17642" fmla="*/ 7476799 h 13294492"/>
              <a:gd name="connsiteX17643" fmla="*/ 3311373 w 21624131"/>
              <a:gd name="connsiteY17643" fmla="*/ 7449321 h 13294492"/>
              <a:gd name="connsiteX17644" fmla="*/ 3317082 w 21624131"/>
              <a:gd name="connsiteY17644" fmla="*/ 7426996 h 13294492"/>
              <a:gd name="connsiteX17645" fmla="*/ 3328069 w 21624131"/>
              <a:gd name="connsiteY17645" fmla="*/ 7421629 h 13294492"/>
              <a:gd name="connsiteX17646" fmla="*/ 17216410 w 21624131"/>
              <a:gd name="connsiteY17646" fmla="*/ 3144735 h 13294492"/>
              <a:gd name="connsiteX17647" fmla="*/ 17218665 w 21624131"/>
              <a:gd name="connsiteY17647" fmla="*/ 3146562 h 13294492"/>
              <a:gd name="connsiteX17648" fmla="*/ 17209644 w 21624131"/>
              <a:gd name="connsiteY17648" fmla="*/ 3166045 h 13294492"/>
              <a:gd name="connsiteX17649" fmla="*/ 17205132 w 21624131"/>
              <a:gd name="connsiteY17649" fmla="*/ 3166044 h 13294492"/>
              <a:gd name="connsiteX17650" fmla="*/ 17214153 w 21624131"/>
              <a:gd name="connsiteY17650" fmla="*/ 3146562 h 13294492"/>
              <a:gd name="connsiteX17651" fmla="*/ 17216410 w 21624131"/>
              <a:gd name="connsiteY17651" fmla="*/ 3144735 h 13294492"/>
              <a:gd name="connsiteX17652" fmla="*/ 11565704 w 21624131"/>
              <a:gd name="connsiteY17652" fmla="*/ 4868157 h 13294492"/>
              <a:gd name="connsiteX17653" fmla="*/ 11571116 w 21624131"/>
              <a:gd name="connsiteY17653" fmla="*/ 4872217 h 13294492"/>
              <a:gd name="connsiteX17654" fmla="*/ 11565703 w 21624131"/>
              <a:gd name="connsiteY17654" fmla="*/ 4876276 h 13294492"/>
              <a:gd name="connsiteX17655" fmla="*/ 11560291 w 21624131"/>
              <a:gd name="connsiteY17655" fmla="*/ 4872215 h 13294492"/>
              <a:gd name="connsiteX17656" fmla="*/ 11565704 w 21624131"/>
              <a:gd name="connsiteY17656" fmla="*/ 4868157 h 13294492"/>
              <a:gd name="connsiteX17657" fmla="*/ 1714601 w 21624131"/>
              <a:gd name="connsiteY17657" fmla="*/ 7890826 h 13294492"/>
              <a:gd name="connsiteX17658" fmla="*/ 1691704 w 21624131"/>
              <a:gd name="connsiteY17658" fmla="*/ 7944947 h 13294492"/>
              <a:gd name="connsiteX17659" fmla="*/ 1664227 w 21624131"/>
              <a:gd name="connsiteY17659" fmla="*/ 7962987 h 13294492"/>
              <a:gd name="connsiteX17660" fmla="*/ 1691705 w 21624131"/>
              <a:gd name="connsiteY17660" fmla="*/ 7904356 h 13294492"/>
              <a:gd name="connsiteX17661" fmla="*/ 1714601 w 21624131"/>
              <a:gd name="connsiteY17661" fmla="*/ 7890826 h 13294492"/>
              <a:gd name="connsiteX17662" fmla="*/ 5160157 w 21624131"/>
              <a:gd name="connsiteY17662" fmla="*/ 6825315 h 13294492"/>
              <a:gd name="connsiteX17663" fmla="*/ 5171584 w 21624131"/>
              <a:gd name="connsiteY17663" fmla="*/ 6821932 h 13294492"/>
              <a:gd name="connsiteX17664" fmla="*/ 5195637 w 21624131"/>
              <a:gd name="connsiteY17664" fmla="*/ 6858014 h 13294492"/>
              <a:gd name="connsiteX17665" fmla="*/ 5181205 w 21624131"/>
              <a:gd name="connsiteY17665" fmla="*/ 6862525 h 13294492"/>
              <a:gd name="connsiteX17666" fmla="*/ 5152341 w 21624131"/>
              <a:gd name="connsiteY17666" fmla="*/ 6835464 h 13294492"/>
              <a:gd name="connsiteX17667" fmla="*/ 5160157 w 21624131"/>
              <a:gd name="connsiteY17667" fmla="*/ 6825315 h 13294492"/>
              <a:gd name="connsiteX17668" fmla="*/ 5861082 w 21624131"/>
              <a:gd name="connsiteY17668" fmla="*/ 6597329 h 13294492"/>
              <a:gd name="connsiteX17669" fmla="*/ 5896507 w 21624131"/>
              <a:gd name="connsiteY17669" fmla="*/ 6621383 h 13294492"/>
              <a:gd name="connsiteX17670" fmla="*/ 5869938 w 21624131"/>
              <a:gd name="connsiteY17670" fmla="*/ 6635815 h 13294492"/>
              <a:gd name="connsiteX17671" fmla="*/ 5852226 w 21624131"/>
              <a:gd name="connsiteY17671" fmla="*/ 6616572 h 13294492"/>
              <a:gd name="connsiteX17672" fmla="*/ 5861082 w 21624131"/>
              <a:gd name="connsiteY17672" fmla="*/ 6597329 h 13294492"/>
              <a:gd name="connsiteX17673" fmla="*/ 19051571 w 21624131"/>
              <a:gd name="connsiteY17673" fmla="*/ 2530124 h 13294492"/>
              <a:gd name="connsiteX17674" fmla="*/ 19069612 w 21624131"/>
              <a:gd name="connsiteY17674" fmla="*/ 2553577 h 13294492"/>
              <a:gd name="connsiteX17675" fmla="*/ 19060592 w 21624131"/>
              <a:gd name="connsiteY17675" fmla="*/ 2600481 h 13294492"/>
              <a:gd name="connsiteX17676" fmla="*/ 19047062 w 21624131"/>
              <a:gd name="connsiteY17676" fmla="*/ 2586411 h 13294492"/>
              <a:gd name="connsiteX17677" fmla="*/ 19051571 w 21624131"/>
              <a:gd name="connsiteY17677" fmla="*/ 2530124 h 13294492"/>
              <a:gd name="connsiteX17678" fmla="*/ 1290790 w 21624131"/>
              <a:gd name="connsiteY17678" fmla="*/ 7990950 h 13294492"/>
              <a:gd name="connsiteX17679" fmla="*/ 1271547 w 21624131"/>
              <a:gd name="connsiteY17679" fmla="*/ 8028061 h 13294492"/>
              <a:gd name="connsiteX17680" fmla="*/ 1247493 w 21624131"/>
              <a:gd name="connsiteY17680" fmla="*/ 8046617 h 13294492"/>
              <a:gd name="connsiteX17681" fmla="*/ 1266738 w 21624131"/>
              <a:gd name="connsiteY17681" fmla="*/ 8004866 h 13294492"/>
              <a:gd name="connsiteX17682" fmla="*/ 1290790 w 21624131"/>
              <a:gd name="connsiteY17682" fmla="*/ 7990950 h 13294492"/>
              <a:gd name="connsiteX17683" fmla="*/ 3478874 w 21624131"/>
              <a:gd name="connsiteY17683" fmla="*/ 7308085 h 13294492"/>
              <a:gd name="connsiteX17684" fmla="*/ 3501136 w 21624131"/>
              <a:gd name="connsiteY17684" fmla="*/ 7305690 h 13294492"/>
              <a:gd name="connsiteX17685" fmla="*/ 3537668 w 21624131"/>
              <a:gd name="connsiteY17685" fmla="*/ 7339205 h 13294492"/>
              <a:gd name="connsiteX17686" fmla="*/ 3510270 w 21624131"/>
              <a:gd name="connsiteY17686" fmla="*/ 7358355 h 13294492"/>
              <a:gd name="connsiteX17687" fmla="*/ 3473737 w 21624131"/>
              <a:gd name="connsiteY17687" fmla="*/ 7324842 h 13294492"/>
              <a:gd name="connsiteX17688" fmla="*/ 3478874 w 21624131"/>
              <a:gd name="connsiteY17688" fmla="*/ 7308085 h 13294492"/>
              <a:gd name="connsiteX17689" fmla="*/ 7466407 w 21624131"/>
              <a:gd name="connsiteY17689" fmla="*/ 6080471 h 13294492"/>
              <a:gd name="connsiteX17690" fmla="*/ 7484963 w 21624131"/>
              <a:gd name="connsiteY17690" fmla="*/ 6127376 h 13294492"/>
              <a:gd name="connsiteX17691" fmla="*/ 7466407 w 21624131"/>
              <a:gd name="connsiteY17691" fmla="*/ 6146138 h 13294492"/>
              <a:gd name="connsiteX17692" fmla="*/ 7452490 w 21624131"/>
              <a:gd name="connsiteY17692" fmla="*/ 6108616 h 13294492"/>
              <a:gd name="connsiteX17693" fmla="*/ 7466407 w 21624131"/>
              <a:gd name="connsiteY17693" fmla="*/ 6080471 h 13294492"/>
              <a:gd name="connsiteX17694" fmla="*/ 2272902 w 21624131"/>
              <a:gd name="connsiteY17694" fmla="*/ 7666024 h 13294492"/>
              <a:gd name="connsiteX17695" fmla="*/ 2285778 w 21624131"/>
              <a:gd name="connsiteY17695" fmla="*/ 7662100 h 13294492"/>
              <a:gd name="connsiteX17696" fmla="*/ 2303535 w 21624131"/>
              <a:gd name="connsiteY17696" fmla="*/ 7671803 h 13294492"/>
              <a:gd name="connsiteX17697" fmla="*/ 2275123 w 21624131"/>
              <a:gd name="connsiteY17697" fmla="*/ 7717467 h 13294492"/>
              <a:gd name="connsiteX17698" fmla="*/ 2237237 w 21624131"/>
              <a:gd name="connsiteY17698" fmla="*/ 7717468 h 13294492"/>
              <a:gd name="connsiteX17699" fmla="*/ 2260916 w 21624131"/>
              <a:gd name="connsiteY17699" fmla="*/ 7676369 h 13294492"/>
              <a:gd name="connsiteX17700" fmla="*/ 2272902 w 21624131"/>
              <a:gd name="connsiteY17700" fmla="*/ 7666024 h 13294492"/>
              <a:gd name="connsiteX17701" fmla="*/ 1905754 w 21624131"/>
              <a:gd name="connsiteY17701" fmla="*/ 7774781 h 13294492"/>
              <a:gd name="connsiteX17702" fmla="*/ 1908741 w 21624131"/>
              <a:gd name="connsiteY17702" fmla="*/ 7778452 h 13294492"/>
              <a:gd name="connsiteX17703" fmla="*/ 1882067 w 21624131"/>
              <a:gd name="connsiteY17703" fmla="*/ 7830152 h 13294492"/>
              <a:gd name="connsiteX17704" fmla="*/ 1855392 w 21624131"/>
              <a:gd name="connsiteY17704" fmla="*/ 7848953 h 13294492"/>
              <a:gd name="connsiteX17705" fmla="*/ 1877622 w 21624131"/>
              <a:gd name="connsiteY17705" fmla="*/ 7797253 h 13294492"/>
              <a:gd name="connsiteX17706" fmla="*/ 1905754 w 21624131"/>
              <a:gd name="connsiteY17706" fmla="*/ 7774781 h 13294492"/>
              <a:gd name="connsiteX17707" fmla="*/ 90925 w 21624131"/>
              <a:gd name="connsiteY17707" fmla="*/ 8329207 h 13294492"/>
              <a:gd name="connsiteX17708" fmla="*/ 105537 w 21624131"/>
              <a:gd name="connsiteY17708" fmla="*/ 8338949 h 13294492"/>
              <a:gd name="connsiteX17709" fmla="*/ 90924 w 21624131"/>
              <a:gd name="connsiteY17709" fmla="*/ 8353562 h 13294492"/>
              <a:gd name="connsiteX17710" fmla="*/ 81183 w 21624131"/>
              <a:gd name="connsiteY17710" fmla="*/ 8338949 h 13294492"/>
              <a:gd name="connsiteX17711" fmla="*/ 90925 w 21624131"/>
              <a:gd name="connsiteY17711" fmla="*/ 8329207 h 13294492"/>
              <a:gd name="connsiteX17712" fmla="*/ 10149893 w 21624131"/>
              <a:gd name="connsiteY17712" fmla="*/ 5233475 h 13294492"/>
              <a:gd name="connsiteX17713" fmla="*/ 10158554 w 21624131"/>
              <a:gd name="connsiteY17713" fmla="*/ 5261889 h 13294492"/>
              <a:gd name="connsiteX17714" fmla="*/ 10145564 w 21624131"/>
              <a:gd name="connsiteY17714" fmla="*/ 5271360 h 13294492"/>
              <a:gd name="connsiteX17715" fmla="*/ 10136905 w 21624131"/>
              <a:gd name="connsiteY17715" fmla="*/ 5247683 h 13294492"/>
              <a:gd name="connsiteX17716" fmla="*/ 10149893 w 21624131"/>
              <a:gd name="connsiteY17716" fmla="*/ 5233475 h 13294492"/>
              <a:gd name="connsiteX17717" fmla="*/ 671101 w 21624131"/>
              <a:gd name="connsiteY17717" fmla="*/ 8139781 h 13294492"/>
              <a:gd name="connsiteX17718" fmla="*/ 647423 w 21624131"/>
              <a:gd name="connsiteY17718" fmla="*/ 8167616 h 13294492"/>
              <a:gd name="connsiteX17719" fmla="*/ 633217 w 21624131"/>
              <a:gd name="connsiteY17719" fmla="*/ 8172255 h 13294492"/>
              <a:gd name="connsiteX17720" fmla="*/ 647424 w 21624131"/>
              <a:gd name="connsiteY17720" fmla="*/ 8153699 h 13294492"/>
              <a:gd name="connsiteX17721" fmla="*/ 671101 w 21624131"/>
              <a:gd name="connsiteY17721" fmla="*/ 8139781 h 13294492"/>
              <a:gd name="connsiteX17722" fmla="*/ 17976362 w 21624131"/>
              <a:gd name="connsiteY17722" fmla="*/ 2816966 h 13294492"/>
              <a:gd name="connsiteX17723" fmla="*/ 17972303 w 21624131"/>
              <a:gd name="connsiteY17723" fmla="*/ 2836450 h 13294492"/>
              <a:gd name="connsiteX17724" fmla="*/ 17960126 w 21624131"/>
              <a:gd name="connsiteY17724" fmla="*/ 2841320 h 13294492"/>
              <a:gd name="connsiteX17725" fmla="*/ 17968243 w 21624131"/>
              <a:gd name="connsiteY17725" fmla="*/ 2826707 h 13294492"/>
              <a:gd name="connsiteX17726" fmla="*/ 17976362 w 21624131"/>
              <a:gd name="connsiteY17726" fmla="*/ 2816966 h 13294492"/>
              <a:gd name="connsiteX17727" fmla="*/ 858835 w 21624131"/>
              <a:gd name="connsiteY17727" fmla="*/ 8080249 h 13294492"/>
              <a:gd name="connsiteX17728" fmla="*/ 845643 w 21624131"/>
              <a:gd name="connsiteY17728" fmla="*/ 8108083 h 13294492"/>
              <a:gd name="connsiteX17729" fmla="*/ 828054 w 21624131"/>
              <a:gd name="connsiteY17729" fmla="*/ 8112721 h 13294492"/>
              <a:gd name="connsiteX17730" fmla="*/ 841246 w 21624131"/>
              <a:gd name="connsiteY17730" fmla="*/ 8089527 h 13294492"/>
              <a:gd name="connsiteX17731" fmla="*/ 858835 w 21624131"/>
              <a:gd name="connsiteY17731" fmla="*/ 8080249 h 13294492"/>
              <a:gd name="connsiteX17732" fmla="*/ 2097006 w 21624131"/>
              <a:gd name="connsiteY17732" fmla="*/ 7694072 h 13294492"/>
              <a:gd name="connsiteX17733" fmla="*/ 2108021 w 21624131"/>
              <a:gd name="connsiteY17733" fmla="*/ 7699898 h 13294492"/>
              <a:gd name="connsiteX17734" fmla="*/ 2075548 w 21624131"/>
              <a:gd name="connsiteY17734" fmla="*/ 7755823 h 13294492"/>
              <a:gd name="connsiteX17735" fmla="*/ 2043076 w 21624131"/>
              <a:gd name="connsiteY17735" fmla="*/ 7760484 h 13294492"/>
              <a:gd name="connsiteX17736" fmla="*/ 2075549 w 21624131"/>
              <a:gd name="connsiteY17736" fmla="*/ 7709218 h 13294492"/>
              <a:gd name="connsiteX17737" fmla="*/ 2097006 w 21624131"/>
              <a:gd name="connsiteY17737" fmla="*/ 7694072 h 13294492"/>
              <a:gd name="connsiteX17738" fmla="*/ 11038924 w 21624131"/>
              <a:gd name="connsiteY17738" fmla="*/ 4938513 h 13294492"/>
              <a:gd name="connsiteX17739" fmla="*/ 11043433 w 21624131"/>
              <a:gd name="connsiteY17739" fmla="*/ 4946633 h 13294492"/>
              <a:gd name="connsiteX17740" fmla="*/ 11034412 w 21624131"/>
              <a:gd name="connsiteY17740" fmla="*/ 4946633 h 13294492"/>
              <a:gd name="connsiteX17741" fmla="*/ 11029903 w 21624131"/>
              <a:gd name="connsiteY17741" fmla="*/ 4942572 h 13294492"/>
              <a:gd name="connsiteX17742" fmla="*/ 11038924 w 21624131"/>
              <a:gd name="connsiteY17742" fmla="*/ 4938513 h 13294492"/>
              <a:gd name="connsiteX17743" fmla="*/ 2977441 w 21624131"/>
              <a:gd name="connsiteY17743" fmla="*/ 7411853 h 13294492"/>
              <a:gd name="connsiteX17744" fmla="*/ 3014551 w 21624131"/>
              <a:gd name="connsiteY17744" fmla="*/ 7440578 h 13294492"/>
              <a:gd name="connsiteX17745" fmla="*/ 2986719 w 21624131"/>
              <a:gd name="connsiteY17745" fmla="*/ 7469306 h 13294492"/>
              <a:gd name="connsiteX17746" fmla="*/ 2949606 w 21624131"/>
              <a:gd name="connsiteY17746" fmla="*/ 7440579 h 13294492"/>
              <a:gd name="connsiteX17747" fmla="*/ 2977441 w 21624131"/>
              <a:gd name="connsiteY17747" fmla="*/ 7411853 h 13294492"/>
              <a:gd name="connsiteX17748" fmla="*/ 3645258 w 21624131"/>
              <a:gd name="connsiteY17748" fmla="*/ 7202809 h 13294492"/>
              <a:gd name="connsiteX17749" fmla="*/ 3666713 w 21624131"/>
              <a:gd name="connsiteY17749" fmla="*/ 7204526 h 13294492"/>
              <a:gd name="connsiteX17750" fmla="*/ 3694546 w 21624131"/>
              <a:gd name="connsiteY17750" fmla="*/ 7250321 h 13294492"/>
              <a:gd name="connsiteX17751" fmla="*/ 3666714 w 21624131"/>
              <a:gd name="connsiteY17751" fmla="*/ 7254900 h 13294492"/>
              <a:gd name="connsiteX17752" fmla="*/ 3634240 w 21624131"/>
              <a:gd name="connsiteY17752" fmla="*/ 7218266 h 13294492"/>
              <a:gd name="connsiteX17753" fmla="*/ 3645258 w 21624131"/>
              <a:gd name="connsiteY17753" fmla="*/ 7202809 h 13294492"/>
              <a:gd name="connsiteX17754" fmla="*/ 5325054 w 21624131"/>
              <a:gd name="connsiteY17754" fmla="*/ 6685429 h 13294492"/>
              <a:gd name="connsiteX17755" fmla="*/ 5337705 w 21624131"/>
              <a:gd name="connsiteY17755" fmla="*/ 6686030 h 13294492"/>
              <a:gd name="connsiteX17756" fmla="*/ 5360708 w 21624131"/>
              <a:gd name="connsiteY17756" fmla="*/ 6714892 h 13294492"/>
              <a:gd name="connsiteX17757" fmla="*/ 5337705 w 21624131"/>
              <a:gd name="connsiteY17757" fmla="*/ 6724516 h 13294492"/>
              <a:gd name="connsiteX17758" fmla="*/ 5319303 w 21624131"/>
              <a:gd name="connsiteY17758" fmla="*/ 6695651 h 13294492"/>
              <a:gd name="connsiteX17759" fmla="*/ 5325054 w 21624131"/>
              <a:gd name="connsiteY17759" fmla="*/ 6685429 h 13294492"/>
              <a:gd name="connsiteX17760" fmla="*/ 8353611 w 21624131"/>
              <a:gd name="connsiteY17760" fmla="*/ 5747629 h 13294492"/>
              <a:gd name="connsiteX17761" fmla="*/ 8367141 w 21624131"/>
              <a:gd name="connsiteY17761" fmla="*/ 5797861 h 13294492"/>
              <a:gd name="connsiteX17762" fmla="*/ 8353611 w 21624131"/>
              <a:gd name="connsiteY17762" fmla="*/ 5816127 h 13294492"/>
              <a:gd name="connsiteX17763" fmla="*/ 8340079 w 21624131"/>
              <a:gd name="connsiteY17763" fmla="*/ 5779595 h 13294492"/>
              <a:gd name="connsiteX17764" fmla="*/ 8353611 w 21624131"/>
              <a:gd name="connsiteY17764" fmla="*/ 5747629 h 13294492"/>
              <a:gd name="connsiteX17765" fmla="*/ 447403 w 21624131"/>
              <a:gd name="connsiteY17765" fmla="*/ 8166168 h 13294492"/>
              <a:gd name="connsiteX17766" fmla="*/ 465443 w 21624131"/>
              <a:gd name="connsiteY17766" fmla="*/ 8161432 h 13294492"/>
              <a:gd name="connsiteX17767" fmla="*/ 451914 w 21624131"/>
              <a:gd name="connsiteY17767" fmla="*/ 8180375 h 13294492"/>
              <a:gd name="connsiteX17768" fmla="*/ 438382 w 21624131"/>
              <a:gd name="connsiteY17768" fmla="*/ 8180375 h 13294492"/>
              <a:gd name="connsiteX17769" fmla="*/ 447403 w 21624131"/>
              <a:gd name="connsiteY17769" fmla="*/ 8166168 h 13294492"/>
              <a:gd name="connsiteX17770" fmla="*/ 18513967 w 21624131"/>
              <a:gd name="connsiteY17770" fmla="*/ 2605081 h 13294492"/>
              <a:gd name="connsiteX17771" fmla="*/ 18533812 w 21624131"/>
              <a:gd name="connsiteY17771" fmla="*/ 2605082 h 13294492"/>
              <a:gd name="connsiteX17772" fmla="*/ 18518929 w 21624131"/>
              <a:gd name="connsiteY17772" fmla="*/ 2641884 h 13294492"/>
              <a:gd name="connsiteX17773" fmla="*/ 18504045 w 21624131"/>
              <a:gd name="connsiteY17773" fmla="*/ 2637285 h 13294492"/>
              <a:gd name="connsiteX17774" fmla="*/ 18513967 w 21624131"/>
              <a:gd name="connsiteY17774" fmla="*/ 2605081 h 13294492"/>
              <a:gd name="connsiteX17775" fmla="*/ 2617844 w 21624131"/>
              <a:gd name="connsiteY17775" fmla="*/ 7492262 h 13294492"/>
              <a:gd name="connsiteX17776" fmla="*/ 2660060 w 21624131"/>
              <a:gd name="connsiteY17776" fmla="*/ 7510817 h 13294492"/>
              <a:gd name="connsiteX17777" fmla="*/ 2627225 w 21624131"/>
              <a:gd name="connsiteY17777" fmla="*/ 7547928 h 13294492"/>
              <a:gd name="connsiteX17778" fmla="*/ 2589701 w 21624131"/>
              <a:gd name="connsiteY17778" fmla="*/ 7529372 h 13294492"/>
              <a:gd name="connsiteX17779" fmla="*/ 2617844 w 21624131"/>
              <a:gd name="connsiteY17779" fmla="*/ 7492262 h 13294492"/>
              <a:gd name="connsiteX17780" fmla="*/ 1053334 w 21624131"/>
              <a:gd name="connsiteY17780" fmla="*/ 7972006 h 13294492"/>
              <a:gd name="connsiteX17781" fmla="*/ 1039127 w 21624131"/>
              <a:gd name="connsiteY17781" fmla="*/ 8005681 h 13294492"/>
              <a:gd name="connsiteX17782" fmla="*/ 1020185 w 21624131"/>
              <a:gd name="connsiteY17782" fmla="*/ 8015303 h 13294492"/>
              <a:gd name="connsiteX17783" fmla="*/ 1029656 w 21624131"/>
              <a:gd name="connsiteY17783" fmla="*/ 7986438 h 13294492"/>
              <a:gd name="connsiteX17784" fmla="*/ 1053334 w 21624131"/>
              <a:gd name="connsiteY17784" fmla="*/ 7972006 h 13294492"/>
              <a:gd name="connsiteX17785" fmla="*/ 17774491 w 21624131"/>
              <a:gd name="connsiteY17785" fmla="*/ 2822378 h 13294492"/>
              <a:gd name="connsiteX17786" fmla="*/ 17784233 w 21624131"/>
              <a:gd name="connsiteY17786" fmla="*/ 2831656 h 13294492"/>
              <a:gd name="connsiteX17787" fmla="*/ 17769618 w 21624131"/>
              <a:gd name="connsiteY17787" fmla="*/ 2854852 h 13294492"/>
              <a:gd name="connsiteX17788" fmla="*/ 17764747 w 21624131"/>
              <a:gd name="connsiteY17788" fmla="*/ 2845573 h 13294492"/>
              <a:gd name="connsiteX17789" fmla="*/ 17774491 w 21624131"/>
              <a:gd name="connsiteY17789" fmla="*/ 2822378 h 13294492"/>
              <a:gd name="connsiteX17790" fmla="*/ 1470845 w 21624131"/>
              <a:gd name="connsiteY17790" fmla="*/ 7833380 h 13294492"/>
              <a:gd name="connsiteX17791" fmla="*/ 1482922 w 21624131"/>
              <a:gd name="connsiteY17791" fmla="*/ 7830495 h 13294492"/>
              <a:gd name="connsiteX17792" fmla="*/ 1464520 w 21624131"/>
              <a:gd name="connsiteY17792" fmla="*/ 7867425 h 13294492"/>
              <a:gd name="connsiteX17793" fmla="*/ 1436918 w 21624131"/>
              <a:gd name="connsiteY17793" fmla="*/ 7895123 h 13294492"/>
              <a:gd name="connsiteX17794" fmla="*/ 1455319 w 21624131"/>
              <a:gd name="connsiteY17794" fmla="*/ 7853576 h 13294492"/>
              <a:gd name="connsiteX17795" fmla="*/ 1470845 w 21624131"/>
              <a:gd name="connsiteY17795" fmla="*/ 7833380 h 13294492"/>
              <a:gd name="connsiteX17796" fmla="*/ 3805882 w 21624131"/>
              <a:gd name="connsiteY17796" fmla="*/ 7113354 h 13294492"/>
              <a:gd name="connsiteX17797" fmla="*/ 3824438 w 21624131"/>
              <a:gd name="connsiteY17797" fmla="*/ 7113353 h 13294492"/>
              <a:gd name="connsiteX17798" fmla="*/ 3856910 w 21624131"/>
              <a:gd name="connsiteY17798" fmla="*/ 7154569 h 13294492"/>
              <a:gd name="connsiteX17799" fmla="*/ 3829078 w 21624131"/>
              <a:gd name="connsiteY17799" fmla="*/ 7168307 h 13294492"/>
              <a:gd name="connsiteX17800" fmla="*/ 3801243 w 21624131"/>
              <a:gd name="connsiteY17800" fmla="*/ 7127092 h 13294492"/>
              <a:gd name="connsiteX17801" fmla="*/ 3805882 w 21624131"/>
              <a:gd name="connsiteY17801" fmla="*/ 7113354 h 13294492"/>
              <a:gd name="connsiteX17802" fmla="*/ 4133508 w 21624131"/>
              <a:gd name="connsiteY17802" fmla="*/ 7010619 h 13294492"/>
              <a:gd name="connsiteX17803" fmla="*/ 4149294 w 21624131"/>
              <a:gd name="connsiteY17803" fmla="*/ 7010618 h 13294492"/>
              <a:gd name="connsiteX17804" fmla="*/ 4180864 w 21624131"/>
              <a:gd name="connsiteY17804" fmla="*/ 7043337 h 13294492"/>
              <a:gd name="connsiteX17805" fmla="*/ 4158314 w 21624131"/>
              <a:gd name="connsiteY17805" fmla="*/ 7052686 h 13294492"/>
              <a:gd name="connsiteX17806" fmla="*/ 4131253 w 21624131"/>
              <a:gd name="connsiteY17806" fmla="*/ 7024642 h 13294492"/>
              <a:gd name="connsiteX17807" fmla="*/ 4133508 w 21624131"/>
              <a:gd name="connsiteY17807" fmla="*/ 7010619 h 13294492"/>
              <a:gd name="connsiteX17808" fmla="*/ 4298240 w 21624131"/>
              <a:gd name="connsiteY17808" fmla="*/ 6958553 h 13294492"/>
              <a:gd name="connsiteX17809" fmla="*/ 4315184 w 21624131"/>
              <a:gd name="connsiteY17809" fmla="*/ 6959128 h 13294492"/>
              <a:gd name="connsiteX17810" fmla="*/ 4343229 w 21624131"/>
              <a:gd name="connsiteY17810" fmla="*/ 6995932 h 13294492"/>
              <a:gd name="connsiteX17811" fmla="*/ 4324532 w 21624131"/>
              <a:gd name="connsiteY17811" fmla="*/ 7000532 h 13294492"/>
              <a:gd name="connsiteX17812" fmla="*/ 4291813 w 21624131"/>
              <a:gd name="connsiteY17812" fmla="*/ 6968329 h 13294492"/>
              <a:gd name="connsiteX17813" fmla="*/ 4298240 w 21624131"/>
              <a:gd name="connsiteY17813" fmla="*/ 6958553 h 13294492"/>
              <a:gd name="connsiteX17814" fmla="*/ 16996768 w 21624131"/>
              <a:gd name="connsiteY17814" fmla="*/ 3052392 h 13294492"/>
              <a:gd name="connsiteX17815" fmla="*/ 17002180 w 21624131"/>
              <a:gd name="connsiteY17815" fmla="*/ 3057353 h 13294492"/>
              <a:gd name="connsiteX17816" fmla="*/ 16996767 w 21624131"/>
              <a:gd name="connsiteY17816" fmla="*/ 3082160 h 13294492"/>
              <a:gd name="connsiteX17817" fmla="*/ 16991354 w 21624131"/>
              <a:gd name="connsiteY17817" fmla="*/ 3077198 h 13294492"/>
              <a:gd name="connsiteX17818" fmla="*/ 16996768 w 21624131"/>
              <a:gd name="connsiteY17818" fmla="*/ 3052392 h 13294492"/>
              <a:gd name="connsiteX17819" fmla="*/ 7091684 w 21624131"/>
              <a:gd name="connsiteY17819" fmla="*/ 6094001 h 13294492"/>
              <a:gd name="connsiteX17820" fmla="*/ 7109725 w 21624131"/>
              <a:gd name="connsiteY17820" fmla="*/ 6131285 h 13294492"/>
              <a:gd name="connsiteX17821" fmla="*/ 7105215 w 21624131"/>
              <a:gd name="connsiteY17821" fmla="*/ 6177890 h 13294492"/>
              <a:gd name="connsiteX17822" fmla="*/ 7087174 w 21624131"/>
              <a:gd name="connsiteY17822" fmla="*/ 6149927 h 13294492"/>
              <a:gd name="connsiteX17823" fmla="*/ 7091684 w 21624131"/>
              <a:gd name="connsiteY17823" fmla="*/ 6094001 h 13294492"/>
              <a:gd name="connsiteX17824" fmla="*/ 3971145 w 21624131"/>
              <a:gd name="connsiteY17824" fmla="*/ 7048256 h 13294492"/>
              <a:gd name="connsiteX17825" fmla="*/ 3991440 w 21624131"/>
              <a:gd name="connsiteY17825" fmla="*/ 7052684 h 13294492"/>
              <a:gd name="connsiteX17826" fmla="*/ 4018501 w 21624131"/>
              <a:gd name="connsiteY17826" fmla="*/ 7083682 h 13294492"/>
              <a:gd name="connsiteX17827" fmla="*/ 3991440 w 21624131"/>
              <a:gd name="connsiteY17827" fmla="*/ 7083682 h 13294492"/>
              <a:gd name="connsiteX17828" fmla="*/ 3964380 w 21624131"/>
              <a:gd name="connsiteY17828" fmla="*/ 7057113 h 13294492"/>
              <a:gd name="connsiteX17829" fmla="*/ 3971145 w 21624131"/>
              <a:gd name="connsiteY17829" fmla="*/ 7048256 h 13294492"/>
              <a:gd name="connsiteX17830" fmla="*/ 20472536 w 21624131"/>
              <a:gd name="connsiteY17830" fmla="*/ 1967842 h 13294492"/>
              <a:gd name="connsiteX17831" fmla="*/ 20490294 w 21624131"/>
              <a:gd name="connsiteY17831" fmla="*/ 1967266 h 13294492"/>
              <a:gd name="connsiteX17832" fmla="*/ 20457145 w 21624131"/>
              <a:gd name="connsiteY17832" fmla="*/ 2031894 h 13294492"/>
              <a:gd name="connsiteX17833" fmla="*/ 20433467 w 21624131"/>
              <a:gd name="connsiteY17833" fmla="*/ 2018044 h 13294492"/>
              <a:gd name="connsiteX17834" fmla="*/ 20461881 w 21624131"/>
              <a:gd name="connsiteY17834" fmla="*/ 1971882 h 13294492"/>
              <a:gd name="connsiteX17835" fmla="*/ 20472536 w 21624131"/>
              <a:gd name="connsiteY17835" fmla="*/ 1967842 h 13294492"/>
              <a:gd name="connsiteX17836" fmla="*/ 8890491 w 21624131"/>
              <a:gd name="connsiteY17836" fmla="*/ 5528436 h 13294492"/>
              <a:gd name="connsiteX17837" fmla="*/ 8894821 w 21624131"/>
              <a:gd name="connsiteY17837" fmla="*/ 5556850 h 13294492"/>
              <a:gd name="connsiteX17838" fmla="*/ 8881832 w 21624131"/>
              <a:gd name="connsiteY17838" fmla="*/ 5566321 h 13294492"/>
              <a:gd name="connsiteX17839" fmla="*/ 8873173 w 21624131"/>
              <a:gd name="connsiteY17839" fmla="*/ 5542643 h 13294492"/>
              <a:gd name="connsiteX17840" fmla="*/ 8890491 w 21624131"/>
              <a:gd name="connsiteY17840" fmla="*/ 5528436 h 13294492"/>
              <a:gd name="connsiteX17841" fmla="*/ 4463525 w 21624131"/>
              <a:gd name="connsiteY17841" fmla="*/ 6888261 h 13294492"/>
              <a:gd name="connsiteX17842" fmla="*/ 4482221 w 21624131"/>
              <a:gd name="connsiteY17842" fmla="*/ 6888845 h 13294492"/>
              <a:gd name="connsiteX17843" fmla="*/ 4505592 w 21624131"/>
              <a:gd name="connsiteY17843" fmla="*/ 6921565 h 13294492"/>
              <a:gd name="connsiteX17844" fmla="*/ 4482221 w 21624131"/>
              <a:gd name="connsiteY17844" fmla="*/ 6935587 h 13294492"/>
              <a:gd name="connsiteX17845" fmla="*/ 4458851 w 21624131"/>
              <a:gd name="connsiteY17845" fmla="*/ 6898193 h 13294492"/>
              <a:gd name="connsiteX17846" fmla="*/ 4463525 w 21624131"/>
              <a:gd name="connsiteY17846" fmla="*/ 6888261 h 13294492"/>
              <a:gd name="connsiteX17847" fmla="*/ 6736062 w 21624131"/>
              <a:gd name="connsiteY17847" fmla="*/ 6186008 h 13294492"/>
              <a:gd name="connsiteX17848" fmla="*/ 6762447 w 21624131"/>
              <a:gd name="connsiteY17848" fmla="*/ 6223119 h 13294492"/>
              <a:gd name="connsiteX17849" fmla="*/ 6744857 w 21624131"/>
              <a:gd name="connsiteY17849" fmla="*/ 6250953 h 13294492"/>
              <a:gd name="connsiteX17850" fmla="*/ 6727267 w 21624131"/>
              <a:gd name="connsiteY17850" fmla="*/ 6223120 h 13294492"/>
              <a:gd name="connsiteX17851" fmla="*/ 6736062 w 21624131"/>
              <a:gd name="connsiteY17851" fmla="*/ 6186008 h 13294492"/>
              <a:gd name="connsiteX17852" fmla="*/ 19411476 w 21624131"/>
              <a:gd name="connsiteY17852" fmla="*/ 2280394 h 13294492"/>
              <a:gd name="connsiteX17853" fmla="*/ 19429517 w 21624131"/>
              <a:gd name="connsiteY17853" fmla="*/ 2289672 h 13294492"/>
              <a:gd name="connsiteX17854" fmla="*/ 19415987 w 21624131"/>
              <a:gd name="connsiteY17854" fmla="*/ 2336062 h 13294492"/>
              <a:gd name="connsiteX17855" fmla="*/ 19402456 w 21624131"/>
              <a:gd name="connsiteY17855" fmla="*/ 2326784 h 13294492"/>
              <a:gd name="connsiteX17856" fmla="*/ 19411476 w 21624131"/>
              <a:gd name="connsiteY17856" fmla="*/ 2280394 h 13294492"/>
              <a:gd name="connsiteX17857" fmla="*/ 5496395 w 21624131"/>
              <a:gd name="connsiteY17857" fmla="*/ 6551327 h 13294492"/>
              <a:gd name="connsiteX17858" fmla="*/ 5514952 w 21624131"/>
              <a:gd name="connsiteY17858" fmla="*/ 6569885 h 13294492"/>
              <a:gd name="connsiteX17859" fmla="*/ 5501035 w 21624131"/>
              <a:gd name="connsiteY17859" fmla="*/ 6583802 h 13294492"/>
              <a:gd name="connsiteX17860" fmla="*/ 5482479 w 21624131"/>
              <a:gd name="connsiteY17860" fmla="*/ 6560605 h 13294492"/>
              <a:gd name="connsiteX17861" fmla="*/ 5496395 w 21624131"/>
              <a:gd name="connsiteY17861" fmla="*/ 6551327 h 13294492"/>
              <a:gd name="connsiteX17862" fmla="*/ 9779702 w 21624131"/>
              <a:gd name="connsiteY17862" fmla="*/ 5233476 h 13294492"/>
              <a:gd name="connsiteX17863" fmla="*/ 9787820 w 21624131"/>
              <a:gd name="connsiteY17863" fmla="*/ 5269556 h 13294492"/>
              <a:gd name="connsiteX17864" fmla="*/ 9779703 w 21624131"/>
              <a:gd name="connsiteY17864" fmla="*/ 5287597 h 13294492"/>
              <a:gd name="connsiteX17865" fmla="*/ 9771584 w 21624131"/>
              <a:gd name="connsiteY17865" fmla="*/ 5247007 h 13294492"/>
              <a:gd name="connsiteX17866" fmla="*/ 9779702 w 21624131"/>
              <a:gd name="connsiteY17866" fmla="*/ 5233476 h 13294492"/>
              <a:gd name="connsiteX17867" fmla="*/ 4632303 w 21624131"/>
              <a:gd name="connsiteY17867" fmla="*/ 6805246 h 13294492"/>
              <a:gd name="connsiteX17868" fmla="*/ 4644954 w 21624131"/>
              <a:gd name="connsiteY17868" fmla="*/ 6812012 h 13294492"/>
              <a:gd name="connsiteX17869" fmla="*/ 4667956 w 21624131"/>
              <a:gd name="connsiteY17869" fmla="*/ 6834563 h 13294492"/>
              <a:gd name="connsiteX17870" fmla="*/ 4649554 w 21624131"/>
              <a:gd name="connsiteY17870" fmla="*/ 6843583 h 13294492"/>
              <a:gd name="connsiteX17871" fmla="*/ 4626552 w 21624131"/>
              <a:gd name="connsiteY17871" fmla="*/ 6812011 h 13294492"/>
              <a:gd name="connsiteX17872" fmla="*/ 4632303 w 21624131"/>
              <a:gd name="connsiteY17872" fmla="*/ 6805246 h 13294492"/>
              <a:gd name="connsiteX17873" fmla="*/ 3118286 w 21624131"/>
              <a:gd name="connsiteY17873" fmla="*/ 7269784 h 13294492"/>
              <a:gd name="connsiteX17874" fmla="*/ 3140837 w 21624131"/>
              <a:gd name="connsiteY17874" fmla="*/ 7265049 h 13294492"/>
              <a:gd name="connsiteX17875" fmla="*/ 3172406 w 21624131"/>
              <a:gd name="connsiteY17875" fmla="*/ 7293464 h 13294492"/>
              <a:gd name="connsiteX17876" fmla="*/ 3145346 w 21624131"/>
              <a:gd name="connsiteY17876" fmla="*/ 7317141 h 13294492"/>
              <a:gd name="connsiteX17877" fmla="*/ 3109266 w 21624131"/>
              <a:gd name="connsiteY17877" fmla="*/ 7288727 h 13294492"/>
              <a:gd name="connsiteX17878" fmla="*/ 3118286 w 21624131"/>
              <a:gd name="connsiteY17878" fmla="*/ 7269784 h 13294492"/>
              <a:gd name="connsiteX17879" fmla="*/ 1258318 w 21624131"/>
              <a:gd name="connsiteY17879" fmla="*/ 7825878 h 13294492"/>
              <a:gd name="connsiteX17880" fmla="*/ 1235316 w 21624131"/>
              <a:gd name="connsiteY17880" fmla="*/ 7862990 h 13294492"/>
              <a:gd name="connsiteX17881" fmla="*/ 1212314 w 21624131"/>
              <a:gd name="connsiteY17881" fmla="*/ 7886185 h 13294492"/>
              <a:gd name="connsiteX17882" fmla="*/ 1226116 w 21624131"/>
              <a:gd name="connsiteY17882" fmla="*/ 7858351 h 13294492"/>
              <a:gd name="connsiteX17883" fmla="*/ 1258318 w 21624131"/>
              <a:gd name="connsiteY17883" fmla="*/ 7825878 h 13294492"/>
              <a:gd name="connsiteX17884" fmla="*/ 11189560 w 21624131"/>
              <a:gd name="connsiteY17884" fmla="*/ 4770738 h 13294492"/>
              <a:gd name="connsiteX17885" fmla="*/ 11194972 w 21624131"/>
              <a:gd name="connsiteY17885" fmla="*/ 4770738 h 13294492"/>
              <a:gd name="connsiteX17886" fmla="*/ 11200384 w 21624131"/>
              <a:gd name="connsiteY17886" fmla="*/ 4778858 h 13294492"/>
              <a:gd name="connsiteX17887" fmla="*/ 11194972 w 21624131"/>
              <a:gd name="connsiteY17887" fmla="*/ 4778856 h 13294492"/>
              <a:gd name="connsiteX17888" fmla="*/ 11189560 w 21624131"/>
              <a:gd name="connsiteY17888" fmla="*/ 4770738 h 13294492"/>
              <a:gd name="connsiteX17889" fmla="*/ 6373676 w 21624131"/>
              <a:gd name="connsiteY17889" fmla="*/ 6242836 h 13294492"/>
              <a:gd name="connsiteX17890" fmla="*/ 6391716 w 21624131"/>
              <a:gd name="connsiteY17890" fmla="*/ 6284586 h 13294492"/>
              <a:gd name="connsiteX17891" fmla="*/ 6378186 w 21624131"/>
              <a:gd name="connsiteY17891" fmla="*/ 6303142 h 13294492"/>
              <a:gd name="connsiteX17892" fmla="*/ 6364655 w 21624131"/>
              <a:gd name="connsiteY17892" fmla="*/ 6270669 h 13294492"/>
              <a:gd name="connsiteX17893" fmla="*/ 6373676 w 21624131"/>
              <a:gd name="connsiteY17893" fmla="*/ 6242836 h 13294492"/>
              <a:gd name="connsiteX17894" fmla="*/ 248957 w 21624131"/>
              <a:gd name="connsiteY17894" fmla="*/ 8126252 h 13294492"/>
              <a:gd name="connsiteX17895" fmla="*/ 257075 w 21624131"/>
              <a:gd name="connsiteY17895" fmla="*/ 8130987 h 13294492"/>
              <a:gd name="connsiteX17896" fmla="*/ 244899 w 21624131"/>
              <a:gd name="connsiteY17896" fmla="*/ 8145195 h 13294492"/>
              <a:gd name="connsiteX17897" fmla="*/ 240839 w 21624131"/>
              <a:gd name="connsiteY17897" fmla="*/ 8135723 h 13294492"/>
              <a:gd name="connsiteX17898" fmla="*/ 248957 w 21624131"/>
              <a:gd name="connsiteY17898" fmla="*/ 8126252 h 13294492"/>
              <a:gd name="connsiteX17899" fmla="*/ 1666289 w 21624131"/>
              <a:gd name="connsiteY17899" fmla="*/ 7675176 h 13294492"/>
              <a:gd name="connsiteX17900" fmla="*/ 1675054 w 21624131"/>
              <a:gd name="connsiteY17900" fmla="*/ 7675772 h 13294492"/>
              <a:gd name="connsiteX17901" fmla="*/ 1647009 w 21624131"/>
              <a:gd name="connsiteY17901" fmla="*/ 7737852 h 13294492"/>
              <a:gd name="connsiteX17902" fmla="*/ 1628311 w 21624131"/>
              <a:gd name="connsiteY17902" fmla="*/ 7742628 h 13294492"/>
              <a:gd name="connsiteX17903" fmla="*/ 1647010 w 21624131"/>
              <a:gd name="connsiteY17903" fmla="*/ 7699650 h 13294492"/>
              <a:gd name="connsiteX17904" fmla="*/ 1666289 w 21624131"/>
              <a:gd name="connsiteY17904" fmla="*/ 7675176 h 13294492"/>
              <a:gd name="connsiteX17905" fmla="*/ 2423732 w 21624131"/>
              <a:gd name="connsiteY17905" fmla="*/ 7436988 h 13294492"/>
              <a:gd name="connsiteX17906" fmla="*/ 2455300 w 21624131"/>
              <a:gd name="connsiteY17906" fmla="*/ 7445872 h 13294492"/>
              <a:gd name="connsiteX17907" fmla="*/ 2428239 w 21624131"/>
              <a:gd name="connsiteY17907" fmla="*/ 7485883 h 13294492"/>
              <a:gd name="connsiteX17908" fmla="*/ 2392159 w 21624131"/>
              <a:gd name="connsiteY17908" fmla="*/ 7476992 h 13294492"/>
              <a:gd name="connsiteX17909" fmla="*/ 2423732 w 21624131"/>
              <a:gd name="connsiteY17909" fmla="*/ 7436988 h 13294492"/>
              <a:gd name="connsiteX17910" fmla="*/ 4801456 w 21624131"/>
              <a:gd name="connsiteY17910" fmla="*/ 6694751 h 13294492"/>
              <a:gd name="connsiteX17911" fmla="*/ 4825510 w 21624131"/>
              <a:gd name="connsiteY17911" fmla="*/ 6731553 h 13294492"/>
              <a:gd name="connsiteX17912" fmla="*/ 4811077 w 21624131"/>
              <a:gd name="connsiteY17912" fmla="*/ 6740754 h 13294492"/>
              <a:gd name="connsiteX17913" fmla="*/ 4787023 w 21624131"/>
              <a:gd name="connsiteY17913" fmla="*/ 6717753 h 13294492"/>
              <a:gd name="connsiteX17914" fmla="*/ 4801456 w 21624131"/>
              <a:gd name="connsiteY17914" fmla="*/ 6694751 h 13294492"/>
              <a:gd name="connsiteX17915" fmla="*/ 10668193 w 21624131"/>
              <a:gd name="connsiteY17915" fmla="*/ 4889803 h 13294492"/>
              <a:gd name="connsiteX17916" fmla="*/ 10672703 w 21624131"/>
              <a:gd name="connsiteY17916" fmla="*/ 4900628 h 13294492"/>
              <a:gd name="connsiteX17917" fmla="*/ 10672703 w 21624131"/>
              <a:gd name="connsiteY17917" fmla="*/ 4906039 h 13294492"/>
              <a:gd name="connsiteX17918" fmla="*/ 10659172 w 21624131"/>
              <a:gd name="connsiteY17918" fmla="*/ 4895215 h 13294492"/>
              <a:gd name="connsiteX17919" fmla="*/ 10668193 w 21624131"/>
              <a:gd name="connsiteY17919" fmla="*/ 4889803 h 13294492"/>
              <a:gd name="connsiteX17920" fmla="*/ 2774798 w 21624131"/>
              <a:gd name="connsiteY17920" fmla="*/ 7302784 h 13294492"/>
              <a:gd name="connsiteX17921" fmla="*/ 2812323 w 21624131"/>
              <a:gd name="connsiteY17921" fmla="*/ 7321102 h 13294492"/>
              <a:gd name="connsiteX17922" fmla="*/ 2784177 w 21624131"/>
              <a:gd name="connsiteY17922" fmla="*/ 7353151 h 13294492"/>
              <a:gd name="connsiteX17923" fmla="*/ 2746655 w 21624131"/>
              <a:gd name="connsiteY17923" fmla="*/ 7334842 h 13294492"/>
              <a:gd name="connsiteX17924" fmla="*/ 2774798 w 21624131"/>
              <a:gd name="connsiteY17924" fmla="*/ 7302784 h 13294492"/>
              <a:gd name="connsiteX17925" fmla="*/ 17565942 w 21624131"/>
              <a:gd name="connsiteY17925" fmla="*/ 2752017 h 13294492"/>
              <a:gd name="connsiteX17926" fmla="*/ 17570451 w 21624131"/>
              <a:gd name="connsiteY17926" fmla="*/ 2756979 h 13294492"/>
              <a:gd name="connsiteX17927" fmla="*/ 17561431 w 21624131"/>
              <a:gd name="connsiteY17927" fmla="*/ 2776824 h 13294492"/>
              <a:gd name="connsiteX17928" fmla="*/ 17556921 w 21624131"/>
              <a:gd name="connsiteY17928" fmla="*/ 2776824 h 13294492"/>
              <a:gd name="connsiteX17929" fmla="*/ 17565942 w 21624131"/>
              <a:gd name="connsiteY17929" fmla="*/ 2752017 h 13294492"/>
              <a:gd name="connsiteX17930" fmla="*/ 804242 w 21624131"/>
              <a:gd name="connsiteY17930" fmla="*/ 7898402 h 13294492"/>
              <a:gd name="connsiteX17931" fmla="*/ 817231 w 21624131"/>
              <a:gd name="connsiteY17931" fmla="*/ 7898402 h 13294492"/>
              <a:gd name="connsiteX17932" fmla="*/ 804242 w 21624131"/>
              <a:gd name="connsiteY17932" fmla="*/ 7913016 h 13294492"/>
              <a:gd name="connsiteX17933" fmla="*/ 795582 w 21624131"/>
              <a:gd name="connsiteY17933" fmla="*/ 7917886 h 13294492"/>
              <a:gd name="connsiteX17934" fmla="*/ 804242 w 21624131"/>
              <a:gd name="connsiteY17934" fmla="*/ 7898402 h 13294492"/>
              <a:gd name="connsiteX17935" fmla="*/ 3275883 w 21624131"/>
              <a:gd name="connsiteY17935" fmla="*/ 7131332 h 13294492"/>
              <a:gd name="connsiteX17936" fmla="*/ 3296759 w 21624131"/>
              <a:gd name="connsiteY17936" fmla="*/ 7126822 h 13294492"/>
              <a:gd name="connsiteX17937" fmla="*/ 3329231 w 21624131"/>
              <a:gd name="connsiteY17937" fmla="*/ 7153883 h 13294492"/>
              <a:gd name="connsiteX17938" fmla="*/ 3301396 w 21624131"/>
              <a:gd name="connsiteY17938" fmla="*/ 7176426 h 13294492"/>
              <a:gd name="connsiteX17939" fmla="*/ 3268924 w 21624131"/>
              <a:gd name="connsiteY17939" fmla="*/ 7149373 h 13294492"/>
              <a:gd name="connsiteX17940" fmla="*/ 3275883 w 21624131"/>
              <a:gd name="connsiteY17940" fmla="*/ 7131332 h 13294492"/>
              <a:gd name="connsiteX17941" fmla="*/ 19792516 w 21624131"/>
              <a:gd name="connsiteY17941" fmla="*/ 2050379 h 13294492"/>
              <a:gd name="connsiteX17942" fmla="*/ 19811072 w 21624131"/>
              <a:gd name="connsiteY17942" fmla="*/ 2055017 h 13294492"/>
              <a:gd name="connsiteX17943" fmla="*/ 19797155 w 21624131"/>
              <a:gd name="connsiteY17943" fmla="*/ 2106044 h 13294492"/>
              <a:gd name="connsiteX17944" fmla="*/ 19778599 w 21624131"/>
              <a:gd name="connsiteY17944" fmla="*/ 2092129 h 13294492"/>
              <a:gd name="connsiteX17945" fmla="*/ 19792516 w 21624131"/>
              <a:gd name="connsiteY17945" fmla="*/ 2050379 h 13294492"/>
              <a:gd name="connsiteX17946" fmla="*/ 18333563 w 21624131"/>
              <a:gd name="connsiteY17946" fmla="*/ 2497650 h 13294492"/>
              <a:gd name="connsiteX17947" fmla="*/ 18328828 w 21624131"/>
              <a:gd name="connsiteY17947" fmla="*/ 2517134 h 13294492"/>
              <a:gd name="connsiteX17948" fmla="*/ 18314620 w 21624131"/>
              <a:gd name="connsiteY17948" fmla="*/ 2522005 h 13294492"/>
              <a:gd name="connsiteX17949" fmla="*/ 18324092 w 21624131"/>
              <a:gd name="connsiteY17949" fmla="*/ 2502521 h 13294492"/>
              <a:gd name="connsiteX17950" fmla="*/ 18333563 w 21624131"/>
              <a:gd name="connsiteY17950" fmla="*/ 2497650 h 13294492"/>
              <a:gd name="connsiteX17951" fmla="*/ 6009195 w 21624131"/>
              <a:gd name="connsiteY17951" fmla="*/ 6281511 h 13294492"/>
              <a:gd name="connsiteX17952" fmla="*/ 6017893 w 21624131"/>
              <a:gd name="connsiteY17952" fmla="*/ 6279820 h 13294492"/>
              <a:gd name="connsiteX17953" fmla="*/ 6031810 w 21624131"/>
              <a:gd name="connsiteY17953" fmla="*/ 6320411 h 13294492"/>
              <a:gd name="connsiteX17954" fmla="*/ 6008615 w 21624131"/>
              <a:gd name="connsiteY17954" fmla="*/ 6324921 h 13294492"/>
              <a:gd name="connsiteX17955" fmla="*/ 6003976 w 21624131"/>
              <a:gd name="connsiteY17955" fmla="*/ 6293350 h 13294492"/>
              <a:gd name="connsiteX17956" fmla="*/ 6009195 w 21624131"/>
              <a:gd name="connsiteY17956" fmla="*/ 6281511 h 13294492"/>
              <a:gd name="connsiteX17957" fmla="*/ 1004738 w 21624131"/>
              <a:gd name="connsiteY17957" fmla="*/ 7818534 h 13294492"/>
              <a:gd name="connsiteX17958" fmla="*/ 1012067 w 21624131"/>
              <a:gd name="connsiteY17958" fmla="*/ 7819694 h 13294492"/>
              <a:gd name="connsiteX17959" fmla="*/ 1003046 w 21624131"/>
              <a:gd name="connsiteY17959" fmla="*/ 7833611 h 13294492"/>
              <a:gd name="connsiteX17960" fmla="*/ 985006 w 21624131"/>
              <a:gd name="connsiteY17960" fmla="*/ 7842889 h 13294492"/>
              <a:gd name="connsiteX17961" fmla="*/ 994026 w 21624131"/>
              <a:gd name="connsiteY17961" fmla="*/ 7824333 h 13294492"/>
              <a:gd name="connsiteX17962" fmla="*/ 1004738 w 21624131"/>
              <a:gd name="connsiteY17962" fmla="*/ 7818534 h 13294492"/>
              <a:gd name="connsiteX17963" fmla="*/ 1854780 w 21624131"/>
              <a:gd name="connsiteY17963" fmla="*/ 7555312 h 13294492"/>
              <a:gd name="connsiteX17964" fmla="*/ 1867182 w 21624131"/>
              <a:gd name="connsiteY17964" fmla="*/ 7556477 h 13294492"/>
              <a:gd name="connsiteX17965" fmla="*/ 1844633 w 21624131"/>
              <a:gd name="connsiteY17965" fmla="*/ 7603081 h 13294492"/>
              <a:gd name="connsiteX17966" fmla="*/ 1817572 w 21624131"/>
              <a:gd name="connsiteY17966" fmla="*/ 7626384 h 13294492"/>
              <a:gd name="connsiteX17967" fmla="*/ 1835611 w 21624131"/>
              <a:gd name="connsiteY17967" fmla="*/ 7575119 h 13294492"/>
              <a:gd name="connsiteX17968" fmla="*/ 1854780 w 21624131"/>
              <a:gd name="connsiteY17968" fmla="*/ 7555312 h 13294492"/>
              <a:gd name="connsiteX17969" fmla="*/ 1442330 w 21624131"/>
              <a:gd name="connsiteY17969" fmla="*/ 7677046 h 13294492"/>
              <a:gd name="connsiteX17970" fmla="*/ 1424289 w 21624131"/>
              <a:gd name="connsiteY17970" fmla="*/ 7704107 h 13294492"/>
              <a:gd name="connsiteX17971" fmla="*/ 1401739 w 21624131"/>
              <a:gd name="connsiteY17971" fmla="*/ 7726657 h 13294492"/>
              <a:gd name="connsiteX17972" fmla="*/ 1415270 w 21624131"/>
              <a:gd name="connsiteY17972" fmla="*/ 7695087 h 13294492"/>
              <a:gd name="connsiteX17973" fmla="*/ 1442330 w 21624131"/>
              <a:gd name="connsiteY17973" fmla="*/ 7677046 h 13294492"/>
              <a:gd name="connsiteX17974" fmla="*/ 4956862 w 21624131"/>
              <a:gd name="connsiteY17974" fmla="*/ 6593358 h 13294492"/>
              <a:gd name="connsiteX17975" fmla="*/ 4967788 w 21624131"/>
              <a:gd name="connsiteY17975" fmla="*/ 6593951 h 13294492"/>
              <a:gd name="connsiteX17976" fmla="*/ 4995390 w 21624131"/>
              <a:gd name="connsiteY17976" fmla="*/ 6617629 h 13294492"/>
              <a:gd name="connsiteX17977" fmla="*/ 4972388 w 21624131"/>
              <a:gd name="connsiteY17977" fmla="*/ 6627100 h 13294492"/>
              <a:gd name="connsiteX17978" fmla="*/ 4949386 w 21624131"/>
              <a:gd name="connsiteY17978" fmla="*/ 6603422 h 13294492"/>
              <a:gd name="connsiteX17979" fmla="*/ 4956862 w 21624131"/>
              <a:gd name="connsiteY17979" fmla="*/ 6593358 h 13294492"/>
              <a:gd name="connsiteX17980" fmla="*/ 7977080 w 21624131"/>
              <a:gd name="connsiteY17980" fmla="*/ 5660549 h 13294492"/>
              <a:gd name="connsiteX17981" fmla="*/ 7980560 w 21624131"/>
              <a:gd name="connsiteY17981" fmla="*/ 5660259 h 13294492"/>
              <a:gd name="connsiteX17982" fmla="*/ 7999115 w 21624131"/>
              <a:gd name="connsiteY17982" fmla="*/ 5697370 h 13294492"/>
              <a:gd name="connsiteX17983" fmla="*/ 7980559 w 21624131"/>
              <a:gd name="connsiteY17983" fmla="*/ 5720565 h 13294492"/>
              <a:gd name="connsiteX17984" fmla="*/ 7966643 w 21624131"/>
              <a:gd name="connsiteY17984" fmla="*/ 5678815 h 13294492"/>
              <a:gd name="connsiteX17985" fmla="*/ 7977080 w 21624131"/>
              <a:gd name="connsiteY17985" fmla="*/ 5660549 h 13294492"/>
              <a:gd name="connsiteX17986" fmla="*/ 609947 w 21624131"/>
              <a:gd name="connsiteY17986" fmla="*/ 7926004 h 13294492"/>
              <a:gd name="connsiteX17987" fmla="*/ 619689 w 21624131"/>
              <a:gd name="connsiteY17987" fmla="*/ 7930740 h 13294492"/>
              <a:gd name="connsiteX17988" fmla="*/ 600205 w 21624131"/>
              <a:gd name="connsiteY17988" fmla="*/ 7944947 h 13294492"/>
              <a:gd name="connsiteX17989" fmla="*/ 600205 w 21624131"/>
              <a:gd name="connsiteY17989" fmla="*/ 7935476 h 13294492"/>
              <a:gd name="connsiteX17990" fmla="*/ 609947 w 21624131"/>
              <a:gd name="connsiteY17990" fmla="*/ 7926004 h 13294492"/>
              <a:gd name="connsiteX17991" fmla="*/ 9410327 w 21624131"/>
              <a:gd name="connsiteY17991" fmla="*/ 5214534 h 13294492"/>
              <a:gd name="connsiteX17992" fmla="*/ 9419799 w 21624131"/>
              <a:gd name="connsiteY17992" fmla="*/ 5251927 h 13294492"/>
              <a:gd name="connsiteX17993" fmla="*/ 9410327 w 21624131"/>
              <a:gd name="connsiteY17993" fmla="*/ 5265950 h 13294492"/>
              <a:gd name="connsiteX17994" fmla="*/ 9400856 w 21624131"/>
              <a:gd name="connsiteY17994" fmla="*/ 5223882 h 13294492"/>
              <a:gd name="connsiteX17995" fmla="*/ 9410327 w 21624131"/>
              <a:gd name="connsiteY17995" fmla="*/ 5214534 h 13294492"/>
              <a:gd name="connsiteX17996" fmla="*/ 18874776 w 21624131"/>
              <a:gd name="connsiteY17996" fmla="*/ 2302814 h 13294492"/>
              <a:gd name="connsiteX17997" fmla="*/ 18888307 w 21624131"/>
              <a:gd name="connsiteY17997" fmla="*/ 2317427 h 13294492"/>
              <a:gd name="connsiteX17998" fmla="*/ 18870266 w 21624131"/>
              <a:gd name="connsiteY17998" fmla="*/ 2351523 h 13294492"/>
              <a:gd name="connsiteX17999" fmla="*/ 18861246 w 21624131"/>
              <a:gd name="connsiteY17999" fmla="*/ 2332040 h 13294492"/>
              <a:gd name="connsiteX18000" fmla="*/ 18874776 w 21624131"/>
              <a:gd name="connsiteY18000" fmla="*/ 2302814 h 13294492"/>
              <a:gd name="connsiteX18001" fmla="*/ 2248271 w 21624131"/>
              <a:gd name="connsiteY18001" fmla="*/ 7415371 h 13294492"/>
              <a:gd name="connsiteX18002" fmla="*/ 2256857 w 21624131"/>
              <a:gd name="connsiteY18002" fmla="*/ 7425925 h 13294492"/>
              <a:gd name="connsiteX18003" fmla="*/ 2229379 w 21624131"/>
              <a:gd name="connsiteY18003" fmla="*/ 7472831 h 13294492"/>
              <a:gd name="connsiteX18004" fmla="*/ 2201903 w 21624131"/>
              <a:gd name="connsiteY18004" fmla="*/ 7472830 h 13294492"/>
              <a:gd name="connsiteX18005" fmla="*/ 2229378 w 21624131"/>
              <a:gd name="connsiteY18005" fmla="*/ 7425925 h 13294492"/>
              <a:gd name="connsiteX18006" fmla="*/ 2248271 w 21624131"/>
              <a:gd name="connsiteY18006" fmla="*/ 7415371 h 13294492"/>
              <a:gd name="connsiteX18007" fmla="*/ 2062019 w 21624131"/>
              <a:gd name="connsiteY18007" fmla="*/ 7463270 h 13294492"/>
              <a:gd name="connsiteX18008" fmla="*/ 2039469 w 21624131"/>
              <a:gd name="connsiteY18008" fmla="*/ 7515362 h 13294492"/>
              <a:gd name="connsiteX18009" fmla="*/ 2007898 w 21624131"/>
              <a:gd name="connsiteY18009" fmla="*/ 7524833 h 13294492"/>
              <a:gd name="connsiteX18010" fmla="*/ 2034960 w 21624131"/>
              <a:gd name="connsiteY18010" fmla="*/ 7482213 h 13294492"/>
              <a:gd name="connsiteX18011" fmla="*/ 2062019 w 21624131"/>
              <a:gd name="connsiteY18011" fmla="*/ 7463270 h 13294492"/>
              <a:gd name="connsiteX18012" fmla="*/ 1201103 w 21624131"/>
              <a:gd name="connsiteY18012" fmla="*/ 7702034 h 13294492"/>
              <a:gd name="connsiteX18013" fmla="*/ 1206902 w 21624131"/>
              <a:gd name="connsiteY18013" fmla="*/ 7700385 h 13294492"/>
              <a:gd name="connsiteX18014" fmla="*/ 1197624 w 21624131"/>
              <a:gd name="connsiteY18014" fmla="*/ 7722373 h 13294492"/>
              <a:gd name="connsiteX18015" fmla="*/ 1179069 w 21624131"/>
              <a:gd name="connsiteY18015" fmla="*/ 7731168 h 13294492"/>
              <a:gd name="connsiteX18016" fmla="*/ 1188346 w 21624131"/>
              <a:gd name="connsiteY18016" fmla="*/ 7713578 h 13294492"/>
              <a:gd name="connsiteX18017" fmla="*/ 1201103 w 21624131"/>
              <a:gd name="connsiteY18017" fmla="*/ 7702034 h 13294492"/>
              <a:gd name="connsiteX18018" fmla="*/ 3438165 w 21624131"/>
              <a:gd name="connsiteY18018" fmla="*/ 7006852 h 13294492"/>
              <a:gd name="connsiteX18019" fmla="*/ 3455643 w 21624131"/>
              <a:gd name="connsiteY18019" fmla="*/ 7002343 h 13294492"/>
              <a:gd name="connsiteX18020" fmla="*/ 3496233 w 21624131"/>
              <a:gd name="connsiteY18020" fmla="*/ 7029404 h 13294492"/>
              <a:gd name="connsiteX18021" fmla="*/ 3469173 w 21624131"/>
              <a:gd name="connsiteY18021" fmla="*/ 7051955 h 13294492"/>
              <a:gd name="connsiteX18022" fmla="*/ 3437603 w 21624131"/>
              <a:gd name="connsiteY18022" fmla="*/ 7024893 h 13294492"/>
              <a:gd name="connsiteX18023" fmla="*/ 3438165 w 21624131"/>
              <a:gd name="connsiteY18023" fmla="*/ 7006852 h 13294492"/>
              <a:gd name="connsiteX18024" fmla="*/ 5126018 w 21624131"/>
              <a:gd name="connsiteY18024" fmla="*/ 6483676 h 13294492"/>
              <a:gd name="connsiteX18025" fmla="*/ 5165871 w 21624131"/>
              <a:gd name="connsiteY18025" fmla="*/ 6500994 h 13294492"/>
              <a:gd name="connsiteX18026" fmla="*/ 5139303 w 21624131"/>
              <a:gd name="connsiteY18026" fmla="*/ 6505324 h 13294492"/>
              <a:gd name="connsiteX18027" fmla="*/ 5117162 w 21624131"/>
              <a:gd name="connsiteY18027" fmla="*/ 6492335 h 13294492"/>
              <a:gd name="connsiteX18028" fmla="*/ 5126018 w 21624131"/>
              <a:gd name="connsiteY18028" fmla="*/ 6483676 h 13294492"/>
              <a:gd name="connsiteX18029" fmla="*/ 18126550 w 21624131"/>
              <a:gd name="connsiteY18029" fmla="*/ 2478709 h 13294492"/>
              <a:gd name="connsiteX18030" fmla="*/ 18136021 w 21624131"/>
              <a:gd name="connsiteY18030" fmla="*/ 2487987 h 13294492"/>
              <a:gd name="connsiteX18031" fmla="*/ 18121814 w 21624131"/>
              <a:gd name="connsiteY18031" fmla="*/ 2511182 h 13294492"/>
              <a:gd name="connsiteX18032" fmla="*/ 18117077 w 21624131"/>
              <a:gd name="connsiteY18032" fmla="*/ 2501904 h 13294492"/>
              <a:gd name="connsiteX18033" fmla="*/ 18126550 w 21624131"/>
              <a:gd name="connsiteY18033" fmla="*/ 2478709 h 13294492"/>
              <a:gd name="connsiteX18034" fmla="*/ 45327 w 21624131"/>
              <a:gd name="connsiteY18034" fmla="*/ 8036953 h 13294492"/>
              <a:gd name="connsiteX18035" fmla="*/ 59534 w 21624131"/>
              <a:gd name="connsiteY18035" fmla="*/ 8041689 h 13294492"/>
              <a:gd name="connsiteX18036" fmla="*/ 50063 w 21624131"/>
              <a:gd name="connsiteY18036" fmla="*/ 8055896 h 13294492"/>
              <a:gd name="connsiteX18037" fmla="*/ 40592 w 21624131"/>
              <a:gd name="connsiteY18037" fmla="*/ 8051161 h 13294492"/>
              <a:gd name="connsiteX18038" fmla="*/ 45327 w 21624131"/>
              <a:gd name="connsiteY18038" fmla="*/ 8036953 h 13294492"/>
              <a:gd name="connsiteX18039" fmla="*/ 410645 w 21624131"/>
              <a:gd name="connsiteY18039" fmla="*/ 7907655 h 13294492"/>
              <a:gd name="connsiteX18040" fmla="*/ 416733 w 21624131"/>
              <a:gd name="connsiteY18040" fmla="*/ 7907063 h 13294492"/>
              <a:gd name="connsiteX18041" fmla="*/ 411321 w 21624131"/>
              <a:gd name="connsiteY18041" fmla="*/ 7921270 h 13294492"/>
              <a:gd name="connsiteX18042" fmla="*/ 400498 w 21624131"/>
              <a:gd name="connsiteY18042" fmla="*/ 7926006 h 13294492"/>
              <a:gd name="connsiteX18043" fmla="*/ 400498 w 21624131"/>
              <a:gd name="connsiteY18043" fmla="*/ 7911799 h 13294492"/>
              <a:gd name="connsiteX18044" fmla="*/ 410645 w 21624131"/>
              <a:gd name="connsiteY18044" fmla="*/ 7907655 h 13294492"/>
              <a:gd name="connsiteX18045" fmla="*/ 2931440 w 21624131"/>
              <a:gd name="connsiteY18045" fmla="*/ 7126985 h 13294492"/>
              <a:gd name="connsiteX18046" fmla="*/ 2968551 w 21624131"/>
              <a:gd name="connsiteY18046" fmla="*/ 7145684 h 13294492"/>
              <a:gd name="connsiteX18047" fmla="*/ 2940717 w 21624131"/>
              <a:gd name="connsiteY18047" fmla="*/ 7173728 h 13294492"/>
              <a:gd name="connsiteX18048" fmla="*/ 2908246 w 21624131"/>
              <a:gd name="connsiteY18048" fmla="*/ 7159705 h 13294492"/>
              <a:gd name="connsiteX18049" fmla="*/ 2931440 w 21624131"/>
              <a:gd name="connsiteY18049" fmla="*/ 7126985 h 13294492"/>
              <a:gd name="connsiteX18050" fmla="*/ 10302649 w 21624131"/>
              <a:gd name="connsiteY18050" fmla="*/ 4849212 h 13294492"/>
              <a:gd name="connsiteX18051" fmla="*/ 10307384 w 21624131"/>
              <a:gd name="connsiteY18051" fmla="*/ 4858684 h 13294492"/>
              <a:gd name="connsiteX18052" fmla="*/ 10293177 w 21624131"/>
              <a:gd name="connsiteY18052" fmla="*/ 4868155 h 13294492"/>
              <a:gd name="connsiteX18053" fmla="*/ 10288441 w 21624131"/>
              <a:gd name="connsiteY18053" fmla="*/ 4858684 h 13294492"/>
              <a:gd name="connsiteX18054" fmla="*/ 10302649 w 21624131"/>
              <a:gd name="connsiteY18054" fmla="*/ 4849212 h 13294492"/>
              <a:gd name="connsiteX18055" fmla="*/ 5648451 w 21624131"/>
              <a:gd name="connsiteY18055" fmla="*/ 6278015 h 13294492"/>
              <a:gd name="connsiteX18056" fmla="*/ 5661981 w 21624131"/>
              <a:gd name="connsiteY18056" fmla="*/ 6311164 h 13294492"/>
              <a:gd name="connsiteX18057" fmla="*/ 5652961 w 21624131"/>
              <a:gd name="connsiteY18057" fmla="*/ 6334843 h 13294492"/>
              <a:gd name="connsiteX18058" fmla="*/ 5639431 w 21624131"/>
              <a:gd name="connsiteY18058" fmla="*/ 6311164 h 13294492"/>
              <a:gd name="connsiteX18059" fmla="*/ 5648451 w 21624131"/>
              <a:gd name="connsiteY18059" fmla="*/ 6278015 h 13294492"/>
              <a:gd name="connsiteX18060" fmla="*/ 2585332 w 21624131"/>
              <a:gd name="connsiteY18060" fmla="*/ 7218896 h 13294492"/>
              <a:gd name="connsiteX18061" fmla="*/ 2609271 w 21624131"/>
              <a:gd name="connsiteY18061" fmla="*/ 7237215 h 13294492"/>
              <a:gd name="connsiteX18062" fmla="*/ 2590120 w 21624131"/>
              <a:gd name="connsiteY18062" fmla="*/ 7264692 h 13294492"/>
              <a:gd name="connsiteX18063" fmla="*/ 2551819 w 21624131"/>
              <a:gd name="connsiteY18063" fmla="*/ 7250953 h 13294492"/>
              <a:gd name="connsiteX18064" fmla="*/ 2585332 w 21624131"/>
              <a:gd name="connsiteY18064" fmla="*/ 7218896 h 13294492"/>
              <a:gd name="connsiteX18065" fmla="*/ 1626116 w 21624131"/>
              <a:gd name="connsiteY18065" fmla="*/ 7512750 h 13294492"/>
              <a:gd name="connsiteX18066" fmla="*/ 1631756 w 21624131"/>
              <a:gd name="connsiteY18066" fmla="*/ 7513910 h 13294492"/>
              <a:gd name="connsiteX18067" fmla="*/ 1609204 w 21624131"/>
              <a:gd name="connsiteY18067" fmla="*/ 7551021 h 13294492"/>
              <a:gd name="connsiteX18068" fmla="*/ 1591162 w 21624131"/>
              <a:gd name="connsiteY18068" fmla="*/ 7564938 h 13294492"/>
              <a:gd name="connsiteX18069" fmla="*/ 1613715 w 21624131"/>
              <a:gd name="connsiteY18069" fmla="*/ 7518549 h 13294492"/>
              <a:gd name="connsiteX18070" fmla="*/ 1626116 w 21624131"/>
              <a:gd name="connsiteY18070" fmla="*/ 7512750 h 13294492"/>
              <a:gd name="connsiteX18071" fmla="*/ 3602533 w 21624131"/>
              <a:gd name="connsiteY18071" fmla="*/ 6904361 h 13294492"/>
              <a:gd name="connsiteX18072" fmla="*/ 3622066 w 21624131"/>
              <a:gd name="connsiteY18072" fmla="*/ 6904925 h 13294492"/>
              <a:gd name="connsiteX18073" fmla="*/ 3650481 w 21624131"/>
              <a:gd name="connsiteY18073" fmla="*/ 6931986 h 13294492"/>
              <a:gd name="connsiteX18074" fmla="*/ 3622067 w 21624131"/>
              <a:gd name="connsiteY18074" fmla="*/ 6936496 h 13294492"/>
              <a:gd name="connsiteX18075" fmla="*/ 3593653 w 21624131"/>
              <a:gd name="connsiteY18075" fmla="*/ 6913945 h 13294492"/>
              <a:gd name="connsiteX18076" fmla="*/ 3602533 w 21624131"/>
              <a:gd name="connsiteY18076" fmla="*/ 6904361 h 13294492"/>
              <a:gd name="connsiteX18077" fmla="*/ 3765375 w 21624131"/>
              <a:gd name="connsiteY18077" fmla="*/ 6852380 h 13294492"/>
              <a:gd name="connsiteX18078" fmla="*/ 3779469 w 21624131"/>
              <a:gd name="connsiteY18078" fmla="*/ 6853509 h 13294492"/>
              <a:gd name="connsiteX18079" fmla="*/ 3811039 w 21624131"/>
              <a:gd name="connsiteY18079" fmla="*/ 6876061 h 13294492"/>
              <a:gd name="connsiteX18080" fmla="*/ 3788488 w 21624131"/>
              <a:gd name="connsiteY18080" fmla="*/ 6885080 h 13294492"/>
              <a:gd name="connsiteX18081" fmla="*/ 3761428 w 21624131"/>
              <a:gd name="connsiteY18081" fmla="*/ 6858018 h 13294492"/>
              <a:gd name="connsiteX18082" fmla="*/ 3765375 w 21624131"/>
              <a:gd name="connsiteY18082" fmla="*/ 6852380 h 13294492"/>
              <a:gd name="connsiteX18083" fmla="*/ 3932924 w 21624131"/>
              <a:gd name="connsiteY18083" fmla="*/ 6799838 h 13294492"/>
              <a:gd name="connsiteX18084" fmla="*/ 3954235 w 21624131"/>
              <a:gd name="connsiteY18084" fmla="*/ 6806603 h 13294492"/>
              <a:gd name="connsiteX18085" fmla="*/ 3973177 w 21624131"/>
              <a:gd name="connsiteY18085" fmla="*/ 6829152 h 13294492"/>
              <a:gd name="connsiteX18086" fmla="*/ 3949499 w 21624131"/>
              <a:gd name="connsiteY18086" fmla="*/ 6838174 h 13294492"/>
              <a:gd name="connsiteX18087" fmla="*/ 3925821 w 21624131"/>
              <a:gd name="connsiteY18087" fmla="*/ 6806603 h 13294492"/>
              <a:gd name="connsiteX18088" fmla="*/ 3932924 w 21624131"/>
              <a:gd name="connsiteY18088" fmla="*/ 6799838 h 13294492"/>
              <a:gd name="connsiteX18089" fmla="*/ 8502984 w 21624131"/>
              <a:gd name="connsiteY18089" fmla="*/ 5390427 h 13294492"/>
              <a:gd name="connsiteX18090" fmla="*/ 8515972 w 21624131"/>
              <a:gd name="connsiteY18090" fmla="*/ 5426509 h 13294492"/>
              <a:gd name="connsiteX18091" fmla="*/ 8502984 w 21624131"/>
              <a:gd name="connsiteY18091" fmla="*/ 5426509 h 13294492"/>
              <a:gd name="connsiteX18092" fmla="*/ 8494325 w 21624131"/>
              <a:gd name="connsiteY18092" fmla="*/ 5403958 h 13294492"/>
              <a:gd name="connsiteX18093" fmla="*/ 8502984 w 21624131"/>
              <a:gd name="connsiteY18093" fmla="*/ 5390427 h 13294492"/>
              <a:gd name="connsiteX18094" fmla="*/ 4111862 w 21624131"/>
              <a:gd name="connsiteY18094" fmla="*/ 6738049 h 13294492"/>
              <a:gd name="connsiteX18095" fmla="*/ 4134864 w 21624131"/>
              <a:gd name="connsiteY18095" fmla="*/ 6769620 h 13294492"/>
              <a:gd name="connsiteX18096" fmla="*/ 4111863 w 21624131"/>
              <a:gd name="connsiteY18096" fmla="*/ 6774130 h 13294492"/>
              <a:gd name="connsiteX18097" fmla="*/ 4088860 w 21624131"/>
              <a:gd name="connsiteY18097" fmla="*/ 6747068 h 13294492"/>
              <a:gd name="connsiteX18098" fmla="*/ 4111862 w 21624131"/>
              <a:gd name="connsiteY18098" fmla="*/ 6738049 h 13294492"/>
              <a:gd name="connsiteX18099" fmla="*/ 10816124 w 21624131"/>
              <a:gd name="connsiteY18099" fmla="*/ 4673319 h 13294492"/>
              <a:gd name="connsiteX18100" fmla="*/ 10820184 w 21624131"/>
              <a:gd name="connsiteY18100" fmla="*/ 4673319 h 13294492"/>
              <a:gd name="connsiteX18101" fmla="*/ 10824243 w 21624131"/>
              <a:gd name="connsiteY18101" fmla="*/ 4682340 h 13294492"/>
              <a:gd name="connsiteX18102" fmla="*/ 10824243 w 21624131"/>
              <a:gd name="connsiteY18102" fmla="*/ 4686850 h 13294492"/>
              <a:gd name="connsiteX18103" fmla="*/ 10816124 w 21624131"/>
              <a:gd name="connsiteY18103" fmla="*/ 4673319 h 13294492"/>
              <a:gd name="connsiteX18104" fmla="*/ 4269920 w 21624131"/>
              <a:gd name="connsiteY18104" fmla="*/ 6673102 h 13294492"/>
              <a:gd name="connsiteX18105" fmla="*/ 4305345 w 21624131"/>
              <a:gd name="connsiteY18105" fmla="*/ 6700936 h 13294492"/>
              <a:gd name="connsiteX18106" fmla="*/ 4274349 w 21624131"/>
              <a:gd name="connsiteY18106" fmla="*/ 6700936 h 13294492"/>
              <a:gd name="connsiteX18107" fmla="*/ 4256636 w 21624131"/>
              <a:gd name="connsiteY18107" fmla="*/ 6682380 h 13294492"/>
              <a:gd name="connsiteX18108" fmla="*/ 4269920 w 21624131"/>
              <a:gd name="connsiteY18108" fmla="*/ 6673102 h 13294492"/>
              <a:gd name="connsiteX18109" fmla="*/ 20230782 w 21624131"/>
              <a:gd name="connsiteY18109" fmla="*/ 1757995 h 13294492"/>
              <a:gd name="connsiteX18110" fmla="*/ 20262985 w 21624131"/>
              <a:gd name="connsiteY18110" fmla="*/ 1767015 h 13294492"/>
              <a:gd name="connsiteX18111" fmla="*/ 20235382 w 21624131"/>
              <a:gd name="connsiteY18111" fmla="*/ 1807606 h 13294492"/>
              <a:gd name="connsiteX18112" fmla="*/ 20216981 w 21624131"/>
              <a:gd name="connsiteY18112" fmla="*/ 1794076 h 13294492"/>
              <a:gd name="connsiteX18113" fmla="*/ 20230782 w 21624131"/>
              <a:gd name="connsiteY18113" fmla="*/ 1757995 h 13294492"/>
              <a:gd name="connsiteX18114" fmla="*/ 1404445 w 21624131"/>
              <a:gd name="connsiteY18114" fmla="*/ 7547156 h 13294492"/>
              <a:gd name="connsiteX18115" fmla="*/ 1386404 w 21624131"/>
              <a:gd name="connsiteY18115" fmla="*/ 7575200 h 13294492"/>
              <a:gd name="connsiteX18116" fmla="*/ 1368364 w 21624131"/>
              <a:gd name="connsiteY18116" fmla="*/ 7598571 h 13294492"/>
              <a:gd name="connsiteX18117" fmla="*/ 1381893 w 21624131"/>
              <a:gd name="connsiteY18117" fmla="*/ 7570526 h 13294492"/>
              <a:gd name="connsiteX18118" fmla="*/ 1404445 w 21624131"/>
              <a:gd name="connsiteY18118" fmla="*/ 7547156 h 13294492"/>
              <a:gd name="connsiteX18119" fmla="*/ 17344498 w 21624131"/>
              <a:gd name="connsiteY18119" fmla="*/ 2619423 h 13294492"/>
              <a:gd name="connsiteX18120" fmla="*/ 17348557 w 21624131"/>
              <a:gd name="connsiteY18120" fmla="*/ 2619423 h 13294492"/>
              <a:gd name="connsiteX18121" fmla="*/ 17344498 w 21624131"/>
              <a:gd name="connsiteY18121" fmla="*/ 2646484 h 13294492"/>
              <a:gd name="connsiteX18122" fmla="*/ 17340439 w 21624131"/>
              <a:gd name="connsiteY18122" fmla="*/ 2641974 h 13294492"/>
              <a:gd name="connsiteX18123" fmla="*/ 17344498 w 21624131"/>
              <a:gd name="connsiteY18123" fmla="*/ 2619423 h 13294492"/>
              <a:gd name="connsiteX18124" fmla="*/ 966743 w 21624131"/>
              <a:gd name="connsiteY18124" fmla="*/ 7655511 h 13294492"/>
              <a:gd name="connsiteX18125" fmla="*/ 971478 w 21624131"/>
              <a:gd name="connsiteY18125" fmla="*/ 7657203 h 13294492"/>
              <a:gd name="connsiteX18126" fmla="*/ 962006 w 21624131"/>
              <a:gd name="connsiteY18126" fmla="*/ 7666224 h 13294492"/>
              <a:gd name="connsiteX18127" fmla="*/ 952534 w 21624131"/>
              <a:gd name="connsiteY18127" fmla="*/ 7666224 h 13294492"/>
              <a:gd name="connsiteX18128" fmla="*/ 962006 w 21624131"/>
              <a:gd name="connsiteY18128" fmla="*/ 7657203 h 13294492"/>
              <a:gd name="connsiteX18129" fmla="*/ 966743 w 21624131"/>
              <a:gd name="connsiteY18129" fmla="*/ 7655511 h 13294492"/>
              <a:gd name="connsiteX18130" fmla="*/ 19231433 w 21624131"/>
              <a:gd name="connsiteY18130" fmla="*/ 2034916 h 13294492"/>
              <a:gd name="connsiteX18131" fmla="*/ 19240092 w 21624131"/>
              <a:gd name="connsiteY18131" fmla="*/ 2053613 h 13294492"/>
              <a:gd name="connsiteX18132" fmla="*/ 19227104 w 21624131"/>
              <a:gd name="connsiteY18132" fmla="*/ 2086332 h 13294492"/>
              <a:gd name="connsiteX18133" fmla="*/ 19218445 w 21624131"/>
              <a:gd name="connsiteY18133" fmla="*/ 2062961 h 13294492"/>
              <a:gd name="connsiteX18134" fmla="*/ 19231433 w 21624131"/>
              <a:gd name="connsiteY18134" fmla="*/ 2034916 h 13294492"/>
              <a:gd name="connsiteX18135" fmla="*/ 18684809 w 21624131"/>
              <a:gd name="connsiteY18135" fmla="*/ 2202690 h 13294492"/>
              <a:gd name="connsiteX18136" fmla="*/ 18693468 w 21624131"/>
              <a:gd name="connsiteY18136" fmla="*/ 2211349 h 13294492"/>
              <a:gd name="connsiteX18137" fmla="*/ 18671820 w 21624131"/>
              <a:gd name="connsiteY18137" fmla="*/ 2224338 h 13294492"/>
              <a:gd name="connsiteX18138" fmla="*/ 18671819 w 21624131"/>
              <a:gd name="connsiteY18138" fmla="*/ 2215679 h 13294492"/>
              <a:gd name="connsiteX18139" fmla="*/ 18684809 w 21624131"/>
              <a:gd name="connsiteY18139" fmla="*/ 2202690 h 13294492"/>
              <a:gd name="connsiteX18140" fmla="*/ 4430093 w 21624131"/>
              <a:gd name="connsiteY18140" fmla="*/ 6583803 h 13294492"/>
              <a:gd name="connsiteX18141" fmla="*/ 4457696 w 21624131"/>
              <a:gd name="connsiteY18141" fmla="*/ 6607857 h 13294492"/>
              <a:gd name="connsiteX18142" fmla="*/ 4439294 w 21624131"/>
              <a:gd name="connsiteY18142" fmla="*/ 6622289 h 13294492"/>
              <a:gd name="connsiteX18143" fmla="*/ 4416292 w 21624131"/>
              <a:gd name="connsiteY18143" fmla="*/ 6603046 h 13294492"/>
              <a:gd name="connsiteX18144" fmla="*/ 4430093 w 21624131"/>
              <a:gd name="connsiteY18144" fmla="*/ 6583803 h 13294492"/>
              <a:gd name="connsiteX18145" fmla="*/ 761758 w 21624131"/>
              <a:gd name="connsiteY18145" fmla="*/ 7695990 h 13294492"/>
              <a:gd name="connsiteX18146" fmla="*/ 771228 w 21624131"/>
              <a:gd name="connsiteY18146" fmla="*/ 7700726 h 13294492"/>
              <a:gd name="connsiteX18147" fmla="*/ 761757 w 21624131"/>
              <a:gd name="connsiteY18147" fmla="*/ 7714933 h 13294492"/>
              <a:gd name="connsiteX18148" fmla="*/ 752285 w 21624131"/>
              <a:gd name="connsiteY18148" fmla="*/ 7705461 h 13294492"/>
              <a:gd name="connsiteX18149" fmla="*/ 761758 w 21624131"/>
              <a:gd name="connsiteY18149" fmla="*/ 7695990 h 13294492"/>
              <a:gd name="connsiteX18150" fmla="*/ 7604417 w 21624131"/>
              <a:gd name="connsiteY18150" fmla="*/ 5590676 h 13294492"/>
              <a:gd name="connsiteX18151" fmla="*/ 7622974 w 21624131"/>
              <a:gd name="connsiteY18151" fmla="*/ 5627787 h 13294492"/>
              <a:gd name="connsiteX18152" fmla="*/ 7604416 w 21624131"/>
              <a:gd name="connsiteY18152" fmla="*/ 5650982 h 13294492"/>
              <a:gd name="connsiteX18153" fmla="*/ 7590500 w 21624131"/>
              <a:gd name="connsiteY18153" fmla="*/ 5613870 h 13294492"/>
              <a:gd name="connsiteX18154" fmla="*/ 7604417 w 21624131"/>
              <a:gd name="connsiteY18154" fmla="*/ 5590676 h 13294492"/>
              <a:gd name="connsiteX18155" fmla="*/ 1174432 w 21624131"/>
              <a:gd name="connsiteY18155" fmla="*/ 7566098 h 13294492"/>
              <a:gd name="connsiteX18156" fmla="*/ 1155876 w 21624131"/>
              <a:gd name="connsiteY18156" fmla="*/ 7584139 h 13294492"/>
              <a:gd name="connsiteX18157" fmla="*/ 1141959 w 21624131"/>
              <a:gd name="connsiteY18157" fmla="*/ 7593160 h 13294492"/>
              <a:gd name="connsiteX18158" fmla="*/ 1155877 w 21624131"/>
              <a:gd name="connsiteY18158" fmla="*/ 7575119 h 13294492"/>
              <a:gd name="connsiteX18159" fmla="*/ 1174432 w 21624131"/>
              <a:gd name="connsiteY18159" fmla="*/ 7566098 h 13294492"/>
              <a:gd name="connsiteX18160" fmla="*/ 9029584 w 21624131"/>
              <a:gd name="connsiteY18160" fmla="*/ 5144176 h 13294492"/>
              <a:gd name="connsiteX18161" fmla="*/ 9049068 w 21624131"/>
              <a:gd name="connsiteY18161" fmla="*/ 5153917 h 13294492"/>
              <a:gd name="connsiteX18162" fmla="*/ 9044197 w 21624131"/>
              <a:gd name="connsiteY18162" fmla="*/ 5192885 h 13294492"/>
              <a:gd name="connsiteX18163" fmla="*/ 9029582 w 21624131"/>
              <a:gd name="connsiteY18163" fmla="*/ 5168530 h 13294492"/>
              <a:gd name="connsiteX18164" fmla="*/ 9029584 w 21624131"/>
              <a:gd name="connsiteY18164" fmla="*/ 5144176 h 13294492"/>
              <a:gd name="connsiteX18165" fmla="*/ 3093803 w 21624131"/>
              <a:gd name="connsiteY18165" fmla="*/ 6965360 h 13294492"/>
              <a:gd name="connsiteX18166" fmla="*/ 3126276 w 21624131"/>
              <a:gd name="connsiteY18166" fmla="*/ 6992963 h 13294492"/>
              <a:gd name="connsiteX18167" fmla="*/ 3107720 w 21624131"/>
              <a:gd name="connsiteY18167" fmla="*/ 7011365 h 13294492"/>
              <a:gd name="connsiteX18168" fmla="*/ 3070608 w 21624131"/>
              <a:gd name="connsiteY18168" fmla="*/ 6988361 h 13294492"/>
              <a:gd name="connsiteX18169" fmla="*/ 3093803 w 21624131"/>
              <a:gd name="connsiteY18169" fmla="*/ 6965360 h 13294492"/>
              <a:gd name="connsiteX18170" fmla="*/ 4584981 w 21624131"/>
              <a:gd name="connsiteY18170" fmla="*/ 6503588 h 13294492"/>
              <a:gd name="connsiteX18171" fmla="*/ 4597057 w 21624131"/>
              <a:gd name="connsiteY18171" fmla="*/ 6501848 h 13294492"/>
              <a:gd name="connsiteX18172" fmla="*/ 4624659 w 21624131"/>
              <a:gd name="connsiteY18172" fmla="*/ 6520404 h 13294492"/>
              <a:gd name="connsiteX18173" fmla="*/ 4606258 w 21624131"/>
              <a:gd name="connsiteY18173" fmla="*/ 6529682 h 13294492"/>
              <a:gd name="connsiteX18174" fmla="*/ 4583256 w 21624131"/>
              <a:gd name="connsiteY18174" fmla="*/ 6515765 h 13294492"/>
              <a:gd name="connsiteX18175" fmla="*/ 4584981 w 21624131"/>
              <a:gd name="connsiteY18175" fmla="*/ 6503588 h 13294492"/>
              <a:gd name="connsiteX18176" fmla="*/ 2401789 w 21624131"/>
              <a:gd name="connsiteY18176" fmla="*/ 7174039 h 13294492"/>
              <a:gd name="connsiteX18177" fmla="*/ 2409231 w 21624131"/>
              <a:gd name="connsiteY18177" fmla="*/ 7186632 h 13294492"/>
              <a:gd name="connsiteX18178" fmla="*/ 2390913 w 21624131"/>
              <a:gd name="connsiteY18178" fmla="*/ 7218688 h 13294492"/>
              <a:gd name="connsiteX18179" fmla="*/ 2358856 w 21624131"/>
              <a:gd name="connsiteY18179" fmla="*/ 7218688 h 13294492"/>
              <a:gd name="connsiteX18180" fmla="*/ 2377175 w 21624131"/>
              <a:gd name="connsiteY18180" fmla="*/ 7182052 h 13294492"/>
              <a:gd name="connsiteX18181" fmla="*/ 2401789 w 21624131"/>
              <a:gd name="connsiteY18181" fmla="*/ 7174039 h 13294492"/>
              <a:gd name="connsiteX18182" fmla="*/ 211974 w 21624131"/>
              <a:gd name="connsiteY18182" fmla="*/ 7847527 h 13294492"/>
              <a:gd name="connsiteX18183" fmla="*/ 216486 w 21624131"/>
              <a:gd name="connsiteY18183" fmla="*/ 7847528 h 13294492"/>
              <a:gd name="connsiteX18184" fmla="*/ 207464 w 21624131"/>
              <a:gd name="connsiteY18184" fmla="*/ 7858351 h 13294492"/>
              <a:gd name="connsiteX18185" fmla="*/ 202954 w 21624131"/>
              <a:gd name="connsiteY18185" fmla="*/ 7852939 h 13294492"/>
              <a:gd name="connsiteX18186" fmla="*/ 211974 w 21624131"/>
              <a:gd name="connsiteY18186" fmla="*/ 7847527 h 13294492"/>
              <a:gd name="connsiteX18187" fmla="*/ 1832003 w 21624131"/>
              <a:gd name="connsiteY18187" fmla="*/ 7346908 h 13294492"/>
              <a:gd name="connsiteX18188" fmla="*/ 1808631 w 21624131"/>
              <a:gd name="connsiteY18188" fmla="*/ 7394661 h 13294492"/>
              <a:gd name="connsiteX18189" fmla="*/ 1780588 w 21624131"/>
              <a:gd name="connsiteY18189" fmla="*/ 7418539 h 13294492"/>
              <a:gd name="connsiteX18190" fmla="*/ 1803957 w 21624131"/>
              <a:gd name="connsiteY18190" fmla="*/ 7375559 h 13294492"/>
              <a:gd name="connsiteX18191" fmla="*/ 1832003 w 21624131"/>
              <a:gd name="connsiteY18191" fmla="*/ 7346908 h 13294492"/>
              <a:gd name="connsiteX18192" fmla="*/ 5287644 w 21624131"/>
              <a:gd name="connsiteY18192" fmla="*/ 6275310 h 13294492"/>
              <a:gd name="connsiteX18193" fmla="*/ 5301175 w 21624131"/>
              <a:gd name="connsiteY18193" fmla="*/ 6302912 h 13294492"/>
              <a:gd name="connsiteX18194" fmla="*/ 5292155 w 21624131"/>
              <a:gd name="connsiteY18194" fmla="*/ 6321314 h 13294492"/>
              <a:gd name="connsiteX18195" fmla="*/ 5274114 w 21624131"/>
              <a:gd name="connsiteY18195" fmla="*/ 6302912 h 13294492"/>
              <a:gd name="connsiteX18196" fmla="*/ 5287644 w 21624131"/>
              <a:gd name="connsiteY18196" fmla="*/ 6275310 h 13294492"/>
              <a:gd name="connsiteX18197" fmla="*/ 1590261 w 21624131"/>
              <a:gd name="connsiteY18197" fmla="*/ 7390204 h 13294492"/>
              <a:gd name="connsiteX18198" fmla="*/ 1576731 w 21624131"/>
              <a:gd name="connsiteY18198" fmla="*/ 7418249 h 13294492"/>
              <a:gd name="connsiteX18199" fmla="*/ 1558690 w 21624131"/>
              <a:gd name="connsiteY18199" fmla="*/ 7441620 h 13294492"/>
              <a:gd name="connsiteX18200" fmla="*/ 1567710 w 21624131"/>
              <a:gd name="connsiteY18200" fmla="*/ 7408900 h 13294492"/>
              <a:gd name="connsiteX18201" fmla="*/ 1590261 w 21624131"/>
              <a:gd name="connsiteY18201" fmla="*/ 7390204 h 13294492"/>
              <a:gd name="connsiteX18202" fmla="*/ 4759961 w 21624131"/>
              <a:gd name="connsiteY18202" fmla="*/ 6407907 h 13294492"/>
              <a:gd name="connsiteX18203" fmla="*/ 4787022 w 21624131"/>
              <a:gd name="connsiteY18203" fmla="*/ 6422520 h 13294492"/>
              <a:gd name="connsiteX18204" fmla="*/ 4768982 w 21624131"/>
              <a:gd name="connsiteY18204" fmla="*/ 6432262 h 13294492"/>
              <a:gd name="connsiteX18205" fmla="*/ 4750941 w 21624131"/>
              <a:gd name="connsiteY18205" fmla="*/ 6417649 h 13294492"/>
              <a:gd name="connsiteX18206" fmla="*/ 4759961 w 21624131"/>
              <a:gd name="connsiteY18206" fmla="*/ 6407907 h 13294492"/>
              <a:gd name="connsiteX18207" fmla="*/ 9932155 w 21624131"/>
              <a:gd name="connsiteY18207" fmla="*/ 4816771 h 13294492"/>
              <a:gd name="connsiteX18208" fmla="*/ 9936666 w 21624131"/>
              <a:gd name="connsiteY18208" fmla="*/ 4826243 h 13294492"/>
              <a:gd name="connsiteX18209" fmla="*/ 9927645 w 21624131"/>
              <a:gd name="connsiteY18209" fmla="*/ 4835714 h 13294492"/>
              <a:gd name="connsiteX18210" fmla="*/ 9923135 w 21624131"/>
              <a:gd name="connsiteY18210" fmla="*/ 4826243 h 13294492"/>
              <a:gd name="connsiteX18211" fmla="*/ 9932155 w 21624131"/>
              <a:gd name="connsiteY18211" fmla="*/ 4816771 h 13294492"/>
              <a:gd name="connsiteX18212" fmla="*/ 17916829 w 21624131"/>
              <a:gd name="connsiteY18212" fmla="*/ 2359638 h 13294492"/>
              <a:gd name="connsiteX18213" fmla="*/ 17916828 w 21624131"/>
              <a:gd name="connsiteY18213" fmla="*/ 2368658 h 13294492"/>
              <a:gd name="connsiteX18214" fmla="*/ 17907807 w 21624131"/>
              <a:gd name="connsiteY18214" fmla="*/ 2386699 h 13294492"/>
              <a:gd name="connsiteX18215" fmla="*/ 17903297 w 21624131"/>
              <a:gd name="connsiteY18215" fmla="*/ 2382189 h 13294492"/>
              <a:gd name="connsiteX18216" fmla="*/ 17916829 w 21624131"/>
              <a:gd name="connsiteY18216" fmla="*/ 2359638 h 13294492"/>
              <a:gd name="connsiteX18217" fmla="*/ 573685 w 21624131"/>
              <a:gd name="connsiteY18217" fmla="*/ 7690576 h 13294492"/>
              <a:gd name="connsiteX18218" fmla="*/ 569174 w 21624131"/>
              <a:gd name="connsiteY18218" fmla="*/ 7698695 h 13294492"/>
              <a:gd name="connsiteX18219" fmla="*/ 560154 w 21624131"/>
              <a:gd name="connsiteY18219" fmla="*/ 7698695 h 13294492"/>
              <a:gd name="connsiteX18220" fmla="*/ 564664 w 21624131"/>
              <a:gd name="connsiteY18220" fmla="*/ 7694635 h 13294492"/>
              <a:gd name="connsiteX18221" fmla="*/ 573685 w 21624131"/>
              <a:gd name="connsiteY18221" fmla="*/ 7690576 h 13294492"/>
              <a:gd name="connsiteX18222" fmla="*/ 1363855 w 21624131"/>
              <a:gd name="connsiteY18222" fmla="*/ 7444325 h 13294492"/>
              <a:gd name="connsiteX18223" fmla="*/ 1350323 w 21624131"/>
              <a:gd name="connsiteY18223" fmla="*/ 7462881 h 13294492"/>
              <a:gd name="connsiteX18224" fmla="*/ 1336793 w 21624131"/>
              <a:gd name="connsiteY18224" fmla="*/ 7476798 h 13294492"/>
              <a:gd name="connsiteX18225" fmla="*/ 1345813 w 21624131"/>
              <a:gd name="connsiteY18225" fmla="*/ 7462881 h 13294492"/>
              <a:gd name="connsiteX18226" fmla="*/ 1363855 w 21624131"/>
              <a:gd name="connsiteY18226" fmla="*/ 7444325 h 13294492"/>
              <a:gd name="connsiteX18227" fmla="*/ 2010913 w 21624131"/>
              <a:gd name="connsiteY18227" fmla="*/ 7241245 h 13294492"/>
              <a:gd name="connsiteX18228" fmla="*/ 2021430 w 21624131"/>
              <a:gd name="connsiteY18228" fmla="*/ 7246954 h 13294492"/>
              <a:gd name="connsiteX18229" fmla="*/ 1993385 w 21624131"/>
              <a:gd name="connsiteY18229" fmla="*/ 7288052 h 13294492"/>
              <a:gd name="connsiteX18230" fmla="*/ 1970013 w 21624131"/>
              <a:gd name="connsiteY18230" fmla="*/ 7292618 h 13294492"/>
              <a:gd name="connsiteX18231" fmla="*/ 1993386 w 21624131"/>
              <a:gd name="connsiteY18231" fmla="*/ 7256087 h 13294492"/>
              <a:gd name="connsiteX18232" fmla="*/ 2010913 w 21624131"/>
              <a:gd name="connsiteY18232" fmla="*/ 7241245 h 13294492"/>
              <a:gd name="connsiteX18233" fmla="*/ 2738954 w 21624131"/>
              <a:gd name="connsiteY18233" fmla="*/ 7014069 h 13294492"/>
              <a:gd name="connsiteX18234" fmla="*/ 2771009 w 21624131"/>
              <a:gd name="connsiteY18234" fmla="*/ 7037749 h 13294492"/>
              <a:gd name="connsiteX18235" fmla="*/ 2743532 w 21624131"/>
              <a:gd name="connsiteY18235" fmla="*/ 7061426 h 13294492"/>
              <a:gd name="connsiteX18236" fmla="*/ 2711476 w 21624131"/>
              <a:gd name="connsiteY18236" fmla="*/ 7042483 h 13294492"/>
              <a:gd name="connsiteX18237" fmla="*/ 2738954 w 21624131"/>
              <a:gd name="connsiteY18237" fmla="*/ 7014069 h 13294492"/>
              <a:gd name="connsiteX18238" fmla="*/ 2203242 w 21624131"/>
              <a:gd name="connsiteY18238" fmla="*/ 7178794 h 13294492"/>
              <a:gd name="connsiteX18239" fmla="*/ 2216265 w 21624131"/>
              <a:gd name="connsiteY18239" fmla="*/ 7182740 h 13294492"/>
              <a:gd name="connsiteX18240" fmla="*/ 2192588 w 21624131"/>
              <a:gd name="connsiteY18240" fmla="*/ 7223332 h 13294492"/>
              <a:gd name="connsiteX18241" fmla="*/ 2164173 w 21624131"/>
              <a:gd name="connsiteY18241" fmla="*/ 7232352 h 13294492"/>
              <a:gd name="connsiteX18242" fmla="*/ 2183116 w 21624131"/>
              <a:gd name="connsiteY18242" fmla="*/ 7191761 h 13294492"/>
              <a:gd name="connsiteX18243" fmla="*/ 2203242 w 21624131"/>
              <a:gd name="connsiteY18243" fmla="*/ 7178794 h 13294492"/>
              <a:gd name="connsiteX18244" fmla="*/ 19586856 w 21624131"/>
              <a:gd name="connsiteY18244" fmla="*/ 1809410 h 13294492"/>
              <a:gd name="connsiteX18245" fmla="*/ 19605412 w 21624131"/>
              <a:gd name="connsiteY18245" fmla="*/ 1813920 h 13294492"/>
              <a:gd name="connsiteX18246" fmla="*/ 19591495 w 21624131"/>
              <a:gd name="connsiteY18246" fmla="*/ 1845492 h 13294492"/>
              <a:gd name="connsiteX18247" fmla="*/ 19572938 w 21624131"/>
              <a:gd name="connsiteY18247" fmla="*/ 1836471 h 13294492"/>
              <a:gd name="connsiteX18248" fmla="*/ 19586856 w 21624131"/>
              <a:gd name="connsiteY18248" fmla="*/ 1809410 h 13294492"/>
              <a:gd name="connsiteX18249" fmla="*/ 18478336 w 21624131"/>
              <a:gd name="connsiteY18249" fmla="*/ 2143157 h 13294492"/>
              <a:gd name="connsiteX18250" fmla="*/ 18487808 w 21624131"/>
              <a:gd name="connsiteY18250" fmla="*/ 2156688 h 13294492"/>
              <a:gd name="connsiteX18251" fmla="*/ 18478336 w 21624131"/>
              <a:gd name="connsiteY18251" fmla="*/ 2183749 h 13294492"/>
              <a:gd name="connsiteX18252" fmla="*/ 18468866 w 21624131"/>
              <a:gd name="connsiteY18252" fmla="*/ 2170218 h 13294492"/>
              <a:gd name="connsiteX18253" fmla="*/ 18478336 w 21624131"/>
              <a:gd name="connsiteY18253" fmla="*/ 2143157 h 13294492"/>
              <a:gd name="connsiteX18254" fmla="*/ 3237213 w 21624131"/>
              <a:gd name="connsiteY18254" fmla="*/ 6827576 h 13294492"/>
              <a:gd name="connsiteX18255" fmla="*/ 3256748 w 21624131"/>
              <a:gd name="connsiteY18255" fmla="*/ 6826448 h 13294492"/>
              <a:gd name="connsiteX18256" fmla="*/ 3285164 w 21624131"/>
              <a:gd name="connsiteY18256" fmla="*/ 6844489 h 13294492"/>
              <a:gd name="connsiteX18257" fmla="*/ 3261483 w 21624131"/>
              <a:gd name="connsiteY18257" fmla="*/ 6862530 h 13294492"/>
              <a:gd name="connsiteX18258" fmla="*/ 3228335 w 21624131"/>
              <a:gd name="connsiteY18258" fmla="*/ 6835469 h 13294492"/>
              <a:gd name="connsiteX18259" fmla="*/ 3237213 w 21624131"/>
              <a:gd name="connsiteY18259" fmla="*/ 6827576 h 13294492"/>
              <a:gd name="connsiteX18260" fmla="*/ 7234203 w 21624131"/>
              <a:gd name="connsiteY18260" fmla="*/ 5581655 h 13294492"/>
              <a:gd name="connsiteX18261" fmla="*/ 7252244 w 21624131"/>
              <a:gd name="connsiteY18261" fmla="*/ 5604205 h 13294492"/>
              <a:gd name="connsiteX18262" fmla="*/ 7243223 w 21624131"/>
              <a:gd name="connsiteY18262" fmla="*/ 5644796 h 13294492"/>
              <a:gd name="connsiteX18263" fmla="*/ 7225183 w 21624131"/>
              <a:gd name="connsiteY18263" fmla="*/ 5617736 h 13294492"/>
              <a:gd name="connsiteX18264" fmla="*/ 7234203 w 21624131"/>
              <a:gd name="connsiteY18264" fmla="*/ 5581655 h 13294492"/>
              <a:gd name="connsiteX18265" fmla="*/ 10450806 w 21624131"/>
              <a:gd name="connsiteY18265" fmla="*/ 4581313 h 13294492"/>
              <a:gd name="connsiteX18266" fmla="*/ 10456218 w 21624131"/>
              <a:gd name="connsiteY18266" fmla="*/ 4595520 h 13294492"/>
              <a:gd name="connsiteX18267" fmla="*/ 10450806 w 21624131"/>
              <a:gd name="connsiteY18267" fmla="*/ 4600256 h 13294492"/>
              <a:gd name="connsiteX18268" fmla="*/ 10445394 w 21624131"/>
              <a:gd name="connsiteY18268" fmla="*/ 4586049 h 13294492"/>
              <a:gd name="connsiteX18269" fmla="*/ 10450806 w 21624131"/>
              <a:gd name="connsiteY18269" fmla="*/ 4581313 h 13294492"/>
              <a:gd name="connsiteX18270" fmla="*/ 3399984 w 21624131"/>
              <a:gd name="connsiteY18270" fmla="*/ 6749066 h 13294492"/>
              <a:gd name="connsiteX18271" fmla="*/ 3413821 w 21624131"/>
              <a:gd name="connsiteY18271" fmla="*/ 6746167 h 13294492"/>
              <a:gd name="connsiteX18272" fmla="*/ 3444818 w 21624131"/>
              <a:gd name="connsiteY18272" fmla="*/ 6764724 h 13294492"/>
              <a:gd name="connsiteX18273" fmla="*/ 3422677 w 21624131"/>
              <a:gd name="connsiteY18273" fmla="*/ 6778642 h 13294492"/>
              <a:gd name="connsiteX18274" fmla="*/ 3396109 w 21624131"/>
              <a:gd name="connsiteY18274" fmla="*/ 6755447 h 13294492"/>
              <a:gd name="connsiteX18275" fmla="*/ 3399984 w 21624131"/>
              <a:gd name="connsiteY18275" fmla="*/ 6749066 h 13294492"/>
              <a:gd name="connsiteX18276" fmla="*/ 19041198 w 21624131"/>
              <a:gd name="connsiteY18276" fmla="*/ 1937496 h 13294492"/>
              <a:gd name="connsiteX18277" fmla="*/ 19045256 w 21624131"/>
              <a:gd name="connsiteY18277" fmla="*/ 1942232 h 13294492"/>
              <a:gd name="connsiteX18278" fmla="*/ 19029021 w 21624131"/>
              <a:gd name="connsiteY18278" fmla="*/ 1956439 h 13294492"/>
              <a:gd name="connsiteX18279" fmla="*/ 19029020 w 21624131"/>
              <a:gd name="connsiteY18279" fmla="*/ 1946967 h 13294492"/>
              <a:gd name="connsiteX18280" fmla="*/ 19041198 w 21624131"/>
              <a:gd name="connsiteY18280" fmla="*/ 1937496 h 13294492"/>
              <a:gd name="connsiteX18281" fmla="*/ 1552181 w 21624131"/>
              <a:gd name="connsiteY18281" fmla="*/ 7304794 h 13294492"/>
              <a:gd name="connsiteX18282" fmla="*/ 1553954 w 21624131"/>
              <a:gd name="connsiteY18282" fmla="*/ 7306993 h 13294492"/>
              <a:gd name="connsiteX18283" fmla="*/ 1535012 w 21624131"/>
              <a:gd name="connsiteY18283" fmla="*/ 7328980 h 13294492"/>
              <a:gd name="connsiteX18284" fmla="*/ 1525541 w 21624131"/>
              <a:gd name="connsiteY18284" fmla="*/ 7333378 h 13294492"/>
              <a:gd name="connsiteX18285" fmla="*/ 1539747 w 21624131"/>
              <a:gd name="connsiteY18285" fmla="*/ 7315788 h 13294492"/>
              <a:gd name="connsiteX18286" fmla="*/ 1552181 w 21624131"/>
              <a:gd name="connsiteY18286" fmla="*/ 7304794 h 13294492"/>
              <a:gd name="connsiteX18287" fmla="*/ 3562645 w 21624131"/>
              <a:gd name="connsiteY18287" fmla="*/ 6685365 h 13294492"/>
              <a:gd name="connsiteX18288" fmla="*/ 3580121 w 21624131"/>
              <a:gd name="connsiteY18288" fmla="*/ 6685957 h 13294492"/>
              <a:gd name="connsiteX18289" fmla="*/ 3607181 w 21624131"/>
              <a:gd name="connsiteY18289" fmla="*/ 6704900 h 13294492"/>
              <a:gd name="connsiteX18290" fmla="*/ 3589143 w 21624131"/>
              <a:gd name="connsiteY18290" fmla="*/ 6719106 h 13294492"/>
              <a:gd name="connsiteX18291" fmla="*/ 3562082 w 21624131"/>
              <a:gd name="connsiteY18291" fmla="*/ 6695429 h 13294492"/>
              <a:gd name="connsiteX18292" fmla="*/ 3562645 w 21624131"/>
              <a:gd name="connsiteY18292" fmla="*/ 6685365 h 13294492"/>
              <a:gd name="connsiteX18293" fmla="*/ 1785999 w 21624131"/>
              <a:gd name="connsiteY18293" fmla="*/ 7227841 h 13294492"/>
              <a:gd name="connsiteX18294" fmla="*/ 1771566 w 21624131"/>
              <a:gd name="connsiteY18294" fmla="*/ 7255886 h 13294492"/>
              <a:gd name="connsiteX18295" fmla="*/ 1747514 w 21624131"/>
              <a:gd name="connsiteY18295" fmla="*/ 7274583 h 13294492"/>
              <a:gd name="connsiteX18296" fmla="*/ 1766756 w 21624131"/>
              <a:gd name="connsiteY18296" fmla="*/ 7241863 h 13294492"/>
              <a:gd name="connsiteX18297" fmla="*/ 1785999 w 21624131"/>
              <a:gd name="connsiteY18297" fmla="*/ 7227841 h 13294492"/>
              <a:gd name="connsiteX18298" fmla="*/ 1128428 w 21624131"/>
              <a:gd name="connsiteY18298" fmla="*/ 7428090 h 13294492"/>
              <a:gd name="connsiteX18299" fmla="*/ 1118957 w 21624131"/>
              <a:gd name="connsiteY18299" fmla="*/ 7440267 h 13294492"/>
              <a:gd name="connsiteX18300" fmla="*/ 1109485 w 21624131"/>
              <a:gd name="connsiteY18300" fmla="*/ 7444325 h 13294492"/>
              <a:gd name="connsiteX18301" fmla="*/ 1114222 w 21624131"/>
              <a:gd name="connsiteY18301" fmla="*/ 7436207 h 13294492"/>
              <a:gd name="connsiteX18302" fmla="*/ 1128428 w 21624131"/>
              <a:gd name="connsiteY18302" fmla="*/ 7428090 h 13294492"/>
              <a:gd name="connsiteX18303" fmla="*/ 4922325 w 21624131"/>
              <a:gd name="connsiteY18303" fmla="*/ 6256366 h 13294492"/>
              <a:gd name="connsiteX18304" fmla="*/ 4935855 w 21624131"/>
              <a:gd name="connsiteY18304" fmla="*/ 6280044 h 13294492"/>
              <a:gd name="connsiteX18305" fmla="*/ 4926835 w 21624131"/>
              <a:gd name="connsiteY18305" fmla="*/ 6294251 h 13294492"/>
              <a:gd name="connsiteX18306" fmla="*/ 4913305 w 21624131"/>
              <a:gd name="connsiteY18306" fmla="*/ 6280044 h 13294492"/>
              <a:gd name="connsiteX18307" fmla="*/ 4922325 w 21624131"/>
              <a:gd name="connsiteY18307" fmla="*/ 6256366 h 13294492"/>
              <a:gd name="connsiteX18308" fmla="*/ 3725233 w 21624131"/>
              <a:gd name="connsiteY18308" fmla="*/ 6622849 h 13294492"/>
              <a:gd name="connsiteX18309" fmla="*/ 3741808 w 21624131"/>
              <a:gd name="connsiteY18309" fmla="*/ 6621689 h 13294492"/>
              <a:gd name="connsiteX18310" fmla="*/ 3774957 w 21624131"/>
              <a:gd name="connsiteY18310" fmla="*/ 6644885 h 13294492"/>
              <a:gd name="connsiteX18311" fmla="*/ 3751279 w 21624131"/>
              <a:gd name="connsiteY18311" fmla="*/ 6649523 h 13294492"/>
              <a:gd name="connsiteX18312" fmla="*/ 3722866 w 21624131"/>
              <a:gd name="connsiteY18312" fmla="*/ 6630967 h 13294492"/>
              <a:gd name="connsiteX18313" fmla="*/ 3725233 w 21624131"/>
              <a:gd name="connsiteY18313" fmla="*/ 6622849 h 13294492"/>
              <a:gd name="connsiteX18314" fmla="*/ 6869787 w 21624131"/>
              <a:gd name="connsiteY18314" fmla="*/ 5649488 h 13294492"/>
              <a:gd name="connsiteX18315" fmla="*/ 6892339 w 21624131"/>
              <a:gd name="connsiteY18315" fmla="*/ 5668250 h 13294492"/>
              <a:gd name="connsiteX18316" fmla="*/ 6878807 w 21624131"/>
              <a:gd name="connsiteY18316" fmla="*/ 5715155 h 13294492"/>
              <a:gd name="connsiteX18317" fmla="*/ 6865278 w 21624131"/>
              <a:gd name="connsiteY18317" fmla="*/ 5691703 h 13294492"/>
              <a:gd name="connsiteX18318" fmla="*/ 6869787 w 21624131"/>
              <a:gd name="connsiteY18318" fmla="*/ 5649488 h 13294492"/>
              <a:gd name="connsiteX18319" fmla="*/ 923669 w 21624131"/>
              <a:gd name="connsiteY18319" fmla="*/ 7474091 h 13294492"/>
              <a:gd name="connsiteX18320" fmla="*/ 928178 w 21624131"/>
              <a:gd name="connsiteY18320" fmla="*/ 7474091 h 13294492"/>
              <a:gd name="connsiteX18321" fmla="*/ 923668 w 21624131"/>
              <a:gd name="connsiteY18321" fmla="*/ 7478150 h 13294492"/>
              <a:gd name="connsiteX18322" fmla="*/ 914647 w 21624131"/>
              <a:gd name="connsiteY18322" fmla="*/ 7482210 h 13294492"/>
              <a:gd name="connsiteX18323" fmla="*/ 923669 w 21624131"/>
              <a:gd name="connsiteY18323" fmla="*/ 7474091 h 13294492"/>
              <a:gd name="connsiteX18324" fmla="*/ 3898233 w 21624131"/>
              <a:gd name="connsiteY18324" fmla="*/ 6556742 h 13294492"/>
              <a:gd name="connsiteX18325" fmla="*/ 3927098 w 21624131"/>
              <a:gd name="connsiteY18325" fmla="*/ 6579937 h 13294492"/>
              <a:gd name="connsiteX18326" fmla="*/ 3912666 w 21624131"/>
              <a:gd name="connsiteY18326" fmla="*/ 6589215 h 13294492"/>
              <a:gd name="connsiteX18327" fmla="*/ 3888612 w 21624131"/>
              <a:gd name="connsiteY18327" fmla="*/ 6570660 h 13294492"/>
              <a:gd name="connsiteX18328" fmla="*/ 3898233 w 21624131"/>
              <a:gd name="connsiteY18328" fmla="*/ 6556742 h 13294492"/>
              <a:gd name="connsiteX18329" fmla="*/ 363966 w 21624131"/>
              <a:gd name="connsiteY18329" fmla="*/ 7639161 h 13294492"/>
              <a:gd name="connsiteX18330" fmla="*/ 368025 w 21624131"/>
              <a:gd name="connsiteY18330" fmla="*/ 7648183 h 13294492"/>
              <a:gd name="connsiteX18331" fmla="*/ 363965 w 21624131"/>
              <a:gd name="connsiteY18331" fmla="*/ 7652692 h 13294492"/>
              <a:gd name="connsiteX18332" fmla="*/ 359906 w 21624131"/>
              <a:gd name="connsiteY18332" fmla="*/ 7643672 h 13294492"/>
              <a:gd name="connsiteX18333" fmla="*/ 363966 w 21624131"/>
              <a:gd name="connsiteY18333" fmla="*/ 7639161 h 13294492"/>
              <a:gd name="connsiteX18334" fmla="*/ 8122513 w 21624131"/>
              <a:gd name="connsiteY18334" fmla="*/ 5252418 h 13294492"/>
              <a:gd name="connsiteX18335" fmla="*/ 8137126 w 21624131"/>
              <a:gd name="connsiteY18335" fmla="*/ 5265948 h 13294492"/>
              <a:gd name="connsiteX18336" fmla="*/ 8132256 w 21624131"/>
              <a:gd name="connsiteY18336" fmla="*/ 5293010 h 13294492"/>
              <a:gd name="connsiteX18337" fmla="*/ 8112771 w 21624131"/>
              <a:gd name="connsiteY18337" fmla="*/ 5270459 h 13294492"/>
              <a:gd name="connsiteX18338" fmla="*/ 8122513 w 21624131"/>
              <a:gd name="connsiteY18338" fmla="*/ 5252418 h 13294492"/>
              <a:gd name="connsiteX18339" fmla="*/ 1318394 w 21624131"/>
              <a:gd name="connsiteY18339" fmla="*/ 7344794 h 13294492"/>
              <a:gd name="connsiteX18340" fmla="*/ 1323266 w 21624131"/>
              <a:gd name="connsiteY18340" fmla="*/ 7344201 h 13294492"/>
              <a:gd name="connsiteX18341" fmla="*/ 1313522 w 21624131"/>
              <a:gd name="connsiteY18341" fmla="*/ 7358409 h 13294492"/>
              <a:gd name="connsiteX18342" fmla="*/ 1298909 w 21624131"/>
              <a:gd name="connsiteY18342" fmla="*/ 7363145 h 13294492"/>
              <a:gd name="connsiteX18343" fmla="*/ 1313522 w 21624131"/>
              <a:gd name="connsiteY18343" fmla="*/ 7348937 h 13294492"/>
              <a:gd name="connsiteX18344" fmla="*/ 1318394 w 21624131"/>
              <a:gd name="connsiteY18344" fmla="*/ 7344794 h 13294492"/>
              <a:gd name="connsiteX18345" fmla="*/ 4058 w 21624131"/>
              <a:gd name="connsiteY18345" fmla="*/ 7741991 h 13294492"/>
              <a:gd name="connsiteX18346" fmla="*/ 8118 w 21624131"/>
              <a:gd name="connsiteY18346" fmla="*/ 7751012 h 13294492"/>
              <a:gd name="connsiteX18347" fmla="*/ 4059 w 21624131"/>
              <a:gd name="connsiteY18347" fmla="*/ 7755522 h 13294492"/>
              <a:gd name="connsiteX18348" fmla="*/ 0 w 21624131"/>
              <a:gd name="connsiteY18348" fmla="*/ 7746502 h 13294492"/>
              <a:gd name="connsiteX18349" fmla="*/ 4058 w 21624131"/>
              <a:gd name="connsiteY18349" fmla="*/ 7741991 h 13294492"/>
              <a:gd name="connsiteX18350" fmla="*/ 4065409 w 21624131"/>
              <a:gd name="connsiteY18350" fmla="*/ 6483678 h 13294492"/>
              <a:gd name="connsiteX18351" fmla="*/ 4089462 w 21624131"/>
              <a:gd name="connsiteY18351" fmla="*/ 6510063 h 13294492"/>
              <a:gd name="connsiteX18352" fmla="*/ 4075030 w 21624131"/>
              <a:gd name="connsiteY18352" fmla="*/ 6514461 h 13294492"/>
              <a:gd name="connsiteX18353" fmla="*/ 4050976 w 21624131"/>
              <a:gd name="connsiteY18353" fmla="*/ 6505664 h 13294492"/>
              <a:gd name="connsiteX18354" fmla="*/ 4065409 w 21624131"/>
              <a:gd name="connsiteY18354" fmla="*/ 6483678 h 13294492"/>
              <a:gd name="connsiteX18355" fmla="*/ 9556913 w 21624131"/>
              <a:gd name="connsiteY18355" fmla="*/ 4789711 h 13294492"/>
              <a:gd name="connsiteX18356" fmla="*/ 9565933 w 21624131"/>
              <a:gd name="connsiteY18356" fmla="*/ 4802700 h 13294492"/>
              <a:gd name="connsiteX18357" fmla="*/ 9565933 w 21624131"/>
              <a:gd name="connsiteY18357" fmla="*/ 4811359 h 13294492"/>
              <a:gd name="connsiteX18358" fmla="*/ 9552403 w 21624131"/>
              <a:gd name="connsiteY18358" fmla="*/ 4798372 h 13294492"/>
              <a:gd name="connsiteX18359" fmla="*/ 9556913 w 21624131"/>
              <a:gd name="connsiteY18359" fmla="*/ 4789711 h 13294492"/>
              <a:gd name="connsiteX18360" fmla="*/ 2530170 w 21624131"/>
              <a:gd name="connsiteY18360" fmla="*/ 6950477 h 13294492"/>
              <a:gd name="connsiteX18361" fmla="*/ 2568057 w 21624131"/>
              <a:gd name="connsiteY18361" fmla="*/ 6955211 h 13294492"/>
              <a:gd name="connsiteX18362" fmla="*/ 2544378 w 21624131"/>
              <a:gd name="connsiteY18362" fmla="*/ 6988363 h 13294492"/>
              <a:gd name="connsiteX18363" fmla="*/ 2515965 w 21624131"/>
              <a:gd name="connsiteY18363" fmla="*/ 6983626 h 13294492"/>
              <a:gd name="connsiteX18364" fmla="*/ 2530170 w 21624131"/>
              <a:gd name="connsiteY18364" fmla="*/ 6950477 h 13294492"/>
              <a:gd name="connsiteX18365" fmla="*/ 6512407 w 21624131"/>
              <a:gd name="connsiteY18365" fmla="*/ 5723272 h 13294492"/>
              <a:gd name="connsiteX18366" fmla="*/ 6527021 w 21624131"/>
              <a:gd name="connsiteY18366" fmla="*/ 5769435 h 13294492"/>
              <a:gd name="connsiteX18367" fmla="*/ 6517279 w 21624131"/>
              <a:gd name="connsiteY18367" fmla="*/ 5801749 h 13294492"/>
              <a:gd name="connsiteX18368" fmla="*/ 6502665 w 21624131"/>
              <a:gd name="connsiteY18368" fmla="*/ 5764819 h 13294492"/>
              <a:gd name="connsiteX18369" fmla="*/ 6512407 w 21624131"/>
              <a:gd name="connsiteY18369" fmla="*/ 5723272 h 13294492"/>
              <a:gd name="connsiteX18370" fmla="*/ 2886469 w 21624131"/>
              <a:gd name="connsiteY18370" fmla="*/ 6834658 h 13294492"/>
              <a:gd name="connsiteX18371" fmla="*/ 2922549 w 21624131"/>
              <a:gd name="connsiteY18371" fmla="*/ 6843859 h 13294492"/>
              <a:gd name="connsiteX18372" fmla="*/ 2899999 w 21624131"/>
              <a:gd name="connsiteY18372" fmla="*/ 6871461 h 13294492"/>
              <a:gd name="connsiteX18373" fmla="*/ 2872938 w 21624131"/>
              <a:gd name="connsiteY18373" fmla="*/ 6857660 h 13294492"/>
              <a:gd name="connsiteX18374" fmla="*/ 2886469 w 21624131"/>
              <a:gd name="connsiteY18374" fmla="*/ 6834658 h 13294492"/>
              <a:gd name="connsiteX18375" fmla="*/ 4207927 w 21624131"/>
              <a:gd name="connsiteY18375" fmla="*/ 6423243 h 13294492"/>
              <a:gd name="connsiteX18376" fmla="*/ 4227410 w 21624131"/>
              <a:gd name="connsiteY18376" fmla="*/ 6418732 h 13294492"/>
              <a:gd name="connsiteX18377" fmla="*/ 4251765 w 21624131"/>
              <a:gd name="connsiteY18377" fmla="*/ 6427753 h 13294492"/>
              <a:gd name="connsiteX18378" fmla="*/ 4237152 w 21624131"/>
              <a:gd name="connsiteY18378" fmla="*/ 6441281 h 13294492"/>
              <a:gd name="connsiteX18379" fmla="*/ 4207927 w 21624131"/>
              <a:gd name="connsiteY18379" fmla="*/ 6423243 h 13294492"/>
              <a:gd name="connsiteX18380" fmla="*/ 20002815 w 21624131"/>
              <a:gd name="connsiteY18380" fmla="*/ 1558650 h 13294492"/>
              <a:gd name="connsiteX18381" fmla="*/ 20016733 w 21624131"/>
              <a:gd name="connsiteY18381" fmla="*/ 1586126 h 13294492"/>
              <a:gd name="connsiteX18382" fmla="*/ 20002815 w 21624131"/>
              <a:gd name="connsiteY18382" fmla="*/ 1613603 h 13294492"/>
              <a:gd name="connsiteX18383" fmla="*/ 19988898 w 21624131"/>
              <a:gd name="connsiteY18383" fmla="*/ 1609024 h 13294492"/>
              <a:gd name="connsiteX18384" fmla="*/ 20002815 w 21624131"/>
              <a:gd name="connsiteY18384" fmla="*/ 1558650 h 13294492"/>
              <a:gd name="connsiteX18385" fmla="*/ 6152501 w 21624131"/>
              <a:gd name="connsiteY18385" fmla="*/ 5815278 h 13294492"/>
              <a:gd name="connsiteX18386" fmla="*/ 6167114 w 21624131"/>
              <a:gd name="connsiteY18386" fmla="*/ 5848112 h 13294492"/>
              <a:gd name="connsiteX18387" fmla="*/ 6157372 w 21624131"/>
              <a:gd name="connsiteY18387" fmla="*/ 5885636 h 13294492"/>
              <a:gd name="connsiteX18388" fmla="*/ 6142759 w 21624131"/>
              <a:gd name="connsiteY18388" fmla="*/ 5843421 h 13294492"/>
              <a:gd name="connsiteX18389" fmla="*/ 6152501 w 21624131"/>
              <a:gd name="connsiteY18389" fmla="*/ 5815278 h 13294492"/>
              <a:gd name="connsiteX18390" fmla="*/ 721165 w 21624131"/>
              <a:gd name="connsiteY18390" fmla="*/ 7474091 h 13294492"/>
              <a:gd name="connsiteX18391" fmla="*/ 725224 w 21624131"/>
              <a:gd name="connsiteY18391" fmla="*/ 7478602 h 13294492"/>
              <a:gd name="connsiteX18392" fmla="*/ 721165 w 21624131"/>
              <a:gd name="connsiteY18392" fmla="*/ 7487622 h 13294492"/>
              <a:gd name="connsiteX18393" fmla="*/ 717107 w 21624131"/>
              <a:gd name="connsiteY18393" fmla="*/ 7483112 h 13294492"/>
              <a:gd name="connsiteX18394" fmla="*/ 721165 w 21624131"/>
              <a:gd name="connsiteY18394" fmla="*/ 7474091 h 13294492"/>
              <a:gd name="connsiteX18395" fmla="*/ 8656012 w 21624131"/>
              <a:gd name="connsiteY18395" fmla="*/ 5030522 h 13294492"/>
              <a:gd name="connsiteX18396" fmla="*/ 8670219 w 21624131"/>
              <a:gd name="connsiteY18396" fmla="*/ 5053893 h 13294492"/>
              <a:gd name="connsiteX18397" fmla="*/ 8665483 w 21624131"/>
              <a:gd name="connsiteY18397" fmla="*/ 5081938 h 13294492"/>
              <a:gd name="connsiteX18398" fmla="*/ 8656012 w 21624131"/>
              <a:gd name="connsiteY18398" fmla="*/ 5063241 h 13294492"/>
              <a:gd name="connsiteX18399" fmla="*/ 8656012 w 21624131"/>
              <a:gd name="connsiteY18399" fmla="*/ 5030522 h 13294492"/>
              <a:gd name="connsiteX18400" fmla="*/ 4390135 w 21624131"/>
              <a:gd name="connsiteY18400" fmla="*/ 6340257 h 13294492"/>
              <a:gd name="connsiteX18401" fmla="*/ 4421706 w 21624131"/>
              <a:gd name="connsiteY18401" fmla="*/ 6353244 h 13294492"/>
              <a:gd name="connsiteX18402" fmla="*/ 4403665 w 21624131"/>
              <a:gd name="connsiteY18402" fmla="*/ 6357575 h 13294492"/>
              <a:gd name="connsiteX18403" fmla="*/ 4385625 w 21624131"/>
              <a:gd name="connsiteY18403" fmla="*/ 6348916 h 13294492"/>
              <a:gd name="connsiteX18404" fmla="*/ 4390135 w 21624131"/>
              <a:gd name="connsiteY18404" fmla="*/ 6340257 h 13294492"/>
              <a:gd name="connsiteX18405" fmla="*/ 1515394 w 21624131"/>
              <a:gd name="connsiteY18405" fmla="*/ 7222428 h 13294492"/>
              <a:gd name="connsiteX18406" fmla="*/ 1502405 w 21624131"/>
              <a:gd name="connsiteY18406" fmla="*/ 7241912 h 13294492"/>
              <a:gd name="connsiteX18407" fmla="*/ 1493746 w 21624131"/>
              <a:gd name="connsiteY18407" fmla="*/ 7246783 h 13294492"/>
              <a:gd name="connsiteX18408" fmla="*/ 1502405 w 21624131"/>
              <a:gd name="connsiteY18408" fmla="*/ 7232170 h 13294492"/>
              <a:gd name="connsiteX18409" fmla="*/ 1515394 w 21624131"/>
              <a:gd name="connsiteY18409" fmla="*/ 7222428 h 13294492"/>
              <a:gd name="connsiteX18410" fmla="*/ 1983544 w 21624131"/>
              <a:gd name="connsiteY18410" fmla="*/ 7076303 h 13294492"/>
              <a:gd name="connsiteX18411" fmla="*/ 1960174 w 21624131"/>
              <a:gd name="connsiteY18411" fmla="*/ 7112938 h 13294492"/>
              <a:gd name="connsiteX18412" fmla="*/ 1936802 w 21624131"/>
              <a:gd name="connsiteY18412" fmla="*/ 7131256 h 13294492"/>
              <a:gd name="connsiteX18413" fmla="*/ 1950824 w 21624131"/>
              <a:gd name="connsiteY18413" fmla="*/ 7103779 h 13294492"/>
              <a:gd name="connsiteX18414" fmla="*/ 1983544 w 21624131"/>
              <a:gd name="connsiteY18414" fmla="*/ 7076303 h 13294492"/>
              <a:gd name="connsiteX18415" fmla="*/ 1748715 w 21624131"/>
              <a:gd name="connsiteY18415" fmla="*/ 7143951 h 13294492"/>
              <a:gd name="connsiteX18416" fmla="*/ 1729473 w 21624131"/>
              <a:gd name="connsiteY18416" fmla="*/ 7167629 h 13294492"/>
              <a:gd name="connsiteX18417" fmla="*/ 1715039 w 21624131"/>
              <a:gd name="connsiteY18417" fmla="*/ 7181837 h 13294492"/>
              <a:gd name="connsiteX18418" fmla="*/ 1724661 w 21624131"/>
              <a:gd name="connsiteY18418" fmla="*/ 7162894 h 13294492"/>
              <a:gd name="connsiteX18419" fmla="*/ 1748715 w 21624131"/>
              <a:gd name="connsiteY18419" fmla="*/ 7143951 h 13294492"/>
              <a:gd name="connsiteX18420" fmla="*/ 19392985 w 21624131"/>
              <a:gd name="connsiteY18420" fmla="*/ 1715599 h 13294492"/>
              <a:gd name="connsiteX18421" fmla="*/ 19402456 w 21624131"/>
              <a:gd name="connsiteY18421" fmla="*/ 1720109 h 13294492"/>
              <a:gd name="connsiteX18422" fmla="*/ 19392986 w 21624131"/>
              <a:gd name="connsiteY18422" fmla="*/ 1729130 h 13294492"/>
              <a:gd name="connsiteX18423" fmla="*/ 19383514 w 21624131"/>
              <a:gd name="connsiteY18423" fmla="*/ 1724619 h 13294492"/>
              <a:gd name="connsiteX18424" fmla="*/ 19392985 w 21624131"/>
              <a:gd name="connsiteY18424" fmla="*/ 1715599 h 13294492"/>
              <a:gd name="connsiteX18425" fmla="*/ 5791873 w 21624131"/>
              <a:gd name="connsiteY18425" fmla="*/ 5880225 h 13294492"/>
              <a:gd name="connsiteX18426" fmla="*/ 5809913 w 21624131"/>
              <a:gd name="connsiteY18426" fmla="*/ 5899167 h 13294492"/>
              <a:gd name="connsiteX18427" fmla="*/ 5800893 w 21624131"/>
              <a:gd name="connsiteY18427" fmla="*/ 5937052 h 13294492"/>
              <a:gd name="connsiteX18428" fmla="*/ 5782852 w 21624131"/>
              <a:gd name="connsiteY18428" fmla="*/ 5913374 h 13294492"/>
              <a:gd name="connsiteX18429" fmla="*/ 5791873 w 21624131"/>
              <a:gd name="connsiteY18429" fmla="*/ 5880225 h 13294492"/>
              <a:gd name="connsiteX18430" fmla="*/ 2344437 w 21624131"/>
              <a:gd name="connsiteY18430" fmla="*/ 6937398 h 13294492"/>
              <a:gd name="connsiteX18431" fmla="*/ 2367808 w 21624131"/>
              <a:gd name="connsiteY18431" fmla="*/ 6941908 h 13294492"/>
              <a:gd name="connsiteX18432" fmla="*/ 2339763 w 21624131"/>
              <a:gd name="connsiteY18432" fmla="*/ 6973478 h 13294492"/>
              <a:gd name="connsiteX18433" fmla="*/ 2321066 w 21624131"/>
              <a:gd name="connsiteY18433" fmla="*/ 6968968 h 13294492"/>
              <a:gd name="connsiteX18434" fmla="*/ 2344437 w 21624131"/>
              <a:gd name="connsiteY18434" fmla="*/ 6937398 h 13294492"/>
              <a:gd name="connsiteX18435" fmla="*/ 3034512 w 21624131"/>
              <a:gd name="connsiteY18435" fmla="*/ 6717079 h 13294492"/>
              <a:gd name="connsiteX18436" fmla="*/ 3051457 w 21624131"/>
              <a:gd name="connsiteY18436" fmla="*/ 6713696 h 13294492"/>
              <a:gd name="connsiteX18437" fmla="*/ 3079501 w 21624131"/>
              <a:gd name="connsiteY18437" fmla="*/ 6727226 h 13294492"/>
              <a:gd name="connsiteX18438" fmla="*/ 3051457 w 21624131"/>
              <a:gd name="connsiteY18438" fmla="*/ 6740757 h 13294492"/>
              <a:gd name="connsiteX18439" fmla="*/ 3028086 w 21624131"/>
              <a:gd name="connsiteY18439" fmla="*/ 6727226 h 13294492"/>
              <a:gd name="connsiteX18440" fmla="*/ 3034512 w 21624131"/>
              <a:gd name="connsiteY18440" fmla="*/ 6717079 h 13294492"/>
              <a:gd name="connsiteX18441" fmla="*/ 2144922 w 21624131"/>
              <a:gd name="connsiteY18441" fmla="*/ 6982492 h 13294492"/>
              <a:gd name="connsiteX18442" fmla="*/ 2172967 w 21624131"/>
              <a:gd name="connsiteY18442" fmla="*/ 6977982 h 13294492"/>
              <a:gd name="connsiteX18443" fmla="*/ 2154272 w 21624131"/>
              <a:gd name="connsiteY18443" fmla="*/ 7005043 h 13294492"/>
              <a:gd name="connsiteX18444" fmla="*/ 2126226 w 21624131"/>
              <a:gd name="connsiteY18444" fmla="*/ 7018573 h 13294492"/>
              <a:gd name="connsiteX18445" fmla="*/ 2144922 w 21624131"/>
              <a:gd name="connsiteY18445" fmla="*/ 6982492 h 13294492"/>
              <a:gd name="connsiteX18446" fmla="*/ 4551764 w 21624131"/>
              <a:gd name="connsiteY18446" fmla="*/ 6240245 h 13294492"/>
              <a:gd name="connsiteX18447" fmla="*/ 4561066 w 21624131"/>
              <a:gd name="connsiteY18447" fmla="*/ 6237426 h 13294492"/>
              <a:gd name="connsiteX18448" fmla="*/ 4570989 w 21624131"/>
              <a:gd name="connsiteY18448" fmla="*/ 6250956 h 13294492"/>
              <a:gd name="connsiteX18449" fmla="*/ 4561066 w 21624131"/>
              <a:gd name="connsiteY18449" fmla="*/ 6264487 h 13294492"/>
              <a:gd name="connsiteX18450" fmla="*/ 4546182 w 21624131"/>
              <a:gd name="connsiteY18450" fmla="*/ 6246446 h 13294492"/>
              <a:gd name="connsiteX18451" fmla="*/ 4551764 w 21624131"/>
              <a:gd name="connsiteY18451" fmla="*/ 6240245 h 13294492"/>
              <a:gd name="connsiteX18452" fmla="*/ 18836889 w 21624131"/>
              <a:gd name="connsiteY18452" fmla="*/ 1837372 h 13294492"/>
              <a:gd name="connsiteX18453" fmla="*/ 18836889 w 21624131"/>
              <a:gd name="connsiteY18453" fmla="*/ 1865205 h 13294492"/>
              <a:gd name="connsiteX18454" fmla="*/ 18820652 w 21624131"/>
              <a:gd name="connsiteY18454" fmla="*/ 1865206 h 13294492"/>
              <a:gd name="connsiteX18455" fmla="*/ 18824712 w 21624131"/>
              <a:gd name="connsiteY18455" fmla="*/ 1842010 h 13294492"/>
              <a:gd name="connsiteX18456" fmla="*/ 18836889 w 21624131"/>
              <a:gd name="connsiteY18456" fmla="*/ 1837372 h 13294492"/>
              <a:gd name="connsiteX18457" fmla="*/ 20466616 w 21624131"/>
              <a:gd name="connsiteY18457" fmla="*/ 1331340 h 13294492"/>
              <a:gd name="connsiteX18458" fmla="*/ 20490293 w 21624131"/>
              <a:gd name="connsiteY18458" fmla="*/ 1335980 h 13294492"/>
              <a:gd name="connsiteX18459" fmla="*/ 20466615 w 21624131"/>
              <a:gd name="connsiteY18459" fmla="*/ 1363813 h 13294492"/>
              <a:gd name="connsiteX18460" fmla="*/ 20452408 w 21624131"/>
              <a:gd name="connsiteY18460" fmla="*/ 1354536 h 13294492"/>
              <a:gd name="connsiteX18461" fmla="*/ 20466616 w 21624131"/>
              <a:gd name="connsiteY18461" fmla="*/ 1331340 h 13294492"/>
              <a:gd name="connsiteX18462" fmla="*/ 1279965 w 21624131"/>
              <a:gd name="connsiteY18462" fmla="*/ 7222428 h 13294492"/>
              <a:gd name="connsiteX18463" fmla="*/ 1270945 w 21624131"/>
              <a:gd name="connsiteY18463" fmla="*/ 7233252 h 13294492"/>
              <a:gd name="connsiteX18464" fmla="*/ 1266435 w 21624131"/>
              <a:gd name="connsiteY18464" fmla="*/ 7233252 h 13294492"/>
              <a:gd name="connsiteX18465" fmla="*/ 1279965 w 21624131"/>
              <a:gd name="connsiteY18465" fmla="*/ 7222428 h 13294492"/>
              <a:gd name="connsiteX18466" fmla="*/ 3201820 w 21624131"/>
              <a:gd name="connsiteY18466" fmla="*/ 6625635 h 13294492"/>
              <a:gd name="connsiteX18467" fmla="*/ 3219175 w 21624131"/>
              <a:gd name="connsiteY18467" fmla="*/ 6626200 h 13294492"/>
              <a:gd name="connsiteX18468" fmla="*/ 3252689 w 21624131"/>
              <a:gd name="connsiteY18468" fmla="*/ 6639729 h 13294492"/>
              <a:gd name="connsiteX18469" fmla="*/ 3223962 w 21624131"/>
              <a:gd name="connsiteY18469" fmla="*/ 6648750 h 13294492"/>
              <a:gd name="connsiteX18470" fmla="*/ 3195236 w 21624131"/>
              <a:gd name="connsiteY18470" fmla="*/ 6635220 h 13294492"/>
              <a:gd name="connsiteX18471" fmla="*/ 3201820 w 21624131"/>
              <a:gd name="connsiteY18471" fmla="*/ 6625635 h 13294492"/>
              <a:gd name="connsiteX18472" fmla="*/ 17686812 w 21624131"/>
              <a:gd name="connsiteY18472" fmla="*/ 2170215 h 13294492"/>
              <a:gd name="connsiteX18473" fmla="*/ 17694930 w 21624131"/>
              <a:gd name="connsiteY18473" fmla="*/ 2174951 h 13294492"/>
              <a:gd name="connsiteX18474" fmla="*/ 17690872 w 21624131"/>
              <a:gd name="connsiteY18474" fmla="*/ 2208100 h 13294492"/>
              <a:gd name="connsiteX18475" fmla="*/ 17686812 w 21624131"/>
              <a:gd name="connsiteY18475" fmla="*/ 2203364 h 13294492"/>
              <a:gd name="connsiteX18476" fmla="*/ 17686812 w 21624131"/>
              <a:gd name="connsiteY18476" fmla="*/ 2170215 h 13294492"/>
              <a:gd name="connsiteX18477" fmla="*/ 5430163 w 21624131"/>
              <a:gd name="connsiteY18477" fmla="*/ 5936316 h 13294492"/>
              <a:gd name="connsiteX18478" fmla="*/ 5450008 w 21624131"/>
              <a:gd name="connsiteY18478" fmla="*/ 5950338 h 13294492"/>
              <a:gd name="connsiteX18479" fmla="*/ 5440085 w 21624131"/>
              <a:gd name="connsiteY18479" fmla="*/ 5983058 h 13294492"/>
              <a:gd name="connsiteX18480" fmla="*/ 5420240 w 21624131"/>
              <a:gd name="connsiteY18480" fmla="*/ 5964361 h 13294492"/>
              <a:gd name="connsiteX18481" fmla="*/ 5430163 w 21624131"/>
              <a:gd name="connsiteY18481" fmla="*/ 5936316 h 13294492"/>
              <a:gd name="connsiteX18482" fmla="*/ 1710231 w 21624131"/>
              <a:gd name="connsiteY18482" fmla="*/ 7079006 h 13294492"/>
              <a:gd name="connsiteX18483" fmla="*/ 1696699 w 21624131"/>
              <a:gd name="connsiteY18483" fmla="*/ 7098851 h 13294492"/>
              <a:gd name="connsiteX18484" fmla="*/ 1683169 w 21624131"/>
              <a:gd name="connsiteY18484" fmla="*/ 7108774 h 13294492"/>
              <a:gd name="connsiteX18485" fmla="*/ 1692189 w 21624131"/>
              <a:gd name="connsiteY18485" fmla="*/ 7098851 h 13294492"/>
              <a:gd name="connsiteX18486" fmla="*/ 1710231 w 21624131"/>
              <a:gd name="connsiteY18486" fmla="*/ 7079006 h 13294492"/>
              <a:gd name="connsiteX18487" fmla="*/ 2692288 w 21624131"/>
              <a:gd name="connsiteY18487" fmla="*/ 6774582 h 13294492"/>
              <a:gd name="connsiteX18488" fmla="*/ 2725009 w 21624131"/>
              <a:gd name="connsiteY18488" fmla="*/ 6774583 h 13294492"/>
              <a:gd name="connsiteX18489" fmla="*/ 2701637 w 21624131"/>
              <a:gd name="connsiteY18489" fmla="*/ 6798261 h 13294492"/>
              <a:gd name="connsiteX18490" fmla="*/ 2673593 w 21624131"/>
              <a:gd name="connsiteY18490" fmla="*/ 6793526 h 13294492"/>
              <a:gd name="connsiteX18491" fmla="*/ 2692288 w 21624131"/>
              <a:gd name="connsiteY18491" fmla="*/ 6774582 h 13294492"/>
              <a:gd name="connsiteX18492" fmla="*/ 10080076 w 21624131"/>
              <a:gd name="connsiteY18492" fmla="*/ 4497426 h 13294492"/>
              <a:gd name="connsiteX18493" fmla="*/ 10085487 w 21624131"/>
              <a:gd name="connsiteY18493" fmla="*/ 4516910 h 13294492"/>
              <a:gd name="connsiteX18494" fmla="*/ 10080075 w 21624131"/>
              <a:gd name="connsiteY18494" fmla="*/ 4521781 h 13294492"/>
              <a:gd name="connsiteX18495" fmla="*/ 10074663 w 21624131"/>
              <a:gd name="connsiteY18495" fmla="*/ 4502297 h 13294492"/>
              <a:gd name="connsiteX18496" fmla="*/ 10080076 w 21624131"/>
              <a:gd name="connsiteY18496" fmla="*/ 4497426 h 13294492"/>
              <a:gd name="connsiteX18497" fmla="*/ 1077011 w 21624131"/>
              <a:gd name="connsiteY18497" fmla="*/ 7265726 h 13294492"/>
              <a:gd name="connsiteX18498" fmla="*/ 1082424 w 21624131"/>
              <a:gd name="connsiteY18498" fmla="*/ 7265726 h 13294492"/>
              <a:gd name="connsiteX18499" fmla="*/ 1077010 w 21624131"/>
              <a:gd name="connsiteY18499" fmla="*/ 7273844 h 13294492"/>
              <a:gd name="connsiteX18500" fmla="*/ 1071599 w 21624131"/>
              <a:gd name="connsiteY18500" fmla="*/ 7273845 h 13294492"/>
              <a:gd name="connsiteX18501" fmla="*/ 1077011 w 21624131"/>
              <a:gd name="connsiteY18501" fmla="*/ 7265726 h 13294492"/>
              <a:gd name="connsiteX18502" fmla="*/ 1470475 w 21624131"/>
              <a:gd name="connsiteY18502" fmla="*/ 7141247 h 13294492"/>
              <a:gd name="connsiteX18503" fmla="*/ 1480217 w 21624131"/>
              <a:gd name="connsiteY18503" fmla="*/ 7141247 h 13294492"/>
              <a:gd name="connsiteX18504" fmla="*/ 1465604 w 21624131"/>
              <a:gd name="connsiteY18504" fmla="*/ 7154778 h 13294492"/>
              <a:gd name="connsiteX18505" fmla="*/ 1460734 w 21624131"/>
              <a:gd name="connsiteY18505" fmla="*/ 7154778 h 13294492"/>
              <a:gd name="connsiteX18506" fmla="*/ 18264106 w 21624131"/>
              <a:gd name="connsiteY18506" fmla="*/ 1975378 h 13294492"/>
              <a:gd name="connsiteX18507" fmla="*/ 18268616 w 21624131"/>
              <a:gd name="connsiteY18507" fmla="*/ 1980249 h 13294492"/>
              <a:gd name="connsiteX18508" fmla="*/ 18264106 w 21624131"/>
              <a:gd name="connsiteY18508" fmla="*/ 1999733 h 13294492"/>
              <a:gd name="connsiteX18509" fmla="*/ 18255085 w 21624131"/>
              <a:gd name="connsiteY18509" fmla="*/ 1999733 h 13294492"/>
              <a:gd name="connsiteX18510" fmla="*/ 18264106 w 21624131"/>
              <a:gd name="connsiteY18510" fmla="*/ 1975378 h 13294492"/>
              <a:gd name="connsiteX18511" fmla="*/ 1929253 w 21624131"/>
              <a:gd name="connsiteY18511" fmla="*/ 6994013 h 13294492"/>
              <a:gd name="connsiteX18512" fmla="*/ 1937539 w 21624131"/>
              <a:gd name="connsiteY18512" fmla="*/ 6991676 h 13294492"/>
              <a:gd name="connsiteX18513" fmla="*/ 1923333 w 21624131"/>
              <a:gd name="connsiteY18513" fmla="*/ 7010372 h 13294492"/>
              <a:gd name="connsiteX18514" fmla="*/ 1899655 w 21624131"/>
              <a:gd name="connsiteY18514" fmla="*/ 7029069 h 13294492"/>
              <a:gd name="connsiteX18515" fmla="*/ 1913861 w 21624131"/>
              <a:gd name="connsiteY18515" fmla="*/ 7010372 h 13294492"/>
              <a:gd name="connsiteX18516" fmla="*/ 1929253 w 21624131"/>
              <a:gd name="connsiteY18516" fmla="*/ 6994013 h 13294492"/>
              <a:gd name="connsiteX18517" fmla="*/ 3364066 w 21624131"/>
              <a:gd name="connsiteY18517" fmla="*/ 6552549 h 13294492"/>
              <a:gd name="connsiteX18518" fmla="*/ 3376921 w 21624131"/>
              <a:gd name="connsiteY18518" fmla="*/ 6551332 h 13294492"/>
              <a:gd name="connsiteX18519" fmla="*/ 3409640 w 21624131"/>
              <a:gd name="connsiteY18519" fmla="*/ 6565945 h 13294492"/>
              <a:gd name="connsiteX18520" fmla="*/ 3381595 w 21624131"/>
              <a:gd name="connsiteY18520" fmla="*/ 6575686 h 13294492"/>
              <a:gd name="connsiteX18521" fmla="*/ 3358224 w 21624131"/>
              <a:gd name="connsiteY18521" fmla="*/ 6561072 h 13294492"/>
              <a:gd name="connsiteX18522" fmla="*/ 3364066 w 21624131"/>
              <a:gd name="connsiteY18522" fmla="*/ 6552549 h 13294492"/>
              <a:gd name="connsiteX18523" fmla="*/ 19763987 w 21624131"/>
              <a:gd name="connsiteY18523" fmla="*/ 1507231 h 13294492"/>
              <a:gd name="connsiteX18524" fmla="*/ 19778600 w 21624131"/>
              <a:gd name="connsiteY18524" fmla="*/ 1516973 h 13294492"/>
              <a:gd name="connsiteX18525" fmla="*/ 19763986 w 21624131"/>
              <a:gd name="connsiteY18525" fmla="*/ 1526715 h 13294492"/>
              <a:gd name="connsiteX18526" fmla="*/ 19754245 w 21624131"/>
              <a:gd name="connsiteY18526" fmla="*/ 1521844 h 13294492"/>
              <a:gd name="connsiteX18527" fmla="*/ 19763987 w 21624131"/>
              <a:gd name="connsiteY18527" fmla="*/ 1507231 h 13294492"/>
              <a:gd name="connsiteX18528" fmla="*/ 3528552 w 21624131"/>
              <a:gd name="connsiteY18528" fmla="*/ 6488751 h 13294492"/>
              <a:gd name="connsiteX18529" fmla="*/ 3537316 w 21624131"/>
              <a:gd name="connsiteY18529" fmla="*/ 6486384 h 13294492"/>
              <a:gd name="connsiteX18530" fmla="*/ 3574708 w 21624131"/>
              <a:gd name="connsiteY18530" fmla="*/ 6500591 h 13294492"/>
              <a:gd name="connsiteX18531" fmla="*/ 3541990 w 21624131"/>
              <a:gd name="connsiteY18531" fmla="*/ 6505326 h 13294492"/>
              <a:gd name="connsiteX18532" fmla="*/ 3523292 w 21624131"/>
              <a:gd name="connsiteY18532" fmla="*/ 6491119 h 13294492"/>
              <a:gd name="connsiteX18533" fmla="*/ 3528552 w 21624131"/>
              <a:gd name="connsiteY18533" fmla="*/ 6488751 h 13294492"/>
              <a:gd name="connsiteX18534" fmla="*/ 9192487 w 21624131"/>
              <a:gd name="connsiteY18534" fmla="*/ 4743677 h 13294492"/>
              <a:gd name="connsiteX18535" fmla="*/ 9197899 w 21624131"/>
              <a:gd name="connsiteY18535" fmla="*/ 4757884 h 13294492"/>
              <a:gd name="connsiteX18536" fmla="*/ 9187075 w 21624131"/>
              <a:gd name="connsiteY18536" fmla="*/ 4762620 h 13294492"/>
              <a:gd name="connsiteX18537" fmla="*/ 9181663 w 21624131"/>
              <a:gd name="connsiteY18537" fmla="*/ 4753148 h 13294492"/>
              <a:gd name="connsiteX18538" fmla="*/ 9192487 w 21624131"/>
              <a:gd name="connsiteY18538" fmla="*/ 4743677 h 13294492"/>
              <a:gd name="connsiteX18539" fmla="*/ 3699458 w 21624131"/>
              <a:gd name="connsiteY18539" fmla="*/ 6418733 h 13294492"/>
              <a:gd name="connsiteX18540" fmla="*/ 3722459 w 21624131"/>
              <a:gd name="connsiteY18540" fmla="*/ 6432262 h 13294492"/>
              <a:gd name="connsiteX18541" fmla="*/ 3708658 w 21624131"/>
              <a:gd name="connsiteY18541" fmla="*/ 6441283 h 13294492"/>
              <a:gd name="connsiteX18542" fmla="*/ 3685657 w 21624131"/>
              <a:gd name="connsiteY18542" fmla="*/ 6432262 h 13294492"/>
              <a:gd name="connsiteX18543" fmla="*/ 3699458 w 21624131"/>
              <a:gd name="connsiteY18543" fmla="*/ 6418733 h 13294492"/>
              <a:gd name="connsiteX18544" fmla="*/ 1670184 w 21624131"/>
              <a:gd name="connsiteY18544" fmla="*/ 7028184 h 13294492"/>
              <a:gd name="connsiteX18545" fmla="*/ 1675052 w 21624131"/>
              <a:gd name="connsiteY18545" fmla="*/ 7027592 h 13294492"/>
              <a:gd name="connsiteX18546" fmla="*/ 1655569 w 21624131"/>
              <a:gd name="connsiteY18546" fmla="*/ 7041799 h 13294492"/>
              <a:gd name="connsiteX18547" fmla="*/ 1665311 w 21624131"/>
              <a:gd name="connsiteY18547" fmla="*/ 7032328 h 13294492"/>
              <a:gd name="connsiteX18548" fmla="*/ 1670184 w 21624131"/>
              <a:gd name="connsiteY18548" fmla="*/ 7028184 h 13294492"/>
              <a:gd name="connsiteX18549" fmla="*/ 3856646 w 21624131"/>
              <a:gd name="connsiteY18549" fmla="*/ 6354378 h 13294492"/>
              <a:gd name="connsiteX18550" fmla="*/ 3871022 w 21624131"/>
              <a:gd name="connsiteY18550" fmla="*/ 6353786 h 13294492"/>
              <a:gd name="connsiteX18551" fmla="*/ 3894024 w 21624131"/>
              <a:gd name="connsiteY18551" fmla="*/ 6367993 h 13294492"/>
              <a:gd name="connsiteX18552" fmla="*/ 3871022 w 21624131"/>
              <a:gd name="connsiteY18552" fmla="*/ 6372730 h 13294492"/>
              <a:gd name="connsiteX18553" fmla="*/ 3852620 w 21624131"/>
              <a:gd name="connsiteY18553" fmla="*/ 6358522 h 13294492"/>
              <a:gd name="connsiteX18554" fmla="*/ 3856646 w 21624131"/>
              <a:gd name="connsiteY18554" fmla="*/ 6354378 h 13294492"/>
              <a:gd name="connsiteX18555" fmla="*/ 5069614 w 21624131"/>
              <a:gd name="connsiteY18555" fmla="*/ 5979449 h 13294492"/>
              <a:gd name="connsiteX18556" fmla="*/ 5092809 w 21624131"/>
              <a:gd name="connsiteY18556" fmla="*/ 5992979 h 13294492"/>
              <a:gd name="connsiteX18557" fmla="*/ 5078891 w 21624131"/>
              <a:gd name="connsiteY18557" fmla="*/ 6015530 h 13294492"/>
              <a:gd name="connsiteX18558" fmla="*/ 5060335 w 21624131"/>
              <a:gd name="connsiteY18558" fmla="*/ 6002000 h 13294492"/>
              <a:gd name="connsiteX18559" fmla="*/ 5069614 w 21624131"/>
              <a:gd name="connsiteY18559" fmla="*/ 5979449 h 13294492"/>
              <a:gd name="connsiteX18560" fmla="*/ 2497021 w 21624131"/>
              <a:gd name="connsiteY18560" fmla="*/ 6756218 h 13294492"/>
              <a:gd name="connsiteX18561" fmla="*/ 2530169 w 21624131"/>
              <a:gd name="connsiteY18561" fmla="*/ 6751580 h 13294492"/>
              <a:gd name="connsiteX18562" fmla="*/ 2501755 w 21624131"/>
              <a:gd name="connsiteY18562" fmla="*/ 6774774 h 13294492"/>
              <a:gd name="connsiteX18563" fmla="*/ 2473341 w 21624131"/>
              <a:gd name="connsiteY18563" fmla="*/ 6774775 h 13294492"/>
              <a:gd name="connsiteX18564" fmla="*/ 2497021 w 21624131"/>
              <a:gd name="connsiteY18564" fmla="*/ 6756218 h 13294492"/>
              <a:gd name="connsiteX18565" fmla="*/ 2836969 w 21624131"/>
              <a:gd name="connsiteY18565" fmla="*/ 6650214 h 13294492"/>
              <a:gd name="connsiteX18566" fmla="*/ 2853914 w 21624131"/>
              <a:gd name="connsiteY18566" fmla="*/ 6645142 h 13294492"/>
              <a:gd name="connsiteX18567" fmla="*/ 2881958 w 21624131"/>
              <a:gd name="connsiteY18567" fmla="*/ 6649652 h 13294492"/>
              <a:gd name="connsiteX18568" fmla="*/ 2863261 w 21624131"/>
              <a:gd name="connsiteY18568" fmla="*/ 6663182 h 13294492"/>
              <a:gd name="connsiteX18569" fmla="*/ 2830542 w 21624131"/>
              <a:gd name="connsiteY18569" fmla="*/ 6658672 h 13294492"/>
              <a:gd name="connsiteX18570" fmla="*/ 2836969 w 21624131"/>
              <a:gd name="connsiteY18570" fmla="*/ 6650214 h 13294492"/>
              <a:gd name="connsiteX18571" fmla="*/ 1900332 w 21624131"/>
              <a:gd name="connsiteY18571" fmla="*/ 6937278 h 13294492"/>
              <a:gd name="connsiteX18572" fmla="*/ 1890861 w 21624131"/>
              <a:gd name="connsiteY18572" fmla="*/ 6950470 h 13294492"/>
              <a:gd name="connsiteX18573" fmla="*/ 1871918 w 21624131"/>
              <a:gd name="connsiteY18573" fmla="*/ 6963663 h 13294492"/>
              <a:gd name="connsiteX18574" fmla="*/ 1876653 w 21624131"/>
              <a:gd name="connsiteY18574" fmla="*/ 6954868 h 13294492"/>
              <a:gd name="connsiteX18575" fmla="*/ 1900332 w 21624131"/>
              <a:gd name="connsiteY18575" fmla="*/ 6937278 h 13294492"/>
              <a:gd name="connsiteX18576" fmla="*/ 4024591 w 21624131"/>
              <a:gd name="connsiteY18576" fmla="*/ 6283429 h 13294492"/>
              <a:gd name="connsiteX18577" fmla="*/ 4046578 w 21624131"/>
              <a:gd name="connsiteY18577" fmla="*/ 6292900 h 13294492"/>
              <a:gd name="connsiteX18578" fmla="*/ 4033387 w 21624131"/>
              <a:gd name="connsiteY18578" fmla="*/ 6302371 h 13294492"/>
              <a:gd name="connsiteX18579" fmla="*/ 4015796 w 21624131"/>
              <a:gd name="connsiteY18579" fmla="*/ 6292901 h 13294492"/>
              <a:gd name="connsiteX18580" fmla="*/ 4024591 w 21624131"/>
              <a:gd name="connsiteY18580" fmla="*/ 6283429 h 13294492"/>
              <a:gd name="connsiteX18581" fmla="*/ 7747994 w 21624131"/>
              <a:gd name="connsiteY18581" fmla="*/ 5136057 h 13294492"/>
              <a:gd name="connsiteX18582" fmla="*/ 7760982 w 21624131"/>
              <a:gd name="connsiteY18582" fmla="*/ 5172860 h 13294492"/>
              <a:gd name="connsiteX18583" fmla="*/ 7747993 w 21624131"/>
              <a:gd name="connsiteY18583" fmla="*/ 5177460 h 13294492"/>
              <a:gd name="connsiteX18584" fmla="*/ 7739334 w 21624131"/>
              <a:gd name="connsiteY18584" fmla="*/ 5154457 h 13294492"/>
              <a:gd name="connsiteX18585" fmla="*/ 7747994 w 21624131"/>
              <a:gd name="connsiteY18585" fmla="*/ 5136057 h 13294492"/>
              <a:gd name="connsiteX18586" fmla="*/ 2140495 w 21624131"/>
              <a:gd name="connsiteY18586" fmla="*/ 6848993 h 13294492"/>
              <a:gd name="connsiteX18587" fmla="*/ 2108292 w 21624131"/>
              <a:gd name="connsiteY18587" fmla="*/ 6885796 h 13294492"/>
              <a:gd name="connsiteX18588" fmla="*/ 2094492 w 21624131"/>
              <a:gd name="connsiteY18588" fmla="*/ 6894997 h 13294492"/>
              <a:gd name="connsiteX18589" fmla="*/ 2108292 w 21624131"/>
              <a:gd name="connsiteY18589" fmla="*/ 6876595 h 13294492"/>
              <a:gd name="connsiteX18590" fmla="*/ 2140495 w 21624131"/>
              <a:gd name="connsiteY18590" fmla="*/ 6848993 h 13294492"/>
              <a:gd name="connsiteX18591" fmla="*/ 4186278 w 21624131"/>
              <a:gd name="connsiteY18591" fmla="*/ 6218314 h 13294492"/>
              <a:gd name="connsiteX18592" fmla="*/ 4195298 w 21624131"/>
              <a:gd name="connsiteY18592" fmla="*/ 6215778 h 13294492"/>
              <a:gd name="connsiteX18593" fmla="*/ 4224162 w 21624131"/>
              <a:gd name="connsiteY18593" fmla="*/ 6223896 h 13294492"/>
              <a:gd name="connsiteX18594" fmla="*/ 4200109 w 21624131"/>
              <a:gd name="connsiteY18594" fmla="*/ 6227955 h 13294492"/>
              <a:gd name="connsiteX18595" fmla="*/ 4180865 w 21624131"/>
              <a:gd name="connsiteY18595" fmla="*/ 6223896 h 13294492"/>
              <a:gd name="connsiteX18596" fmla="*/ 4186278 w 21624131"/>
              <a:gd name="connsiteY18596" fmla="*/ 6218314 h 13294492"/>
              <a:gd name="connsiteX18597" fmla="*/ 20207239 w 21624131"/>
              <a:gd name="connsiteY18597" fmla="*/ 1277217 h 13294492"/>
              <a:gd name="connsiteX18598" fmla="*/ 20216981 w 21624131"/>
              <a:gd name="connsiteY18598" fmla="*/ 1281546 h 13294492"/>
              <a:gd name="connsiteX18599" fmla="*/ 20202369 w 21624131"/>
              <a:gd name="connsiteY18599" fmla="*/ 1298865 h 13294492"/>
              <a:gd name="connsiteX18600" fmla="*/ 20192626 w 21624131"/>
              <a:gd name="connsiteY18600" fmla="*/ 1290205 h 13294492"/>
              <a:gd name="connsiteX18601" fmla="*/ 20207239 w 21624131"/>
              <a:gd name="connsiteY18601" fmla="*/ 1277217 h 13294492"/>
              <a:gd name="connsiteX18602" fmla="*/ 2313910 w 21624131"/>
              <a:gd name="connsiteY18602" fmla="*/ 6778556 h 13294492"/>
              <a:gd name="connsiteX18603" fmla="*/ 2335334 w 21624131"/>
              <a:gd name="connsiteY18603" fmla="*/ 6773229 h 13294492"/>
              <a:gd name="connsiteX18604" fmla="*/ 2308272 w 21624131"/>
              <a:gd name="connsiteY18604" fmla="*/ 6796906 h 13294492"/>
              <a:gd name="connsiteX18605" fmla="*/ 2285722 w 21624131"/>
              <a:gd name="connsiteY18605" fmla="*/ 6806378 h 13294492"/>
              <a:gd name="connsiteX18606" fmla="*/ 2299252 w 21624131"/>
              <a:gd name="connsiteY18606" fmla="*/ 6787434 h 13294492"/>
              <a:gd name="connsiteX18607" fmla="*/ 2313910 w 21624131"/>
              <a:gd name="connsiteY18607" fmla="*/ 6778556 h 13294492"/>
              <a:gd name="connsiteX18608" fmla="*/ 1434211 w 21624131"/>
              <a:gd name="connsiteY18608" fmla="*/ 7027592 h 13294492"/>
              <a:gd name="connsiteX18609" fmla="*/ 1428799 w 21624131"/>
              <a:gd name="connsiteY18609" fmla="*/ 7038416 h 13294492"/>
              <a:gd name="connsiteX18610" fmla="*/ 1428800 w 21624131"/>
              <a:gd name="connsiteY18610" fmla="*/ 7033004 h 13294492"/>
              <a:gd name="connsiteX18611" fmla="*/ 1434211 w 21624131"/>
              <a:gd name="connsiteY18611" fmla="*/ 7027592 h 13294492"/>
              <a:gd name="connsiteX18612" fmla="*/ 2999806 w 21624131"/>
              <a:gd name="connsiteY18612" fmla="*/ 6545917 h 13294492"/>
              <a:gd name="connsiteX18613" fmla="*/ 3015908 w 21624131"/>
              <a:gd name="connsiteY18613" fmla="*/ 6543211 h 13294492"/>
              <a:gd name="connsiteX18614" fmla="*/ 3038910 w 21624131"/>
              <a:gd name="connsiteY18614" fmla="*/ 6551870 h 13294492"/>
              <a:gd name="connsiteX18615" fmla="*/ 3020508 w 21624131"/>
              <a:gd name="connsiteY18615" fmla="*/ 6564859 h 13294492"/>
              <a:gd name="connsiteX18616" fmla="*/ 2997505 w 21624131"/>
              <a:gd name="connsiteY18616" fmla="*/ 6551870 h 13294492"/>
              <a:gd name="connsiteX18617" fmla="*/ 2999806 w 21624131"/>
              <a:gd name="connsiteY18617" fmla="*/ 6545917 h 13294492"/>
              <a:gd name="connsiteX18618" fmla="*/ 1864478 w 21624131"/>
              <a:gd name="connsiteY18618" fmla="*/ 6894997 h 13294492"/>
              <a:gd name="connsiteX18619" fmla="*/ 1854737 w 21624131"/>
              <a:gd name="connsiteY18619" fmla="*/ 6907986 h 13294492"/>
              <a:gd name="connsiteX18620" fmla="*/ 1840123 w 21624131"/>
              <a:gd name="connsiteY18620" fmla="*/ 6916645 h 13294492"/>
              <a:gd name="connsiteX18621" fmla="*/ 1854735 w 21624131"/>
              <a:gd name="connsiteY18621" fmla="*/ 6903656 h 13294492"/>
              <a:gd name="connsiteX18622" fmla="*/ 1864478 w 21624131"/>
              <a:gd name="connsiteY18622" fmla="*/ 6894997 h 13294492"/>
              <a:gd name="connsiteX18623" fmla="*/ 1637167 w 21624131"/>
              <a:gd name="connsiteY18623" fmla="*/ 6954527 h 13294492"/>
              <a:gd name="connsiteX18624" fmla="*/ 1632431 w 21624131"/>
              <a:gd name="connsiteY18624" fmla="*/ 6959038 h 13294492"/>
              <a:gd name="connsiteX18625" fmla="*/ 1618223 w 21624131"/>
              <a:gd name="connsiteY18625" fmla="*/ 6968059 h 13294492"/>
              <a:gd name="connsiteX18626" fmla="*/ 1622960 w 21624131"/>
              <a:gd name="connsiteY18626" fmla="*/ 6963548 h 13294492"/>
              <a:gd name="connsiteX18627" fmla="*/ 1637167 w 21624131"/>
              <a:gd name="connsiteY18627" fmla="*/ 6954527 h 13294492"/>
              <a:gd name="connsiteX18628" fmla="*/ 4713958 w 21624131"/>
              <a:gd name="connsiteY18628" fmla="*/ 6001998 h 13294492"/>
              <a:gd name="connsiteX18629" fmla="*/ 4727489 w 21624131"/>
              <a:gd name="connsiteY18629" fmla="*/ 6029060 h 13294492"/>
              <a:gd name="connsiteX18630" fmla="*/ 4713959 w 21624131"/>
              <a:gd name="connsiteY18630" fmla="*/ 6042590 h 13294492"/>
              <a:gd name="connsiteX18631" fmla="*/ 4704939 w 21624131"/>
              <a:gd name="connsiteY18631" fmla="*/ 6024550 h 13294492"/>
              <a:gd name="connsiteX18632" fmla="*/ 4713958 w 21624131"/>
              <a:gd name="connsiteY18632" fmla="*/ 6001998 h 13294492"/>
              <a:gd name="connsiteX18633" fmla="*/ 19176501 w 21624131"/>
              <a:gd name="connsiteY18633" fmla="*/ 1553237 h 13294492"/>
              <a:gd name="connsiteX18634" fmla="*/ 19188678 w 21624131"/>
              <a:gd name="connsiteY18634" fmla="*/ 1557972 h 13294492"/>
              <a:gd name="connsiteX18635" fmla="*/ 19188678 w 21624131"/>
              <a:gd name="connsiteY18635" fmla="*/ 1591121 h 13294492"/>
              <a:gd name="connsiteX18636" fmla="*/ 19176500 w 21624131"/>
              <a:gd name="connsiteY18636" fmla="*/ 1581650 h 13294492"/>
              <a:gd name="connsiteX18637" fmla="*/ 19176501 w 21624131"/>
              <a:gd name="connsiteY18637" fmla="*/ 1553237 h 13294492"/>
              <a:gd name="connsiteX18638" fmla="*/ 8275135 w 21624131"/>
              <a:gd name="connsiteY18638" fmla="*/ 4906042 h 13294492"/>
              <a:gd name="connsiteX18639" fmla="*/ 8294078 w 21624131"/>
              <a:gd name="connsiteY18639" fmla="*/ 4923755 h 13294492"/>
              <a:gd name="connsiteX18640" fmla="*/ 8284606 w 21624131"/>
              <a:gd name="connsiteY18640" fmla="*/ 4954751 h 13294492"/>
              <a:gd name="connsiteX18641" fmla="*/ 8275135 w 21624131"/>
              <a:gd name="connsiteY18641" fmla="*/ 4937039 h 13294492"/>
              <a:gd name="connsiteX18642" fmla="*/ 8275135 w 21624131"/>
              <a:gd name="connsiteY18642" fmla="*/ 4906042 h 13294492"/>
              <a:gd name="connsiteX18643" fmla="*/ 3168199 w 21624131"/>
              <a:gd name="connsiteY18643" fmla="*/ 6462874 h 13294492"/>
              <a:gd name="connsiteX18644" fmla="*/ 3182030 w 21624131"/>
              <a:gd name="connsiteY18644" fmla="*/ 6464059 h 13294492"/>
              <a:gd name="connsiteX18645" fmla="*/ 3201272 w 21624131"/>
              <a:gd name="connsiteY18645" fmla="*/ 6468794 h 13294492"/>
              <a:gd name="connsiteX18646" fmla="*/ 3186840 w 21624131"/>
              <a:gd name="connsiteY18646" fmla="*/ 6478266 h 13294492"/>
              <a:gd name="connsiteX18647" fmla="*/ 3157975 w 21624131"/>
              <a:gd name="connsiteY18647" fmla="*/ 6468795 h 13294492"/>
              <a:gd name="connsiteX18648" fmla="*/ 3168199 w 21624131"/>
              <a:gd name="connsiteY18648" fmla="*/ 6462874 h 13294492"/>
              <a:gd name="connsiteX18649" fmla="*/ 2095093 w 21624131"/>
              <a:gd name="connsiteY18649" fmla="*/ 6792165 h 13294492"/>
              <a:gd name="connsiteX18650" fmla="*/ 2075848 w 21624131"/>
              <a:gd name="connsiteY18650" fmla="*/ 6810721 h 13294492"/>
              <a:gd name="connsiteX18651" fmla="*/ 2061416 w 21624131"/>
              <a:gd name="connsiteY18651" fmla="*/ 6824638 h 13294492"/>
              <a:gd name="connsiteX18652" fmla="*/ 2071039 w 21624131"/>
              <a:gd name="connsiteY18652" fmla="*/ 6806082 h 13294492"/>
              <a:gd name="connsiteX18653" fmla="*/ 2095093 w 21624131"/>
              <a:gd name="connsiteY18653" fmla="*/ 6792165 h 13294492"/>
              <a:gd name="connsiteX18654" fmla="*/ 2659076 w 21624131"/>
              <a:gd name="connsiteY18654" fmla="*/ 6613569 h 13294492"/>
              <a:gd name="connsiteX18655" fmla="*/ 2687122 w 21624131"/>
              <a:gd name="connsiteY18655" fmla="*/ 6613569 h 13294492"/>
              <a:gd name="connsiteX18656" fmla="*/ 2659076 w 21624131"/>
              <a:gd name="connsiteY18656" fmla="*/ 6630888 h 13294492"/>
              <a:gd name="connsiteX18657" fmla="*/ 2635706 w 21624131"/>
              <a:gd name="connsiteY18657" fmla="*/ 6630887 h 13294492"/>
              <a:gd name="connsiteX18658" fmla="*/ 2659076 w 21624131"/>
              <a:gd name="connsiteY18658" fmla="*/ 6613569 h 13294492"/>
              <a:gd name="connsiteX18659" fmla="*/ 1823633 w 21624131"/>
              <a:gd name="connsiteY18659" fmla="*/ 6857789 h 13294492"/>
              <a:gd name="connsiteX18660" fmla="*/ 1826594 w 21624131"/>
              <a:gd name="connsiteY18660" fmla="*/ 6857113 h 13294492"/>
              <a:gd name="connsiteX18661" fmla="*/ 1817121 w 21624131"/>
              <a:gd name="connsiteY18661" fmla="*/ 6867936 h 13294492"/>
              <a:gd name="connsiteX18662" fmla="*/ 1807650 w 21624131"/>
              <a:gd name="connsiteY18662" fmla="*/ 6867937 h 13294492"/>
              <a:gd name="connsiteX18663" fmla="*/ 1817121 w 21624131"/>
              <a:gd name="connsiteY18663" fmla="*/ 6862525 h 13294492"/>
              <a:gd name="connsiteX18664" fmla="*/ 1823633 w 21624131"/>
              <a:gd name="connsiteY18664" fmla="*/ 6857789 h 13294492"/>
              <a:gd name="connsiteX18665" fmla="*/ 3328156 w 21624131"/>
              <a:gd name="connsiteY18665" fmla="*/ 6391927 h 13294492"/>
              <a:gd name="connsiteX18666" fmla="*/ 3339583 w 21624131"/>
              <a:gd name="connsiteY18666" fmla="*/ 6388967 h 13294492"/>
              <a:gd name="connsiteX18667" fmla="*/ 3363635 w 21624131"/>
              <a:gd name="connsiteY18667" fmla="*/ 6398438 h 13294492"/>
              <a:gd name="connsiteX18668" fmla="*/ 3344393 w 21624131"/>
              <a:gd name="connsiteY18668" fmla="*/ 6403174 h 13294492"/>
              <a:gd name="connsiteX18669" fmla="*/ 3320339 w 21624131"/>
              <a:gd name="connsiteY18669" fmla="*/ 6398438 h 13294492"/>
              <a:gd name="connsiteX18670" fmla="*/ 3328156 w 21624131"/>
              <a:gd name="connsiteY18670" fmla="*/ 6391927 h 13294492"/>
              <a:gd name="connsiteX18671" fmla="*/ 9705738 w 21624131"/>
              <a:gd name="connsiteY18671" fmla="*/ 4424361 h 13294492"/>
              <a:gd name="connsiteX18672" fmla="*/ 9714757 w 21624131"/>
              <a:gd name="connsiteY18672" fmla="*/ 4442402 h 13294492"/>
              <a:gd name="connsiteX18673" fmla="*/ 9710247 w 21624131"/>
              <a:gd name="connsiteY18673" fmla="*/ 4451422 h 13294492"/>
              <a:gd name="connsiteX18674" fmla="*/ 9705737 w 21624131"/>
              <a:gd name="connsiteY18674" fmla="*/ 4433382 h 13294492"/>
              <a:gd name="connsiteX18675" fmla="*/ 9705738 w 21624131"/>
              <a:gd name="connsiteY18675" fmla="*/ 4424361 h 13294492"/>
              <a:gd name="connsiteX18676" fmla="*/ 3482702 w 21624131"/>
              <a:gd name="connsiteY18676" fmla="*/ 6331236 h 13294492"/>
              <a:gd name="connsiteX18677" fmla="*/ 3501104 w 21624131"/>
              <a:gd name="connsiteY18677" fmla="*/ 6326725 h 13294492"/>
              <a:gd name="connsiteX18678" fmla="*/ 3519507 w 21624131"/>
              <a:gd name="connsiteY18678" fmla="*/ 6331235 h 13294492"/>
              <a:gd name="connsiteX18679" fmla="*/ 3505704 w 21624131"/>
              <a:gd name="connsiteY18679" fmla="*/ 6340256 h 13294492"/>
              <a:gd name="connsiteX18680" fmla="*/ 3482702 w 21624131"/>
              <a:gd name="connsiteY18680" fmla="*/ 6331236 h 13294492"/>
              <a:gd name="connsiteX18681" fmla="*/ 2067431 w 21624131"/>
              <a:gd name="connsiteY18681" fmla="*/ 6756987 h 13294492"/>
              <a:gd name="connsiteX18682" fmla="*/ 2048487 w 21624131"/>
              <a:gd name="connsiteY18682" fmla="*/ 6775027 h 13294492"/>
              <a:gd name="connsiteX18683" fmla="*/ 2029546 w 21624131"/>
              <a:gd name="connsiteY18683" fmla="*/ 6784048 h 13294492"/>
              <a:gd name="connsiteX18684" fmla="*/ 2039017 w 21624131"/>
              <a:gd name="connsiteY18684" fmla="*/ 6775027 h 13294492"/>
              <a:gd name="connsiteX18685" fmla="*/ 2067431 w 21624131"/>
              <a:gd name="connsiteY18685" fmla="*/ 6756987 h 13294492"/>
              <a:gd name="connsiteX18686" fmla="*/ 2279708 w 21624131"/>
              <a:gd name="connsiteY18686" fmla="*/ 6689453 h 13294492"/>
              <a:gd name="connsiteX18687" fmla="*/ 2289930 w 21624131"/>
              <a:gd name="connsiteY18687" fmla="*/ 6686634 h 13294492"/>
              <a:gd name="connsiteX18688" fmla="*/ 2270688 w 21624131"/>
              <a:gd name="connsiteY18688" fmla="*/ 6700164 h 13294492"/>
              <a:gd name="connsiteX18689" fmla="*/ 2251444 w 21624131"/>
              <a:gd name="connsiteY18689" fmla="*/ 6713695 h 13294492"/>
              <a:gd name="connsiteX18690" fmla="*/ 2265876 w 21624131"/>
              <a:gd name="connsiteY18690" fmla="*/ 6695654 h 13294492"/>
              <a:gd name="connsiteX18691" fmla="*/ 2279708 w 21624131"/>
              <a:gd name="connsiteY18691" fmla="*/ 6689453 h 13294492"/>
              <a:gd name="connsiteX18692" fmla="*/ 3653183 w 21624131"/>
              <a:gd name="connsiteY18692" fmla="*/ 6266290 h 13294492"/>
              <a:gd name="connsiteX18693" fmla="*/ 3672125 w 21624131"/>
              <a:gd name="connsiteY18693" fmla="*/ 6261780 h 13294492"/>
              <a:gd name="connsiteX18694" fmla="*/ 3691068 w 21624131"/>
              <a:gd name="connsiteY18694" fmla="*/ 6270801 h 13294492"/>
              <a:gd name="connsiteX18695" fmla="*/ 3662654 w 21624131"/>
              <a:gd name="connsiteY18695" fmla="*/ 6270801 h 13294492"/>
              <a:gd name="connsiteX18696" fmla="*/ 3653183 w 21624131"/>
              <a:gd name="connsiteY18696" fmla="*/ 6266290 h 13294492"/>
              <a:gd name="connsiteX18697" fmla="*/ 2455301 w 21624131"/>
              <a:gd name="connsiteY18697" fmla="*/ 6631430 h 13294492"/>
              <a:gd name="connsiteX18698" fmla="*/ 2484166 w 21624131"/>
              <a:gd name="connsiteY18698" fmla="*/ 6631428 h 13294492"/>
              <a:gd name="connsiteX18699" fmla="*/ 2469733 w 21624131"/>
              <a:gd name="connsiteY18699" fmla="*/ 6640088 h 13294492"/>
              <a:gd name="connsiteX18700" fmla="*/ 2445679 w 21624131"/>
              <a:gd name="connsiteY18700" fmla="*/ 6648747 h 13294492"/>
              <a:gd name="connsiteX18701" fmla="*/ 2455301 w 21624131"/>
              <a:gd name="connsiteY18701" fmla="*/ 6631430 h 13294492"/>
              <a:gd name="connsiteX18702" fmla="*/ 4351733 w 21624131"/>
              <a:gd name="connsiteY18702" fmla="*/ 6042588 h 13294492"/>
              <a:gd name="connsiteX18703" fmla="*/ 4370289 w 21624131"/>
              <a:gd name="connsiteY18703" fmla="*/ 6057201 h 13294492"/>
              <a:gd name="connsiteX18704" fmla="*/ 4351732 w 21624131"/>
              <a:gd name="connsiteY18704" fmla="*/ 6066943 h 13294492"/>
              <a:gd name="connsiteX18705" fmla="*/ 4337815 w 21624131"/>
              <a:gd name="connsiteY18705" fmla="*/ 6052330 h 13294492"/>
              <a:gd name="connsiteX18706" fmla="*/ 4351733 w 21624131"/>
              <a:gd name="connsiteY18706" fmla="*/ 6042588 h 13294492"/>
              <a:gd name="connsiteX18707" fmla="*/ 8817699 w 21624131"/>
              <a:gd name="connsiteY18707" fmla="*/ 4667907 h 13294492"/>
              <a:gd name="connsiteX18708" fmla="*/ 8827170 w 21624131"/>
              <a:gd name="connsiteY18708" fmla="*/ 4677379 h 13294492"/>
              <a:gd name="connsiteX18709" fmla="*/ 8812963 w 21624131"/>
              <a:gd name="connsiteY18709" fmla="*/ 4686850 h 13294492"/>
              <a:gd name="connsiteX18710" fmla="*/ 8808226 w 21624131"/>
              <a:gd name="connsiteY18710" fmla="*/ 4677379 h 13294492"/>
              <a:gd name="connsiteX18711" fmla="*/ 8817699 w 21624131"/>
              <a:gd name="connsiteY18711" fmla="*/ 4667907 h 13294492"/>
              <a:gd name="connsiteX18712" fmla="*/ 3825288 w 21624131"/>
              <a:gd name="connsiteY18712" fmla="*/ 6199542 h 13294492"/>
              <a:gd name="connsiteX18713" fmla="*/ 3842607 w 21624131"/>
              <a:gd name="connsiteY18713" fmla="*/ 6204954 h 13294492"/>
              <a:gd name="connsiteX18714" fmla="*/ 3833947 w 21624131"/>
              <a:gd name="connsiteY18714" fmla="*/ 6215776 h 13294492"/>
              <a:gd name="connsiteX18715" fmla="*/ 3820959 w 21624131"/>
              <a:gd name="connsiteY18715" fmla="*/ 6210366 h 13294492"/>
              <a:gd name="connsiteX18716" fmla="*/ 3825288 w 21624131"/>
              <a:gd name="connsiteY18716" fmla="*/ 6199542 h 13294492"/>
              <a:gd name="connsiteX18717" fmla="*/ 2816108 w 21624131"/>
              <a:gd name="connsiteY18717" fmla="*/ 6502620 h 13294492"/>
              <a:gd name="connsiteX18718" fmla="*/ 2838661 w 21624131"/>
              <a:gd name="connsiteY18718" fmla="*/ 6510738 h 13294492"/>
              <a:gd name="connsiteX18719" fmla="*/ 2820620 w 21624131"/>
              <a:gd name="connsiteY18719" fmla="*/ 6518855 h 13294492"/>
              <a:gd name="connsiteX18720" fmla="*/ 2802578 w 21624131"/>
              <a:gd name="connsiteY18720" fmla="*/ 6514796 h 13294492"/>
              <a:gd name="connsiteX18721" fmla="*/ 2816108 w 21624131"/>
              <a:gd name="connsiteY18721" fmla="*/ 6502620 h 13294492"/>
              <a:gd name="connsiteX18722" fmla="*/ 2011958 w 21624131"/>
              <a:gd name="connsiteY18722" fmla="*/ 6747516 h 13294492"/>
              <a:gd name="connsiteX18723" fmla="*/ 2007222 w 21624131"/>
              <a:gd name="connsiteY18723" fmla="*/ 6752252 h 13294492"/>
              <a:gd name="connsiteX18724" fmla="*/ 2002486 w 21624131"/>
              <a:gd name="connsiteY18724" fmla="*/ 6752252 h 13294492"/>
              <a:gd name="connsiteX18725" fmla="*/ 2021429 w 21624131"/>
              <a:gd name="connsiteY18725" fmla="*/ 6738045 h 13294492"/>
              <a:gd name="connsiteX18726" fmla="*/ 2016695 w 21624131"/>
              <a:gd name="connsiteY18726" fmla="*/ 6742781 h 13294492"/>
              <a:gd name="connsiteX18727" fmla="*/ 2012054 w 21624131"/>
              <a:gd name="connsiteY18727" fmla="*/ 6747421 h 13294492"/>
              <a:gd name="connsiteX18728" fmla="*/ 7372932 w 21624131"/>
              <a:gd name="connsiteY18728" fmla="*/ 5079906 h 13294492"/>
              <a:gd name="connsiteX18729" fmla="*/ 7377803 w 21624131"/>
              <a:gd name="connsiteY18729" fmla="*/ 5081034 h 13294492"/>
              <a:gd name="connsiteX18730" fmla="*/ 7387545 w 21624131"/>
              <a:gd name="connsiteY18730" fmla="*/ 5117116 h 13294492"/>
              <a:gd name="connsiteX18731" fmla="*/ 7368061 w 21624131"/>
              <a:gd name="connsiteY18731" fmla="*/ 5112606 h 13294492"/>
              <a:gd name="connsiteX18732" fmla="*/ 7368061 w 21624131"/>
              <a:gd name="connsiteY18732" fmla="*/ 5085544 h 13294492"/>
              <a:gd name="connsiteX18733" fmla="*/ 7372932 w 21624131"/>
              <a:gd name="connsiteY18733" fmla="*/ 5079906 h 13294492"/>
              <a:gd name="connsiteX18734" fmla="*/ 1784647 w 21624131"/>
              <a:gd name="connsiteY18734" fmla="*/ 6789459 h 13294492"/>
              <a:gd name="connsiteX18735" fmla="*/ 1788707 w 21624131"/>
              <a:gd name="connsiteY18735" fmla="*/ 6789459 h 13294492"/>
              <a:gd name="connsiteX18736" fmla="*/ 1784646 w 21624131"/>
              <a:gd name="connsiteY18736" fmla="*/ 6792166 h 13294492"/>
              <a:gd name="connsiteX18737" fmla="*/ 1780587 w 21624131"/>
              <a:gd name="connsiteY18737" fmla="*/ 6792166 h 13294492"/>
              <a:gd name="connsiteX18738" fmla="*/ 1784647 w 21624131"/>
              <a:gd name="connsiteY18738" fmla="*/ 6789459 h 13294492"/>
              <a:gd name="connsiteX18739" fmla="*/ 2982983 w 21624131"/>
              <a:gd name="connsiteY18739" fmla="*/ 6413320 h 13294492"/>
              <a:gd name="connsiteX18740" fmla="*/ 3001024 w 21624131"/>
              <a:gd name="connsiteY18740" fmla="*/ 6422342 h 13294492"/>
              <a:gd name="connsiteX18741" fmla="*/ 2978473 w 21624131"/>
              <a:gd name="connsiteY18741" fmla="*/ 6426851 h 13294492"/>
              <a:gd name="connsiteX18742" fmla="*/ 2960432 w 21624131"/>
              <a:gd name="connsiteY18742" fmla="*/ 6426851 h 13294492"/>
              <a:gd name="connsiteX18743" fmla="*/ 2982983 w 21624131"/>
              <a:gd name="connsiteY18743" fmla="*/ 6413320 h 13294492"/>
              <a:gd name="connsiteX18744" fmla="*/ 2256856 w 21624131"/>
              <a:gd name="connsiteY18744" fmla="*/ 6635215 h 13294492"/>
              <a:gd name="connsiteX18745" fmla="*/ 2242651 w 21624131"/>
              <a:gd name="connsiteY18745" fmla="*/ 6648746 h 13294492"/>
              <a:gd name="connsiteX18746" fmla="*/ 2218971 w 21624131"/>
              <a:gd name="connsiteY18746" fmla="*/ 6662277 h 13294492"/>
              <a:gd name="connsiteX18747" fmla="*/ 2228442 w 21624131"/>
              <a:gd name="connsiteY18747" fmla="*/ 6653256 h 13294492"/>
              <a:gd name="connsiteX18748" fmla="*/ 2256856 w 21624131"/>
              <a:gd name="connsiteY18748" fmla="*/ 6635215 h 13294492"/>
              <a:gd name="connsiteX18749" fmla="*/ 18610481 w 21624131"/>
              <a:gd name="connsiteY18749" fmla="*/ 1604648 h 13294492"/>
              <a:gd name="connsiteX18750" fmla="*/ 18614992 w 21624131"/>
              <a:gd name="connsiteY18750" fmla="*/ 1613926 h 13294492"/>
              <a:gd name="connsiteX18751" fmla="*/ 18605971 w 21624131"/>
              <a:gd name="connsiteY18751" fmla="*/ 1637121 h 13294492"/>
              <a:gd name="connsiteX18752" fmla="*/ 18601460 w 21624131"/>
              <a:gd name="connsiteY18752" fmla="*/ 1627843 h 13294492"/>
              <a:gd name="connsiteX18753" fmla="*/ 18610481 w 21624131"/>
              <a:gd name="connsiteY18753" fmla="*/ 1604648 h 13294492"/>
              <a:gd name="connsiteX18754" fmla="*/ 19536406 w 21624131"/>
              <a:gd name="connsiteY18754" fmla="*/ 1309691 h 13294492"/>
              <a:gd name="connsiteX18755" fmla="*/ 19545878 w 21624131"/>
              <a:gd name="connsiteY18755" fmla="*/ 1333062 h 13294492"/>
              <a:gd name="connsiteX18756" fmla="*/ 19531671 w 21624131"/>
              <a:gd name="connsiteY18756" fmla="*/ 1361107 h 13294492"/>
              <a:gd name="connsiteX18757" fmla="*/ 19526935 w 21624131"/>
              <a:gd name="connsiteY18757" fmla="*/ 1342410 h 13294492"/>
              <a:gd name="connsiteX18758" fmla="*/ 19536406 w 21624131"/>
              <a:gd name="connsiteY18758" fmla="*/ 1309691 h 13294492"/>
              <a:gd name="connsiteX18759" fmla="*/ 2622174 w 21624131"/>
              <a:gd name="connsiteY18759" fmla="*/ 6510062 h 13294492"/>
              <a:gd name="connsiteX18760" fmla="*/ 2641658 w 21624131"/>
              <a:gd name="connsiteY18760" fmla="*/ 6510061 h 13294492"/>
              <a:gd name="connsiteX18761" fmla="*/ 2622174 w 21624131"/>
              <a:gd name="connsiteY18761" fmla="*/ 6524269 h 13294492"/>
              <a:gd name="connsiteX18762" fmla="*/ 2602692 w 21624131"/>
              <a:gd name="connsiteY18762" fmla="*/ 6524268 h 13294492"/>
              <a:gd name="connsiteX18763" fmla="*/ 2622174 w 21624131"/>
              <a:gd name="connsiteY18763" fmla="*/ 6510062 h 13294492"/>
              <a:gd name="connsiteX18764" fmla="*/ 1979484 w 21624131"/>
              <a:gd name="connsiteY18764" fmla="*/ 6701963 h 13294492"/>
              <a:gd name="connsiteX18765" fmla="*/ 1974748 w 21624131"/>
              <a:gd name="connsiteY18765" fmla="*/ 6705570 h 13294492"/>
              <a:gd name="connsiteX18766" fmla="*/ 1970013 w 21624131"/>
              <a:gd name="connsiteY18766" fmla="*/ 6705570 h 13294492"/>
              <a:gd name="connsiteX18767" fmla="*/ 1984469 w 21624131"/>
              <a:gd name="connsiteY18767" fmla="*/ 6698165 h 13294492"/>
              <a:gd name="connsiteX18768" fmla="*/ 1984220 w 21624131"/>
              <a:gd name="connsiteY18768" fmla="*/ 6700159 h 13294492"/>
              <a:gd name="connsiteX18769" fmla="*/ 1979484 w 21624131"/>
              <a:gd name="connsiteY18769" fmla="*/ 6701963 h 13294492"/>
              <a:gd name="connsiteX18770" fmla="*/ 1984812 w 21624131"/>
              <a:gd name="connsiteY18770" fmla="*/ 6695423 h 13294492"/>
              <a:gd name="connsiteX18771" fmla="*/ 1988955 w 21624131"/>
              <a:gd name="connsiteY18771" fmla="*/ 6694746 h 13294492"/>
              <a:gd name="connsiteX18772" fmla="*/ 1984469 w 21624131"/>
              <a:gd name="connsiteY18772" fmla="*/ 6698165 h 13294492"/>
              <a:gd name="connsiteX18773" fmla="*/ 3131423 w 21624131"/>
              <a:gd name="connsiteY18773" fmla="*/ 6342511 h 13294492"/>
              <a:gd name="connsiteX18774" fmla="*/ 3144446 w 21624131"/>
              <a:gd name="connsiteY18774" fmla="*/ 6340255 h 13294492"/>
              <a:gd name="connsiteX18775" fmla="*/ 3163389 w 21624131"/>
              <a:gd name="connsiteY18775" fmla="*/ 6344766 h 13294492"/>
              <a:gd name="connsiteX18776" fmla="*/ 3139711 w 21624131"/>
              <a:gd name="connsiteY18776" fmla="*/ 6349277 h 13294492"/>
              <a:gd name="connsiteX18777" fmla="*/ 3125502 w 21624131"/>
              <a:gd name="connsiteY18777" fmla="*/ 6344766 h 13294492"/>
              <a:gd name="connsiteX18778" fmla="*/ 3131423 w 21624131"/>
              <a:gd name="connsiteY18778" fmla="*/ 6342511 h 13294492"/>
              <a:gd name="connsiteX18779" fmla="*/ 2451693 w 21624131"/>
              <a:gd name="connsiteY18779" fmla="*/ 6551329 h 13294492"/>
              <a:gd name="connsiteX18780" fmla="*/ 2432449 w 21624131"/>
              <a:gd name="connsiteY18780" fmla="*/ 6565942 h 13294492"/>
              <a:gd name="connsiteX18781" fmla="*/ 2413207 w 21624131"/>
              <a:gd name="connsiteY18781" fmla="*/ 6575684 h 13294492"/>
              <a:gd name="connsiteX18782" fmla="*/ 2427639 w 21624131"/>
              <a:gd name="connsiteY18782" fmla="*/ 6561072 h 13294492"/>
              <a:gd name="connsiteX18783" fmla="*/ 2451693 w 21624131"/>
              <a:gd name="connsiteY18783" fmla="*/ 6551329 h 13294492"/>
              <a:gd name="connsiteX18784" fmla="*/ 2216267 w 21624131"/>
              <a:gd name="connsiteY18784" fmla="*/ 6621687 h 13294492"/>
              <a:gd name="connsiteX18785" fmla="*/ 2206525 w 21624131"/>
              <a:gd name="connsiteY18785" fmla="*/ 6630707 h 13294492"/>
              <a:gd name="connsiteX18786" fmla="*/ 2191912 w 21624131"/>
              <a:gd name="connsiteY18786" fmla="*/ 6635217 h 13294492"/>
              <a:gd name="connsiteX18787" fmla="*/ 2201653 w 21624131"/>
              <a:gd name="connsiteY18787" fmla="*/ 6630707 h 13294492"/>
              <a:gd name="connsiteX18788" fmla="*/ 2216267 w 21624131"/>
              <a:gd name="connsiteY18788" fmla="*/ 6621687 h 13294492"/>
              <a:gd name="connsiteX18789" fmla="*/ 3991983 w 21624131"/>
              <a:gd name="connsiteY18789" fmla="*/ 6069650 h 13294492"/>
              <a:gd name="connsiteX18790" fmla="*/ 4004972 w 21624131"/>
              <a:gd name="connsiteY18790" fmla="*/ 6084264 h 13294492"/>
              <a:gd name="connsiteX18791" fmla="*/ 3991983 w 21624131"/>
              <a:gd name="connsiteY18791" fmla="*/ 6094006 h 13294492"/>
              <a:gd name="connsiteX18792" fmla="*/ 3983324 w 21624131"/>
              <a:gd name="connsiteY18792" fmla="*/ 6084264 h 13294492"/>
              <a:gd name="connsiteX18793" fmla="*/ 3991983 w 21624131"/>
              <a:gd name="connsiteY18793" fmla="*/ 6069650 h 13294492"/>
              <a:gd name="connsiteX18794" fmla="*/ 3297917 w 21624131"/>
              <a:gd name="connsiteY18794" fmla="*/ 6275310 h 13294492"/>
              <a:gd name="connsiteX18795" fmla="*/ 3325752 w 21624131"/>
              <a:gd name="connsiteY18795" fmla="*/ 6275311 h 13294492"/>
              <a:gd name="connsiteX18796" fmla="*/ 3316473 w 21624131"/>
              <a:gd name="connsiteY18796" fmla="*/ 6278018 h 13294492"/>
              <a:gd name="connsiteX18797" fmla="*/ 3293279 w 21624131"/>
              <a:gd name="connsiteY18797" fmla="*/ 6278017 h 13294492"/>
              <a:gd name="connsiteX18798" fmla="*/ 3297917 w 21624131"/>
              <a:gd name="connsiteY18798" fmla="*/ 6275310 h 13294492"/>
              <a:gd name="connsiteX18799" fmla="*/ 3455641 w 21624131"/>
              <a:gd name="connsiteY18799" fmla="*/ 6218485 h 13294492"/>
              <a:gd name="connsiteX18800" fmla="*/ 3469173 w 21624131"/>
              <a:gd name="connsiteY18800" fmla="*/ 6215777 h 13294492"/>
              <a:gd name="connsiteX18801" fmla="*/ 3482703 w 21624131"/>
              <a:gd name="connsiteY18801" fmla="*/ 6215777 h 13294492"/>
              <a:gd name="connsiteX18802" fmla="*/ 3473682 w 21624131"/>
              <a:gd name="connsiteY18802" fmla="*/ 6218485 h 13294492"/>
              <a:gd name="connsiteX18803" fmla="*/ 3455641 w 21624131"/>
              <a:gd name="connsiteY18803" fmla="*/ 6218485 h 13294492"/>
              <a:gd name="connsiteX18804" fmla="*/ 18033188 w 21624131"/>
              <a:gd name="connsiteY18804" fmla="*/ 1729128 h 13294492"/>
              <a:gd name="connsiteX18805" fmla="*/ 18038600 w 21624131"/>
              <a:gd name="connsiteY18805" fmla="*/ 1738749 h 13294492"/>
              <a:gd name="connsiteX18806" fmla="*/ 18038600 w 21624131"/>
              <a:gd name="connsiteY18806" fmla="*/ 1772425 h 13294492"/>
              <a:gd name="connsiteX18807" fmla="*/ 18033188 w 21624131"/>
              <a:gd name="connsiteY18807" fmla="*/ 1762803 h 13294492"/>
              <a:gd name="connsiteX18808" fmla="*/ 18033188 w 21624131"/>
              <a:gd name="connsiteY18808" fmla="*/ 1729128 h 13294492"/>
              <a:gd name="connsiteX18809" fmla="*/ 2779126 w 21624131"/>
              <a:gd name="connsiteY18809" fmla="*/ 6412643 h 13294492"/>
              <a:gd name="connsiteX18810" fmla="*/ 2801678 w 21624131"/>
              <a:gd name="connsiteY18810" fmla="*/ 6412643 h 13294492"/>
              <a:gd name="connsiteX18811" fmla="*/ 2783636 w 21624131"/>
              <a:gd name="connsiteY18811" fmla="*/ 6422114 h 13294492"/>
              <a:gd name="connsiteX18812" fmla="*/ 2765597 w 21624131"/>
              <a:gd name="connsiteY18812" fmla="*/ 6422115 h 13294492"/>
              <a:gd name="connsiteX18813" fmla="*/ 2779126 w 21624131"/>
              <a:gd name="connsiteY18813" fmla="*/ 6412643 h 13294492"/>
              <a:gd name="connsiteX18814" fmla="*/ 2174051 w 21624131"/>
              <a:gd name="connsiteY18814" fmla="*/ 6597332 h 13294492"/>
              <a:gd name="connsiteX18815" fmla="*/ 2183794 w 21624131"/>
              <a:gd name="connsiteY18815" fmla="*/ 6597332 h 13294492"/>
              <a:gd name="connsiteX18816" fmla="*/ 2164310 w 21624131"/>
              <a:gd name="connsiteY18816" fmla="*/ 6608155 h 13294492"/>
              <a:gd name="connsiteX18817" fmla="*/ 2159438 w 21624131"/>
              <a:gd name="connsiteY18817" fmla="*/ 6608155 h 13294492"/>
              <a:gd name="connsiteX18818" fmla="*/ 2174051 w 21624131"/>
              <a:gd name="connsiteY18818" fmla="*/ 6597332 h 13294492"/>
              <a:gd name="connsiteX18819" fmla="*/ 2401067 w 21624131"/>
              <a:gd name="connsiteY18819" fmla="*/ 6524833 h 13294492"/>
              <a:gd name="connsiteX18820" fmla="*/ 2408396 w 21624131"/>
              <a:gd name="connsiteY18820" fmla="*/ 6524268 h 13294492"/>
              <a:gd name="connsiteX18821" fmla="*/ 2399375 w 21624131"/>
              <a:gd name="connsiteY18821" fmla="*/ 6528779 h 13294492"/>
              <a:gd name="connsiteX18822" fmla="*/ 2381335 w 21624131"/>
              <a:gd name="connsiteY18822" fmla="*/ 6537799 h 13294492"/>
              <a:gd name="connsiteX18823" fmla="*/ 2390357 w 21624131"/>
              <a:gd name="connsiteY18823" fmla="*/ 6528778 h 13294492"/>
              <a:gd name="connsiteX18824" fmla="*/ 2401067 w 21624131"/>
              <a:gd name="connsiteY18824" fmla="*/ 6524833 h 13294492"/>
              <a:gd name="connsiteX18825" fmla="*/ 7012486 w 21624131"/>
              <a:gd name="connsiteY18825" fmla="*/ 5095464 h 13294492"/>
              <a:gd name="connsiteX18826" fmla="*/ 7022228 w 21624131"/>
              <a:gd name="connsiteY18826" fmla="*/ 5122033 h 13294492"/>
              <a:gd name="connsiteX18827" fmla="*/ 7012486 w 21624131"/>
              <a:gd name="connsiteY18827" fmla="*/ 5144174 h 13294492"/>
              <a:gd name="connsiteX18828" fmla="*/ 6997873 w 21624131"/>
              <a:gd name="connsiteY18828" fmla="*/ 5108749 h 13294492"/>
              <a:gd name="connsiteX18829" fmla="*/ 7012486 w 21624131"/>
              <a:gd name="connsiteY18829" fmla="*/ 5095464 h 13294492"/>
              <a:gd name="connsiteX18830" fmla="*/ 2622175 w 21624131"/>
              <a:gd name="connsiteY18830" fmla="*/ 6440378 h 13294492"/>
              <a:gd name="connsiteX18831" fmla="*/ 2594573 w 21624131"/>
              <a:gd name="connsiteY18831" fmla="*/ 6454992 h 13294492"/>
              <a:gd name="connsiteX18832" fmla="*/ 2576171 w 21624131"/>
              <a:gd name="connsiteY18832" fmla="*/ 6464735 h 13294492"/>
              <a:gd name="connsiteX18833" fmla="*/ 2585372 w 21624131"/>
              <a:gd name="connsiteY18833" fmla="*/ 6454992 h 13294492"/>
              <a:gd name="connsiteX18834" fmla="*/ 2622175 w 21624131"/>
              <a:gd name="connsiteY18834" fmla="*/ 6440378 h 13294492"/>
              <a:gd name="connsiteX18835" fmla="*/ 9339967 w 21624131"/>
              <a:gd name="connsiteY18835" fmla="*/ 4372946 h 13294492"/>
              <a:gd name="connsiteX18836" fmla="*/ 9344028 w 21624131"/>
              <a:gd name="connsiteY18836" fmla="*/ 4381966 h 13294492"/>
              <a:gd name="connsiteX18837" fmla="*/ 9339967 w 21624131"/>
              <a:gd name="connsiteY18837" fmla="*/ 4400007 h 13294492"/>
              <a:gd name="connsiteX18838" fmla="*/ 9335909 w 21624131"/>
              <a:gd name="connsiteY18838" fmla="*/ 4390986 h 13294492"/>
              <a:gd name="connsiteX18839" fmla="*/ 9339967 w 21624131"/>
              <a:gd name="connsiteY18839" fmla="*/ 4372946 h 13294492"/>
              <a:gd name="connsiteX18840" fmla="*/ 2937769 w 21624131"/>
              <a:gd name="connsiteY18840" fmla="*/ 6334843 h 13294492"/>
              <a:gd name="connsiteX18841" fmla="*/ 2959757 w 21624131"/>
              <a:gd name="connsiteY18841" fmla="*/ 6329432 h 13294492"/>
              <a:gd name="connsiteX18842" fmla="*/ 2950962 w 21624131"/>
              <a:gd name="connsiteY18842" fmla="*/ 6340255 h 13294492"/>
              <a:gd name="connsiteX18843" fmla="*/ 2933371 w 21624131"/>
              <a:gd name="connsiteY18843" fmla="*/ 6340256 h 13294492"/>
              <a:gd name="connsiteX18844" fmla="*/ 2937769 w 21624131"/>
              <a:gd name="connsiteY18844" fmla="*/ 6334843 h 13294492"/>
              <a:gd name="connsiteX18845" fmla="*/ 3630453 w 21624131"/>
              <a:gd name="connsiteY18845" fmla="*/ 6118358 h 13294492"/>
              <a:gd name="connsiteX18846" fmla="*/ 3645066 w 21624131"/>
              <a:gd name="connsiteY18846" fmla="*/ 6126477 h 13294492"/>
              <a:gd name="connsiteX18847" fmla="*/ 3630453 w 21624131"/>
              <a:gd name="connsiteY18847" fmla="*/ 6134595 h 13294492"/>
              <a:gd name="connsiteX18848" fmla="*/ 3620711 w 21624131"/>
              <a:gd name="connsiteY18848" fmla="*/ 6130535 h 13294492"/>
              <a:gd name="connsiteX18849" fmla="*/ 3630453 w 21624131"/>
              <a:gd name="connsiteY18849" fmla="*/ 6118358 h 13294492"/>
              <a:gd name="connsiteX18850" fmla="*/ 2368482 w 21624131"/>
              <a:gd name="connsiteY18850" fmla="*/ 6506002 h 13294492"/>
              <a:gd name="connsiteX18851" fmla="*/ 2373218 w 21624131"/>
              <a:gd name="connsiteY18851" fmla="*/ 6505324 h 13294492"/>
              <a:gd name="connsiteX18852" fmla="*/ 2363747 w 21624131"/>
              <a:gd name="connsiteY18852" fmla="*/ 6510736 h 13294492"/>
              <a:gd name="connsiteX18853" fmla="*/ 2368482 w 21624131"/>
              <a:gd name="connsiteY18853" fmla="*/ 6506002 h 13294492"/>
              <a:gd name="connsiteX18854" fmla="*/ 6647439 w 21624131"/>
              <a:gd name="connsiteY18854" fmla="*/ 5187471 h 13294492"/>
              <a:gd name="connsiteX18855" fmla="*/ 6656910 w 21624131"/>
              <a:gd name="connsiteY18855" fmla="*/ 5210842 h 13294492"/>
              <a:gd name="connsiteX18856" fmla="*/ 6647439 w 21624131"/>
              <a:gd name="connsiteY18856" fmla="*/ 5238887 h 13294492"/>
              <a:gd name="connsiteX18857" fmla="*/ 6637967 w 21624131"/>
              <a:gd name="connsiteY18857" fmla="*/ 5210842 h 13294492"/>
              <a:gd name="connsiteX18858" fmla="*/ 6647439 w 21624131"/>
              <a:gd name="connsiteY18858" fmla="*/ 5187471 h 13294492"/>
              <a:gd name="connsiteX18859" fmla="*/ 6285504 w 21624131"/>
              <a:gd name="connsiteY18859" fmla="*/ 5292467 h 13294492"/>
              <a:gd name="connsiteX18860" fmla="*/ 6299712 w 21624131"/>
              <a:gd name="connsiteY18860" fmla="*/ 5302209 h 13294492"/>
              <a:gd name="connsiteX18861" fmla="*/ 6294975 w 21624131"/>
              <a:gd name="connsiteY18861" fmla="*/ 5336305 h 13294492"/>
              <a:gd name="connsiteX18862" fmla="*/ 6280768 w 21624131"/>
              <a:gd name="connsiteY18862" fmla="*/ 5321693 h 13294492"/>
              <a:gd name="connsiteX18863" fmla="*/ 6285504 w 21624131"/>
              <a:gd name="connsiteY18863" fmla="*/ 5292467 h 13294492"/>
              <a:gd name="connsiteX18864" fmla="*/ 3107462 w 21624131"/>
              <a:gd name="connsiteY18864" fmla="*/ 6264485 h 13294492"/>
              <a:gd name="connsiteX18865" fmla="*/ 3116481 w 21624131"/>
              <a:gd name="connsiteY18865" fmla="*/ 6262117 h 13294492"/>
              <a:gd name="connsiteX18866" fmla="*/ 3136327 w 21624131"/>
              <a:gd name="connsiteY18866" fmla="*/ 6261779 h 13294492"/>
              <a:gd name="connsiteX18867" fmla="*/ 3112272 w 21624131"/>
              <a:gd name="connsiteY18867" fmla="*/ 6264486 h 13294492"/>
              <a:gd name="connsiteX18868" fmla="*/ 5930604 w 21624131"/>
              <a:gd name="connsiteY18868" fmla="*/ 5395840 h 13294492"/>
              <a:gd name="connsiteX18869" fmla="*/ 5945217 w 21624131"/>
              <a:gd name="connsiteY18869" fmla="*/ 5428043 h 13294492"/>
              <a:gd name="connsiteX18870" fmla="*/ 5930604 w 21624131"/>
              <a:gd name="connsiteY18870" fmla="*/ 5437243 h 13294492"/>
              <a:gd name="connsiteX18871" fmla="*/ 5920862 w 21624131"/>
              <a:gd name="connsiteY18871" fmla="*/ 5418842 h 13294492"/>
              <a:gd name="connsiteX18872" fmla="*/ 5930604 w 21624131"/>
              <a:gd name="connsiteY18872" fmla="*/ 5395840 h 13294492"/>
              <a:gd name="connsiteX18873" fmla="*/ 7905756 w 21624131"/>
              <a:gd name="connsiteY18873" fmla="*/ 4784271 h 13294492"/>
              <a:gd name="connsiteX18874" fmla="*/ 7915228 w 21624131"/>
              <a:gd name="connsiteY18874" fmla="*/ 4816474 h 13294492"/>
              <a:gd name="connsiteX18875" fmla="*/ 7905758 w 21624131"/>
              <a:gd name="connsiteY18875" fmla="*/ 4830275 h 13294492"/>
              <a:gd name="connsiteX18876" fmla="*/ 7896286 w 21624131"/>
              <a:gd name="connsiteY18876" fmla="*/ 4793472 h 13294492"/>
              <a:gd name="connsiteX18877" fmla="*/ 7905756 w 21624131"/>
              <a:gd name="connsiteY18877" fmla="*/ 4784271 h 13294492"/>
              <a:gd name="connsiteX18878" fmla="*/ 2558133 w 21624131"/>
              <a:gd name="connsiteY18878" fmla="*/ 6426849 h 13294492"/>
              <a:gd name="connsiteX18879" fmla="*/ 2576174 w 21624131"/>
              <a:gd name="connsiteY18879" fmla="*/ 6421436 h 13294492"/>
              <a:gd name="connsiteX18880" fmla="*/ 2558133 w 21624131"/>
              <a:gd name="connsiteY18880" fmla="*/ 6432260 h 13294492"/>
              <a:gd name="connsiteX18881" fmla="*/ 2549112 w 21624131"/>
              <a:gd name="connsiteY18881" fmla="*/ 6437673 h 13294492"/>
              <a:gd name="connsiteX18882" fmla="*/ 2558133 w 21624131"/>
              <a:gd name="connsiteY18882" fmla="*/ 6426849 h 13294492"/>
              <a:gd name="connsiteX18883" fmla="*/ 5577869 w 21624131"/>
              <a:gd name="connsiteY18883" fmla="*/ 5495963 h 13294492"/>
              <a:gd name="connsiteX18884" fmla="*/ 5582605 w 21624131"/>
              <a:gd name="connsiteY18884" fmla="*/ 5524828 h 13294492"/>
              <a:gd name="connsiteX18885" fmla="*/ 5573133 w 21624131"/>
              <a:gd name="connsiteY18885" fmla="*/ 5539260 h 13294492"/>
              <a:gd name="connsiteX18886" fmla="*/ 5563662 w 21624131"/>
              <a:gd name="connsiteY18886" fmla="*/ 5515206 h 13294492"/>
              <a:gd name="connsiteX18887" fmla="*/ 5577869 w 21624131"/>
              <a:gd name="connsiteY18887" fmla="*/ 5495963 h 13294492"/>
              <a:gd name="connsiteX18888" fmla="*/ 2747554 w 21624131"/>
              <a:gd name="connsiteY18888" fmla="*/ 6363257 h 13294492"/>
              <a:gd name="connsiteX18889" fmla="*/ 2765596 w 21624131"/>
              <a:gd name="connsiteY18889" fmla="*/ 6359197 h 13294492"/>
              <a:gd name="connsiteX18890" fmla="*/ 2756574 w 21624131"/>
              <a:gd name="connsiteY18890" fmla="*/ 6363256 h 13294492"/>
              <a:gd name="connsiteX18891" fmla="*/ 2738534 w 21624131"/>
              <a:gd name="connsiteY18891" fmla="*/ 6367316 h 13294492"/>
              <a:gd name="connsiteX18892" fmla="*/ 2747554 w 21624131"/>
              <a:gd name="connsiteY18892" fmla="*/ 6363257 h 13294492"/>
              <a:gd name="connsiteX18893" fmla="*/ 5212127 w 21624131"/>
              <a:gd name="connsiteY18893" fmla="*/ 5596173 h 13294492"/>
              <a:gd name="connsiteX18894" fmla="*/ 5218639 w 21624131"/>
              <a:gd name="connsiteY18894" fmla="*/ 5595074 h 13294492"/>
              <a:gd name="connsiteX18895" fmla="*/ 5228110 w 21624131"/>
              <a:gd name="connsiteY18895" fmla="*/ 5612664 h 13294492"/>
              <a:gd name="connsiteX18896" fmla="*/ 5218639 w 21624131"/>
              <a:gd name="connsiteY18896" fmla="*/ 5625857 h 13294492"/>
              <a:gd name="connsiteX18897" fmla="*/ 5209167 w 21624131"/>
              <a:gd name="connsiteY18897" fmla="*/ 5603868 h 13294492"/>
              <a:gd name="connsiteX18898" fmla="*/ 5212127 w 21624131"/>
              <a:gd name="connsiteY18898" fmla="*/ 5596173 h 13294492"/>
              <a:gd name="connsiteX18899" fmla="*/ 19929597 w 21624131"/>
              <a:gd name="connsiteY18899" fmla="*/ 1068850 h 13294492"/>
              <a:gd name="connsiteX18900" fmla="*/ 19949082 w 21624131"/>
              <a:gd name="connsiteY18900" fmla="*/ 1077871 h 13294492"/>
              <a:gd name="connsiteX18901" fmla="*/ 19944210 w 21624131"/>
              <a:gd name="connsiteY18901" fmla="*/ 1109442 h 13294492"/>
              <a:gd name="connsiteX18902" fmla="*/ 19924726 w 21624131"/>
              <a:gd name="connsiteY18902" fmla="*/ 1095912 h 13294492"/>
              <a:gd name="connsiteX18903" fmla="*/ 19929597 w 21624131"/>
              <a:gd name="connsiteY18903" fmla="*/ 1068850 h 13294492"/>
              <a:gd name="connsiteX18904" fmla="*/ 3277154 w 21624131"/>
              <a:gd name="connsiteY18904" fmla="*/ 6186687 h 13294492"/>
              <a:gd name="connsiteX18905" fmla="*/ 3287867 w 21624131"/>
              <a:gd name="connsiteY18905" fmla="*/ 6186010 h 13294492"/>
              <a:gd name="connsiteX18906" fmla="*/ 3274335 w 21624131"/>
              <a:gd name="connsiteY18906" fmla="*/ 6196834 h 13294492"/>
              <a:gd name="connsiteX18907" fmla="*/ 3260806 w 21624131"/>
              <a:gd name="connsiteY18907" fmla="*/ 6196836 h 13294492"/>
              <a:gd name="connsiteX18908" fmla="*/ 3269825 w 21624131"/>
              <a:gd name="connsiteY18908" fmla="*/ 6191423 h 13294492"/>
              <a:gd name="connsiteX18909" fmla="*/ 3277154 w 21624131"/>
              <a:gd name="connsiteY18909" fmla="*/ 6186687 h 13294492"/>
              <a:gd name="connsiteX18910" fmla="*/ 2921590 w 21624131"/>
              <a:gd name="connsiteY18910" fmla="*/ 6286135 h 13294492"/>
              <a:gd name="connsiteX18911" fmla="*/ 2933373 w 21624131"/>
              <a:gd name="connsiteY18911" fmla="*/ 6283429 h 13294492"/>
              <a:gd name="connsiteX18912" fmla="*/ 2918490 w 21624131"/>
              <a:gd name="connsiteY18912" fmla="*/ 6288840 h 13294492"/>
              <a:gd name="connsiteX18913" fmla="*/ 2903605 w 21624131"/>
              <a:gd name="connsiteY18913" fmla="*/ 6294253 h 13294492"/>
              <a:gd name="connsiteX18914" fmla="*/ 2913528 w 21624131"/>
              <a:gd name="connsiteY18914" fmla="*/ 6288840 h 13294492"/>
              <a:gd name="connsiteX18915" fmla="*/ 2921590 w 21624131"/>
              <a:gd name="connsiteY18915" fmla="*/ 6286135 h 13294492"/>
              <a:gd name="connsiteX18916" fmla="*/ 4856027 w 21624131"/>
              <a:gd name="connsiteY18916" fmla="*/ 5687322 h 13294492"/>
              <a:gd name="connsiteX18917" fmla="*/ 4865498 w 21624131"/>
              <a:gd name="connsiteY18917" fmla="*/ 5691960 h 13294492"/>
              <a:gd name="connsiteX18918" fmla="*/ 4865498 w 21624131"/>
              <a:gd name="connsiteY18918" fmla="*/ 5715156 h 13294492"/>
              <a:gd name="connsiteX18919" fmla="*/ 4846555 w 21624131"/>
              <a:gd name="connsiteY18919" fmla="*/ 5705877 h 13294492"/>
              <a:gd name="connsiteX18920" fmla="*/ 4856027 w 21624131"/>
              <a:gd name="connsiteY18920" fmla="*/ 5687322 h 13294492"/>
              <a:gd name="connsiteX18921" fmla="*/ 2336233 w 21624131"/>
              <a:gd name="connsiteY18921" fmla="*/ 6459321 h 13294492"/>
              <a:gd name="connsiteX18922" fmla="*/ 2340743 w 21624131"/>
              <a:gd name="connsiteY18922" fmla="*/ 6459321 h 13294492"/>
              <a:gd name="connsiteX18923" fmla="*/ 2331723 w 21624131"/>
              <a:gd name="connsiteY18923" fmla="*/ 6470144 h 13294492"/>
              <a:gd name="connsiteX18924" fmla="*/ 2327212 w 21624131"/>
              <a:gd name="connsiteY18924" fmla="*/ 6470145 h 13294492"/>
              <a:gd name="connsiteX18925" fmla="*/ 2336233 w 21624131"/>
              <a:gd name="connsiteY18925" fmla="*/ 6459321 h 13294492"/>
              <a:gd name="connsiteX18926" fmla="*/ 8446291 w 21624131"/>
              <a:gd name="connsiteY18926" fmla="*/ 4575901 h 13294492"/>
              <a:gd name="connsiteX18927" fmla="*/ 8451027 w 21624131"/>
              <a:gd name="connsiteY18927" fmla="*/ 4584922 h 13294492"/>
              <a:gd name="connsiteX18928" fmla="*/ 8436818 w 21624131"/>
              <a:gd name="connsiteY18928" fmla="*/ 4589433 h 13294492"/>
              <a:gd name="connsiteX18929" fmla="*/ 8432084 w 21624131"/>
              <a:gd name="connsiteY18929" fmla="*/ 4580412 h 13294492"/>
              <a:gd name="connsiteX18930" fmla="*/ 8446291 w 21624131"/>
              <a:gd name="connsiteY18930" fmla="*/ 4575901 h 13294492"/>
              <a:gd name="connsiteX18931" fmla="*/ 2719593 w 21624131"/>
              <a:gd name="connsiteY18931" fmla="*/ 6326725 h 13294492"/>
              <a:gd name="connsiteX18932" fmla="*/ 2727711 w 21624131"/>
              <a:gd name="connsiteY18932" fmla="*/ 6326725 h 13294492"/>
              <a:gd name="connsiteX18933" fmla="*/ 2719594 w 21624131"/>
              <a:gd name="connsiteY18933" fmla="*/ 6329431 h 13294492"/>
              <a:gd name="connsiteX18934" fmla="*/ 2711475 w 21624131"/>
              <a:gd name="connsiteY18934" fmla="*/ 6329432 h 13294492"/>
              <a:gd name="connsiteX18935" fmla="*/ 2719593 w 21624131"/>
              <a:gd name="connsiteY18935" fmla="*/ 6326725 h 13294492"/>
              <a:gd name="connsiteX18936" fmla="*/ 2521375 w 21624131"/>
              <a:gd name="connsiteY18936" fmla="*/ 6384905 h 13294492"/>
              <a:gd name="connsiteX18937" fmla="*/ 2535583 w 21624131"/>
              <a:gd name="connsiteY18937" fmla="*/ 6380845 h 13294492"/>
              <a:gd name="connsiteX18938" fmla="*/ 2530846 w 21624131"/>
              <a:gd name="connsiteY18938" fmla="*/ 6384905 h 13294492"/>
              <a:gd name="connsiteX18939" fmla="*/ 2516639 w 21624131"/>
              <a:gd name="connsiteY18939" fmla="*/ 6388966 h 13294492"/>
              <a:gd name="connsiteX18940" fmla="*/ 2521375 w 21624131"/>
              <a:gd name="connsiteY18940" fmla="*/ 6384905 h 13294492"/>
              <a:gd name="connsiteX18941" fmla="*/ 4501534 w 21624131"/>
              <a:gd name="connsiteY18941" fmla="*/ 5774688 h 13294492"/>
              <a:gd name="connsiteX18942" fmla="*/ 4511005 w 21624131"/>
              <a:gd name="connsiteY18942" fmla="*/ 5784430 h 13294492"/>
              <a:gd name="connsiteX18943" fmla="*/ 4501534 w 21624131"/>
              <a:gd name="connsiteY18943" fmla="*/ 5799043 h 13294492"/>
              <a:gd name="connsiteX18944" fmla="*/ 4492062 w 21624131"/>
              <a:gd name="connsiteY18944" fmla="*/ 5784430 h 13294492"/>
              <a:gd name="connsiteX18945" fmla="*/ 4501534 w 21624131"/>
              <a:gd name="connsiteY18945" fmla="*/ 5774688 h 13294492"/>
              <a:gd name="connsiteX18946" fmla="*/ 20383854 w 21624131"/>
              <a:gd name="connsiteY18946" fmla="*/ 873240 h 13294492"/>
              <a:gd name="connsiteX18947" fmla="*/ 20406406 w 21624131"/>
              <a:gd name="connsiteY18947" fmla="*/ 873240 h 13294492"/>
              <a:gd name="connsiteX18948" fmla="*/ 20401895 w 21624131"/>
              <a:gd name="connsiteY18948" fmla="*/ 901074 h 13294492"/>
              <a:gd name="connsiteX18949" fmla="*/ 20383853 w 21624131"/>
              <a:gd name="connsiteY18949" fmla="*/ 896435 h 13294492"/>
              <a:gd name="connsiteX18950" fmla="*/ 20383854 w 21624131"/>
              <a:gd name="connsiteY18950" fmla="*/ 873240 h 13294492"/>
              <a:gd name="connsiteX18951" fmla="*/ 4144334 w 21624131"/>
              <a:gd name="connsiteY18951" fmla="*/ 5863988 h 13294492"/>
              <a:gd name="connsiteX18952" fmla="*/ 4153806 w 21624131"/>
              <a:gd name="connsiteY18952" fmla="*/ 5872106 h 13294492"/>
              <a:gd name="connsiteX18953" fmla="*/ 4149070 w 21624131"/>
              <a:gd name="connsiteY18953" fmla="*/ 5880223 h 13294492"/>
              <a:gd name="connsiteX18954" fmla="*/ 4134863 w 21624131"/>
              <a:gd name="connsiteY18954" fmla="*/ 5872105 h 13294492"/>
              <a:gd name="connsiteX18955" fmla="*/ 4144334 w 21624131"/>
              <a:gd name="connsiteY18955" fmla="*/ 5863988 h 13294492"/>
              <a:gd name="connsiteX18956" fmla="*/ 3075169 w 21624131"/>
              <a:gd name="connsiteY18956" fmla="*/ 6177890 h 13294492"/>
              <a:gd name="connsiteX18957" fmla="*/ 3084912 w 21624131"/>
              <a:gd name="connsiteY18957" fmla="*/ 6177890 h 13294492"/>
              <a:gd name="connsiteX18958" fmla="*/ 3075169 w 21624131"/>
              <a:gd name="connsiteY18958" fmla="*/ 6186010 h 13294492"/>
              <a:gd name="connsiteX18959" fmla="*/ 3060556 w 21624131"/>
              <a:gd name="connsiteY18959" fmla="*/ 6186009 h 13294492"/>
              <a:gd name="connsiteX18960" fmla="*/ 3075169 w 21624131"/>
              <a:gd name="connsiteY18960" fmla="*/ 6177890 h 13294492"/>
              <a:gd name="connsiteX18961" fmla="*/ 3791870 w 21624131"/>
              <a:gd name="connsiteY18961" fmla="*/ 5955994 h 13294492"/>
              <a:gd name="connsiteX18962" fmla="*/ 3796606 w 21624131"/>
              <a:gd name="connsiteY18962" fmla="*/ 5965014 h 13294492"/>
              <a:gd name="connsiteX18963" fmla="*/ 3777663 w 21624131"/>
              <a:gd name="connsiteY18963" fmla="*/ 5969524 h 13294492"/>
              <a:gd name="connsiteX18964" fmla="*/ 3777663 w 21624131"/>
              <a:gd name="connsiteY18964" fmla="*/ 5960504 h 13294492"/>
              <a:gd name="connsiteX18965" fmla="*/ 3791870 w 21624131"/>
              <a:gd name="connsiteY18965" fmla="*/ 5955994 h 13294492"/>
              <a:gd name="connsiteX18966" fmla="*/ 3432370 w 21624131"/>
              <a:gd name="connsiteY18966" fmla="*/ 6056118 h 13294492"/>
              <a:gd name="connsiteX18967" fmla="*/ 3442111 w 21624131"/>
              <a:gd name="connsiteY18967" fmla="*/ 6060629 h 13294492"/>
              <a:gd name="connsiteX18968" fmla="*/ 3427498 w 21624131"/>
              <a:gd name="connsiteY18968" fmla="*/ 6069650 h 13294492"/>
              <a:gd name="connsiteX18969" fmla="*/ 3422628 w 21624131"/>
              <a:gd name="connsiteY18969" fmla="*/ 6065139 h 13294492"/>
              <a:gd name="connsiteX18970" fmla="*/ 3432370 w 21624131"/>
              <a:gd name="connsiteY18970" fmla="*/ 6056118 h 13294492"/>
              <a:gd name="connsiteX18971" fmla="*/ 18958662 w 21624131"/>
              <a:gd name="connsiteY18971" fmla="*/ 1266390 h 13294492"/>
              <a:gd name="connsiteX18972" fmla="*/ 18966780 w 21624131"/>
              <a:gd name="connsiteY18972" fmla="*/ 1275668 h 13294492"/>
              <a:gd name="connsiteX18973" fmla="*/ 18958662 w 21624131"/>
              <a:gd name="connsiteY18973" fmla="*/ 1298863 h 13294492"/>
              <a:gd name="connsiteX18974" fmla="*/ 18950544 w 21624131"/>
              <a:gd name="connsiteY18974" fmla="*/ 1289585 h 13294492"/>
              <a:gd name="connsiteX18975" fmla="*/ 18958662 w 21624131"/>
              <a:gd name="connsiteY18975" fmla="*/ 1266390 h 13294492"/>
              <a:gd name="connsiteX18976" fmla="*/ 2876546 w 21624131"/>
              <a:gd name="connsiteY18976" fmla="*/ 6196834 h 13294492"/>
              <a:gd name="connsiteX18977" fmla="*/ 2884663 w 21624131"/>
              <a:gd name="connsiteY18977" fmla="*/ 6196834 h 13294492"/>
              <a:gd name="connsiteX18978" fmla="*/ 2876546 w 21624131"/>
              <a:gd name="connsiteY18978" fmla="*/ 6204953 h 13294492"/>
              <a:gd name="connsiteX18979" fmla="*/ 2868428 w 21624131"/>
              <a:gd name="connsiteY18979" fmla="*/ 6200893 h 13294492"/>
              <a:gd name="connsiteX18980" fmla="*/ 2876546 w 21624131"/>
              <a:gd name="connsiteY18980" fmla="*/ 6196834 h 13294492"/>
              <a:gd name="connsiteX18981" fmla="*/ 2488224 w 21624131"/>
              <a:gd name="connsiteY18981" fmla="*/ 6307781 h 13294492"/>
              <a:gd name="connsiteX18982" fmla="*/ 2492283 w 21624131"/>
              <a:gd name="connsiteY18982" fmla="*/ 6307782 h 13294492"/>
              <a:gd name="connsiteX18983" fmla="*/ 2488225 w 21624131"/>
              <a:gd name="connsiteY18983" fmla="*/ 6311840 h 13294492"/>
              <a:gd name="connsiteX18984" fmla="*/ 2484165 w 21624131"/>
              <a:gd name="connsiteY18984" fmla="*/ 6315900 h 13294492"/>
              <a:gd name="connsiteX18985" fmla="*/ 2488224 w 21624131"/>
              <a:gd name="connsiteY18985" fmla="*/ 6307781 h 13294492"/>
              <a:gd name="connsiteX18986" fmla="*/ 8965178 w 21624131"/>
              <a:gd name="connsiteY18986" fmla="*/ 4313413 h 13294492"/>
              <a:gd name="connsiteX18987" fmla="*/ 8973298 w 21624131"/>
              <a:gd name="connsiteY18987" fmla="*/ 4322433 h 13294492"/>
              <a:gd name="connsiteX18988" fmla="*/ 8969238 w 21624131"/>
              <a:gd name="connsiteY18988" fmla="*/ 4340474 h 13294492"/>
              <a:gd name="connsiteX18989" fmla="*/ 8965179 w 21624131"/>
              <a:gd name="connsiteY18989" fmla="*/ 4331454 h 13294492"/>
              <a:gd name="connsiteX18990" fmla="*/ 8965178 w 21624131"/>
              <a:gd name="connsiteY18990" fmla="*/ 4313413 h 13294492"/>
              <a:gd name="connsiteX18991" fmla="*/ 2688022 w 21624131"/>
              <a:gd name="connsiteY18991" fmla="*/ 6242835 h 13294492"/>
              <a:gd name="connsiteX18992" fmla="*/ 2692532 w 21624131"/>
              <a:gd name="connsiteY18992" fmla="*/ 6242835 h 13294492"/>
              <a:gd name="connsiteX18993" fmla="*/ 2683511 w 21624131"/>
              <a:gd name="connsiteY18993" fmla="*/ 6250954 h 13294492"/>
              <a:gd name="connsiteX18994" fmla="*/ 2679001 w 21624131"/>
              <a:gd name="connsiteY18994" fmla="*/ 6250954 h 13294492"/>
              <a:gd name="connsiteX18995" fmla="*/ 2688022 w 21624131"/>
              <a:gd name="connsiteY18995" fmla="*/ 6242835 h 13294492"/>
              <a:gd name="connsiteX18996" fmla="*/ 3232392 w 21624131"/>
              <a:gd name="connsiteY18996" fmla="*/ 6029058 h 13294492"/>
              <a:gd name="connsiteX18997" fmla="*/ 3241863 w 21624131"/>
              <a:gd name="connsiteY18997" fmla="*/ 6034470 h 13294492"/>
              <a:gd name="connsiteX18998" fmla="*/ 3227657 w 21624131"/>
              <a:gd name="connsiteY18998" fmla="*/ 6039882 h 13294492"/>
              <a:gd name="connsiteX18999" fmla="*/ 3222920 w 21624131"/>
              <a:gd name="connsiteY18999" fmla="*/ 6034470 h 13294492"/>
              <a:gd name="connsiteX19000" fmla="*/ 3232392 w 21624131"/>
              <a:gd name="connsiteY19000" fmla="*/ 6029058 h 13294492"/>
              <a:gd name="connsiteX19001" fmla="*/ 7526908 w 21624131"/>
              <a:gd name="connsiteY19001" fmla="*/ 4681438 h 13294492"/>
              <a:gd name="connsiteX19002" fmla="*/ 7539085 w 21624131"/>
              <a:gd name="connsiteY19002" fmla="*/ 4700921 h 13294492"/>
              <a:gd name="connsiteX19003" fmla="*/ 7530967 w 21624131"/>
              <a:gd name="connsiteY19003" fmla="*/ 4730147 h 13294492"/>
              <a:gd name="connsiteX19004" fmla="*/ 7522849 w 21624131"/>
              <a:gd name="connsiteY19004" fmla="*/ 4715534 h 13294492"/>
              <a:gd name="connsiteX19005" fmla="*/ 7526908 w 21624131"/>
              <a:gd name="connsiteY19005" fmla="*/ 4681438 h 13294492"/>
              <a:gd name="connsiteX19006" fmla="*/ 3588576 w 21624131"/>
              <a:gd name="connsiteY19006" fmla="*/ 5872699 h 13294492"/>
              <a:gd name="connsiteX19007" fmla="*/ 3593650 w 21624131"/>
              <a:gd name="connsiteY19007" fmla="*/ 5872107 h 13294492"/>
              <a:gd name="connsiteX19008" fmla="*/ 3589140 w 21624131"/>
              <a:gd name="connsiteY19008" fmla="*/ 5886313 h 13294492"/>
              <a:gd name="connsiteX19009" fmla="*/ 3580119 w 21624131"/>
              <a:gd name="connsiteY19009" fmla="*/ 5886314 h 13294492"/>
              <a:gd name="connsiteX19010" fmla="*/ 3580119 w 21624131"/>
              <a:gd name="connsiteY19010" fmla="*/ 5876843 h 13294492"/>
              <a:gd name="connsiteX19011" fmla="*/ 3588576 w 21624131"/>
              <a:gd name="connsiteY19011" fmla="*/ 5872699 h 13294492"/>
              <a:gd name="connsiteX19012" fmla="*/ 3041616 w 21624131"/>
              <a:gd name="connsiteY19012" fmla="*/ 6040386 h 13294492"/>
              <a:gd name="connsiteX19013" fmla="*/ 3044319 w 21624131"/>
              <a:gd name="connsiteY19013" fmla="*/ 6039879 h 13294492"/>
              <a:gd name="connsiteX19014" fmla="*/ 3033496 w 21624131"/>
              <a:gd name="connsiteY19014" fmla="*/ 6047999 h 13294492"/>
              <a:gd name="connsiteX19015" fmla="*/ 3028084 w 21624131"/>
              <a:gd name="connsiteY19015" fmla="*/ 6047998 h 13294492"/>
              <a:gd name="connsiteX19016" fmla="*/ 3038907 w 21624131"/>
              <a:gd name="connsiteY19016" fmla="*/ 6043939 h 13294492"/>
              <a:gd name="connsiteX19017" fmla="*/ 3041616 w 21624131"/>
              <a:gd name="connsiteY19017" fmla="*/ 6040386 h 13294492"/>
              <a:gd name="connsiteX19018" fmla="*/ 18376859 w 21624131"/>
              <a:gd name="connsiteY19018" fmla="*/ 1304275 h 13294492"/>
              <a:gd name="connsiteX19019" fmla="*/ 18384978 w 21624131"/>
              <a:gd name="connsiteY19019" fmla="*/ 1313476 h 13294492"/>
              <a:gd name="connsiteX19020" fmla="*/ 18380918 w 21624131"/>
              <a:gd name="connsiteY19020" fmla="*/ 1350279 h 13294492"/>
              <a:gd name="connsiteX19021" fmla="*/ 18376859 w 21624131"/>
              <a:gd name="connsiteY19021" fmla="*/ 1341078 h 13294492"/>
              <a:gd name="connsiteX19022" fmla="*/ 18376859 w 21624131"/>
              <a:gd name="connsiteY19022" fmla="*/ 1304275 h 13294492"/>
              <a:gd name="connsiteX19023" fmla="*/ 8067669 w 21624131"/>
              <a:gd name="connsiteY19023" fmla="*/ 4473071 h 13294492"/>
              <a:gd name="connsiteX19024" fmla="*/ 8072179 w 21624131"/>
              <a:gd name="connsiteY19024" fmla="*/ 4482543 h 13294492"/>
              <a:gd name="connsiteX19025" fmla="*/ 8063158 w 21624131"/>
              <a:gd name="connsiteY19025" fmla="*/ 4492014 h 13294492"/>
              <a:gd name="connsiteX19026" fmla="*/ 8058647 w 21624131"/>
              <a:gd name="connsiteY19026" fmla="*/ 4477807 h 13294492"/>
              <a:gd name="connsiteX19027" fmla="*/ 8067669 w 21624131"/>
              <a:gd name="connsiteY19027" fmla="*/ 4473071 h 13294492"/>
              <a:gd name="connsiteX19028" fmla="*/ 2840012 w 21624131"/>
              <a:gd name="connsiteY19028" fmla="*/ 6075060 h 13294492"/>
              <a:gd name="connsiteX19029" fmla="*/ 2844072 w 21624131"/>
              <a:gd name="connsiteY19029" fmla="*/ 6075059 h 13294492"/>
              <a:gd name="connsiteX19030" fmla="*/ 2840011 w 21624131"/>
              <a:gd name="connsiteY19030" fmla="*/ 6085883 h 13294492"/>
              <a:gd name="connsiteX19031" fmla="*/ 2835952 w 21624131"/>
              <a:gd name="connsiteY19031" fmla="*/ 6085883 h 13294492"/>
              <a:gd name="connsiteX19032" fmla="*/ 2840012 w 21624131"/>
              <a:gd name="connsiteY19032" fmla="*/ 6075060 h 13294492"/>
              <a:gd name="connsiteX19033" fmla="*/ 3941380 w 21624131"/>
              <a:gd name="connsiteY19033" fmla="*/ 5723272 h 13294492"/>
              <a:gd name="connsiteX19034" fmla="*/ 3950851 w 21624131"/>
              <a:gd name="connsiteY19034" fmla="*/ 5736802 h 13294492"/>
              <a:gd name="connsiteX19035" fmla="*/ 3936644 w 21624131"/>
              <a:gd name="connsiteY19035" fmla="*/ 5750333 h 13294492"/>
              <a:gd name="connsiteX19036" fmla="*/ 3931908 w 21624131"/>
              <a:gd name="connsiteY19036" fmla="*/ 5732293 h 13294492"/>
              <a:gd name="connsiteX19037" fmla="*/ 3941380 w 21624131"/>
              <a:gd name="connsiteY19037" fmla="*/ 5723272 h 13294492"/>
              <a:gd name="connsiteX19038" fmla="*/ 19305036 w 21624131"/>
              <a:gd name="connsiteY19038" fmla="*/ 981352 h 13294492"/>
              <a:gd name="connsiteX19039" fmla="*/ 19315860 w 21624131"/>
              <a:gd name="connsiteY19039" fmla="*/ 985862 h 13294492"/>
              <a:gd name="connsiteX19040" fmla="*/ 19315860 w 21624131"/>
              <a:gd name="connsiteY19040" fmla="*/ 1003902 h 13294492"/>
              <a:gd name="connsiteX19041" fmla="*/ 19299623 w 21624131"/>
              <a:gd name="connsiteY19041" fmla="*/ 994882 h 13294492"/>
              <a:gd name="connsiteX19042" fmla="*/ 19305036 w 21624131"/>
              <a:gd name="connsiteY19042" fmla="*/ 981352 h 13294492"/>
              <a:gd name="connsiteX19043" fmla="*/ 4297225 w 21624131"/>
              <a:gd name="connsiteY19043" fmla="*/ 5579853 h 13294492"/>
              <a:gd name="connsiteX19044" fmla="*/ 4305343 w 21624131"/>
              <a:gd name="connsiteY19044" fmla="*/ 5593770 h 13294492"/>
              <a:gd name="connsiteX19045" fmla="*/ 4293166 w 21624131"/>
              <a:gd name="connsiteY19045" fmla="*/ 5612326 h 13294492"/>
              <a:gd name="connsiteX19046" fmla="*/ 4289107 w 21624131"/>
              <a:gd name="connsiteY19046" fmla="*/ 5598409 h 13294492"/>
              <a:gd name="connsiteX19047" fmla="*/ 4297225 w 21624131"/>
              <a:gd name="connsiteY19047" fmla="*/ 5579853 h 13294492"/>
              <a:gd name="connsiteX19048" fmla="*/ 3394670 w 21624131"/>
              <a:gd name="connsiteY19048" fmla="*/ 5847861 h 13294492"/>
              <a:gd name="connsiteX19049" fmla="*/ 3398814 w 21624131"/>
              <a:gd name="connsiteY19049" fmla="*/ 5849552 h 13294492"/>
              <a:gd name="connsiteX19050" fmla="*/ 3384607 w 21624131"/>
              <a:gd name="connsiteY19050" fmla="*/ 5854063 h 13294492"/>
              <a:gd name="connsiteX19051" fmla="*/ 3379871 w 21624131"/>
              <a:gd name="connsiteY19051" fmla="*/ 5854063 h 13294492"/>
              <a:gd name="connsiteX19052" fmla="*/ 3394078 w 21624131"/>
              <a:gd name="connsiteY19052" fmla="*/ 5849552 h 13294492"/>
              <a:gd name="connsiteX19053" fmla="*/ 3394670 w 21624131"/>
              <a:gd name="connsiteY19053" fmla="*/ 5847861 h 13294492"/>
              <a:gd name="connsiteX19054" fmla="*/ 8595802 w 21624131"/>
              <a:gd name="connsiteY19054" fmla="*/ 4243055 h 13294492"/>
              <a:gd name="connsiteX19055" fmla="*/ 8599861 w 21624131"/>
              <a:gd name="connsiteY19055" fmla="*/ 4261096 h 13294492"/>
              <a:gd name="connsiteX19056" fmla="*/ 8599861 w 21624131"/>
              <a:gd name="connsiteY19056" fmla="*/ 4270116 h 13294492"/>
              <a:gd name="connsiteX19057" fmla="*/ 8591742 w 21624131"/>
              <a:gd name="connsiteY19057" fmla="*/ 4247566 h 13294492"/>
              <a:gd name="connsiteX19058" fmla="*/ 8595802 w 21624131"/>
              <a:gd name="connsiteY19058" fmla="*/ 4243055 h 13294492"/>
              <a:gd name="connsiteX19059" fmla="*/ 4642925 w 21624131"/>
              <a:gd name="connsiteY19059" fmla="*/ 5441842 h 13294492"/>
              <a:gd name="connsiteX19060" fmla="*/ 4657133 w 21624131"/>
              <a:gd name="connsiteY19060" fmla="*/ 5446481 h 13294492"/>
              <a:gd name="connsiteX19061" fmla="*/ 4652397 w 21624131"/>
              <a:gd name="connsiteY19061" fmla="*/ 5474315 h 13294492"/>
              <a:gd name="connsiteX19062" fmla="*/ 4642925 w 21624131"/>
              <a:gd name="connsiteY19062" fmla="*/ 5469676 h 13294492"/>
              <a:gd name="connsiteX19063" fmla="*/ 4642925 w 21624131"/>
              <a:gd name="connsiteY19063" fmla="*/ 5441842 h 13294492"/>
              <a:gd name="connsiteX19064" fmla="*/ 5004861 w 21624131"/>
              <a:gd name="connsiteY19064" fmla="*/ 5303834 h 13294492"/>
              <a:gd name="connsiteX19065" fmla="*/ 5014333 w 21624131"/>
              <a:gd name="connsiteY19065" fmla="*/ 5326385 h 13294492"/>
              <a:gd name="connsiteX19066" fmla="*/ 5004861 w 21624131"/>
              <a:gd name="connsiteY19066" fmla="*/ 5344426 h 13294492"/>
              <a:gd name="connsiteX19067" fmla="*/ 4995390 w 21624131"/>
              <a:gd name="connsiteY19067" fmla="*/ 5317365 h 13294492"/>
              <a:gd name="connsiteX19068" fmla="*/ 5004861 w 21624131"/>
              <a:gd name="connsiteY19068" fmla="*/ 5303834 h 13294492"/>
              <a:gd name="connsiteX19069" fmla="*/ 7152118 w 21624131"/>
              <a:gd name="connsiteY19069" fmla="*/ 4640845 h 13294492"/>
              <a:gd name="connsiteX19070" fmla="*/ 7165649 w 21624131"/>
              <a:gd name="connsiteY19070" fmla="*/ 4654647 h 13294492"/>
              <a:gd name="connsiteX19071" fmla="*/ 7161139 w 21624131"/>
              <a:gd name="connsiteY19071" fmla="*/ 4686850 h 13294492"/>
              <a:gd name="connsiteX19072" fmla="*/ 7152118 w 21624131"/>
              <a:gd name="connsiteY19072" fmla="*/ 4677649 h 13294492"/>
              <a:gd name="connsiteX19073" fmla="*/ 7152118 w 21624131"/>
              <a:gd name="connsiteY19073" fmla="*/ 4640845 h 13294492"/>
              <a:gd name="connsiteX19074" fmla="*/ 3191800 w 21624131"/>
              <a:gd name="connsiteY19074" fmla="*/ 5847749 h 13294492"/>
              <a:gd name="connsiteX19075" fmla="*/ 3195859 w 21624131"/>
              <a:gd name="connsiteY19075" fmla="*/ 5853161 h 13294492"/>
              <a:gd name="connsiteX19076" fmla="*/ 3191799 w 21624131"/>
              <a:gd name="connsiteY19076" fmla="*/ 5858573 h 13294492"/>
              <a:gd name="connsiteX19077" fmla="*/ 3187740 w 21624131"/>
              <a:gd name="connsiteY19077" fmla="*/ 5858573 h 13294492"/>
              <a:gd name="connsiteX19078" fmla="*/ 3191800 w 21624131"/>
              <a:gd name="connsiteY19078" fmla="*/ 5847749 h 13294492"/>
              <a:gd name="connsiteX19079" fmla="*/ 5357325 w 21624131"/>
              <a:gd name="connsiteY19079" fmla="*/ 5163119 h 13294492"/>
              <a:gd name="connsiteX19080" fmla="*/ 5371533 w 21624131"/>
              <a:gd name="connsiteY19080" fmla="*/ 5190721 h 13294492"/>
              <a:gd name="connsiteX19081" fmla="*/ 5357326 w 21624131"/>
              <a:gd name="connsiteY19081" fmla="*/ 5209123 h 13294492"/>
              <a:gd name="connsiteX19082" fmla="*/ 5352590 w 21624131"/>
              <a:gd name="connsiteY19082" fmla="*/ 5176920 h 13294492"/>
              <a:gd name="connsiteX19083" fmla="*/ 5357325 w 21624131"/>
              <a:gd name="connsiteY19083" fmla="*/ 5163119 h 13294492"/>
              <a:gd name="connsiteX19084" fmla="*/ 3746091 w 21624131"/>
              <a:gd name="connsiteY19084" fmla="*/ 5655619 h 13294492"/>
              <a:gd name="connsiteX19085" fmla="*/ 3750602 w 21624131"/>
              <a:gd name="connsiteY19085" fmla="*/ 5660129 h 13294492"/>
              <a:gd name="connsiteX19086" fmla="*/ 3737071 w 21624131"/>
              <a:gd name="connsiteY19086" fmla="*/ 5669150 h 13294492"/>
              <a:gd name="connsiteX19087" fmla="*/ 3737071 w 21624131"/>
              <a:gd name="connsiteY19087" fmla="*/ 5664639 h 13294492"/>
              <a:gd name="connsiteX19088" fmla="*/ 3746091 w 21624131"/>
              <a:gd name="connsiteY19088" fmla="*/ 5655619 h 13294492"/>
              <a:gd name="connsiteX19089" fmla="*/ 5708707 w 21624131"/>
              <a:gd name="connsiteY19089" fmla="*/ 5030521 h 13294492"/>
              <a:gd name="connsiteX19090" fmla="*/ 5726025 w 21624131"/>
              <a:gd name="connsiteY19090" fmla="*/ 5039542 h 13294492"/>
              <a:gd name="connsiteX19091" fmla="*/ 5721695 w 21624131"/>
              <a:gd name="connsiteY19091" fmla="*/ 5071113 h 13294492"/>
              <a:gd name="connsiteX19092" fmla="*/ 5708707 w 21624131"/>
              <a:gd name="connsiteY19092" fmla="*/ 5057583 h 13294492"/>
              <a:gd name="connsiteX19093" fmla="*/ 5708707 w 21624131"/>
              <a:gd name="connsiteY19093" fmla="*/ 5030521 h 13294492"/>
              <a:gd name="connsiteX19094" fmla="*/ 6786802 w 21624131"/>
              <a:gd name="connsiteY19094" fmla="*/ 4692263 h 13294492"/>
              <a:gd name="connsiteX19095" fmla="*/ 6800333 w 21624131"/>
              <a:gd name="connsiteY19095" fmla="*/ 4701464 h 13294492"/>
              <a:gd name="connsiteX19096" fmla="*/ 6795823 w 21624131"/>
              <a:gd name="connsiteY19096" fmla="*/ 4738267 h 13294492"/>
              <a:gd name="connsiteX19097" fmla="*/ 6786802 w 21624131"/>
              <a:gd name="connsiteY19097" fmla="*/ 4729066 h 13294492"/>
              <a:gd name="connsiteX19098" fmla="*/ 6786802 w 21624131"/>
              <a:gd name="connsiteY19098" fmla="*/ 4692263 h 13294492"/>
              <a:gd name="connsiteX19099" fmla="*/ 6430142 w 21624131"/>
              <a:gd name="connsiteY19099" fmla="*/ 4794356 h 13294492"/>
              <a:gd name="connsiteX19100" fmla="*/ 6438801 w 21624131"/>
              <a:gd name="connsiteY19100" fmla="*/ 4822401 h 13294492"/>
              <a:gd name="connsiteX19101" fmla="*/ 6430142 w 21624131"/>
              <a:gd name="connsiteY19101" fmla="*/ 4841098 h 13294492"/>
              <a:gd name="connsiteX19102" fmla="*/ 6421483 w 21624131"/>
              <a:gd name="connsiteY19102" fmla="*/ 4808379 h 13294492"/>
              <a:gd name="connsiteX19103" fmla="*/ 6430142 w 21624131"/>
              <a:gd name="connsiteY19103" fmla="*/ 4794356 h 13294492"/>
              <a:gd name="connsiteX19104" fmla="*/ 6064283 w 21624131"/>
              <a:gd name="connsiteY19104" fmla="*/ 4906041 h 13294492"/>
              <a:gd name="connsiteX19105" fmla="*/ 6083226 w 21624131"/>
              <a:gd name="connsiteY19105" fmla="*/ 4915062 h 13294492"/>
              <a:gd name="connsiteX19106" fmla="*/ 6078490 w 21624131"/>
              <a:gd name="connsiteY19106" fmla="*/ 4946633 h 13294492"/>
              <a:gd name="connsiteX19107" fmla="*/ 6064283 w 21624131"/>
              <a:gd name="connsiteY19107" fmla="*/ 4928592 h 13294492"/>
              <a:gd name="connsiteX19108" fmla="*/ 6064283 w 21624131"/>
              <a:gd name="connsiteY19108" fmla="*/ 4906041 h 13294492"/>
              <a:gd name="connsiteX19109" fmla="*/ 19671708 w 21624131"/>
              <a:gd name="connsiteY19109" fmla="*/ 717060 h 13294492"/>
              <a:gd name="connsiteX19110" fmla="*/ 19681179 w 21624131"/>
              <a:gd name="connsiteY19110" fmla="*/ 730590 h 13294492"/>
              <a:gd name="connsiteX19111" fmla="*/ 19676444 w 21624131"/>
              <a:gd name="connsiteY19111" fmla="*/ 744121 h 13294492"/>
              <a:gd name="connsiteX19112" fmla="*/ 19662237 w 21624131"/>
              <a:gd name="connsiteY19112" fmla="*/ 739611 h 13294492"/>
              <a:gd name="connsiteX19113" fmla="*/ 19671708 w 21624131"/>
              <a:gd name="connsiteY19113" fmla="*/ 717060 h 13294492"/>
              <a:gd name="connsiteX19114" fmla="*/ 7693329 w 21624131"/>
              <a:gd name="connsiteY19114" fmla="*/ 4386477 h 13294492"/>
              <a:gd name="connsiteX19115" fmla="*/ 7698742 w 21624131"/>
              <a:gd name="connsiteY19115" fmla="*/ 4395498 h 13294492"/>
              <a:gd name="connsiteX19116" fmla="*/ 7687918 w 21624131"/>
              <a:gd name="connsiteY19116" fmla="*/ 4400008 h 13294492"/>
              <a:gd name="connsiteX19117" fmla="*/ 7682506 w 21624131"/>
              <a:gd name="connsiteY19117" fmla="*/ 4390988 h 13294492"/>
              <a:gd name="connsiteX19118" fmla="*/ 7693329 w 21624131"/>
              <a:gd name="connsiteY19118" fmla="*/ 4386477 h 13294492"/>
              <a:gd name="connsiteX19119" fmla="*/ 4097879 w 21624131"/>
              <a:gd name="connsiteY19119" fmla="*/ 5468901 h 13294492"/>
              <a:gd name="connsiteX19120" fmla="*/ 4102390 w 21624131"/>
              <a:gd name="connsiteY19120" fmla="*/ 5473412 h 13294492"/>
              <a:gd name="connsiteX19121" fmla="*/ 4093369 w 21624131"/>
              <a:gd name="connsiteY19121" fmla="*/ 5482431 h 13294492"/>
              <a:gd name="connsiteX19122" fmla="*/ 4088859 w 21624131"/>
              <a:gd name="connsiteY19122" fmla="*/ 5477921 h 13294492"/>
              <a:gd name="connsiteX19123" fmla="*/ 4097879 w 21624131"/>
              <a:gd name="connsiteY19123" fmla="*/ 5468901 h 13294492"/>
              <a:gd name="connsiteX19124" fmla="*/ 3543587 w 21624131"/>
              <a:gd name="connsiteY19124" fmla="*/ 5631266 h 13294492"/>
              <a:gd name="connsiteX19125" fmla="*/ 3547646 w 21624131"/>
              <a:gd name="connsiteY19125" fmla="*/ 5635325 h 13294492"/>
              <a:gd name="connsiteX19126" fmla="*/ 3543587 w 21624131"/>
              <a:gd name="connsiteY19126" fmla="*/ 5639385 h 13294492"/>
              <a:gd name="connsiteX19127" fmla="*/ 3539528 w 21624131"/>
              <a:gd name="connsiteY19127" fmla="*/ 5635325 h 13294492"/>
              <a:gd name="connsiteX19128" fmla="*/ 3543587 w 21624131"/>
              <a:gd name="connsiteY19128" fmla="*/ 5631266 h 13294492"/>
              <a:gd name="connsiteX19129" fmla="*/ 20106709 w 21624131"/>
              <a:gd name="connsiteY19129" fmla="*/ 530340 h 13294492"/>
              <a:gd name="connsiteX19130" fmla="*/ 20111444 w 21624131"/>
              <a:gd name="connsiteY19130" fmla="*/ 545225 h 13294492"/>
              <a:gd name="connsiteX19131" fmla="*/ 20097236 w 21624131"/>
              <a:gd name="connsiteY19131" fmla="*/ 560109 h 13294492"/>
              <a:gd name="connsiteX19132" fmla="*/ 20092501 w 21624131"/>
              <a:gd name="connsiteY19132" fmla="*/ 545224 h 13294492"/>
              <a:gd name="connsiteX19133" fmla="*/ 20106709 w 21624131"/>
              <a:gd name="connsiteY19133" fmla="*/ 530340 h 13294492"/>
              <a:gd name="connsiteX19134" fmla="*/ 8225071 w 21624131"/>
              <a:gd name="connsiteY19134" fmla="*/ 4172698 h 13294492"/>
              <a:gd name="connsiteX19135" fmla="*/ 8229131 w 21624131"/>
              <a:gd name="connsiteY19135" fmla="*/ 4192182 h 13294492"/>
              <a:gd name="connsiteX19136" fmla="*/ 8225070 w 21624131"/>
              <a:gd name="connsiteY19136" fmla="*/ 4197053 h 13294492"/>
              <a:gd name="connsiteX19137" fmla="*/ 8221012 w 21624131"/>
              <a:gd name="connsiteY19137" fmla="*/ 4177569 h 13294492"/>
              <a:gd name="connsiteX19138" fmla="*/ 8225071 w 21624131"/>
              <a:gd name="connsiteY19138" fmla="*/ 4172698 h 13294492"/>
              <a:gd name="connsiteX19139" fmla="*/ 18723235 w 21624131"/>
              <a:gd name="connsiteY19139" fmla="*/ 906486 h 13294492"/>
              <a:gd name="connsiteX19140" fmla="*/ 18725941 w 21624131"/>
              <a:gd name="connsiteY19140" fmla="*/ 915686 h 13294492"/>
              <a:gd name="connsiteX19141" fmla="*/ 18725941 w 21624131"/>
              <a:gd name="connsiteY19141" fmla="*/ 952489 h 13294492"/>
              <a:gd name="connsiteX19142" fmla="*/ 18723235 w 21624131"/>
              <a:gd name="connsiteY19142" fmla="*/ 943289 h 13294492"/>
              <a:gd name="connsiteX19143" fmla="*/ 18723235 w 21624131"/>
              <a:gd name="connsiteY19143" fmla="*/ 906486 h 13294492"/>
              <a:gd name="connsiteX19144" fmla="*/ 4449667 w 21624131"/>
              <a:gd name="connsiteY19144" fmla="*/ 5287595 h 13294492"/>
              <a:gd name="connsiteX19145" fmla="*/ 4454176 w 21624131"/>
              <a:gd name="connsiteY19145" fmla="*/ 5293007 h 13294492"/>
              <a:gd name="connsiteX19146" fmla="*/ 4445156 w 21624131"/>
              <a:gd name="connsiteY19146" fmla="*/ 5303831 h 13294492"/>
              <a:gd name="connsiteX19147" fmla="*/ 4440645 w 21624131"/>
              <a:gd name="connsiteY19147" fmla="*/ 5298419 h 13294492"/>
              <a:gd name="connsiteX19148" fmla="*/ 4449667 w 21624131"/>
              <a:gd name="connsiteY19148" fmla="*/ 5287595 h 13294492"/>
              <a:gd name="connsiteX19149" fmla="*/ 3894023 w 21624131"/>
              <a:gd name="connsiteY19149" fmla="*/ 5414781 h 13294492"/>
              <a:gd name="connsiteX19150" fmla="*/ 3899435 w 21624131"/>
              <a:gd name="connsiteY19150" fmla="*/ 5423801 h 13294492"/>
              <a:gd name="connsiteX19151" fmla="*/ 3894023 w 21624131"/>
              <a:gd name="connsiteY19151" fmla="*/ 5428312 h 13294492"/>
              <a:gd name="connsiteX19152" fmla="*/ 3888612 w 21624131"/>
              <a:gd name="connsiteY19152" fmla="*/ 5419291 h 13294492"/>
              <a:gd name="connsiteX19153" fmla="*/ 3894023 w 21624131"/>
              <a:gd name="connsiteY19153" fmla="*/ 5414781 h 13294492"/>
              <a:gd name="connsiteX19154" fmla="*/ 4806641 w 21624131"/>
              <a:gd name="connsiteY19154" fmla="*/ 5117114 h 13294492"/>
              <a:gd name="connsiteX19155" fmla="*/ 4811377 w 21624131"/>
              <a:gd name="connsiteY19155" fmla="*/ 5121624 h 13294492"/>
              <a:gd name="connsiteX19156" fmla="*/ 4797169 w 21624131"/>
              <a:gd name="connsiteY19156" fmla="*/ 5130645 h 13294492"/>
              <a:gd name="connsiteX19157" fmla="*/ 4792434 w 21624131"/>
              <a:gd name="connsiteY19157" fmla="*/ 5126134 h 13294492"/>
              <a:gd name="connsiteX19158" fmla="*/ 4806641 w 21624131"/>
              <a:gd name="connsiteY19158" fmla="*/ 5117114 h 13294492"/>
              <a:gd name="connsiteX19159" fmla="*/ 7323280 w 21624131"/>
              <a:gd name="connsiteY19159" fmla="*/ 4326954 h 13294492"/>
              <a:gd name="connsiteX19160" fmla="*/ 7328016 w 21624131"/>
              <a:gd name="connsiteY19160" fmla="*/ 4336426 h 13294492"/>
              <a:gd name="connsiteX19161" fmla="*/ 7323280 w 21624131"/>
              <a:gd name="connsiteY19161" fmla="*/ 4345897 h 13294492"/>
              <a:gd name="connsiteX19162" fmla="*/ 7309073 w 21624131"/>
              <a:gd name="connsiteY19162" fmla="*/ 4336426 h 13294492"/>
              <a:gd name="connsiteX19163" fmla="*/ 7323280 w 21624131"/>
              <a:gd name="connsiteY19163" fmla="*/ 4326954 h 13294492"/>
              <a:gd name="connsiteX19164" fmla="*/ 5158654 w 21624131"/>
              <a:gd name="connsiteY19164" fmla="*/ 4951367 h 13294492"/>
              <a:gd name="connsiteX19165" fmla="*/ 5163164 w 21624131"/>
              <a:gd name="connsiteY19165" fmla="*/ 4956103 h 13294492"/>
              <a:gd name="connsiteX19166" fmla="*/ 5154144 w 21624131"/>
              <a:gd name="connsiteY19166" fmla="*/ 4965574 h 13294492"/>
              <a:gd name="connsiteX19167" fmla="*/ 5149633 w 21624131"/>
              <a:gd name="connsiteY19167" fmla="*/ 4960839 h 13294492"/>
              <a:gd name="connsiteX19168" fmla="*/ 5158654 w 21624131"/>
              <a:gd name="connsiteY19168" fmla="*/ 4951367 h 13294492"/>
              <a:gd name="connsiteX19169" fmla="*/ 7850281 w 21624131"/>
              <a:gd name="connsiteY19169" fmla="*/ 4107753 h 13294492"/>
              <a:gd name="connsiteX19170" fmla="*/ 7855693 w 21624131"/>
              <a:gd name="connsiteY19170" fmla="*/ 4112624 h 13294492"/>
              <a:gd name="connsiteX19171" fmla="*/ 7855692 w 21624131"/>
              <a:gd name="connsiteY19171" fmla="*/ 4132108 h 13294492"/>
              <a:gd name="connsiteX19172" fmla="*/ 7844868 w 21624131"/>
              <a:gd name="connsiteY19172" fmla="*/ 4122365 h 13294492"/>
              <a:gd name="connsiteX19173" fmla="*/ 7850281 w 21624131"/>
              <a:gd name="connsiteY19173" fmla="*/ 4107753 h 13294492"/>
              <a:gd name="connsiteX19174" fmla="*/ 4245809 w 21624131"/>
              <a:gd name="connsiteY19174" fmla="*/ 5206413 h 13294492"/>
              <a:gd name="connsiteX19175" fmla="*/ 4251221 w 21624131"/>
              <a:gd name="connsiteY19175" fmla="*/ 5215434 h 13294492"/>
              <a:gd name="connsiteX19176" fmla="*/ 4245809 w 21624131"/>
              <a:gd name="connsiteY19176" fmla="*/ 5219944 h 13294492"/>
              <a:gd name="connsiteX19177" fmla="*/ 4240397 w 21624131"/>
              <a:gd name="connsiteY19177" fmla="*/ 5210923 h 13294492"/>
              <a:gd name="connsiteX19178" fmla="*/ 4245809 w 21624131"/>
              <a:gd name="connsiteY19178" fmla="*/ 5206413 h 13294492"/>
              <a:gd name="connsiteX19179" fmla="*/ 5513156 w 21624131"/>
              <a:gd name="connsiteY19179" fmla="*/ 4792412 h 13294492"/>
              <a:gd name="connsiteX19180" fmla="*/ 5517666 w 21624131"/>
              <a:gd name="connsiteY19180" fmla="*/ 4797148 h 13294492"/>
              <a:gd name="connsiteX19181" fmla="*/ 5508645 w 21624131"/>
              <a:gd name="connsiteY19181" fmla="*/ 4806620 h 13294492"/>
              <a:gd name="connsiteX19182" fmla="*/ 5504135 w 21624131"/>
              <a:gd name="connsiteY19182" fmla="*/ 4801884 h 13294492"/>
              <a:gd name="connsiteX19183" fmla="*/ 5513156 w 21624131"/>
              <a:gd name="connsiteY19183" fmla="*/ 4792412 h 13294492"/>
              <a:gd name="connsiteX19184" fmla="*/ 6952771 w 21624131"/>
              <a:gd name="connsiteY19184" fmla="*/ 4321531 h 13294492"/>
              <a:gd name="connsiteX19185" fmla="*/ 6957281 w 21624131"/>
              <a:gd name="connsiteY19185" fmla="*/ 4331002 h 13294492"/>
              <a:gd name="connsiteX19186" fmla="*/ 6948261 w 21624131"/>
              <a:gd name="connsiteY19186" fmla="*/ 4340474 h 13294492"/>
              <a:gd name="connsiteX19187" fmla="*/ 6943750 w 21624131"/>
              <a:gd name="connsiteY19187" fmla="*/ 4331003 h 13294492"/>
              <a:gd name="connsiteX19188" fmla="*/ 6952771 w 21624131"/>
              <a:gd name="connsiteY19188" fmla="*/ 4321531 h 13294492"/>
              <a:gd name="connsiteX19189" fmla="*/ 5870348 w 21624131"/>
              <a:gd name="connsiteY19189" fmla="*/ 4646259 h 13294492"/>
              <a:gd name="connsiteX19190" fmla="*/ 5874858 w 21624131"/>
              <a:gd name="connsiteY19190" fmla="*/ 4655730 h 13294492"/>
              <a:gd name="connsiteX19191" fmla="*/ 5865838 w 21624131"/>
              <a:gd name="connsiteY19191" fmla="*/ 4665202 h 13294492"/>
              <a:gd name="connsiteX19192" fmla="*/ 5861327 w 21624131"/>
              <a:gd name="connsiteY19192" fmla="*/ 4660466 h 13294492"/>
              <a:gd name="connsiteX19193" fmla="*/ 5870348 w 21624131"/>
              <a:gd name="connsiteY19193" fmla="*/ 4646259 h 13294492"/>
              <a:gd name="connsiteX19194" fmla="*/ 6592646 w 21624131"/>
              <a:gd name="connsiteY19194" fmla="*/ 4405434 h 13294492"/>
              <a:gd name="connsiteX19195" fmla="*/ 6597382 w 21624131"/>
              <a:gd name="connsiteY19195" fmla="*/ 4409944 h 13294492"/>
              <a:gd name="connsiteX19196" fmla="*/ 6583175 w 21624131"/>
              <a:gd name="connsiteY19196" fmla="*/ 4418965 h 13294492"/>
              <a:gd name="connsiteX19197" fmla="*/ 6578439 w 21624131"/>
              <a:gd name="connsiteY19197" fmla="*/ 4414455 h 13294492"/>
              <a:gd name="connsiteX19198" fmla="*/ 6592646 w 21624131"/>
              <a:gd name="connsiteY19198" fmla="*/ 4405434 h 13294492"/>
              <a:gd name="connsiteX19199" fmla="*/ 6230029 w 21624131"/>
              <a:gd name="connsiteY19199" fmla="*/ 4516367 h 13294492"/>
              <a:gd name="connsiteX19200" fmla="*/ 6234765 w 21624131"/>
              <a:gd name="connsiteY19200" fmla="*/ 4521103 h 13294492"/>
              <a:gd name="connsiteX19201" fmla="*/ 6220558 w 21624131"/>
              <a:gd name="connsiteY19201" fmla="*/ 4535310 h 13294492"/>
              <a:gd name="connsiteX19202" fmla="*/ 6215822 w 21624131"/>
              <a:gd name="connsiteY19202" fmla="*/ 4530575 h 13294492"/>
              <a:gd name="connsiteX19203" fmla="*/ 6230029 w 21624131"/>
              <a:gd name="connsiteY19203" fmla="*/ 4516367 h 13294492"/>
              <a:gd name="connsiteX19204" fmla="*/ 4597597 w 21624131"/>
              <a:gd name="connsiteY19204" fmla="*/ 5000752 h 13294492"/>
              <a:gd name="connsiteX19205" fmla="*/ 4605716 w 21624131"/>
              <a:gd name="connsiteY19205" fmla="*/ 5005488 h 13294492"/>
              <a:gd name="connsiteX19206" fmla="*/ 4601657 w 21624131"/>
              <a:gd name="connsiteY19206" fmla="*/ 5019695 h 13294492"/>
              <a:gd name="connsiteX19207" fmla="*/ 4597597 w 21624131"/>
              <a:gd name="connsiteY19207" fmla="*/ 5014960 h 13294492"/>
              <a:gd name="connsiteX19208" fmla="*/ 4597597 w 21624131"/>
              <a:gd name="connsiteY19208" fmla="*/ 5000752 h 13294492"/>
              <a:gd name="connsiteX19209" fmla="*/ 19069610 w 21624131"/>
              <a:gd name="connsiteY19209" fmla="*/ 549285 h 13294492"/>
              <a:gd name="connsiteX19210" fmla="*/ 19075022 w 21624131"/>
              <a:gd name="connsiteY19210" fmla="*/ 582004 h 13294492"/>
              <a:gd name="connsiteX19211" fmla="*/ 19075022 w 21624131"/>
              <a:gd name="connsiteY19211" fmla="*/ 600701 h 13294492"/>
              <a:gd name="connsiteX19212" fmla="*/ 19064198 w 21624131"/>
              <a:gd name="connsiteY19212" fmla="*/ 567982 h 13294492"/>
              <a:gd name="connsiteX19213" fmla="*/ 19069610 w 21624131"/>
              <a:gd name="connsiteY19213" fmla="*/ 549285 h 13294492"/>
              <a:gd name="connsiteX19214" fmla="*/ 7476845 w 21624131"/>
              <a:gd name="connsiteY19214" fmla="*/ 4062342 h 13294492"/>
              <a:gd name="connsiteX19215" fmla="*/ 7479551 w 21624131"/>
              <a:gd name="connsiteY19215" fmla="*/ 4061750 h 13294492"/>
              <a:gd name="connsiteX19216" fmla="*/ 7484963 w 21624131"/>
              <a:gd name="connsiteY19216" fmla="*/ 4075958 h 13294492"/>
              <a:gd name="connsiteX19217" fmla="*/ 7479551 w 21624131"/>
              <a:gd name="connsiteY19217" fmla="*/ 4080693 h 13294492"/>
              <a:gd name="connsiteX19218" fmla="*/ 7474139 w 21624131"/>
              <a:gd name="connsiteY19218" fmla="*/ 4066486 h 13294492"/>
              <a:gd name="connsiteX19219" fmla="*/ 7476845 w 21624131"/>
              <a:gd name="connsiteY19219" fmla="*/ 4062342 h 13294492"/>
              <a:gd name="connsiteX19220" fmla="*/ 4953445 w 21624131"/>
              <a:gd name="connsiteY19220" fmla="*/ 4811328 h 13294492"/>
              <a:gd name="connsiteX19221" fmla="*/ 4957504 w 21624131"/>
              <a:gd name="connsiteY19221" fmla="*/ 4811328 h 13294492"/>
              <a:gd name="connsiteX19222" fmla="*/ 4953445 w 21624131"/>
              <a:gd name="connsiteY19222" fmla="*/ 4824859 h 13294492"/>
              <a:gd name="connsiteX19223" fmla="*/ 4949385 w 21624131"/>
              <a:gd name="connsiteY19223" fmla="*/ 4824859 h 13294492"/>
              <a:gd name="connsiteX19224" fmla="*/ 4953445 w 21624131"/>
              <a:gd name="connsiteY19224" fmla="*/ 4811328 h 13294492"/>
              <a:gd name="connsiteX19225" fmla="*/ 5310645 w 21624131"/>
              <a:gd name="connsiteY19225" fmla="*/ 4632729 h 13294492"/>
              <a:gd name="connsiteX19226" fmla="*/ 5314704 w 21624131"/>
              <a:gd name="connsiteY19226" fmla="*/ 4640847 h 13294492"/>
              <a:gd name="connsiteX19227" fmla="*/ 5310645 w 21624131"/>
              <a:gd name="connsiteY19227" fmla="*/ 4648965 h 13294492"/>
              <a:gd name="connsiteX19228" fmla="*/ 5306585 w 21624131"/>
              <a:gd name="connsiteY19228" fmla="*/ 4636788 h 13294492"/>
              <a:gd name="connsiteX19229" fmla="*/ 5310645 w 21624131"/>
              <a:gd name="connsiteY19229" fmla="*/ 4632729 h 13294492"/>
              <a:gd name="connsiteX19230" fmla="*/ 7108143 w 21624131"/>
              <a:gd name="connsiteY19230" fmla="*/ 4048810 h 13294492"/>
              <a:gd name="connsiteX19231" fmla="*/ 7110173 w 21624131"/>
              <a:gd name="connsiteY19231" fmla="*/ 4048218 h 13294492"/>
              <a:gd name="connsiteX19232" fmla="*/ 7114232 w 21624131"/>
              <a:gd name="connsiteY19232" fmla="*/ 4062424 h 13294492"/>
              <a:gd name="connsiteX19233" fmla="*/ 7110173 w 21624131"/>
              <a:gd name="connsiteY19233" fmla="*/ 4067161 h 13294492"/>
              <a:gd name="connsiteX19234" fmla="*/ 7106113 w 21624131"/>
              <a:gd name="connsiteY19234" fmla="*/ 4052953 h 13294492"/>
              <a:gd name="connsiteX19235" fmla="*/ 7108143 w 21624131"/>
              <a:gd name="connsiteY19235" fmla="*/ 4048810 h 13294492"/>
              <a:gd name="connsiteX19236" fmla="*/ 20253978 w 21624131"/>
              <a:gd name="connsiteY19236" fmla="*/ 0 h 13294492"/>
              <a:gd name="connsiteX19237" fmla="*/ 20262999 w 21624131"/>
              <a:gd name="connsiteY19237" fmla="*/ 26385 h 13294492"/>
              <a:gd name="connsiteX19238" fmla="*/ 20258487 w 21624131"/>
              <a:gd name="connsiteY19238" fmla="*/ 35180 h 13294492"/>
              <a:gd name="connsiteX19239" fmla="*/ 20249467 w 21624131"/>
              <a:gd name="connsiteY19239" fmla="*/ 8795 h 13294492"/>
              <a:gd name="connsiteX19240" fmla="*/ 20253978 w 21624131"/>
              <a:gd name="connsiteY19240" fmla="*/ 0 h 13294492"/>
              <a:gd name="connsiteX19241" fmla="*/ 19415986 w 21624131"/>
              <a:gd name="connsiteY19241" fmla="*/ 254323 h 13294492"/>
              <a:gd name="connsiteX19242" fmla="*/ 19426810 w 21624131"/>
              <a:gd name="connsiteY19242" fmla="*/ 287043 h 13294492"/>
              <a:gd name="connsiteX19243" fmla="*/ 19421398 w 21624131"/>
              <a:gd name="connsiteY19243" fmla="*/ 305739 h 13294492"/>
              <a:gd name="connsiteX19244" fmla="*/ 19410575 w 21624131"/>
              <a:gd name="connsiteY19244" fmla="*/ 268346 h 13294492"/>
              <a:gd name="connsiteX19245" fmla="*/ 19415986 w 21624131"/>
              <a:gd name="connsiteY19245" fmla="*/ 254323 h 13294492"/>
              <a:gd name="connsiteX19246" fmla="*/ 5666490 w 21624131"/>
              <a:gd name="connsiteY19246" fmla="*/ 4464953 h 13294492"/>
              <a:gd name="connsiteX19247" fmla="*/ 5671903 w 21624131"/>
              <a:gd name="connsiteY19247" fmla="*/ 4464953 h 13294492"/>
              <a:gd name="connsiteX19248" fmla="*/ 5666491 w 21624131"/>
              <a:gd name="connsiteY19248" fmla="*/ 4483896 h 13294492"/>
              <a:gd name="connsiteX19249" fmla="*/ 5661078 w 21624131"/>
              <a:gd name="connsiteY19249" fmla="*/ 4479160 h 13294492"/>
              <a:gd name="connsiteX19250" fmla="*/ 5666490 w 21624131"/>
              <a:gd name="connsiteY19250" fmla="*/ 4464953 h 13294492"/>
              <a:gd name="connsiteX19251" fmla="*/ 6022338 w 21624131"/>
              <a:gd name="connsiteY19251" fmla="*/ 4316119 h 13294492"/>
              <a:gd name="connsiteX19252" fmla="*/ 6026398 w 21624131"/>
              <a:gd name="connsiteY19252" fmla="*/ 4316119 h 13294492"/>
              <a:gd name="connsiteX19253" fmla="*/ 6022338 w 21624131"/>
              <a:gd name="connsiteY19253" fmla="*/ 4335062 h 13294492"/>
              <a:gd name="connsiteX19254" fmla="*/ 6018279 w 21624131"/>
              <a:gd name="connsiteY19254" fmla="*/ 4330327 h 13294492"/>
              <a:gd name="connsiteX19255" fmla="*/ 6022338 w 21624131"/>
              <a:gd name="connsiteY19255" fmla="*/ 4316119 h 13294492"/>
              <a:gd name="connsiteX19256" fmla="*/ 6744856 w 21624131"/>
              <a:gd name="connsiteY19256" fmla="*/ 4091515 h 13294492"/>
              <a:gd name="connsiteX19257" fmla="*/ 6748915 w 21624131"/>
              <a:gd name="connsiteY19257" fmla="*/ 4095574 h 13294492"/>
              <a:gd name="connsiteX19258" fmla="*/ 6744856 w 21624131"/>
              <a:gd name="connsiteY19258" fmla="*/ 4107751 h 13294492"/>
              <a:gd name="connsiteX19259" fmla="*/ 6740796 w 21624131"/>
              <a:gd name="connsiteY19259" fmla="*/ 4103692 h 13294492"/>
              <a:gd name="connsiteX19260" fmla="*/ 6744856 w 21624131"/>
              <a:gd name="connsiteY19260" fmla="*/ 4091515 h 13294492"/>
              <a:gd name="connsiteX19261" fmla="*/ 19804757 w 21624131"/>
              <a:gd name="connsiteY19261" fmla="*/ 59487 h 13294492"/>
              <a:gd name="connsiteX19262" fmla="*/ 19813776 w 21624131"/>
              <a:gd name="connsiteY19262" fmla="*/ 91690 h 13294492"/>
              <a:gd name="connsiteX19263" fmla="*/ 19809266 w 21624131"/>
              <a:gd name="connsiteY19263" fmla="*/ 105491 h 13294492"/>
              <a:gd name="connsiteX19264" fmla="*/ 19800247 w 21624131"/>
              <a:gd name="connsiteY19264" fmla="*/ 73288 h 13294492"/>
              <a:gd name="connsiteX19265" fmla="*/ 19804757 w 21624131"/>
              <a:gd name="connsiteY19265" fmla="*/ 59487 h 13294492"/>
              <a:gd name="connsiteX19266" fmla="*/ 6383598 w 21624131"/>
              <a:gd name="connsiteY19266" fmla="*/ 4186229 h 13294492"/>
              <a:gd name="connsiteX19267" fmla="*/ 6389010 w 21624131"/>
              <a:gd name="connsiteY19267" fmla="*/ 4200842 h 13294492"/>
              <a:gd name="connsiteX19268" fmla="*/ 6383598 w 21624131"/>
              <a:gd name="connsiteY19268" fmla="*/ 4210584 h 13294492"/>
              <a:gd name="connsiteX19269" fmla="*/ 6378186 w 21624131"/>
              <a:gd name="connsiteY19269" fmla="*/ 4195971 h 13294492"/>
              <a:gd name="connsiteX19270" fmla="*/ 6383598 w 21624131"/>
              <a:gd name="connsiteY19270" fmla="*/ 4186229 h 13294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  <a:cxn ang="0">
                <a:pos x="connsiteX15090" y="connsiteY15090"/>
              </a:cxn>
              <a:cxn ang="0">
                <a:pos x="connsiteX15091" y="connsiteY15091"/>
              </a:cxn>
              <a:cxn ang="0">
                <a:pos x="connsiteX15092" y="connsiteY15092"/>
              </a:cxn>
              <a:cxn ang="0">
                <a:pos x="connsiteX15093" y="connsiteY15093"/>
              </a:cxn>
              <a:cxn ang="0">
                <a:pos x="connsiteX15094" y="connsiteY15094"/>
              </a:cxn>
              <a:cxn ang="0">
                <a:pos x="connsiteX15095" y="connsiteY15095"/>
              </a:cxn>
              <a:cxn ang="0">
                <a:pos x="connsiteX15096" y="connsiteY15096"/>
              </a:cxn>
              <a:cxn ang="0">
                <a:pos x="connsiteX15097" y="connsiteY15097"/>
              </a:cxn>
              <a:cxn ang="0">
                <a:pos x="connsiteX15098" y="connsiteY15098"/>
              </a:cxn>
              <a:cxn ang="0">
                <a:pos x="connsiteX15099" y="connsiteY15099"/>
              </a:cxn>
              <a:cxn ang="0">
                <a:pos x="connsiteX15100" y="connsiteY15100"/>
              </a:cxn>
              <a:cxn ang="0">
                <a:pos x="connsiteX15101" y="connsiteY15101"/>
              </a:cxn>
              <a:cxn ang="0">
                <a:pos x="connsiteX15102" y="connsiteY15102"/>
              </a:cxn>
              <a:cxn ang="0">
                <a:pos x="connsiteX15103" y="connsiteY15103"/>
              </a:cxn>
              <a:cxn ang="0">
                <a:pos x="connsiteX15104" y="connsiteY15104"/>
              </a:cxn>
              <a:cxn ang="0">
                <a:pos x="connsiteX15105" y="connsiteY15105"/>
              </a:cxn>
              <a:cxn ang="0">
                <a:pos x="connsiteX15106" y="connsiteY15106"/>
              </a:cxn>
              <a:cxn ang="0">
                <a:pos x="connsiteX15107" y="connsiteY15107"/>
              </a:cxn>
              <a:cxn ang="0">
                <a:pos x="connsiteX15108" y="connsiteY15108"/>
              </a:cxn>
              <a:cxn ang="0">
                <a:pos x="connsiteX15109" y="connsiteY15109"/>
              </a:cxn>
              <a:cxn ang="0">
                <a:pos x="connsiteX15110" y="connsiteY15110"/>
              </a:cxn>
              <a:cxn ang="0">
                <a:pos x="connsiteX15111" y="connsiteY15111"/>
              </a:cxn>
              <a:cxn ang="0">
                <a:pos x="connsiteX15112" y="connsiteY15112"/>
              </a:cxn>
              <a:cxn ang="0">
                <a:pos x="connsiteX15113" y="connsiteY15113"/>
              </a:cxn>
              <a:cxn ang="0">
                <a:pos x="connsiteX15114" y="connsiteY15114"/>
              </a:cxn>
              <a:cxn ang="0">
                <a:pos x="connsiteX15115" y="connsiteY15115"/>
              </a:cxn>
              <a:cxn ang="0">
                <a:pos x="connsiteX15116" y="connsiteY15116"/>
              </a:cxn>
              <a:cxn ang="0">
                <a:pos x="connsiteX15117" y="connsiteY15117"/>
              </a:cxn>
              <a:cxn ang="0">
                <a:pos x="connsiteX15118" y="connsiteY15118"/>
              </a:cxn>
              <a:cxn ang="0">
                <a:pos x="connsiteX15119" y="connsiteY15119"/>
              </a:cxn>
              <a:cxn ang="0">
                <a:pos x="connsiteX15120" y="connsiteY15120"/>
              </a:cxn>
              <a:cxn ang="0">
                <a:pos x="connsiteX15121" y="connsiteY15121"/>
              </a:cxn>
              <a:cxn ang="0">
                <a:pos x="connsiteX15122" y="connsiteY15122"/>
              </a:cxn>
              <a:cxn ang="0">
                <a:pos x="connsiteX15123" y="connsiteY15123"/>
              </a:cxn>
              <a:cxn ang="0">
                <a:pos x="connsiteX15124" y="connsiteY15124"/>
              </a:cxn>
              <a:cxn ang="0">
                <a:pos x="connsiteX15125" y="connsiteY15125"/>
              </a:cxn>
              <a:cxn ang="0">
                <a:pos x="connsiteX15126" y="connsiteY15126"/>
              </a:cxn>
              <a:cxn ang="0">
                <a:pos x="connsiteX15127" y="connsiteY15127"/>
              </a:cxn>
              <a:cxn ang="0">
                <a:pos x="connsiteX15128" y="connsiteY15128"/>
              </a:cxn>
              <a:cxn ang="0">
                <a:pos x="connsiteX15129" y="connsiteY15129"/>
              </a:cxn>
              <a:cxn ang="0">
                <a:pos x="connsiteX15130" y="connsiteY15130"/>
              </a:cxn>
              <a:cxn ang="0">
                <a:pos x="connsiteX15131" y="connsiteY15131"/>
              </a:cxn>
              <a:cxn ang="0">
                <a:pos x="connsiteX15132" y="connsiteY15132"/>
              </a:cxn>
              <a:cxn ang="0">
                <a:pos x="connsiteX15133" y="connsiteY15133"/>
              </a:cxn>
              <a:cxn ang="0">
                <a:pos x="connsiteX15134" y="connsiteY15134"/>
              </a:cxn>
              <a:cxn ang="0">
                <a:pos x="connsiteX15135" y="connsiteY15135"/>
              </a:cxn>
              <a:cxn ang="0">
                <a:pos x="connsiteX15136" y="connsiteY15136"/>
              </a:cxn>
              <a:cxn ang="0">
                <a:pos x="connsiteX15137" y="connsiteY15137"/>
              </a:cxn>
              <a:cxn ang="0">
                <a:pos x="connsiteX15138" y="connsiteY15138"/>
              </a:cxn>
              <a:cxn ang="0">
                <a:pos x="connsiteX15139" y="connsiteY15139"/>
              </a:cxn>
              <a:cxn ang="0">
                <a:pos x="connsiteX15140" y="connsiteY15140"/>
              </a:cxn>
              <a:cxn ang="0">
                <a:pos x="connsiteX15141" y="connsiteY15141"/>
              </a:cxn>
              <a:cxn ang="0">
                <a:pos x="connsiteX15142" y="connsiteY15142"/>
              </a:cxn>
              <a:cxn ang="0">
                <a:pos x="connsiteX15143" y="connsiteY15143"/>
              </a:cxn>
              <a:cxn ang="0">
                <a:pos x="connsiteX15144" y="connsiteY15144"/>
              </a:cxn>
              <a:cxn ang="0">
                <a:pos x="connsiteX15145" y="connsiteY15145"/>
              </a:cxn>
              <a:cxn ang="0">
                <a:pos x="connsiteX15146" y="connsiteY15146"/>
              </a:cxn>
              <a:cxn ang="0">
                <a:pos x="connsiteX15147" y="connsiteY15147"/>
              </a:cxn>
              <a:cxn ang="0">
                <a:pos x="connsiteX15148" y="connsiteY15148"/>
              </a:cxn>
              <a:cxn ang="0">
                <a:pos x="connsiteX15149" y="connsiteY15149"/>
              </a:cxn>
              <a:cxn ang="0">
                <a:pos x="connsiteX15150" y="connsiteY15150"/>
              </a:cxn>
              <a:cxn ang="0">
                <a:pos x="connsiteX15151" y="connsiteY15151"/>
              </a:cxn>
              <a:cxn ang="0">
                <a:pos x="connsiteX15152" y="connsiteY15152"/>
              </a:cxn>
              <a:cxn ang="0">
                <a:pos x="connsiteX15153" y="connsiteY15153"/>
              </a:cxn>
              <a:cxn ang="0">
                <a:pos x="connsiteX15154" y="connsiteY15154"/>
              </a:cxn>
              <a:cxn ang="0">
                <a:pos x="connsiteX15155" y="connsiteY15155"/>
              </a:cxn>
              <a:cxn ang="0">
                <a:pos x="connsiteX15156" y="connsiteY15156"/>
              </a:cxn>
              <a:cxn ang="0">
                <a:pos x="connsiteX15157" y="connsiteY15157"/>
              </a:cxn>
              <a:cxn ang="0">
                <a:pos x="connsiteX15158" y="connsiteY15158"/>
              </a:cxn>
              <a:cxn ang="0">
                <a:pos x="connsiteX15159" y="connsiteY15159"/>
              </a:cxn>
              <a:cxn ang="0">
                <a:pos x="connsiteX15160" y="connsiteY15160"/>
              </a:cxn>
              <a:cxn ang="0">
                <a:pos x="connsiteX15161" y="connsiteY15161"/>
              </a:cxn>
              <a:cxn ang="0">
                <a:pos x="connsiteX15162" y="connsiteY15162"/>
              </a:cxn>
              <a:cxn ang="0">
                <a:pos x="connsiteX15163" y="connsiteY15163"/>
              </a:cxn>
              <a:cxn ang="0">
                <a:pos x="connsiteX15164" y="connsiteY15164"/>
              </a:cxn>
              <a:cxn ang="0">
                <a:pos x="connsiteX15165" y="connsiteY15165"/>
              </a:cxn>
              <a:cxn ang="0">
                <a:pos x="connsiteX15166" y="connsiteY15166"/>
              </a:cxn>
              <a:cxn ang="0">
                <a:pos x="connsiteX15167" y="connsiteY15167"/>
              </a:cxn>
              <a:cxn ang="0">
                <a:pos x="connsiteX15168" y="connsiteY15168"/>
              </a:cxn>
              <a:cxn ang="0">
                <a:pos x="connsiteX15169" y="connsiteY15169"/>
              </a:cxn>
              <a:cxn ang="0">
                <a:pos x="connsiteX15170" y="connsiteY15170"/>
              </a:cxn>
              <a:cxn ang="0">
                <a:pos x="connsiteX15171" y="connsiteY15171"/>
              </a:cxn>
              <a:cxn ang="0">
                <a:pos x="connsiteX15172" y="connsiteY15172"/>
              </a:cxn>
              <a:cxn ang="0">
                <a:pos x="connsiteX15173" y="connsiteY15173"/>
              </a:cxn>
              <a:cxn ang="0">
                <a:pos x="connsiteX15174" y="connsiteY15174"/>
              </a:cxn>
              <a:cxn ang="0">
                <a:pos x="connsiteX15175" y="connsiteY15175"/>
              </a:cxn>
              <a:cxn ang="0">
                <a:pos x="connsiteX15176" y="connsiteY15176"/>
              </a:cxn>
              <a:cxn ang="0">
                <a:pos x="connsiteX15177" y="connsiteY15177"/>
              </a:cxn>
              <a:cxn ang="0">
                <a:pos x="connsiteX15178" y="connsiteY15178"/>
              </a:cxn>
              <a:cxn ang="0">
                <a:pos x="connsiteX15179" y="connsiteY15179"/>
              </a:cxn>
              <a:cxn ang="0">
                <a:pos x="connsiteX15180" y="connsiteY15180"/>
              </a:cxn>
              <a:cxn ang="0">
                <a:pos x="connsiteX15181" y="connsiteY15181"/>
              </a:cxn>
              <a:cxn ang="0">
                <a:pos x="connsiteX15182" y="connsiteY15182"/>
              </a:cxn>
              <a:cxn ang="0">
                <a:pos x="connsiteX15183" y="connsiteY15183"/>
              </a:cxn>
              <a:cxn ang="0">
                <a:pos x="connsiteX15184" y="connsiteY15184"/>
              </a:cxn>
              <a:cxn ang="0">
                <a:pos x="connsiteX15185" y="connsiteY15185"/>
              </a:cxn>
              <a:cxn ang="0">
                <a:pos x="connsiteX15186" y="connsiteY15186"/>
              </a:cxn>
              <a:cxn ang="0">
                <a:pos x="connsiteX15187" y="connsiteY15187"/>
              </a:cxn>
              <a:cxn ang="0">
                <a:pos x="connsiteX15188" y="connsiteY15188"/>
              </a:cxn>
              <a:cxn ang="0">
                <a:pos x="connsiteX15189" y="connsiteY15189"/>
              </a:cxn>
              <a:cxn ang="0">
                <a:pos x="connsiteX15190" y="connsiteY15190"/>
              </a:cxn>
              <a:cxn ang="0">
                <a:pos x="connsiteX15191" y="connsiteY15191"/>
              </a:cxn>
              <a:cxn ang="0">
                <a:pos x="connsiteX15192" y="connsiteY15192"/>
              </a:cxn>
              <a:cxn ang="0">
                <a:pos x="connsiteX15193" y="connsiteY15193"/>
              </a:cxn>
              <a:cxn ang="0">
                <a:pos x="connsiteX15194" y="connsiteY15194"/>
              </a:cxn>
              <a:cxn ang="0">
                <a:pos x="connsiteX15195" y="connsiteY15195"/>
              </a:cxn>
              <a:cxn ang="0">
                <a:pos x="connsiteX15196" y="connsiteY15196"/>
              </a:cxn>
              <a:cxn ang="0">
                <a:pos x="connsiteX15197" y="connsiteY15197"/>
              </a:cxn>
              <a:cxn ang="0">
                <a:pos x="connsiteX15198" y="connsiteY15198"/>
              </a:cxn>
              <a:cxn ang="0">
                <a:pos x="connsiteX15199" y="connsiteY15199"/>
              </a:cxn>
              <a:cxn ang="0">
                <a:pos x="connsiteX15200" y="connsiteY15200"/>
              </a:cxn>
              <a:cxn ang="0">
                <a:pos x="connsiteX15201" y="connsiteY15201"/>
              </a:cxn>
              <a:cxn ang="0">
                <a:pos x="connsiteX15202" y="connsiteY15202"/>
              </a:cxn>
              <a:cxn ang="0">
                <a:pos x="connsiteX15203" y="connsiteY15203"/>
              </a:cxn>
              <a:cxn ang="0">
                <a:pos x="connsiteX15204" y="connsiteY15204"/>
              </a:cxn>
              <a:cxn ang="0">
                <a:pos x="connsiteX15205" y="connsiteY15205"/>
              </a:cxn>
              <a:cxn ang="0">
                <a:pos x="connsiteX15206" y="connsiteY15206"/>
              </a:cxn>
              <a:cxn ang="0">
                <a:pos x="connsiteX15207" y="connsiteY15207"/>
              </a:cxn>
              <a:cxn ang="0">
                <a:pos x="connsiteX15208" y="connsiteY15208"/>
              </a:cxn>
              <a:cxn ang="0">
                <a:pos x="connsiteX15209" y="connsiteY15209"/>
              </a:cxn>
              <a:cxn ang="0">
                <a:pos x="connsiteX15210" y="connsiteY15210"/>
              </a:cxn>
              <a:cxn ang="0">
                <a:pos x="connsiteX15211" y="connsiteY15211"/>
              </a:cxn>
              <a:cxn ang="0">
                <a:pos x="connsiteX15212" y="connsiteY15212"/>
              </a:cxn>
              <a:cxn ang="0">
                <a:pos x="connsiteX15213" y="connsiteY15213"/>
              </a:cxn>
              <a:cxn ang="0">
                <a:pos x="connsiteX15214" y="connsiteY15214"/>
              </a:cxn>
              <a:cxn ang="0">
                <a:pos x="connsiteX15215" y="connsiteY15215"/>
              </a:cxn>
              <a:cxn ang="0">
                <a:pos x="connsiteX15216" y="connsiteY15216"/>
              </a:cxn>
              <a:cxn ang="0">
                <a:pos x="connsiteX15217" y="connsiteY15217"/>
              </a:cxn>
              <a:cxn ang="0">
                <a:pos x="connsiteX15218" y="connsiteY15218"/>
              </a:cxn>
              <a:cxn ang="0">
                <a:pos x="connsiteX15219" y="connsiteY15219"/>
              </a:cxn>
              <a:cxn ang="0">
                <a:pos x="connsiteX15220" y="connsiteY15220"/>
              </a:cxn>
              <a:cxn ang="0">
                <a:pos x="connsiteX15221" y="connsiteY15221"/>
              </a:cxn>
              <a:cxn ang="0">
                <a:pos x="connsiteX15222" y="connsiteY15222"/>
              </a:cxn>
              <a:cxn ang="0">
                <a:pos x="connsiteX15223" y="connsiteY15223"/>
              </a:cxn>
              <a:cxn ang="0">
                <a:pos x="connsiteX15224" y="connsiteY15224"/>
              </a:cxn>
              <a:cxn ang="0">
                <a:pos x="connsiteX15225" y="connsiteY15225"/>
              </a:cxn>
              <a:cxn ang="0">
                <a:pos x="connsiteX15226" y="connsiteY15226"/>
              </a:cxn>
              <a:cxn ang="0">
                <a:pos x="connsiteX15227" y="connsiteY15227"/>
              </a:cxn>
              <a:cxn ang="0">
                <a:pos x="connsiteX15228" y="connsiteY15228"/>
              </a:cxn>
              <a:cxn ang="0">
                <a:pos x="connsiteX15229" y="connsiteY15229"/>
              </a:cxn>
              <a:cxn ang="0">
                <a:pos x="connsiteX15230" y="connsiteY15230"/>
              </a:cxn>
              <a:cxn ang="0">
                <a:pos x="connsiteX15231" y="connsiteY15231"/>
              </a:cxn>
              <a:cxn ang="0">
                <a:pos x="connsiteX15232" y="connsiteY15232"/>
              </a:cxn>
              <a:cxn ang="0">
                <a:pos x="connsiteX15233" y="connsiteY15233"/>
              </a:cxn>
              <a:cxn ang="0">
                <a:pos x="connsiteX15234" y="connsiteY15234"/>
              </a:cxn>
              <a:cxn ang="0">
                <a:pos x="connsiteX15235" y="connsiteY15235"/>
              </a:cxn>
              <a:cxn ang="0">
                <a:pos x="connsiteX15236" y="connsiteY15236"/>
              </a:cxn>
              <a:cxn ang="0">
                <a:pos x="connsiteX15237" y="connsiteY15237"/>
              </a:cxn>
              <a:cxn ang="0">
                <a:pos x="connsiteX15238" y="connsiteY15238"/>
              </a:cxn>
              <a:cxn ang="0">
                <a:pos x="connsiteX15239" y="connsiteY15239"/>
              </a:cxn>
              <a:cxn ang="0">
                <a:pos x="connsiteX15240" y="connsiteY15240"/>
              </a:cxn>
              <a:cxn ang="0">
                <a:pos x="connsiteX15241" y="connsiteY15241"/>
              </a:cxn>
              <a:cxn ang="0">
                <a:pos x="connsiteX15242" y="connsiteY15242"/>
              </a:cxn>
              <a:cxn ang="0">
                <a:pos x="connsiteX15243" y="connsiteY15243"/>
              </a:cxn>
              <a:cxn ang="0">
                <a:pos x="connsiteX15244" y="connsiteY15244"/>
              </a:cxn>
              <a:cxn ang="0">
                <a:pos x="connsiteX15245" y="connsiteY15245"/>
              </a:cxn>
              <a:cxn ang="0">
                <a:pos x="connsiteX15246" y="connsiteY15246"/>
              </a:cxn>
              <a:cxn ang="0">
                <a:pos x="connsiteX15247" y="connsiteY15247"/>
              </a:cxn>
              <a:cxn ang="0">
                <a:pos x="connsiteX15248" y="connsiteY15248"/>
              </a:cxn>
              <a:cxn ang="0">
                <a:pos x="connsiteX15249" y="connsiteY15249"/>
              </a:cxn>
              <a:cxn ang="0">
                <a:pos x="connsiteX15250" y="connsiteY15250"/>
              </a:cxn>
              <a:cxn ang="0">
                <a:pos x="connsiteX15251" y="connsiteY15251"/>
              </a:cxn>
              <a:cxn ang="0">
                <a:pos x="connsiteX15252" y="connsiteY15252"/>
              </a:cxn>
              <a:cxn ang="0">
                <a:pos x="connsiteX15253" y="connsiteY15253"/>
              </a:cxn>
              <a:cxn ang="0">
                <a:pos x="connsiteX15254" y="connsiteY15254"/>
              </a:cxn>
              <a:cxn ang="0">
                <a:pos x="connsiteX15255" y="connsiteY15255"/>
              </a:cxn>
              <a:cxn ang="0">
                <a:pos x="connsiteX15256" y="connsiteY15256"/>
              </a:cxn>
              <a:cxn ang="0">
                <a:pos x="connsiteX15257" y="connsiteY15257"/>
              </a:cxn>
              <a:cxn ang="0">
                <a:pos x="connsiteX15258" y="connsiteY15258"/>
              </a:cxn>
              <a:cxn ang="0">
                <a:pos x="connsiteX15259" y="connsiteY15259"/>
              </a:cxn>
              <a:cxn ang="0">
                <a:pos x="connsiteX15260" y="connsiteY15260"/>
              </a:cxn>
              <a:cxn ang="0">
                <a:pos x="connsiteX15261" y="connsiteY15261"/>
              </a:cxn>
              <a:cxn ang="0">
                <a:pos x="connsiteX15262" y="connsiteY15262"/>
              </a:cxn>
              <a:cxn ang="0">
                <a:pos x="connsiteX15263" y="connsiteY15263"/>
              </a:cxn>
              <a:cxn ang="0">
                <a:pos x="connsiteX15264" y="connsiteY15264"/>
              </a:cxn>
              <a:cxn ang="0">
                <a:pos x="connsiteX15265" y="connsiteY15265"/>
              </a:cxn>
              <a:cxn ang="0">
                <a:pos x="connsiteX15266" y="connsiteY15266"/>
              </a:cxn>
              <a:cxn ang="0">
                <a:pos x="connsiteX15267" y="connsiteY15267"/>
              </a:cxn>
              <a:cxn ang="0">
                <a:pos x="connsiteX15268" y="connsiteY15268"/>
              </a:cxn>
              <a:cxn ang="0">
                <a:pos x="connsiteX15269" y="connsiteY15269"/>
              </a:cxn>
              <a:cxn ang="0">
                <a:pos x="connsiteX15270" y="connsiteY15270"/>
              </a:cxn>
              <a:cxn ang="0">
                <a:pos x="connsiteX15271" y="connsiteY15271"/>
              </a:cxn>
              <a:cxn ang="0">
                <a:pos x="connsiteX15272" y="connsiteY15272"/>
              </a:cxn>
              <a:cxn ang="0">
                <a:pos x="connsiteX15273" y="connsiteY15273"/>
              </a:cxn>
              <a:cxn ang="0">
                <a:pos x="connsiteX15274" y="connsiteY15274"/>
              </a:cxn>
              <a:cxn ang="0">
                <a:pos x="connsiteX15275" y="connsiteY15275"/>
              </a:cxn>
              <a:cxn ang="0">
                <a:pos x="connsiteX15276" y="connsiteY15276"/>
              </a:cxn>
              <a:cxn ang="0">
                <a:pos x="connsiteX15277" y="connsiteY15277"/>
              </a:cxn>
              <a:cxn ang="0">
                <a:pos x="connsiteX15278" y="connsiteY15278"/>
              </a:cxn>
              <a:cxn ang="0">
                <a:pos x="connsiteX15279" y="connsiteY15279"/>
              </a:cxn>
              <a:cxn ang="0">
                <a:pos x="connsiteX15280" y="connsiteY15280"/>
              </a:cxn>
              <a:cxn ang="0">
                <a:pos x="connsiteX15281" y="connsiteY15281"/>
              </a:cxn>
              <a:cxn ang="0">
                <a:pos x="connsiteX15282" y="connsiteY15282"/>
              </a:cxn>
              <a:cxn ang="0">
                <a:pos x="connsiteX15283" y="connsiteY15283"/>
              </a:cxn>
              <a:cxn ang="0">
                <a:pos x="connsiteX15284" y="connsiteY15284"/>
              </a:cxn>
              <a:cxn ang="0">
                <a:pos x="connsiteX15285" y="connsiteY15285"/>
              </a:cxn>
              <a:cxn ang="0">
                <a:pos x="connsiteX15286" y="connsiteY15286"/>
              </a:cxn>
              <a:cxn ang="0">
                <a:pos x="connsiteX15287" y="connsiteY15287"/>
              </a:cxn>
              <a:cxn ang="0">
                <a:pos x="connsiteX15288" y="connsiteY15288"/>
              </a:cxn>
              <a:cxn ang="0">
                <a:pos x="connsiteX15289" y="connsiteY15289"/>
              </a:cxn>
              <a:cxn ang="0">
                <a:pos x="connsiteX15290" y="connsiteY15290"/>
              </a:cxn>
              <a:cxn ang="0">
                <a:pos x="connsiteX15291" y="connsiteY15291"/>
              </a:cxn>
              <a:cxn ang="0">
                <a:pos x="connsiteX15292" y="connsiteY15292"/>
              </a:cxn>
              <a:cxn ang="0">
                <a:pos x="connsiteX15293" y="connsiteY15293"/>
              </a:cxn>
              <a:cxn ang="0">
                <a:pos x="connsiteX15294" y="connsiteY15294"/>
              </a:cxn>
              <a:cxn ang="0">
                <a:pos x="connsiteX15295" y="connsiteY15295"/>
              </a:cxn>
              <a:cxn ang="0">
                <a:pos x="connsiteX15296" y="connsiteY15296"/>
              </a:cxn>
              <a:cxn ang="0">
                <a:pos x="connsiteX15297" y="connsiteY15297"/>
              </a:cxn>
              <a:cxn ang="0">
                <a:pos x="connsiteX15298" y="connsiteY15298"/>
              </a:cxn>
              <a:cxn ang="0">
                <a:pos x="connsiteX15299" y="connsiteY15299"/>
              </a:cxn>
              <a:cxn ang="0">
                <a:pos x="connsiteX15300" y="connsiteY15300"/>
              </a:cxn>
              <a:cxn ang="0">
                <a:pos x="connsiteX15301" y="connsiteY15301"/>
              </a:cxn>
              <a:cxn ang="0">
                <a:pos x="connsiteX15302" y="connsiteY15302"/>
              </a:cxn>
              <a:cxn ang="0">
                <a:pos x="connsiteX15303" y="connsiteY15303"/>
              </a:cxn>
              <a:cxn ang="0">
                <a:pos x="connsiteX15304" y="connsiteY15304"/>
              </a:cxn>
              <a:cxn ang="0">
                <a:pos x="connsiteX15305" y="connsiteY15305"/>
              </a:cxn>
              <a:cxn ang="0">
                <a:pos x="connsiteX15306" y="connsiteY15306"/>
              </a:cxn>
              <a:cxn ang="0">
                <a:pos x="connsiteX15307" y="connsiteY15307"/>
              </a:cxn>
              <a:cxn ang="0">
                <a:pos x="connsiteX15308" y="connsiteY15308"/>
              </a:cxn>
              <a:cxn ang="0">
                <a:pos x="connsiteX15309" y="connsiteY15309"/>
              </a:cxn>
              <a:cxn ang="0">
                <a:pos x="connsiteX15310" y="connsiteY15310"/>
              </a:cxn>
              <a:cxn ang="0">
                <a:pos x="connsiteX15311" y="connsiteY15311"/>
              </a:cxn>
              <a:cxn ang="0">
                <a:pos x="connsiteX15312" y="connsiteY15312"/>
              </a:cxn>
              <a:cxn ang="0">
                <a:pos x="connsiteX15313" y="connsiteY15313"/>
              </a:cxn>
              <a:cxn ang="0">
                <a:pos x="connsiteX15314" y="connsiteY15314"/>
              </a:cxn>
              <a:cxn ang="0">
                <a:pos x="connsiteX15315" y="connsiteY15315"/>
              </a:cxn>
              <a:cxn ang="0">
                <a:pos x="connsiteX15316" y="connsiteY15316"/>
              </a:cxn>
              <a:cxn ang="0">
                <a:pos x="connsiteX15317" y="connsiteY15317"/>
              </a:cxn>
              <a:cxn ang="0">
                <a:pos x="connsiteX15318" y="connsiteY15318"/>
              </a:cxn>
              <a:cxn ang="0">
                <a:pos x="connsiteX15319" y="connsiteY15319"/>
              </a:cxn>
              <a:cxn ang="0">
                <a:pos x="connsiteX15320" y="connsiteY15320"/>
              </a:cxn>
              <a:cxn ang="0">
                <a:pos x="connsiteX15321" y="connsiteY15321"/>
              </a:cxn>
              <a:cxn ang="0">
                <a:pos x="connsiteX15322" y="connsiteY15322"/>
              </a:cxn>
              <a:cxn ang="0">
                <a:pos x="connsiteX15323" y="connsiteY15323"/>
              </a:cxn>
              <a:cxn ang="0">
                <a:pos x="connsiteX15324" y="connsiteY15324"/>
              </a:cxn>
              <a:cxn ang="0">
                <a:pos x="connsiteX15325" y="connsiteY15325"/>
              </a:cxn>
              <a:cxn ang="0">
                <a:pos x="connsiteX15326" y="connsiteY15326"/>
              </a:cxn>
              <a:cxn ang="0">
                <a:pos x="connsiteX15327" y="connsiteY15327"/>
              </a:cxn>
              <a:cxn ang="0">
                <a:pos x="connsiteX15328" y="connsiteY15328"/>
              </a:cxn>
              <a:cxn ang="0">
                <a:pos x="connsiteX15329" y="connsiteY15329"/>
              </a:cxn>
              <a:cxn ang="0">
                <a:pos x="connsiteX15330" y="connsiteY15330"/>
              </a:cxn>
              <a:cxn ang="0">
                <a:pos x="connsiteX15331" y="connsiteY15331"/>
              </a:cxn>
              <a:cxn ang="0">
                <a:pos x="connsiteX15332" y="connsiteY15332"/>
              </a:cxn>
              <a:cxn ang="0">
                <a:pos x="connsiteX15333" y="connsiteY15333"/>
              </a:cxn>
              <a:cxn ang="0">
                <a:pos x="connsiteX15334" y="connsiteY15334"/>
              </a:cxn>
              <a:cxn ang="0">
                <a:pos x="connsiteX15335" y="connsiteY15335"/>
              </a:cxn>
              <a:cxn ang="0">
                <a:pos x="connsiteX15336" y="connsiteY15336"/>
              </a:cxn>
              <a:cxn ang="0">
                <a:pos x="connsiteX15337" y="connsiteY15337"/>
              </a:cxn>
              <a:cxn ang="0">
                <a:pos x="connsiteX15338" y="connsiteY15338"/>
              </a:cxn>
              <a:cxn ang="0">
                <a:pos x="connsiteX15339" y="connsiteY15339"/>
              </a:cxn>
              <a:cxn ang="0">
                <a:pos x="connsiteX15340" y="connsiteY15340"/>
              </a:cxn>
              <a:cxn ang="0">
                <a:pos x="connsiteX15341" y="connsiteY15341"/>
              </a:cxn>
              <a:cxn ang="0">
                <a:pos x="connsiteX15342" y="connsiteY15342"/>
              </a:cxn>
              <a:cxn ang="0">
                <a:pos x="connsiteX15343" y="connsiteY15343"/>
              </a:cxn>
              <a:cxn ang="0">
                <a:pos x="connsiteX15344" y="connsiteY15344"/>
              </a:cxn>
              <a:cxn ang="0">
                <a:pos x="connsiteX15345" y="connsiteY15345"/>
              </a:cxn>
              <a:cxn ang="0">
                <a:pos x="connsiteX15346" y="connsiteY15346"/>
              </a:cxn>
              <a:cxn ang="0">
                <a:pos x="connsiteX15347" y="connsiteY15347"/>
              </a:cxn>
              <a:cxn ang="0">
                <a:pos x="connsiteX15348" y="connsiteY15348"/>
              </a:cxn>
              <a:cxn ang="0">
                <a:pos x="connsiteX15349" y="connsiteY15349"/>
              </a:cxn>
              <a:cxn ang="0">
                <a:pos x="connsiteX15350" y="connsiteY15350"/>
              </a:cxn>
              <a:cxn ang="0">
                <a:pos x="connsiteX15351" y="connsiteY15351"/>
              </a:cxn>
              <a:cxn ang="0">
                <a:pos x="connsiteX15352" y="connsiteY15352"/>
              </a:cxn>
              <a:cxn ang="0">
                <a:pos x="connsiteX15353" y="connsiteY15353"/>
              </a:cxn>
              <a:cxn ang="0">
                <a:pos x="connsiteX15354" y="connsiteY15354"/>
              </a:cxn>
              <a:cxn ang="0">
                <a:pos x="connsiteX15355" y="connsiteY15355"/>
              </a:cxn>
              <a:cxn ang="0">
                <a:pos x="connsiteX15356" y="connsiteY15356"/>
              </a:cxn>
              <a:cxn ang="0">
                <a:pos x="connsiteX15357" y="connsiteY15357"/>
              </a:cxn>
              <a:cxn ang="0">
                <a:pos x="connsiteX15358" y="connsiteY15358"/>
              </a:cxn>
              <a:cxn ang="0">
                <a:pos x="connsiteX15359" y="connsiteY15359"/>
              </a:cxn>
              <a:cxn ang="0">
                <a:pos x="connsiteX15360" y="connsiteY15360"/>
              </a:cxn>
              <a:cxn ang="0">
                <a:pos x="connsiteX15361" y="connsiteY15361"/>
              </a:cxn>
              <a:cxn ang="0">
                <a:pos x="connsiteX15362" y="connsiteY15362"/>
              </a:cxn>
              <a:cxn ang="0">
                <a:pos x="connsiteX15363" y="connsiteY15363"/>
              </a:cxn>
              <a:cxn ang="0">
                <a:pos x="connsiteX15364" y="connsiteY15364"/>
              </a:cxn>
              <a:cxn ang="0">
                <a:pos x="connsiteX15365" y="connsiteY15365"/>
              </a:cxn>
              <a:cxn ang="0">
                <a:pos x="connsiteX15366" y="connsiteY15366"/>
              </a:cxn>
              <a:cxn ang="0">
                <a:pos x="connsiteX15367" y="connsiteY15367"/>
              </a:cxn>
              <a:cxn ang="0">
                <a:pos x="connsiteX15368" y="connsiteY15368"/>
              </a:cxn>
              <a:cxn ang="0">
                <a:pos x="connsiteX15369" y="connsiteY15369"/>
              </a:cxn>
              <a:cxn ang="0">
                <a:pos x="connsiteX15370" y="connsiteY15370"/>
              </a:cxn>
              <a:cxn ang="0">
                <a:pos x="connsiteX15371" y="connsiteY15371"/>
              </a:cxn>
              <a:cxn ang="0">
                <a:pos x="connsiteX15372" y="connsiteY15372"/>
              </a:cxn>
              <a:cxn ang="0">
                <a:pos x="connsiteX15373" y="connsiteY15373"/>
              </a:cxn>
              <a:cxn ang="0">
                <a:pos x="connsiteX15374" y="connsiteY15374"/>
              </a:cxn>
              <a:cxn ang="0">
                <a:pos x="connsiteX15375" y="connsiteY15375"/>
              </a:cxn>
              <a:cxn ang="0">
                <a:pos x="connsiteX15376" y="connsiteY15376"/>
              </a:cxn>
              <a:cxn ang="0">
                <a:pos x="connsiteX15377" y="connsiteY15377"/>
              </a:cxn>
              <a:cxn ang="0">
                <a:pos x="connsiteX15378" y="connsiteY15378"/>
              </a:cxn>
              <a:cxn ang="0">
                <a:pos x="connsiteX15379" y="connsiteY15379"/>
              </a:cxn>
              <a:cxn ang="0">
                <a:pos x="connsiteX15380" y="connsiteY15380"/>
              </a:cxn>
              <a:cxn ang="0">
                <a:pos x="connsiteX15381" y="connsiteY15381"/>
              </a:cxn>
              <a:cxn ang="0">
                <a:pos x="connsiteX15382" y="connsiteY15382"/>
              </a:cxn>
              <a:cxn ang="0">
                <a:pos x="connsiteX15383" y="connsiteY15383"/>
              </a:cxn>
              <a:cxn ang="0">
                <a:pos x="connsiteX15384" y="connsiteY15384"/>
              </a:cxn>
              <a:cxn ang="0">
                <a:pos x="connsiteX15385" y="connsiteY15385"/>
              </a:cxn>
              <a:cxn ang="0">
                <a:pos x="connsiteX15386" y="connsiteY15386"/>
              </a:cxn>
              <a:cxn ang="0">
                <a:pos x="connsiteX15387" y="connsiteY15387"/>
              </a:cxn>
              <a:cxn ang="0">
                <a:pos x="connsiteX15388" y="connsiteY15388"/>
              </a:cxn>
              <a:cxn ang="0">
                <a:pos x="connsiteX15389" y="connsiteY15389"/>
              </a:cxn>
              <a:cxn ang="0">
                <a:pos x="connsiteX15390" y="connsiteY15390"/>
              </a:cxn>
              <a:cxn ang="0">
                <a:pos x="connsiteX15391" y="connsiteY15391"/>
              </a:cxn>
              <a:cxn ang="0">
                <a:pos x="connsiteX15392" y="connsiteY15392"/>
              </a:cxn>
              <a:cxn ang="0">
                <a:pos x="connsiteX15393" y="connsiteY15393"/>
              </a:cxn>
              <a:cxn ang="0">
                <a:pos x="connsiteX15394" y="connsiteY15394"/>
              </a:cxn>
              <a:cxn ang="0">
                <a:pos x="connsiteX15395" y="connsiteY15395"/>
              </a:cxn>
              <a:cxn ang="0">
                <a:pos x="connsiteX15396" y="connsiteY15396"/>
              </a:cxn>
              <a:cxn ang="0">
                <a:pos x="connsiteX15397" y="connsiteY15397"/>
              </a:cxn>
              <a:cxn ang="0">
                <a:pos x="connsiteX15398" y="connsiteY15398"/>
              </a:cxn>
              <a:cxn ang="0">
                <a:pos x="connsiteX15399" y="connsiteY15399"/>
              </a:cxn>
              <a:cxn ang="0">
                <a:pos x="connsiteX15400" y="connsiteY15400"/>
              </a:cxn>
              <a:cxn ang="0">
                <a:pos x="connsiteX15401" y="connsiteY15401"/>
              </a:cxn>
              <a:cxn ang="0">
                <a:pos x="connsiteX15402" y="connsiteY15402"/>
              </a:cxn>
              <a:cxn ang="0">
                <a:pos x="connsiteX15403" y="connsiteY15403"/>
              </a:cxn>
              <a:cxn ang="0">
                <a:pos x="connsiteX15404" y="connsiteY15404"/>
              </a:cxn>
              <a:cxn ang="0">
                <a:pos x="connsiteX15405" y="connsiteY15405"/>
              </a:cxn>
              <a:cxn ang="0">
                <a:pos x="connsiteX15406" y="connsiteY15406"/>
              </a:cxn>
              <a:cxn ang="0">
                <a:pos x="connsiteX15407" y="connsiteY15407"/>
              </a:cxn>
              <a:cxn ang="0">
                <a:pos x="connsiteX15408" y="connsiteY15408"/>
              </a:cxn>
              <a:cxn ang="0">
                <a:pos x="connsiteX15409" y="connsiteY15409"/>
              </a:cxn>
              <a:cxn ang="0">
                <a:pos x="connsiteX15410" y="connsiteY15410"/>
              </a:cxn>
              <a:cxn ang="0">
                <a:pos x="connsiteX15411" y="connsiteY15411"/>
              </a:cxn>
              <a:cxn ang="0">
                <a:pos x="connsiteX15412" y="connsiteY15412"/>
              </a:cxn>
              <a:cxn ang="0">
                <a:pos x="connsiteX15413" y="connsiteY15413"/>
              </a:cxn>
              <a:cxn ang="0">
                <a:pos x="connsiteX15414" y="connsiteY15414"/>
              </a:cxn>
              <a:cxn ang="0">
                <a:pos x="connsiteX15415" y="connsiteY15415"/>
              </a:cxn>
              <a:cxn ang="0">
                <a:pos x="connsiteX15416" y="connsiteY15416"/>
              </a:cxn>
              <a:cxn ang="0">
                <a:pos x="connsiteX15417" y="connsiteY15417"/>
              </a:cxn>
              <a:cxn ang="0">
                <a:pos x="connsiteX15418" y="connsiteY15418"/>
              </a:cxn>
              <a:cxn ang="0">
                <a:pos x="connsiteX15419" y="connsiteY15419"/>
              </a:cxn>
              <a:cxn ang="0">
                <a:pos x="connsiteX15420" y="connsiteY15420"/>
              </a:cxn>
              <a:cxn ang="0">
                <a:pos x="connsiteX15421" y="connsiteY15421"/>
              </a:cxn>
              <a:cxn ang="0">
                <a:pos x="connsiteX15422" y="connsiteY15422"/>
              </a:cxn>
              <a:cxn ang="0">
                <a:pos x="connsiteX15423" y="connsiteY15423"/>
              </a:cxn>
              <a:cxn ang="0">
                <a:pos x="connsiteX15424" y="connsiteY15424"/>
              </a:cxn>
              <a:cxn ang="0">
                <a:pos x="connsiteX15425" y="connsiteY15425"/>
              </a:cxn>
              <a:cxn ang="0">
                <a:pos x="connsiteX15426" y="connsiteY15426"/>
              </a:cxn>
              <a:cxn ang="0">
                <a:pos x="connsiteX15427" y="connsiteY15427"/>
              </a:cxn>
              <a:cxn ang="0">
                <a:pos x="connsiteX15428" y="connsiteY15428"/>
              </a:cxn>
              <a:cxn ang="0">
                <a:pos x="connsiteX15429" y="connsiteY15429"/>
              </a:cxn>
              <a:cxn ang="0">
                <a:pos x="connsiteX15430" y="connsiteY15430"/>
              </a:cxn>
              <a:cxn ang="0">
                <a:pos x="connsiteX15431" y="connsiteY15431"/>
              </a:cxn>
              <a:cxn ang="0">
                <a:pos x="connsiteX15432" y="connsiteY15432"/>
              </a:cxn>
              <a:cxn ang="0">
                <a:pos x="connsiteX15433" y="connsiteY15433"/>
              </a:cxn>
              <a:cxn ang="0">
                <a:pos x="connsiteX15434" y="connsiteY15434"/>
              </a:cxn>
              <a:cxn ang="0">
                <a:pos x="connsiteX15435" y="connsiteY15435"/>
              </a:cxn>
              <a:cxn ang="0">
                <a:pos x="connsiteX15436" y="connsiteY15436"/>
              </a:cxn>
              <a:cxn ang="0">
                <a:pos x="connsiteX15437" y="connsiteY15437"/>
              </a:cxn>
              <a:cxn ang="0">
                <a:pos x="connsiteX15438" y="connsiteY15438"/>
              </a:cxn>
              <a:cxn ang="0">
                <a:pos x="connsiteX15439" y="connsiteY15439"/>
              </a:cxn>
              <a:cxn ang="0">
                <a:pos x="connsiteX15440" y="connsiteY15440"/>
              </a:cxn>
              <a:cxn ang="0">
                <a:pos x="connsiteX15441" y="connsiteY15441"/>
              </a:cxn>
              <a:cxn ang="0">
                <a:pos x="connsiteX15442" y="connsiteY15442"/>
              </a:cxn>
              <a:cxn ang="0">
                <a:pos x="connsiteX15443" y="connsiteY15443"/>
              </a:cxn>
              <a:cxn ang="0">
                <a:pos x="connsiteX15444" y="connsiteY15444"/>
              </a:cxn>
              <a:cxn ang="0">
                <a:pos x="connsiteX15445" y="connsiteY15445"/>
              </a:cxn>
              <a:cxn ang="0">
                <a:pos x="connsiteX15446" y="connsiteY15446"/>
              </a:cxn>
              <a:cxn ang="0">
                <a:pos x="connsiteX15447" y="connsiteY15447"/>
              </a:cxn>
              <a:cxn ang="0">
                <a:pos x="connsiteX15448" y="connsiteY15448"/>
              </a:cxn>
              <a:cxn ang="0">
                <a:pos x="connsiteX15449" y="connsiteY15449"/>
              </a:cxn>
              <a:cxn ang="0">
                <a:pos x="connsiteX15450" y="connsiteY15450"/>
              </a:cxn>
              <a:cxn ang="0">
                <a:pos x="connsiteX15451" y="connsiteY15451"/>
              </a:cxn>
              <a:cxn ang="0">
                <a:pos x="connsiteX15452" y="connsiteY15452"/>
              </a:cxn>
              <a:cxn ang="0">
                <a:pos x="connsiteX15453" y="connsiteY15453"/>
              </a:cxn>
              <a:cxn ang="0">
                <a:pos x="connsiteX15454" y="connsiteY15454"/>
              </a:cxn>
              <a:cxn ang="0">
                <a:pos x="connsiteX15455" y="connsiteY15455"/>
              </a:cxn>
              <a:cxn ang="0">
                <a:pos x="connsiteX15456" y="connsiteY15456"/>
              </a:cxn>
              <a:cxn ang="0">
                <a:pos x="connsiteX15457" y="connsiteY15457"/>
              </a:cxn>
              <a:cxn ang="0">
                <a:pos x="connsiteX15458" y="connsiteY15458"/>
              </a:cxn>
              <a:cxn ang="0">
                <a:pos x="connsiteX15459" y="connsiteY15459"/>
              </a:cxn>
              <a:cxn ang="0">
                <a:pos x="connsiteX15460" y="connsiteY15460"/>
              </a:cxn>
              <a:cxn ang="0">
                <a:pos x="connsiteX15461" y="connsiteY15461"/>
              </a:cxn>
              <a:cxn ang="0">
                <a:pos x="connsiteX15462" y="connsiteY15462"/>
              </a:cxn>
              <a:cxn ang="0">
                <a:pos x="connsiteX15463" y="connsiteY15463"/>
              </a:cxn>
              <a:cxn ang="0">
                <a:pos x="connsiteX15464" y="connsiteY15464"/>
              </a:cxn>
              <a:cxn ang="0">
                <a:pos x="connsiteX15465" y="connsiteY15465"/>
              </a:cxn>
              <a:cxn ang="0">
                <a:pos x="connsiteX15466" y="connsiteY15466"/>
              </a:cxn>
              <a:cxn ang="0">
                <a:pos x="connsiteX15467" y="connsiteY15467"/>
              </a:cxn>
              <a:cxn ang="0">
                <a:pos x="connsiteX15468" y="connsiteY15468"/>
              </a:cxn>
              <a:cxn ang="0">
                <a:pos x="connsiteX15469" y="connsiteY15469"/>
              </a:cxn>
              <a:cxn ang="0">
                <a:pos x="connsiteX15470" y="connsiteY15470"/>
              </a:cxn>
              <a:cxn ang="0">
                <a:pos x="connsiteX15471" y="connsiteY15471"/>
              </a:cxn>
              <a:cxn ang="0">
                <a:pos x="connsiteX15472" y="connsiteY15472"/>
              </a:cxn>
              <a:cxn ang="0">
                <a:pos x="connsiteX15473" y="connsiteY15473"/>
              </a:cxn>
              <a:cxn ang="0">
                <a:pos x="connsiteX15474" y="connsiteY15474"/>
              </a:cxn>
              <a:cxn ang="0">
                <a:pos x="connsiteX15475" y="connsiteY15475"/>
              </a:cxn>
              <a:cxn ang="0">
                <a:pos x="connsiteX15476" y="connsiteY15476"/>
              </a:cxn>
              <a:cxn ang="0">
                <a:pos x="connsiteX15477" y="connsiteY15477"/>
              </a:cxn>
              <a:cxn ang="0">
                <a:pos x="connsiteX15478" y="connsiteY15478"/>
              </a:cxn>
              <a:cxn ang="0">
                <a:pos x="connsiteX15479" y="connsiteY15479"/>
              </a:cxn>
              <a:cxn ang="0">
                <a:pos x="connsiteX15480" y="connsiteY15480"/>
              </a:cxn>
              <a:cxn ang="0">
                <a:pos x="connsiteX15481" y="connsiteY15481"/>
              </a:cxn>
              <a:cxn ang="0">
                <a:pos x="connsiteX15482" y="connsiteY15482"/>
              </a:cxn>
              <a:cxn ang="0">
                <a:pos x="connsiteX15483" y="connsiteY15483"/>
              </a:cxn>
              <a:cxn ang="0">
                <a:pos x="connsiteX15484" y="connsiteY15484"/>
              </a:cxn>
              <a:cxn ang="0">
                <a:pos x="connsiteX15485" y="connsiteY15485"/>
              </a:cxn>
              <a:cxn ang="0">
                <a:pos x="connsiteX15486" y="connsiteY15486"/>
              </a:cxn>
              <a:cxn ang="0">
                <a:pos x="connsiteX15487" y="connsiteY15487"/>
              </a:cxn>
              <a:cxn ang="0">
                <a:pos x="connsiteX15488" y="connsiteY15488"/>
              </a:cxn>
              <a:cxn ang="0">
                <a:pos x="connsiteX15489" y="connsiteY15489"/>
              </a:cxn>
              <a:cxn ang="0">
                <a:pos x="connsiteX15490" y="connsiteY15490"/>
              </a:cxn>
              <a:cxn ang="0">
                <a:pos x="connsiteX15491" y="connsiteY15491"/>
              </a:cxn>
              <a:cxn ang="0">
                <a:pos x="connsiteX15492" y="connsiteY15492"/>
              </a:cxn>
              <a:cxn ang="0">
                <a:pos x="connsiteX15493" y="connsiteY15493"/>
              </a:cxn>
              <a:cxn ang="0">
                <a:pos x="connsiteX15494" y="connsiteY15494"/>
              </a:cxn>
              <a:cxn ang="0">
                <a:pos x="connsiteX15495" y="connsiteY15495"/>
              </a:cxn>
              <a:cxn ang="0">
                <a:pos x="connsiteX15496" y="connsiteY15496"/>
              </a:cxn>
              <a:cxn ang="0">
                <a:pos x="connsiteX15497" y="connsiteY15497"/>
              </a:cxn>
              <a:cxn ang="0">
                <a:pos x="connsiteX15498" y="connsiteY15498"/>
              </a:cxn>
              <a:cxn ang="0">
                <a:pos x="connsiteX15499" y="connsiteY15499"/>
              </a:cxn>
              <a:cxn ang="0">
                <a:pos x="connsiteX15500" y="connsiteY15500"/>
              </a:cxn>
              <a:cxn ang="0">
                <a:pos x="connsiteX15501" y="connsiteY15501"/>
              </a:cxn>
              <a:cxn ang="0">
                <a:pos x="connsiteX15502" y="connsiteY15502"/>
              </a:cxn>
              <a:cxn ang="0">
                <a:pos x="connsiteX15503" y="connsiteY15503"/>
              </a:cxn>
              <a:cxn ang="0">
                <a:pos x="connsiteX15504" y="connsiteY15504"/>
              </a:cxn>
              <a:cxn ang="0">
                <a:pos x="connsiteX15505" y="connsiteY15505"/>
              </a:cxn>
              <a:cxn ang="0">
                <a:pos x="connsiteX15506" y="connsiteY15506"/>
              </a:cxn>
              <a:cxn ang="0">
                <a:pos x="connsiteX15507" y="connsiteY15507"/>
              </a:cxn>
              <a:cxn ang="0">
                <a:pos x="connsiteX15508" y="connsiteY15508"/>
              </a:cxn>
              <a:cxn ang="0">
                <a:pos x="connsiteX15509" y="connsiteY15509"/>
              </a:cxn>
              <a:cxn ang="0">
                <a:pos x="connsiteX15510" y="connsiteY15510"/>
              </a:cxn>
              <a:cxn ang="0">
                <a:pos x="connsiteX15511" y="connsiteY15511"/>
              </a:cxn>
              <a:cxn ang="0">
                <a:pos x="connsiteX15512" y="connsiteY15512"/>
              </a:cxn>
              <a:cxn ang="0">
                <a:pos x="connsiteX15513" y="connsiteY15513"/>
              </a:cxn>
              <a:cxn ang="0">
                <a:pos x="connsiteX15514" y="connsiteY15514"/>
              </a:cxn>
              <a:cxn ang="0">
                <a:pos x="connsiteX15515" y="connsiteY15515"/>
              </a:cxn>
              <a:cxn ang="0">
                <a:pos x="connsiteX15516" y="connsiteY15516"/>
              </a:cxn>
              <a:cxn ang="0">
                <a:pos x="connsiteX15517" y="connsiteY15517"/>
              </a:cxn>
              <a:cxn ang="0">
                <a:pos x="connsiteX15518" y="connsiteY15518"/>
              </a:cxn>
              <a:cxn ang="0">
                <a:pos x="connsiteX15519" y="connsiteY15519"/>
              </a:cxn>
              <a:cxn ang="0">
                <a:pos x="connsiteX15520" y="connsiteY15520"/>
              </a:cxn>
              <a:cxn ang="0">
                <a:pos x="connsiteX15521" y="connsiteY15521"/>
              </a:cxn>
              <a:cxn ang="0">
                <a:pos x="connsiteX15522" y="connsiteY15522"/>
              </a:cxn>
              <a:cxn ang="0">
                <a:pos x="connsiteX15523" y="connsiteY15523"/>
              </a:cxn>
              <a:cxn ang="0">
                <a:pos x="connsiteX15524" y="connsiteY15524"/>
              </a:cxn>
              <a:cxn ang="0">
                <a:pos x="connsiteX15525" y="connsiteY15525"/>
              </a:cxn>
              <a:cxn ang="0">
                <a:pos x="connsiteX15526" y="connsiteY15526"/>
              </a:cxn>
              <a:cxn ang="0">
                <a:pos x="connsiteX15527" y="connsiteY15527"/>
              </a:cxn>
              <a:cxn ang="0">
                <a:pos x="connsiteX15528" y="connsiteY15528"/>
              </a:cxn>
              <a:cxn ang="0">
                <a:pos x="connsiteX15529" y="connsiteY15529"/>
              </a:cxn>
              <a:cxn ang="0">
                <a:pos x="connsiteX15530" y="connsiteY15530"/>
              </a:cxn>
              <a:cxn ang="0">
                <a:pos x="connsiteX15531" y="connsiteY15531"/>
              </a:cxn>
              <a:cxn ang="0">
                <a:pos x="connsiteX15532" y="connsiteY15532"/>
              </a:cxn>
              <a:cxn ang="0">
                <a:pos x="connsiteX15533" y="connsiteY15533"/>
              </a:cxn>
              <a:cxn ang="0">
                <a:pos x="connsiteX15534" y="connsiteY15534"/>
              </a:cxn>
              <a:cxn ang="0">
                <a:pos x="connsiteX15535" y="connsiteY15535"/>
              </a:cxn>
              <a:cxn ang="0">
                <a:pos x="connsiteX15536" y="connsiteY15536"/>
              </a:cxn>
              <a:cxn ang="0">
                <a:pos x="connsiteX15537" y="connsiteY15537"/>
              </a:cxn>
              <a:cxn ang="0">
                <a:pos x="connsiteX15538" y="connsiteY15538"/>
              </a:cxn>
              <a:cxn ang="0">
                <a:pos x="connsiteX15539" y="connsiteY15539"/>
              </a:cxn>
              <a:cxn ang="0">
                <a:pos x="connsiteX15540" y="connsiteY15540"/>
              </a:cxn>
              <a:cxn ang="0">
                <a:pos x="connsiteX15541" y="connsiteY15541"/>
              </a:cxn>
              <a:cxn ang="0">
                <a:pos x="connsiteX15542" y="connsiteY15542"/>
              </a:cxn>
              <a:cxn ang="0">
                <a:pos x="connsiteX15543" y="connsiteY15543"/>
              </a:cxn>
              <a:cxn ang="0">
                <a:pos x="connsiteX15544" y="connsiteY15544"/>
              </a:cxn>
              <a:cxn ang="0">
                <a:pos x="connsiteX15545" y="connsiteY15545"/>
              </a:cxn>
              <a:cxn ang="0">
                <a:pos x="connsiteX15546" y="connsiteY15546"/>
              </a:cxn>
              <a:cxn ang="0">
                <a:pos x="connsiteX15547" y="connsiteY15547"/>
              </a:cxn>
              <a:cxn ang="0">
                <a:pos x="connsiteX15548" y="connsiteY15548"/>
              </a:cxn>
              <a:cxn ang="0">
                <a:pos x="connsiteX15549" y="connsiteY15549"/>
              </a:cxn>
              <a:cxn ang="0">
                <a:pos x="connsiteX15550" y="connsiteY15550"/>
              </a:cxn>
              <a:cxn ang="0">
                <a:pos x="connsiteX15551" y="connsiteY15551"/>
              </a:cxn>
              <a:cxn ang="0">
                <a:pos x="connsiteX15552" y="connsiteY15552"/>
              </a:cxn>
              <a:cxn ang="0">
                <a:pos x="connsiteX15553" y="connsiteY15553"/>
              </a:cxn>
              <a:cxn ang="0">
                <a:pos x="connsiteX15554" y="connsiteY15554"/>
              </a:cxn>
              <a:cxn ang="0">
                <a:pos x="connsiteX15555" y="connsiteY15555"/>
              </a:cxn>
              <a:cxn ang="0">
                <a:pos x="connsiteX15556" y="connsiteY15556"/>
              </a:cxn>
              <a:cxn ang="0">
                <a:pos x="connsiteX15557" y="connsiteY15557"/>
              </a:cxn>
              <a:cxn ang="0">
                <a:pos x="connsiteX15558" y="connsiteY15558"/>
              </a:cxn>
              <a:cxn ang="0">
                <a:pos x="connsiteX15559" y="connsiteY15559"/>
              </a:cxn>
              <a:cxn ang="0">
                <a:pos x="connsiteX15560" y="connsiteY15560"/>
              </a:cxn>
              <a:cxn ang="0">
                <a:pos x="connsiteX15561" y="connsiteY15561"/>
              </a:cxn>
              <a:cxn ang="0">
                <a:pos x="connsiteX15562" y="connsiteY15562"/>
              </a:cxn>
              <a:cxn ang="0">
                <a:pos x="connsiteX15563" y="connsiteY15563"/>
              </a:cxn>
              <a:cxn ang="0">
                <a:pos x="connsiteX15564" y="connsiteY15564"/>
              </a:cxn>
              <a:cxn ang="0">
                <a:pos x="connsiteX15565" y="connsiteY15565"/>
              </a:cxn>
              <a:cxn ang="0">
                <a:pos x="connsiteX15566" y="connsiteY15566"/>
              </a:cxn>
              <a:cxn ang="0">
                <a:pos x="connsiteX15567" y="connsiteY15567"/>
              </a:cxn>
              <a:cxn ang="0">
                <a:pos x="connsiteX15568" y="connsiteY15568"/>
              </a:cxn>
              <a:cxn ang="0">
                <a:pos x="connsiteX15569" y="connsiteY15569"/>
              </a:cxn>
              <a:cxn ang="0">
                <a:pos x="connsiteX15570" y="connsiteY15570"/>
              </a:cxn>
              <a:cxn ang="0">
                <a:pos x="connsiteX15571" y="connsiteY15571"/>
              </a:cxn>
              <a:cxn ang="0">
                <a:pos x="connsiteX15572" y="connsiteY15572"/>
              </a:cxn>
              <a:cxn ang="0">
                <a:pos x="connsiteX15573" y="connsiteY15573"/>
              </a:cxn>
              <a:cxn ang="0">
                <a:pos x="connsiteX15574" y="connsiteY15574"/>
              </a:cxn>
              <a:cxn ang="0">
                <a:pos x="connsiteX15575" y="connsiteY15575"/>
              </a:cxn>
              <a:cxn ang="0">
                <a:pos x="connsiteX15576" y="connsiteY15576"/>
              </a:cxn>
              <a:cxn ang="0">
                <a:pos x="connsiteX15577" y="connsiteY15577"/>
              </a:cxn>
              <a:cxn ang="0">
                <a:pos x="connsiteX15578" y="connsiteY15578"/>
              </a:cxn>
              <a:cxn ang="0">
                <a:pos x="connsiteX15579" y="connsiteY15579"/>
              </a:cxn>
              <a:cxn ang="0">
                <a:pos x="connsiteX15580" y="connsiteY15580"/>
              </a:cxn>
              <a:cxn ang="0">
                <a:pos x="connsiteX15581" y="connsiteY15581"/>
              </a:cxn>
              <a:cxn ang="0">
                <a:pos x="connsiteX15582" y="connsiteY15582"/>
              </a:cxn>
              <a:cxn ang="0">
                <a:pos x="connsiteX15583" y="connsiteY15583"/>
              </a:cxn>
              <a:cxn ang="0">
                <a:pos x="connsiteX15584" y="connsiteY15584"/>
              </a:cxn>
              <a:cxn ang="0">
                <a:pos x="connsiteX15585" y="connsiteY15585"/>
              </a:cxn>
              <a:cxn ang="0">
                <a:pos x="connsiteX15586" y="connsiteY15586"/>
              </a:cxn>
              <a:cxn ang="0">
                <a:pos x="connsiteX15587" y="connsiteY15587"/>
              </a:cxn>
              <a:cxn ang="0">
                <a:pos x="connsiteX15588" y="connsiteY15588"/>
              </a:cxn>
              <a:cxn ang="0">
                <a:pos x="connsiteX15589" y="connsiteY15589"/>
              </a:cxn>
              <a:cxn ang="0">
                <a:pos x="connsiteX15590" y="connsiteY15590"/>
              </a:cxn>
              <a:cxn ang="0">
                <a:pos x="connsiteX15591" y="connsiteY15591"/>
              </a:cxn>
              <a:cxn ang="0">
                <a:pos x="connsiteX15592" y="connsiteY15592"/>
              </a:cxn>
              <a:cxn ang="0">
                <a:pos x="connsiteX15593" y="connsiteY15593"/>
              </a:cxn>
              <a:cxn ang="0">
                <a:pos x="connsiteX15594" y="connsiteY15594"/>
              </a:cxn>
              <a:cxn ang="0">
                <a:pos x="connsiteX15595" y="connsiteY15595"/>
              </a:cxn>
              <a:cxn ang="0">
                <a:pos x="connsiteX15596" y="connsiteY15596"/>
              </a:cxn>
              <a:cxn ang="0">
                <a:pos x="connsiteX15597" y="connsiteY15597"/>
              </a:cxn>
              <a:cxn ang="0">
                <a:pos x="connsiteX15598" y="connsiteY15598"/>
              </a:cxn>
              <a:cxn ang="0">
                <a:pos x="connsiteX15599" y="connsiteY15599"/>
              </a:cxn>
              <a:cxn ang="0">
                <a:pos x="connsiteX15600" y="connsiteY15600"/>
              </a:cxn>
              <a:cxn ang="0">
                <a:pos x="connsiteX15601" y="connsiteY15601"/>
              </a:cxn>
              <a:cxn ang="0">
                <a:pos x="connsiteX15602" y="connsiteY15602"/>
              </a:cxn>
              <a:cxn ang="0">
                <a:pos x="connsiteX15603" y="connsiteY15603"/>
              </a:cxn>
              <a:cxn ang="0">
                <a:pos x="connsiteX15604" y="connsiteY15604"/>
              </a:cxn>
              <a:cxn ang="0">
                <a:pos x="connsiteX15605" y="connsiteY15605"/>
              </a:cxn>
              <a:cxn ang="0">
                <a:pos x="connsiteX15606" y="connsiteY15606"/>
              </a:cxn>
              <a:cxn ang="0">
                <a:pos x="connsiteX15607" y="connsiteY15607"/>
              </a:cxn>
              <a:cxn ang="0">
                <a:pos x="connsiteX15608" y="connsiteY15608"/>
              </a:cxn>
              <a:cxn ang="0">
                <a:pos x="connsiteX15609" y="connsiteY15609"/>
              </a:cxn>
              <a:cxn ang="0">
                <a:pos x="connsiteX15610" y="connsiteY15610"/>
              </a:cxn>
              <a:cxn ang="0">
                <a:pos x="connsiteX15611" y="connsiteY15611"/>
              </a:cxn>
              <a:cxn ang="0">
                <a:pos x="connsiteX15612" y="connsiteY15612"/>
              </a:cxn>
              <a:cxn ang="0">
                <a:pos x="connsiteX15613" y="connsiteY15613"/>
              </a:cxn>
              <a:cxn ang="0">
                <a:pos x="connsiteX15614" y="connsiteY15614"/>
              </a:cxn>
              <a:cxn ang="0">
                <a:pos x="connsiteX15615" y="connsiteY15615"/>
              </a:cxn>
              <a:cxn ang="0">
                <a:pos x="connsiteX15616" y="connsiteY15616"/>
              </a:cxn>
              <a:cxn ang="0">
                <a:pos x="connsiteX15617" y="connsiteY15617"/>
              </a:cxn>
              <a:cxn ang="0">
                <a:pos x="connsiteX15618" y="connsiteY15618"/>
              </a:cxn>
              <a:cxn ang="0">
                <a:pos x="connsiteX15619" y="connsiteY15619"/>
              </a:cxn>
              <a:cxn ang="0">
                <a:pos x="connsiteX15620" y="connsiteY15620"/>
              </a:cxn>
              <a:cxn ang="0">
                <a:pos x="connsiteX15621" y="connsiteY15621"/>
              </a:cxn>
              <a:cxn ang="0">
                <a:pos x="connsiteX15622" y="connsiteY15622"/>
              </a:cxn>
              <a:cxn ang="0">
                <a:pos x="connsiteX15623" y="connsiteY15623"/>
              </a:cxn>
              <a:cxn ang="0">
                <a:pos x="connsiteX15624" y="connsiteY15624"/>
              </a:cxn>
              <a:cxn ang="0">
                <a:pos x="connsiteX15625" y="connsiteY15625"/>
              </a:cxn>
              <a:cxn ang="0">
                <a:pos x="connsiteX15626" y="connsiteY15626"/>
              </a:cxn>
              <a:cxn ang="0">
                <a:pos x="connsiteX15627" y="connsiteY15627"/>
              </a:cxn>
              <a:cxn ang="0">
                <a:pos x="connsiteX15628" y="connsiteY15628"/>
              </a:cxn>
              <a:cxn ang="0">
                <a:pos x="connsiteX15629" y="connsiteY15629"/>
              </a:cxn>
              <a:cxn ang="0">
                <a:pos x="connsiteX15630" y="connsiteY15630"/>
              </a:cxn>
              <a:cxn ang="0">
                <a:pos x="connsiteX15631" y="connsiteY15631"/>
              </a:cxn>
              <a:cxn ang="0">
                <a:pos x="connsiteX15632" y="connsiteY15632"/>
              </a:cxn>
              <a:cxn ang="0">
                <a:pos x="connsiteX15633" y="connsiteY15633"/>
              </a:cxn>
              <a:cxn ang="0">
                <a:pos x="connsiteX15634" y="connsiteY15634"/>
              </a:cxn>
              <a:cxn ang="0">
                <a:pos x="connsiteX15635" y="connsiteY15635"/>
              </a:cxn>
              <a:cxn ang="0">
                <a:pos x="connsiteX15636" y="connsiteY15636"/>
              </a:cxn>
              <a:cxn ang="0">
                <a:pos x="connsiteX15637" y="connsiteY15637"/>
              </a:cxn>
              <a:cxn ang="0">
                <a:pos x="connsiteX15638" y="connsiteY15638"/>
              </a:cxn>
              <a:cxn ang="0">
                <a:pos x="connsiteX15639" y="connsiteY15639"/>
              </a:cxn>
              <a:cxn ang="0">
                <a:pos x="connsiteX15640" y="connsiteY15640"/>
              </a:cxn>
              <a:cxn ang="0">
                <a:pos x="connsiteX15641" y="connsiteY15641"/>
              </a:cxn>
              <a:cxn ang="0">
                <a:pos x="connsiteX15642" y="connsiteY15642"/>
              </a:cxn>
              <a:cxn ang="0">
                <a:pos x="connsiteX15643" y="connsiteY15643"/>
              </a:cxn>
              <a:cxn ang="0">
                <a:pos x="connsiteX15644" y="connsiteY15644"/>
              </a:cxn>
              <a:cxn ang="0">
                <a:pos x="connsiteX15645" y="connsiteY15645"/>
              </a:cxn>
              <a:cxn ang="0">
                <a:pos x="connsiteX15646" y="connsiteY15646"/>
              </a:cxn>
              <a:cxn ang="0">
                <a:pos x="connsiteX15647" y="connsiteY15647"/>
              </a:cxn>
              <a:cxn ang="0">
                <a:pos x="connsiteX15648" y="connsiteY15648"/>
              </a:cxn>
              <a:cxn ang="0">
                <a:pos x="connsiteX15649" y="connsiteY15649"/>
              </a:cxn>
              <a:cxn ang="0">
                <a:pos x="connsiteX15650" y="connsiteY15650"/>
              </a:cxn>
              <a:cxn ang="0">
                <a:pos x="connsiteX15651" y="connsiteY15651"/>
              </a:cxn>
              <a:cxn ang="0">
                <a:pos x="connsiteX15652" y="connsiteY15652"/>
              </a:cxn>
              <a:cxn ang="0">
                <a:pos x="connsiteX15653" y="connsiteY15653"/>
              </a:cxn>
              <a:cxn ang="0">
                <a:pos x="connsiteX15654" y="connsiteY15654"/>
              </a:cxn>
              <a:cxn ang="0">
                <a:pos x="connsiteX15655" y="connsiteY15655"/>
              </a:cxn>
              <a:cxn ang="0">
                <a:pos x="connsiteX15656" y="connsiteY15656"/>
              </a:cxn>
              <a:cxn ang="0">
                <a:pos x="connsiteX15657" y="connsiteY15657"/>
              </a:cxn>
              <a:cxn ang="0">
                <a:pos x="connsiteX15658" y="connsiteY15658"/>
              </a:cxn>
              <a:cxn ang="0">
                <a:pos x="connsiteX15659" y="connsiteY15659"/>
              </a:cxn>
              <a:cxn ang="0">
                <a:pos x="connsiteX15660" y="connsiteY15660"/>
              </a:cxn>
              <a:cxn ang="0">
                <a:pos x="connsiteX15661" y="connsiteY15661"/>
              </a:cxn>
              <a:cxn ang="0">
                <a:pos x="connsiteX15662" y="connsiteY15662"/>
              </a:cxn>
              <a:cxn ang="0">
                <a:pos x="connsiteX15663" y="connsiteY15663"/>
              </a:cxn>
              <a:cxn ang="0">
                <a:pos x="connsiteX15664" y="connsiteY15664"/>
              </a:cxn>
              <a:cxn ang="0">
                <a:pos x="connsiteX15665" y="connsiteY15665"/>
              </a:cxn>
              <a:cxn ang="0">
                <a:pos x="connsiteX15666" y="connsiteY15666"/>
              </a:cxn>
              <a:cxn ang="0">
                <a:pos x="connsiteX15667" y="connsiteY15667"/>
              </a:cxn>
              <a:cxn ang="0">
                <a:pos x="connsiteX15668" y="connsiteY15668"/>
              </a:cxn>
              <a:cxn ang="0">
                <a:pos x="connsiteX15669" y="connsiteY15669"/>
              </a:cxn>
              <a:cxn ang="0">
                <a:pos x="connsiteX15670" y="connsiteY15670"/>
              </a:cxn>
              <a:cxn ang="0">
                <a:pos x="connsiteX15671" y="connsiteY15671"/>
              </a:cxn>
              <a:cxn ang="0">
                <a:pos x="connsiteX15672" y="connsiteY15672"/>
              </a:cxn>
              <a:cxn ang="0">
                <a:pos x="connsiteX15673" y="connsiteY15673"/>
              </a:cxn>
              <a:cxn ang="0">
                <a:pos x="connsiteX15674" y="connsiteY15674"/>
              </a:cxn>
              <a:cxn ang="0">
                <a:pos x="connsiteX15675" y="connsiteY15675"/>
              </a:cxn>
              <a:cxn ang="0">
                <a:pos x="connsiteX15676" y="connsiteY15676"/>
              </a:cxn>
              <a:cxn ang="0">
                <a:pos x="connsiteX15677" y="connsiteY15677"/>
              </a:cxn>
              <a:cxn ang="0">
                <a:pos x="connsiteX15678" y="connsiteY15678"/>
              </a:cxn>
              <a:cxn ang="0">
                <a:pos x="connsiteX15679" y="connsiteY15679"/>
              </a:cxn>
              <a:cxn ang="0">
                <a:pos x="connsiteX15680" y="connsiteY15680"/>
              </a:cxn>
              <a:cxn ang="0">
                <a:pos x="connsiteX15681" y="connsiteY15681"/>
              </a:cxn>
              <a:cxn ang="0">
                <a:pos x="connsiteX15682" y="connsiteY15682"/>
              </a:cxn>
              <a:cxn ang="0">
                <a:pos x="connsiteX15683" y="connsiteY15683"/>
              </a:cxn>
              <a:cxn ang="0">
                <a:pos x="connsiteX15684" y="connsiteY15684"/>
              </a:cxn>
              <a:cxn ang="0">
                <a:pos x="connsiteX15685" y="connsiteY15685"/>
              </a:cxn>
              <a:cxn ang="0">
                <a:pos x="connsiteX15686" y="connsiteY15686"/>
              </a:cxn>
              <a:cxn ang="0">
                <a:pos x="connsiteX15687" y="connsiteY15687"/>
              </a:cxn>
              <a:cxn ang="0">
                <a:pos x="connsiteX15688" y="connsiteY15688"/>
              </a:cxn>
              <a:cxn ang="0">
                <a:pos x="connsiteX15689" y="connsiteY15689"/>
              </a:cxn>
              <a:cxn ang="0">
                <a:pos x="connsiteX15690" y="connsiteY15690"/>
              </a:cxn>
              <a:cxn ang="0">
                <a:pos x="connsiteX15691" y="connsiteY15691"/>
              </a:cxn>
              <a:cxn ang="0">
                <a:pos x="connsiteX15692" y="connsiteY15692"/>
              </a:cxn>
              <a:cxn ang="0">
                <a:pos x="connsiteX15693" y="connsiteY15693"/>
              </a:cxn>
              <a:cxn ang="0">
                <a:pos x="connsiteX15694" y="connsiteY15694"/>
              </a:cxn>
              <a:cxn ang="0">
                <a:pos x="connsiteX15695" y="connsiteY15695"/>
              </a:cxn>
              <a:cxn ang="0">
                <a:pos x="connsiteX15696" y="connsiteY15696"/>
              </a:cxn>
              <a:cxn ang="0">
                <a:pos x="connsiteX15697" y="connsiteY15697"/>
              </a:cxn>
              <a:cxn ang="0">
                <a:pos x="connsiteX15698" y="connsiteY15698"/>
              </a:cxn>
              <a:cxn ang="0">
                <a:pos x="connsiteX15699" y="connsiteY15699"/>
              </a:cxn>
              <a:cxn ang="0">
                <a:pos x="connsiteX15700" y="connsiteY15700"/>
              </a:cxn>
              <a:cxn ang="0">
                <a:pos x="connsiteX15701" y="connsiteY15701"/>
              </a:cxn>
              <a:cxn ang="0">
                <a:pos x="connsiteX15702" y="connsiteY15702"/>
              </a:cxn>
              <a:cxn ang="0">
                <a:pos x="connsiteX15703" y="connsiteY15703"/>
              </a:cxn>
              <a:cxn ang="0">
                <a:pos x="connsiteX15704" y="connsiteY15704"/>
              </a:cxn>
              <a:cxn ang="0">
                <a:pos x="connsiteX15705" y="connsiteY15705"/>
              </a:cxn>
              <a:cxn ang="0">
                <a:pos x="connsiteX15706" y="connsiteY15706"/>
              </a:cxn>
              <a:cxn ang="0">
                <a:pos x="connsiteX15707" y="connsiteY15707"/>
              </a:cxn>
              <a:cxn ang="0">
                <a:pos x="connsiteX15708" y="connsiteY15708"/>
              </a:cxn>
              <a:cxn ang="0">
                <a:pos x="connsiteX15709" y="connsiteY15709"/>
              </a:cxn>
              <a:cxn ang="0">
                <a:pos x="connsiteX15710" y="connsiteY15710"/>
              </a:cxn>
              <a:cxn ang="0">
                <a:pos x="connsiteX15711" y="connsiteY15711"/>
              </a:cxn>
              <a:cxn ang="0">
                <a:pos x="connsiteX15712" y="connsiteY15712"/>
              </a:cxn>
              <a:cxn ang="0">
                <a:pos x="connsiteX15713" y="connsiteY15713"/>
              </a:cxn>
              <a:cxn ang="0">
                <a:pos x="connsiteX15714" y="connsiteY15714"/>
              </a:cxn>
              <a:cxn ang="0">
                <a:pos x="connsiteX15715" y="connsiteY15715"/>
              </a:cxn>
              <a:cxn ang="0">
                <a:pos x="connsiteX15716" y="connsiteY15716"/>
              </a:cxn>
              <a:cxn ang="0">
                <a:pos x="connsiteX15717" y="connsiteY15717"/>
              </a:cxn>
              <a:cxn ang="0">
                <a:pos x="connsiteX15718" y="connsiteY15718"/>
              </a:cxn>
              <a:cxn ang="0">
                <a:pos x="connsiteX15719" y="connsiteY15719"/>
              </a:cxn>
              <a:cxn ang="0">
                <a:pos x="connsiteX15720" y="connsiteY15720"/>
              </a:cxn>
              <a:cxn ang="0">
                <a:pos x="connsiteX15721" y="connsiteY15721"/>
              </a:cxn>
              <a:cxn ang="0">
                <a:pos x="connsiteX15722" y="connsiteY15722"/>
              </a:cxn>
              <a:cxn ang="0">
                <a:pos x="connsiteX15723" y="connsiteY15723"/>
              </a:cxn>
              <a:cxn ang="0">
                <a:pos x="connsiteX15724" y="connsiteY15724"/>
              </a:cxn>
              <a:cxn ang="0">
                <a:pos x="connsiteX15725" y="connsiteY15725"/>
              </a:cxn>
              <a:cxn ang="0">
                <a:pos x="connsiteX15726" y="connsiteY15726"/>
              </a:cxn>
              <a:cxn ang="0">
                <a:pos x="connsiteX15727" y="connsiteY15727"/>
              </a:cxn>
              <a:cxn ang="0">
                <a:pos x="connsiteX15728" y="connsiteY15728"/>
              </a:cxn>
              <a:cxn ang="0">
                <a:pos x="connsiteX15729" y="connsiteY15729"/>
              </a:cxn>
              <a:cxn ang="0">
                <a:pos x="connsiteX15730" y="connsiteY15730"/>
              </a:cxn>
              <a:cxn ang="0">
                <a:pos x="connsiteX15731" y="connsiteY15731"/>
              </a:cxn>
              <a:cxn ang="0">
                <a:pos x="connsiteX15732" y="connsiteY15732"/>
              </a:cxn>
              <a:cxn ang="0">
                <a:pos x="connsiteX15733" y="connsiteY15733"/>
              </a:cxn>
              <a:cxn ang="0">
                <a:pos x="connsiteX15734" y="connsiteY15734"/>
              </a:cxn>
              <a:cxn ang="0">
                <a:pos x="connsiteX15735" y="connsiteY15735"/>
              </a:cxn>
              <a:cxn ang="0">
                <a:pos x="connsiteX15736" y="connsiteY15736"/>
              </a:cxn>
              <a:cxn ang="0">
                <a:pos x="connsiteX15737" y="connsiteY15737"/>
              </a:cxn>
              <a:cxn ang="0">
                <a:pos x="connsiteX15738" y="connsiteY15738"/>
              </a:cxn>
              <a:cxn ang="0">
                <a:pos x="connsiteX15739" y="connsiteY15739"/>
              </a:cxn>
              <a:cxn ang="0">
                <a:pos x="connsiteX15740" y="connsiteY15740"/>
              </a:cxn>
              <a:cxn ang="0">
                <a:pos x="connsiteX15741" y="connsiteY15741"/>
              </a:cxn>
              <a:cxn ang="0">
                <a:pos x="connsiteX15742" y="connsiteY15742"/>
              </a:cxn>
              <a:cxn ang="0">
                <a:pos x="connsiteX15743" y="connsiteY15743"/>
              </a:cxn>
              <a:cxn ang="0">
                <a:pos x="connsiteX15744" y="connsiteY15744"/>
              </a:cxn>
              <a:cxn ang="0">
                <a:pos x="connsiteX15745" y="connsiteY15745"/>
              </a:cxn>
              <a:cxn ang="0">
                <a:pos x="connsiteX15746" y="connsiteY15746"/>
              </a:cxn>
              <a:cxn ang="0">
                <a:pos x="connsiteX15747" y="connsiteY15747"/>
              </a:cxn>
              <a:cxn ang="0">
                <a:pos x="connsiteX15748" y="connsiteY15748"/>
              </a:cxn>
              <a:cxn ang="0">
                <a:pos x="connsiteX15749" y="connsiteY15749"/>
              </a:cxn>
              <a:cxn ang="0">
                <a:pos x="connsiteX15750" y="connsiteY15750"/>
              </a:cxn>
              <a:cxn ang="0">
                <a:pos x="connsiteX15751" y="connsiteY15751"/>
              </a:cxn>
              <a:cxn ang="0">
                <a:pos x="connsiteX15752" y="connsiteY15752"/>
              </a:cxn>
              <a:cxn ang="0">
                <a:pos x="connsiteX15753" y="connsiteY15753"/>
              </a:cxn>
              <a:cxn ang="0">
                <a:pos x="connsiteX15754" y="connsiteY15754"/>
              </a:cxn>
              <a:cxn ang="0">
                <a:pos x="connsiteX15755" y="connsiteY15755"/>
              </a:cxn>
              <a:cxn ang="0">
                <a:pos x="connsiteX15756" y="connsiteY15756"/>
              </a:cxn>
              <a:cxn ang="0">
                <a:pos x="connsiteX15757" y="connsiteY15757"/>
              </a:cxn>
              <a:cxn ang="0">
                <a:pos x="connsiteX15758" y="connsiteY15758"/>
              </a:cxn>
              <a:cxn ang="0">
                <a:pos x="connsiteX15759" y="connsiteY15759"/>
              </a:cxn>
              <a:cxn ang="0">
                <a:pos x="connsiteX15760" y="connsiteY15760"/>
              </a:cxn>
              <a:cxn ang="0">
                <a:pos x="connsiteX15761" y="connsiteY15761"/>
              </a:cxn>
              <a:cxn ang="0">
                <a:pos x="connsiteX15762" y="connsiteY15762"/>
              </a:cxn>
              <a:cxn ang="0">
                <a:pos x="connsiteX15763" y="connsiteY15763"/>
              </a:cxn>
              <a:cxn ang="0">
                <a:pos x="connsiteX15764" y="connsiteY15764"/>
              </a:cxn>
              <a:cxn ang="0">
                <a:pos x="connsiteX15765" y="connsiteY15765"/>
              </a:cxn>
              <a:cxn ang="0">
                <a:pos x="connsiteX15766" y="connsiteY15766"/>
              </a:cxn>
              <a:cxn ang="0">
                <a:pos x="connsiteX15767" y="connsiteY15767"/>
              </a:cxn>
              <a:cxn ang="0">
                <a:pos x="connsiteX15768" y="connsiteY15768"/>
              </a:cxn>
              <a:cxn ang="0">
                <a:pos x="connsiteX15769" y="connsiteY15769"/>
              </a:cxn>
              <a:cxn ang="0">
                <a:pos x="connsiteX15770" y="connsiteY15770"/>
              </a:cxn>
              <a:cxn ang="0">
                <a:pos x="connsiteX15771" y="connsiteY15771"/>
              </a:cxn>
              <a:cxn ang="0">
                <a:pos x="connsiteX15772" y="connsiteY15772"/>
              </a:cxn>
              <a:cxn ang="0">
                <a:pos x="connsiteX15773" y="connsiteY15773"/>
              </a:cxn>
              <a:cxn ang="0">
                <a:pos x="connsiteX15774" y="connsiteY15774"/>
              </a:cxn>
              <a:cxn ang="0">
                <a:pos x="connsiteX15775" y="connsiteY15775"/>
              </a:cxn>
              <a:cxn ang="0">
                <a:pos x="connsiteX15776" y="connsiteY15776"/>
              </a:cxn>
              <a:cxn ang="0">
                <a:pos x="connsiteX15777" y="connsiteY15777"/>
              </a:cxn>
              <a:cxn ang="0">
                <a:pos x="connsiteX15778" y="connsiteY15778"/>
              </a:cxn>
              <a:cxn ang="0">
                <a:pos x="connsiteX15779" y="connsiteY15779"/>
              </a:cxn>
              <a:cxn ang="0">
                <a:pos x="connsiteX15780" y="connsiteY15780"/>
              </a:cxn>
              <a:cxn ang="0">
                <a:pos x="connsiteX15781" y="connsiteY15781"/>
              </a:cxn>
              <a:cxn ang="0">
                <a:pos x="connsiteX15782" y="connsiteY15782"/>
              </a:cxn>
              <a:cxn ang="0">
                <a:pos x="connsiteX15783" y="connsiteY15783"/>
              </a:cxn>
              <a:cxn ang="0">
                <a:pos x="connsiteX15784" y="connsiteY15784"/>
              </a:cxn>
              <a:cxn ang="0">
                <a:pos x="connsiteX15785" y="connsiteY15785"/>
              </a:cxn>
              <a:cxn ang="0">
                <a:pos x="connsiteX15786" y="connsiteY15786"/>
              </a:cxn>
              <a:cxn ang="0">
                <a:pos x="connsiteX15787" y="connsiteY15787"/>
              </a:cxn>
              <a:cxn ang="0">
                <a:pos x="connsiteX15788" y="connsiteY15788"/>
              </a:cxn>
              <a:cxn ang="0">
                <a:pos x="connsiteX15789" y="connsiteY15789"/>
              </a:cxn>
              <a:cxn ang="0">
                <a:pos x="connsiteX15790" y="connsiteY15790"/>
              </a:cxn>
              <a:cxn ang="0">
                <a:pos x="connsiteX15791" y="connsiteY15791"/>
              </a:cxn>
              <a:cxn ang="0">
                <a:pos x="connsiteX15792" y="connsiteY15792"/>
              </a:cxn>
              <a:cxn ang="0">
                <a:pos x="connsiteX15793" y="connsiteY15793"/>
              </a:cxn>
              <a:cxn ang="0">
                <a:pos x="connsiteX15794" y="connsiteY15794"/>
              </a:cxn>
              <a:cxn ang="0">
                <a:pos x="connsiteX15795" y="connsiteY15795"/>
              </a:cxn>
              <a:cxn ang="0">
                <a:pos x="connsiteX15796" y="connsiteY15796"/>
              </a:cxn>
              <a:cxn ang="0">
                <a:pos x="connsiteX15797" y="connsiteY15797"/>
              </a:cxn>
              <a:cxn ang="0">
                <a:pos x="connsiteX15798" y="connsiteY15798"/>
              </a:cxn>
              <a:cxn ang="0">
                <a:pos x="connsiteX15799" y="connsiteY15799"/>
              </a:cxn>
              <a:cxn ang="0">
                <a:pos x="connsiteX15800" y="connsiteY15800"/>
              </a:cxn>
              <a:cxn ang="0">
                <a:pos x="connsiteX15801" y="connsiteY15801"/>
              </a:cxn>
              <a:cxn ang="0">
                <a:pos x="connsiteX15802" y="connsiteY15802"/>
              </a:cxn>
              <a:cxn ang="0">
                <a:pos x="connsiteX15803" y="connsiteY15803"/>
              </a:cxn>
              <a:cxn ang="0">
                <a:pos x="connsiteX15804" y="connsiteY15804"/>
              </a:cxn>
              <a:cxn ang="0">
                <a:pos x="connsiteX15805" y="connsiteY15805"/>
              </a:cxn>
              <a:cxn ang="0">
                <a:pos x="connsiteX15806" y="connsiteY15806"/>
              </a:cxn>
              <a:cxn ang="0">
                <a:pos x="connsiteX15807" y="connsiteY15807"/>
              </a:cxn>
              <a:cxn ang="0">
                <a:pos x="connsiteX15808" y="connsiteY15808"/>
              </a:cxn>
              <a:cxn ang="0">
                <a:pos x="connsiteX15809" y="connsiteY15809"/>
              </a:cxn>
              <a:cxn ang="0">
                <a:pos x="connsiteX15810" y="connsiteY15810"/>
              </a:cxn>
              <a:cxn ang="0">
                <a:pos x="connsiteX15811" y="connsiteY15811"/>
              </a:cxn>
              <a:cxn ang="0">
                <a:pos x="connsiteX15812" y="connsiteY15812"/>
              </a:cxn>
              <a:cxn ang="0">
                <a:pos x="connsiteX15813" y="connsiteY15813"/>
              </a:cxn>
              <a:cxn ang="0">
                <a:pos x="connsiteX15814" y="connsiteY15814"/>
              </a:cxn>
              <a:cxn ang="0">
                <a:pos x="connsiteX15815" y="connsiteY15815"/>
              </a:cxn>
              <a:cxn ang="0">
                <a:pos x="connsiteX15816" y="connsiteY15816"/>
              </a:cxn>
              <a:cxn ang="0">
                <a:pos x="connsiteX15817" y="connsiteY15817"/>
              </a:cxn>
              <a:cxn ang="0">
                <a:pos x="connsiteX15818" y="connsiteY15818"/>
              </a:cxn>
              <a:cxn ang="0">
                <a:pos x="connsiteX15819" y="connsiteY15819"/>
              </a:cxn>
              <a:cxn ang="0">
                <a:pos x="connsiteX15820" y="connsiteY15820"/>
              </a:cxn>
              <a:cxn ang="0">
                <a:pos x="connsiteX15821" y="connsiteY15821"/>
              </a:cxn>
              <a:cxn ang="0">
                <a:pos x="connsiteX15822" y="connsiteY15822"/>
              </a:cxn>
              <a:cxn ang="0">
                <a:pos x="connsiteX15823" y="connsiteY15823"/>
              </a:cxn>
              <a:cxn ang="0">
                <a:pos x="connsiteX15824" y="connsiteY15824"/>
              </a:cxn>
              <a:cxn ang="0">
                <a:pos x="connsiteX15825" y="connsiteY15825"/>
              </a:cxn>
              <a:cxn ang="0">
                <a:pos x="connsiteX15826" y="connsiteY15826"/>
              </a:cxn>
              <a:cxn ang="0">
                <a:pos x="connsiteX15827" y="connsiteY15827"/>
              </a:cxn>
              <a:cxn ang="0">
                <a:pos x="connsiteX15828" y="connsiteY15828"/>
              </a:cxn>
              <a:cxn ang="0">
                <a:pos x="connsiteX15829" y="connsiteY15829"/>
              </a:cxn>
              <a:cxn ang="0">
                <a:pos x="connsiteX15830" y="connsiteY15830"/>
              </a:cxn>
              <a:cxn ang="0">
                <a:pos x="connsiteX15831" y="connsiteY15831"/>
              </a:cxn>
              <a:cxn ang="0">
                <a:pos x="connsiteX15832" y="connsiteY15832"/>
              </a:cxn>
              <a:cxn ang="0">
                <a:pos x="connsiteX15833" y="connsiteY15833"/>
              </a:cxn>
              <a:cxn ang="0">
                <a:pos x="connsiteX15834" y="connsiteY15834"/>
              </a:cxn>
              <a:cxn ang="0">
                <a:pos x="connsiteX15835" y="connsiteY15835"/>
              </a:cxn>
              <a:cxn ang="0">
                <a:pos x="connsiteX15836" y="connsiteY15836"/>
              </a:cxn>
              <a:cxn ang="0">
                <a:pos x="connsiteX15837" y="connsiteY15837"/>
              </a:cxn>
              <a:cxn ang="0">
                <a:pos x="connsiteX15838" y="connsiteY15838"/>
              </a:cxn>
              <a:cxn ang="0">
                <a:pos x="connsiteX15839" y="connsiteY15839"/>
              </a:cxn>
              <a:cxn ang="0">
                <a:pos x="connsiteX15840" y="connsiteY15840"/>
              </a:cxn>
              <a:cxn ang="0">
                <a:pos x="connsiteX15841" y="connsiteY15841"/>
              </a:cxn>
              <a:cxn ang="0">
                <a:pos x="connsiteX15842" y="connsiteY15842"/>
              </a:cxn>
              <a:cxn ang="0">
                <a:pos x="connsiteX15843" y="connsiteY15843"/>
              </a:cxn>
              <a:cxn ang="0">
                <a:pos x="connsiteX15844" y="connsiteY15844"/>
              </a:cxn>
              <a:cxn ang="0">
                <a:pos x="connsiteX15845" y="connsiteY15845"/>
              </a:cxn>
              <a:cxn ang="0">
                <a:pos x="connsiteX15846" y="connsiteY15846"/>
              </a:cxn>
              <a:cxn ang="0">
                <a:pos x="connsiteX15847" y="connsiteY15847"/>
              </a:cxn>
              <a:cxn ang="0">
                <a:pos x="connsiteX15848" y="connsiteY15848"/>
              </a:cxn>
              <a:cxn ang="0">
                <a:pos x="connsiteX15849" y="connsiteY15849"/>
              </a:cxn>
              <a:cxn ang="0">
                <a:pos x="connsiteX15850" y="connsiteY15850"/>
              </a:cxn>
              <a:cxn ang="0">
                <a:pos x="connsiteX15851" y="connsiteY15851"/>
              </a:cxn>
              <a:cxn ang="0">
                <a:pos x="connsiteX15852" y="connsiteY15852"/>
              </a:cxn>
              <a:cxn ang="0">
                <a:pos x="connsiteX15853" y="connsiteY15853"/>
              </a:cxn>
              <a:cxn ang="0">
                <a:pos x="connsiteX15854" y="connsiteY15854"/>
              </a:cxn>
              <a:cxn ang="0">
                <a:pos x="connsiteX15855" y="connsiteY15855"/>
              </a:cxn>
              <a:cxn ang="0">
                <a:pos x="connsiteX15856" y="connsiteY15856"/>
              </a:cxn>
              <a:cxn ang="0">
                <a:pos x="connsiteX15857" y="connsiteY15857"/>
              </a:cxn>
              <a:cxn ang="0">
                <a:pos x="connsiteX15858" y="connsiteY15858"/>
              </a:cxn>
              <a:cxn ang="0">
                <a:pos x="connsiteX15859" y="connsiteY15859"/>
              </a:cxn>
              <a:cxn ang="0">
                <a:pos x="connsiteX15860" y="connsiteY15860"/>
              </a:cxn>
              <a:cxn ang="0">
                <a:pos x="connsiteX15861" y="connsiteY15861"/>
              </a:cxn>
              <a:cxn ang="0">
                <a:pos x="connsiteX15862" y="connsiteY15862"/>
              </a:cxn>
              <a:cxn ang="0">
                <a:pos x="connsiteX15863" y="connsiteY15863"/>
              </a:cxn>
              <a:cxn ang="0">
                <a:pos x="connsiteX15864" y="connsiteY15864"/>
              </a:cxn>
              <a:cxn ang="0">
                <a:pos x="connsiteX15865" y="connsiteY15865"/>
              </a:cxn>
              <a:cxn ang="0">
                <a:pos x="connsiteX15866" y="connsiteY15866"/>
              </a:cxn>
              <a:cxn ang="0">
                <a:pos x="connsiteX15867" y="connsiteY15867"/>
              </a:cxn>
              <a:cxn ang="0">
                <a:pos x="connsiteX15868" y="connsiteY15868"/>
              </a:cxn>
              <a:cxn ang="0">
                <a:pos x="connsiteX15869" y="connsiteY15869"/>
              </a:cxn>
              <a:cxn ang="0">
                <a:pos x="connsiteX15870" y="connsiteY15870"/>
              </a:cxn>
              <a:cxn ang="0">
                <a:pos x="connsiteX15871" y="connsiteY15871"/>
              </a:cxn>
              <a:cxn ang="0">
                <a:pos x="connsiteX15872" y="connsiteY15872"/>
              </a:cxn>
              <a:cxn ang="0">
                <a:pos x="connsiteX15873" y="connsiteY15873"/>
              </a:cxn>
              <a:cxn ang="0">
                <a:pos x="connsiteX15874" y="connsiteY15874"/>
              </a:cxn>
              <a:cxn ang="0">
                <a:pos x="connsiteX15875" y="connsiteY15875"/>
              </a:cxn>
              <a:cxn ang="0">
                <a:pos x="connsiteX15876" y="connsiteY15876"/>
              </a:cxn>
              <a:cxn ang="0">
                <a:pos x="connsiteX15877" y="connsiteY15877"/>
              </a:cxn>
              <a:cxn ang="0">
                <a:pos x="connsiteX15878" y="connsiteY15878"/>
              </a:cxn>
              <a:cxn ang="0">
                <a:pos x="connsiteX15879" y="connsiteY15879"/>
              </a:cxn>
              <a:cxn ang="0">
                <a:pos x="connsiteX15880" y="connsiteY15880"/>
              </a:cxn>
              <a:cxn ang="0">
                <a:pos x="connsiteX15881" y="connsiteY15881"/>
              </a:cxn>
              <a:cxn ang="0">
                <a:pos x="connsiteX15882" y="connsiteY15882"/>
              </a:cxn>
              <a:cxn ang="0">
                <a:pos x="connsiteX15883" y="connsiteY15883"/>
              </a:cxn>
              <a:cxn ang="0">
                <a:pos x="connsiteX15884" y="connsiteY15884"/>
              </a:cxn>
              <a:cxn ang="0">
                <a:pos x="connsiteX15885" y="connsiteY15885"/>
              </a:cxn>
              <a:cxn ang="0">
                <a:pos x="connsiteX15886" y="connsiteY15886"/>
              </a:cxn>
              <a:cxn ang="0">
                <a:pos x="connsiteX15887" y="connsiteY15887"/>
              </a:cxn>
              <a:cxn ang="0">
                <a:pos x="connsiteX15888" y="connsiteY15888"/>
              </a:cxn>
              <a:cxn ang="0">
                <a:pos x="connsiteX15889" y="connsiteY15889"/>
              </a:cxn>
              <a:cxn ang="0">
                <a:pos x="connsiteX15890" y="connsiteY15890"/>
              </a:cxn>
              <a:cxn ang="0">
                <a:pos x="connsiteX15891" y="connsiteY15891"/>
              </a:cxn>
              <a:cxn ang="0">
                <a:pos x="connsiteX15892" y="connsiteY15892"/>
              </a:cxn>
              <a:cxn ang="0">
                <a:pos x="connsiteX15893" y="connsiteY15893"/>
              </a:cxn>
              <a:cxn ang="0">
                <a:pos x="connsiteX15894" y="connsiteY15894"/>
              </a:cxn>
              <a:cxn ang="0">
                <a:pos x="connsiteX15895" y="connsiteY15895"/>
              </a:cxn>
              <a:cxn ang="0">
                <a:pos x="connsiteX15896" y="connsiteY15896"/>
              </a:cxn>
              <a:cxn ang="0">
                <a:pos x="connsiteX15897" y="connsiteY15897"/>
              </a:cxn>
              <a:cxn ang="0">
                <a:pos x="connsiteX15898" y="connsiteY15898"/>
              </a:cxn>
              <a:cxn ang="0">
                <a:pos x="connsiteX15899" y="connsiteY15899"/>
              </a:cxn>
              <a:cxn ang="0">
                <a:pos x="connsiteX15900" y="connsiteY15900"/>
              </a:cxn>
              <a:cxn ang="0">
                <a:pos x="connsiteX15901" y="connsiteY15901"/>
              </a:cxn>
              <a:cxn ang="0">
                <a:pos x="connsiteX15902" y="connsiteY15902"/>
              </a:cxn>
              <a:cxn ang="0">
                <a:pos x="connsiteX15903" y="connsiteY15903"/>
              </a:cxn>
              <a:cxn ang="0">
                <a:pos x="connsiteX15904" y="connsiteY15904"/>
              </a:cxn>
              <a:cxn ang="0">
                <a:pos x="connsiteX15905" y="connsiteY15905"/>
              </a:cxn>
              <a:cxn ang="0">
                <a:pos x="connsiteX15906" y="connsiteY15906"/>
              </a:cxn>
              <a:cxn ang="0">
                <a:pos x="connsiteX15907" y="connsiteY15907"/>
              </a:cxn>
              <a:cxn ang="0">
                <a:pos x="connsiteX15908" y="connsiteY15908"/>
              </a:cxn>
              <a:cxn ang="0">
                <a:pos x="connsiteX15909" y="connsiteY15909"/>
              </a:cxn>
              <a:cxn ang="0">
                <a:pos x="connsiteX15910" y="connsiteY15910"/>
              </a:cxn>
              <a:cxn ang="0">
                <a:pos x="connsiteX15911" y="connsiteY15911"/>
              </a:cxn>
              <a:cxn ang="0">
                <a:pos x="connsiteX15912" y="connsiteY15912"/>
              </a:cxn>
              <a:cxn ang="0">
                <a:pos x="connsiteX15913" y="connsiteY15913"/>
              </a:cxn>
              <a:cxn ang="0">
                <a:pos x="connsiteX15914" y="connsiteY15914"/>
              </a:cxn>
              <a:cxn ang="0">
                <a:pos x="connsiteX15915" y="connsiteY15915"/>
              </a:cxn>
              <a:cxn ang="0">
                <a:pos x="connsiteX15916" y="connsiteY15916"/>
              </a:cxn>
              <a:cxn ang="0">
                <a:pos x="connsiteX15917" y="connsiteY15917"/>
              </a:cxn>
              <a:cxn ang="0">
                <a:pos x="connsiteX15918" y="connsiteY15918"/>
              </a:cxn>
              <a:cxn ang="0">
                <a:pos x="connsiteX15919" y="connsiteY15919"/>
              </a:cxn>
              <a:cxn ang="0">
                <a:pos x="connsiteX15920" y="connsiteY15920"/>
              </a:cxn>
              <a:cxn ang="0">
                <a:pos x="connsiteX15921" y="connsiteY15921"/>
              </a:cxn>
              <a:cxn ang="0">
                <a:pos x="connsiteX15922" y="connsiteY15922"/>
              </a:cxn>
              <a:cxn ang="0">
                <a:pos x="connsiteX15923" y="connsiteY15923"/>
              </a:cxn>
              <a:cxn ang="0">
                <a:pos x="connsiteX15924" y="connsiteY15924"/>
              </a:cxn>
              <a:cxn ang="0">
                <a:pos x="connsiteX15925" y="connsiteY15925"/>
              </a:cxn>
              <a:cxn ang="0">
                <a:pos x="connsiteX15926" y="connsiteY15926"/>
              </a:cxn>
              <a:cxn ang="0">
                <a:pos x="connsiteX15927" y="connsiteY15927"/>
              </a:cxn>
              <a:cxn ang="0">
                <a:pos x="connsiteX15928" y="connsiteY15928"/>
              </a:cxn>
              <a:cxn ang="0">
                <a:pos x="connsiteX15929" y="connsiteY15929"/>
              </a:cxn>
              <a:cxn ang="0">
                <a:pos x="connsiteX15930" y="connsiteY15930"/>
              </a:cxn>
              <a:cxn ang="0">
                <a:pos x="connsiteX15931" y="connsiteY15931"/>
              </a:cxn>
              <a:cxn ang="0">
                <a:pos x="connsiteX15932" y="connsiteY15932"/>
              </a:cxn>
              <a:cxn ang="0">
                <a:pos x="connsiteX15933" y="connsiteY15933"/>
              </a:cxn>
              <a:cxn ang="0">
                <a:pos x="connsiteX15934" y="connsiteY15934"/>
              </a:cxn>
              <a:cxn ang="0">
                <a:pos x="connsiteX15935" y="connsiteY15935"/>
              </a:cxn>
              <a:cxn ang="0">
                <a:pos x="connsiteX15936" y="connsiteY15936"/>
              </a:cxn>
              <a:cxn ang="0">
                <a:pos x="connsiteX15937" y="connsiteY15937"/>
              </a:cxn>
              <a:cxn ang="0">
                <a:pos x="connsiteX15938" y="connsiteY15938"/>
              </a:cxn>
              <a:cxn ang="0">
                <a:pos x="connsiteX15939" y="connsiteY15939"/>
              </a:cxn>
              <a:cxn ang="0">
                <a:pos x="connsiteX15940" y="connsiteY15940"/>
              </a:cxn>
              <a:cxn ang="0">
                <a:pos x="connsiteX15941" y="connsiteY15941"/>
              </a:cxn>
              <a:cxn ang="0">
                <a:pos x="connsiteX15942" y="connsiteY15942"/>
              </a:cxn>
              <a:cxn ang="0">
                <a:pos x="connsiteX15943" y="connsiteY15943"/>
              </a:cxn>
              <a:cxn ang="0">
                <a:pos x="connsiteX15944" y="connsiteY15944"/>
              </a:cxn>
              <a:cxn ang="0">
                <a:pos x="connsiteX15945" y="connsiteY15945"/>
              </a:cxn>
              <a:cxn ang="0">
                <a:pos x="connsiteX15946" y="connsiteY15946"/>
              </a:cxn>
              <a:cxn ang="0">
                <a:pos x="connsiteX15947" y="connsiteY15947"/>
              </a:cxn>
              <a:cxn ang="0">
                <a:pos x="connsiteX15948" y="connsiteY15948"/>
              </a:cxn>
              <a:cxn ang="0">
                <a:pos x="connsiteX15949" y="connsiteY15949"/>
              </a:cxn>
              <a:cxn ang="0">
                <a:pos x="connsiteX15950" y="connsiteY15950"/>
              </a:cxn>
              <a:cxn ang="0">
                <a:pos x="connsiteX15951" y="connsiteY15951"/>
              </a:cxn>
              <a:cxn ang="0">
                <a:pos x="connsiteX15952" y="connsiteY15952"/>
              </a:cxn>
              <a:cxn ang="0">
                <a:pos x="connsiteX15953" y="connsiteY15953"/>
              </a:cxn>
              <a:cxn ang="0">
                <a:pos x="connsiteX15954" y="connsiteY15954"/>
              </a:cxn>
              <a:cxn ang="0">
                <a:pos x="connsiteX15955" y="connsiteY15955"/>
              </a:cxn>
              <a:cxn ang="0">
                <a:pos x="connsiteX15956" y="connsiteY15956"/>
              </a:cxn>
              <a:cxn ang="0">
                <a:pos x="connsiteX15957" y="connsiteY15957"/>
              </a:cxn>
              <a:cxn ang="0">
                <a:pos x="connsiteX15958" y="connsiteY15958"/>
              </a:cxn>
              <a:cxn ang="0">
                <a:pos x="connsiteX15959" y="connsiteY15959"/>
              </a:cxn>
              <a:cxn ang="0">
                <a:pos x="connsiteX15960" y="connsiteY15960"/>
              </a:cxn>
              <a:cxn ang="0">
                <a:pos x="connsiteX15961" y="connsiteY15961"/>
              </a:cxn>
              <a:cxn ang="0">
                <a:pos x="connsiteX15962" y="connsiteY15962"/>
              </a:cxn>
              <a:cxn ang="0">
                <a:pos x="connsiteX15963" y="connsiteY15963"/>
              </a:cxn>
              <a:cxn ang="0">
                <a:pos x="connsiteX15964" y="connsiteY15964"/>
              </a:cxn>
              <a:cxn ang="0">
                <a:pos x="connsiteX15965" y="connsiteY15965"/>
              </a:cxn>
              <a:cxn ang="0">
                <a:pos x="connsiteX15966" y="connsiteY15966"/>
              </a:cxn>
              <a:cxn ang="0">
                <a:pos x="connsiteX15967" y="connsiteY15967"/>
              </a:cxn>
              <a:cxn ang="0">
                <a:pos x="connsiteX15968" y="connsiteY15968"/>
              </a:cxn>
              <a:cxn ang="0">
                <a:pos x="connsiteX15969" y="connsiteY15969"/>
              </a:cxn>
              <a:cxn ang="0">
                <a:pos x="connsiteX15970" y="connsiteY15970"/>
              </a:cxn>
              <a:cxn ang="0">
                <a:pos x="connsiteX15971" y="connsiteY15971"/>
              </a:cxn>
              <a:cxn ang="0">
                <a:pos x="connsiteX15972" y="connsiteY15972"/>
              </a:cxn>
              <a:cxn ang="0">
                <a:pos x="connsiteX15973" y="connsiteY15973"/>
              </a:cxn>
              <a:cxn ang="0">
                <a:pos x="connsiteX15974" y="connsiteY15974"/>
              </a:cxn>
              <a:cxn ang="0">
                <a:pos x="connsiteX15975" y="connsiteY15975"/>
              </a:cxn>
              <a:cxn ang="0">
                <a:pos x="connsiteX15976" y="connsiteY15976"/>
              </a:cxn>
              <a:cxn ang="0">
                <a:pos x="connsiteX15977" y="connsiteY15977"/>
              </a:cxn>
              <a:cxn ang="0">
                <a:pos x="connsiteX15978" y="connsiteY15978"/>
              </a:cxn>
              <a:cxn ang="0">
                <a:pos x="connsiteX15979" y="connsiteY15979"/>
              </a:cxn>
              <a:cxn ang="0">
                <a:pos x="connsiteX15980" y="connsiteY15980"/>
              </a:cxn>
              <a:cxn ang="0">
                <a:pos x="connsiteX15981" y="connsiteY15981"/>
              </a:cxn>
              <a:cxn ang="0">
                <a:pos x="connsiteX15982" y="connsiteY15982"/>
              </a:cxn>
              <a:cxn ang="0">
                <a:pos x="connsiteX15983" y="connsiteY15983"/>
              </a:cxn>
              <a:cxn ang="0">
                <a:pos x="connsiteX15984" y="connsiteY15984"/>
              </a:cxn>
              <a:cxn ang="0">
                <a:pos x="connsiteX15985" y="connsiteY15985"/>
              </a:cxn>
              <a:cxn ang="0">
                <a:pos x="connsiteX15986" y="connsiteY15986"/>
              </a:cxn>
              <a:cxn ang="0">
                <a:pos x="connsiteX15987" y="connsiteY15987"/>
              </a:cxn>
              <a:cxn ang="0">
                <a:pos x="connsiteX15988" y="connsiteY15988"/>
              </a:cxn>
              <a:cxn ang="0">
                <a:pos x="connsiteX15989" y="connsiteY15989"/>
              </a:cxn>
              <a:cxn ang="0">
                <a:pos x="connsiteX15990" y="connsiteY15990"/>
              </a:cxn>
              <a:cxn ang="0">
                <a:pos x="connsiteX15991" y="connsiteY15991"/>
              </a:cxn>
              <a:cxn ang="0">
                <a:pos x="connsiteX15992" y="connsiteY15992"/>
              </a:cxn>
              <a:cxn ang="0">
                <a:pos x="connsiteX15993" y="connsiteY15993"/>
              </a:cxn>
              <a:cxn ang="0">
                <a:pos x="connsiteX15994" y="connsiteY15994"/>
              </a:cxn>
              <a:cxn ang="0">
                <a:pos x="connsiteX15995" y="connsiteY15995"/>
              </a:cxn>
              <a:cxn ang="0">
                <a:pos x="connsiteX15996" y="connsiteY15996"/>
              </a:cxn>
              <a:cxn ang="0">
                <a:pos x="connsiteX15997" y="connsiteY15997"/>
              </a:cxn>
              <a:cxn ang="0">
                <a:pos x="connsiteX15998" y="connsiteY15998"/>
              </a:cxn>
              <a:cxn ang="0">
                <a:pos x="connsiteX15999" y="connsiteY15999"/>
              </a:cxn>
              <a:cxn ang="0">
                <a:pos x="connsiteX16000" y="connsiteY16000"/>
              </a:cxn>
              <a:cxn ang="0">
                <a:pos x="connsiteX16001" y="connsiteY16001"/>
              </a:cxn>
              <a:cxn ang="0">
                <a:pos x="connsiteX16002" y="connsiteY16002"/>
              </a:cxn>
              <a:cxn ang="0">
                <a:pos x="connsiteX16003" y="connsiteY16003"/>
              </a:cxn>
              <a:cxn ang="0">
                <a:pos x="connsiteX16004" y="connsiteY16004"/>
              </a:cxn>
              <a:cxn ang="0">
                <a:pos x="connsiteX16005" y="connsiteY16005"/>
              </a:cxn>
              <a:cxn ang="0">
                <a:pos x="connsiteX16006" y="connsiteY16006"/>
              </a:cxn>
              <a:cxn ang="0">
                <a:pos x="connsiteX16007" y="connsiteY16007"/>
              </a:cxn>
              <a:cxn ang="0">
                <a:pos x="connsiteX16008" y="connsiteY16008"/>
              </a:cxn>
              <a:cxn ang="0">
                <a:pos x="connsiteX16009" y="connsiteY16009"/>
              </a:cxn>
              <a:cxn ang="0">
                <a:pos x="connsiteX16010" y="connsiteY16010"/>
              </a:cxn>
              <a:cxn ang="0">
                <a:pos x="connsiteX16011" y="connsiteY16011"/>
              </a:cxn>
              <a:cxn ang="0">
                <a:pos x="connsiteX16012" y="connsiteY16012"/>
              </a:cxn>
              <a:cxn ang="0">
                <a:pos x="connsiteX16013" y="connsiteY16013"/>
              </a:cxn>
              <a:cxn ang="0">
                <a:pos x="connsiteX16014" y="connsiteY16014"/>
              </a:cxn>
              <a:cxn ang="0">
                <a:pos x="connsiteX16015" y="connsiteY16015"/>
              </a:cxn>
              <a:cxn ang="0">
                <a:pos x="connsiteX16016" y="connsiteY16016"/>
              </a:cxn>
              <a:cxn ang="0">
                <a:pos x="connsiteX16017" y="connsiteY16017"/>
              </a:cxn>
              <a:cxn ang="0">
                <a:pos x="connsiteX16018" y="connsiteY16018"/>
              </a:cxn>
              <a:cxn ang="0">
                <a:pos x="connsiteX16019" y="connsiteY16019"/>
              </a:cxn>
              <a:cxn ang="0">
                <a:pos x="connsiteX16020" y="connsiteY16020"/>
              </a:cxn>
              <a:cxn ang="0">
                <a:pos x="connsiteX16021" y="connsiteY16021"/>
              </a:cxn>
              <a:cxn ang="0">
                <a:pos x="connsiteX16022" y="connsiteY16022"/>
              </a:cxn>
              <a:cxn ang="0">
                <a:pos x="connsiteX16023" y="connsiteY16023"/>
              </a:cxn>
              <a:cxn ang="0">
                <a:pos x="connsiteX16024" y="connsiteY16024"/>
              </a:cxn>
              <a:cxn ang="0">
                <a:pos x="connsiteX16025" y="connsiteY16025"/>
              </a:cxn>
              <a:cxn ang="0">
                <a:pos x="connsiteX16026" y="connsiteY16026"/>
              </a:cxn>
              <a:cxn ang="0">
                <a:pos x="connsiteX16027" y="connsiteY16027"/>
              </a:cxn>
              <a:cxn ang="0">
                <a:pos x="connsiteX16028" y="connsiteY16028"/>
              </a:cxn>
              <a:cxn ang="0">
                <a:pos x="connsiteX16029" y="connsiteY16029"/>
              </a:cxn>
              <a:cxn ang="0">
                <a:pos x="connsiteX16030" y="connsiteY16030"/>
              </a:cxn>
              <a:cxn ang="0">
                <a:pos x="connsiteX16031" y="connsiteY16031"/>
              </a:cxn>
              <a:cxn ang="0">
                <a:pos x="connsiteX16032" y="connsiteY16032"/>
              </a:cxn>
              <a:cxn ang="0">
                <a:pos x="connsiteX16033" y="connsiteY16033"/>
              </a:cxn>
              <a:cxn ang="0">
                <a:pos x="connsiteX16034" y="connsiteY16034"/>
              </a:cxn>
              <a:cxn ang="0">
                <a:pos x="connsiteX16035" y="connsiteY16035"/>
              </a:cxn>
              <a:cxn ang="0">
                <a:pos x="connsiteX16036" y="connsiteY16036"/>
              </a:cxn>
              <a:cxn ang="0">
                <a:pos x="connsiteX16037" y="connsiteY16037"/>
              </a:cxn>
              <a:cxn ang="0">
                <a:pos x="connsiteX16038" y="connsiteY16038"/>
              </a:cxn>
              <a:cxn ang="0">
                <a:pos x="connsiteX16039" y="connsiteY16039"/>
              </a:cxn>
              <a:cxn ang="0">
                <a:pos x="connsiteX16040" y="connsiteY16040"/>
              </a:cxn>
              <a:cxn ang="0">
                <a:pos x="connsiteX16041" y="connsiteY16041"/>
              </a:cxn>
              <a:cxn ang="0">
                <a:pos x="connsiteX16042" y="connsiteY16042"/>
              </a:cxn>
              <a:cxn ang="0">
                <a:pos x="connsiteX16043" y="connsiteY16043"/>
              </a:cxn>
              <a:cxn ang="0">
                <a:pos x="connsiteX16044" y="connsiteY16044"/>
              </a:cxn>
              <a:cxn ang="0">
                <a:pos x="connsiteX16045" y="connsiteY16045"/>
              </a:cxn>
              <a:cxn ang="0">
                <a:pos x="connsiteX16046" y="connsiteY16046"/>
              </a:cxn>
              <a:cxn ang="0">
                <a:pos x="connsiteX16047" y="connsiteY16047"/>
              </a:cxn>
              <a:cxn ang="0">
                <a:pos x="connsiteX16048" y="connsiteY16048"/>
              </a:cxn>
              <a:cxn ang="0">
                <a:pos x="connsiteX16049" y="connsiteY16049"/>
              </a:cxn>
              <a:cxn ang="0">
                <a:pos x="connsiteX16050" y="connsiteY16050"/>
              </a:cxn>
              <a:cxn ang="0">
                <a:pos x="connsiteX16051" y="connsiteY16051"/>
              </a:cxn>
              <a:cxn ang="0">
                <a:pos x="connsiteX16052" y="connsiteY16052"/>
              </a:cxn>
              <a:cxn ang="0">
                <a:pos x="connsiteX16053" y="connsiteY16053"/>
              </a:cxn>
              <a:cxn ang="0">
                <a:pos x="connsiteX16054" y="connsiteY16054"/>
              </a:cxn>
              <a:cxn ang="0">
                <a:pos x="connsiteX16055" y="connsiteY16055"/>
              </a:cxn>
              <a:cxn ang="0">
                <a:pos x="connsiteX16056" y="connsiteY16056"/>
              </a:cxn>
              <a:cxn ang="0">
                <a:pos x="connsiteX16057" y="connsiteY16057"/>
              </a:cxn>
              <a:cxn ang="0">
                <a:pos x="connsiteX16058" y="connsiteY16058"/>
              </a:cxn>
              <a:cxn ang="0">
                <a:pos x="connsiteX16059" y="connsiteY16059"/>
              </a:cxn>
              <a:cxn ang="0">
                <a:pos x="connsiteX16060" y="connsiteY16060"/>
              </a:cxn>
              <a:cxn ang="0">
                <a:pos x="connsiteX16061" y="connsiteY16061"/>
              </a:cxn>
              <a:cxn ang="0">
                <a:pos x="connsiteX16062" y="connsiteY16062"/>
              </a:cxn>
              <a:cxn ang="0">
                <a:pos x="connsiteX16063" y="connsiteY16063"/>
              </a:cxn>
              <a:cxn ang="0">
                <a:pos x="connsiteX16064" y="connsiteY16064"/>
              </a:cxn>
              <a:cxn ang="0">
                <a:pos x="connsiteX16065" y="connsiteY16065"/>
              </a:cxn>
              <a:cxn ang="0">
                <a:pos x="connsiteX16066" y="connsiteY16066"/>
              </a:cxn>
              <a:cxn ang="0">
                <a:pos x="connsiteX16067" y="connsiteY16067"/>
              </a:cxn>
              <a:cxn ang="0">
                <a:pos x="connsiteX16068" y="connsiteY16068"/>
              </a:cxn>
              <a:cxn ang="0">
                <a:pos x="connsiteX16069" y="connsiteY16069"/>
              </a:cxn>
              <a:cxn ang="0">
                <a:pos x="connsiteX16070" y="connsiteY16070"/>
              </a:cxn>
              <a:cxn ang="0">
                <a:pos x="connsiteX16071" y="connsiteY16071"/>
              </a:cxn>
              <a:cxn ang="0">
                <a:pos x="connsiteX16072" y="connsiteY16072"/>
              </a:cxn>
              <a:cxn ang="0">
                <a:pos x="connsiteX16073" y="connsiteY16073"/>
              </a:cxn>
              <a:cxn ang="0">
                <a:pos x="connsiteX16074" y="connsiteY16074"/>
              </a:cxn>
              <a:cxn ang="0">
                <a:pos x="connsiteX16075" y="connsiteY16075"/>
              </a:cxn>
              <a:cxn ang="0">
                <a:pos x="connsiteX16076" y="connsiteY16076"/>
              </a:cxn>
              <a:cxn ang="0">
                <a:pos x="connsiteX16077" y="connsiteY16077"/>
              </a:cxn>
              <a:cxn ang="0">
                <a:pos x="connsiteX16078" y="connsiteY16078"/>
              </a:cxn>
              <a:cxn ang="0">
                <a:pos x="connsiteX16079" y="connsiteY16079"/>
              </a:cxn>
              <a:cxn ang="0">
                <a:pos x="connsiteX16080" y="connsiteY16080"/>
              </a:cxn>
              <a:cxn ang="0">
                <a:pos x="connsiteX16081" y="connsiteY16081"/>
              </a:cxn>
              <a:cxn ang="0">
                <a:pos x="connsiteX16082" y="connsiteY16082"/>
              </a:cxn>
              <a:cxn ang="0">
                <a:pos x="connsiteX16083" y="connsiteY16083"/>
              </a:cxn>
              <a:cxn ang="0">
                <a:pos x="connsiteX16084" y="connsiteY16084"/>
              </a:cxn>
              <a:cxn ang="0">
                <a:pos x="connsiteX16085" y="connsiteY16085"/>
              </a:cxn>
              <a:cxn ang="0">
                <a:pos x="connsiteX16086" y="connsiteY16086"/>
              </a:cxn>
              <a:cxn ang="0">
                <a:pos x="connsiteX16087" y="connsiteY16087"/>
              </a:cxn>
              <a:cxn ang="0">
                <a:pos x="connsiteX16088" y="connsiteY16088"/>
              </a:cxn>
              <a:cxn ang="0">
                <a:pos x="connsiteX16089" y="connsiteY16089"/>
              </a:cxn>
              <a:cxn ang="0">
                <a:pos x="connsiteX16090" y="connsiteY16090"/>
              </a:cxn>
              <a:cxn ang="0">
                <a:pos x="connsiteX16091" y="connsiteY16091"/>
              </a:cxn>
              <a:cxn ang="0">
                <a:pos x="connsiteX16092" y="connsiteY16092"/>
              </a:cxn>
              <a:cxn ang="0">
                <a:pos x="connsiteX16093" y="connsiteY16093"/>
              </a:cxn>
              <a:cxn ang="0">
                <a:pos x="connsiteX16094" y="connsiteY16094"/>
              </a:cxn>
              <a:cxn ang="0">
                <a:pos x="connsiteX16095" y="connsiteY16095"/>
              </a:cxn>
              <a:cxn ang="0">
                <a:pos x="connsiteX16096" y="connsiteY16096"/>
              </a:cxn>
              <a:cxn ang="0">
                <a:pos x="connsiteX16097" y="connsiteY16097"/>
              </a:cxn>
              <a:cxn ang="0">
                <a:pos x="connsiteX16098" y="connsiteY16098"/>
              </a:cxn>
              <a:cxn ang="0">
                <a:pos x="connsiteX16099" y="connsiteY16099"/>
              </a:cxn>
              <a:cxn ang="0">
                <a:pos x="connsiteX16100" y="connsiteY16100"/>
              </a:cxn>
              <a:cxn ang="0">
                <a:pos x="connsiteX16101" y="connsiteY16101"/>
              </a:cxn>
              <a:cxn ang="0">
                <a:pos x="connsiteX16102" y="connsiteY16102"/>
              </a:cxn>
              <a:cxn ang="0">
                <a:pos x="connsiteX16103" y="connsiteY16103"/>
              </a:cxn>
              <a:cxn ang="0">
                <a:pos x="connsiteX16104" y="connsiteY16104"/>
              </a:cxn>
              <a:cxn ang="0">
                <a:pos x="connsiteX16105" y="connsiteY16105"/>
              </a:cxn>
              <a:cxn ang="0">
                <a:pos x="connsiteX16106" y="connsiteY16106"/>
              </a:cxn>
              <a:cxn ang="0">
                <a:pos x="connsiteX16107" y="connsiteY16107"/>
              </a:cxn>
              <a:cxn ang="0">
                <a:pos x="connsiteX16108" y="connsiteY16108"/>
              </a:cxn>
              <a:cxn ang="0">
                <a:pos x="connsiteX16109" y="connsiteY16109"/>
              </a:cxn>
              <a:cxn ang="0">
                <a:pos x="connsiteX16110" y="connsiteY16110"/>
              </a:cxn>
              <a:cxn ang="0">
                <a:pos x="connsiteX16111" y="connsiteY16111"/>
              </a:cxn>
              <a:cxn ang="0">
                <a:pos x="connsiteX16112" y="connsiteY16112"/>
              </a:cxn>
              <a:cxn ang="0">
                <a:pos x="connsiteX16113" y="connsiteY16113"/>
              </a:cxn>
              <a:cxn ang="0">
                <a:pos x="connsiteX16114" y="connsiteY16114"/>
              </a:cxn>
              <a:cxn ang="0">
                <a:pos x="connsiteX16115" y="connsiteY16115"/>
              </a:cxn>
              <a:cxn ang="0">
                <a:pos x="connsiteX16116" y="connsiteY16116"/>
              </a:cxn>
              <a:cxn ang="0">
                <a:pos x="connsiteX16117" y="connsiteY16117"/>
              </a:cxn>
              <a:cxn ang="0">
                <a:pos x="connsiteX16118" y="connsiteY16118"/>
              </a:cxn>
              <a:cxn ang="0">
                <a:pos x="connsiteX16119" y="connsiteY16119"/>
              </a:cxn>
              <a:cxn ang="0">
                <a:pos x="connsiteX16120" y="connsiteY16120"/>
              </a:cxn>
              <a:cxn ang="0">
                <a:pos x="connsiteX16121" y="connsiteY16121"/>
              </a:cxn>
              <a:cxn ang="0">
                <a:pos x="connsiteX16122" y="connsiteY16122"/>
              </a:cxn>
              <a:cxn ang="0">
                <a:pos x="connsiteX16123" y="connsiteY16123"/>
              </a:cxn>
              <a:cxn ang="0">
                <a:pos x="connsiteX16124" y="connsiteY16124"/>
              </a:cxn>
              <a:cxn ang="0">
                <a:pos x="connsiteX16125" y="connsiteY16125"/>
              </a:cxn>
              <a:cxn ang="0">
                <a:pos x="connsiteX16126" y="connsiteY16126"/>
              </a:cxn>
              <a:cxn ang="0">
                <a:pos x="connsiteX16127" y="connsiteY16127"/>
              </a:cxn>
              <a:cxn ang="0">
                <a:pos x="connsiteX16128" y="connsiteY16128"/>
              </a:cxn>
              <a:cxn ang="0">
                <a:pos x="connsiteX16129" y="connsiteY16129"/>
              </a:cxn>
              <a:cxn ang="0">
                <a:pos x="connsiteX16130" y="connsiteY16130"/>
              </a:cxn>
              <a:cxn ang="0">
                <a:pos x="connsiteX16131" y="connsiteY16131"/>
              </a:cxn>
              <a:cxn ang="0">
                <a:pos x="connsiteX16132" y="connsiteY16132"/>
              </a:cxn>
              <a:cxn ang="0">
                <a:pos x="connsiteX16133" y="connsiteY16133"/>
              </a:cxn>
              <a:cxn ang="0">
                <a:pos x="connsiteX16134" y="connsiteY16134"/>
              </a:cxn>
              <a:cxn ang="0">
                <a:pos x="connsiteX16135" y="connsiteY16135"/>
              </a:cxn>
              <a:cxn ang="0">
                <a:pos x="connsiteX16136" y="connsiteY16136"/>
              </a:cxn>
              <a:cxn ang="0">
                <a:pos x="connsiteX16137" y="connsiteY16137"/>
              </a:cxn>
              <a:cxn ang="0">
                <a:pos x="connsiteX16138" y="connsiteY16138"/>
              </a:cxn>
              <a:cxn ang="0">
                <a:pos x="connsiteX16139" y="connsiteY16139"/>
              </a:cxn>
              <a:cxn ang="0">
                <a:pos x="connsiteX16140" y="connsiteY16140"/>
              </a:cxn>
              <a:cxn ang="0">
                <a:pos x="connsiteX16141" y="connsiteY16141"/>
              </a:cxn>
              <a:cxn ang="0">
                <a:pos x="connsiteX16142" y="connsiteY16142"/>
              </a:cxn>
              <a:cxn ang="0">
                <a:pos x="connsiteX16143" y="connsiteY16143"/>
              </a:cxn>
              <a:cxn ang="0">
                <a:pos x="connsiteX16144" y="connsiteY16144"/>
              </a:cxn>
              <a:cxn ang="0">
                <a:pos x="connsiteX16145" y="connsiteY16145"/>
              </a:cxn>
              <a:cxn ang="0">
                <a:pos x="connsiteX16146" y="connsiteY16146"/>
              </a:cxn>
              <a:cxn ang="0">
                <a:pos x="connsiteX16147" y="connsiteY16147"/>
              </a:cxn>
              <a:cxn ang="0">
                <a:pos x="connsiteX16148" y="connsiteY16148"/>
              </a:cxn>
              <a:cxn ang="0">
                <a:pos x="connsiteX16149" y="connsiteY16149"/>
              </a:cxn>
              <a:cxn ang="0">
                <a:pos x="connsiteX16150" y="connsiteY16150"/>
              </a:cxn>
              <a:cxn ang="0">
                <a:pos x="connsiteX16151" y="connsiteY16151"/>
              </a:cxn>
              <a:cxn ang="0">
                <a:pos x="connsiteX16152" y="connsiteY16152"/>
              </a:cxn>
              <a:cxn ang="0">
                <a:pos x="connsiteX16153" y="connsiteY16153"/>
              </a:cxn>
              <a:cxn ang="0">
                <a:pos x="connsiteX16154" y="connsiteY16154"/>
              </a:cxn>
              <a:cxn ang="0">
                <a:pos x="connsiteX16155" y="connsiteY16155"/>
              </a:cxn>
              <a:cxn ang="0">
                <a:pos x="connsiteX16156" y="connsiteY16156"/>
              </a:cxn>
              <a:cxn ang="0">
                <a:pos x="connsiteX16157" y="connsiteY16157"/>
              </a:cxn>
              <a:cxn ang="0">
                <a:pos x="connsiteX16158" y="connsiteY16158"/>
              </a:cxn>
              <a:cxn ang="0">
                <a:pos x="connsiteX16159" y="connsiteY16159"/>
              </a:cxn>
              <a:cxn ang="0">
                <a:pos x="connsiteX16160" y="connsiteY16160"/>
              </a:cxn>
              <a:cxn ang="0">
                <a:pos x="connsiteX16161" y="connsiteY16161"/>
              </a:cxn>
              <a:cxn ang="0">
                <a:pos x="connsiteX16162" y="connsiteY16162"/>
              </a:cxn>
              <a:cxn ang="0">
                <a:pos x="connsiteX16163" y="connsiteY16163"/>
              </a:cxn>
              <a:cxn ang="0">
                <a:pos x="connsiteX16164" y="connsiteY16164"/>
              </a:cxn>
              <a:cxn ang="0">
                <a:pos x="connsiteX16165" y="connsiteY16165"/>
              </a:cxn>
              <a:cxn ang="0">
                <a:pos x="connsiteX16166" y="connsiteY16166"/>
              </a:cxn>
              <a:cxn ang="0">
                <a:pos x="connsiteX16167" y="connsiteY16167"/>
              </a:cxn>
              <a:cxn ang="0">
                <a:pos x="connsiteX16168" y="connsiteY16168"/>
              </a:cxn>
              <a:cxn ang="0">
                <a:pos x="connsiteX16169" y="connsiteY16169"/>
              </a:cxn>
              <a:cxn ang="0">
                <a:pos x="connsiteX16170" y="connsiteY16170"/>
              </a:cxn>
              <a:cxn ang="0">
                <a:pos x="connsiteX16171" y="connsiteY16171"/>
              </a:cxn>
              <a:cxn ang="0">
                <a:pos x="connsiteX16172" y="connsiteY16172"/>
              </a:cxn>
              <a:cxn ang="0">
                <a:pos x="connsiteX16173" y="connsiteY16173"/>
              </a:cxn>
              <a:cxn ang="0">
                <a:pos x="connsiteX16174" y="connsiteY16174"/>
              </a:cxn>
              <a:cxn ang="0">
                <a:pos x="connsiteX16175" y="connsiteY16175"/>
              </a:cxn>
              <a:cxn ang="0">
                <a:pos x="connsiteX16176" y="connsiteY16176"/>
              </a:cxn>
              <a:cxn ang="0">
                <a:pos x="connsiteX16177" y="connsiteY16177"/>
              </a:cxn>
              <a:cxn ang="0">
                <a:pos x="connsiteX16178" y="connsiteY16178"/>
              </a:cxn>
              <a:cxn ang="0">
                <a:pos x="connsiteX16179" y="connsiteY16179"/>
              </a:cxn>
              <a:cxn ang="0">
                <a:pos x="connsiteX16180" y="connsiteY16180"/>
              </a:cxn>
              <a:cxn ang="0">
                <a:pos x="connsiteX16181" y="connsiteY16181"/>
              </a:cxn>
              <a:cxn ang="0">
                <a:pos x="connsiteX16182" y="connsiteY16182"/>
              </a:cxn>
              <a:cxn ang="0">
                <a:pos x="connsiteX16183" y="connsiteY16183"/>
              </a:cxn>
              <a:cxn ang="0">
                <a:pos x="connsiteX16184" y="connsiteY16184"/>
              </a:cxn>
              <a:cxn ang="0">
                <a:pos x="connsiteX16185" y="connsiteY16185"/>
              </a:cxn>
              <a:cxn ang="0">
                <a:pos x="connsiteX16186" y="connsiteY16186"/>
              </a:cxn>
              <a:cxn ang="0">
                <a:pos x="connsiteX16187" y="connsiteY16187"/>
              </a:cxn>
              <a:cxn ang="0">
                <a:pos x="connsiteX16188" y="connsiteY16188"/>
              </a:cxn>
              <a:cxn ang="0">
                <a:pos x="connsiteX16189" y="connsiteY16189"/>
              </a:cxn>
              <a:cxn ang="0">
                <a:pos x="connsiteX16190" y="connsiteY16190"/>
              </a:cxn>
              <a:cxn ang="0">
                <a:pos x="connsiteX16191" y="connsiteY16191"/>
              </a:cxn>
              <a:cxn ang="0">
                <a:pos x="connsiteX16192" y="connsiteY16192"/>
              </a:cxn>
              <a:cxn ang="0">
                <a:pos x="connsiteX16193" y="connsiteY16193"/>
              </a:cxn>
              <a:cxn ang="0">
                <a:pos x="connsiteX16194" y="connsiteY16194"/>
              </a:cxn>
              <a:cxn ang="0">
                <a:pos x="connsiteX16195" y="connsiteY16195"/>
              </a:cxn>
              <a:cxn ang="0">
                <a:pos x="connsiteX16196" y="connsiteY16196"/>
              </a:cxn>
              <a:cxn ang="0">
                <a:pos x="connsiteX16197" y="connsiteY16197"/>
              </a:cxn>
              <a:cxn ang="0">
                <a:pos x="connsiteX16198" y="connsiteY16198"/>
              </a:cxn>
              <a:cxn ang="0">
                <a:pos x="connsiteX16199" y="connsiteY16199"/>
              </a:cxn>
              <a:cxn ang="0">
                <a:pos x="connsiteX16200" y="connsiteY16200"/>
              </a:cxn>
              <a:cxn ang="0">
                <a:pos x="connsiteX16201" y="connsiteY16201"/>
              </a:cxn>
              <a:cxn ang="0">
                <a:pos x="connsiteX16202" y="connsiteY16202"/>
              </a:cxn>
              <a:cxn ang="0">
                <a:pos x="connsiteX16203" y="connsiteY16203"/>
              </a:cxn>
              <a:cxn ang="0">
                <a:pos x="connsiteX16204" y="connsiteY16204"/>
              </a:cxn>
              <a:cxn ang="0">
                <a:pos x="connsiteX16205" y="connsiteY16205"/>
              </a:cxn>
              <a:cxn ang="0">
                <a:pos x="connsiteX16206" y="connsiteY16206"/>
              </a:cxn>
              <a:cxn ang="0">
                <a:pos x="connsiteX16207" y="connsiteY16207"/>
              </a:cxn>
              <a:cxn ang="0">
                <a:pos x="connsiteX16208" y="connsiteY16208"/>
              </a:cxn>
              <a:cxn ang="0">
                <a:pos x="connsiteX16209" y="connsiteY16209"/>
              </a:cxn>
              <a:cxn ang="0">
                <a:pos x="connsiteX16210" y="connsiteY16210"/>
              </a:cxn>
              <a:cxn ang="0">
                <a:pos x="connsiteX16211" y="connsiteY16211"/>
              </a:cxn>
              <a:cxn ang="0">
                <a:pos x="connsiteX16212" y="connsiteY16212"/>
              </a:cxn>
              <a:cxn ang="0">
                <a:pos x="connsiteX16213" y="connsiteY16213"/>
              </a:cxn>
              <a:cxn ang="0">
                <a:pos x="connsiteX16214" y="connsiteY16214"/>
              </a:cxn>
              <a:cxn ang="0">
                <a:pos x="connsiteX16215" y="connsiteY16215"/>
              </a:cxn>
              <a:cxn ang="0">
                <a:pos x="connsiteX16216" y="connsiteY16216"/>
              </a:cxn>
              <a:cxn ang="0">
                <a:pos x="connsiteX16217" y="connsiteY16217"/>
              </a:cxn>
              <a:cxn ang="0">
                <a:pos x="connsiteX16218" y="connsiteY16218"/>
              </a:cxn>
              <a:cxn ang="0">
                <a:pos x="connsiteX16219" y="connsiteY16219"/>
              </a:cxn>
              <a:cxn ang="0">
                <a:pos x="connsiteX16220" y="connsiteY16220"/>
              </a:cxn>
              <a:cxn ang="0">
                <a:pos x="connsiteX16221" y="connsiteY16221"/>
              </a:cxn>
              <a:cxn ang="0">
                <a:pos x="connsiteX16222" y="connsiteY16222"/>
              </a:cxn>
              <a:cxn ang="0">
                <a:pos x="connsiteX16223" y="connsiteY16223"/>
              </a:cxn>
              <a:cxn ang="0">
                <a:pos x="connsiteX16224" y="connsiteY16224"/>
              </a:cxn>
              <a:cxn ang="0">
                <a:pos x="connsiteX16225" y="connsiteY16225"/>
              </a:cxn>
              <a:cxn ang="0">
                <a:pos x="connsiteX16226" y="connsiteY16226"/>
              </a:cxn>
              <a:cxn ang="0">
                <a:pos x="connsiteX16227" y="connsiteY16227"/>
              </a:cxn>
              <a:cxn ang="0">
                <a:pos x="connsiteX16228" y="connsiteY16228"/>
              </a:cxn>
              <a:cxn ang="0">
                <a:pos x="connsiteX16229" y="connsiteY16229"/>
              </a:cxn>
              <a:cxn ang="0">
                <a:pos x="connsiteX16230" y="connsiteY16230"/>
              </a:cxn>
              <a:cxn ang="0">
                <a:pos x="connsiteX16231" y="connsiteY16231"/>
              </a:cxn>
              <a:cxn ang="0">
                <a:pos x="connsiteX16232" y="connsiteY16232"/>
              </a:cxn>
              <a:cxn ang="0">
                <a:pos x="connsiteX16233" y="connsiteY16233"/>
              </a:cxn>
              <a:cxn ang="0">
                <a:pos x="connsiteX16234" y="connsiteY16234"/>
              </a:cxn>
              <a:cxn ang="0">
                <a:pos x="connsiteX16235" y="connsiteY16235"/>
              </a:cxn>
              <a:cxn ang="0">
                <a:pos x="connsiteX16236" y="connsiteY16236"/>
              </a:cxn>
              <a:cxn ang="0">
                <a:pos x="connsiteX16237" y="connsiteY16237"/>
              </a:cxn>
              <a:cxn ang="0">
                <a:pos x="connsiteX16238" y="connsiteY16238"/>
              </a:cxn>
              <a:cxn ang="0">
                <a:pos x="connsiteX16239" y="connsiteY16239"/>
              </a:cxn>
              <a:cxn ang="0">
                <a:pos x="connsiteX16240" y="connsiteY16240"/>
              </a:cxn>
              <a:cxn ang="0">
                <a:pos x="connsiteX16241" y="connsiteY16241"/>
              </a:cxn>
              <a:cxn ang="0">
                <a:pos x="connsiteX16242" y="connsiteY16242"/>
              </a:cxn>
              <a:cxn ang="0">
                <a:pos x="connsiteX16243" y="connsiteY16243"/>
              </a:cxn>
              <a:cxn ang="0">
                <a:pos x="connsiteX16244" y="connsiteY16244"/>
              </a:cxn>
              <a:cxn ang="0">
                <a:pos x="connsiteX16245" y="connsiteY16245"/>
              </a:cxn>
              <a:cxn ang="0">
                <a:pos x="connsiteX16246" y="connsiteY16246"/>
              </a:cxn>
              <a:cxn ang="0">
                <a:pos x="connsiteX16247" y="connsiteY16247"/>
              </a:cxn>
              <a:cxn ang="0">
                <a:pos x="connsiteX16248" y="connsiteY16248"/>
              </a:cxn>
              <a:cxn ang="0">
                <a:pos x="connsiteX16249" y="connsiteY16249"/>
              </a:cxn>
              <a:cxn ang="0">
                <a:pos x="connsiteX16250" y="connsiteY16250"/>
              </a:cxn>
              <a:cxn ang="0">
                <a:pos x="connsiteX16251" y="connsiteY16251"/>
              </a:cxn>
              <a:cxn ang="0">
                <a:pos x="connsiteX16252" y="connsiteY16252"/>
              </a:cxn>
              <a:cxn ang="0">
                <a:pos x="connsiteX16253" y="connsiteY16253"/>
              </a:cxn>
              <a:cxn ang="0">
                <a:pos x="connsiteX16254" y="connsiteY16254"/>
              </a:cxn>
              <a:cxn ang="0">
                <a:pos x="connsiteX16255" y="connsiteY16255"/>
              </a:cxn>
              <a:cxn ang="0">
                <a:pos x="connsiteX16256" y="connsiteY16256"/>
              </a:cxn>
              <a:cxn ang="0">
                <a:pos x="connsiteX16257" y="connsiteY16257"/>
              </a:cxn>
              <a:cxn ang="0">
                <a:pos x="connsiteX16258" y="connsiteY16258"/>
              </a:cxn>
              <a:cxn ang="0">
                <a:pos x="connsiteX16259" y="connsiteY16259"/>
              </a:cxn>
              <a:cxn ang="0">
                <a:pos x="connsiteX16260" y="connsiteY16260"/>
              </a:cxn>
              <a:cxn ang="0">
                <a:pos x="connsiteX16261" y="connsiteY16261"/>
              </a:cxn>
              <a:cxn ang="0">
                <a:pos x="connsiteX16262" y="connsiteY16262"/>
              </a:cxn>
              <a:cxn ang="0">
                <a:pos x="connsiteX16263" y="connsiteY16263"/>
              </a:cxn>
              <a:cxn ang="0">
                <a:pos x="connsiteX16264" y="connsiteY16264"/>
              </a:cxn>
              <a:cxn ang="0">
                <a:pos x="connsiteX16265" y="connsiteY16265"/>
              </a:cxn>
              <a:cxn ang="0">
                <a:pos x="connsiteX16266" y="connsiteY16266"/>
              </a:cxn>
              <a:cxn ang="0">
                <a:pos x="connsiteX16267" y="connsiteY16267"/>
              </a:cxn>
              <a:cxn ang="0">
                <a:pos x="connsiteX16268" y="connsiteY16268"/>
              </a:cxn>
              <a:cxn ang="0">
                <a:pos x="connsiteX16269" y="connsiteY16269"/>
              </a:cxn>
              <a:cxn ang="0">
                <a:pos x="connsiteX16270" y="connsiteY16270"/>
              </a:cxn>
              <a:cxn ang="0">
                <a:pos x="connsiteX16271" y="connsiteY16271"/>
              </a:cxn>
              <a:cxn ang="0">
                <a:pos x="connsiteX16272" y="connsiteY16272"/>
              </a:cxn>
              <a:cxn ang="0">
                <a:pos x="connsiteX16273" y="connsiteY16273"/>
              </a:cxn>
              <a:cxn ang="0">
                <a:pos x="connsiteX16274" y="connsiteY16274"/>
              </a:cxn>
              <a:cxn ang="0">
                <a:pos x="connsiteX16275" y="connsiteY16275"/>
              </a:cxn>
              <a:cxn ang="0">
                <a:pos x="connsiteX16276" y="connsiteY16276"/>
              </a:cxn>
              <a:cxn ang="0">
                <a:pos x="connsiteX16277" y="connsiteY16277"/>
              </a:cxn>
              <a:cxn ang="0">
                <a:pos x="connsiteX16278" y="connsiteY16278"/>
              </a:cxn>
              <a:cxn ang="0">
                <a:pos x="connsiteX16279" y="connsiteY16279"/>
              </a:cxn>
              <a:cxn ang="0">
                <a:pos x="connsiteX16280" y="connsiteY16280"/>
              </a:cxn>
              <a:cxn ang="0">
                <a:pos x="connsiteX16281" y="connsiteY16281"/>
              </a:cxn>
              <a:cxn ang="0">
                <a:pos x="connsiteX16282" y="connsiteY16282"/>
              </a:cxn>
              <a:cxn ang="0">
                <a:pos x="connsiteX16283" y="connsiteY16283"/>
              </a:cxn>
              <a:cxn ang="0">
                <a:pos x="connsiteX16284" y="connsiteY16284"/>
              </a:cxn>
              <a:cxn ang="0">
                <a:pos x="connsiteX16285" y="connsiteY16285"/>
              </a:cxn>
              <a:cxn ang="0">
                <a:pos x="connsiteX16286" y="connsiteY16286"/>
              </a:cxn>
              <a:cxn ang="0">
                <a:pos x="connsiteX16287" y="connsiteY16287"/>
              </a:cxn>
              <a:cxn ang="0">
                <a:pos x="connsiteX16288" y="connsiteY16288"/>
              </a:cxn>
              <a:cxn ang="0">
                <a:pos x="connsiteX16289" y="connsiteY16289"/>
              </a:cxn>
              <a:cxn ang="0">
                <a:pos x="connsiteX16290" y="connsiteY16290"/>
              </a:cxn>
              <a:cxn ang="0">
                <a:pos x="connsiteX16291" y="connsiteY16291"/>
              </a:cxn>
              <a:cxn ang="0">
                <a:pos x="connsiteX16292" y="connsiteY16292"/>
              </a:cxn>
              <a:cxn ang="0">
                <a:pos x="connsiteX16293" y="connsiteY16293"/>
              </a:cxn>
              <a:cxn ang="0">
                <a:pos x="connsiteX16294" y="connsiteY16294"/>
              </a:cxn>
              <a:cxn ang="0">
                <a:pos x="connsiteX16295" y="connsiteY16295"/>
              </a:cxn>
              <a:cxn ang="0">
                <a:pos x="connsiteX16296" y="connsiteY16296"/>
              </a:cxn>
              <a:cxn ang="0">
                <a:pos x="connsiteX16297" y="connsiteY16297"/>
              </a:cxn>
              <a:cxn ang="0">
                <a:pos x="connsiteX16298" y="connsiteY16298"/>
              </a:cxn>
              <a:cxn ang="0">
                <a:pos x="connsiteX16299" y="connsiteY16299"/>
              </a:cxn>
              <a:cxn ang="0">
                <a:pos x="connsiteX16300" y="connsiteY16300"/>
              </a:cxn>
              <a:cxn ang="0">
                <a:pos x="connsiteX16301" y="connsiteY16301"/>
              </a:cxn>
              <a:cxn ang="0">
                <a:pos x="connsiteX16302" y="connsiteY16302"/>
              </a:cxn>
              <a:cxn ang="0">
                <a:pos x="connsiteX16303" y="connsiteY16303"/>
              </a:cxn>
              <a:cxn ang="0">
                <a:pos x="connsiteX16304" y="connsiteY16304"/>
              </a:cxn>
              <a:cxn ang="0">
                <a:pos x="connsiteX16305" y="connsiteY16305"/>
              </a:cxn>
              <a:cxn ang="0">
                <a:pos x="connsiteX16306" y="connsiteY16306"/>
              </a:cxn>
              <a:cxn ang="0">
                <a:pos x="connsiteX16307" y="connsiteY16307"/>
              </a:cxn>
              <a:cxn ang="0">
                <a:pos x="connsiteX16308" y="connsiteY16308"/>
              </a:cxn>
              <a:cxn ang="0">
                <a:pos x="connsiteX16309" y="connsiteY16309"/>
              </a:cxn>
              <a:cxn ang="0">
                <a:pos x="connsiteX16310" y="connsiteY16310"/>
              </a:cxn>
              <a:cxn ang="0">
                <a:pos x="connsiteX16311" y="connsiteY16311"/>
              </a:cxn>
              <a:cxn ang="0">
                <a:pos x="connsiteX16312" y="connsiteY16312"/>
              </a:cxn>
              <a:cxn ang="0">
                <a:pos x="connsiteX16313" y="connsiteY16313"/>
              </a:cxn>
              <a:cxn ang="0">
                <a:pos x="connsiteX16314" y="connsiteY16314"/>
              </a:cxn>
              <a:cxn ang="0">
                <a:pos x="connsiteX16315" y="connsiteY16315"/>
              </a:cxn>
              <a:cxn ang="0">
                <a:pos x="connsiteX16316" y="connsiteY16316"/>
              </a:cxn>
              <a:cxn ang="0">
                <a:pos x="connsiteX16317" y="connsiteY16317"/>
              </a:cxn>
              <a:cxn ang="0">
                <a:pos x="connsiteX16318" y="connsiteY16318"/>
              </a:cxn>
              <a:cxn ang="0">
                <a:pos x="connsiteX16319" y="connsiteY16319"/>
              </a:cxn>
              <a:cxn ang="0">
                <a:pos x="connsiteX16320" y="connsiteY16320"/>
              </a:cxn>
              <a:cxn ang="0">
                <a:pos x="connsiteX16321" y="connsiteY16321"/>
              </a:cxn>
              <a:cxn ang="0">
                <a:pos x="connsiteX16322" y="connsiteY16322"/>
              </a:cxn>
              <a:cxn ang="0">
                <a:pos x="connsiteX16323" y="connsiteY16323"/>
              </a:cxn>
              <a:cxn ang="0">
                <a:pos x="connsiteX16324" y="connsiteY16324"/>
              </a:cxn>
              <a:cxn ang="0">
                <a:pos x="connsiteX16325" y="connsiteY16325"/>
              </a:cxn>
              <a:cxn ang="0">
                <a:pos x="connsiteX16326" y="connsiteY16326"/>
              </a:cxn>
              <a:cxn ang="0">
                <a:pos x="connsiteX16327" y="connsiteY16327"/>
              </a:cxn>
              <a:cxn ang="0">
                <a:pos x="connsiteX16328" y="connsiteY16328"/>
              </a:cxn>
              <a:cxn ang="0">
                <a:pos x="connsiteX16329" y="connsiteY16329"/>
              </a:cxn>
              <a:cxn ang="0">
                <a:pos x="connsiteX16330" y="connsiteY16330"/>
              </a:cxn>
              <a:cxn ang="0">
                <a:pos x="connsiteX16331" y="connsiteY16331"/>
              </a:cxn>
              <a:cxn ang="0">
                <a:pos x="connsiteX16332" y="connsiteY16332"/>
              </a:cxn>
              <a:cxn ang="0">
                <a:pos x="connsiteX16333" y="connsiteY16333"/>
              </a:cxn>
              <a:cxn ang="0">
                <a:pos x="connsiteX16334" y="connsiteY16334"/>
              </a:cxn>
              <a:cxn ang="0">
                <a:pos x="connsiteX16335" y="connsiteY16335"/>
              </a:cxn>
              <a:cxn ang="0">
                <a:pos x="connsiteX16336" y="connsiteY16336"/>
              </a:cxn>
              <a:cxn ang="0">
                <a:pos x="connsiteX16337" y="connsiteY16337"/>
              </a:cxn>
              <a:cxn ang="0">
                <a:pos x="connsiteX16338" y="connsiteY16338"/>
              </a:cxn>
              <a:cxn ang="0">
                <a:pos x="connsiteX16339" y="connsiteY16339"/>
              </a:cxn>
              <a:cxn ang="0">
                <a:pos x="connsiteX16340" y="connsiteY16340"/>
              </a:cxn>
              <a:cxn ang="0">
                <a:pos x="connsiteX16341" y="connsiteY16341"/>
              </a:cxn>
              <a:cxn ang="0">
                <a:pos x="connsiteX16342" y="connsiteY16342"/>
              </a:cxn>
              <a:cxn ang="0">
                <a:pos x="connsiteX16343" y="connsiteY16343"/>
              </a:cxn>
              <a:cxn ang="0">
                <a:pos x="connsiteX16344" y="connsiteY16344"/>
              </a:cxn>
              <a:cxn ang="0">
                <a:pos x="connsiteX16345" y="connsiteY16345"/>
              </a:cxn>
              <a:cxn ang="0">
                <a:pos x="connsiteX16346" y="connsiteY16346"/>
              </a:cxn>
              <a:cxn ang="0">
                <a:pos x="connsiteX16347" y="connsiteY16347"/>
              </a:cxn>
              <a:cxn ang="0">
                <a:pos x="connsiteX16348" y="connsiteY16348"/>
              </a:cxn>
              <a:cxn ang="0">
                <a:pos x="connsiteX16349" y="connsiteY16349"/>
              </a:cxn>
              <a:cxn ang="0">
                <a:pos x="connsiteX16350" y="connsiteY16350"/>
              </a:cxn>
              <a:cxn ang="0">
                <a:pos x="connsiteX16351" y="connsiteY16351"/>
              </a:cxn>
              <a:cxn ang="0">
                <a:pos x="connsiteX16352" y="connsiteY16352"/>
              </a:cxn>
              <a:cxn ang="0">
                <a:pos x="connsiteX16353" y="connsiteY16353"/>
              </a:cxn>
              <a:cxn ang="0">
                <a:pos x="connsiteX16354" y="connsiteY16354"/>
              </a:cxn>
              <a:cxn ang="0">
                <a:pos x="connsiteX16355" y="connsiteY16355"/>
              </a:cxn>
              <a:cxn ang="0">
                <a:pos x="connsiteX16356" y="connsiteY16356"/>
              </a:cxn>
              <a:cxn ang="0">
                <a:pos x="connsiteX16357" y="connsiteY16357"/>
              </a:cxn>
              <a:cxn ang="0">
                <a:pos x="connsiteX16358" y="connsiteY16358"/>
              </a:cxn>
              <a:cxn ang="0">
                <a:pos x="connsiteX16359" y="connsiteY16359"/>
              </a:cxn>
              <a:cxn ang="0">
                <a:pos x="connsiteX16360" y="connsiteY16360"/>
              </a:cxn>
              <a:cxn ang="0">
                <a:pos x="connsiteX16361" y="connsiteY16361"/>
              </a:cxn>
              <a:cxn ang="0">
                <a:pos x="connsiteX16362" y="connsiteY16362"/>
              </a:cxn>
              <a:cxn ang="0">
                <a:pos x="connsiteX16363" y="connsiteY16363"/>
              </a:cxn>
              <a:cxn ang="0">
                <a:pos x="connsiteX16364" y="connsiteY16364"/>
              </a:cxn>
              <a:cxn ang="0">
                <a:pos x="connsiteX16365" y="connsiteY16365"/>
              </a:cxn>
              <a:cxn ang="0">
                <a:pos x="connsiteX16366" y="connsiteY16366"/>
              </a:cxn>
              <a:cxn ang="0">
                <a:pos x="connsiteX16367" y="connsiteY16367"/>
              </a:cxn>
              <a:cxn ang="0">
                <a:pos x="connsiteX16368" y="connsiteY16368"/>
              </a:cxn>
              <a:cxn ang="0">
                <a:pos x="connsiteX16369" y="connsiteY16369"/>
              </a:cxn>
              <a:cxn ang="0">
                <a:pos x="connsiteX16370" y="connsiteY16370"/>
              </a:cxn>
              <a:cxn ang="0">
                <a:pos x="connsiteX16371" y="connsiteY16371"/>
              </a:cxn>
              <a:cxn ang="0">
                <a:pos x="connsiteX16372" y="connsiteY16372"/>
              </a:cxn>
              <a:cxn ang="0">
                <a:pos x="connsiteX16373" y="connsiteY16373"/>
              </a:cxn>
              <a:cxn ang="0">
                <a:pos x="connsiteX16374" y="connsiteY16374"/>
              </a:cxn>
              <a:cxn ang="0">
                <a:pos x="connsiteX16375" y="connsiteY16375"/>
              </a:cxn>
              <a:cxn ang="0">
                <a:pos x="connsiteX16376" y="connsiteY16376"/>
              </a:cxn>
              <a:cxn ang="0">
                <a:pos x="connsiteX16377" y="connsiteY16377"/>
              </a:cxn>
              <a:cxn ang="0">
                <a:pos x="connsiteX16378" y="connsiteY16378"/>
              </a:cxn>
              <a:cxn ang="0">
                <a:pos x="connsiteX16379" y="connsiteY16379"/>
              </a:cxn>
              <a:cxn ang="0">
                <a:pos x="connsiteX16380" y="connsiteY16380"/>
              </a:cxn>
              <a:cxn ang="0">
                <a:pos x="connsiteX16381" y="connsiteY16381"/>
              </a:cxn>
              <a:cxn ang="0">
                <a:pos x="connsiteX16382" y="connsiteY16382"/>
              </a:cxn>
              <a:cxn ang="0">
                <a:pos x="connsiteX16383" y="connsiteY16383"/>
              </a:cxn>
              <a:cxn ang="0">
                <a:pos x="connsiteX16384" y="connsiteY16384"/>
              </a:cxn>
              <a:cxn ang="0">
                <a:pos x="connsiteX16385" y="connsiteY16385"/>
              </a:cxn>
              <a:cxn ang="0">
                <a:pos x="connsiteX16386" y="connsiteY16386"/>
              </a:cxn>
              <a:cxn ang="0">
                <a:pos x="connsiteX16387" y="connsiteY16387"/>
              </a:cxn>
              <a:cxn ang="0">
                <a:pos x="connsiteX16388" y="connsiteY16388"/>
              </a:cxn>
              <a:cxn ang="0">
                <a:pos x="connsiteX16389" y="connsiteY16389"/>
              </a:cxn>
              <a:cxn ang="0">
                <a:pos x="connsiteX16390" y="connsiteY16390"/>
              </a:cxn>
              <a:cxn ang="0">
                <a:pos x="connsiteX16391" y="connsiteY16391"/>
              </a:cxn>
              <a:cxn ang="0">
                <a:pos x="connsiteX16392" y="connsiteY16392"/>
              </a:cxn>
              <a:cxn ang="0">
                <a:pos x="connsiteX16393" y="connsiteY16393"/>
              </a:cxn>
              <a:cxn ang="0">
                <a:pos x="connsiteX16394" y="connsiteY16394"/>
              </a:cxn>
              <a:cxn ang="0">
                <a:pos x="connsiteX16395" y="connsiteY16395"/>
              </a:cxn>
              <a:cxn ang="0">
                <a:pos x="connsiteX16396" y="connsiteY16396"/>
              </a:cxn>
              <a:cxn ang="0">
                <a:pos x="connsiteX16397" y="connsiteY16397"/>
              </a:cxn>
              <a:cxn ang="0">
                <a:pos x="connsiteX16398" y="connsiteY16398"/>
              </a:cxn>
              <a:cxn ang="0">
                <a:pos x="connsiteX16399" y="connsiteY16399"/>
              </a:cxn>
              <a:cxn ang="0">
                <a:pos x="connsiteX16400" y="connsiteY16400"/>
              </a:cxn>
              <a:cxn ang="0">
                <a:pos x="connsiteX16401" y="connsiteY16401"/>
              </a:cxn>
              <a:cxn ang="0">
                <a:pos x="connsiteX16402" y="connsiteY16402"/>
              </a:cxn>
              <a:cxn ang="0">
                <a:pos x="connsiteX16403" y="connsiteY16403"/>
              </a:cxn>
              <a:cxn ang="0">
                <a:pos x="connsiteX16404" y="connsiteY16404"/>
              </a:cxn>
              <a:cxn ang="0">
                <a:pos x="connsiteX16405" y="connsiteY16405"/>
              </a:cxn>
              <a:cxn ang="0">
                <a:pos x="connsiteX16406" y="connsiteY16406"/>
              </a:cxn>
              <a:cxn ang="0">
                <a:pos x="connsiteX16407" y="connsiteY16407"/>
              </a:cxn>
              <a:cxn ang="0">
                <a:pos x="connsiteX16408" y="connsiteY16408"/>
              </a:cxn>
              <a:cxn ang="0">
                <a:pos x="connsiteX16409" y="connsiteY16409"/>
              </a:cxn>
              <a:cxn ang="0">
                <a:pos x="connsiteX16410" y="connsiteY16410"/>
              </a:cxn>
              <a:cxn ang="0">
                <a:pos x="connsiteX16411" y="connsiteY16411"/>
              </a:cxn>
              <a:cxn ang="0">
                <a:pos x="connsiteX16412" y="connsiteY16412"/>
              </a:cxn>
              <a:cxn ang="0">
                <a:pos x="connsiteX16413" y="connsiteY16413"/>
              </a:cxn>
              <a:cxn ang="0">
                <a:pos x="connsiteX16414" y="connsiteY16414"/>
              </a:cxn>
              <a:cxn ang="0">
                <a:pos x="connsiteX16415" y="connsiteY16415"/>
              </a:cxn>
              <a:cxn ang="0">
                <a:pos x="connsiteX16416" y="connsiteY16416"/>
              </a:cxn>
              <a:cxn ang="0">
                <a:pos x="connsiteX16417" y="connsiteY16417"/>
              </a:cxn>
              <a:cxn ang="0">
                <a:pos x="connsiteX16418" y="connsiteY16418"/>
              </a:cxn>
              <a:cxn ang="0">
                <a:pos x="connsiteX16419" y="connsiteY16419"/>
              </a:cxn>
              <a:cxn ang="0">
                <a:pos x="connsiteX16420" y="connsiteY16420"/>
              </a:cxn>
              <a:cxn ang="0">
                <a:pos x="connsiteX16421" y="connsiteY16421"/>
              </a:cxn>
              <a:cxn ang="0">
                <a:pos x="connsiteX16422" y="connsiteY16422"/>
              </a:cxn>
              <a:cxn ang="0">
                <a:pos x="connsiteX16423" y="connsiteY16423"/>
              </a:cxn>
              <a:cxn ang="0">
                <a:pos x="connsiteX16424" y="connsiteY16424"/>
              </a:cxn>
              <a:cxn ang="0">
                <a:pos x="connsiteX16425" y="connsiteY16425"/>
              </a:cxn>
              <a:cxn ang="0">
                <a:pos x="connsiteX16426" y="connsiteY16426"/>
              </a:cxn>
              <a:cxn ang="0">
                <a:pos x="connsiteX16427" y="connsiteY16427"/>
              </a:cxn>
              <a:cxn ang="0">
                <a:pos x="connsiteX16428" y="connsiteY16428"/>
              </a:cxn>
              <a:cxn ang="0">
                <a:pos x="connsiteX16429" y="connsiteY16429"/>
              </a:cxn>
              <a:cxn ang="0">
                <a:pos x="connsiteX16430" y="connsiteY16430"/>
              </a:cxn>
              <a:cxn ang="0">
                <a:pos x="connsiteX16431" y="connsiteY16431"/>
              </a:cxn>
              <a:cxn ang="0">
                <a:pos x="connsiteX16432" y="connsiteY16432"/>
              </a:cxn>
              <a:cxn ang="0">
                <a:pos x="connsiteX16433" y="connsiteY16433"/>
              </a:cxn>
              <a:cxn ang="0">
                <a:pos x="connsiteX16434" y="connsiteY16434"/>
              </a:cxn>
              <a:cxn ang="0">
                <a:pos x="connsiteX16435" y="connsiteY16435"/>
              </a:cxn>
              <a:cxn ang="0">
                <a:pos x="connsiteX16436" y="connsiteY16436"/>
              </a:cxn>
              <a:cxn ang="0">
                <a:pos x="connsiteX16437" y="connsiteY16437"/>
              </a:cxn>
              <a:cxn ang="0">
                <a:pos x="connsiteX16438" y="connsiteY16438"/>
              </a:cxn>
              <a:cxn ang="0">
                <a:pos x="connsiteX16439" y="connsiteY16439"/>
              </a:cxn>
              <a:cxn ang="0">
                <a:pos x="connsiteX16440" y="connsiteY16440"/>
              </a:cxn>
              <a:cxn ang="0">
                <a:pos x="connsiteX16441" y="connsiteY16441"/>
              </a:cxn>
              <a:cxn ang="0">
                <a:pos x="connsiteX16442" y="connsiteY16442"/>
              </a:cxn>
              <a:cxn ang="0">
                <a:pos x="connsiteX16443" y="connsiteY16443"/>
              </a:cxn>
              <a:cxn ang="0">
                <a:pos x="connsiteX16444" y="connsiteY16444"/>
              </a:cxn>
              <a:cxn ang="0">
                <a:pos x="connsiteX16445" y="connsiteY16445"/>
              </a:cxn>
              <a:cxn ang="0">
                <a:pos x="connsiteX16446" y="connsiteY16446"/>
              </a:cxn>
              <a:cxn ang="0">
                <a:pos x="connsiteX16447" y="connsiteY16447"/>
              </a:cxn>
              <a:cxn ang="0">
                <a:pos x="connsiteX16448" y="connsiteY16448"/>
              </a:cxn>
              <a:cxn ang="0">
                <a:pos x="connsiteX16449" y="connsiteY16449"/>
              </a:cxn>
              <a:cxn ang="0">
                <a:pos x="connsiteX16450" y="connsiteY16450"/>
              </a:cxn>
              <a:cxn ang="0">
                <a:pos x="connsiteX16451" y="connsiteY16451"/>
              </a:cxn>
              <a:cxn ang="0">
                <a:pos x="connsiteX16452" y="connsiteY16452"/>
              </a:cxn>
              <a:cxn ang="0">
                <a:pos x="connsiteX16453" y="connsiteY16453"/>
              </a:cxn>
              <a:cxn ang="0">
                <a:pos x="connsiteX16454" y="connsiteY16454"/>
              </a:cxn>
              <a:cxn ang="0">
                <a:pos x="connsiteX16455" y="connsiteY16455"/>
              </a:cxn>
              <a:cxn ang="0">
                <a:pos x="connsiteX16456" y="connsiteY16456"/>
              </a:cxn>
              <a:cxn ang="0">
                <a:pos x="connsiteX16457" y="connsiteY16457"/>
              </a:cxn>
              <a:cxn ang="0">
                <a:pos x="connsiteX16458" y="connsiteY16458"/>
              </a:cxn>
              <a:cxn ang="0">
                <a:pos x="connsiteX16459" y="connsiteY16459"/>
              </a:cxn>
              <a:cxn ang="0">
                <a:pos x="connsiteX16460" y="connsiteY16460"/>
              </a:cxn>
              <a:cxn ang="0">
                <a:pos x="connsiteX16461" y="connsiteY16461"/>
              </a:cxn>
              <a:cxn ang="0">
                <a:pos x="connsiteX16462" y="connsiteY16462"/>
              </a:cxn>
              <a:cxn ang="0">
                <a:pos x="connsiteX16463" y="connsiteY16463"/>
              </a:cxn>
              <a:cxn ang="0">
                <a:pos x="connsiteX16464" y="connsiteY16464"/>
              </a:cxn>
              <a:cxn ang="0">
                <a:pos x="connsiteX16465" y="connsiteY16465"/>
              </a:cxn>
              <a:cxn ang="0">
                <a:pos x="connsiteX16466" y="connsiteY16466"/>
              </a:cxn>
              <a:cxn ang="0">
                <a:pos x="connsiteX16467" y="connsiteY16467"/>
              </a:cxn>
              <a:cxn ang="0">
                <a:pos x="connsiteX16468" y="connsiteY16468"/>
              </a:cxn>
              <a:cxn ang="0">
                <a:pos x="connsiteX16469" y="connsiteY16469"/>
              </a:cxn>
              <a:cxn ang="0">
                <a:pos x="connsiteX16470" y="connsiteY16470"/>
              </a:cxn>
              <a:cxn ang="0">
                <a:pos x="connsiteX16471" y="connsiteY16471"/>
              </a:cxn>
              <a:cxn ang="0">
                <a:pos x="connsiteX16472" y="connsiteY16472"/>
              </a:cxn>
              <a:cxn ang="0">
                <a:pos x="connsiteX16473" y="connsiteY16473"/>
              </a:cxn>
              <a:cxn ang="0">
                <a:pos x="connsiteX16474" y="connsiteY16474"/>
              </a:cxn>
              <a:cxn ang="0">
                <a:pos x="connsiteX16475" y="connsiteY16475"/>
              </a:cxn>
              <a:cxn ang="0">
                <a:pos x="connsiteX16476" y="connsiteY16476"/>
              </a:cxn>
              <a:cxn ang="0">
                <a:pos x="connsiteX16477" y="connsiteY16477"/>
              </a:cxn>
              <a:cxn ang="0">
                <a:pos x="connsiteX16478" y="connsiteY16478"/>
              </a:cxn>
              <a:cxn ang="0">
                <a:pos x="connsiteX16479" y="connsiteY16479"/>
              </a:cxn>
              <a:cxn ang="0">
                <a:pos x="connsiteX16480" y="connsiteY16480"/>
              </a:cxn>
              <a:cxn ang="0">
                <a:pos x="connsiteX16481" y="connsiteY16481"/>
              </a:cxn>
              <a:cxn ang="0">
                <a:pos x="connsiteX16482" y="connsiteY16482"/>
              </a:cxn>
              <a:cxn ang="0">
                <a:pos x="connsiteX16483" y="connsiteY16483"/>
              </a:cxn>
              <a:cxn ang="0">
                <a:pos x="connsiteX16484" y="connsiteY16484"/>
              </a:cxn>
              <a:cxn ang="0">
                <a:pos x="connsiteX16485" y="connsiteY16485"/>
              </a:cxn>
              <a:cxn ang="0">
                <a:pos x="connsiteX16486" y="connsiteY16486"/>
              </a:cxn>
              <a:cxn ang="0">
                <a:pos x="connsiteX16487" y="connsiteY16487"/>
              </a:cxn>
              <a:cxn ang="0">
                <a:pos x="connsiteX16488" y="connsiteY16488"/>
              </a:cxn>
              <a:cxn ang="0">
                <a:pos x="connsiteX16489" y="connsiteY16489"/>
              </a:cxn>
              <a:cxn ang="0">
                <a:pos x="connsiteX16490" y="connsiteY16490"/>
              </a:cxn>
              <a:cxn ang="0">
                <a:pos x="connsiteX16491" y="connsiteY16491"/>
              </a:cxn>
              <a:cxn ang="0">
                <a:pos x="connsiteX16492" y="connsiteY16492"/>
              </a:cxn>
              <a:cxn ang="0">
                <a:pos x="connsiteX16493" y="connsiteY16493"/>
              </a:cxn>
              <a:cxn ang="0">
                <a:pos x="connsiteX16494" y="connsiteY16494"/>
              </a:cxn>
              <a:cxn ang="0">
                <a:pos x="connsiteX16495" y="connsiteY16495"/>
              </a:cxn>
              <a:cxn ang="0">
                <a:pos x="connsiteX16496" y="connsiteY16496"/>
              </a:cxn>
              <a:cxn ang="0">
                <a:pos x="connsiteX16497" y="connsiteY16497"/>
              </a:cxn>
              <a:cxn ang="0">
                <a:pos x="connsiteX16498" y="connsiteY16498"/>
              </a:cxn>
              <a:cxn ang="0">
                <a:pos x="connsiteX16499" y="connsiteY16499"/>
              </a:cxn>
              <a:cxn ang="0">
                <a:pos x="connsiteX16500" y="connsiteY16500"/>
              </a:cxn>
              <a:cxn ang="0">
                <a:pos x="connsiteX16501" y="connsiteY16501"/>
              </a:cxn>
              <a:cxn ang="0">
                <a:pos x="connsiteX16502" y="connsiteY16502"/>
              </a:cxn>
              <a:cxn ang="0">
                <a:pos x="connsiteX16503" y="connsiteY16503"/>
              </a:cxn>
              <a:cxn ang="0">
                <a:pos x="connsiteX16504" y="connsiteY16504"/>
              </a:cxn>
              <a:cxn ang="0">
                <a:pos x="connsiteX16505" y="connsiteY16505"/>
              </a:cxn>
              <a:cxn ang="0">
                <a:pos x="connsiteX16506" y="connsiteY16506"/>
              </a:cxn>
              <a:cxn ang="0">
                <a:pos x="connsiteX16507" y="connsiteY16507"/>
              </a:cxn>
              <a:cxn ang="0">
                <a:pos x="connsiteX16508" y="connsiteY16508"/>
              </a:cxn>
              <a:cxn ang="0">
                <a:pos x="connsiteX16509" y="connsiteY16509"/>
              </a:cxn>
              <a:cxn ang="0">
                <a:pos x="connsiteX16510" y="connsiteY16510"/>
              </a:cxn>
              <a:cxn ang="0">
                <a:pos x="connsiteX16511" y="connsiteY16511"/>
              </a:cxn>
              <a:cxn ang="0">
                <a:pos x="connsiteX16512" y="connsiteY16512"/>
              </a:cxn>
              <a:cxn ang="0">
                <a:pos x="connsiteX16513" y="connsiteY16513"/>
              </a:cxn>
              <a:cxn ang="0">
                <a:pos x="connsiteX16514" y="connsiteY16514"/>
              </a:cxn>
              <a:cxn ang="0">
                <a:pos x="connsiteX16515" y="connsiteY16515"/>
              </a:cxn>
              <a:cxn ang="0">
                <a:pos x="connsiteX16516" y="connsiteY16516"/>
              </a:cxn>
              <a:cxn ang="0">
                <a:pos x="connsiteX16517" y="connsiteY16517"/>
              </a:cxn>
              <a:cxn ang="0">
                <a:pos x="connsiteX16518" y="connsiteY16518"/>
              </a:cxn>
              <a:cxn ang="0">
                <a:pos x="connsiteX16519" y="connsiteY16519"/>
              </a:cxn>
              <a:cxn ang="0">
                <a:pos x="connsiteX16520" y="connsiteY16520"/>
              </a:cxn>
              <a:cxn ang="0">
                <a:pos x="connsiteX16521" y="connsiteY16521"/>
              </a:cxn>
              <a:cxn ang="0">
                <a:pos x="connsiteX16522" y="connsiteY16522"/>
              </a:cxn>
              <a:cxn ang="0">
                <a:pos x="connsiteX16523" y="connsiteY16523"/>
              </a:cxn>
              <a:cxn ang="0">
                <a:pos x="connsiteX16524" y="connsiteY16524"/>
              </a:cxn>
              <a:cxn ang="0">
                <a:pos x="connsiteX16525" y="connsiteY16525"/>
              </a:cxn>
              <a:cxn ang="0">
                <a:pos x="connsiteX16526" y="connsiteY16526"/>
              </a:cxn>
              <a:cxn ang="0">
                <a:pos x="connsiteX16527" y="connsiteY16527"/>
              </a:cxn>
              <a:cxn ang="0">
                <a:pos x="connsiteX16528" y="connsiteY16528"/>
              </a:cxn>
              <a:cxn ang="0">
                <a:pos x="connsiteX16529" y="connsiteY16529"/>
              </a:cxn>
              <a:cxn ang="0">
                <a:pos x="connsiteX16530" y="connsiteY16530"/>
              </a:cxn>
              <a:cxn ang="0">
                <a:pos x="connsiteX16531" y="connsiteY16531"/>
              </a:cxn>
              <a:cxn ang="0">
                <a:pos x="connsiteX16532" y="connsiteY16532"/>
              </a:cxn>
              <a:cxn ang="0">
                <a:pos x="connsiteX16533" y="connsiteY16533"/>
              </a:cxn>
              <a:cxn ang="0">
                <a:pos x="connsiteX16534" y="connsiteY16534"/>
              </a:cxn>
              <a:cxn ang="0">
                <a:pos x="connsiteX16535" y="connsiteY16535"/>
              </a:cxn>
              <a:cxn ang="0">
                <a:pos x="connsiteX16536" y="connsiteY16536"/>
              </a:cxn>
              <a:cxn ang="0">
                <a:pos x="connsiteX16537" y="connsiteY16537"/>
              </a:cxn>
              <a:cxn ang="0">
                <a:pos x="connsiteX16538" y="connsiteY16538"/>
              </a:cxn>
              <a:cxn ang="0">
                <a:pos x="connsiteX16539" y="connsiteY16539"/>
              </a:cxn>
              <a:cxn ang="0">
                <a:pos x="connsiteX16540" y="connsiteY16540"/>
              </a:cxn>
              <a:cxn ang="0">
                <a:pos x="connsiteX16541" y="connsiteY16541"/>
              </a:cxn>
              <a:cxn ang="0">
                <a:pos x="connsiteX16542" y="connsiteY16542"/>
              </a:cxn>
              <a:cxn ang="0">
                <a:pos x="connsiteX16543" y="connsiteY16543"/>
              </a:cxn>
              <a:cxn ang="0">
                <a:pos x="connsiteX16544" y="connsiteY16544"/>
              </a:cxn>
              <a:cxn ang="0">
                <a:pos x="connsiteX16545" y="connsiteY16545"/>
              </a:cxn>
              <a:cxn ang="0">
                <a:pos x="connsiteX16546" y="connsiteY16546"/>
              </a:cxn>
              <a:cxn ang="0">
                <a:pos x="connsiteX16547" y="connsiteY16547"/>
              </a:cxn>
              <a:cxn ang="0">
                <a:pos x="connsiteX16548" y="connsiteY16548"/>
              </a:cxn>
              <a:cxn ang="0">
                <a:pos x="connsiteX16549" y="connsiteY16549"/>
              </a:cxn>
              <a:cxn ang="0">
                <a:pos x="connsiteX16550" y="connsiteY16550"/>
              </a:cxn>
              <a:cxn ang="0">
                <a:pos x="connsiteX16551" y="connsiteY16551"/>
              </a:cxn>
              <a:cxn ang="0">
                <a:pos x="connsiteX16552" y="connsiteY16552"/>
              </a:cxn>
              <a:cxn ang="0">
                <a:pos x="connsiteX16553" y="connsiteY16553"/>
              </a:cxn>
              <a:cxn ang="0">
                <a:pos x="connsiteX16554" y="connsiteY16554"/>
              </a:cxn>
              <a:cxn ang="0">
                <a:pos x="connsiteX16555" y="connsiteY16555"/>
              </a:cxn>
              <a:cxn ang="0">
                <a:pos x="connsiteX16556" y="connsiteY16556"/>
              </a:cxn>
              <a:cxn ang="0">
                <a:pos x="connsiteX16557" y="connsiteY16557"/>
              </a:cxn>
              <a:cxn ang="0">
                <a:pos x="connsiteX16558" y="connsiteY16558"/>
              </a:cxn>
              <a:cxn ang="0">
                <a:pos x="connsiteX16559" y="connsiteY16559"/>
              </a:cxn>
              <a:cxn ang="0">
                <a:pos x="connsiteX16560" y="connsiteY16560"/>
              </a:cxn>
              <a:cxn ang="0">
                <a:pos x="connsiteX16561" y="connsiteY16561"/>
              </a:cxn>
              <a:cxn ang="0">
                <a:pos x="connsiteX16562" y="connsiteY16562"/>
              </a:cxn>
              <a:cxn ang="0">
                <a:pos x="connsiteX16563" y="connsiteY16563"/>
              </a:cxn>
              <a:cxn ang="0">
                <a:pos x="connsiteX16564" y="connsiteY16564"/>
              </a:cxn>
              <a:cxn ang="0">
                <a:pos x="connsiteX16565" y="connsiteY16565"/>
              </a:cxn>
              <a:cxn ang="0">
                <a:pos x="connsiteX16566" y="connsiteY16566"/>
              </a:cxn>
              <a:cxn ang="0">
                <a:pos x="connsiteX16567" y="connsiteY16567"/>
              </a:cxn>
              <a:cxn ang="0">
                <a:pos x="connsiteX16568" y="connsiteY16568"/>
              </a:cxn>
              <a:cxn ang="0">
                <a:pos x="connsiteX16569" y="connsiteY16569"/>
              </a:cxn>
              <a:cxn ang="0">
                <a:pos x="connsiteX16570" y="connsiteY16570"/>
              </a:cxn>
              <a:cxn ang="0">
                <a:pos x="connsiteX16571" y="connsiteY16571"/>
              </a:cxn>
              <a:cxn ang="0">
                <a:pos x="connsiteX16572" y="connsiteY16572"/>
              </a:cxn>
              <a:cxn ang="0">
                <a:pos x="connsiteX16573" y="connsiteY16573"/>
              </a:cxn>
              <a:cxn ang="0">
                <a:pos x="connsiteX16574" y="connsiteY16574"/>
              </a:cxn>
              <a:cxn ang="0">
                <a:pos x="connsiteX16575" y="connsiteY16575"/>
              </a:cxn>
              <a:cxn ang="0">
                <a:pos x="connsiteX16576" y="connsiteY16576"/>
              </a:cxn>
              <a:cxn ang="0">
                <a:pos x="connsiteX16577" y="connsiteY16577"/>
              </a:cxn>
              <a:cxn ang="0">
                <a:pos x="connsiteX16578" y="connsiteY16578"/>
              </a:cxn>
              <a:cxn ang="0">
                <a:pos x="connsiteX16579" y="connsiteY16579"/>
              </a:cxn>
              <a:cxn ang="0">
                <a:pos x="connsiteX16580" y="connsiteY16580"/>
              </a:cxn>
              <a:cxn ang="0">
                <a:pos x="connsiteX16581" y="connsiteY16581"/>
              </a:cxn>
              <a:cxn ang="0">
                <a:pos x="connsiteX16582" y="connsiteY16582"/>
              </a:cxn>
              <a:cxn ang="0">
                <a:pos x="connsiteX16583" y="connsiteY16583"/>
              </a:cxn>
              <a:cxn ang="0">
                <a:pos x="connsiteX16584" y="connsiteY16584"/>
              </a:cxn>
              <a:cxn ang="0">
                <a:pos x="connsiteX16585" y="connsiteY16585"/>
              </a:cxn>
              <a:cxn ang="0">
                <a:pos x="connsiteX16586" y="connsiteY16586"/>
              </a:cxn>
              <a:cxn ang="0">
                <a:pos x="connsiteX16587" y="connsiteY16587"/>
              </a:cxn>
              <a:cxn ang="0">
                <a:pos x="connsiteX16588" y="connsiteY16588"/>
              </a:cxn>
              <a:cxn ang="0">
                <a:pos x="connsiteX16589" y="connsiteY16589"/>
              </a:cxn>
              <a:cxn ang="0">
                <a:pos x="connsiteX16590" y="connsiteY16590"/>
              </a:cxn>
              <a:cxn ang="0">
                <a:pos x="connsiteX16591" y="connsiteY16591"/>
              </a:cxn>
              <a:cxn ang="0">
                <a:pos x="connsiteX16592" y="connsiteY16592"/>
              </a:cxn>
              <a:cxn ang="0">
                <a:pos x="connsiteX16593" y="connsiteY16593"/>
              </a:cxn>
              <a:cxn ang="0">
                <a:pos x="connsiteX16594" y="connsiteY16594"/>
              </a:cxn>
              <a:cxn ang="0">
                <a:pos x="connsiteX16595" y="connsiteY16595"/>
              </a:cxn>
              <a:cxn ang="0">
                <a:pos x="connsiteX16596" y="connsiteY16596"/>
              </a:cxn>
              <a:cxn ang="0">
                <a:pos x="connsiteX16597" y="connsiteY16597"/>
              </a:cxn>
              <a:cxn ang="0">
                <a:pos x="connsiteX16598" y="connsiteY16598"/>
              </a:cxn>
              <a:cxn ang="0">
                <a:pos x="connsiteX16599" y="connsiteY16599"/>
              </a:cxn>
              <a:cxn ang="0">
                <a:pos x="connsiteX16600" y="connsiteY16600"/>
              </a:cxn>
              <a:cxn ang="0">
                <a:pos x="connsiteX16601" y="connsiteY16601"/>
              </a:cxn>
              <a:cxn ang="0">
                <a:pos x="connsiteX16602" y="connsiteY16602"/>
              </a:cxn>
              <a:cxn ang="0">
                <a:pos x="connsiteX16603" y="connsiteY16603"/>
              </a:cxn>
              <a:cxn ang="0">
                <a:pos x="connsiteX16604" y="connsiteY16604"/>
              </a:cxn>
              <a:cxn ang="0">
                <a:pos x="connsiteX16605" y="connsiteY16605"/>
              </a:cxn>
              <a:cxn ang="0">
                <a:pos x="connsiteX16606" y="connsiteY16606"/>
              </a:cxn>
              <a:cxn ang="0">
                <a:pos x="connsiteX16607" y="connsiteY16607"/>
              </a:cxn>
              <a:cxn ang="0">
                <a:pos x="connsiteX16608" y="connsiteY16608"/>
              </a:cxn>
              <a:cxn ang="0">
                <a:pos x="connsiteX16609" y="connsiteY16609"/>
              </a:cxn>
              <a:cxn ang="0">
                <a:pos x="connsiteX16610" y="connsiteY16610"/>
              </a:cxn>
              <a:cxn ang="0">
                <a:pos x="connsiteX16611" y="connsiteY16611"/>
              </a:cxn>
              <a:cxn ang="0">
                <a:pos x="connsiteX16612" y="connsiteY16612"/>
              </a:cxn>
              <a:cxn ang="0">
                <a:pos x="connsiteX16613" y="connsiteY16613"/>
              </a:cxn>
              <a:cxn ang="0">
                <a:pos x="connsiteX16614" y="connsiteY16614"/>
              </a:cxn>
              <a:cxn ang="0">
                <a:pos x="connsiteX16615" y="connsiteY16615"/>
              </a:cxn>
              <a:cxn ang="0">
                <a:pos x="connsiteX16616" y="connsiteY16616"/>
              </a:cxn>
              <a:cxn ang="0">
                <a:pos x="connsiteX16617" y="connsiteY16617"/>
              </a:cxn>
              <a:cxn ang="0">
                <a:pos x="connsiteX16618" y="connsiteY16618"/>
              </a:cxn>
              <a:cxn ang="0">
                <a:pos x="connsiteX16619" y="connsiteY16619"/>
              </a:cxn>
              <a:cxn ang="0">
                <a:pos x="connsiteX16620" y="connsiteY16620"/>
              </a:cxn>
              <a:cxn ang="0">
                <a:pos x="connsiteX16621" y="connsiteY16621"/>
              </a:cxn>
              <a:cxn ang="0">
                <a:pos x="connsiteX16622" y="connsiteY16622"/>
              </a:cxn>
              <a:cxn ang="0">
                <a:pos x="connsiteX16623" y="connsiteY16623"/>
              </a:cxn>
              <a:cxn ang="0">
                <a:pos x="connsiteX16624" y="connsiteY16624"/>
              </a:cxn>
              <a:cxn ang="0">
                <a:pos x="connsiteX16625" y="connsiteY16625"/>
              </a:cxn>
              <a:cxn ang="0">
                <a:pos x="connsiteX16626" y="connsiteY16626"/>
              </a:cxn>
              <a:cxn ang="0">
                <a:pos x="connsiteX16627" y="connsiteY16627"/>
              </a:cxn>
              <a:cxn ang="0">
                <a:pos x="connsiteX16628" y="connsiteY16628"/>
              </a:cxn>
              <a:cxn ang="0">
                <a:pos x="connsiteX16629" y="connsiteY16629"/>
              </a:cxn>
              <a:cxn ang="0">
                <a:pos x="connsiteX16630" y="connsiteY16630"/>
              </a:cxn>
              <a:cxn ang="0">
                <a:pos x="connsiteX16631" y="connsiteY16631"/>
              </a:cxn>
              <a:cxn ang="0">
                <a:pos x="connsiteX16632" y="connsiteY16632"/>
              </a:cxn>
              <a:cxn ang="0">
                <a:pos x="connsiteX16633" y="connsiteY16633"/>
              </a:cxn>
              <a:cxn ang="0">
                <a:pos x="connsiteX16634" y="connsiteY16634"/>
              </a:cxn>
              <a:cxn ang="0">
                <a:pos x="connsiteX16635" y="connsiteY16635"/>
              </a:cxn>
              <a:cxn ang="0">
                <a:pos x="connsiteX16636" y="connsiteY16636"/>
              </a:cxn>
              <a:cxn ang="0">
                <a:pos x="connsiteX16637" y="connsiteY16637"/>
              </a:cxn>
              <a:cxn ang="0">
                <a:pos x="connsiteX16638" y="connsiteY16638"/>
              </a:cxn>
              <a:cxn ang="0">
                <a:pos x="connsiteX16639" y="connsiteY16639"/>
              </a:cxn>
              <a:cxn ang="0">
                <a:pos x="connsiteX16640" y="connsiteY16640"/>
              </a:cxn>
              <a:cxn ang="0">
                <a:pos x="connsiteX16641" y="connsiteY16641"/>
              </a:cxn>
              <a:cxn ang="0">
                <a:pos x="connsiteX16642" y="connsiteY16642"/>
              </a:cxn>
              <a:cxn ang="0">
                <a:pos x="connsiteX16643" y="connsiteY16643"/>
              </a:cxn>
              <a:cxn ang="0">
                <a:pos x="connsiteX16644" y="connsiteY16644"/>
              </a:cxn>
              <a:cxn ang="0">
                <a:pos x="connsiteX16645" y="connsiteY16645"/>
              </a:cxn>
              <a:cxn ang="0">
                <a:pos x="connsiteX16646" y="connsiteY16646"/>
              </a:cxn>
              <a:cxn ang="0">
                <a:pos x="connsiteX16647" y="connsiteY16647"/>
              </a:cxn>
              <a:cxn ang="0">
                <a:pos x="connsiteX16648" y="connsiteY16648"/>
              </a:cxn>
              <a:cxn ang="0">
                <a:pos x="connsiteX16649" y="connsiteY16649"/>
              </a:cxn>
              <a:cxn ang="0">
                <a:pos x="connsiteX16650" y="connsiteY16650"/>
              </a:cxn>
              <a:cxn ang="0">
                <a:pos x="connsiteX16651" y="connsiteY16651"/>
              </a:cxn>
              <a:cxn ang="0">
                <a:pos x="connsiteX16652" y="connsiteY16652"/>
              </a:cxn>
              <a:cxn ang="0">
                <a:pos x="connsiteX16653" y="connsiteY16653"/>
              </a:cxn>
              <a:cxn ang="0">
                <a:pos x="connsiteX16654" y="connsiteY16654"/>
              </a:cxn>
              <a:cxn ang="0">
                <a:pos x="connsiteX16655" y="connsiteY16655"/>
              </a:cxn>
              <a:cxn ang="0">
                <a:pos x="connsiteX16656" y="connsiteY16656"/>
              </a:cxn>
              <a:cxn ang="0">
                <a:pos x="connsiteX16657" y="connsiteY16657"/>
              </a:cxn>
              <a:cxn ang="0">
                <a:pos x="connsiteX16658" y="connsiteY16658"/>
              </a:cxn>
              <a:cxn ang="0">
                <a:pos x="connsiteX16659" y="connsiteY16659"/>
              </a:cxn>
              <a:cxn ang="0">
                <a:pos x="connsiteX16660" y="connsiteY16660"/>
              </a:cxn>
              <a:cxn ang="0">
                <a:pos x="connsiteX16661" y="connsiteY16661"/>
              </a:cxn>
              <a:cxn ang="0">
                <a:pos x="connsiteX16662" y="connsiteY16662"/>
              </a:cxn>
              <a:cxn ang="0">
                <a:pos x="connsiteX16663" y="connsiteY16663"/>
              </a:cxn>
              <a:cxn ang="0">
                <a:pos x="connsiteX16664" y="connsiteY16664"/>
              </a:cxn>
              <a:cxn ang="0">
                <a:pos x="connsiteX16665" y="connsiteY16665"/>
              </a:cxn>
              <a:cxn ang="0">
                <a:pos x="connsiteX16666" y="connsiteY16666"/>
              </a:cxn>
              <a:cxn ang="0">
                <a:pos x="connsiteX16667" y="connsiteY16667"/>
              </a:cxn>
              <a:cxn ang="0">
                <a:pos x="connsiteX16668" y="connsiteY16668"/>
              </a:cxn>
              <a:cxn ang="0">
                <a:pos x="connsiteX16669" y="connsiteY16669"/>
              </a:cxn>
              <a:cxn ang="0">
                <a:pos x="connsiteX16670" y="connsiteY16670"/>
              </a:cxn>
              <a:cxn ang="0">
                <a:pos x="connsiteX16671" y="connsiteY16671"/>
              </a:cxn>
              <a:cxn ang="0">
                <a:pos x="connsiteX16672" y="connsiteY16672"/>
              </a:cxn>
              <a:cxn ang="0">
                <a:pos x="connsiteX16673" y="connsiteY16673"/>
              </a:cxn>
              <a:cxn ang="0">
                <a:pos x="connsiteX16674" y="connsiteY16674"/>
              </a:cxn>
              <a:cxn ang="0">
                <a:pos x="connsiteX16675" y="connsiteY16675"/>
              </a:cxn>
              <a:cxn ang="0">
                <a:pos x="connsiteX16676" y="connsiteY16676"/>
              </a:cxn>
              <a:cxn ang="0">
                <a:pos x="connsiteX16677" y="connsiteY16677"/>
              </a:cxn>
              <a:cxn ang="0">
                <a:pos x="connsiteX16678" y="connsiteY16678"/>
              </a:cxn>
              <a:cxn ang="0">
                <a:pos x="connsiteX16679" y="connsiteY16679"/>
              </a:cxn>
              <a:cxn ang="0">
                <a:pos x="connsiteX16680" y="connsiteY16680"/>
              </a:cxn>
              <a:cxn ang="0">
                <a:pos x="connsiteX16681" y="connsiteY16681"/>
              </a:cxn>
              <a:cxn ang="0">
                <a:pos x="connsiteX16682" y="connsiteY16682"/>
              </a:cxn>
              <a:cxn ang="0">
                <a:pos x="connsiteX16683" y="connsiteY16683"/>
              </a:cxn>
              <a:cxn ang="0">
                <a:pos x="connsiteX16684" y="connsiteY16684"/>
              </a:cxn>
              <a:cxn ang="0">
                <a:pos x="connsiteX16685" y="connsiteY16685"/>
              </a:cxn>
              <a:cxn ang="0">
                <a:pos x="connsiteX16686" y="connsiteY16686"/>
              </a:cxn>
              <a:cxn ang="0">
                <a:pos x="connsiteX16687" y="connsiteY16687"/>
              </a:cxn>
              <a:cxn ang="0">
                <a:pos x="connsiteX16688" y="connsiteY16688"/>
              </a:cxn>
              <a:cxn ang="0">
                <a:pos x="connsiteX16689" y="connsiteY16689"/>
              </a:cxn>
              <a:cxn ang="0">
                <a:pos x="connsiteX16690" y="connsiteY16690"/>
              </a:cxn>
              <a:cxn ang="0">
                <a:pos x="connsiteX16691" y="connsiteY16691"/>
              </a:cxn>
              <a:cxn ang="0">
                <a:pos x="connsiteX16692" y="connsiteY16692"/>
              </a:cxn>
              <a:cxn ang="0">
                <a:pos x="connsiteX16693" y="connsiteY16693"/>
              </a:cxn>
              <a:cxn ang="0">
                <a:pos x="connsiteX16694" y="connsiteY16694"/>
              </a:cxn>
              <a:cxn ang="0">
                <a:pos x="connsiteX16695" y="connsiteY16695"/>
              </a:cxn>
              <a:cxn ang="0">
                <a:pos x="connsiteX16696" y="connsiteY16696"/>
              </a:cxn>
              <a:cxn ang="0">
                <a:pos x="connsiteX16697" y="connsiteY16697"/>
              </a:cxn>
              <a:cxn ang="0">
                <a:pos x="connsiteX16698" y="connsiteY16698"/>
              </a:cxn>
              <a:cxn ang="0">
                <a:pos x="connsiteX16699" y="connsiteY16699"/>
              </a:cxn>
              <a:cxn ang="0">
                <a:pos x="connsiteX16700" y="connsiteY16700"/>
              </a:cxn>
              <a:cxn ang="0">
                <a:pos x="connsiteX16701" y="connsiteY16701"/>
              </a:cxn>
              <a:cxn ang="0">
                <a:pos x="connsiteX16702" y="connsiteY16702"/>
              </a:cxn>
              <a:cxn ang="0">
                <a:pos x="connsiteX16703" y="connsiteY16703"/>
              </a:cxn>
              <a:cxn ang="0">
                <a:pos x="connsiteX16704" y="connsiteY16704"/>
              </a:cxn>
              <a:cxn ang="0">
                <a:pos x="connsiteX16705" y="connsiteY16705"/>
              </a:cxn>
              <a:cxn ang="0">
                <a:pos x="connsiteX16706" y="connsiteY16706"/>
              </a:cxn>
              <a:cxn ang="0">
                <a:pos x="connsiteX16707" y="connsiteY16707"/>
              </a:cxn>
              <a:cxn ang="0">
                <a:pos x="connsiteX16708" y="connsiteY16708"/>
              </a:cxn>
              <a:cxn ang="0">
                <a:pos x="connsiteX16709" y="connsiteY16709"/>
              </a:cxn>
              <a:cxn ang="0">
                <a:pos x="connsiteX16710" y="connsiteY16710"/>
              </a:cxn>
              <a:cxn ang="0">
                <a:pos x="connsiteX16711" y="connsiteY16711"/>
              </a:cxn>
              <a:cxn ang="0">
                <a:pos x="connsiteX16712" y="connsiteY16712"/>
              </a:cxn>
              <a:cxn ang="0">
                <a:pos x="connsiteX16713" y="connsiteY16713"/>
              </a:cxn>
              <a:cxn ang="0">
                <a:pos x="connsiteX16714" y="connsiteY16714"/>
              </a:cxn>
              <a:cxn ang="0">
                <a:pos x="connsiteX16715" y="connsiteY16715"/>
              </a:cxn>
              <a:cxn ang="0">
                <a:pos x="connsiteX16716" y="connsiteY16716"/>
              </a:cxn>
              <a:cxn ang="0">
                <a:pos x="connsiteX16717" y="connsiteY16717"/>
              </a:cxn>
              <a:cxn ang="0">
                <a:pos x="connsiteX16718" y="connsiteY16718"/>
              </a:cxn>
              <a:cxn ang="0">
                <a:pos x="connsiteX16719" y="connsiteY16719"/>
              </a:cxn>
              <a:cxn ang="0">
                <a:pos x="connsiteX16720" y="connsiteY16720"/>
              </a:cxn>
              <a:cxn ang="0">
                <a:pos x="connsiteX16721" y="connsiteY16721"/>
              </a:cxn>
              <a:cxn ang="0">
                <a:pos x="connsiteX16722" y="connsiteY16722"/>
              </a:cxn>
              <a:cxn ang="0">
                <a:pos x="connsiteX16723" y="connsiteY16723"/>
              </a:cxn>
              <a:cxn ang="0">
                <a:pos x="connsiteX16724" y="connsiteY16724"/>
              </a:cxn>
              <a:cxn ang="0">
                <a:pos x="connsiteX16725" y="connsiteY16725"/>
              </a:cxn>
              <a:cxn ang="0">
                <a:pos x="connsiteX16726" y="connsiteY16726"/>
              </a:cxn>
              <a:cxn ang="0">
                <a:pos x="connsiteX16727" y="connsiteY16727"/>
              </a:cxn>
              <a:cxn ang="0">
                <a:pos x="connsiteX16728" y="connsiteY16728"/>
              </a:cxn>
              <a:cxn ang="0">
                <a:pos x="connsiteX16729" y="connsiteY16729"/>
              </a:cxn>
              <a:cxn ang="0">
                <a:pos x="connsiteX16730" y="connsiteY16730"/>
              </a:cxn>
              <a:cxn ang="0">
                <a:pos x="connsiteX16731" y="connsiteY16731"/>
              </a:cxn>
              <a:cxn ang="0">
                <a:pos x="connsiteX16732" y="connsiteY16732"/>
              </a:cxn>
              <a:cxn ang="0">
                <a:pos x="connsiteX16733" y="connsiteY16733"/>
              </a:cxn>
              <a:cxn ang="0">
                <a:pos x="connsiteX16734" y="connsiteY16734"/>
              </a:cxn>
              <a:cxn ang="0">
                <a:pos x="connsiteX16735" y="connsiteY16735"/>
              </a:cxn>
              <a:cxn ang="0">
                <a:pos x="connsiteX16736" y="connsiteY16736"/>
              </a:cxn>
              <a:cxn ang="0">
                <a:pos x="connsiteX16737" y="connsiteY16737"/>
              </a:cxn>
              <a:cxn ang="0">
                <a:pos x="connsiteX16738" y="connsiteY16738"/>
              </a:cxn>
              <a:cxn ang="0">
                <a:pos x="connsiteX16739" y="connsiteY16739"/>
              </a:cxn>
              <a:cxn ang="0">
                <a:pos x="connsiteX16740" y="connsiteY16740"/>
              </a:cxn>
              <a:cxn ang="0">
                <a:pos x="connsiteX16741" y="connsiteY16741"/>
              </a:cxn>
              <a:cxn ang="0">
                <a:pos x="connsiteX16742" y="connsiteY16742"/>
              </a:cxn>
              <a:cxn ang="0">
                <a:pos x="connsiteX16743" y="connsiteY16743"/>
              </a:cxn>
              <a:cxn ang="0">
                <a:pos x="connsiteX16744" y="connsiteY16744"/>
              </a:cxn>
              <a:cxn ang="0">
                <a:pos x="connsiteX16745" y="connsiteY16745"/>
              </a:cxn>
              <a:cxn ang="0">
                <a:pos x="connsiteX16746" y="connsiteY16746"/>
              </a:cxn>
              <a:cxn ang="0">
                <a:pos x="connsiteX16747" y="connsiteY16747"/>
              </a:cxn>
              <a:cxn ang="0">
                <a:pos x="connsiteX16748" y="connsiteY16748"/>
              </a:cxn>
              <a:cxn ang="0">
                <a:pos x="connsiteX16749" y="connsiteY16749"/>
              </a:cxn>
              <a:cxn ang="0">
                <a:pos x="connsiteX16750" y="connsiteY16750"/>
              </a:cxn>
              <a:cxn ang="0">
                <a:pos x="connsiteX16751" y="connsiteY16751"/>
              </a:cxn>
              <a:cxn ang="0">
                <a:pos x="connsiteX16752" y="connsiteY16752"/>
              </a:cxn>
              <a:cxn ang="0">
                <a:pos x="connsiteX16753" y="connsiteY16753"/>
              </a:cxn>
              <a:cxn ang="0">
                <a:pos x="connsiteX16754" y="connsiteY16754"/>
              </a:cxn>
              <a:cxn ang="0">
                <a:pos x="connsiteX16755" y="connsiteY16755"/>
              </a:cxn>
              <a:cxn ang="0">
                <a:pos x="connsiteX16756" y="connsiteY16756"/>
              </a:cxn>
              <a:cxn ang="0">
                <a:pos x="connsiteX16757" y="connsiteY16757"/>
              </a:cxn>
              <a:cxn ang="0">
                <a:pos x="connsiteX16758" y="connsiteY16758"/>
              </a:cxn>
              <a:cxn ang="0">
                <a:pos x="connsiteX16759" y="connsiteY16759"/>
              </a:cxn>
              <a:cxn ang="0">
                <a:pos x="connsiteX16760" y="connsiteY16760"/>
              </a:cxn>
              <a:cxn ang="0">
                <a:pos x="connsiteX16761" y="connsiteY16761"/>
              </a:cxn>
              <a:cxn ang="0">
                <a:pos x="connsiteX16762" y="connsiteY16762"/>
              </a:cxn>
              <a:cxn ang="0">
                <a:pos x="connsiteX16763" y="connsiteY16763"/>
              </a:cxn>
              <a:cxn ang="0">
                <a:pos x="connsiteX16764" y="connsiteY16764"/>
              </a:cxn>
              <a:cxn ang="0">
                <a:pos x="connsiteX16765" y="connsiteY16765"/>
              </a:cxn>
              <a:cxn ang="0">
                <a:pos x="connsiteX16766" y="connsiteY16766"/>
              </a:cxn>
              <a:cxn ang="0">
                <a:pos x="connsiteX16767" y="connsiteY16767"/>
              </a:cxn>
              <a:cxn ang="0">
                <a:pos x="connsiteX16768" y="connsiteY16768"/>
              </a:cxn>
              <a:cxn ang="0">
                <a:pos x="connsiteX16769" y="connsiteY16769"/>
              </a:cxn>
              <a:cxn ang="0">
                <a:pos x="connsiteX16770" y="connsiteY16770"/>
              </a:cxn>
              <a:cxn ang="0">
                <a:pos x="connsiteX16771" y="connsiteY16771"/>
              </a:cxn>
              <a:cxn ang="0">
                <a:pos x="connsiteX16772" y="connsiteY16772"/>
              </a:cxn>
              <a:cxn ang="0">
                <a:pos x="connsiteX16773" y="connsiteY16773"/>
              </a:cxn>
              <a:cxn ang="0">
                <a:pos x="connsiteX16774" y="connsiteY16774"/>
              </a:cxn>
              <a:cxn ang="0">
                <a:pos x="connsiteX16775" y="connsiteY16775"/>
              </a:cxn>
              <a:cxn ang="0">
                <a:pos x="connsiteX16776" y="connsiteY16776"/>
              </a:cxn>
              <a:cxn ang="0">
                <a:pos x="connsiteX16777" y="connsiteY16777"/>
              </a:cxn>
              <a:cxn ang="0">
                <a:pos x="connsiteX16778" y="connsiteY16778"/>
              </a:cxn>
              <a:cxn ang="0">
                <a:pos x="connsiteX16779" y="connsiteY16779"/>
              </a:cxn>
              <a:cxn ang="0">
                <a:pos x="connsiteX16780" y="connsiteY16780"/>
              </a:cxn>
              <a:cxn ang="0">
                <a:pos x="connsiteX16781" y="connsiteY16781"/>
              </a:cxn>
              <a:cxn ang="0">
                <a:pos x="connsiteX16782" y="connsiteY16782"/>
              </a:cxn>
              <a:cxn ang="0">
                <a:pos x="connsiteX16783" y="connsiteY16783"/>
              </a:cxn>
              <a:cxn ang="0">
                <a:pos x="connsiteX16784" y="connsiteY16784"/>
              </a:cxn>
              <a:cxn ang="0">
                <a:pos x="connsiteX16785" y="connsiteY16785"/>
              </a:cxn>
              <a:cxn ang="0">
                <a:pos x="connsiteX16786" y="connsiteY16786"/>
              </a:cxn>
              <a:cxn ang="0">
                <a:pos x="connsiteX16787" y="connsiteY16787"/>
              </a:cxn>
              <a:cxn ang="0">
                <a:pos x="connsiteX16788" y="connsiteY16788"/>
              </a:cxn>
              <a:cxn ang="0">
                <a:pos x="connsiteX16789" y="connsiteY16789"/>
              </a:cxn>
              <a:cxn ang="0">
                <a:pos x="connsiteX16790" y="connsiteY16790"/>
              </a:cxn>
              <a:cxn ang="0">
                <a:pos x="connsiteX16791" y="connsiteY16791"/>
              </a:cxn>
              <a:cxn ang="0">
                <a:pos x="connsiteX16792" y="connsiteY16792"/>
              </a:cxn>
              <a:cxn ang="0">
                <a:pos x="connsiteX16793" y="connsiteY16793"/>
              </a:cxn>
              <a:cxn ang="0">
                <a:pos x="connsiteX16794" y="connsiteY16794"/>
              </a:cxn>
              <a:cxn ang="0">
                <a:pos x="connsiteX16795" y="connsiteY16795"/>
              </a:cxn>
              <a:cxn ang="0">
                <a:pos x="connsiteX16796" y="connsiteY16796"/>
              </a:cxn>
              <a:cxn ang="0">
                <a:pos x="connsiteX16797" y="connsiteY16797"/>
              </a:cxn>
              <a:cxn ang="0">
                <a:pos x="connsiteX16798" y="connsiteY16798"/>
              </a:cxn>
              <a:cxn ang="0">
                <a:pos x="connsiteX16799" y="connsiteY16799"/>
              </a:cxn>
              <a:cxn ang="0">
                <a:pos x="connsiteX16800" y="connsiteY16800"/>
              </a:cxn>
              <a:cxn ang="0">
                <a:pos x="connsiteX16801" y="connsiteY16801"/>
              </a:cxn>
              <a:cxn ang="0">
                <a:pos x="connsiteX16802" y="connsiteY16802"/>
              </a:cxn>
              <a:cxn ang="0">
                <a:pos x="connsiteX16803" y="connsiteY16803"/>
              </a:cxn>
              <a:cxn ang="0">
                <a:pos x="connsiteX16804" y="connsiteY16804"/>
              </a:cxn>
              <a:cxn ang="0">
                <a:pos x="connsiteX16805" y="connsiteY16805"/>
              </a:cxn>
              <a:cxn ang="0">
                <a:pos x="connsiteX16806" y="connsiteY16806"/>
              </a:cxn>
              <a:cxn ang="0">
                <a:pos x="connsiteX16807" y="connsiteY16807"/>
              </a:cxn>
              <a:cxn ang="0">
                <a:pos x="connsiteX16808" y="connsiteY16808"/>
              </a:cxn>
              <a:cxn ang="0">
                <a:pos x="connsiteX16809" y="connsiteY16809"/>
              </a:cxn>
              <a:cxn ang="0">
                <a:pos x="connsiteX16810" y="connsiteY16810"/>
              </a:cxn>
              <a:cxn ang="0">
                <a:pos x="connsiteX16811" y="connsiteY16811"/>
              </a:cxn>
              <a:cxn ang="0">
                <a:pos x="connsiteX16812" y="connsiteY16812"/>
              </a:cxn>
              <a:cxn ang="0">
                <a:pos x="connsiteX16813" y="connsiteY16813"/>
              </a:cxn>
              <a:cxn ang="0">
                <a:pos x="connsiteX16814" y="connsiteY16814"/>
              </a:cxn>
              <a:cxn ang="0">
                <a:pos x="connsiteX16815" y="connsiteY16815"/>
              </a:cxn>
              <a:cxn ang="0">
                <a:pos x="connsiteX16816" y="connsiteY16816"/>
              </a:cxn>
              <a:cxn ang="0">
                <a:pos x="connsiteX16817" y="connsiteY16817"/>
              </a:cxn>
              <a:cxn ang="0">
                <a:pos x="connsiteX16818" y="connsiteY16818"/>
              </a:cxn>
              <a:cxn ang="0">
                <a:pos x="connsiteX16819" y="connsiteY16819"/>
              </a:cxn>
              <a:cxn ang="0">
                <a:pos x="connsiteX16820" y="connsiteY16820"/>
              </a:cxn>
              <a:cxn ang="0">
                <a:pos x="connsiteX16821" y="connsiteY16821"/>
              </a:cxn>
              <a:cxn ang="0">
                <a:pos x="connsiteX16822" y="connsiteY16822"/>
              </a:cxn>
              <a:cxn ang="0">
                <a:pos x="connsiteX16823" y="connsiteY16823"/>
              </a:cxn>
              <a:cxn ang="0">
                <a:pos x="connsiteX16824" y="connsiteY16824"/>
              </a:cxn>
              <a:cxn ang="0">
                <a:pos x="connsiteX16825" y="connsiteY16825"/>
              </a:cxn>
              <a:cxn ang="0">
                <a:pos x="connsiteX16826" y="connsiteY16826"/>
              </a:cxn>
              <a:cxn ang="0">
                <a:pos x="connsiteX16827" y="connsiteY16827"/>
              </a:cxn>
              <a:cxn ang="0">
                <a:pos x="connsiteX16828" y="connsiteY16828"/>
              </a:cxn>
              <a:cxn ang="0">
                <a:pos x="connsiteX16829" y="connsiteY16829"/>
              </a:cxn>
              <a:cxn ang="0">
                <a:pos x="connsiteX16830" y="connsiteY16830"/>
              </a:cxn>
              <a:cxn ang="0">
                <a:pos x="connsiteX16831" y="connsiteY16831"/>
              </a:cxn>
              <a:cxn ang="0">
                <a:pos x="connsiteX16832" y="connsiteY16832"/>
              </a:cxn>
              <a:cxn ang="0">
                <a:pos x="connsiteX16833" y="connsiteY16833"/>
              </a:cxn>
              <a:cxn ang="0">
                <a:pos x="connsiteX16834" y="connsiteY16834"/>
              </a:cxn>
              <a:cxn ang="0">
                <a:pos x="connsiteX16835" y="connsiteY16835"/>
              </a:cxn>
              <a:cxn ang="0">
                <a:pos x="connsiteX16836" y="connsiteY16836"/>
              </a:cxn>
              <a:cxn ang="0">
                <a:pos x="connsiteX16837" y="connsiteY16837"/>
              </a:cxn>
              <a:cxn ang="0">
                <a:pos x="connsiteX16838" y="connsiteY16838"/>
              </a:cxn>
              <a:cxn ang="0">
                <a:pos x="connsiteX16839" y="connsiteY16839"/>
              </a:cxn>
              <a:cxn ang="0">
                <a:pos x="connsiteX16840" y="connsiteY16840"/>
              </a:cxn>
              <a:cxn ang="0">
                <a:pos x="connsiteX16841" y="connsiteY16841"/>
              </a:cxn>
              <a:cxn ang="0">
                <a:pos x="connsiteX16842" y="connsiteY16842"/>
              </a:cxn>
              <a:cxn ang="0">
                <a:pos x="connsiteX16843" y="connsiteY16843"/>
              </a:cxn>
              <a:cxn ang="0">
                <a:pos x="connsiteX16844" y="connsiteY16844"/>
              </a:cxn>
              <a:cxn ang="0">
                <a:pos x="connsiteX16845" y="connsiteY16845"/>
              </a:cxn>
              <a:cxn ang="0">
                <a:pos x="connsiteX16846" y="connsiteY16846"/>
              </a:cxn>
              <a:cxn ang="0">
                <a:pos x="connsiteX16847" y="connsiteY16847"/>
              </a:cxn>
              <a:cxn ang="0">
                <a:pos x="connsiteX16848" y="connsiteY16848"/>
              </a:cxn>
              <a:cxn ang="0">
                <a:pos x="connsiteX16849" y="connsiteY16849"/>
              </a:cxn>
              <a:cxn ang="0">
                <a:pos x="connsiteX16850" y="connsiteY16850"/>
              </a:cxn>
              <a:cxn ang="0">
                <a:pos x="connsiteX16851" y="connsiteY16851"/>
              </a:cxn>
              <a:cxn ang="0">
                <a:pos x="connsiteX16852" y="connsiteY16852"/>
              </a:cxn>
              <a:cxn ang="0">
                <a:pos x="connsiteX16853" y="connsiteY16853"/>
              </a:cxn>
              <a:cxn ang="0">
                <a:pos x="connsiteX16854" y="connsiteY16854"/>
              </a:cxn>
              <a:cxn ang="0">
                <a:pos x="connsiteX16855" y="connsiteY16855"/>
              </a:cxn>
              <a:cxn ang="0">
                <a:pos x="connsiteX16856" y="connsiteY16856"/>
              </a:cxn>
              <a:cxn ang="0">
                <a:pos x="connsiteX16857" y="connsiteY16857"/>
              </a:cxn>
              <a:cxn ang="0">
                <a:pos x="connsiteX16858" y="connsiteY16858"/>
              </a:cxn>
              <a:cxn ang="0">
                <a:pos x="connsiteX16859" y="connsiteY16859"/>
              </a:cxn>
              <a:cxn ang="0">
                <a:pos x="connsiteX16860" y="connsiteY16860"/>
              </a:cxn>
              <a:cxn ang="0">
                <a:pos x="connsiteX16861" y="connsiteY16861"/>
              </a:cxn>
              <a:cxn ang="0">
                <a:pos x="connsiteX16862" y="connsiteY16862"/>
              </a:cxn>
              <a:cxn ang="0">
                <a:pos x="connsiteX16863" y="connsiteY16863"/>
              </a:cxn>
              <a:cxn ang="0">
                <a:pos x="connsiteX16864" y="connsiteY16864"/>
              </a:cxn>
              <a:cxn ang="0">
                <a:pos x="connsiteX16865" y="connsiteY16865"/>
              </a:cxn>
              <a:cxn ang="0">
                <a:pos x="connsiteX16866" y="connsiteY16866"/>
              </a:cxn>
              <a:cxn ang="0">
                <a:pos x="connsiteX16867" y="connsiteY16867"/>
              </a:cxn>
              <a:cxn ang="0">
                <a:pos x="connsiteX16868" y="connsiteY16868"/>
              </a:cxn>
              <a:cxn ang="0">
                <a:pos x="connsiteX16869" y="connsiteY16869"/>
              </a:cxn>
              <a:cxn ang="0">
                <a:pos x="connsiteX16870" y="connsiteY16870"/>
              </a:cxn>
              <a:cxn ang="0">
                <a:pos x="connsiteX16871" y="connsiteY16871"/>
              </a:cxn>
              <a:cxn ang="0">
                <a:pos x="connsiteX16872" y="connsiteY16872"/>
              </a:cxn>
              <a:cxn ang="0">
                <a:pos x="connsiteX16873" y="connsiteY16873"/>
              </a:cxn>
              <a:cxn ang="0">
                <a:pos x="connsiteX16874" y="connsiteY16874"/>
              </a:cxn>
              <a:cxn ang="0">
                <a:pos x="connsiteX16875" y="connsiteY16875"/>
              </a:cxn>
              <a:cxn ang="0">
                <a:pos x="connsiteX16876" y="connsiteY16876"/>
              </a:cxn>
              <a:cxn ang="0">
                <a:pos x="connsiteX16877" y="connsiteY16877"/>
              </a:cxn>
              <a:cxn ang="0">
                <a:pos x="connsiteX16878" y="connsiteY16878"/>
              </a:cxn>
              <a:cxn ang="0">
                <a:pos x="connsiteX16879" y="connsiteY16879"/>
              </a:cxn>
              <a:cxn ang="0">
                <a:pos x="connsiteX16880" y="connsiteY16880"/>
              </a:cxn>
              <a:cxn ang="0">
                <a:pos x="connsiteX16881" y="connsiteY16881"/>
              </a:cxn>
              <a:cxn ang="0">
                <a:pos x="connsiteX16882" y="connsiteY16882"/>
              </a:cxn>
              <a:cxn ang="0">
                <a:pos x="connsiteX16883" y="connsiteY16883"/>
              </a:cxn>
              <a:cxn ang="0">
                <a:pos x="connsiteX16884" y="connsiteY16884"/>
              </a:cxn>
              <a:cxn ang="0">
                <a:pos x="connsiteX16885" y="connsiteY16885"/>
              </a:cxn>
              <a:cxn ang="0">
                <a:pos x="connsiteX16886" y="connsiteY16886"/>
              </a:cxn>
              <a:cxn ang="0">
                <a:pos x="connsiteX16887" y="connsiteY16887"/>
              </a:cxn>
              <a:cxn ang="0">
                <a:pos x="connsiteX16888" y="connsiteY16888"/>
              </a:cxn>
              <a:cxn ang="0">
                <a:pos x="connsiteX16889" y="connsiteY16889"/>
              </a:cxn>
              <a:cxn ang="0">
                <a:pos x="connsiteX16890" y="connsiteY16890"/>
              </a:cxn>
              <a:cxn ang="0">
                <a:pos x="connsiteX16891" y="connsiteY16891"/>
              </a:cxn>
              <a:cxn ang="0">
                <a:pos x="connsiteX16892" y="connsiteY16892"/>
              </a:cxn>
              <a:cxn ang="0">
                <a:pos x="connsiteX16893" y="connsiteY16893"/>
              </a:cxn>
              <a:cxn ang="0">
                <a:pos x="connsiteX16894" y="connsiteY16894"/>
              </a:cxn>
              <a:cxn ang="0">
                <a:pos x="connsiteX16895" y="connsiteY16895"/>
              </a:cxn>
              <a:cxn ang="0">
                <a:pos x="connsiteX16896" y="connsiteY16896"/>
              </a:cxn>
              <a:cxn ang="0">
                <a:pos x="connsiteX16897" y="connsiteY16897"/>
              </a:cxn>
              <a:cxn ang="0">
                <a:pos x="connsiteX16898" y="connsiteY16898"/>
              </a:cxn>
              <a:cxn ang="0">
                <a:pos x="connsiteX16899" y="connsiteY16899"/>
              </a:cxn>
              <a:cxn ang="0">
                <a:pos x="connsiteX16900" y="connsiteY16900"/>
              </a:cxn>
              <a:cxn ang="0">
                <a:pos x="connsiteX16901" y="connsiteY16901"/>
              </a:cxn>
              <a:cxn ang="0">
                <a:pos x="connsiteX16902" y="connsiteY16902"/>
              </a:cxn>
              <a:cxn ang="0">
                <a:pos x="connsiteX16903" y="connsiteY16903"/>
              </a:cxn>
              <a:cxn ang="0">
                <a:pos x="connsiteX16904" y="connsiteY16904"/>
              </a:cxn>
              <a:cxn ang="0">
                <a:pos x="connsiteX16905" y="connsiteY16905"/>
              </a:cxn>
              <a:cxn ang="0">
                <a:pos x="connsiteX16906" y="connsiteY16906"/>
              </a:cxn>
              <a:cxn ang="0">
                <a:pos x="connsiteX16907" y="connsiteY16907"/>
              </a:cxn>
              <a:cxn ang="0">
                <a:pos x="connsiteX16908" y="connsiteY16908"/>
              </a:cxn>
              <a:cxn ang="0">
                <a:pos x="connsiteX16909" y="connsiteY16909"/>
              </a:cxn>
              <a:cxn ang="0">
                <a:pos x="connsiteX16910" y="connsiteY16910"/>
              </a:cxn>
              <a:cxn ang="0">
                <a:pos x="connsiteX16911" y="connsiteY16911"/>
              </a:cxn>
              <a:cxn ang="0">
                <a:pos x="connsiteX16912" y="connsiteY16912"/>
              </a:cxn>
              <a:cxn ang="0">
                <a:pos x="connsiteX16913" y="connsiteY16913"/>
              </a:cxn>
              <a:cxn ang="0">
                <a:pos x="connsiteX16914" y="connsiteY16914"/>
              </a:cxn>
              <a:cxn ang="0">
                <a:pos x="connsiteX16915" y="connsiteY16915"/>
              </a:cxn>
              <a:cxn ang="0">
                <a:pos x="connsiteX16916" y="connsiteY16916"/>
              </a:cxn>
              <a:cxn ang="0">
                <a:pos x="connsiteX16917" y="connsiteY16917"/>
              </a:cxn>
              <a:cxn ang="0">
                <a:pos x="connsiteX16918" y="connsiteY16918"/>
              </a:cxn>
              <a:cxn ang="0">
                <a:pos x="connsiteX16919" y="connsiteY16919"/>
              </a:cxn>
              <a:cxn ang="0">
                <a:pos x="connsiteX16920" y="connsiteY16920"/>
              </a:cxn>
              <a:cxn ang="0">
                <a:pos x="connsiteX16921" y="connsiteY16921"/>
              </a:cxn>
              <a:cxn ang="0">
                <a:pos x="connsiteX16922" y="connsiteY16922"/>
              </a:cxn>
              <a:cxn ang="0">
                <a:pos x="connsiteX16923" y="connsiteY16923"/>
              </a:cxn>
              <a:cxn ang="0">
                <a:pos x="connsiteX16924" y="connsiteY16924"/>
              </a:cxn>
              <a:cxn ang="0">
                <a:pos x="connsiteX16925" y="connsiteY16925"/>
              </a:cxn>
              <a:cxn ang="0">
                <a:pos x="connsiteX16926" y="connsiteY16926"/>
              </a:cxn>
              <a:cxn ang="0">
                <a:pos x="connsiteX16927" y="connsiteY16927"/>
              </a:cxn>
              <a:cxn ang="0">
                <a:pos x="connsiteX16928" y="connsiteY16928"/>
              </a:cxn>
              <a:cxn ang="0">
                <a:pos x="connsiteX16929" y="connsiteY16929"/>
              </a:cxn>
              <a:cxn ang="0">
                <a:pos x="connsiteX16930" y="connsiteY16930"/>
              </a:cxn>
              <a:cxn ang="0">
                <a:pos x="connsiteX16931" y="connsiteY16931"/>
              </a:cxn>
              <a:cxn ang="0">
                <a:pos x="connsiteX16932" y="connsiteY16932"/>
              </a:cxn>
              <a:cxn ang="0">
                <a:pos x="connsiteX16933" y="connsiteY16933"/>
              </a:cxn>
              <a:cxn ang="0">
                <a:pos x="connsiteX16934" y="connsiteY16934"/>
              </a:cxn>
              <a:cxn ang="0">
                <a:pos x="connsiteX16935" y="connsiteY16935"/>
              </a:cxn>
              <a:cxn ang="0">
                <a:pos x="connsiteX16936" y="connsiteY16936"/>
              </a:cxn>
              <a:cxn ang="0">
                <a:pos x="connsiteX16937" y="connsiteY16937"/>
              </a:cxn>
              <a:cxn ang="0">
                <a:pos x="connsiteX16938" y="connsiteY16938"/>
              </a:cxn>
              <a:cxn ang="0">
                <a:pos x="connsiteX16939" y="connsiteY16939"/>
              </a:cxn>
              <a:cxn ang="0">
                <a:pos x="connsiteX16940" y="connsiteY16940"/>
              </a:cxn>
              <a:cxn ang="0">
                <a:pos x="connsiteX16941" y="connsiteY16941"/>
              </a:cxn>
              <a:cxn ang="0">
                <a:pos x="connsiteX16942" y="connsiteY16942"/>
              </a:cxn>
              <a:cxn ang="0">
                <a:pos x="connsiteX16943" y="connsiteY16943"/>
              </a:cxn>
              <a:cxn ang="0">
                <a:pos x="connsiteX16944" y="connsiteY16944"/>
              </a:cxn>
              <a:cxn ang="0">
                <a:pos x="connsiteX16945" y="connsiteY16945"/>
              </a:cxn>
              <a:cxn ang="0">
                <a:pos x="connsiteX16946" y="connsiteY16946"/>
              </a:cxn>
              <a:cxn ang="0">
                <a:pos x="connsiteX16947" y="connsiteY16947"/>
              </a:cxn>
              <a:cxn ang="0">
                <a:pos x="connsiteX16948" y="connsiteY16948"/>
              </a:cxn>
              <a:cxn ang="0">
                <a:pos x="connsiteX16949" y="connsiteY16949"/>
              </a:cxn>
              <a:cxn ang="0">
                <a:pos x="connsiteX16950" y="connsiteY16950"/>
              </a:cxn>
              <a:cxn ang="0">
                <a:pos x="connsiteX16951" y="connsiteY16951"/>
              </a:cxn>
              <a:cxn ang="0">
                <a:pos x="connsiteX16952" y="connsiteY16952"/>
              </a:cxn>
              <a:cxn ang="0">
                <a:pos x="connsiteX16953" y="connsiteY16953"/>
              </a:cxn>
              <a:cxn ang="0">
                <a:pos x="connsiteX16954" y="connsiteY16954"/>
              </a:cxn>
              <a:cxn ang="0">
                <a:pos x="connsiteX16955" y="connsiteY16955"/>
              </a:cxn>
              <a:cxn ang="0">
                <a:pos x="connsiteX16956" y="connsiteY16956"/>
              </a:cxn>
              <a:cxn ang="0">
                <a:pos x="connsiteX16957" y="connsiteY16957"/>
              </a:cxn>
              <a:cxn ang="0">
                <a:pos x="connsiteX16958" y="connsiteY16958"/>
              </a:cxn>
              <a:cxn ang="0">
                <a:pos x="connsiteX16959" y="connsiteY16959"/>
              </a:cxn>
              <a:cxn ang="0">
                <a:pos x="connsiteX16960" y="connsiteY16960"/>
              </a:cxn>
              <a:cxn ang="0">
                <a:pos x="connsiteX16961" y="connsiteY16961"/>
              </a:cxn>
              <a:cxn ang="0">
                <a:pos x="connsiteX16962" y="connsiteY16962"/>
              </a:cxn>
              <a:cxn ang="0">
                <a:pos x="connsiteX16963" y="connsiteY16963"/>
              </a:cxn>
              <a:cxn ang="0">
                <a:pos x="connsiteX16964" y="connsiteY16964"/>
              </a:cxn>
              <a:cxn ang="0">
                <a:pos x="connsiteX16965" y="connsiteY16965"/>
              </a:cxn>
              <a:cxn ang="0">
                <a:pos x="connsiteX16966" y="connsiteY16966"/>
              </a:cxn>
              <a:cxn ang="0">
                <a:pos x="connsiteX16967" y="connsiteY16967"/>
              </a:cxn>
              <a:cxn ang="0">
                <a:pos x="connsiteX16968" y="connsiteY16968"/>
              </a:cxn>
              <a:cxn ang="0">
                <a:pos x="connsiteX16969" y="connsiteY16969"/>
              </a:cxn>
              <a:cxn ang="0">
                <a:pos x="connsiteX16970" y="connsiteY16970"/>
              </a:cxn>
              <a:cxn ang="0">
                <a:pos x="connsiteX16971" y="connsiteY16971"/>
              </a:cxn>
              <a:cxn ang="0">
                <a:pos x="connsiteX16972" y="connsiteY16972"/>
              </a:cxn>
              <a:cxn ang="0">
                <a:pos x="connsiteX16973" y="connsiteY16973"/>
              </a:cxn>
              <a:cxn ang="0">
                <a:pos x="connsiteX16974" y="connsiteY16974"/>
              </a:cxn>
              <a:cxn ang="0">
                <a:pos x="connsiteX16975" y="connsiteY16975"/>
              </a:cxn>
              <a:cxn ang="0">
                <a:pos x="connsiteX16976" y="connsiteY16976"/>
              </a:cxn>
              <a:cxn ang="0">
                <a:pos x="connsiteX16977" y="connsiteY16977"/>
              </a:cxn>
              <a:cxn ang="0">
                <a:pos x="connsiteX16978" y="connsiteY16978"/>
              </a:cxn>
              <a:cxn ang="0">
                <a:pos x="connsiteX16979" y="connsiteY16979"/>
              </a:cxn>
              <a:cxn ang="0">
                <a:pos x="connsiteX16980" y="connsiteY16980"/>
              </a:cxn>
              <a:cxn ang="0">
                <a:pos x="connsiteX16981" y="connsiteY16981"/>
              </a:cxn>
              <a:cxn ang="0">
                <a:pos x="connsiteX16982" y="connsiteY16982"/>
              </a:cxn>
              <a:cxn ang="0">
                <a:pos x="connsiteX16983" y="connsiteY16983"/>
              </a:cxn>
              <a:cxn ang="0">
                <a:pos x="connsiteX16984" y="connsiteY16984"/>
              </a:cxn>
              <a:cxn ang="0">
                <a:pos x="connsiteX16985" y="connsiteY16985"/>
              </a:cxn>
              <a:cxn ang="0">
                <a:pos x="connsiteX16986" y="connsiteY16986"/>
              </a:cxn>
              <a:cxn ang="0">
                <a:pos x="connsiteX16987" y="connsiteY16987"/>
              </a:cxn>
              <a:cxn ang="0">
                <a:pos x="connsiteX16988" y="connsiteY16988"/>
              </a:cxn>
              <a:cxn ang="0">
                <a:pos x="connsiteX16989" y="connsiteY16989"/>
              </a:cxn>
              <a:cxn ang="0">
                <a:pos x="connsiteX16990" y="connsiteY16990"/>
              </a:cxn>
              <a:cxn ang="0">
                <a:pos x="connsiteX16991" y="connsiteY16991"/>
              </a:cxn>
              <a:cxn ang="0">
                <a:pos x="connsiteX16992" y="connsiteY16992"/>
              </a:cxn>
              <a:cxn ang="0">
                <a:pos x="connsiteX16993" y="connsiteY16993"/>
              </a:cxn>
              <a:cxn ang="0">
                <a:pos x="connsiteX16994" y="connsiteY16994"/>
              </a:cxn>
              <a:cxn ang="0">
                <a:pos x="connsiteX16995" y="connsiteY16995"/>
              </a:cxn>
              <a:cxn ang="0">
                <a:pos x="connsiteX16996" y="connsiteY16996"/>
              </a:cxn>
              <a:cxn ang="0">
                <a:pos x="connsiteX16997" y="connsiteY16997"/>
              </a:cxn>
              <a:cxn ang="0">
                <a:pos x="connsiteX16998" y="connsiteY16998"/>
              </a:cxn>
              <a:cxn ang="0">
                <a:pos x="connsiteX16999" y="connsiteY16999"/>
              </a:cxn>
              <a:cxn ang="0">
                <a:pos x="connsiteX17000" y="connsiteY17000"/>
              </a:cxn>
              <a:cxn ang="0">
                <a:pos x="connsiteX17001" y="connsiteY17001"/>
              </a:cxn>
              <a:cxn ang="0">
                <a:pos x="connsiteX17002" y="connsiteY17002"/>
              </a:cxn>
              <a:cxn ang="0">
                <a:pos x="connsiteX17003" y="connsiteY17003"/>
              </a:cxn>
              <a:cxn ang="0">
                <a:pos x="connsiteX17004" y="connsiteY17004"/>
              </a:cxn>
              <a:cxn ang="0">
                <a:pos x="connsiteX17005" y="connsiteY17005"/>
              </a:cxn>
              <a:cxn ang="0">
                <a:pos x="connsiteX17006" y="connsiteY17006"/>
              </a:cxn>
              <a:cxn ang="0">
                <a:pos x="connsiteX17007" y="connsiteY17007"/>
              </a:cxn>
              <a:cxn ang="0">
                <a:pos x="connsiteX17008" y="connsiteY17008"/>
              </a:cxn>
              <a:cxn ang="0">
                <a:pos x="connsiteX17009" y="connsiteY17009"/>
              </a:cxn>
              <a:cxn ang="0">
                <a:pos x="connsiteX17010" y="connsiteY17010"/>
              </a:cxn>
              <a:cxn ang="0">
                <a:pos x="connsiteX17011" y="connsiteY17011"/>
              </a:cxn>
              <a:cxn ang="0">
                <a:pos x="connsiteX17012" y="connsiteY17012"/>
              </a:cxn>
              <a:cxn ang="0">
                <a:pos x="connsiteX17013" y="connsiteY17013"/>
              </a:cxn>
              <a:cxn ang="0">
                <a:pos x="connsiteX17014" y="connsiteY17014"/>
              </a:cxn>
              <a:cxn ang="0">
                <a:pos x="connsiteX17015" y="connsiteY17015"/>
              </a:cxn>
              <a:cxn ang="0">
                <a:pos x="connsiteX17016" y="connsiteY17016"/>
              </a:cxn>
              <a:cxn ang="0">
                <a:pos x="connsiteX17017" y="connsiteY17017"/>
              </a:cxn>
              <a:cxn ang="0">
                <a:pos x="connsiteX17018" y="connsiteY17018"/>
              </a:cxn>
              <a:cxn ang="0">
                <a:pos x="connsiteX17019" y="connsiteY17019"/>
              </a:cxn>
              <a:cxn ang="0">
                <a:pos x="connsiteX17020" y="connsiteY17020"/>
              </a:cxn>
              <a:cxn ang="0">
                <a:pos x="connsiteX17021" y="connsiteY17021"/>
              </a:cxn>
              <a:cxn ang="0">
                <a:pos x="connsiteX17022" y="connsiteY17022"/>
              </a:cxn>
              <a:cxn ang="0">
                <a:pos x="connsiteX17023" y="connsiteY17023"/>
              </a:cxn>
              <a:cxn ang="0">
                <a:pos x="connsiteX17024" y="connsiteY17024"/>
              </a:cxn>
              <a:cxn ang="0">
                <a:pos x="connsiteX17025" y="connsiteY17025"/>
              </a:cxn>
              <a:cxn ang="0">
                <a:pos x="connsiteX17026" y="connsiteY17026"/>
              </a:cxn>
              <a:cxn ang="0">
                <a:pos x="connsiteX17027" y="connsiteY17027"/>
              </a:cxn>
              <a:cxn ang="0">
                <a:pos x="connsiteX17028" y="connsiteY17028"/>
              </a:cxn>
              <a:cxn ang="0">
                <a:pos x="connsiteX17029" y="connsiteY17029"/>
              </a:cxn>
              <a:cxn ang="0">
                <a:pos x="connsiteX17030" y="connsiteY17030"/>
              </a:cxn>
              <a:cxn ang="0">
                <a:pos x="connsiteX17031" y="connsiteY17031"/>
              </a:cxn>
              <a:cxn ang="0">
                <a:pos x="connsiteX17032" y="connsiteY17032"/>
              </a:cxn>
              <a:cxn ang="0">
                <a:pos x="connsiteX17033" y="connsiteY17033"/>
              </a:cxn>
              <a:cxn ang="0">
                <a:pos x="connsiteX17034" y="connsiteY17034"/>
              </a:cxn>
              <a:cxn ang="0">
                <a:pos x="connsiteX17035" y="connsiteY17035"/>
              </a:cxn>
              <a:cxn ang="0">
                <a:pos x="connsiteX17036" y="connsiteY17036"/>
              </a:cxn>
              <a:cxn ang="0">
                <a:pos x="connsiteX17037" y="connsiteY17037"/>
              </a:cxn>
              <a:cxn ang="0">
                <a:pos x="connsiteX17038" y="connsiteY17038"/>
              </a:cxn>
              <a:cxn ang="0">
                <a:pos x="connsiteX17039" y="connsiteY17039"/>
              </a:cxn>
              <a:cxn ang="0">
                <a:pos x="connsiteX17040" y="connsiteY17040"/>
              </a:cxn>
              <a:cxn ang="0">
                <a:pos x="connsiteX17041" y="connsiteY17041"/>
              </a:cxn>
              <a:cxn ang="0">
                <a:pos x="connsiteX17042" y="connsiteY17042"/>
              </a:cxn>
              <a:cxn ang="0">
                <a:pos x="connsiteX17043" y="connsiteY17043"/>
              </a:cxn>
              <a:cxn ang="0">
                <a:pos x="connsiteX17044" y="connsiteY17044"/>
              </a:cxn>
              <a:cxn ang="0">
                <a:pos x="connsiteX17045" y="connsiteY17045"/>
              </a:cxn>
              <a:cxn ang="0">
                <a:pos x="connsiteX17046" y="connsiteY17046"/>
              </a:cxn>
              <a:cxn ang="0">
                <a:pos x="connsiteX17047" y="connsiteY17047"/>
              </a:cxn>
              <a:cxn ang="0">
                <a:pos x="connsiteX17048" y="connsiteY17048"/>
              </a:cxn>
              <a:cxn ang="0">
                <a:pos x="connsiteX17049" y="connsiteY17049"/>
              </a:cxn>
              <a:cxn ang="0">
                <a:pos x="connsiteX17050" y="connsiteY17050"/>
              </a:cxn>
              <a:cxn ang="0">
                <a:pos x="connsiteX17051" y="connsiteY17051"/>
              </a:cxn>
              <a:cxn ang="0">
                <a:pos x="connsiteX17052" y="connsiteY17052"/>
              </a:cxn>
              <a:cxn ang="0">
                <a:pos x="connsiteX17053" y="connsiteY17053"/>
              </a:cxn>
              <a:cxn ang="0">
                <a:pos x="connsiteX17054" y="connsiteY17054"/>
              </a:cxn>
              <a:cxn ang="0">
                <a:pos x="connsiteX17055" y="connsiteY17055"/>
              </a:cxn>
              <a:cxn ang="0">
                <a:pos x="connsiteX17056" y="connsiteY17056"/>
              </a:cxn>
              <a:cxn ang="0">
                <a:pos x="connsiteX17057" y="connsiteY17057"/>
              </a:cxn>
              <a:cxn ang="0">
                <a:pos x="connsiteX17058" y="connsiteY17058"/>
              </a:cxn>
              <a:cxn ang="0">
                <a:pos x="connsiteX17059" y="connsiteY17059"/>
              </a:cxn>
              <a:cxn ang="0">
                <a:pos x="connsiteX17060" y="connsiteY17060"/>
              </a:cxn>
              <a:cxn ang="0">
                <a:pos x="connsiteX17061" y="connsiteY17061"/>
              </a:cxn>
              <a:cxn ang="0">
                <a:pos x="connsiteX17062" y="connsiteY17062"/>
              </a:cxn>
              <a:cxn ang="0">
                <a:pos x="connsiteX17063" y="connsiteY17063"/>
              </a:cxn>
              <a:cxn ang="0">
                <a:pos x="connsiteX17064" y="connsiteY17064"/>
              </a:cxn>
              <a:cxn ang="0">
                <a:pos x="connsiteX17065" y="connsiteY17065"/>
              </a:cxn>
              <a:cxn ang="0">
                <a:pos x="connsiteX17066" y="connsiteY17066"/>
              </a:cxn>
              <a:cxn ang="0">
                <a:pos x="connsiteX17067" y="connsiteY17067"/>
              </a:cxn>
              <a:cxn ang="0">
                <a:pos x="connsiteX17068" y="connsiteY17068"/>
              </a:cxn>
              <a:cxn ang="0">
                <a:pos x="connsiteX17069" y="connsiteY17069"/>
              </a:cxn>
              <a:cxn ang="0">
                <a:pos x="connsiteX17070" y="connsiteY17070"/>
              </a:cxn>
              <a:cxn ang="0">
                <a:pos x="connsiteX17071" y="connsiteY17071"/>
              </a:cxn>
              <a:cxn ang="0">
                <a:pos x="connsiteX17072" y="connsiteY17072"/>
              </a:cxn>
              <a:cxn ang="0">
                <a:pos x="connsiteX17073" y="connsiteY17073"/>
              </a:cxn>
              <a:cxn ang="0">
                <a:pos x="connsiteX17074" y="connsiteY17074"/>
              </a:cxn>
              <a:cxn ang="0">
                <a:pos x="connsiteX17075" y="connsiteY17075"/>
              </a:cxn>
              <a:cxn ang="0">
                <a:pos x="connsiteX17076" y="connsiteY17076"/>
              </a:cxn>
              <a:cxn ang="0">
                <a:pos x="connsiteX17077" y="connsiteY17077"/>
              </a:cxn>
              <a:cxn ang="0">
                <a:pos x="connsiteX17078" y="connsiteY17078"/>
              </a:cxn>
              <a:cxn ang="0">
                <a:pos x="connsiteX17079" y="connsiteY17079"/>
              </a:cxn>
              <a:cxn ang="0">
                <a:pos x="connsiteX17080" y="connsiteY17080"/>
              </a:cxn>
              <a:cxn ang="0">
                <a:pos x="connsiteX17081" y="connsiteY17081"/>
              </a:cxn>
              <a:cxn ang="0">
                <a:pos x="connsiteX17082" y="connsiteY17082"/>
              </a:cxn>
              <a:cxn ang="0">
                <a:pos x="connsiteX17083" y="connsiteY17083"/>
              </a:cxn>
              <a:cxn ang="0">
                <a:pos x="connsiteX17084" y="connsiteY17084"/>
              </a:cxn>
              <a:cxn ang="0">
                <a:pos x="connsiteX17085" y="connsiteY17085"/>
              </a:cxn>
              <a:cxn ang="0">
                <a:pos x="connsiteX17086" y="connsiteY17086"/>
              </a:cxn>
              <a:cxn ang="0">
                <a:pos x="connsiteX17087" y="connsiteY17087"/>
              </a:cxn>
              <a:cxn ang="0">
                <a:pos x="connsiteX17088" y="connsiteY17088"/>
              </a:cxn>
              <a:cxn ang="0">
                <a:pos x="connsiteX17089" y="connsiteY17089"/>
              </a:cxn>
              <a:cxn ang="0">
                <a:pos x="connsiteX17090" y="connsiteY17090"/>
              </a:cxn>
              <a:cxn ang="0">
                <a:pos x="connsiteX17091" y="connsiteY17091"/>
              </a:cxn>
              <a:cxn ang="0">
                <a:pos x="connsiteX17092" y="connsiteY17092"/>
              </a:cxn>
              <a:cxn ang="0">
                <a:pos x="connsiteX17093" y="connsiteY17093"/>
              </a:cxn>
              <a:cxn ang="0">
                <a:pos x="connsiteX17094" y="connsiteY17094"/>
              </a:cxn>
              <a:cxn ang="0">
                <a:pos x="connsiteX17095" y="connsiteY17095"/>
              </a:cxn>
              <a:cxn ang="0">
                <a:pos x="connsiteX17096" y="connsiteY17096"/>
              </a:cxn>
              <a:cxn ang="0">
                <a:pos x="connsiteX17097" y="connsiteY17097"/>
              </a:cxn>
              <a:cxn ang="0">
                <a:pos x="connsiteX17098" y="connsiteY17098"/>
              </a:cxn>
              <a:cxn ang="0">
                <a:pos x="connsiteX17099" y="connsiteY17099"/>
              </a:cxn>
              <a:cxn ang="0">
                <a:pos x="connsiteX17100" y="connsiteY17100"/>
              </a:cxn>
              <a:cxn ang="0">
                <a:pos x="connsiteX17101" y="connsiteY17101"/>
              </a:cxn>
              <a:cxn ang="0">
                <a:pos x="connsiteX17102" y="connsiteY17102"/>
              </a:cxn>
              <a:cxn ang="0">
                <a:pos x="connsiteX17103" y="connsiteY17103"/>
              </a:cxn>
              <a:cxn ang="0">
                <a:pos x="connsiteX17104" y="connsiteY17104"/>
              </a:cxn>
              <a:cxn ang="0">
                <a:pos x="connsiteX17105" y="connsiteY17105"/>
              </a:cxn>
              <a:cxn ang="0">
                <a:pos x="connsiteX17106" y="connsiteY17106"/>
              </a:cxn>
              <a:cxn ang="0">
                <a:pos x="connsiteX17107" y="connsiteY17107"/>
              </a:cxn>
              <a:cxn ang="0">
                <a:pos x="connsiteX17108" y="connsiteY17108"/>
              </a:cxn>
              <a:cxn ang="0">
                <a:pos x="connsiteX17109" y="connsiteY17109"/>
              </a:cxn>
              <a:cxn ang="0">
                <a:pos x="connsiteX17110" y="connsiteY17110"/>
              </a:cxn>
              <a:cxn ang="0">
                <a:pos x="connsiteX17111" y="connsiteY17111"/>
              </a:cxn>
              <a:cxn ang="0">
                <a:pos x="connsiteX17112" y="connsiteY17112"/>
              </a:cxn>
              <a:cxn ang="0">
                <a:pos x="connsiteX17113" y="connsiteY17113"/>
              </a:cxn>
              <a:cxn ang="0">
                <a:pos x="connsiteX17114" y="connsiteY17114"/>
              </a:cxn>
              <a:cxn ang="0">
                <a:pos x="connsiteX17115" y="connsiteY17115"/>
              </a:cxn>
              <a:cxn ang="0">
                <a:pos x="connsiteX17116" y="connsiteY17116"/>
              </a:cxn>
              <a:cxn ang="0">
                <a:pos x="connsiteX17117" y="connsiteY17117"/>
              </a:cxn>
              <a:cxn ang="0">
                <a:pos x="connsiteX17118" y="connsiteY17118"/>
              </a:cxn>
              <a:cxn ang="0">
                <a:pos x="connsiteX17119" y="connsiteY17119"/>
              </a:cxn>
              <a:cxn ang="0">
                <a:pos x="connsiteX17120" y="connsiteY17120"/>
              </a:cxn>
              <a:cxn ang="0">
                <a:pos x="connsiteX17121" y="connsiteY17121"/>
              </a:cxn>
              <a:cxn ang="0">
                <a:pos x="connsiteX17122" y="connsiteY17122"/>
              </a:cxn>
              <a:cxn ang="0">
                <a:pos x="connsiteX17123" y="connsiteY17123"/>
              </a:cxn>
              <a:cxn ang="0">
                <a:pos x="connsiteX17124" y="connsiteY17124"/>
              </a:cxn>
              <a:cxn ang="0">
                <a:pos x="connsiteX17125" y="connsiteY17125"/>
              </a:cxn>
              <a:cxn ang="0">
                <a:pos x="connsiteX17126" y="connsiteY17126"/>
              </a:cxn>
              <a:cxn ang="0">
                <a:pos x="connsiteX17127" y="connsiteY17127"/>
              </a:cxn>
              <a:cxn ang="0">
                <a:pos x="connsiteX17128" y="connsiteY17128"/>
              </a:cxn>
              <a:cxn ang="0">
                <a:pos x="connsiteX17129" y="connsiteY17129"/>
              </a:cxn>
              <a:cxn ang="0">
                <a:pos x="connsiteX17130" y="connsiteY17130"/>
              </a:cxn>
              <a:cxn ang="0">
                <a:pos x="connsiteX17131" y="connsiteY17131"/>
              </a:cxn>
              <a:cxn ang="0">
                <a:pos x="connsiteX17132" y="connsiteY17132"/>
              </a:cxn>
              <a:cxn ang="0">
                <a:pos x="connsiteX17133" y="connsiteY17133"/>
              </a:cxn>
              <a:cxn ang="0">
                <a:pos x="connsiteX17134" y="connsiteY17134"/>
              </a:cxn>
              <a:cxn ang="0">
                <a:pos x="connsiteX17135" y="connsiteY17135"/>
              </a:cxn>
              <a:cxn ang="0">
                <a:pos x="connsiteX17136" y="connsiteY17136"/>
              </a:cxn>
              <a:cxn ang="0">
                <a:pos x="connsiteX17137" y="connsiteY17137"/>
              </a:cxn>
              <a:cxn ang="0">
                <a:pos x="connsiteX17138" y="connsiteY17138"/>
              </a:cxn>
              <a:cxn ang="0">
                <a:pos x="connsiteX17139" y="connsiteY17139"/>
              </a:cxn>
              <a:cxn ang="0">
                <a:pos x="connsiteX17140" y="connsiteY17140"/>
              </a:cxn>
              <a:cxn ang="0">
                <a:pos x="connsiteX17141" y="connsiteY17141"/>
              </a:cxn>
              <a:cxn ang="0">
                <a:pos x="connsiteX17142" y="connsiteY17142"/>
              </a:cxn>
              <a:cxn ang="0">
                <a:pos x="connsiteX17143" y="connsiteY17143"/>
              </a:cxn>
              <a:cxn ang="0">
                <a:pos x="connsiteX17144" y="connsiteY17144"/>
              </a:cxn>
              <a:cxn ang="0">
                <a:pos x="connsiteX17145" y="connsiteY17145"/>
              </a:cxn>
              <a:cxn ang="0">
                <a:pos x="connsiteX17146" y="connsiteY17146"/>
              </a:cxn>
              <a:cxn ang="0">
                <a:pos x="connsiteX17147" y="connsiteY17147"/>
              </a:cxn>
              <a:cxn ang="0">
                <a:pos x="connsiteX17148" y="connsiteY17148"/>
              </a:cxn>
              <a:cxn ang="0">
                <a:pos x="connsiteX17149" y="connsiteY17149"/>
              </a:cxn>
              <a:cxn ang="0">
                <a:pos x="connsiteX17150" y="connsiteY17150"/>
              </a:cxn>
              <a:cxn ang="0">
                <a:pos x="connsiteX17151" y="connsiteY17151"/>
              </a:cxn>
              <a:cxn ang="0">
                <a:pos x="connsiteX17152" y="connsiteY17152"/>
              </a:cxn>
              <a:cxn ang="0">
                <a:pos x="connsiteX17153" y="connsiteY17153"/>
              </a:cxn>
              <a:cxn ang="0">
                <a:pos x="connsiteX17154" y="connsiteY17154"/>
              </a:cxn>
              <a:cxn ang="0">
                <a:pos x="connsiteX17155" y="connsiteY17155"/>
              </a:cxn>
              <a:cxn ang="0">
                <a:pos x="connsiteX17156" y="connsiteY17156"/>
              </a:cxn>
              <a:cxn ang="0">
                <a:pos x="connsiteX17157" y="connsiteY17157"/>
              </a:cxn>
              <a:cxn ang="0">
                <a:pos x="connsiteX17158" y="connsiteY17158"/>
              </a:cxn>
              <a:cxn ang="0">
                <a:pos x="connsiteX17159" y="connsiteY17159"/>
              </a:cxn>
              <a:cxn ang="0">
                <a:pos x="connsiteX17160" y="connsiteY17160"/>
              </a:cxn>
              <a:cxn ang="0">
                <a:pos x="connsiteX17161" y="connsiteY17161"/>
              </a:cxn>
              <a:cxn ang="0">
                <a:pos x="connsiteX17162" y="connsiteY17162"/>
              </a:cxn>
              <a:cxn ang="0">
                <a:pos x="connsiteX17163" y="connsiteY17163"/>
              </a:cxn>
              <a:cxn ang="0">
                <a:pos x="connsiteX17164" y="connsiteY17164"/>
              </a:cxn>
              <a:cxn ang="0">
                <a:pos x="connsiteX17165" y="connsiteY17165"/>
              </a:cxn>
              <a:cxn ang="0">
                <a:pos x="connsiteX17166" y="connsiteY17166"/>
              </a:cxn>
              <a:cxn ang="0">
                <a:pos x="connsiteX17167" y="connsiteY17167"/>
              </a:cxn>
              <a:cxn ang="0">
                <a:pos x="connsiteX17168" y="connsiteY17168"/>
              </a:cxn>
              <a:cxn ang="0">
                <a:pos x="connsiteX17169" y="connsiteY17169"/>
              </a:cxn>
              <a:cxn ang="0">
                <a:pos x="connsiteX17170" y="connsiteY17170"/>
              </a:cxn>
              <a:cxn ang="0">
                <a:pos x="connsiteX17171" y="connsiteY17171"/>
              </a:cxn>
              <a:cxn ang="0">
                <a:pos x="connsiteX17172" y="connsiteY17172"/>
              </a:cxn>
              <a:cxn ang="0">
                <a:pos x="connsiteX17173" y="connsiteY17173"/>
              </a:cxn>
              <a:cxn ang="0">
                <a:pos x="connsiteX17174" y="connsiteY17174"/>
              </a:cxn>
              <a:cxn ang="0">
                <a:pos x="connsiteX17175" y="connsiteY17175"/>
              </a:cxn>
              <a:cxn ang="0">
                <a:pos x="connsiteX17176" y="connsiteY17176"/>
              </a:cxn>
              <a:cxn ang="0">
                <a:pos x="connsiteX17177" y="connsiteY17177"/>
              </a:cxn>
              <a:cxn ang="0">
                <a:pos x="connsiteX17178" y="connsiteY17178"/>
              </a:cxn>
              <a:cxn ang="0">
                <a:pos x="connsiteX17179" y="connsiteY17179"/>
              </a:cxn>
              <a:cxn ang="0">
                <a:pos x="connsiteX17180" y="connsiteY17180"/>
              </a:cxn>
              <a:cxn ang="0">
                <a:pos x="connsiteX17181" y="connsiteY17181"/>
              </a:cxn>
              <a:cxn ang="0">
                <a:pos x="connsiteX17182" y="connsiteY17182"/>
              </a:cxn>
              <a:cxn ang="0">
                <a:pos x="connsiteX17183" y="connsiteY17183"/>
              </a:cxn>
              <a:cxn ang="0">
                <a:pos x="connsiteX17184" y="connsiteY17184"/>
              </a:cxn>
              <a:cxn ang="0">
                <a:pos x="connsiteX17185" y="connsiteY17185"/>
              </a:cxn>
              <a:cxn ang="0">
                <a:pos x="connsiteX17186" y="connsiteY17186"/>
              </a:cxn>
              <a:cxn ang="0">
                <a:pos x="connsiteX17187" y="connsiteY17187"/>
              </a:cxn>
              <a:cxn ang="0">
                <a:pos x="connsiteX17188" y="connsiteY17188"/>
              </a:cxn>
              <a:cxn ang="0">
                <a:pos x="connsiteX17189" y="connsiteY17189"/>
              </a:cxn>
              <a:cxn ang="0">
                <a:pos x="connsiteX17190" y="connsiteY17190"/>
              </a:cxn>
              <a:cxn ang="0">
                <a:pos x="connsiteX17191" y="connsiteY17191"/>
              </a:cxn>
              <a:cxn ang="0">
                <a:pos x="connsiteX17192" y="connsiteY17192"/>
              </a:cxn>
              <a:cxn ang="0">
                <a:pos x="connsiteX17193" y="connsiteY17193"/>
              </a:cxn>
              <a:cxn ang="0">
                <a:pos x="connsiteX17194" y="connsiteY17194"/>
              </a:cxn>
              <a:cxn ang="0">
                <a:pos x="connsiteX17195" y="connsiteY17195"/>
              </a:cxn>
              <a:cxn ang="0">
                <a:pos x="connsiteX17196" y="connsiteY17196"/>
              </a:cxn>
              <a:cxn ang="0">
                <a:pos x="connsiteX17197" y="connsiteY17197"/>
              </a:cxn>
              <a:cxn ang="0">
                <a:pos x="connsiteX17198" y="connsiteY17198"/>
              </a:cxn>
              <a:cxn ang="0">
                <a:pos x="connsiteX17199" y="connsiteY17199"/>
              </a:cxn>
              <a:cxn ang="0">
                <a:pos x="connsiteX17200" y="connsiteY17200"/>
              </a:cxn>
              <a:cxn ang="0">
                <a:pos x="connsiteX17201" y="connsiteY17201"/>
              </a:cxn>
              <a:cxn ang="0">
                <a:pos x="connsiteX17202" y="connsiteY17202"/>
              </a:cxn>
              <a:cxn ang="0">
                <a:pos x="connsiteX17203" y="connsiteY17203"/>
              </a:cxn>
              <a:cxn ang="0">
                <a:pos x="connsiteX17204" y="connsiteY17204"/>
              </a:cxn>
              <a:cxn ang="0">
                <a:pos x="connsiteX17205" y="connsiteY17205"/>
              </a:cxn>
              <a:cxn ang="0">
                <a:pos x="connsiteX17206" y="connsiteY17206"/>
              </a:cxn>
              <a:cxn ang="0">
                <a:pos x="connsiteX17207" y="connsiteY17207"/>
              </a:cxn>
              <a:cxn ang="0">
                <a:pos x="connsiteX17208" y="connsiteY17208"/>
              </a:cxn>
              <a:cxn ang="0">
                <a:pos x="connsiteX17209" y="connsiteY17209"/>
              </a:cxn>
              <a:cxn ang="0">
                <a:pos x="connsiteX17210" y="connsiteY17210"/>
              </a:cxn>
              <a:cxn ang="0">
                <a:pos x="connsiteX17211" y="connsiteY17211"/>
              </a:cxn>
              <a:cxn ang="0">
                <a:pos x="connsiteX17212" y="connsiteY17212"/>
              </a:cxn>
              <a:cxn ang="0">
                <a:pos x="connsiteX17213" y="connsiteY17213"/>
              </a:cxn>
              <a:cxn ang="0">
                <a:pos x="connsiteX17214" y="connsiteY17214"/>
              </a:cxn>
              <a:cxn ang="0">
                <a:pos x="connsiteX17215" y="connsiteY17215"/>
              </a:cxn>
              <a:cxn ang="0">
                <a:pos x="connsiteX17216" y="connsiteY17216"/>
              </a:cxn>
              <a:cxn ang="0">
                <a:pos x="connsiteX17217" y="connsiteY17217"/>
              </a:cxn>
              <a:cxn ang="0">
                <a:pos x="connsiteX17218" y="connsiteY17218"/>
              </a:cxn>
              <a:cxn ang="0">
                <a:pos x="connsiteX17219" y="connsiteY17219"/>
              </a:cxn>
              <a:cxn ang="0">
                <a:pos x="connsiteX17220" y="connsiteY17220"/>
              </a:cxn>
              <a:cxn ang="0">
                <a:pos x="connsiteX17221" y="connsiteY17221"/>
              </a:cxn>
              <a:cxn ang="0">
                <a:pos x="connsiteX17222" y="connsiteY17222"/>
              </a:cxn>
              <a:cxn ang="0">
                <a:pos x="connsiteX17223" y="connsiteY17223"/>
              </a:cxn>
              <a:cxn ang="0">
                <a:pos x="connsiteX17224" y="connsiteY17224"/>
              </a:cxn>
              <a:cxn ang="0">
                <a:pos x="connsiteX17225" y="connsiteY17225"/>
              </a:cxn>
              <a:cxn ang="0">
                <a:pos x="connsiteX17226" y="connsiteY17226"/>
              </a:cxn>
              <a:cxn ang="0">
                <a:pos x="connsiteX17227" y="connsiteY17227"/>
              </a:cxn>
              <a:cxn ang="0">
                <a:pos x="connsiteX17228" y="connsiteY17228"/>
              </a:cxn>
              <a:cxn ang="0">
                <a:pos x="connsiteX17229" y="connsiteY17229"/>
              </a:cxn>
              <a:cxn ang="0">
                <a:pos x="connsiteX17230" y="connsiteY17230"/>
              </a:cxn>
              <a:cxn ang="0">
                <a:pos x="connsiteX17231" y="connsiteY17231"/>
              </a:cxn>
              <a:cxn ang="0">
                <a:pos x="connsiteX17232" y="connsiteY17232"/>
              </a:cxn>
              <a:cxn ang="0">
                <a:pos x="connsiteX17233" y="connsiteY17233"/>
              </a:cxn>
              <a:cxn ang="0">
                <a:pos x="connsiteX17234" y="connsiteY17234"/>
              </a:cxn>
              <a:cxn ang="0">
                <a:pos x="connsiteX17235" y="connsiteY17235"/>
              </a:cxn>
              <a:cxn ang="0">
                <a:pos x="connsiteX17236" y="connsiteY17236"/>
              </a:cxn>
              <a:cxn ang="0">
                <a:pos x="connsiteX17237" y="connsiteY17237"/>
              </a:cxn>
              <a:cxn ang="0">
                <a:pos x="connsiteX17238" y="connsiteY17238"/>
              </a:cxn>
              <a:cxn ang="0">
                <a:pos x="connsiteX17239" y="connsiteY17239"/>
              </a:cxn>
              <a:cxn ang="0">
                <a:pos x="connsiteX17240" y="connsiteY17240"/>
              </a:cxn>
              <a:cxn ang="0">
                <a:pos x="connsiteX17241" y="connsiteY17241"/>
              </a:cxn>
              <a:cxn ang="0">
                <a:pos x="connsiteX17242" y="connsiteY17242"/>
              </a:cxn>
              <a:cxn ang="0">
                <a:pos x="connsiteX17243" y="connsiteY17243"/>
              </a:cxn>
              <a:cxn ang="0">
                <a:pos x="connsiteX17244" y="connsiteY17244"/>
              </a:cxn>
              <a:cxn ang="0">
                <a:pos x="connsiteX17245" y="connsiteY17245"/>
              </a:cxn>
              <a:cxn ang="0">
                <a:pos x="connsiteX17246" y="connsiteY17246"/>
              </a:cxn>
              <a:cxn ang="0">
                <a:pos x="connsiteX17247" y="connsiteY17247"/>
              </a:cxn>
              <a:cxn ang="0">
                <a:pos x="connsiteX17248" y="connsiteY17248"/>
              </a:cxn>
              <a:cxn ang="0">
                <a:pos x="connsiteX17249" y="connsiteY17249"/>
              </a:cxn>
              <a:cxn ang="0">
                <a:pos x="connsiteX17250" y="connsiteY17250"/>
              </a:cxn>
              <a:cxn ang="0">
                <a:pos x="connsiteX17251" y="connsiteY17251"/>
              </a:cxn>
              <a:cxn ang="0">
                <a:pos x="connsiteX17252" y="connsiteY17252"/>
              </a:cxn>
              <a:cxn ang="0">
                <a:pos x="connsiteX17253" y="connsiteY17253"/>
              </a:cxn>
              <a:cxn ang="0">
                <a:pos x="connsiteX17254" y="connsiteY17254"/>
              </a:cxn>
              <a:cxn ang="0">
                <a:pos x="connsiteX17255" y="connsiteY17255"/>
              </a:cxn>
              <a:cxn ang="0">
                <a:pos x="connsiteX17256" y="connsiteY17256"/>
              </a:cxn>
              <a:cxn ang="0">
                <a:pos x="connsiteX17257" y="connsiteY17257"/>
              </a:cxn>
              <a:cxn ang="0">
                <a:pos x="connsiteX17258" y="connsiteY17258"/>
              </a:cxn>
              <a:cxn ang="0">
                <a:pos x="connsiteX17259" y="connsiteY17259"/>
              </a:cxn>
              <a:cxn ang="0">
                <a:pos x="connsiteX17260" y="connsiteY17260"/>
              </a:cxn>
              <a:cxn ang="0">
                <a:pos x="connsiteX17261" y="connsiteY17261"/>
              </a:cxn>
              <a:cxn ang="0">
                <a:pos x="connsiteX17262" y="connsiteY17262"/>
              </a:cxn>
              <a:cxn ang="0">
                <a:pos x="connsiteX17263" y="connsiteY17263"/>
              </a:cxn>
              <a:cxn ang="0">
                <a:pos x="connsiteX17264" y="connsiteY17264"/>
              </a:cxn>
              <a:cxn ang="0">
                <a:pos x="connsiteX17265" y="connsiteY17265"/>
              </a:cxn>
              <a:cxn ang="0">
                <a:pos x="connsiteX17266" y="connsiteY17266"/>
              </a:cxn>
              <a:cxn ang="0">
                <a:pos x="connsiteX17267" y="connsiteY17267"/>
              </a:cxn>
              <a:cxn ang="0">
                <a:pos x="connsiteX17268" y="connsiteY17268"/>
              </a:cxn>
              <a:cxn ang="0">
                <a:pos x="connsiteX17269" y="connsiteY17269"/>
              </a:cxn>
              <a:cxn ang="0">
                <a:pos x="connsiteX17270" y="connsiteY17270"/>
              </a:cxn>
              <a:cxn ang="0">
                <a:pos x="connsiteX17271" y="connsiteY17271"/>
              </a:cxn>
              <a:cxn ang="0">
                <a:pos x="connsiteX17272" y="connsiteY17272"/>
              </a:cxn>
              <a:cxn ang="0">
                <a:pos x="connsiteX17273" y="connsiteY17273"/>
              </a:cxn>
              <a:cxn ang="0">
                <a:pos x="connsiteX17274" y="connsiteY17274"/>
              </a:cxn>
              <a:cxn ang="0">
                <a:pos x="connsiteX17275" y="connsiteY17275"/>
              </a:cxn>
              <a:cxn ang="0">
                <a:pos x="connsiteX17276" y="connsiteY17276"/>
              </a:cxn>
              <a:cxn ang="0">
                <a:pos x="connsiteX17277" y="connsiteY17277"/>
              </a:cxn>
              <a:cxn ang="0">
                <a:pos x="connsiteX17278" y="connsiteY17278"/>
              </a:cxn>
              <a:cxn ang="0">
                <a:pos x="connsiteX17279" y="connsiteY17279"/>
              </a:cxn>
              <a:cxn ang="0">
                <a:pos x="connsiteX17280" y="connsiteY17280"/>
              </a:cxn>
              <a:cxn ang="0">
                <a:pos x="connsiteX17281" y="connsiteY17281"/>
              </a:cxn>
              <a:cxn ang="0">
                <a:pos x="connsiteX17282" y="connsiteY17282"/>
              </a:cxn>
              <a:cxn ang="0">
                <a:pos x="connsiteX17283" y="connsiteY17283"/>
              </a:cxn>
              <a:cxn ang="0">
                <a:pos x="connsiteX17284" y="connsiteY17284"/>
              </a:cxn>
              <a:cxn ang="0">
                <a:pos x="connsiteX17285" y="connsiteY17285"/>
              </a:cxn>
              <a:cxn ang="0">
                <a:pos x="connsiteX17286" y="connsiteY17286"/>
              </a:cxn>
              <a:cxn ang="0">
                <a:pos x="connsiteX17287" y="connsiteY17287"/>
              </a:cxn>
              <a:cxn ang="0">
                <a:pos x="connsiteX17288" y="connsiteY17288"/>
              </a:cxn>
              <a:cxn ang="0">
                <a:pos x="connsiteX17289" y="connsiteY17289"/>
              </a:cxn>
              <a:cxn ang="0">
                <a:pos x="connsiteX17290" y="connsiteY17290"/>
              </a:cxn>
              <a:cxn ang="0">
                <a:pos x="connsiteX17291" y="connsiteY17291"/>
              </a:cxn>
              <a:cxn ang="0">
                <a:pos x="connsiteX17292" y="connsiteY17292"/>
              </a:cxn>
              <a:cxn ang="0">
                <a:pos x="connsiteX17293" y="connsiteY17293"/>
              </a:cxn>
              <a:cxn ang="0">
                <a:pos x="connsiteX17294" y="connsiteY17294"/>
              </a:cxn>
              <a:cxn ang="0">
                <a:pos x="connsiteX17295" y="connsiteY17295"/>
              </a:cxn>
              <a:cxn ang="0">
                <a:pos x="connsiteX17296" y="connsiteY17296"/>
              </a:cxn>
              <a:cxn ang="0">
                <a:pos x="connsiteX17297" y="connsiteY17297"/>
              </a:cxn>
              <a:cxn ang="0">
                <a:pos x="connsiteX17298" y="connsiteY17298"/>
              </a:cxn>
              <a:cxn ang="0">
                <a:pos x="connsiteX17299" y="connsiteY17299"/>
              </a:cxn>
              <a:cxn ang="0">
                <a:pos x="connsiteX17300" y="connsiteY17300"/>
              </a:cxn>
              <a:cxn ang="0">
                <a:pos x="connsiteX17301" y="connsiteY17301"/>
              </a:cxn>
              <a:cxn ang="0">
                <a:pos x="connsiteX17302" y="connsiteY17302"/>
              </a:cxn>
              <a:cxn ang="0">
                <a:pos x="connsiteX17303" y="connsiteY17303"/>
              </a:cxn>
              <a:cxn ang="0">
                <a:pos x="connsiteX17304" y="connsiteY17304"/>
              </a:cxn>
              <a:cxn ang="0">
                <a:pos x="connsiteX17305" y="connsiteY17305"/>
              </a:cxn>
              <a:cxn ang="0">
                <a:pos x="connsiteX17306" y="connsiteY17306"/>
              </a:cxn>
              <a:cxn ang="0">
                <a:pos x="connsiteX17307" y="connsiteY17307"/>
              </a:cxn>
              <a:cxn ang="0">
                <a:pos x="connsiteX17308" y="connsiteY17308"/>
              </a:cxn>
              <a:cxn ang="0">
                <a:pos x="connsiteX17309" y="connsiteY17309"/>
              </a:cxn>
              <a:cxn ang="0">
                <a:pos x="connsiteX17310" y="connsiteY17310"/>
              </a:cxn>
              <a:cxn ang="0">
                <a:pos x="connsiteX17311" y="connsiteY17311"/>
              </a:cxn>
              <a:cxn ang="0">
                <a:pos x="connsiteX17312" y="connsiteY17312"/>
              </a:cxn>
              <a:cxn ang="0">
                <a:pos x="connsiteX17313" y="connsiteY17313"/>
              </a:cxn>
              <a:cxn ang="0">
                <a:pos x="connsiteX17314" y="connsiteY17314"/>
              </a:cxn>
              <a:cxn ang="0">
                <a:pos x="connsiteX17315" y="connsiteY17315"/>
              </a:cxn>
              <a:cxn ang="0">
                <a:pos x="connsiteX17316" y="connsiteY17316"/>
              </a:cxn>
              <a:cxn ang="0">
                <a:pos x="connsiteX17317" y="connsiteY17317"/>
              </a:cxn>
              <a:cxn ang="0">
                <a:pos x="connsiteX17318" y="connsiteY17318"/>
              </a:cxn>
              <a:cxn ang="0">
                <a:pos x="connsiteX17319" y="connsiteY17319"/>
              </a:cxn>
              <a:cxn ang="0">
                <a:pos x="connsiteX17320" y="connsiteY17320"/>
              </a:cxn>
              <a:cxn ang="0">
                <a:pos x="connsiteX17321" y="connsiteY17321"/>
              </a:cxn>
              <a:cxn ang="0">
                <a:pos x="connsiteX17322" y="connsiteY17322"/>
              </a:cxn>
              <a:cxn ang="0">
                <a:pos x="connsiteX17323" y="connsiteY17323"/>
              </a:cxn>
              <a:cxn ang="0">
                <a:pos x="connsiteX17324" y="connsiteY17324"/>
              </a:cxn>
              <a:cxn ang="0">
                <a:pos x="connsiteX17325" y="connsiteY17325"/>
              </a:cxn>
              <a:cxn ang="0">
                <a:pos x="connsiteX17326" y="connsiteY17326"/>
              </a:cxn>
              <a:cxn ang="0">
                <a:pos x="connsiteX17327" y="connsiteY17327"/>
              </a:cxn>
              <a:cxn ang="0">
                <a:pos x="connsiteX17328" y="connsiteY17328"/>
              </a:cxn>
              <a:cxn ang="0">
                <a:pos x="connsiteX17329" y="connsiteY17329"/>
              </a:cxn>
              <a:cxn ang="0">
                <a:pos x="connsiteX17330" y="connsiteY17330"/>
              </a:cxn>
              <a:cxn ang="0">
                <a:pos x="connsiteX17331" y="connsiteY17331"/>
              </a:cxn>
              <a:cxn ang="0">
                <a:pos x="connsiteX17332" y="connsiteY17332"/>
              </a:cxn>
              <a:cxn ang="0">
                <a:pos x="connsiteX17333" y="connsiteY17333"/>
              </a:cxn>
              <a:cxn ang="0">
                <a:pos x="connsiteX17334" y="connsiteY17334"/>
              </a:cxn>
              <a:cxn ang="0">
                <a:pos x="connsiteX17335" y="connsiteY17335"/>
              </a:cxn>
              <a:cxn ang="0">
                <a:pos x="connsiteX17336" y="connsiteY17336"/>
              </a:cxn>
              <a:cxn ang="0">
                <a:pos x="connsiteX17337" y="connsiteY17337"/>
              </a:cxn>
              <a:cxn ang="0">
                <a:pos x="connsiteX17338" y="connsiteY17338"/>
              </a:cxn>
              <a:cxn ang="0">
                <a:pos x="connsiteX17339" y="connsiteY17339"/>
              </a:cxn>
              <a:cxn ang="0">
                <a:pos x="connsiteX17340" y="connsiteY17340"/>
              </a:cxn>
              <a:cxn ang="0">
                <a:pos x="connsiteX17341" y="connsiteY17341"/>
              </a:cxn>
              <a:cxn ang="0">
                <a:pos x="connsiteX17342" y="connsiteY17342"/>
              </a:cxn>
              <a:cxn ang="0">
                <a:pos x="connsiteX17343" y="connsiteY17343"/>
              </a:cxn>
              <a:cxn ang="0">
                <a:pos x="connsiteX17344" y="connsiteY17344"/>
              </a:cxn>
              <a:cxn ang="0">
                <a:pos x="connsiteX17345" y="connsiteY17345"/>
              </a:cxn>
              <a:cxn ang="0">
                <a:pos x="connsiteX17346" y="connsiteY17346"/>
              </a:cxn>
              <a:cxn ang="0">
                <a:pos x="connsiteX17347" y="connsiteY17347"/>
              </a:cxn>
              <a:cxn ang="0">
                <a:pos x="connsiteX17348" y="connsiteY17348"/>
              </a:cxn>
              <a:cxn ang="0">
                <a:pos x="connsiteX17349" y="connsiteY17349"/>
              </a:cxn>
              <a:cxn ang="0">
                <a:pos x="connsiteX17350" y="connsiteY17350"/>
              </a:cxn>
              <a:cxn ang="0">
                <a:pos x="connsiteX17351" y="connsiteY17351"/>
              </a:cxn>
              <a:cxn ang="0">
                <a:pos x="connsiteX17352" y="connsiteY17352"/>
              </a:cxn>
              <a:cxn ang="0">
                <a:pos x="connsiteX17353" y="connsiteY17353"/>
              </a:cxn>
              <a:cxn ang="0">
                <a:pos x="connsiteX17354" y="connsiteY17354"/>
              </a:cxn>
              <a:cxn ang="0">
                <a:pos x="connsiteX17355" y="connsiteY17355"/>
              </a:cxn>
              <a:cxn ang="0">
                <a:pos x="connsiteX17356" y="connsiteY17356"/>
              </a:cxn>
              <a:cxn ang="0">
                <a:pos x="connsiteX17357" y="connsiteY17357"/>
              </a:cxn>
              <a:cxn ang="0">
                <a:pos x="connsiteX17358" y="connsiteY17358"/>
              </a:cxn>
              <a:cxn ang="0">
                <a:pos x="connsiteX17359" y="connsiteY17359"/>
              </a:cxn>
              <a:cxn ang="0">
                <a:pos x="connsiteX17360" y="connsiteY17360"/>
              </a:cxn>
              <a:cxn ang="0">
                <a:pos x="connsiteX17361" y="connsiteY17361"/>
              </a:cxn>
              <a:cxn ang="0">
                <a:pos x="connsiteX17362" y="connsiteY17362"/>
              </a:cxn>
              <a:cxn ang="0">
                <a:pos x="connsiteX17363" y="connsiteY17363"/>
              </a:cxn>
              <a:cxn ang="0">
                <a:pos x="connsiteX17364" y="connsiteY17364"/>
              </a:cxn>
              <a:cxn ang="0">
                <a:pos x="connsiteX17365" y="connsiteY17365"/>
              </a:cxn>
              <a:cxn ang="0">
                <a:pos x="connsiteX17366" y="connsiteY17366"/>
              </a:cxn>
              <a:cxn ang="0">
                <a:pos x="connsiteX17367" y="connsiteY17367"/>
              </a:cxn>
              <a:cxn ang="0">
                <a:pos x="connsiteX17368" y="connsiteY17368"/>
              </a:cxn>
              <a:cxn ang="0">
                <a:pos x="connsiteX17369" y="connsiteY17369"/>
              </a:cxn>
              <a:cxn ang="0">
                <a:pos x="connsiteX17370" y="connsiteY17370"/>
              </a:cxn>
              <a:cxn ang="0">
                <a:pos x="connsiteX17371" y="connsiteY17371"/>
              </a:cxn>
              <a:cxn ang="0">
                <a:pos x="connsiteX17372" y="connsiteY17372"/>
              </a:cxn>
              <a:cxn ang="0">
                <a:pos x="connsiteX17373" y="connsiteY17373"/>
              </a:cxn>
              <a:cxn ang="0">
                <a:pos x="connsiteX17374" y="connsiteY17374"/>
              </a:cxn>
              <a:cxn ang="0">
                <a:pos x="connsiteX17375" y="connsiteY17375"/>
              </a:cxn>
              <a:cxn ang="0">
                <a:pos x="connsiteX17376" y="connsiteY17376"/>
              </a:cxn>
              <a:cxn ang="0">
                <a:pos x="connsiteX17377" y="connsiteY17377"/>
              </a:cxn>
              <a:cxn ang="0">
                <a:pos x="connsiteX17378" y="connsiteY17378"/>
              </a:cxn>
              <a:cxn ang="0">
                <a:pos x="connsiteX17379" y="connsiteY17379"/>
              </a:cxn>
              <a:cxn ang="0">
                <a:pos x="connsiteX17380" y="connsiteY17380"/>
              </a:cxn>
              <a:cxn ang="0">
                <a:pos x="connsiteX17381" y="connsiteY17381"/>
              </a:cxn>
              <a:cxn ang="0">
                <a:pos x="connsiteX17382" y="connsiteY17382"/>
              </a:cxn>
              <a:cxn ang="0">
                <a:pos x="connsiteX17383" y="connsiteY17383"/>
              </a:cxn>
              <a:cxn ang="0">
                <a:pos x="connsiteX17384" y="connsiteY17384"/>
              </a:cxn>
              <a:cxn ang="0">
                <a:pos x="connsiteX17385" y="connsiteY17385"/>
              </a:cxn>
              <a:cxn ang="0">
                <a:pos x="connsiteX17386" y="connsiteY17386"/>
              </a:cxn>
              <a:cxn ang="0">
                <a:pos x="connsiteX17387" y="connsiteY17387"/>
              </a:cxn>
              <a:cxn ang="0">
                <a:pos x="connsiteX17388" y="connsiteY17388"/>
              </a:cxn>
              <a:cxn ang="0">
                <a:pos x="connsiteX17389" y="connsiteY17389"/>
              </a:cxn>
              <a:cxn ang="0">
                <a:pos x="connsiteX17390" y="connsiteY17390"/>
              </a:cxn>
              <a:cxn ang="0">
                <a:pos x="connsiteX17391" y="connsiteY17391"/>
              </a:cxn>
              <a:cxn ang="0">
                <a:pos x="connsiteX17392" y="connsiteY17392"/>
              </a:cxn>
              <a:cxn ang="0">
                <a:pos x="connsiteX17393" y="connsiteY17393"/>
              </a:cxn>
              <a:cxn ang="0">
                <a:pos x="connsiteX17394" y="connsiteY17394"/>
              </a:cxn>
              <a:cxn ang="0">
                <a:pos x="connsiteX17395" y="connsiteY17395"/>
              </a:cxn>
              <a:cxn ang="0">
                <a:pos x="connsiteX17396" y="connsiteY17396"/>
              </a:cxn>
              <a:cxn ang="0">
                <a:pos x="connsiteX17397" y="connsiteY17397"/>
              </a:cxn>
              <a:cxn ang="0">
                <a:pos x="connsiteX17398" y="connsiteY17398"/>
              </a:cxn>
              <a:cxn ang="0">
                <a:pos x="connsiteX17399" y="connsiteY17399"/>
              </a:cxn>
              <a:cxn ang="0">
                <a:pos x="connsiteX17400" y="connsiteY17400"/>
              </a:cxn>
              <a:cxn ang="0">
                <a:pos x="connsiteX17401" y="connsiteY17401"/>
              </a:cxn>
              <a:cxn ang="0">
                <a:pos x="connsiteX17402" y="connsiteY17402"/>
              </a:cxn>
              <a:cxn ang="0">
                <a:pos x="connsiteX17403" y="connsiteY17403"/>
              </a:cxn>
              <a:cxn ang="0">
                <a:pos x="connsiteX17404" y="connsiteY17404"/>
              </a:cxn>
              <a:cxn ang="0">
                <a:pos x="connsiteX17405" y="connsiteY17405"/>
              </a:cxn>
              <a:cxn ang="0">
                <a:pos x="connsiteX17406" y="connsiteY17406"/>
              </a:cxn>
              <a:cxn ang="0">
                <a:pos x="connsiteX17407" y="connsiteY17407"/>
              </a:cxn>
              <a:cxn ang="0">
                <a:pos x="connsiteX17408" y="connsiteY17408"/>
              </a:cxn>
              <a:cxn ang="0">
                <a:pos x="connsiteX17409" y="connsiteY17409"/>
              </a:cxn>
              <a:cxn ang="0">
                <a:pos x="connsiteX17410" y="connsiteY17410"/>
              </a:cxn>
              <a:cxn ang="0">
                <a:pos x="connsiteX17411" y="connsiteY17411"/>
              </a:cxn>
              <a:cxn ang="0">
                <a:pos x="connsiteX17412" y="connsiteY17412"/>
              </a:cxn>
              <a:cxn ang="0">
                <a:pos x="connsiteX17413" y="connsiteY17413"/>
              </a:cxn>
              <a:cxn ang="0">
                <a:pos x="connsiteX17414" y="connsiteY17414"/>
              </a:cxn>
              <a:cxn ang="0">
                <a:pos x="connsiteX17415" y="connsiteY17415"/>
              </a:cxn>
              <a:cxn ang="0">
                <a:pos x="connsiteX17416" y="connsiteY17416"/>
              </a:cxn>
              <a:cxn ang="0">
                <a:pos x="connsiteX17417" y="connsiteY17417"/>
              </a:cxn>
              <a:cxn ang="0">
                <a:pos x="connsiteX17418" y="connsiteY17418"/>
              </a:cxn>
              <a:cxn ang="0">
                <a:pos x="connsiteX17419" y="connsiteY17419"/>
              </a:cxn>
              <a:cxn ang="0">
                <a:pos x="connsiteX17420" y="connsiteY17420"/>
              </a:cxn>
              <a:cxn ang="0">
                <a:pos x="connsiteX17421" y="connsiteY17421"/>
              </a:cxn>
              <a:cxn ang="0">
                <a:pos x="connsiteX17422" y="connsiteY17422"/>
              </a:cxn>
              <a:cxn ang="0">
                <a:pos x="connsiteX17423" y="connsiteY17423"/>
              </a:cxn>
              <a:cxn ang="0">
                <a:pos x="connsiteX17424" y="connsiteY17424"/>
              </a:cxn>
              <a:cxn ang="0">
                <a:pos x="connsiteX17425" y="connsiteY17425"/>
              </a:cxn>
              <a:cxn ang="0">
                <a:pos x="connsiteX17426" y="connsiteY17426"/>
              </a:cxn>
              <a:cxn ang="0">
                <a:pos x="connsiteX17427" y="connsiteY17427"/>
              </a:cxn>
              <a:cxn ang="0">
                <a:pos x="connsiteX17428" y="connsiteY17428"/>
              </a:cxn>
              <a:cxn ang="0">
                <a:pos x="connsiteX17429" y="connsiteY17429"/>
              </a:cxn>
              <a:cxn ang="0">
                <a:pos x="connsiteX17430" y="connsiteY17430"/>
              </a:cxn>
              <a:cxn ang="0">
                <a:pos x="connsiteX17431" y="connsiteY17431"/>
              </a:cxn>
              <a:cxn ang="0">
                <a:pos x="connsiteX17432" y="connsiteY17432"/>
              </a:cxn>
              <a:cxn ang="0">
                <a:pos x="connsiteX17433" y="connsiteY17433"/>
              </a:cxn>
              <a:cxn ang="0">
                <a:pos x="connsiteX17434" y="connsiteY17434"/>
              </a:cxn>
              <a:cxn ang="0">
                <a:pos x="connsiteX17435" y="connsiteY17435"/>
              </a:cxn>
              <a:cxn ang="0">
                <a:pos x="connsiteX17436" y="connsiteY17436"/>
              </a:cxn>
              <a:cxn ang="0">
                <a:pos x="connsiteX17437" y="connsiteY17437"/>
              </a:cxn>
              <a:cxn ang="0">
                <a:pos x="connsiteX17438" y="connsiteY17438"/>
              </a:cxn>
              <a:cxn ang="0">
                <a:pos x="connsiteX17439" y="connsiteY17439"/>
              </a:cxn>
              <a:cxn ang="0">
                <a:pos x="connsiteX17440" y="connsiteY17440"/>
              </a:cxn>
              <a:cxn ang="0">
                <a:pos x="connsiteX17441" y="connsiteY17441"/>
              </a:cxn>
              <a:cxn ang="0">
                <a:pos x="connsiteX17442" y="connsiteY17442"/>
              </a:cxn>
              <a:cxn ang="0">
                <a:pos x="connsiteX17443" y="connsiteY17443"/>
              </a:cxn>
              <a:cxn ang="0">
                <a:pos x="connsiteX17444" y="connsiteY17444"/>
              </a:cxn>
              <a:cxn ang="0">
                <a:pos x="connsiteX17445" y="connsiteY17445"/>
              </a:cxn>
              <a:cxn ang="0">
                <a:pos x="connsiteX17446" y="connsiteY17446"/>
              </a:cxn>
              <a:cxn ang="0">
                <a:pos x="connsiteX17447" y="connsiteY17447"/>
              </a:cxn>
              <a:cxn ang="0">
                <a:pos x="connsiteX17448" y="connsiteY17448"/>
              </a:cxn>
              <a:cxn ang="0">
                <a:pos x="connsiteX17449" y="connsiteY17449"/>
              </a:cxn>
              <a:cxn ang="0">
                <a:pos x="connsiteX17450" y="connsiteY17450"/>
              </a:cxn>
              <a:cxn ang="0">
                <a:pos x="connsiteX17451" y="connsiteY17451"/>
              </a:cxn>
              <a:cxn ang="0">
                <a:pos x="connsiteX17452" y="connsiteY17452"/>
              </a:cxn>
              <a:cxn ang="0">
                <a:pos x="connsiteX17453" y="connsiteY17453"/>
              </a:cxn>
              <a:cxn ang="0">
                <a:pos x="connsiteX17454" y="connsiteY17454"/>
              </a:cxn>
              <a:cxn ang="0">
                <a:pos x="connsiteX17455" y="connsiteY17455"/>
              </a:cxn>
              <a:cxn ang="0">
                <a:pos x="connsiteX17456" y="connsiteY17456"/>
              </a:cxn>
              <a:cxn ang="0">
                <a:pos x="connsiteX17457" y="connsiteY17457"/>
              </a:cxn>
              <a:cxn ang="0">
                <a:pos x="connsiteX17458" y="connsiteY17458"/>
              </a:cxn>
              <a:cxn ang="0">
                <a:pos x="connsiteX17459" y="connsiteY17459"/>
              </a:cxn>
              <a:cxn ang="0">
                <a:pos x="connsiteX17460" y="connsiteY17460"/>
              </a:cxn>
              <a:cxn ang="0">
                <a:pos x="connsiteX17461" y="connsiteY17461"/>
              </a:cxn>
              <a:cxn ang="0">
                <a:pos x="connsiteX17462" y="connsiteY17462"/>
              </a:cxn>
              <a:cxn ang="0">
                <a:pos x="connsiteX17463" y="connsiteY17463"/>
              </a:cxn>
              <a:cxn ang="0">
                <a:pos x="connsiteX17464" y="connsiteY17464"/>
              </a:cxn>
              <a:cxn ang="0">
                <a:pos x="connsiteX17465" y="connsiteY17465"/>
              </a:cxn>
              <a:cxn ang="0">
                <a:pos x="connsiteX17466" y="connsiteY17466"/>
              </a:cxn>
              <a:cxn ang="0">
                <a:pos x="connsiteX17467" y="connsiteY17467"/>
              </a:cxn>
              <a:cxn ang="0">
                <a:pos x="connsiteX17468" y="connsiteY17468"/>
              </a:cxn>
              <a:cxn ang="0">
                <a:pos x="connsiteX17469" y="connsiteY17469"/>
              </a:cxn>
              <a:cxn ang="0">
                <a:pos x="connsiteX17470" y="connsiteY17470"/>
              </a:cxn>
              <a:cxn ang="0">
                <a:pos x="connsiteX17471" y="connsiteY17471"/>
              </a:cxn>
              <a:cxn ang="0">
                <a:pos x="connsiteX17472" y="connsiteY17472"/>
              </a:cxn>
              <a:cxn ang="0">
                <a:pos x="connsiteX17473" y="connsiteY17473"/>
              </a:cxn>
              <a:cxn ang="0">
                <a:pos x="connsiteX17474" y="connsiteY17474"/>
              </a:cxn>
              <a:cxn ang="0">
                <a:pos x="connsiteX17475" y="connsiteY17475"/>
              </a:cxn>
              <a:cxn ang="0">
                <a:pos x="connsiteX17476" y="connsiteY17476"/>
              </a:cxn>
              <a:cxn ang="0">
                <a:pos x="connsiteX17477" y="connsiteY17477"/>
              </a:cxn>
              <a:cxn ang="0">
                <a:pos x="connsiteX17478" y="connsiteY17478"/>
              </a:cxn>
              <a:cxn ang="0">
                <a:pos x="connsiteX17479" y="connsiteY17479"/>
              </a:cxn>
              <a:cxn ang="0">
                <a:pos x="connsiteX17480" y="connsiteY17480"/>
              </a:cxn>
              <a:cxn ang="0">
                <a:pos x="connsiteX17481" y="connsiteY17481"/>
              </a:cxn>
              <a:cxn ang="0">
                <a:pos x="connsiteX17482" y="connsiteY17482"/>
              </a:cxn>
              <a:cxn ang="0">
                <a:pos x="connsiteX17483" y="connsiteY17483"/>
              </a:cxn>
              <a:cxn ang="0">
                <a:pos x="connsiteX17484" y="connsiteY17484"/>
              </a:cxn>
              <a:cxn ang="0">
                <a:pos x="connsiteX17485" y="connsiteY17485"/>
              </a:cxn>
              <a:cxn ang="0">
                <a:pos x="connsiteX17486" y="connsiteY17486"/>
              </a:cxn>
              <a:cxn ang="0">
                <a:pos x="connsiteX17487" y="connsiteY17487"/>
              </a:cxn>
              <a:cxn ang="0">
                <a:pos x="connsiteX17488" y="connsiteY17488"/>
              </a:cxn>
              <a:cxn ang="0">
                <a:pos x="connsiteX17489" y="connsiteY17489"/>
              </a:cxn>
              <a:cxn ang="0">
                <a:pos x="connsiteX17490" y="connsiteY17490"/>
              </a:cxn>
              <a:cxn ang="0">
                <a:pos x="connsiteX17491" y="connsiteY17491"/>
              </a:cxn>
              <a:cxn ang="0">
                <a:pos x="connsiteX17492" y="connsiteY17492"/>
              </a:cxn>
              <a:cxn ang="0">
                <a:pos x="connsiteX17493" y="connsiteY17493"/>
              </a:cxn>
              <a:cxn ang="0">
                <a:pos x="connsiteX17494" y="connsiteY17494"/>
              </a:cxn>
              <a:cxn ang="0">
                <a:pos x="connsiteX17495" y="connsiteY17495"/>
              </a:cxn>
              <a:cxn ang="0">
                <a:pos x="connsiteX17496" y="connsiteY17496"/>
              </a:cxn>
              <a:cxn ang="0">
                <a:pos x="connsiteX17497" y="connsiteY17497"/>
              </a:cxn>
              <a:cxn ang="0">
                <a:pos x="connsiteX17498" y="connsiteY17498"/>
              </a:cxn>
              <a:cxn ang="0">
                <a:pos x="connsiteX17499" y="connsiteY17499"/>
              </a:cxn>
              <a:cxn ang="0">
                <a:pos x="connsiteX17500" y="connsiteY17500"/>
              </a:cxn>
              <a:cxn ang="0">
                <a:pos x="connsiteX17501" y="connsiteY17501"/>
              </a:cxn>
              <a:cxn ang="0">
                <a:pos x="connsiteX17502" y="connsiteY17502"/>
              </a:cxn>
              <a:cxn ang="0">
                <a:pos x="connsiteX17503" y="connsiteY17503"/>
              </a:cxn>
              <a:cxn ang="0">
                <a:pos x="connsiteX17504" y="connsiteY17504"/>
              </a:cxn>
              <a:cxn ang="0">
                <a:pos x="connsiteX17505" y="connsiteY17505"/>
              </a:cxn>
              <a:cxn ang="0">
                <a:pos x="connsiteX17506" y="connsiteY17506"/>
              </a:cxn>
              <a:cxn ang="0">
                <a:pos x="connsiteX17507" y="connsiteY17507"/>
              </a:cxn>
              <a:cxn ang="0">
                <a:pos x="connsiteX17508" y="connsiteY17508"/>
              </a:cxn>
              <a:cxn ang="0">
                <a:pos x="connsiteX17509" y="connsiteY17509"/>
              </a:cxn>
              <a:cxn ang="0">
                <a:pos x="connsiteX17510" y="connsiteY17510"/>
              </a:cxn>
              <a:cxn ang="0">
                <a:pos x="connsiteX17511" y="connsiteY17511"/>
              </a:cxn>
              <a:cxn ang="0">
                <a:pos x="connsiteX17512" y="connsiteY17512"/>
              </a:cxn>
              <a:cxn ang="0">
                <a:pos x="connsiteX17513" y="connsiteY17513"/>
              </a:cxn>
              <a:cxn ang="0">
                <a:pos x="connsiteX17514" y="connsiteY17514"/>
              </a:cxn>
              <a:cxn ang="0">
                <a:pos x="connsiteX17515" y="connsiteY17515"/>
              </a:cxn>
              <a:cxn ang="0">
                <a:pos x="connsiteX17516" y="connsiteY17516"/>
              </a:cxn>
              <a:cxn ang="0">
                <a:pos x="connsiteX17517" y="connsiteY17517"/>
              </a:cxn>
              <a:cxn ang="0">
                <a:pos x="connsiteX17518" y="connsiteY17518"/>
              </a:cxn>
              <a:cxn ang="0">
                <a:pos x="connsiteX17519" y="connsiteY17519"/>
              </a:cxn>
              <a:cxn ang="0">
                <a:pos x="connsiteX17520" y="connsiteY17520"/>
              </a:cxn>
              <a:cxn ang="0">
                <a:pos x="connsiteX17521" y="connsiteY17521"/>
              </a:cxn>
              <a:cxn ang="0">
                <a:pos x="connsiteX17522" y="connsiteY17522"/>
              </a:cxn>
              <a:cxn ang="0">
                <a:pos x="connsiteX17523" y="connsiteY17523"/>
              </a:cxn>
              <a:cxn ang="0">
                <a:pos x="connsiteX17524" y="connsiteY17524"/>
              </a:cxn>
              <a:cxn ang="0">
                <a:pos x="connsiteX17525" y="connsiteY17525"/>
              </a:cxn>
              <a:cxn ang="0">
                <a:pos x="connsiteX17526" y="connsiteY17526"/>
              </a:cxn>
              <a:cxn ang="0">
                <a:pos x="connsiteX17527" y="connsiteY17527"/>
              </a:cxn>
              <a:cxn ang="0">
                <a:pos x="connsiteX17528" y="connsiteY17528"/>
              </a:cxn>
              <a:cxn ang="0">
                <a:pos x="connsiteX17529" y="connsiteY17529"/>
              </a:cxn>
              <a:cxn ang="0">
                <a:pos x="connsiteX17530" y="connsiteY17530"/>
              </a:cxn>
              <a:cxn ang="0">
                <a:pos x="connsiteX17531" y="connsiteY17531"/>
              </a:cxn>
              <a:cxn ang="0">
                <a:pos x="connsiteX17532" y="connsiteY17532"/>
              </a:cxn>
              <a:cxn ang="0">
                <a:pos x="connsiteX17533" y="connsiteY17533"/>
              </a:cxn>
              <a:cxn ang="0">
                <a:pos x="connsiteX17534" y="connsiteY17534"/>
              </a:cxn>
              <a:cxn ang="0">
                <a:pos x="connsiteX17535" y="connsiteY17535"/>
              </a:cxn>
              <a:cxn ang="0">
                <a:pos x="connsiteX17536" y="connsiteY17536"/>
              </a:cxn>
              <a:cxn ang="0">
                <a:pos x="connsiteX17537" y="connsiteY17537"/>
              </a:cxn>
              <a:cxn ang="0">
                <a:pos x="connsiteX17538" y="connsiteY17538"/>
              </a:cxn>
              <a:cxn ang="0">
                <a:pos x="connsiteX17539" y="connsiteY17539"/>
              </a:cxn>
              <a:cxn ang="0">
                <a:pos x="connsiteX17540" y="connsiteY17540"/>
              </a:cxn>
              <a:cxn ang="0">
                <a:pos x="connsiteX17541" y="connsiteY17541"/>
              </a:cxn>
              <a:cxn ang="0">
                <a:pos x="connsiteX17542" y="connsiteY17542"/>
              </a:cxn>
              <a:cxn ang="0">
                <a:pos x="connsiteX17543" y="connsiteY17543"/>
              </a:cxn>
              <a:cxn ang="0">
                <a:pos x="connsiteX17544" y="connsiteY17544"/>
              </a:cxn>
              <a:cxn ang="0">
                <a:pos x="connsiteX17545" y="connsiteY17545"/>
              </a:cxn>
              <a:cxn ang="0">
                <a:pos x="connsiteX17546" y="connsiteY17546"/>
              </a:cxn>
              <a:cxn ang="0">
                <a:pos x="connsiteX17547" y="connsiteY17547"/>
              </a:cxn>
              <a:cxn ang="0">
                <a:pos x="connsiteX17548" y="connsiteY17548"/>
              </a:cxn>
              <a:cxn ang="0">
                <a:pos x="connsiteX17549" y="connsiteY17549"/>
              </a:cxn>
              <a:cxn ang="0">
                <a:pos x="connsiteX17550" y="connsiteY17550"/>
              </a:cxn>
              <a:cxn ang="0">
                <a:pos x="connsiteX17551" y="connsiteY17551"/>
              </a:cxn>
              <a:cxn ang="0">
                <a:pos x="connsiteX17552" y="connsiteY17552"/>
              </a:cxn>
              <a:cxn ang="0">
                <a:pos x="connsiteX17553" y="connsiteY17553"/>
              </a:cxn>
              <a:cxn ang="0">
                <a:pos x="connsiteX17554" y="connsiteY17554"/>
              </a:cxn>
              <a:cxn ang="0">
                <a:pos x="connsiteX17555" y="connsiteY17555"/>
              </a:cxn>
              <a:cxn ang="0">
                <a:pos x="connsiteX17556" y="connsiteY17556"/>
              </a:cxn>
              <a:cxn ang="0">
                <a:pos x="connsiteX17557" y="connsiteY17557"/>
              </a:cxn>
              <a:cxn ang="0">
                <a:pos x="connsiteX17558" y="connsiteY17558"/>
              </a:cxn>
              <a:cxn ang="0">
                <a:pos x="connsiteX17559" y="connsiteY17559"/>
              </a:cxn>
              <a:cxn ang="0">
                <a:pos x="connsiteX17560" y="connsiteY17560"/>
              </a:cxn>
              <a:cxn ang="0">
                <a:pos x="connsiteX17561" y="connsiteY17561"/>
              </a:cxn>
              <a:cxn ang="0">
                <a:pos x="connsiteX17562" y="connsiteY17562"/>
              </a:cxn>
              <a:cxn ang="0">
                <a:pos x="connsiteX17563" y="connsiteY17563"/>
              </a:cxn>
              <a:cxn ang="0">
                <a:pos x="connsiteX17564" y="connsiteY17564"/>
              </a:cxn>
              <a:cxn ang="0">
                <a:pos x="connsiteX17565" y="connsiteY17565"/>
              </a:cxn>
              <a:cxn ang="0">
                <a:pos x="connsiteX17566" y="connsiteY17566"/>
              </a:cxn>
              <a:cxn ang="0">
                <a:pos x="connsiteX17567" y="connsiteY17567"/>
              </a:cxn>
              <a:cxn ang="0">
                <a:pos x="connsiteX17568" y="connsiteY17568"/>
              </a:cxn>
              <a:cxn ang="0">
                <a:pos x="connsiteX17569" y="connsiteY17569"/>
              </a:cxn>
              <a:cxn ang="0">
                <a:pos x="connsiteX17570" y="connsiteY17570"/>
              </a:cxn>
              <a:cxn ang="0">
                <a:pos x="connsiteX17571" y="connsiteY17571"/>
              </a:cxn>
              <a:cxn ang="0">
                <a:pos x="connsiteX17572" y="connsiteY17572"/>
              </a:cxn>
              <a:cxn ang="0">
                <a:pos x="connsiteX17573" y="connsiteY17573"/>
              </a:cxn>
              <a:cxn ang="0">
                <a:pos x="connsiteX17574" y="connsiteY17574"/>
              </a:cxn>
              <a:cxn ang="0">
                <a:pos x="connsiteX17575" y="connsiteY17575"/>
              </a:cxn>
              <a:cxn ang="0">
                <a:pos x="connsiteX17576" y="connsiteY17576"/>
              </a:cxn>
              <a:cxn ang="0">
                <a:pos x="connsiteX17577" y="connsiteY17577"/>
              </a:cxn>
              <a:cxn ang="0">
                <a:pos x="connsiteX17578" y="connsiteY17578"/>
              </a:cxn>
              <a:cxn ang="0">
                <a:pos x="connsiteX17579" y="connsiteY17579"/>
              </a:cxn>
              <a:cxn ang="0">
                <a:pos x="connsiteX17580" y="connsiteY17580"/>
              </a:cxn>
              <a:cxn ang="0">
                <a:pos x="connsiteX17581" y="connsiteY17581"/>
              </a:cxn>
              <a:cxn ang="0">
                <a:pos x="connsiteX17582" y="connsiteY17582"/>
              </a:cxn>
              <a:cxn ang="0">
                <a:pos x="connsiteX17583" y="connsiteY17583"/>
              </a:cxn>
              <a:cxn ang="0">
                <a:pos x="connsiteX17584" y="connsiteY17584"/>
              </a:cxn>
              <a:cxn ang="0">
                <a:pos x="connsiteX17585" y="connsiteY17585"/>
              </a:cxn>
              <a:cxn ang="0">
                <a:pos x="connsiteX17586" y="connsiteY17586"/>
              </a:cxn>
              <a:cxn ang="0">
                <a:pos x="connsiteX17587" y="connsiteY17587"/>
              </a:cxn>
              <a:cxn ang="0">
                <a:pos x="connsiteX17588" y="connsiteY17588"/>
              </a:cxn>
              <a:cxn ang="0">
                <a:pos x="connsiteX17589" y="connsiteY17589"/>
              </a:cxn>
              <a:cxn ang="0">
                <a:pos x="connsiteX17590" y="connsiteY17590"/>
              </a:cxn>
              <a:cxn ang="0">
                <a:pos x="connsiteX17591" y="connsiteY17591"/>
              </a:cxn>
              <a:cxn ang="0">
                <a:pos x="connsiteX17592" y="connsiteY17592"/>
              </a:cxn>
              <a:cxn ang="0">
                <a:pos x="connsiteX17593" y="connsiteY17593"/>
              </a:cxn>
              <a:cxn ang="0">
                <a:pos x="connsiteX17594" y="connsiteY17594"/>
              </a:cxn>
              <a:cxn ang="0">
                <a:pos x="connsiteX17595" y="connsiteY17595"/>
              </a:cxn>
              <a:cxn ang="0">
                <a:pos x="connsiteX17596" y="connsiteY17596"/>
              </a:cxn>
              <a:cxn ang="0">
                <a:pos x="connsiteX17597" y="connsiteY17597"/>
              </a:cxn>
              <a:cxn ang="0">
                <a:pos x="connsiteX17598" y="connsiteY17598"/>
              </a:cxn>
              <a:cxn ang="0">
                <a:pos x="connsiteX17599" y="connsiteY17599"/>
              </a:cxn>
              <a:cxn ang="0">
                <a:pos x="connsiteX17600" y="connsiteY17600"/>
              </a:cxn>
              <a:cxn ang="0">
                <a:pos x="connsiteX17601" y="connsiteY17601"/>
              </a:cxn>
              <a:cxn ang="0">
                <a:pos x="connsiteX17602" y="connsiteY17602"/>
              </a:cxn>
              <a:cxn ang="0">
                <a:pos x="connsiteX17603" y="connsiteY17603"/>
              </a:cxn>
              <a:cxn ang="0">
                <a:pos x="connsiteX17604" y="connsiteY17604"/>
              </a:cxn>
              <a:cxn ang="0">
                <a:pos x="connsiteX17605" y="connsiteY17605"/>
              </a:cxn>
              <a:cxn ang="0">
                <a:pos x="connsiteX17606" y="connsiteY17606"/>
              </a:cxn>
              <a:cxn ang="0">
                <a:pos x="connsiteX17607" y="connsiteY17607"/>
              </a:cxn>
              <a:cxn ang="0">
                <a:pos x="connsiteX17608" y="connsiteY17608"/>
              </a:cxn>
              <a:cxn ang="0">
                <a:pos x="connsiteX17609" y="connsiteY17609"/>
              </a:cxn>
              <a:cxn ang="0">
                <a:pos x="connsiteX17610" y="connsiteY17610"/>
              </a:cxn>
              <a:cxn ang="0">
                <a:pos x="connsiteX17611" y="connsiteY17611"/>
              </a:cxn>
              <a:cxn ang="0">
                <a:pos x="connsiteX17612" y="connsiteY17612"/>
              </a:cxn>
              <a:cxn ang="0">
                <a:pos x="connsiteX17613" y="connsiteY17613"/>
              </a:cxn>
              <a:cxn ang="0">
                <a:pos x="connsiteX17614" y="connsiteY17614"/>
              </a:cxn>
              <a:cxn ang="0">
                <a:pos x="connsiteX17615" y="connsiteY17615"/>
              </a:cxn>
              <a:cxn ang="0">
                <a:pos x="connsiteX17616" y="connsiteY17616"/>
              </a:cxn>
              <a:cxn ang="0">
                <a:pos x="connsiteX17617" y="connsiteY17617"/>
              </a:cxn>
              <a:cxn ang="0">
                <a:pos x="connsiteX17618" y="connsiteY17618"/>
              </a:cxn>
              <a:cxn ang="0">
                <a:pos x="connsiteX17619" y="connsiteY17619"/>
              </a:cxn>
              <a:cxn ang="0">
                <a:pos x="connsiteX17620" y="connsiteY17620"/>
              </a:cxn>
              <a:cxn ang="0">
                <a:pos x="connsiteX17621" y="connsiteY17621"/>
              </a:cxn>
              <a:cxn ang="0">
                <a:pos x="connsiteX17622" y="connsiteY17622"/>
              </a:cxn>
              <a:cxn ang="0">
                <a:pos x="connsiteX17623" y="connsiteY17623"/>
              </a:cxn>
              <a:cxn ang="0">
                <a:pos x="connsiteX17624" y="connsiteY17624"/>
              </a:cxn>
              <a:cxn ang="0">
                <a:pos x="connsiteX17625" y="connsiteY17625"/>
              </a:cxn>
              <a:cxn ang="0">
                <a:pos x="connsiteX17626" y="connsiteY17626"/>
              </a:cxn>
              <a:cxn ang="0">
                <a:pos x="connsiteX17627" y="connsiteY17627"/>
              </a:cxn>
              <a:cxn ang="0">
                <a:pos x="connsiteX17628" y="connsiteY17628"/>
              </a:cxn>
              <a:cxn ang="0">
                <a:pos x="connsiteX17629" y="connsiteY17629"/>
              </a:cxn>
              <a:cxn ang="0">
                <a:pos x="connsiteX17630" y="connsiteY17630"/>
              </a:cxn>
              <a:cxn ang="0">
                <a:pos x="connsiteX17631" y="connsiteY17631"/>
              </a:cxn>
              <a:cxn ang="0">
                <a:pos x="connsiteX17632" y="connsiteY17632"/>
              </a:cxn>
              <a:cxn ang="0">
                <a:pos x="connsiteX17633" y="connsiteY17633"/>
              </a:cxn>
              <a:cxn ang="0">
                <a:pos x="connsiteX17634" y="connsiteY17634"/>
              </a:cxn>
              <a:cxn ang="0">
                <a:pos x="connsiteX17635" y="connsiteY17635"/>
              </a:cxn>
              <a:cxn ang="0">
                <a:pos x="connsiteX17636" y="connsiteY17636"/>
              </a:cxn>
              <a:cxn ang="0">
                <a:pos x="connsiteX17637" y="connsiteY17637"/>
              </a:cxn>
              <a:cxn ang="0">
                <a:pos x="connsiteX17638" y="connsiteY17638"/>
              </a:cxn>
              <a:cxn ang="0">
                <a:pos x="connsiteX17639" y="connsiteY17639"/>
              </a:cxn>
              <a:cxn ang="0">
                <a:pos x="connsiteX17640" y="connsiteY17640"/>
              </a:cxn>
              <a:cxn ang="0">
                <a:pos x="connsiteX17641" y="connsiteY17641"/>
              </a:cxn>
              <a:cxn ang="0">
                <a:pos x="connsiteX17642" y="connsiteY17642"/>
              </a:cxn>
              <a:cxn ang="0">
                <a:pos x="connsiteX17643" y="connsiteY17643"/>
              </a:cxn>
              <a:cxn ang="0">
                <a:pos x="connsiteX17644" y="connsiteY17644"/>
              </a:cxn>
              <a:cxn ang="0">
                <a:pos x="connsiteX17645" y="connsiteY17645"/>
              </a:cxn>
              <a:cxn ang="0">
                <a:pos x="connsiteX17646" y="connsiteY17646"/>
              </a:cxn>
              <a:cxn ang="0">
                <a:pos x="connsiteX17647" y="connsiteY17647"/>
              </a:cxn>
              <a:cxn ang="0">
                <a:pos x="connsiteX17648" y="connsiteY17648"/>
              </a:cxn>
              <a:cxn ang="0">
                <a:pos x="connsiteX17649" y="connsiteY17649"/>
              </a:cxn>
              <a:cxn ang="0">
                <a:pos x="connsiteX17650" y="connsiteY17650"/>
              </a:cxn>
              <a:cxn ang="0">
                <a:pos x="connsiteX17651" y="connsiteY17651"/>
              </a:cxn>
              <a:cxn ang="0">
                <a:pos x="connsiteX17652" y="connsiteY17652"/>
              </a:cxn>
              <a:cxn ang="0">
                <a:pos x="connsiteX17653" y="connsiteY17653"/>
              </a:cxn>
              <a:cxn ang="0">
                <a:pos x="connsiteX17654" y="connsiteY17654"/>
              </a:cxn>
              <a:cxn ang="0">
                <a:pos x="connsiteX17655" y="connsiteY17655"/>
              </a:cxn>
              <a:cxn ang="0">
                <a:pos x="connsiteX17656" y="connsiteY17656"/>
              </a:cxn>
              <a:cxn ang="0">
                <a:pos x="connsiteX17657" y="connsiteY17657"/>
              </a:cxn>
              <a:cxn ang="0">
                <a:pos x="connsiteX17658" y="connsiteY17658"/>
              </a:cxn>
              <a:cxn ang="0">
                <a:pos x="connsiteX17659" y="connsiteY17659"/>
              </a:cxn>
              <a:cxn ang="0">
                <a:pos x="connsiteX17660" y="connsiteY17660"/>
              </a:cxn>
              <a:cxn ang="0">
                <a:pos x="connsiteX17661" y="connsiteY17661"/>
              </a:cxn>
              <a:cxn ang="0">
                <a:pos x="connsiteX17662" y="connsiteY17662"/>
              </a:cxn>
              <a:cxn ang="0">
                <a:pos x="connsiteX17663" y="connsiteY17663"/>
              </a:cxn>
              <a:cxn ang="0">
                <a:pos x="connsiteX17664" y="connsiteY17664"/>
              </a:cxn>
              <a:cxn ang="0">
                <a:pos x="connsiteX17665" y="connsiteY17665"/>
              </a:cxn>
              <a:cxn ang="0">
                <a:pos x="connsiteX17666" y="connsiteY17666"/>
              </a:cxn>
              <a:cxn ang="0">
                <a:pos x="connsiteX17667" y="connsiteY17667"/>
              </a:cxn>
              <a:cxn ang="0">
                <a:pos x="connsiteX17668" y="connsiteY17668"/>
              </a:cxn>
              <a:cxn ang="0">
                <a:pos x="connsiteX17669" y="connsiteY17669"/>
              </a:cxn>
              <a:cxn ang="0">
                <a:pos x="connsiteX17670" y="connsiteY17670"/>
              </a:cxn>
              <a:cxn ang="0">
                <a:pos x="connsiteX17671" y="connsiteY17671"/>
              </a:cxn>
              <a:cxn ang="0">
                <a:pos x="connsiteX17672" y="connsiteY17672"/>
              </a:cxn>
              <a:cxn ang="0">
                <a:pos x="connsiteX17673" y="connsiteY17673"/>
              </a:cxn>
              <a:cxn ang="0">
                <a:pos x="connsiteX17674" y="connsiteY17674"/>
              </a:cxn>
              <a:cxn ang="0">
                <a:pos x="connsiteX17675" y="connsiteY17675"/>
              </a:cxn>
              <a:cxn ang="0">
                <a:pos x="connsiteX17676" y="connsiteY17676"/>
              </a:cxn>
              <a:cxn ang="0">
                <a:pos x="connsiteX17677" y="connsiteY17677"/>
              </a:cxn>
              <a:cxn ang="0">
                <a:pos x="connsiteX17678" y="connsiteY17678"/>
              </a:cxn>
              <a:cxn ang="0">
                <a:pos x="connsiteX17679" y="connsiteY17679"/>
              </a:cxn>
              <a:cxn ang="0">
                <a:pos x="connsiteX17680" y="connsiteY17680"/>
              </a:cxn>
              <a:cxn ang="0">
                <a:pos x="connsiteX17681" y="connsiteY17681"/>
              </a:cxn>
              <a:cxn ang="0">
                <a:pos x="connsiteX17682" y="connsiteY17682"/>
              </a:cxn>
              <a:cxn ang="0">
                <a:pos x="connsiteX17683" y="connsiteY17683"/>
              </a:cxn>
              <a:cxn ang="0">
                <a:pos x="connsiteX17684" y="connsiteY17684"/>
              </a:cxn>
              <a:cxn ang="0">
                <a:pos x="connsiteX17685" y="connsiteY17685"/>
              </a:cxn>
              <a:cxn ang="0">
                <a:pos x="connsiteX17686" y="connsiteY17686"/>
              </a:cxn>
              <a:cxn ang="0">
                <a:pos x="connsiteX17687" y="connsiteY17687"/>
              </a:cxn>
              <a:cxn ang="0">
                <a:pos x="connsiteX17688" y="connsiteY17688"/>
              </a:cxn>
              <a:cxn ang="0">
                <a:pos x="connsiteX17689" y="connsiteY17689"/>
              </a:cxn>
              <a:cxn ang="0">
                <a:pos x="connsiteX17690" y="connsiteY17690"/>
              </a:cxn>
              <a:cxn ang="0">
                <a:pos x="connsiteX17691" y="connsiteY17691"/>
              </a:cxn>
              <a:cxn ang="0">
                <a:pos x="connsiteX17692" y="connsiteY17692"/>
              </a:cxn>
              <a:cxn ang="0">
                <a:pos x="connsiteX17693" y="connsiteY17693"/>
              </a:cxn>
              <a:cxn ang="0">
                <a:pos x="connsiteX17694" y="connsiteY17694"/>
              </a:cxn>
              <a:cxn ang="0">
                <a:pos x="connsiteX17695" y="connsiteY17695"/>
              </a:cxn>
              <a:cxn ang="0">
                <a:pos x="connsiteX17696" y="connsiteY17696"/>
              </a:cxn>
              <a:cxn ang="0">
                <a:pos x="connsiteX17697" y="connsiteY17697"/>
              </a:cxn>
              <a:cxn ang="0">
                <a:pos x="connsiteX17698" y="connsiteY17698"/>
              </a:cxn>
              <a:cxn ang="0">
                <a:pos x="connsiteX17699" y="connsiteY17699"/>
              </a:cxn>
              <a:cxn ang="0">
                <a:pos x="connsiteX17700" y="connsiteY17700"/>
              </a:cxn>
              <a:cxn ang="0">
                <a:pos x="connsiteX17701" y="connsiteY17701"/>
              </a:cxn>
              <a:cxn ang="0">
                <a:pos x="connsiteX17702" y="connsiteY17702"/>
              </a:cxn>
              <a:cxn ang="0">
                <a:pos x="connsiteX17703" y="connsiteY17703"/>
              </a:cxn>
              <a:cxn ang="0">
                <a:pos x="connsiteX17704" y="connsiteY17704"/>
              </a:cxn>
              <a:cxn ang="0">
                <a:pos x="connsiteX17705" y="connsiteY17705"/>
              </a:cxn>
              <a:cxn ang="0">
                <a:pos x="connsiteX17706" y="connsiteY17706"/>
              </a:cxn>
              <a:cxn ang="0">
                <a:pos x="connsiteX17707" y="connsiteY17707"/>
              </a:cxn>
              <a:cxn ang="0">
                <a:pos x="connsiteX17708" y="connsiteY17708"/>
              </a:cxn>
              <a:cxn ang="0">
                <a:pos x="connsiteX17709" y="connsiteY17709"/>
              </a:cxn>
              <a:cxn ang="0">
                <a:pos x="connsiteX17710" y="connsiteY17710"/>
              </a:cxn>
              <a:cxn ang="0">
                <a:pos x="connsiteX17711" y="connsiteY17711"/>
              </a:cxn>
              <a:cxn ang="0">
                <a:pos x="connsiteX17712" y="connsiteY17712"/>
              </a:cxn>
              <a:cxn ang="0">
                <a:pos x="connsiteX17713" y="connsiteY17713"/>
              </a:cxn>
              <a:cxn ang="0">
                <a:pos x="connsiteX17714" y="connsiteY17714"/>
              </a:cxn>
              <a:cxn ang="0">
                <a:pos x="connsiteX17715" y="connsiteY17715"/>
              </a:cxn>
              <a:cxn ang="0">
                <a:pos x="connsiteX17716" y="connsiteY17716"/>
              </a:cxn>
              <a:cxn ang="0">
                <a:pos x="connsiteX17717" y="connsiteY17717"/>
              </a:cxn>
              <a:cxn ang="0">
                <a:pos x="connsiteX17718" y="connsiteY17718"/>
              </a:cxn>
              <a:cxn ang="0">
                <a:pos x="connsiteX17719" y="connsiteY17719"/>
              </a:cxn>
              <a:cxn ang="0">
                <a:pos x="connsiteX17720" y="connsiteY17720"/>
              </a:cxn>
              <a:cxn ang="0">
                <a:pos x="connsiteX17721" y="connsiteY17721"/>
              </a:cxn>
              <a:cxn ang="0">
                <a:pos x="connsiteX17722" y="connsiteY17722"/>
              </a:cxn>
              <a:cxn ang="0">
                <a:pos x="connsiteX17723" y="connsiteY17723"/>
              </a:cxn>
              <a:cxn ang="0">
                <a:pos x="connsiteX17724" y="connsiteY17724"/>
              </a:cxn>
              <a:cxn ang="0">
                <a:pos x="connsiteX17725" y="connsiteY17725"/>
              </a:cxn>
              <a:cxn ang="0">
                <a:pos x="connsiteX17726" y="connsiteY17726"/>
              </a:cxn>
              <a:cxn ang="0">
                <a:pos x="connsiteX17727" y="connsiteY17727"/>
              </a:cxn>
              <a:cxn ang="0">
                <a:pos x="connsiteX17728" y="connsiteY17728"/>
              </a:cxn>
              <a:cxn ang="0">
                <a:pos x="connsiteX17729" y="connsiteY17729"/>
              </a:cxn>
              <a:cxn ang="0">
                <a:pos x="connsiteX17730" y="connsiteY17730"/>
              </a:cxn>
              <a:cxn ang="0">
                <a:pos x="connsiteX17731" y="connsiteY17731"/>
              </a:cxn>
              <a:cxn ang="0">
                <a:pos x="connsiteX17732" y="connsiteY17732"/>
              </a:cxn>
              <a:cxn ang="0">
                <a:pos x="connsiteX17733" y="connsiteY17733"/>
              </a:cxn>
              <a:cxn ang="0">
                <a:pos x="connsiteX17734" y="connsiteY17734"/>
              </a:cxn>
              <a:cxn ang="0">
                <a:pos x="connsiteX17735" y="connsiteY17735"/>
              </a:cxn>
              <a:cxn ang="0">
                <a:pos x="connsiteX17736" y="connsiteY17736"/>
              </a:cxn>
              <a:cxn ang="0">
                <a:pos x="connsiteX17737" y="connsiteY17737"/>
              </a:cxn>
              <a:cxn ang="0">
                <a:pos x="connsiteX17738" y="connsiteY17738"/>
              </a:cxn>
              <a:cxn ang="0">
                <a:pos x="connsiteX17739" y="connsiteY17739"/>
              </a:cxn>
              <a:cxn ang="0">
                <a:pos x="connsiteX17740" y="connsiteY17740"/>
              </a:cxn>
              <a:cxn ang="0">
                <a:pos x="connsiteX17741" y="connsiteY17741"/>
              </a:cxn>
              <a:cxn ang="0">
                <a:pos x="connsiteX17742" y="connsiteY17742"/>
              </a:cxn>
              <a:cxn ang="0">
                <a:pos x="connsiteX17743" y="connsiteY17743"/>
              </a:cxn>
              <a:cxn ang="0">
                <a:pos x="connsiteX17744" y="connsiteY17744"/>
              </a:cxn>
              <a:cxn ang="0">
                <a:pos x="connsiteX17745" y="connsiteY17745"/>
              </a:cxn>
              <a:cxn ang="0">
                <a:pos x="connsiteX17746" y="connsiteY17746"/>
              </a:cxn>
              <a:cxn ang="0">
                <a:pos x="connsiteX17747" y="connsiteY17747"/>
              </a:cxn>
              <a:cxn ang="0">
                <a:pos x="connsiteX17748" y="connsiteY17748"/>
              </a:cxn>
              <a:cxn ang="0">
                <a:pos x="connsiteX17749" y="connsiteY17749"/>
              </a:cxn>
              <a:cxn ang="0">
                <a:pos x="connsiteX17750" y="connsiteY17750"/>
              </a:cxn>
              <a:cxn ang="0">
                <a:pos x="connsiteX17751" y="connsiteY17751"/>
              </a:cxn>
              <a:cxn ang="0">
                <a:pos x="connsiteX17752" y="connsiteY17752"/>
              </a:cxn>
              <a:cxn ang="0">
                <a:pos x="connsiteX17753" y="connsiteY17753"/>
              </a:cxn>
              <a:cxn ang="0">
                <a:pos x="connsiteX17754" y="connsiteY17754"/>
              </a:cxn>
              <a:cxn ang="0">
                <a:pos x="connsiteX17755" y="connsiteY17755"/>
              </a:cxn>
              <a:cxn ang="0">
                <a:pos x="connsiteX17756" y="connsiteY17756"/>
              </a:cxn>
              <a:cxn ang="0">
                <a:pos x="connsiteX17757" y="connsiteY17757"/>
              </a:cxn>
              <a:cxn ang="0">
                <a:pos x="connsiteX17758" y="connsiteY17758"/>
              </a:cxn>
              <a:cxn ang="0">
                <a:pos x="connsiteX17759" y="connsiteY17759"/>
              </a:cxn>
              <a:cxn ang="0">
                <a:pos x="connsiteX17760" y="connsiteY17760"/>
              </a:cxn>
              <a:cxn ang="0">
                <a:pos x="connsiteX17761" y="connsiteY17761"/>
              </a:cxn>
              <a:cxn ang="0">
                <a:pos x="connsiteX17762" y="connsiteY17762"/>
              </a:cxn>
              <a:cxn ang="0">
                <a:pos x="connsiteX17763" y="connsiteY17763"/>
              </a:cxn>
              <a:cxn ang="0">
                <a:pos x="connsiteX17764" y="connsiteY17764"/>
              </a:cxn>
              <a:cxn ang="0">
                <a:pos x="connsiteX17765" y="connsiteY17765"/>
              </a:cxn>
              <a:cxn ang="0">
                <a:pos x="connsiteX17766" y="connsiteY17766"/>
              </a:cxn>
              <a:cxn ang="0">
                <a:pos x="connsiteX17767" y="connsiteY17767"/>
              </a:cxn>
              <a:cxn ang="0">
                <a:pos x="connsiteX17768" y="connsiteY17768"/>
              </a:cxn>
              <a:cxn ang="0">
                <a:pos x="connsiteX17769" y="connsiteY17769"/>
              </a:cxn>
              <a:cxn ang="0">
                <a:pos x="connsiteX17770" y="connsiteY17770"/>
              </a:cxn>
              <a:cxn ang="0">
                <a:pos x="connsiteX17771" y="connsiteY17771"/>
              </a:cxn>
              <a:cxn ang="0">
                <a:pos x="connsiteX17772" y="connsiteY17772"/>
              </a:cxn>
              <a:cxn ang="0">
                <a:pos x="connsiteX17773" y="connsiteY17773"/>
              </a:cxn>
              <a:cxn ang="0">
                <a:pos x="connsiteX17774" y="connsiteY17774"/>
              </a:cxn>
              <a:cxn ang="0">
                <a:pos x="connsiteX17775" y="connsiteY17775"/>
              </a:cxn>
              <a:cxn ang="0">
                <a:pos x="connsiteX17776" y="connsiteY17776"/>
              </a:cxn>
              <a:cxn ang="0">
                <a:pos x="connsiteX17777" y="connsiteY17777"/>
              </a:cxn>
              <a:cxn ang="0">
                <a:pos x="connsiteX17778" y="connsiteY17778"/>
              </a:cxn>
              <a:cxn ang="0">
                <a:pos x="connsiteX17779" y="connsiteY17779"/>
              </a:cxn>
              <a:cxn ang="0">
                <a:pos x="connsiteX17780" y="connsiteY17780"/>
              </a:cxn>
              <a:cxn ang="0">
                <a:pos x="connsiteX17781" y="connsiteY17781"/>
              </a:cxn>
              <a:cxn ang="0">
                <a:pos x="connsiteX17782" y="connsiteY17782"/>
              </a:cxn>
              <a:cxn ang="0">
                <a:pos x="connsiteX17783" y="connsiteY17783"/>
              </a:cxn>
              <a:cxn ang="0">
                <a:pos x="connsiteX17784" y="connsiteY17784"/>
              </a:cxn>
              <a:cxn ang="0">
                <a:pos x="connsiteX17785" y="connsiteY17785"/>
              </a:cxn>
              <a:cxn ang="0">
                <a:pos x="connsiteX17786" y="connsiteY17786"/>
              </a:cxn>
              <a:cxn ang="0">
                <a:pos x="connsiteX17787" y="connsiteY17787"/>
              </a:cxn>
              <a:cxn ang="0">
                <a:pos x="connsiteX17788" y="connsiteY17788"/>
              </a:cxn>
              <a:cxn ang="0">
                <a:pos x="connsiteX17789" y="connsiteY17789"/>
              </a:cxn>
              <a:cxn ang="0">
                <a:pos x="connsiteX17790" y="connsiteY17790"/>
              </a:cxn>
              <a:cxn ang="0">
                <a:pos x="connsiteX17791" y="connsiteY17791"/>
              </a:cxn>
              <a:cxn ang="0">
                <a:pos x="connsiteX17792" y="connsiteY17792"/>
              </a:cxn>
              <a:cxn ang="0">
                <a:pos x="connsiteX17793" y="connsiteY17793"/>
              </a:cxn>
              <a:cxn ang="0">
                <a:pos x="connsiteX17794" y="connsiteY17794"/>
              </a:cxn>
              <a:cxn ang="0">
                <a:pos x="connsiteX17795" y="connsiteY17795"/>
              </a:cxn>
              <a:cxn ang="0">
                <a:pos x="connsiteX17796" y="connsiteY17796"/>
              </a:cxn>
              <a:cxn ang="0">
                <a:pos x="connsiteX17797" y="connsiteY17797"/>
              </a:cxn>
              <a:cxn ang="0">
                <a:pos x="connsiteX17798" y="connsiteY17798"/>
              </a:cxn>
              <a:cxn ang="0">
                <a:pos x="connsiteX17799" y="connsiteY17799"/>
              </a:cxn>
              <a:cxn ang="0">
                <a:pos x="connsiteX17800" y="connsiteY17800"/>
              </a:cxn>
              <a:cxn ang="0">
                <a:pos x="connsiteX17801" y="connsiteY17801"/>
              </a:cxn>
              <a:cxn ang="0">
                <a:pos x="connsiteX17802" y="connsiteY17802"/>
              </a:cxn>
              <a:cxn ang="0">
                <a:pos x="connsiteX17803" y="connsiteY17803"/>
              </a:cxn>
              <a:cxn ang="0">
                <a:pos x="connsiteX17804" y="connsiteY17804"/>
              </a:cxn>
              <a:cxn ang="0">
                <a:pos x="connsiteX17805" y="connsiteY17805"/>
              </a:cxn>
              <a:cxn ang="0">
                <a:pos x="connsiteX17806" y="connsiteY17806"/>
              </a:cxn>
              <a:cxn ang="0">
                <a:pos x="connsiteX17807" y="connsiteY17807"/>
              </a:cxn>
              <a:cxn ang="0">
                <a:pos x="connsiteX17808" y="connsiteY17808"/>
              </a:cxn>
              <a:cxn ang="0">
                <a:pos x="connsiteX17809" y="connsiteY17809"/>
              </a:cxn>
              <a:cxn ang="0">
                <a:pos x="connsiteX17810" y="connsiteY17810"/>
              </a:cxn>
              <a:cxn ang="0">
                <a:pos x="connsiteX17811" y="connsiteY17811"/>
              </a:cxn>
              <a:cxn ang="0">
                <a:pos x="connsiteX17812" y="connsiteY17812"/>
              </a:cxn>
              <a:cxn ang="0">
                <a:pos x="connsiteX17813" y="connsiteY17813"/>
              </a:cxn>
              <a:cxn ang="0">
                <a:pos x="connsiteX17814" y="connsiteY17814"/>
              </a:cxn>
              <a:cxn ang="0">
                <a:pos x="connsiteX17815" y="connsiteY17815"/>
              </a:cxn>
              <a:cxn ang="0">
                <a:pos x="connsiteX17816" y="connsiteY17816"/>
              </a:cxn>
              <a:cxn ang="0">
                <a:pos x="connsiteX17817" y="connsiteY17817"/>
              </a:cxn>
              <a:cxn ang="0">
                <a:pos x="connsiteX17818" y="connsiteY17818"/>
              </a:cxn>
              <a:cxn ang="0">
                <a:pos x="connsiteX17819" y="connsiteY17819"/>
              </a:cxn>
              <a:cxn ang="0">
                <a:pos x="connsiteX17820" y="connsiteY17820"/>
              </a:cxn>
              <a:cxn ang="0">
                <a:pos x="connsiteX17821" y="connsiteY17821"/>
              </a:cxn>
              <a:cxn ang="0">
                <a:pos x="connsiteX17822" y="connsiteY17822"/>
              </a:cxn>
              <a:cxn ang="0">
                <a:pos x="connsiteX17823" y="connsiteY17823"/>
              </a:cxn>
              <a:cxn ang="0">
                <a:pos x="connsiteX17824" y="connsiteY17824"/>
              </a:cxn>
              <a:cxn ang="0">
                <a:pos x="connsiteX17825" y="connsiteY17825"/>
              </a:cxn>
              <a:cxn ang="0">
                <a:pos x="connsiteX17826" y="connsiteY17826"/>
              </a:cxn>
              <a:cxn ang="0">
                <a:pos x="connsiteX17827" y="connsiteY17827"/>
              </a:cxn>
              <a:cxn ang="0">
                <a:pos x="connsiteX17828" y="connsiteY17828"/>
              </a:cxn>
              <a:cxn ang="0">
                <a:pos x="connsiteX17829" y="connsiteY17829"/>
              </a:cxn>
              <a:cxn ang="0">
                <a:pos x="connsiteX17830" y="connsiteY17830"/>
              </a:cxn>
              <a:cxn ang="0">
                <a:pos x="connsiteX17831" y="connsiteY17831"/>
              </a:cxn>
              <a:cxn ang="0">
                <a:pos x="connsiteX17832" y="connsiteY17832"/>
              </a:cxn>
              <a:cxn ang="0">
                <a:pos x="connsiteX17833" y="connsiteY17833"/>
              </a:cxn>
              <a:cxn ang="0">
                <a:pos x="connsiteX17834" y="connsiteY17834"/>
              </a:cxn>
              <a:cxn ang="0">
                <a:pos x="connsiteX17835" y="connsiteY17835"/>
              </a:cxn>
              <a:cxn ang="0">
                <a:pos x="connsiteX17836" y="connsiteY17836"/>
              </a:cxn>
              <a:cxn ang="0">
                <a:pos x="connsiteX17837" y="connsiteY17837"/>
              </a:cxn>
              <a:cxn ang="0">
                <a:pos x="connsiteX17838" y="connsiteY17838"/>
              </a:cxn>
              <a:cxn ang="0">
                <a:pos x="connsiteX17839" y="connsiteY17839"/>
              </a:cxn>
              <a:cxn ang="0">
                <a:pos x="connsiteX17840" y="connsiteY17840"/>
              </a:cxn>
              <a:cxn ang="0">
                <a:pos x="connsiteX17841" y="connsiteY17841"/>
              </a:cxn>
              <a:cxn ang="0">
                <a:pos x="connsiteX17842" y="connsiteY17842"/>
              </a:cxn>
              <a:cxn ang="0">
                <a:pos x="connsiteX17843" y="connsiteY17843"/>
              </a:cxn>
              <a:cxn ang="0">
                <a:pos x="connsiteX17844" y="connsiteY17844"/>
              </a:cxn>
              <a:cxn ang="0">
                <a:pos x="connsiteX17845" y="connsiteY17845"/>
              </a:cxn>
              <a:cxn ang="0">
                <a:pos x="connsiteX17846" y="connsiteY17846"/>
              </a:cxn>
              <a:cxn ang="0">
                <a:pos x="connsiteX17847" y="connsiteY17847"/>
              </a:cxn>
              <a:cxn ang="0">
                <a:pos x="connsiteX17848" y="connsiteY17848"/>
              </a:cxn>
              <a:cxn ang="0">
                <a:pos x="connsiteX17849" y="connsiteY17849"/>
              </a:cxn>
              <a:cxn ang="0">
                <a:pos x="connsiteX17850" y="connsiteY17850"/>
              </a:cxn>
              <a:cxn ang="0">
                <a:pos x="connsiteX17851" y="connsiteY17851"/>
              </a:cxn>
              <a:cxn ang="0">
                <a:pos x="connsiteX17852" y="connsiteY17852"/>
              </a:cxn>
              <a:cxn ang="0">
                <a:pos x="connsiteX17853" y="connsiteY17853"/>
              </a:cxn>
              <a:cxn ang="0">
                <a:pos x="connsiteX17854" y="connsiteY17854"/>
              </a:cxn>
              <a:cxn ang="0">
                <a:pos x="connsiteX17855" y="connsiteY17855"/>
              </a:cxn>
              <a:cxn ang="0">
                <a:pos x="connsiteX17856" y="connsiteY17856"/>
              </a:cxn>
              <a:cxn ang="0">
                <a:pos x="connsiteX17857" y="connsiteY17857"/>
              </a:cxn>
              <a:cxn ang="0">
                <a:pos x="connsiteX17858" y="connsiteY17858"/>
              </a:cxn>
              <a:cxn ang="0">
                <a:pos x="connsiteX17859" y="connsiteY17859"/>
              </a:cxn>
              <a:cxn ang="0">
                <a:pos x="connsiteX17860" y="connsiteY17860"/>
              </a:cxn>
              <a:cxn ang="0">
                <a:pos x="connsiteX17861" y="connsiteY17861"/>
              </a:cxn>
              <a:cxn ang="0">
                <a:pos x="connsiteX17862" y="connsiteY17862"/>
              </a:cxn>
              <a:cxn ang="0">
                <a:pos x="connsiteX17863" y="connsiteY17863"/>
              </a:cxn>
              <a:cxn ang="0">
                <a:pos x="connsiteX17864" y="connsiteY17864"/>
              </a:cxn>
              <a:cxn ang="0">
                <a:pos x="connsiteX17865" y="connsiteY17865"/>
              </a:cxn>
              <a:cxn ang="0">
                <a:pos x="connsiteX17866" y="connsiteY17866"/>
              </a:cxn>
              <a:cxn ang="0">
                <a:pos x="connsiteX17867" y="connsiteY17867"/>
              </a:cxn>
              <a:cxn ang="0">
                <a:pos x="connsiteX17868" y="connsiteY17868"/>
              </a:cxn>
              <a:cxn ang="0">
                <a:pos x="connsiteX17869" y="connsiteY17869"/>
              </a:cxn>
              <a:cxn ang="0">
                <a:pos x="connsiteX17870" y="connsiteY17870"/>
              </a:cxn>
              <a:cxn ang="0">
                <a:pos x="connsiteX17871" y="connsiteY17871"/>
              </a:cxn>
              <a:cxn ang="0">
                <a:pos x="connsiteX17872" y="connsiteY17872"/>
              </a:cxn>
              <a:cxn ang="0">
                <a:pos x="connsiteX17873" y="connsiteY17873"/>
              </a:cxn>
              <a:cxn ang="0">
                <a:pos x="connsiteX17874" y="connsiteY17874"/>
              </a:cxn>
              <a:cxn ang="0">
                <a:pos x="connsiteX17875" y="connsiteY17875"/>
              </a:cxn>
              <a:cxn ang="0">
                <a:pos x="connsiteX17876" y="connsiteY17876"/>
              </a:cxn>
              <a:cxn ang="0">
                <a:pos x="connsiteX17877" y="connsiteY17877"/>
              </a:cxn>
              <a:cxn ang="0">
                <a:pos x="connsiteX17878" y="connsiteY17878"/>
              </a:cxn>
              <a:cxn ang="0">
                <a:pos x="connsiteX17879" y="connsiteY17879"/>
              </a:cxn>
              <a:cxn ang="0">
                <a:pos x="connsiteX17880" y="connsiteY17880"/>
              </a:cxn>
              <a:cxn ang="0">
                <a:pos x="connsiteX17881" y="connsiteY17881"/>
              </a:cxn>
              <a:cxn ang="0">
                <a:pos x="connsiteX17882" y="connsiteY17882"/>
              </a:cxn>
              <a:cxn ang="0">
                <a:pos x="connsiteX17883" y="connsiteY17883"/>
              </a:cxn>
              <a:cxn ang="0">
                <a:pos x="connsiteX17884" y="connsiteY17884"/>
              </a:cxn>
              <a:cxn ang="0">
                <a:pos x="connsiteX17885" y="connsiteY17885"/>
              </a:cxn>
              <a:cxn ang="0">
                <a:pos x="connsiteX17886" y="connsiteY17886"/>
              </a:cxn>
              <a:cxn ang="0">
                <a:pos x="connsiteX17887" y="connsiteY17887"/>
              </a:cxn>
              <a:cxn ang="0">
                <a:pos x="connsiteX17888" y="connsiteY17888"/>
              </a:cxn>
              <a:cxn ang="0">
                <a:pos x="connsiteX17889" y="connsiteY17889"/>
              </a:cxn>
              <a:cxn ang="0">
                <a:pos x="connsiteX17890" y="connsiteY17890"/>
              </a:cxn>
              <a:cxn ang="0">
                <a:pos x="connsiteX17891" y="connsiteY17891"/>
              </a:cxn>
              <a:cxn ang="0">
                <a:pos x="connsiteX17892" y="connsiteY17892"/>
              </a:cxn>
              <a:cxn ang="0">
                <a:pos x="connsiteX17893" y="connsiteY17893"/>
              </a:cxn>
              <a:cxn ang="0">
                <a:pos x="connsiteX17894" y="connsiteY17894"/>
              </a:cxn>
              <a:cxn ang="0">
                <a:pos x="connsiteX17895" y="connsiteY17895"/>
              </a:cxn>
              <a:cxn ang="0">
                <a:pos x="connsiteX17896" y="connsiteY17896"/>
              </a:cxn>
              <a:cxn ang="0">
                <a:pos x="connsiteX17897" y="connsiteY17897"/>
              </a:cxn>
              <a:cxn ang="0">
                <a:pos x="connsiteX17898" y="connsiteY17898"/>
              </a:cxn>
              <a:cxn ang="0">
                <a:pos x="connsiteX17899" y="connsiteY17899"/>
              </a:cxn>
              <a:cxn ang="0">
                <a:pos x="connsiteX17900" y="connsiteY17900"/>
              </a:cxn>
              <a:cxn ang="0">
                <a:pos x="connsiteX17901" y="connsiteY17901"/>
              </a:cxn>
              <a:cxn ang="0">
                <a:pos x="connsiteX17902" y="connsiteY17902"/>
              </a:cxn>
              <a:cxn ang="0">
                <a:pos x="connsiteX17903" y="connsiteY17903"/>
              </a:cxn>
              <a:cxn ang="0">
                <a:pos x="connsiteX17904" y="connsiteY17904"/>
              </a:cxn>
              <a:cxn ang="0">
                <a:pos x="connsiteX17905" y="connsiteY17905"/>
              </a:cxn>
              <a:cxn ang="0">
                <a:pos x="connsiteX17906" y="connsiteY17906"/>
              </a:cxn>
              <a:cxn ang="0">
                <a:pos x="connsiteX17907" y="connsiteY17907"/>
              </a:cxn>
              <a:cxn ang="0">
                <a:pos x="connsiteX17908" y="connsiteY17908"/>
              </a:cxn>
              <a:cxn ang="0">
                <a:pos x="connsiteX17909" y="connsiteY17909"/>
              </a:cxn>
              <a:cxn ang="0">
                <a:pos x="connsiteX17910" y="connsiteY17910"/>
              </a:cxn>
              <a:cxn ang="0">
                <a:pos x="connsiteX17911" y="connsiteY17911"/>
              </a:cxn>
              <a:cxn ang="0">
                <a:pos x="connsiteX17912" y="connsiteY17912"/>
              </a:cxn>
              <a:cxn ang="0">
                <a:pos x="connsiteX17913" y="connsiteY17913"/>
              </a:cxn>
              <a:cxn ang="0">
                <a:pos x="connsiteX17914" y="connsiteY17914"/>
              </a:cxn>
              <a:cxn ang="0">
                <a:pos x="connsiteX17915" y="connsiteY17915"/>
              </a:cxn>
              <a:cxn ang="0">
                <a:pos x="connsiteX17916" y="connsiteY17916"/>
              </a:cxn>
              <a:cxn ang="0">
                <a:pos x="connsiteX17917" y="connsiteY17917"/>
              </a:cxn>
              <a:cxn ang="0">
                <a:pos x="connsiteX17918" y="connsiteY17918"/>
              </a:cxn>
              <a:cxn ang="0">
                <a:pos x="connsiteX17919" y="connsiteY17919"/>
              </a:cxn>
              <a:cxn ang="0">
                <a:pos x="connsiteX17920" y="connsiteY17920"/>
              </a:cxn>
              <a:cxn ang="0">
                <a:pos x="connsiteX17921" y="connsiteY17921"/>
              </a:cxn>
              <a:cxn ang="0">
                <a:pos x="connsiteX17922" y="connsiteY17922"/>
              </a:cxn>
              <a:cxn ang="0">
                <a:pos x="connsiteX17923" y="connsiteY17923"/>
              </a:cxn>
              <a:cxn ang="0">
                <a:pos x="connsiteX17924" y="connsiteY17924"/>
              </a:cxn>
              <a:cxn ang="0">
                <a:pos x="connsiteX17925" y="connsiteY17925"/>
              </a:cxn>
              <a:cxn ang="0">
                <a:pos x="connsiteX17926" y="connsiteY17926"/>
              </a:cxn>
              <a:cxn ang="0">
                <a:pos x="connsiteX17927" y="connsiteY17927"/>
              </a:cxn>
              <a:cxn ang="0">
                <a:pos x="connsiteX17928" y="connsiteY17928"/>
              </a:cxn>
              <a:cxn ang="0">
                <a:pos x="connsiteX17929" y="connsiteY17929"/>
              </a:cxn>
              <a:cxn ang="0">
                <a:pos x="connsiteX17930" y="connsiteY17930"/>
              </a:cxn>
              <a:cxn ang="0">
                <a:pos x="connsiteX17931" y="connsiteY17931"/>
              </a:cxn>
              <a:cxn ang="0">
                <a:pos x="connsiteX17932" y="connsiteY17932"/>
              </a:cxn>
              <a:cxn ang="0">
                <a:pos x="connsiteX17933" y="connsiteY17933"/>
              </a:cxn>
              <a:cxn ang="0">
                <a:pos x="connsiteX17934" y="connsiteY17934"/>
              </a:cxn>
              <a:cxn ang="0">
                <a:pos x="connsiteX17935" y="connsiteY17935"/>
              </a:cxn>
              <a:cxn ang="0">
                <a:pos x="connsiteX17936" y="connsiteY17936"/>
              </a:cxn>
              <a:cxn ang="0">
                <a:pos x="connsiteX17937" y="connsiteY17937"/>
              </a:cxn>
              <a:cxn ang="0">
                <a:pos x="connsiteX17938" y="connsiteY17938"/>
              </a:cxn>
              <a:cxn ang="0">
                <a:pos x="connsiteX17939" y="connsiteY17939"/>
              </a:cxn>
              <a:cxn ang="0">
                <a:pos x="connsiteX17940" y="connsiteY17940"/>
              </a:cxn>
              <a:cxn ang="0">
                <a:pos x="connsiteX17941" y="connsiteY17941"/>
              </a:cxn>
              <a:cxn ang="0">
                <a:pos x="connsiteX17942" y="connsiteY17942"/>
              </a:cxn>
              <a:cxn ang="0">
                <a:pos x="connsiteX17943" y="connsiteY17943"/>
              </a:cxn>
              <a:cxn ang="0">
                <a:pos x="connsiteX17944" y="connsiteY17944"/>
              </a:cxn>
              <a:cxn ang="0">
                <a:pos x="connsiteX17945" y="connsiteY17945"/>
              </a:cxn>
              <a:cxn ang="0">
                <a:pos x="connsiteX17946" y="connsiteY17946"/>
              </a:cxn>
              <a:cxn ang="0">
                <a:pos x="connsiteX17947" y="connsiteY17947"/>
              </a:cxn>
              <a:cxn ang="0">
                <a:pos x="connsiteX17948" y="connsiteY17948"/>
              </a:cxn>
              <a:cxn ang="0">
                <a:pos x="connsiteX17949" y="connsiteY17949"/>
              </a:cxn>
              <a:cxn ang="0">
                <a:pos x="connsiteX17950" y="connsiteY17950"/>
              </a:cxn>
              <a:cxn ang="0">
                <a:pos x="connsiteX17951" y="connsiteY17951"/>
              </a:cxn>
              <a:cxn ang="0">
                <a:pos x="connsiteX17952" y="connsiteY17952"/>
              </a:cxn>
              <a:cxn ang="0">
                <a:pos x="connsiteX17953" y="connsiteY17953"/>
              </a:cxn>
              <a:cxn ang="0">
                <a:pos x="connsiteX17954" y="connsiteY17954"/>
              </a:cxn>
              <a:cxn ang="0">
                <a:pos x="connsiteX17955" y="connsiteY17955"/>
              </a:cxn>
              <a:cxn ang="0">
                <a:pos x="connsiteX17956" y="connsiteY17956"/>
              </a:cxn>
              <a:cxn ang="0">
                <a:pos x="connsiteX17957" y="connsiteY17957"/>
              </a:cxn>
              <a:cxn ang="0">
                <a:pos x="connsiteX17958" y="connsiteY17958"/>
              </a:cxn>
              <a:cxn ang="0">
                <a:pos x="connsiteX17959" y="connsiteY17959"/>
              </a:cxn>
              <a:cxn ang="0">
                <a:pos x="connsiteX17960" y="connsiteY17960"/>
              </a:cxn>
              <a:cxn ang="0">
                <a:pos x="connsiteX17961" y="connsiteY17961"/>
              </a:cxn>
              <a:cxn ang="0">
                <a:pos x="connsiteX17962" y="connsiteY17962"/>
              </a:cxn>
              <a:cxn ang="0">
                <a:pos x="connsiteX17963" y="connsiteY17963"/>
              </a:cxn>
              <a:cxn ang="0">
                <a:pos x="connsiteX17964" y="connsiteY17964"/>
              </a:cxn>
              <a:cxn ang="0">
                <a:pos x="connsiteX17965" y="connsiteY17965"/>
              </a:cxn>
              <a:cxn ang="0">
                <a:pos x="connsiteX17966" y="connsiteY17966"/>
              </a:cxn>
              <a:cxn ang="0">
                <a:pos x="connsiteX17967" y="connsiteY17967"/>
              </a:cxn>
              <a:cxn ang="0">
                <a:pos x="connsiteX17968" y="connsiteY17968"/>
              </a:cxn>
              <a:cxn ang="0">
                <a:pos x="connsiteX17969" y="connsiteY17969"/>
              </a:cxn>
              <a:cxn ang="0">
                <a:pos x="connsiteX17970" y="connsiteY17970"/>
              </a:cxn>
              <a:cxn ang="0">
                <a:pos x="connsiteX17971" y="connsiteY17971"/>
              </a:cxn>
              <a:cxn ang="0">
                <a:pos x="connsiteX17972" y="connsiteY17972"/>
              </a:cxn>
              <a:cxn ang="0">
                <a:pos x="connsiteX17973" y="connsiteY17973"/>
              </a:cxn>
              <a:cxn ang="0">
                <a:pos x="connsiteX17974" y="connsiteY17974"/>
              </a:cxn>
              <a:cxn ang="0">
                <a:pos x="connsiteX17975" y="connsiteY17975"/>
              </a:cxn>
              <a:cxn ang="0">
                <a:pos x="connsiteX17976" y="connsiteY17976"/>
              </a:cxn>
              <a:cxn ang="0">
                <a:pos x="connsiteX17977" y="connsiteY17977"/>
              </a:cxn>
              <a:cxn ang="0">
                <a:pos x="connsiteX17978" y="connsiteY17978"/>
              </a:cxn>
              <a:cxn ang="0">
                <a:pos x="connsiteX17979" y="connsiteY17979"/>
              </a:cxn>
              <a:cxn ang="0">
                <a:pos x="connsiteX17980" y="connsiteY17980"/>
              </a:cxn>
              <a:cxn ang="0">
                <a:pos x="connsiteX17981" y="connsiteY17981"/>
              </a:cxn>
              <a:cxn ang="0">
                <a:pos x="connsiteX17982" y="connsiteY17982"/>
              </a:cxn>
              <a:cxn ang="0">
                <a:pos x="connsiteX17983" y="connsiteY17983"/>
              </a:cxn>
              <a:cxn ang="0">
                <a:pos x="connsiteX17984" y="connsiteY17984"/>
              </a:cxn>
              <a:cxn ang="0">
                <a:pos x="connsiteX17985" y="connsiteY17985"/>
              </a:cxn>
              <a:cxn ang="0">
                <a:pos x="connsiteX17986" y="connsiteY17986"/>
              </a:cxn>
              <a:cxn ang="0">
                <a:pos x="connsiteX17987" y="connsiteY17987"/>
              </a:cxn>
              <a:cxn ang="0">
                <a:pos x="connsiteX17988" y="connsiteY17988"/>
              </a:cxn>
              <a:cxn ang="0">
                <a:pos x="connsiteX17989" y="connsiteY17989"/>
              </a:cxn>
              <a:cxn ang="0">
                <a:pos x="connsiteX17990" y="connsiteY17990"/>
              </a:cxn>
              <a:cxn ang="0">
                <a:pos x="connsiteX17991" y="connsiteY17991"/>
              </a:cxn>
              <a:cxn ang="0">
                <a:pos x="connsiteX17992" y="connsiteY17992"/>
              </a:cxn>
              <a:cxn ang="0">
                <a:pos x="connsiteX17993" y="connsiteY17993"/>
              </a:cxn>
              <a:cxn ang="0">
                <a:pos x="connsiteX17994" y="connsiteY17994"/>
              </a:cxn>
              <a:cxn ang="0">
                <a:pos x="connsiteX17995" y="connsiteY17995"/>
              </a:cxn>
              <a:cxn ang="0">
                <a:pos x="connsiteX17996" y="connsiteY17996"/>
              </a:cxn>
              <a:cxn ang="0">
                <a:pos x="connsiteX17997" y="connsiteY17997"/>
              </a:cxn>
              <a:cxn ang="0">
                <a:pos x="connsiteX17998" y="connsiteY17998"/>
              </a:cxn>
              <a:cxn ang="0">
                <a:pos x="connsiteX17999" y="connsiteY17999"/>
              </a:cxn>
              <a:cxn ang="0">
                <a:pos x="connsiteX18000" y="connsiteY18000"/>
              </a:cxn>
              <a:cxn ang="0">
                <a:pos x="connsiteX18001" y="connsiteY18001"/>
              </a:cxn>
              <a:cxn ang="0">
                <a:pos x="connsiteX18002" y="connsiteY18002"/>
              </a:cxn>
              <a:cxn ang="0">
                <a:pos x="connsiteX18003" y="connsiteY18003"/>
              </a:cxn>
              <a:cxn ang="0">
                <a:pos x="connsiteX18004" y="connsiteY18004"/>
              </a:cxn>
              <a:cxn ang="0">
                <a:pos x="connsiteX18005" y="connsiteY18005"/>
              </a:cxn>
              <a:cxn ang="0">
                <a:pos x="connsiteX18006" y="connsiteY18006"/>
              </a:cxn>
              <a:cxn ang="0">
                <a:pos x="connsiteX18007" y="connsiteY18007"/>
              </a:cxn>
              <a:cxn ang="0">
                <a:pos x="connsiteX18008" y="connsiteY18008"/>
              </a:cxn>
              <a:cxn ang="0">
                <a:pos x="connsiteX18009" y="connsiteY18009"/>
              </a:cxn>
              <a:cxn ang="0">
                <a:pos x="connsiteX18010" y="connsiteY18010"/>
              </a:cxn>
              <a:cxn ang="0">
                <a:pos x="connsiteX18011" y="connsiteY18011"/>
              </a:cxn>
              <a:cxn ang="0">
                <a:pos x="connsiteX18012" y="connsiteY18012"/>
              </a:cxn>
              <a:cxn ang="0">
                <a:pos x="connsiteX18013" y="connsiteY18013"/>
              </a:cxn>
              <a:cxn ang="0">
                <a:pos x="connsiteX18014" y="connsiteY18014"/>
              </a:cxn>
              <a:cxn ang="0">
                <a:pos x="connsiteX18015" y="connsiteY18015"/>
              </a:cxn>
              <a:cxn ang="0">
                <a:pos x="connsiteX18016" y="connsiteY18016"/>
              </a:cxn>
              <a:cxn ang="0">
                <a:pos x="connsiteX18017" y="connsiteY18017"/>
              </a:cxn>
              <a:cxn ang="0">
                <a:pos x="connsiteX18018" y="connsiteY18018"/>
              </a:cxn>
              <a:cxn ang="0">
                <a:pos x="connsiteX18019" y="connsiteY18019"/>
              </a:cxn>
              <a:cxn ang="0">
                <a:pos x="connsiteX18020" y="connsiteY18020"/>
              </a:cxn>
              <a:cxn ang="0">
                <a:pos x="connsiteX18021" y="connsiteY18021"/>
              </a:cxn>
              <a:cxn ang="0">
                <a:pos x="connsiteX18022" y="connsiteY18022"/>
              </a:cxn>
              <a:cxn ang="0">
                <a:pos x="connsiteX18023" y="connsiteY18023"/>
              </a:cxn>
              <a:cxn ang="0">
                <a:pos x="connsiteX18024" y="connsiteY18024"/>
              </a:cxn>
              <a:cxn ang="0">
                <a:pos x="connsiteX18025" y="connsiteY18025"/>
              </a:cxn>
              <a:cxn ang="0">
                <a:pos x="connsiteX18026" y="connsiteY18026"/>
              </a:cxn>
              <a:cxn ang="0">
                <a:pos x="connsiteX18027" y="connsiteY18027"/>
              </a:cxn>
              <a:cxn ang="0">
                <a:pos x="connsiteX18028" y="connsiteY18028"/>
              </a:cxn>
              <a:cxn ang="0">
                <a:pos x="connsiteX18029" y="connsiteY18029"/>
              </a:cxn>
              <a:cxn ang="0">
                <a:pos x="connsiteX18030" y="connsiteY18030"/>
              </a:cxn>
              <a:cxn ang="0">
                <a:pos x="connsiteX18031" y="connsiteY18031"/>
              </a:cxn>
              <a:cxn ang="0">
                <a:pos x="connsiteX18032" y="connsiteY18032"/>
              </a:cxn>
              <a:cxn ang="0">
                <a:pos x="connsiteX18033" y="connsiteY18033"/>
              </a:cxn>
              <a:cxn ang="0">
                <a:pos x="connsiteX18034" y="connsiteY18034"/>
              </a:cxn>
              <a:cxn ang="0">
                <a:pos x="connsiteX18035" y="connsiteY18035"/>
              </a:cxn>
              <a:cxn ang="0">
                <a:pos x="connsiteX18036" y="connsiteY18036"/>
              </a:cxn>
              <a:cxn ang="0">
                <a:pos x="connsiteX18037" y="connsiteY18037"/>
              </a:cxn>
              <a:cxn ang="0">
                <a:pos x="connsiteX18038" y="connsiteY18038"/>
              </a:cxn>
              <a:cxn ang="0">
                <a:pos x="connsiteX18039" y="connsiteY18039"/>
              </a:cxn>
              <a:cxn ang="0">
                <a:pos x="connsiteX18040" y="connsiteY18040"/>
              </a:cxn>
              <a:cxn ang="0">
                <a:pos x="connsiteX18041" y="connsiteY18041"/>
              </a:cxn>
              <a:cxn ang="0">
                <a:pos x="connsiteX18042" y="connsiteY18042"/>
              </a:cxn>
              <a:cxn ang="0">
                <a:pos x="connsiteX18043" y="connsiteY18043"/>
              </a:cxn>
              <a:cxn ang="0">
                <a:pos x="connsiteX18044" y="connsiteY18044"/>
              </a:cxn>
              <a:cxn ang="0">
                <a:pos x="connsiteX18045" y="connsiteY18045"/>
              </a:cxn>
              <a:cxn ang="0">
                <a:pos x="connsiteX18046" y="connsiteY18046"/>
              </a:cxn>
              <a:cxn ang="0">
                <a:pos x="connsiteX18047" y="connsiteY18047"/>
              </a:cxn>
              <a:cxn ang="0">
                <a:pos x="connsiteX18048" y="connsiteY18048"/>
              </a:cxn>
              <a:cxn ang="0">
                <a:pos x="connsiteX18049" y="connsiteY18049"/>
              </a:cxn>
              <a:cxn ang="0">
                <a:pos x="connsiteX18050" y="connsiteY18050"/>
              </a:cxn>
              <a:cxn ang="0">
                <a:pos x="connsiteX18051" y="connsiteY18051"/>
              </a:cxn>
              <a:cxn ang="0">
                <a:pos x="connsiteX18052" y="connsiteY18052"/>
              </a:cxn>
              <a:cxn ang="0">
                <a:pos x="connsiteX18053" y="connsiteY18053"/>
              </a:cxn>
              <a:cxn ang="0">
                <a:pos x="connsiteX18054" y="connsiteY18054"/>
              </a:cxn>
              <a:cxn ang="0">
                <a:pos x="connsiteX18055" y="connsiteY18055"/>
              </a:cxn>
              <a:cxn ang="0">
                <a:pos x="connsiteX18056" y="connsiteY18056"/>
              </a:cxn>
              <a:cxn ang="0">
                <a:pos x="connsiteX18057" y="connsiteY18057"/>
              </a:cxn>
              <a:cxn ang="0">
                <a:pos x="connsiteX18058" y="connsiteY18058"/>
              </a:cxn>
              <a:cxn ang="0">
                <a:pos x="connsiteX18059" y="connsiteY18059"/>
              </a:cxn>
              <a:cxn ang="0">
                <a:pos x="connsiteX18060" y="connsiteY18060"/>
              </a:cxn>
              <a:cxn ang="0">
                <a:pos x="connsiteX18061" y="connsiteY18061"/>
              </a:cxn>
              <a:cxn ang="0">
                <a:pos x="connsiteX18062" y="connsiteY18062"/>
              </a:cxn>
              <a:cxn ang="0">
                <a:pos x="connsiteX18063" y="connsiteY18063"/>
              </a:cxn>
              <a:cxn ang="0">
                <a:pos x="connsiteX18064" y="connsiteY18064"/>
              </a:cxn>
              <a:cxn ang="0">
                <a:pos x="connsiteX18065" y="connsiteY18065"/>
              </a:cxn>
              <a:cxn ang="0">
                <a:pos x="connsiteX18066" y="connsiteY18066"/>
              </a:cxn>
              <a:cxn ang="0">
                <a:pos x="connsiteX18067" y="connsiteY18067"/>
              </a:cxn>
              <a:cxn ang="0">
                <a:pos x="connsiteX18068" y="connsiteY18068"/>
              </a:cxn>
              <a:cxn ang="0">
                <a:pos x="connsiteX18069" y="connsiteY18069"/>
              </a:cxn>
              <a:cxn ang="0">
                <a:pos x="connsiteX18070" y="connsiteY18070"/>
              </a:cxn>
              <a:cxn ang="0">
                <a:pos x="connsiteX18071" y="connsiteY18071"/>
              </a:cxn>
              <a:cxn ang="0">
                <a:pos x="connsiteX18072" y="connsiteY18072"/>
              </a:cxn>
              <a:cxn ang="0">
                <a:pos x="connsiteX18073" y="connsiteY18073"/>
              </a:cxn>
              <a:cxn ang="0">
                <a:pos x="connsiteX18074" y="connsiteY18074"/>
              </a:cxn>
              <a:cxn ang="0">
                <a:pos x="connsiteX18075" y="connsiteY18075"/>
              </a:cxn>
              <a:cxn ang="0">
                <a:pos x="connsiteX18076" y="connsiteY18076"/>
              </a:cxn>
              <a:cxn ang="0">
                <a:pos x="connsiteX18077" y="connsiteY18077"/>
              </a:cxn>
              <a:cxn ang="0">
                <a:pos x="connsiteX18078" y="connsiteY18078"/>
              </a:cxn>
              <a:cxn ang="0">
                <a:pos x="connsiteX18079" y="connsiteY18079"/>
              </a:cxn>
              <a:cxn ang="0">
                <a:pos x="connsiteX18080" y="connsiteY18080"/>
              </a:cxn>
              <a:cxn ang="0">
                <a:pos x="connsiteX18081" y="connsiteY18081"/>
              </a:cxn>
              <a:cxn ang="0">
                <a:pos x="connsiteX18082" y="connsiteY18082"/>
              </a:cxn>
              <a:cxn ang="0">
                <a:pos x="connsiteX18083" y="connsiteY18083"/>
              </a:cxn>
              <a:cxn ang="0">
                <a:pos x="connsiteX18084" y="connsiteY18084"/>
              </a:cxn>
              <a:cxn ang="0">
                <a:pos x="connsiteX18085" y="connsiteY18085"/>
              </a:cxn>
              <a:cxn ang="0">
                <a:pos x="connsiteX18086" y="connsiteY18086"/>
              </a:cxn>
              <a:cxn ang="0">
                <a:pos x="connsiteX18087" y="connsiteY18087"/>
              </a:cxn>
              <a:cxn ang="0">
                <a:pos x="connsiteX18088" y="connsiteY18088"/>
              </a:cxn>
              <a:cxn ang="0">
                <a:pos x="connsiteX18089" y="connsiteY18089"/>
              </a:cxn>
              <a:cxn ang="0">
                <a:pos x="connsiteX18090" y="connsiteY18090"/>
              </a:cxn>
              <a:cxn ang="0">
                <a:pos x="connsiteX18091" y="connsiteY18091"/>
              </a:cxn>
              <a:cxn ang="0">
                <a:pos x="connsiteX18092" y="connsiteY18092"/>
              </a:cxn>
              <a:cxn ang="0">
                <a:pos x="connsiteX18093" y="connsiteY18093"/>
              </a:cxn>
              <a:cxn ang="0">
                <a:pos x="connsiteX18094" y="connsiteY18094"/>
              </a:cxn>
              <a:cxn ang="0">
                <a:pos x="connsiteX18095" y="connsiteY18095"/>
              </a:cxn>
              <a:cxn ang="0">
                <a:pos x="connsiteX18096" y="connsiteY18096"/>
              </a:cxn>
              <a:cxn ang="0">
                <a:pos x="connsiteX18097" y="connsiteY18097"/>
              </a:cxn>
              <a:cxn ang="0">
                <a:pos x="connsiteX18098" y="connsiteY18098"/>
              </a:cxn>
              <a:cxn ang="0">
                <a:pos x="connsiteX18099" y="connsiteY18099"/>
              </a:cxn>
              <a:cxn ang="0">
                <a:pos x="connsiteX18100" y="connsiteY18100"/>
              </a:cxn>
              <a:cxn ang="0">
                <a:pos x="connsiteX18101" y="connsiteY18101"/>
              </a:cxn>
              <a:cxn ang="0">
                <a:pos x="connsiteX18102" y="connsiteY18102"/>
              </a:cxn>
              <a:cxn ang="0">
                <a:pos x="connsiteX18103" y="connsiteY18103"/>
              </a:cxn>
              <a:cxn ang="0">
                <a:pos x="connsiteX18104" y="connsiteY18104"/>
              </a:cxn>
              <a:cxn ang="0">
                <a:pos x="connsiteX18105" y="connsiteY18105"/>
              </a:cxn>
              <a:cxn ang="0">
                <a:pos x="connsiteX18106" y="connsiteY18106"/>
              </a:cxn>
              <a:cxn ang="0">
                <a:pos x="connsiteX18107" y="connsiteY18107"/>
              </a:cxn>
              <a:cxn ang="0">
                <a:pos x="connsiteX18108" y="connsiteY18108"/>
              </a:cxn>
              <a:cxn ang="0">
                <a:pos x="connsiteX18109" y="connsiteY18109"/>
              </a:cxn>
              <a:cxn ang="0">
                <a:pos x="connsiteX18110" y="connsiteY18110"/>
              </a:cxn>
              <a:cxn ang="0">
                <a:pos x="connsiteX18111" y="connsiteY18111"/>
              </a:cxn>
              <a:cxn ang="0">
                <a:pos x="connsiteX18112" y="connsiteY18112"/>
              </a:cxn>
              <a:cxn ang="0">
                <a:pos x="connsiteX18113" y="connsiteY18113"/>
              </a:cxn>
              <a:cxn ang="0">
                <a:pos x="connsiteX18114" y="connsiteY18114"/>
              </a:cxn>
              <a:cxn ang="0">
                <a:pos x="connsiteX18115" y="connsiteY18115"/>
              </a:cxn>
              <a:cxn ang="0">
                <a:pos x="connsiteX18116" y="connsiteY18116"/>
              </a:cxn>
              <a:cxn ang="0">
                <a:pos x="connsiteX18117" y="connsiteY18117"/>
              </a:cxn>
              <a:cxn ang="0">
                <a:pos x="connsiteX18118" y="connsiteY18118"/>
              </a:cxn>
              <a:cxn ang="0">
                <a:pos x="connsiteX18119" y="connsiteY18119"/>
              </a:cxn>
              <a:cxn ang="0">
                <a:pos x="connsiteX18120" y="connsiteY18120"/>
              </a:cxn>
              <a:cxn ang="0">
                <a:pos x="connsiteX18121" y="connsiteY18121"/>
              </a:cxn>
              <a:cxn ang="0">
                <a:pos x="connsiteX18122" y="connsiteY18122"/>
              </a:cxn>
              <a:cxn ang="0">
                <a:pos x="connsiteX18123" y="connsiteY18123"/>
              </a:cxn>
              <a:cxn ang="0">
                <a:pos x="connsiteX18124" y="connsiteY18124"/>
              </a:cxn>
              <a:cxn ang="0">
                <a:pos x="connsiteX18125" y="connsiteY18125"/>
              </a:cxn>
              <a:cxn ang="0">
                <a:pos x="connsiteX18126" y="connsiteY18126"/>
              </a:cxn>
              <a:cxn ang="0">
                <a:pos x="connsiteX18127" y="connsiteY18127"/>
              </a:cxn>
              <a:cxn ang="0">
                <a:pos x="connsiteX18128" y="connsiteY18128"/>
              </a:cxn>
              <a:cxn ang="0">
                <a:pos x="connsiteX18129" y="connsiteY18129"/>
              </a:cxn>
              <a:cxn ang="0">
                <a:pos x="connsiteX18130" y="connsiteY18130"/>
              </a:cxn>
              <a:cxn ang="0">
                <a:pos x="connsiteX18131" y="connsiteY18131"/>
              </a:cxn>
              <a:cxn ang="0">
                <a:pos x="connsiteX18132" y="connsiteY18132"/>
              </a:cxn>
              <a:cxn ang="0">
                <a:pos x="connsiteX18133" y="connsiteY18133"/>
              </a:cxn>
              <a:cxn ang="0">
                <a:pos x="connsiteX18134" y="connsiteY18134"/>
              </a:cxn>
              <a:cxn ang="0">
                <a:pos x="connsiteX18135" y="connsiteY18135"/>
              </a:cxn>
              <a:cxn ang="0">
                <a:pos x="connsiteX18136" y="connsiteY18136"/>
              </a:cxn>
              <a:cxn ang="0">
                <a:pos x="connsiteX18137" y="connsiteY18137"/>
              </a:cxn>
              <a:cxn ang="0">
                <a:pos x="connsiteX18138" y="connsiteY18138"/>
              </a:cxn>
              <a:cxn ang="0">
                <a:pos x="connsiteX18139" y="connsiteY18139"/>
              </a:cxn>
              <a:cxn ang="0">
                <a:pos x="connsiteX18140" y="connsiteY18140"/>
              </a:cxn>
              <a:cxn ang="0">
                <a:pos x="connsiteX18141" y="connsiteY18141"/>
              </a:cxn>
              <a:cxn ang="0">
                <a:pos x="connsiteX18142" y="connsiteY18142"/>
              </a:cxn>
              <a:cxn ang="0">
                <a:pos x="connsiteX18143" y="connsiteY18143"/>
              </a:cxn>
              <a:cxn ang="0">
                <a:pos x="connsiteX18144" y="connsiteY18144"/>
              </a:cxn>
              <a:cxn ang="0">
                <a:pos x="connsiteX18145" y="connsiteY18145"/>
              </a:cxn>
              <a:cxn ang="0">
                <a:pos x="connsiteX18146" y="connsiteY18146"/>
              </a:cxn>
              <a:cxn ang="0">
                <a:pos x="connsiteX18147" y="connsiteY18147"/>
              </a:cxn>
              <a:cxn ang="0">
                <a:pos x="connsiteX18148" y="connsiteY18148"/>
              </a:cxn>
              <a:cxn ang="0">
                <a:pos x="connsiteX18149" y="connsiteY18149"/>
              </a:cxn>
              <a:cxn ang="0">
                <a:pos x="connsiteX18150" y="connsiteY18150"/>
              </a:cxn>
              <a:cxn ang="0">
                <a:pos x="connsiteX18151" y="connsiteY18151"/>
              </a:cxn>
              <a:cxn ang="0">
                <a:pos x="connsiteX18152" y="connsiteY18152"/>
              </a:cxn>
              <a:cxn ang="0">
                <a:pos x="connsiteX18153" y="connsiteY18153"/>
              </a:cxn>
              <a:cxn ang="0">
                <a:pos x="connsiteX18154" y="connsiteY18154"/>
              </a:cxn>
              <a:cxn ang="0">
                <a:pos x="connsiteX18155" y="connsiteY18155"/>
              </a:cxn>
              <a:cxn ang="0">
                <a:pos x="connsiteX18156" y="connsiteY18156"/>
              </a:cxn>
              <a:cxn ang="0">
                <a:pos x="connsiteX18157" y="connsiteY18157"/>
              </a:cxn>
              <a:cxn ang="0">
                <a:pos x="connsiteX18158" y="connsiteY18158"/>
              </a:cxn>
              <a:cxn ang="0">
                <a:pos x="connsiteX18159" y="connsiteY18159"/>
              </a:cxn>
              <a:cxn ang="0">
                <a:pos x="connsiteX18160" y="connsiteY18160"/>
              </a:cxn>
              <a:cxn ang="0">
                <a:pos x="connsiteX18161" y="connsiteY18161"/>
              </a:cxn>
              <a:cxn ang="0">
                <a:pos x="connsiteX18162" y="connsiteY18162"/>
              </a:cxn>
              <a:cxn ang="0">
                <a:pos x="connsiteX18163" y="connsiteY18163"/>
              </a:cxn>
              <a:cxn ang="0">
                <a:pos x="connsiteX18164" y="connsiteY18164"/>
              </a:cxn>
              <a:cxn ang="0">
                <a:pos x="connsiteX18165" y="connsiteY18165"/>
              </a:cxn>
              <a:cxn ang="0">
                <a:pos x="connsiteX18166" y="connsiteY18166"/>
              </a:cxn>
              <a:cxn ang="0">
                <a:pos x="connsiteX18167" y="connsiteY18167"/>
              </a:cxn>
              <a:cxn ang="0">
                <a:pos x="connsiteX18168" y="connsiteY18168"/>
              </a:cxn>
              <a:cxn ang="0">
                <a:pos x="connsiteX18169" y="connsiteY18169"/>
              </a:cxn>
              <a:cxn ang="0">
                <a:pos x="connsiteX18170" y="connsiteY18170"/>
              </a:cxn>
              <a:cxn ang="0">
                <a:pos x="connsiteX18171" y="connsiteY18171"/>
              </a:cxn>
              <a:cxn ang="0">
                <a:pos x="connsiteX18172" y="connsiteY18172"/>
              </a:cxn>
              <a:cxn ang="0">
                <a:pos x="connsiteX18173" y="connsiteY18173"/>
              </a:cxn>
              <a:cxn ang="0">
                <a:pos x="connsiteX18174" y="connsiteY18174"/>
              </a:cxn>
              <a:cxn ang="0">
                <a:pos x="connsiteX18175" y="connsiteY18175"/>
              </a:cxn>
              <a:cxn ang="0">
                <a:pos x="connsiteX18176" y="connsiteY18176"/>
              </a:cxn>
              <a:cxn ang="0">
                <a:pos x="connsiteX18177" y="connsiteY18177"/>
              </a:cxn>
              <a:cxn ang="0">
                <a:pos x="connsiteX18178" y="connsiteY18178"/>
              </a:cxn>
              <a:cxn ang="0">
                <a:pos x="connsiteX18179" y="connsiteY18179"/>
              </a:cxn>
              <a:cxn ang="0">
                <a:pos x="connsiteX18180" y="connsiteY18180"/>
              </a:cxn>
              <a:cxn ang="0">
                <a:pos x="connsiteX18181" y="connsiteY18181"/>
              </a:cxn>
              <a:cxn ang="0">
                <a:pos x="connsiteX18182" y="connsiteY18182"/>
              </a:cxn>
              <a:cxn ang="0">
                <a:pos x="connsiteX18183" y="connsiteY18183"/>
              </a:cxn>
              <a:cxn ang="0">
                <a:pos x="connsiteX18184" y="connsiteY18184"/>
              </a:cxn>
              <a:cxn ang="0">
                <a:pos x="connsiteX18185" y="connsiteY18185"/>
              </a:cxn>
              <a:cxn ang="0">
                <a:pos x="connsiteX18186" y="connsiteY18186"/>
              </a:cxn>
              <a:cxn ang="0">
                <a:pos x="connsiteX18187" y="connsiteY18187"/>
              </a:cxn>
              <a:cxn ang="0">
                <a:pos x="connsiteX18188" y="connsiteY18188"/>
              </a:cxn>
              <a:cxn ang="0">
                <a:pos x="connsiteX18189" y="connsiteY18189"/>
              </a:cxn>
              <a:cxn ang="0">
                <a:pos x="connsiteX18190" y="connsiteY18190"/>
              </a:cxn>
              <a:cxn ang="0">
                <a:pos x="connsiteX18191" y="connsiteY18191"/>
              </a:cxn>
              <a:cxn ang="0">
                <a:pos x="connsiteX18192" y="connsiteY18192"/>
              </a:cxn>
              <a:cxn ang="0">
                <a:pos x="connsiteX18193" y="connsiteY18193"/>
              </a:cxn>
              <a:cxn ang="0">
                <a:pos x="connsiteX18194" y="connsiteY18194"/>
              </a:cxn>
              <a:cxn ang="0">
                <a:pos x="connsiteX18195" y="connsiteY18195"/>
              </a:cxn>
              <a:cxn ang="0">
                <a:pos x="connsiteX18196" y="connsiteY18196"/>
              </a:cxn>
              <a:cxn ang="0">
                <a:pos x="connsiteX18197" y="connsiteY18197"/>
              </a:cxn>
              <a:cxn ang="0">
                <a:pos x="connsiteX18198" y="connsiteY18198"/>
              </a:cxn>
              <a:cxn ang="0">
                <a:pos x="connsiteX18199" y="connsiteY18199"/>
              </a:cxn>
              <a:cxn ang="0">
                <a:pos x="connsiteX18200" y="connsiteY18200"/>
              </a:cxn>
              <a:cxn ang="0">
                <a:pos x="connsiteX18201" y="connsiteY18201"/>
              </a:cxn>
              <a:cxn ang="0">
                <a:pos x="connsiteX18202" y="connsiteY18202"/>
              </a:cxn>
              <a:cxn ang="0">
                <a:pos x="connsiteX18203" y="connsiteY18203"/>
              </a:cxn>
              <a:cxn ang="0">
                <a:pos x="connsiteX18204" y="connsiteY18204"/>
              </a:cxn>
              <a:cxn ang="0">
                <a:pos x="connsiteX18205" y="connsiteY18205"/>
              </a:cxn>
              <a:cxn ang="0">
                <a:pos x="connsiteX18206" y="connsiteY18206"/>
              </a:cxn>
              <a:cxn ang="0">
                <a:pos x="connsiteX18207" y="connsiteY18207"/>
              </a:cxn>
              <a:cxn ang="0">
                <a:pos x="connsiteX18208" y="connsiteY18208"/>
              </a:cxn>
              <a:cxn ang="0">
                <a:pos x="connsiteX18209" y="connsiteY18209"/>
              </a:cxn>
              <a:cxn ang="0">
                <a:pos x="connsiteX18210" y="connsiteY18210"/>
              </a:cxn>
              <a:cxn ang="0">
                <a:pos x="connsiteX18211" y="connsiteY18211"/>
              </a:cxn>
              <a:cxn ang="0">
                <a:pos x="connsiteX18212" y="connsiteY18212"/>
              </a:cxn>
              <a:cxn ang="0">
                <a:pos x="connsiteX18213" y="connsiteY18213"/>
              </a:cxn>
              <a:cxn ang="0">
                <a:pos x="connsiteX18214" y="connsiteY18214"/>
              </a:cxn>
              <a:cxn ang="0">
                <a:pos x="connsiteX18215" y="connsiteY18215"/>
              </a:cxn>
              <a:cxn ang="0">
                <a:pos x="connsiteX18216" y="connsiteY18216"/>
              </a:cxn>
              <a:cxn ang="0">
                <a:pos x="connsiteX18217" y="connsiteY18217"/>
              </a:cxn>
              <a:cxn ang="0">
                <a:pos x="connsiteX18218" y="connsiteY18218"/>
              </a:cxn>
              <a:cxn ang="0">
                <a:pos x="connsiteX18219" y="connsiteY18219"/>
              </a:cxn>
              <a:cxn ang="0">
                <a:pos x="connsiteX18220" y="connsiteY18220"/>
              </a:cxn>
              <a:cxn ang="0">
                <a:pos x="connsiteX18221" y="connsiteY18221"/>
              </a:cxn>
              <a:cxn ang="0">
                <a:pos x="connsiteX18222" y="connsiteY18222"/>
              </a:cxn>
              <a:cxn ang="0">
                <a:pos x="connsiteX18223" y="connsiteY18223"/>
              </a:cxn>
              <a:cxn ang="0">
                <a:pos x="connsiteX18224" y="connsiteY18224"/>
              </a:cxn>
              <a:cxn ang="0">
                <a:pos x="connsiteX18225" y="connsiteY18225"/>
              </a:cxn>
              <a:cxn ang="0">
                <a:pos x="connsiteX18226" y="connsiteY18226"/>
              </a:cxn>
              <a:cxn ang="0">
                <a:pos x="connsiteX18227" y="connsiteY18227"/>
              </a:cxn>
              <a:cxn ang="0">
                <a:pos x="connsiteX18228" y="connsiteY18228"/>
              </a:cxn>
              <a:cxn ang="0">
                <a:pos x="connsiteX18229" y="connsiteY18229"/>
              </a:cxn>
              <a:cxn ang="0">
                <a:pos x="connsiteX18230" y="connsiteY18230"/>
              </a:cxn>
              <a:cxn ang="0">
                <a:pos x="connsiteX18231" y="connsiteY18231"/>
              </a:cxn>
              <a:cxn ang="0">
                <a:pos x="connsiteX18232" y="connsiteY18232"/>
              </a:cxn>
              <a:cxn ang="0">
                <a:pos x="connsiteX18233" y="connsiteY18233"/>
              </a:cxn>
              <a:cxn ang="0">
                <a:pos x="connsiteX18234" y="connsiteY18234"/>
              </a:cxn>
              <a:cxn ang="0">
                <a:pos x="connsiteX18235" y="connsiteY18235"/>
              </a:cxn>
              <a:cxn ang="0">
                <a:pos x="connsiteX18236" y="connsiteY18236"/>
              </a:cxn>
              <a:cxn ang="0">
                <a:pos x="connsiteX18237" y="connsiteY18237"/>
              </a:cxn>
              <a:cxn ang="0">
                <a:pos x="connsiteX18238" y="connsiteY18238"/>
              </a:cxn>
              <a:cxn ang="0">
                <a:pos x="connsiteX18239" y="connsiteY18239"/>
              </a:cxn>
              <a:cxn ang="0">
                <a:pos x="connsiteX18240" y="connsiteY18240"/>
              </a:cxn>
              <a:cxn ang="0">
                <a:pos x="connsiteX18241" y="connsiteY18241"/>
              </a:cxn>
              <a:cxn ang="0">
                <a:pos x="connsiteX18242" y="connsiteY18242"/>
              </a:cxn>
              <a:cxn ang="0">
                <a:pos x="connsiteX18243" y="connsiteY18243"/>
              </a:cxn>
              <a:cxn ang="0">
                <a:pos x="connsiteX18244" y="connsiteY18244"/>
              </a:cxn>
              <a:cxn ang="0">
                <a:pos x="connsiteX18245" y="connsiteY18245"/>
              </a:cxn>
              <a:cxn ang="0">
                <a:pos x="connsiteX18246" y="connsiteY18246"/>
              </a:cxn>
              <a:cxn ang="0">
                <a:pos x="connsiteX18247" y="connsiteY18247"/>
              </a:cxn>
              <a:cxn ang="0">
                <a:pos x="connsiteX18248" y="connsiteY18248"/>
              </a:cxn>
              <a:cxn ang="0">
                <a:pos x="connsiteX18249" y="connsiteY18249"/>
              </a:cxn>
              <a:cxn ang="0">
                <a:pos x="connsiteX18250" y="connsiteY18250"/>
              </a:cxn>
              <a:cxn ang="0">
                <a:pos x="connsiteX18251" y="connsiteY18251"/>
              </a:cxn>
              <a:cxn ang="0">
                <a:pos x="connsiteX18252" y="connsiteY18252"/>
              </a:cxn>
              <a:cxn ang="0">
                <a:pos x="connsiteX18253" y="connsiteY18253"/>
              </a:cxn>
              <a:cxn ang="0">
                <a:pos x="connsiteX18254" y="connsiteY18254"/>
              </a:cxn>
              <a:cxn ang="0">
                <a:pos x="connsiteX18255" y="connsiteY18255"/>
              </a:cxn>
              <a:cxn ang="0">
                <a:pos x="connsiteX18256" y="connsiteY18256"/>
              </a:cxn>
              <a:cxn ang="0">
                <a:pos x="connsiteX18257" y="connsiteY18257"/>
              </a:cxn>
              <a:cxn ang="0">
                <a:pos x="connsiteX18258" y="connsiteY18258"/>
              </a:cxn>
              <a:cxn ang="0">
                <a:pos x="connsiteX18259" y="connsiteY18259"/>
              </a:cxn>
              <a:cxn ang="0">
                <a:pos x="connsiteX18260" y="connsiteY18260"/>
              </a:cxn>
              <a:cxn ang="0">
                <a:pos x="connsiteX18261" y="connsiteY18261"/>
              </a:cxn>
              <a:cxn ang="0">
                <a:pos x="connsiteX18262" y="connsiteY18262"/>
              </a:cxn>
              <a:cxn ang="0">
                <a:pos x="connsiteX18263" y="connsiteY18263"/>
              </a:cxn>
              <a:cxn ang="0">
                <a:pos x="connsiteX18264" y="connsiteY18264"/>
              </a:cxn>
              <a:cxn ang="0">
                <a:pos x="connsiteX18265" y="connsiteY18265"/>
              </a:cxn>
              <a:cxn ang="0">
                <a:pos x="connsiteX18266" y="connsiteY18266"/>
              </a:cxn>
              <a:cxn ang="0">
                <a:pos x="connsiteX18267" y="connsiteY18267"/>
              </a:cxn>
              <a:cxn ang="0">
                <a:pos x="connsiteX18268" y="connsiteY18268"/>
              </a:cxn>
              <a:cxn ang="0">
                <a:pos x="connsiteX18269" y="connsiteY18269"/>
              </a:cxn>
              <a:cxn ang="0">
                <a:pos x="connsiteX18270" y="connsiteY18270"/>
              </a:cxn>
              <a:cxn ang="0">
                <a:pos x="connsiteX18271" y="connsiteY18271"/>
              </a:cxn>
              <a:cxn ang="0">
                <a:pos x="connsiteX18272" y="connsiteY18272"/>
              </a:cxn>
              <a:cxn ang="0">
                <a:pos x="connsiteX18273" y="connsiteY18273"/>
              </a:cxn>
              <a:cxn ang="0">
                <a:pos x="connsiteX18274" y="connsiteY18274"/>
              </a:cxn>
              <a:cxn ang="0">
                <a:pos x="connsiteX18275" y="connsiteY18275"/>
              </a:cxn>
              <a:cxn ang="0">
                <a:pos x="connsiteX18276" y="connsiteY18276"/>
              </a:cxn>
              <a:cxn ang="0">
                <a:pos x="connsiteX18277" y="connsiteY18277"/>
              </a:cxn>
              <a:cxn ang="0">
                <a:pos x="connsiteX18278" y="connsiteY18278"/>
              </a:cxn>
              <a:cxn ang="0">
                <a:pos x="connsiteX18279" y="connsiteY18279"/>
              </a:cxn>
              <a:cxn ang="0">
                <a:pos x="connsiteX18280" y="connsiteY18280"/>
              </a:cxn>
              <a:cxn ang="0">
                <a:pos x="connsiteX18281" y="connsiteY18281"/>
              </a:cxn>
              <a:cxn ang="0">
                <a:pos x="connsiteX18282" y="connsiteY18282"/>
              </a:cxn>
              <a:cxn ang="0">
                <a:pos x="connsiteX18283" y="connsiteY18283"/>
              </a:cxn>
              <a:cxn ang="0">
                <a:pos x="connsiteX18284" y="connsiteY18284"/>
              </a:cxn>
              <a:cxn ang="0">
                <a:pos x="connsiteX18285" y="connsiteY18285"/>
              </a:cxn>
              <a:cxn ang="0">
                <a:pos x="connsiteX18286" y="connsiteY18286"/>
              </a:cxn>
              <a:cxn ang="0">
                <a:pos x="connsiteX18287" y="connsiteY18287"/>
              </a:cxn>
              <a:cxn ang="0">
                <a:pos x="connsiteX18288" y="connsiteY18288"/>
              </a:cxn>
              <a:cxn ang="0">
                <a:pos x="connsiteX18289" y="connsiteY18289"/>
              </a:cxn>
              <a:cxn ang="0">
                <a:pos x="connsiteX18290" y="connsiteY18290"/>
              </a:cxn>
              <a:cxn ang="0">
                <a:pos x="connsiteX18291" y="connsiteY18291"/>
              </a:cxn>
              <a:cxn ang="0">
                <a:pos x="connsiteX18292" y="connsiteY18292"/>
              </a:cxn>
              <a:cxn ang="0">
                <a:pos x="connsiteX18293" y="connsiteY18293"/>
              </a:cxn>
              <a:cxn ang="0">
                <a:pos x="connsiteX18294" y="connsiteY18294"/>
              </a:cxn>
              <a:cxn ang="0">
                <a:pos x="connsiteX18295" y="connsiteY18295"/>
              </a:cxn>
              <a:cxn ang="0">
                <a:pos x="connsiteX18296" y="connsiteY18296"/>
              </a:cxn>
              <a:cxn ang="0">
                <a:pos x="connsiteX18297" y="connsiteY18297"/>
              </a:cxn>
              <a:cxn ang="0">
                <a:pos x="connsiteX18298" y="connsiteY18298"/>
              </a:cxn>
              <a:cxn ang="0">
                <a:pos x="connsiteX18299" y="connsiteY18299"/>
              </a:cxn>
              <a:cxn ang="0">
                <a:pos x="connsiteX18300" y="connsiteY18300"/>
              </a:cxn>
              <a:cxn ang="0">
                <a:pos x="connsiteX18301" y="connsiteY18301"/>
              </a:cxn>
              <a:cxn ang="0">
                <a:pos x="connsiteX18302" y="connsiteY18302"/>
              </a:cxn>
              <a:cxn ang="0">
                <a:pos x="connsiteX18303" y="connsiteY18303"/>
              </a:cxn>
              <a:cxn ang="0">
                <a:pos x="connsiteX18304" y="connsiteY18304"/>
              </a:cxn>
              <a:cxn ang="0">
                <a:pos x="connsiteX18305" y="connsiteY18305"/>
              </a:cxn>
              <a:cxn ang="0">
                <a:pos x="connsiteX18306" y="connsiteY18306"/>
              </a:cxn>
              <a:cxn ang="0">
                <a:pos x="connsiteX18307" y="connsiteY18307"/>
              </a:cxn>
              <a:cxn ang="0">
                <a:pos x="connsiteX18308" y="connsiteY18308"/>
              </a:cxn>
              <a:cxn ang="0">
                <a:pos x="connsiteX18309" y="connsiteY18309"/>
              </a:cxn>
              <a:cxn ang="0">
                <a:pos x="connsiteX18310" y="connsiteY18310"/>
              </a:cxn>
              <a:cxn ang="0">
                <a:pos x="connsiteX18311" y="connsiteY18311"/>
              </a:cxn>
              <a:cxn ang="0">
                <a:pos x="connsiteX18312" y="connsiteY18312"/>
              </a:cxn>
              <a:cxn ang="0">
                <a:pos x="connsiteX18313" y="connsiteY18313"/>
              </a:cxn>
              <a:cxn ang="0">
                <a:pos x="connsiteX18314" y="connsiteY18314"/>
              </a:cxn>
              <a:cxn ang="0">
                <a:pos x="connsiteX18315" y="connsiteY18315"/>
              </a:cxn>
              <a:cxn ang="0">
                <a:pos x="connsiteX18316" y="connsiteY18316"/>
              </a:cxn>
              <a:cxn ang="0">
                <a:pos x="connsiteX18317" y="connsiteY18317"/>
              </a:cxn>
              <a:cxn ang="0">
                <a:pos x="connsiteX18318" y="connsiteY18318"/>
              </a:cxn>
              <a:cxn ang="0">
                <a:pos x="connsiteX18319" y="connsiteY18319"/>
              </a:cxn>
              <a:cxn ang="0">
                <a:pos x="connsiteX18320" y="connsiteY18320"/>
              </a:cxn>
              <a:cxn ang="0">
                <a:pos x="connsiteX18321" y="connsiteY18321"/>
              </a:cxn>
              <a:cxn ang="0">
                <a:pos x="connsiteX18322" y="connsiteY18322"/>
              </a:cxn>
              <a:cxn ang="0">
                <a:pos x="connsiteX18323" y="connsiteY18323"/>
              </a:cxn>
              <a:cxn ang="0">
                <a:pos x="connsiteX18324" y="connsiteY18324"/>
              </a:cxn>
              <a:cxn ang="0">
                <a:pos x="connsiteX18325" y="connsiteY18325"/>
              </a:cxn>
              <a:cxn ang="0">
                <a:pos x="connsiteX18326" y="connsiteY18326"/>
              </a:cxn>
              <a:cxn ang="0">
                <a:pos x="connsiteX18327" y="connsiteY18327"/>
              </a:cxn>
              <a:cxn ang="0">
                <a:pos x="connsiteX18328" y="connsiteY18328"/>
              </a:cxn>
              <a:cxn ang="0">
                <a:pos x="connsiteX18329" y="connsiteY18329"/>
              </a:cxn>
              <a:cxn ang="0">
                <a:pos x="connsiteX18330" y="connsiteY18330"/>
              </a:cxn>
              <a:cxn ang="0">
                <a:pos x="connsiteX18331" y="connsiteY18331"/>
              </a:cxn>
              <a:cxn ang="0">
                <a:pos x="connsiteX18332" y="connsiteY18332"/>
              </a:cxn>
              <a:cxn ang="0">
                <a:pos x="connsiteX18333" y="connsiteY18333"/>
              </a:cxn>
              <a:cxn ang="0">
                <a:pos x="connsiteX18334" y="connsiteY18334"/>
              </a:cxn>
              <a:cxn ang="0">
                <a:pos x="connsiteX18335" y="connsiteY18335"/>
              </a:cxn>
              <a:cxn ang="0">
                <a:pos x="connsiteX18336" y="connsiteY18336"/>
              </a:cxn>
              <a:cxn ang="0">
                <a:pos x="connsiteX18337" y="connsiteY18337"/>
              </a:cxn>
              <a:cxn ang="0">
                <a:pos x="connsiteX18338" y="connsiteY18338"/>
              </a:cxn>
              <a:cxn ang="0">
                <a:pos x="connsiteX18339" y="connsiteY18339"/>
              </a:cxn>
              <a:cxn ang="0">
                <a:pos x="connsiteX18340" y="connsiteY18340"/>
              </a:cxn>
              <a:cxn ang="0">
                <a:pos x="connsiteX18341" y="connsiteY18341"/>
              </a:cxn>
              <a:cxn ang="0">
                <a:pos x="connsiteX18342" y="connsiteY18342"/>
              </a:cxn>
              <a:cxn ang="0">
                <a:pos x="connsiteX18343" y="connsiteY18343"/>
              </a:cxn>
              <a:cxn ang="0">
                <a:pos x="connsiteX18344" y="connsiteY18344"/>
              </a:cxn>
              <a:cxn ang="0">
                <a:pos x="connsiteX18345" y="connsiteY18345"/>
              </a:cxn>
              <a:cxn ang="0">
                <a:pos x="connsiteX18346" y="connsiteY18346"/>
              </a:cxn>
              <a:cxn ang="0">
                <a:pos x="connsiteX18347" y="connsiteY18347"/>
              </a:cxn>
              <a:cxn ang="0">
                <a:pos x="connsiteX18348" y="connsiteY18348"/>
              </a:cxn>
              <a:cxn ang="0">
                <a:pos x="connsiteX18349" y="connsiteY18349"/>
              </a:cxn>
              <a:cxn ang="0">
                <a:pos x="connsiteX18350" y="connsiteY18350"/>
              </a:cxn>
              <a:cxn ang="0">
                <a:pos x="connsiteX18351" y="connsiteY18351"/>
              </a:cxn>
              <a:cxn ang="0">
                <a:pos x="connsiteX18352" y="connsiteY18352"/>
              </a:cxn>
              <a:cxn ang="0">
                <a:pos x="connsiteX18353" y="connsiteY18353"/>
              </a:cxn>
              <a:cxn ang="0">
                <a:pos x="connsiteX18354" y="connsiteY18354"/>
              </a:cxn>
              <a:cxn ang="0">
                <a:pos x="connsiteX18355" y="connsiteY18355"/>
              </a:cxn>
              <a:cxn ang="0">
                <a:pos x="connsiteX18356" y="connsiteY18356"/>
              </a:cxn>
              <a:cxn ang="0">
                <a:pos x="connsiteX18357" y="connsiteY18357"/>
              </a:cxn>
              <a:cxn ang="0">
                <a:pos x="connsiteX18358" y="connsiteY18358"/>
              </a:cxn>
              <a:cxn ang="0">
                <a:pos x="connsiteX18359" y="connsiteY18359"/>
              </a:cxn>
              <a:cxn ang="0">
                <a:pos x="connsiteX18360" y="connsiteY18360"/>
              </a:cxn>
              <a:cxn ang="0">
                <a:pos x="connsiteX18361" y="connsiteY18361"/>
              </a:cxn>
              <a:cxn ang="0">
                <a:pos x="connsiteX18362" y="connsiteY18362"/>
              </a:cxn>
              <a:cxn ang="0">
                <a:pos x="connsiteX18363" y="connsiteY18363"/>
              </a:cxn>
              <a:cxn ang="0">
                <a:pos x="connsiteX18364" y="connsiteY18364"/>
              </a:cxn>
              <a:cxn ang="0">
                <a:pos x="connsiteX18365" y="connsiteY18365"/>
              </a:cxn>
              <a:cxn ang="0">
                <a:pos x="connsiteX18366" y="connsiteY18366"/>
              </a:cxn>
              <a:cxn ang="0">
                <a:pos x="connsiteX18367" y="connsiteY18367"/>
              </a:cxn>
              <a:cxn ang="0">
                <a:pos x="connsiteX18368" y="connsiteY18368"/>
              </a:cxn>
              <a:cxn ang="0">
                <a:pos x="connsiteX18369" y="connsiteY18369"/>
              </a:cxn>
              <a:cxn ang="0">
                <a:pos x="connsiteX18370" y="connsiteY18370"/>
              </a:cxn>
              <a:cxn ang="0">
                <a:pos x="connsiteX18371" y="connsiteY18371"/>
              </a:cxn>
              <a:cxn ang="0">
                <a:pos x="connsiteX18372" y="connsiteY18372"/>
              </a:cxn>
              <a:cxn ang="0">
                <a:pos x="connsiteX18373" y="connsiteY18373"/>
              </a:cxn>
              <a:cxn ang="0">
                <a:pos x="connsiteX18374" y="connsiteY18374"/>
              </a:cxn>
              <a:cxn ang="0">
                <a:pos x="connsiteX18375" y="connsiteY18375"/>
              </a:cxn>
              <a:cxn ang="0">
                <a:pos x="connsiteX18376" y="connsiteY18376"/>
              </a:cxn>
              <a:cxn ang="0">
                <a:pos x="connsiteX18377" y="connsiteY18377"/>
              </a:cxn>
              <a:cxn ang="0">
                <a:pos x="connsiteX18378" y="connsiteY18378"/>
              </a:cxn>
              <a:cxn ang="0">
                <a:pos x="connsiteX18379" y="connsiteY18379"/>
              </a:cxn>
              <a:cxn ang="0">
                <a:pos x="connsiteX18380" y="connsiteY18380"/>
              </a:cxn>
              <a:cxn ang="0">
                <a:pos x="connsiteX18381" y="connsiteY18381"/>
              </a:cxn>
              <a:cxn ang="0">
                <a:pos x="connsiteX18382" y="connsiteY18382"/>
              </a:cxn>
              <a:cxn ang="0">
                <a:pos x="connsiteX18383" y="connsiteY18383"/>
              </a:cxn>
              <a:cxn ang="0">
                <a:pos x="connsiteX18384" y="connsiteY18384"/>
              </a:cxn>
              <a:cxn ang="0">
                <a:pos x="connsiteX18385" y="connsiteY18385"/>
              </a:cxn>
              <a:cxn ang="0">
                <a:pos x="connsiteX18386" y="connsiteY18386"/>
              </a:cxn>
              <a:cxn ang="0">
                <a:pos x="connsiteX18387" y="connsiteY18387"/>
              </a:cxn>
              <a:cxn ang="0">
                <a:pos x="connsiteX18388" y="connsiteY18388"/>
              </a:cxn>
              <a:cxn ang="0">
                <a:pos x="connsiteX18389" y="connsiteY18389"/>
              </a:cxn>
              <a:cxn ang="0">
                <a:pos x="connsiteX18390" y="connsiteY18390"/>
              </a:cxn>
              <a:cxn ang="0">
                <a:pos x="connsiteX18391" y="connsiteY18391"/>
              </a:cxn>
              <a:cxn ang="0">
                <a:pos x="connsiteX18392" y="connsiteY18392"/>
              </a:cxn>
              <a:cxn ang="0">
                <a:pos x="connsiteX18393" y="connsiteY18393"/>
              </a:cxn>
              <a:cxn ang="0">
                <a:pos x="connsiteX18394" y="connsiteY18394"/>
              </a:cxn>
              <a:cxn ang="0">
                <a:pos x="connsiteX18395" y="connsiteY18395"/>
              </a:cxn>
              <a:cxn ang="0">
                <a:pos x="connsiteX18396" y="connsiteY18396"/>
              </a:cxn>
              <a:cxn ang="0">
                <a:pos x="connsiteX18397" y="connsiteY18397"/>
              </a:cxn>
              <a:cxn ang="0">
                <a:pos x="connsiteX18398" y="connsiteY18398"/>
              </a:cxn>
              <a:cxn ang="0">
                <a:pos x="connsiteX18399" y="connsiteY18399"/>
              </a:cxn>
              <a:cxn ang="0">
                <a:pos x="connsiteX18400" y="connsiteY18400"/>
              </a:cxn>
              <a:cxn ang="0">
                <a:pos x="connsiteX18401" y="connsiteY18401"/>
              </a:cxn>
              <a:cxn ang="0">
                <a:pos x="connsiteX18402" y="connsiteY18402"/>
              </a:cxn>
              <a:cxn ang="0">
                <a:pos x="connsiteX18403" y="connsiteY18403"/>
              </a:cxn>
              <a:cxn ang="0">
                <a:pos x="connsiteX18404" y="connsiteY18404"/>
              </a:cxn>
              <a:cxn ang="0">
                <a:pos x="connsiteX18405" y="connsiteY18405"/>
              </a:cxn>
              <a:cxn ang="0">
                <a:pos x="connsiteX18406" y="connsiteY18406"/>
              </a:cxn>
              <a:cxn ang="0">
                <a:pos x="connsiteX18407" y="connsiteY18407"/>
              </a:cxn>
              <a:cxn ang="0">
                <a:pos x="connsiteX18408" y="connsiteY18408"/>
              </a:cxn>
              <a:cxn ang="0">
                <a:pos x="connsiteX18409" y="connsiteY18409"/>
              </a:cxn>
              <a:cxn ang="0">
                <a:pos x="connsiteX18410" y="connsiteY18410"/>
              </a:cxn>
              <a:cxn ang="0">
                <a:pos x="connsiteX18411" y="connsiteY18411"/>
              </a:cxn>
              <a:cxn ang="0">
                <a:pos x="connsiteX18412" y="connsiteY18412"/>
              </a:cxn>
              <a:cxn ang="0">
                <a:pos x="connsiteX18413" y="connsiteY18413"/>
              </a:cxn>
              <a:cxn ang="0">
                <a:pos x="connsiteX18414" y="connsiteY18414"/>
              </a:cxn>
              <a:cxn ang="0">
                <a:pos x="connsiteX18415" y="connsiteY18415"/>
              </a:cxn>
              <a:cxn ang="0">
                <a:pos x="connsiteX18416" y="connsiteY18416"/>
              </a:cxn>
              <a:cxn ang="0">
                <a:pos x="connsiteX18417" y="connsiteY18417"/>
              </a:cxn>
              <a:cxn ang="0">
                <a:pos x="connsiteX18418" y="connsiteY18418"/>
              </a:cxn>
              <a:cxn ang="0">
                <a:pos x="connsiteX18419" y="connsiteY18419"/>
              </a:cxn>
              <a:cxn ang="0">
                <a:pos x="connsiteX18420" y="connsiteY18420"/>
              </a:cxn>
              <a:cxn ang="0">
                <a:pos x="connsiteX18421" y="connsiteY18421"/>
              </a:cxn>
              <a:cxn ang="0">
                <a:pos x="connsiteX18422" y="connsiteY18422"/>
              </a:cxn>
              <a:cxn ang="0">
                <a:pos x="connsiteX18423" y="connsiteY18423"/>
              </a:cxn>
              <a:cxn ang="0">
                <a:pos x="connsiteX18424" y="connsiteY18424"/>
              </a:cxn>
              <a:cxn ang="0">
                <a:pos x="connsiteX18425" y="connsiteY18425"/>
              </a:cxn>
              <a:cxn ang="0">
                <a:pos x="connsiteX18426" y="connsiteY18426"/>
              </a:cxn>
              <a:cxn ang="0">
                <a:pos x="connsiteX18427" y="connsiteY18427"/>
              </a:cxn>
              <a:cxn ang="0">
                <a:pos x="connsiteX18428" y="connsiteY18428"/>
              </a:cxn>
              <a:cxn ang="0">
                <a:pos x="connsiteX18429" y="connsiteY18429"/>
              </a:cxn>
              <a:cxn ang="0">
                <a:pos x="connsiteX18430" y="connsiteY18430"/>
              </a:cxn>
              <a:cxn ang="0">
                <a:pos x="connsiteX18431" y="connsiteY18431"/>
              </a:cxn>
              <a:cxn ang="0">
                <a:pos x="connsiteX18432" y="connsiteY18432"/>
              </a:cxn>
              <a:cxn ang="0">
                <a:pos x="connsiteX18433" y="connsiteY18433"/>
              </a:cxn>
              <a:cxn ang="0">
                <a:pos x="connsiteX18434" y="connsiteY18434"/>
              </a:cxn>
              <a:cxn ang="0">
                <a:pos x="connsiteX18435" y="connsiteY18435"/>
              </a:cxn>
              <a:cxn ang="0">
                <a:pos x="connsiteX18436" y="connsiteY18436"/>
              </a:cxn>
              <a:cxn ang="0">
                <a:pos x="connsiteX18437" y="connsiteY18437"/>
              </a:cxn>
              <a:cxn ang="0">
                <a:pos x="connsiteX18438" y="connsiteY18438"/>
              </a:cxn>
              <a:cxn ang="0">
                <a:pos x="connsiteX18439" y="connsiteY18439"/>
              </a:cxn>
              <a:cxn ang="0">
                <a:pos x="connsiteX18440" y="connsiteY18440"/>
              </a:cxn>
              <a:cxn ang="0">
                <a:pos x="connsiteX18441" y="connsiteY18441"/>
              </a:cxn>
              <a:cxn ang="0">
                <a:pos x="connsiteX18442" y="connsiteY18442"/>
              </a:cxn>
              <a:cxn ang="0">
                <a:pos x="connsiteX18443" y="connsiteY18443"/>
              </a:cxn>
              <a:cxn ang="0">
                <a:pos x="connsiteX18444" y="connsiteY18444"/>
              </a:cxn>
              <a:cxn ang="0">
                <a:pos x="connsiteX18445" y="connsiteY18445"/>
              </a:cxn>
              <a:cxn ang="0">
                <a:pos x="connsiteX18446" y="connsiteY18446"/>
              </a:cxn>
              <a:cxn ang="0">
                <a:pos x="connsiteX18447" y="connsiteY18447"/>
              </a:cxn>
              <a:cxn ang="0">
                <a:pos x="connsiteX18448" y="connsiteY18448"/>
              </a:cxn>
              <a:cxn ang="0">
                <a:pos x="connsiteX18449" y="connsiteY18449"/>
              </a:cxn>
              <a:cxn ang="0">
                <a:pos x="connsiteX18450" y="connsiteY18450"/>
              </a:cxn>
              <a:cxn ang="0">
                <a:pos x="connsiteX18451" y="connsiteY18451"/>
              </a:cxn>
              <a:cxn ang="0">
                <a:pos x="connsiteX18452" y="connsiteY18452"/>
              </a:cxn>
              <a:cxn ang="0">
                <a:pos x="connsiteX18453" y="connsiteY18453"/>
              </a:cxn>
              <a:cxn ang="0">
                <a:pos x="connsiteX18454" y="connsiteY18454"/>
              </a:cxn>
              <a:cxn ang="0">
                <a:pos x="connsiteX18455" y="connsiteY18455"/>
              </a:cxn>
              <a:cxn ang="0">
                <a:pos x="connsiteX18456" y="connsiteY18456"/>
              </a:cxn>
              <a:cxn ang="0">
                <a:pos x="connsiteX18457" y="connsiteY18457"/>
              </a:cxn>
              <a:cxn ang="0">
                <a:pos x="connsiteX18458" y="connsiteY18458"/>
              </a:cxn>
              <a:cxn ang="0">
                <a:pos x="connsiteX18459" y="connsiteY18459"/>
              </a:cxn>
              <a:cxn ang="0">
                <a:pos x="connsiteX18460" y="connsiteY18460"/>
              </a:cxn>
              <a:cxn ang="0">
                <a:pos x="connsiteX18461" y="connsiteY18461"/>
              </a:cxn>
              <a:cxn ang="0">
                <a:pos x="connsiteX18462" y="connsiteY18462"/>
              </a:cxn>
              <a:cxn ang="0">
                <a:pos x="connsiteX18463" y="connsiteY18463"/>
              </a:cxn>
              <a:cxn ang="0">
                <a:pos x="connsiteX18464" y="connsiteY18464"/>
              </a:cxn>
              <a:cxn ang="0">
                <a:pos x="connsiteX18465" y="connsiteY18465"/>
              </a:cxn>
              <a:cxn ang="0">
                <a:pos x="connsiteX18466" y="connsiteY18466"/>
              </a:cxn>
              <a:cxn ang="0">
                <a:pos x="connsiteX18467" y="connsiteY18467"/>
              </a:cxn>
              <a:cxn ang="0">
                <a:pos x="connsiteX18468" y="connsiteY18468"/>
              </a:cxn>
              <a:cxn ang="0">
                <a:pos x="connsiteX18469" y="connsiteY18469"/>
              </a:cxn>
              <a:cxn ang="0">
                <a:pos x="connsiteX18470" y="connsiteY18470"/>
              </a:cxn>
              <a:cxn ang="0">
                <a:pos x="connsiteX18471" y="connsiteY18471"/>
              </a:cxn>
              <a:cxn ang="0">
                <a:pos x="connsiteX18472" y="connsiteY18472"/>
              </a:cxn>
              <a:cxn ang="0">
                <a:pos x="connsiteX18473" y="connsiteY18473"/>
              </a:cxn>
              <a:cxn ang="0">
                <a:pos x="connsiteX18474" y="connsiteY18474"/>
              </a:cxn>
              <a:cxn ang="0">
                <a:pos x="connsiteX18475" y="connsiteY18475"/>
              </a:cxn>
              <a:cxn ang="0">
                <a:pos x="connsiteX18476" y="connsiteY18476"/>
              </a:cxn>
              <a:cxn ang="0">
                <a:pos x="connsiteX18477" y="connsiteY18477"/>
              </a:cxn>
              <a:cxn ang="0">
                <a:pos x="connsiteX18478" y="connsiteY18478"/>
              </a:cxn>
              <a:cxn ang="0">
                <a:pos x="connsiteX18479" y="connsiteY18479"/>
              </a:cxn>
              <a:cxn ang="0">
                <a:pos x="connsiteX18480" y="connsiteY18480"/>
              </a:cxn>
              <a:cxn ang="0">
                <a:pos x="connsiteX18481" y="connsiteY18481"/>
              </a:cxn>
              <a:cxn ang="0">
                <a:pos x="connsiteX18482" y="connsiteY18482"/>
              </a:cxn>
              <a:cxn ang="0">
                <a:pos x="connsiteX18483" y="connsiteY18483"/>
              </a:cxn>
              <a:cxn ang="0">
                <a:pos x="connsiteX18484" y="connsiteY18484"/>
              </a:cxn>
              <a:cxn ang="0">
                <a:pos x="connsiteX18485" y="connsiteY18485"/>
              </a:cxn>
              <a:cxn ang="0">
                <a:pos x="connsiteX18486" y="connsiteY18486"/>
              </a:cxn>
              <a:cxn ang="0">
                <a:pos x="connsiteX18487" y="connsiteY18487"/>
              </a:cxn>
              <a:cxn ang="0">
                <a:pos x="connsiteX18488" y="connsiteY18488"/>
              </a:cxn>
              <a:cxn ang="0">
                <a:pos x="connsiteX18489" y="connsiteY18489"/>
              </a:cxn>
              <a:cxn ang="0">
                <a:pos x="connsiteX18490" y="connsiteY18490"/>
              </a:cxn>
              <a:cxn ang="0">
                <a:pos x="connsiteX18491" y="connsiteY18491"/>
              </a:cxn>
              <a:cxn ang="0">
                <a:pos x="connsiteX18492" y="connsiteY18492"/>
              </a:cxn>
              <a:cxn ang="0">
                <a:pos x="connsiteX18493" y="connsiteY18493"/>
              </a:cxn>
              <a:cxn ang="0">
                <a:pos x="connsiteX18494" y="connsiteY18494"/>
              </a:cxn>
              <a:cxn ang="0">
                <a:pos x="connsiteX18495" y="connsiteY18495"/>
              </a:cxn>
              <a:cxn ang="0">
                <a:pos x="connsiteX18496" y="connsiteY18496"/>
              </a:cxn>
              <a:cxn ang="0">
                <a:pos x="connsiteX18497" y="connsiteY18497"/>
              </a:cxn>
              <a:cxn ang="0">
                <a:pos x="connsiteX18498" y="connsiteY18498"/>
              </a:cxn>
              <a:cxn ang="0">
                <a:pos x="connsiteX18499" y="connsiteY18499"/>
              </a:cxn>
              <a:cxn ang="0">
                <a:pos x="connsiteX18500" y="connsiteY18500"/>
              </a:cxn>
              <a:cxn ang="0">
                <a:pos x="connsiteX18501" y="connsiteY18501"/>
              </a:cxn>
              <a:cxn ang="0">
                <a:pos x="connsiteX18502" y="connsiteY18502"/>
              </a:cxn>
              <a:cxn ang="0">
                <a:pos x="connsiteX18503" y="connsiteY18503"/>
              </a:cxn>
              <a:cxn ang="0">
                <a:pos x="connsiteX18504" y="connsiteY18504"/>
              </a:cxn>
              <a:cxn ang="0">
                <a:pos x="connsiteX18505" y="connsiteY18505"/>
              </a:cxn>
              <a:cxn ang="0">
                <a:pos x="connsiteX18506" y="connsiteY18506"/>
              </a:cxn>
              <a:cxn ang="0">
                <a:pos x="connsiteX18507" y="connsiteY18507"/>
              </a:cxn>
              <a:cxn ang="0">
                <a:pos x="connsiteX18508" y="connsiteY18508"/>
              </a:cxn>
              <a:cxn ang="0">
                <a:pos x="connsiteX18509" y="connsiteY18509"/>
              </a:cxn>
              <a:cxn ang="0">
                <a:pos x="connsiteX18510" y="connsiteY18510"/>
              </a:cxn>
              <a:cxn ang="0">
                <a:pos x="connsiteX18511" y="connsiteY18511"/>
              </a:cxn>
              <a:cxn ang="0">
                <a:pos x="connsiteX18512" y="connsiteY18512"/>
              </a:cxn>
              <a:cxn ang="0">
                <a:pos x="connsiteX18513" y="connsiteY18513"/>
              </a:cxn>
              <a:cxn ang="0">
                <a:pos x="connsiteX18514" y="connsiteY18514"/>
              </a:cxn>
              <a:cxn ang="0">
                <a:pos x="connsiteX18515" y="connsiteY18515"/>
              </a:cxn>
              <a:cxn ang="0">
                <a:pos x="connsiteX18516" y="connsiteY18516"/>
              </a:cxn>
              <a:cxn ang="0">
                <a:pos x="connsiteX18517" y="connsiteY18517"/>
              </a:cxn>
              <a:cxn ang="0">
                <a:pos x="connsiteX18518" y="connsiteY18518"/>
              </a:cxn>
              <a:cxn ang="0">
                <a:pos x="connsiteX18519" y="connsiteY18519"/>
              </a:cxn>
              <a:cxn ang="0">
                <a:pos x="connsiteX18520" y="connsiteY18520"/>
              </a:cxn>
              <a:cxn ang="0">
                <a:pos x="connsiteX18521" y="connsiteY18521"/>
              </a:cxn>
              <a:cxn ang="0">
                <a:pos x="connsiteX18522" y="connsiteY18522"/>
              </a:cxn>
              <a:cxn ang="0">
                <a:pos x="connsiteX18523" y="connsiteY18523"/>
              </a:cxn>
              <a:cxn ang="0">
                <a:pos x="connsiteX18524" y="connsiteY18524"/>
              </a:cxn>
              <a:cxn ang="0">
                <a:pos x="connsiteX18525" y="connsiteY18525"/>
              </a:cxn>
              <a:cxn ang="0">
                <a:pos x="connsiteX18526" y="connsiteY18526"/>
              </a:cxn>
              <a:cxn ang="0">
                <a:pos x="connsiteX18527" y="connsiteY18527"/>
              </a:cxn>
              <a:cxn ang="0">
                <a:pos x="connsiteX18528" y="connsiteY18528"/>
              </a:cxn>
              <a:cxn ang="0">
                <a:pos x="connsiteX18529" y="connsiteY18529"/>
              </a:cxn>
              <a:cxn ang="0">
                <a:pos x="connsiteX18530" y="connsiteY18530"/>
              </a:cxn>
              <a:cxn ang="0">
                <a:pos x="connsiteX18531" y="connsiteY18531"/>
              </a:cxn>
              <a:cxn ang="0">
                <a:pos x="connsiteX18532" y="connsiteY18532"/>
              </a:cxn>
              <a:cxn ang="0">
                <a:pos x="connsiteX18533" y="connsiteY18533"/>
              </a:cxn>
              <a:cxn ang="0">
                <a:pos x="connsiteX18534" y="connsiteY18534"/>
              </a:cxn>
              <a:cxn ang="0">
                <a:pos x="connsiteX18535" y="connsiteY18535"/>
              </a:cxn>
              <a:cxn ang="0">
                <a:pos x="connsiteX18536" y="connsiteY18536"/>
              </a:cxn>
              <a:cxn ang="0">
                <a:pos x="connsiteX18537" y="connsiteY18537"/>
              </a:cxn>
              <a:cxn ang="0">
                <a:pos x="connsiteX18538" y="connsiteY18538"/>
              </a:cxn>
              <a:cxn ang="0">
                <a:pos x="connsiteX18539" y="connsiteY18539"/>
              </a:cxn>
              <a:cxn ang="0">
                <a:pos x="connsiteX18540" y="connsiteY18540"/>
              </a:cxn>
              <a:cxn ang="0">
                <a:pos x="connsiteX18541" y="connsiteY18541"/>
              </a:cxn>
              <a:cxn ang="0">
                <a:pos x="connsiteX18542" y="connsiteY18542"/>
              </a:cxn>
              <a:cxn ang="0">
                <a:pos x="connsiteX18543" y="connsiteY18543"/>
              </a:cxn>
              <a:cxn ang="0">
                <a:pos x="connsiteX18544" y="connsiteY18544"/>
              </a:cxn>
              <a:cxn ang="0">
                <a:pos x="connsiteX18545" y="connsiteY18545"/>
              </a:cxn>
              <a:cxn ang="0">
                <a:pos x="connsiteX18546" y="connsiteY18546"/>
              </a:cxn>
              <a:cxn ang="0">
                <a:pos x="connsiteX18547" y="connsiteY18547"/>
              </a:cxn>
              <a:cxn ang="0">
                <a:pos x="connsiteX18548" y="connsiteY18548"/>
              </a:cxn>
              <a:cxn ang="0">
                <a:pos x="connsiteX18549" y="connsiteY18549"/>
              </a:cxn>
              <a:cxn ang="0">
                <a:pos x="connsiteX18550" y="connsiteY18550"/>
              </a:cxn>
              <a:cxn ang="0">
                <a:pos x="connsiteX18551" y="connsiteY18551"/>
              </a:cxn>
              <a:cxn ang="0">
                <a:pos x="connsiteX18552" y="connsiteY18552"/>
              </a:cxn>
              <a:cxn ang="0">
                <a:pos x="connsiteX18553" y="connsiteY18553"/>
              </a:cxn>
              <a:cxn ang="0">
                <a:pos x="connsiteX18554" y="connsiteY18554"/>
              </a:cxn>
              <a:cxn ang="0">
                <a:pos x="connsiteX18555" y="connsiteY18555"/>
              </a:cxn>
              <a:cxn ang="0">
                <a:pos x="connsiteX18556" y="connsiteY18556"/>
              </a:cxn>
              <a:cxn ang="0">
                <a:pos x="connsiteX18557" y="connsiteY18557"/>
              </a:cxn>
              <a:cxn ang="0">
                <a:pos x="connsiteX18558" y="connsiteY18558"/>
              </a:cxn>
              <a:cxn ang="0">
                <a:pos x="connsiteX18559" y="connsiteY18559"/>
              </a:cxn>
              <a:cxn ang="0">
                <a:pos x="connsiteX18560" y="connsiteY18560"/>
              </a:cxn>
              <a:cxn ang="0">
                <a:pos x="connsiteX18561" y="connsiteY18561"/>
              </a:cxn>
              <a:cxn ang="0">
                <a:pos x="connsiteX18562" y="connsiteY18562"/>
              </a:cxn>
              <a:cxn ang="0">
                <a:pos x="connsiteX18563" y="connsiteY18563"/>
              </a:cxn>
              <a:cxn ang="0">
                <a:pos x="connsiteX18564" y="connsiteY18564"/>
              </a:cxn>
              <a:cxn ang="0">
                <a:pos x="connsiteX18565" y="connsiteY18565"/>
              </a:cxn>
              <a:cxn ang="0">
                <a:pos x="connsiteX18566" y="connsiteY18566"/>
              </a:cxn>
              <a:cxn ang="0">
                <a:pos x="connsiteX18567" y="connsiteY18567"/>
              </a:cxn>
              <a:cxn ang="0">
                <a:pos x="connsiteX18568" y="connsiteY18568"/>
              </a:cxn>
              <a:cxn ang="0">
                <a:pos x="connsiteX18569" y="connsiteY18569"/>
              </a:cxn>
              <a:cxn ang="0">
                <a:pos x="connsiteX18570" y="connsiteY18570"/>
              </a:cxn>
              <a:cxn ang="0">
                <a:pos x="connsiteX18571" y="connsiteY18571"/>
              </a:cxn>
              <a:cxn ang="0">
                <a:pos x="connsiteX18572" y="connsiteY18572"/>
              </a:cxn>
              <a:cxn ang="0">
                <a:pos x="connsiteX18573" y="connsiteY18573"/>
              </a:cxn>
              <a:cxn ang="0">
                <a:pos x="connsiteX18574" y="connsiteY18574"/>
              </a:cxn>
              <a:cxn ang="0">
                <a:pos x="connsiteX18575" y="connsiteY18575"/>
              </a:cxn>
              <a:cxn ang="0">
                <a:pos x="connsiteX18576" y="connsiteY18576"/>
              </a:cxn>
              <a:cxn ang="0">
                <a:pos x="connsiteX18577" y="connsiteY18577"/>
              </a:cxn>
              <a:cxn ang="0">
                <a:pos x="connsiteX18578" y="connsiteY18578"/>
              </a:cxn>
              <a:cxn ang="0">
                <a:pos x="connsiteX18579" y="connsiteY18579"/>
              </a:cxn>
              <a:cxn ang="0">
                <a:pos x="connsiteX18580" y="connsiteY18580"/>
              </a:cxn>
              <a:cxn ang="0">
                <a:pos x="connsiteX18581" y="connsiteY18581"/>
              </a:cxn>
              <a:cxn ang="0">
                <a:pos x="connsiteX18582" y="connsiteY18582"/>
              </a:cxn>
              <a:cxn ang="0">
                <a:pos x="connsiteX18583" y="connsiteY18583"/>
              </a:cxn>
              <a:cxn ang="0">
                <a:pos x="connsiteX18584" y="connsiteY18584"/>
              </a:cxn>
              <a:cxn ang="0">
                <a:pos x="connsiteX18585" y="connsiteY18585"/>
              </a:cxn>
              <a:cxn ang="0">
                <a:pos x="connsiteX18586" y="connsiteY18586"/>
              </a:cxn>
              <a:cxn ang="0">
                <a:pos x="connsiteX18587" y="connsiteY18587"/>
              </a:cxn>
              <a:cxn ang="0">
                <a:pos x="connsiteX18588" y="connsiteY18588"/>
              </a:cxn>
              <a:cxn ang="0">
                <a:pos x="connsiteX18589" y="connsiteY18589"/>
              </a:cxn>
              <a:cxn ang="0">
                <a:pos x="connsiteX18590" y="connsiteY18590"/>
              </a:cxn>
              <a:cxn ang="0">
                <a:pos x="connsiteX18591" y="connsiteY18591"/>
              </a:cxn>
              <a:cxn ang="0">
                <a:pos x="connsiteX18592" y="connsiteY18592"/>
              </a:cxn>
              <a:cxn ang="0">
                <a:pos x="connsiteX18593" y="connsiteY18593"/>
              </a:cxn>
              <a:cxn ang="0">
                <a:pos x="connsiteX18594" y="connsiteY18594"/>
              </a:cxn>
              <a:cxn ang="0">
                <a:pos x="connsiteX18595" y="connsiteY18595"/>
              </a:cxn>
              <a:cxn ang="0">
                <a:pos x="connsiteX18596" y="connsiteY18596"/>
              </a:cxn>
              <a:cxn ang="0">
                <a:pos x="connsiteX18597" y="connsiteY18597"/>
              </a:cxn>
              <a:cxn ang="0">
                <a:pos x="connsiteX18598" y="connsiteY18598"/>
              </a:cxn>
              <a:cxn ang="0">
                <a:pos x="connsiteX18599" y="connsiteY18599"/>
              </a:cxn>
              <a:cxn ang="0">
                <a:pos x="connsiteX18600" y="connsiteY18600"/>
              </a:cxn>
              <a:cxn ang="0">
                <a:pos x="connsiteX18601" y="connsiteY18601"/>
              </a:cxn>
              <a:cxn ang="0">
                <a:pos x="connsiteX18602" y="connsiteY18602"/>
              </a:cxn>
              <a:cxn ang="0">
                <a:pos x="connsiteX18603" y="connsiteY18603"/>
              </a:cxn>
              <a:cxn ang="0">
                <a:pos x="connsiteX18604" y="connsiteY18604"/>
              </a:cxn>
              <a:cxn ang="0">
                <a:pos x="connsiteX18605" y="connsiteY18605"/>
              </a:cxn>
              <a:cxn ang="0">
                <a:pos x="connsiteX18606" y="connsiteY18606"/>
              </a:cxn>
              <a:cxn ang="0">
                <a:pos x="connsiteX18607" y="connsiteY18607"/>
              </a:cxn>
              <a:cxn ang="0">
                <a:pos x="connsiteX18608" y="connsiteY18608"/>
              </a:cxn>
              <a:cxn ang="0">
                <a:pos x="connsiteX18609" y="connsiteY18609"/>
              </a:cxn>
              <a:cxn ang="0">
                <a:pos x="connsiteX18610" y="connsiteY18610"/>
              </a:cxn>
              <a:cxn ang="0">
                <a:pos x="connsiteX18611" y="connsiteY18611"/>
              </a:cxn>
              <a:cxn ang="0">
                <a:pos x="connsiteX18612" y="connsiteY18612"/>
              </a:cxn>
              <a:cxn ang="0">
                <a:pos x="connsiteX18613" y="connsiteY18613"/>
              </a:cxn>
              <a:cxn ang="0">
                <a:pos x="connsiteX18614" y="connsiteY18614"/>
              </a:cxn>
              <a:cxn ang="0">
                <a:pos x="connsiteX18615" y="connsiteY18615"/>
              </a:cxn>
              <a:cxn ang="0">
                <a:pos x="connsiteX18616" y="connsiteY18616"/>
              </a:cxn>
              <a:cxn ang="0">
                <a:pos x="connsiteX18617" y="connsiteY18617"/>
              </a:cxn>
              <a:cxn ang="0">
                <a:pos x="connsiteX18618" y="connsiteY18618"/>
              </a:cxn>
              <a:cxn ang="0">
                <a:pos x="connsiteX18619" y="connsiteY18619"/>
              </a:cxn>
              <a:cxn ang="0">
                <a:pos x="connsiteX18620" y="connsiteY18620"/>
              </a:cxn>
              <a:cxn ang="0">
                <a:pos x="connsiteX18621" y="connsiteY18621"/>
              </a:cxn>
              <a:cxn ang="0">
                <a:pos x="connsiteX18622" y="connsiteY18622"/>
              </a:cxn>
              <a:cxn ang="0">
                <a:pos x="connsiteX18623" y="connsiteY18623"/>
              </a:cxn>
              <a:cxn ang="0">
                <a:pos x="connsiteX18624" y="connsiteY18624"/>
              </a:cxn>
              <a:cxn ang="0">
                <a:pos x="connsiteX18625" y="connsiteY18625"/>
              </a:cxn>
              <a:cxn ang="0">
                <a:pos x="connsiteX18626" y="connsiteY18626"/>
              </a:cxn>
              <a:cxn ang="0">
                <a:pos x="connsiteX18627" y="connsiteY18627"/>
              </a:cxn>
              <a:cxn ang="0">
                <a:pos x="connsiteX18628" y="connsiteY18628"/>
              </a:cxn>
              <a:cxn ang="0">
                <a:pos x="connsiteX18629" y="connsiteY18629"/>
              </a:cxn>
              <a:cxn ang="0">
                <a:pos x="connsiteX18630" y="connsiteY18630"/>
              </a:cxn>
              <a:cxn ang="0">
                <a:pos x="connsiteX18631" y="connsiteY18631"/>
              </a:cxn>
              <a:cxn ang="0">
                <a:pos x="connsiteX18632" y="connsiteY18632"/>
              </a:cxn>
              <a:cxn ang="0">
                <a:pos x="connsiteX18633" y="connsiteY18633"/>
              </a:cxn>
              <a:cxn ang="0">
                <a:pos x="connsiteX18634" y="connsiteY18634"/>
              </a:cxn>
              <a:cxn ang="0">
                <a:pos x="connsiteX18635" y="connsiteY18635"/>
              </a:cxn>
              <a:cxn ang="0">
                <a:pos x="connsiteX18636" y="connsiteY18636"/>
              </a:cxn>
              <a:cxn ang="0">
                <a:pos x="connsiteX18637" y="connsiteY18637"/>
              </a:cxn>
              <a:cxn ang="0">
                <a:pos x="connsiteX18638" y="connsiteY18638"/>
              </a:cxn>
              <a:cxn ang="0">
                <a:pos x="connsiteX18639" y="connsiteY18639"/>
              </a:cxn>
              <a:cxn ang="0">
                <a:pos x="connsiteX18640" y="connsiteY18640"/>
              </a:cxn>
              <a:cxn ang="0">
                <a:pos x="connsiteX18641" y="connsiteY18641"/>
              </a:cxn>
              <a:cxn ang="0">
                <a:pos x="connsiteX18642" y="connsiteY18642"/>
              </a:cxn>
              <a:cxn ang="0">
                <a:pos x="connsiteX18643" y="connsiteY18643"/>
              </a:cxn>
              <a:cxn ang="0">
                <a:pos x="connsiteX18644" y="connsiteY18644"/>
              </a:cxn>
              <a:cxn ang="0">
                <a:pos x="connsiteX18645" y="connsiteY18645"/>
              </a:cxn>
              <a:cxn ang="0">
                <a:pos x="connsiteX18646" y="connsiteY18646"/>
              </a:cxn>
              <a:cxn ang="0">
                <a:pos x="connsiteX18647" y="connsiteY18647"/>
              </a:cxn>
              <a:cxn ang="0">
                <a:pos x="connsiteX18648" y="connsiteY18648"/>
              </a:cxn>
              <a:cxn ang="0">
                <a:pos x="connsiteX18649" y="connsiteY18649"/>
              </a:cxn>
              <a:cxn ang="0">
                <a:pos x="connsiteX18650" y="connsiteY18650"/>
              </a:cxn>
              <a:cxn ang="0">
                <a:pos x="connsiteX18651" y="connsiteY18651"/>
              </a:cxn>
              <a:cxn ang="0">
                <a:pos x="connsiteX18652" y="connsiteY18652"/>
              </a:cxn>
              <a:cxn ang="0">
                <a:pos x="connsiteX18653" y="connsiteY18653"/>
              </a:cxn>
              <a:cxn ang="0">
                <a:pos x="connsiteX18654" y="connsiteY18654"/>
              </a:cxn>
              <a:cxn ang="0">
                <a:pos x="connsiteX18655" y="connsiteY18655"/>
              </a:cxn>
              <a:cxn ang="0">
                <a:pos x="connsiteX18656" y="connsiteY18656"/>
              </a:cxn>
              <a:cxn ang="0">
                <a:pos x="connsiteX18657" y="connsiteY18657"/>
              </a:cxn>
              <a:cxn ang="0">
                <a:pos x="connsiteX18658" y="connsiteY18658"/>
              </a:cxn>
              <a:cxn ang="0">
                <a:pos x="connsiteX18659" y="connsiteY18659"/>
              </a:cxn>
              <a:cxn ang="0">
                <a:pos x="connsiteX18660" y="connsiteY18660"/>
              </a:cxn>
              <a:cxn ang="0">
                <a:pos x="connsiteX18661" y="connsiteY18661"/>
              </a:cxn>
              <a:cxn ang="0">
                <a:pos x="connsiteX18662" y="connsiteY18662"/>
              </a:cxn>
              <a:cxn ang="0">
                <a:pos x="connsiteX18663" y="connsiteY18663"/>
              </a:cxn>
              <a:cxn ang="0">
                <a:pos x="connsiteX18664" y="connsiteY18664"/>
              </a:cxn>
              <a:cxn ang="0">
                <a:pos x="connsiteX18665" y="connsiteY18665"/>
              </a:cxn>
              <a:cxn ang="0">
                <a:pos x="connsiteX18666" y="connsiteY18666"/>
              </a:cxn>
              <a:cxn ang="0">
                <a:pos x="connsiteX18667" y="connsiteY18667"/>
              </a:cxn>
              <a:cxn ang="0">
                <a:pos x="connsiteX18668" y="connsiteY18668"/>
              </a:cxn>
              <a:cxn ang="0">
                <a:pos x="connsiteX18669" y="connsiteY18669"/>
              </a:cxn>
              <a:cxn ang="0">
                <a:pos x="connsiteX18670" y="connsiteY18670"/>
              </a:cxn>
              <a:cxn ang="0">
                <a:pos x="connsiteX18671" y="connsiteY18671"/>
              </a:cxn>
              <a:cxn ang="0">
                <a:pos x="connsiteX18672" y="connsiteY18672"/>
              </a:cxn>
              <a:cxn ang="0">
                <a:pos x="connsiteX18673" y="connsiteY18673"/>
              </a:cxn>
              <a:cxn ang="0">
                <a:pos x="connsiteX18674" y="connsiteY18674"/>
              </a:cxn>
              <a:cxn ang="0">
                <a:pos x="connsiteX18675" y="connsiteY18675"/>
              </a:cxn>
              <a:cxn ang="0">
                <a:pos x="connsiteX18676" y="connsiteY18676"/>
              </a:cxn>
              <a:cxn ang="0">
                <a:pos x="connsiteX18677" y="connsiteY18677"/>
              </a:cxn>
              <a:cxn ang="0">
                <a:pos x="connsiteX18678" y="connsiteY18678"/>
              </a:cxn>
              <a:cxn ang="0">
                <a:pos x="connsiteX18679" y="connsiteY18679"/>
              </a:cxn>
              <a:cxn ang="0">
                <a:pos x="connsiteX18680" y="connsiteY18680"/>
              </a:cxn>
              <a:cxn ang="0">
                <a:pos x="connsiteX18681" y="connsiteY18681"/>
              </a:cxn>
              <a:cxn ang="0">
                <a:pos x="connsiteX18682" y="connsiteY18682"/>
              </a:cxn>
              <a:cxn ang="0">
                <a:pos x="connsiteX18683" y="connsiteY18683"/>
              </a:cxn>
              <a:cxn ang="0">
                <a:pos x="connsiteX18684" y="connsiteY18684"/>
              </a:cxn>
              <a:cxn ang="0">
                <a:pos x="connsiteX18685" y="connsiteY18685"/>
              </a:cxn>
              <a:cxn ang="0">
                <a:pos x="connsiteX18686" y="connsiteY18686"/>
              </a:cxn>
              <a:cxn ang="0">
                <a:pos x="connsiteX18687" y="connsiteY18687"/>
              </a:cxn>
              <a:cxn ang="0">
                <a:pos x="connsiteX18688" y="connsiteY18688"/>
              </a:cxn>
              <a:cxn ang="0">
                <a:pos x="connsiteX18689" y="connsiteY18689"/>
              </a:cxn>
              <a:cxn ang="0">
                <a:pos x="connsiteX18690" y="connsiteY18690"/>
              </a:cxn>
              <a:cxn ang="0">
                <a:pos x="connsiteX18691" y="connsiteY18691"/>
              </a:cxn>
              <a:cxn ang="0">
                <a:pos x="connsiteX18692" y="connsiteY18692"/>
              </a:cxn>
              <a:cxn ang="0">
                <a:pos x="connsiteX18693" y="connsiteY18693"/>
              </a:cxn>
              <a:cxn ang="0">
                <a:pos x="connsiteX18694" y="connsiteY18694"/>
              </a:cxn>
              <a:cxn ang="0">
                <a:pos x="connsiteX18695" y="connsiteY18695"/>
              </a:cxn>
              <a:cxn ang="0">
                <a:pos x="connsiteX18696" y="connsiteY18696"/>
              </a:cxn>
              <a:cxn ang="0">
                <a:pos x="connsiteX18697" y="connsiteY18697"/>
              </a:cxn>
              <a:cxn ang="0">
                <a:pos x="connsiteX18698" y="connsiteY18698"/>
              </a:cxn>
              <a:cxn ang="0">
                <a:pos x="connsiteX18699" y="connsiteY18699"/>
              </a:cxn>
              <a:cxn ang="0">
                <a:pos x="connsiteX18700" y="connsiteY18700"/>
              </a:cxn>
              <a:cxn ang="0">
                <a:pos x="connsiteX18701" y="connsiteY18701"/>
              </a:cxn>
              <a:cxn ang="0">
                <a:pos x="connsiteX18702" y="connsiteY18702"/>
              </a:cxn>
              <a:cxn ang="0">
                <a:pos x="connsiteX18703" y="connsiteY18703"/>
              </a:cxn>
              <a:cxn ang="0">
                <a:pos x="connsiteX18704" y="connsiteY18704"/>
              </a:cxn>
              <a:cxn ang="0">
                <a:pos x="connsiteX18705" y="connsiteY18705"/>
              </a:cxn>
              <a:cxn ang="0">
                <a:pos x="connsiteX18706" y="connsiteY18706"/>
              </a:cxn>
              <a:cxn ang="0">
                <a:pos x="connsiteX18707" y="connsiteY18707"/>
              </a:cxn>
              <a:cxn ang="0">
                <a:pos x="connsiteX18708" y="connsiteY18708"/>
              </a:cxn>
              <a:cxn ang="0">
                <a:pos x="connsiteX18709" y="connsiteY18709"/>
              </a:cxn>
              <a:cxn ang="0">
                <a:pos x="connsiteX18710" y="connsiteY18710"/>
              </a:cxn>
              <a:cxn ang="0">
                <a:pos x="connsiteX18711" y="connsiteY18711"/>
              </a:cxn>
              <a:cxn ang="0">
                <a:pos x="connsiteX18712" y="connsiteY18712"/>
              </a:cxn>
              <a:cxn ang="0">
                <a:pos x="connsiteX18713" y="connsiteY18713"/>
              </a:cxn>
              <a:cxn ang="0">
                <a:pos x="connsiteX18714" y="connsiteY18714"/>
              </a:cxn>
              <a:cxn ang="0">
                <a:pos x="connsiteX18715" y="connsiteY18715"/>
              </a:cxn>
              <a:cxn ang="0">
                <a:pos x="connsiteX18716" y="connsiteY18716"/>
              </a:cxn>
              <a:cxn ang="0">
                <a:pos x="connsiteX18717" y="connsiteY18717"/>
              </a:cxn>
              <a:cxn ang="0">
                <a:pos x="connsiteX18718" y="connsiteY18718"/>
              </a:cxn>
              <a:cxn ang="0">
                <a:pos x="connsiteX18719" y="connsiteY18719"/>
              </a:cxn>
              <a:cxn ang="0">
                <a:pos x="connsiteX18720" y="connsiteY18720"/>
              </a:cxn>
              <a:cxn ang="0">
                <a:pos x="connsiteX18721" y="connsiteY18721"/>
              </a:cxn>
              <a:cxn ang="0">
                <a:pos x="connsiteX18722" y="connsiteY18722"/>
              </a:cxn>
              <a:cxn ang="0">
                <a:pos x="connsiteX18723" y="connsiteY18723"/>
              </a:cxn>
              <a:cxn ang="0">
                <a:pos x="connsiteX18724" y="connsiteY18724"/>
              </a:cxn>
              <a:cxn ang="0">
                <a:pos x="connsiteX18725" y="connsiteY18725"/>
              </a:cxn>
              <a:cxn ang="0">
                <a:pos x="connsiteX18726" y="connsiteY18726"/>
              </a:cxn>
              <a:cxn ang="0">
                <a:pos x="connsiteX18727" y="connsiteY18727"/>
              </a:cxn>
              <a:cxn ang="0">
                <a:pos x="connsiteX18728" y="connsiteY18728"/>
              </a:cxn>
              <a:cxn ang="0">
                <a:pos x="connsiteX18729" y="connsiteY18729"/>
              </a:cxn>
              <a:cxn ang="0">
                <a:pos x="connsiteX18730" y="connsiteY18730"/>
              </a:cxn>
              <a:cxn ang="0">
                <a:pos x="connsiteX18731" y="connsiteY18731"/>
              </a:cxn>
              <a:cxn ang="0">
                <a:pos x="connsiteX18732" y="connsiteY18732"/>
              </a:cxn>
              <a:cxn ang="0">
                <a:pos x="connsiteX18733" y="connsiteY18733"/>
              </a:cxn>
              <a:cxn ang="0">
                <a:pos x="connsiteX18734" y="connsiteY18734"/>
              </a:cxn>
              <a:cxn ang="0">
                <a:pos x="connsiteX18735" y="connsiteY18735"/>
              </a:cxn>
              <a:cxn ang="0">
                <a:pos x="connsiteX18736" y="connsiteY18736"/>
              </a:cxn>
              <a:cxn ang="0">
                <a:pos x="connsiteX18737" y="connsiteY18737"/>
              </a:cxn>
              <a:cxn ang="0">
                <a:pos x="connsiteX18738" y="connsiteY18738"/>
              </a:cxn>
              <a:cxn ang="0">
                <a:pos x="connsiteX18739" y="connsiteY18739"/>
              </a:cxn>
              <a:cxn ang="0">
                <a:pos x="connsiteX18740" y="connsiteY18740"/>
              </a:cxn>
              <a:cxn ang="0">
                <a:pos x="connsiteX18741" y="connsiteY18741"/>
              </a:cxn>
              <a:cxn ang="0">
                <a:pos x="connsiteX18742" y="connsiteY18742"/>
              </a:cxn>
              <a:cxn ang="0">
                <a:pos x="connsiteX18743" y="connsiteY18743"/>
              </a:cxn>
              <a:cxn ang="0">
                <a:pos x="connsiteX18744" y="connsiteY18744"/>
              </a:cxn>
              <a:cxn ang="0">
                <a:pos x="connsiteX18745" y="connsiteY18745"/>
              </a:cxn>
              <a:cxn ang="0">
                <a:pos x="connsiteX18746" y="connsiteY18746"/>
              </a:cxn>
              <a:cxn ang="0">
                <a:pos x="connsiteX18747" y="connsiteY18747"/>
              </a:cxn>
              <a:cxn ang="0">
                <a:pos x="connsiteX18748" y="connsiteY18748"/>
              </a:cxn>
              <a:cxn ang="0">
                <a:pos x="connsiteX18749" y="connsiteY18749"/>
              </a:cxn>
              <a:cxn ang="0">
                <a:pos x="connsiteX18750" y="connsiteY18750"/>
              </a:cxn>
              <a:cxn ang="0">
                <a:pos x="connsiteX18751" y="connsiteY18751"/>
              </a:cxn>
              <a:cxn ang="0">
                <a:pos x="connsiteX18752" y="connsiteY18752"/>
              </a:cxn>
              <a:cxn ang="0">
                <a:pos x="connsiteX18753" y="connsiteY18753"/>
              </a:cxn>
              <a:cxn ang="0">
                <a:pos x="connsiteX18754" y="connsiteY18754"/>
              </a:cxn>
              <a:cxn ang="0">
                <a:pos x="connsiteX18755" y="connsiteY18755"/>
              </a:cxn>
              <a:cxn ang="0">
                <a:pos x="connsiteX18756" y="connsiteY18756"/>
              </a:cxn>
              <a:cxn ang="0">
                <a:pos x="connsiteX18757" y="connsiteY18757"/>
              </a:cxn>
              <a:cxn ang="0">
                <a:pos x="connsiteX18758" y="connsiteY18758"/>
              </a:cxn>
              <a:cxn ang="0">
                <a:pos x="connsiteX18759" y="connsiteY18759"/>
              </a:cxn>
              <a:cxn ang="0">
                <a:pos x="connsiteX18760" y="connsiteY18760"/>
              </a:cxn>
              <a:cxn ang="0">
                <a:pos x="connsiteX18761" y="connsiteY18761"/>
              </a:cxn>
              <a:cxn ang="0">
                <a:pos x="connsiteX18762" y="connsiteY18762"/>
              </a:cxn>
              <a:cxn ang="0">
                <a:pos x="connsiteX18763" y="connsiteY18763"/>
              </a:cxn>
              <a:cxn ang="0">
                <a:pos x="connsiteX18764" y="connsiteY18764"/>
              </a:cxn>
              <a:cxn ang="0">
                <a:pos x="connsiteX18765" y="connsiteY18765"/>
              </a:cxn>
              <a:cxn ang="0">
                <a:pos x="connsiteX18766" y="connsiteY18766"/>
              </a:cxn>
              <a:cxn ang="0">
                <a:pos x="connsiteX18767" y="connsiteY18767"/>
              </a:cxn>
              <a:cxn ang="0">
                <a:pos x="connsiteX18768" y="connsiteY18768"/>
              </a:cxn>
              <a:cxn ang="0">
                <a:pos x="connsiteX18769" y="connsiteY18769"/>
              </a:cxn>
              <a:cxn ang="0">
                <a:pos x="connsiteX18770" y="connsiteY18770"/>
              </a:cxn>
              <a:cxn ang="0">
                <a:pos x="connsiteX18771" y="connsiteY18771"/>
              </a:cxn>
              <a:cxn ang="0">
                <a:pos x="connsiteX18772" y="connsiteY18772"/>
              </a:cxn>
              <a:cxn ang="0">
                <a:pos x="connsiteX18773" y="connsiteY18773"/>
              </a:cxn>
              <a:cxn ang="0">
                <a:pos x="connsiteX18774" y="connsiteY18774"/>
              </a:cxn>
              <a:cxn ang="0">
                <a:pos x="connsiteX18775" y="connsiteY18775"/>
              </a:cxn>
              <a:cxn ang="0">
                <a:pos x="connsiteX18776" y="connsiteY18776"/>
              </a:cxn>
              <a:cxn ang="0">
                <a:pos x="connsiteX18777" y="connsiteY18777"/>
              </a:cxn>
              <a:cxn ang="0">
                <a:pos x="connsiteX18778" y="connsiteY18778"/>
              </a:cxn>
              <a:cxn ang="0">
                <a:pos x="connsiteX18779" y="connsiteY18779"/>
              </a:cxn>
              <a:cxn ang="0">
                <a:pos x="connsiteX18780" y="connsiteY18780"/>
              </a:cxn>
              <a:cxn ang="0">
                <a:pos x="connsiteX18781" y="connsiteY18781"/>
              </a:cxn>
              <a:cxn ang="0">
                <a:pos x="connsiteX18782" y="connsiteY18782"/>
              </a:cxn>
              <a:cxn ang="0">
                <a:pos x="connsiteX18783" y="connsiteY18783"/>
              </a:cxn>
              <a:cxn ang="0">
                <a:pos x="connsiteX18784" y="connsiteY18784"/>
              </a:cxn>
              <a:cxn ang="0">
                <a:pos x="connsiteX18785" y="connsiteY18785"/>
              </a:cxn>
              <a:cxn ang="0">
                <a:pos x="connsiteX18786" y="connsiteY18786"/>
              </a:cxn>
              <a:cxn ang="0">
                <a:pos x="connsiteX18787" y="connsiteY18787"/>
              </a:cxn>
              <a:cxn ang="0">
                <a:pos x="connsiteX18788" y="connsiteY18788"/>
              </a:cxn>
              <a:cxn ang="0">
                <a:pos x="connsiteX18789" y="connsiteY18789"/>
              </a:cxn>
              <a:cxn ang="0">
                <a:pos x="connsiteX18790" y="connsiteY18790"/>
              </a:cxn>
              <a:cxn ang="0">
                <a:pos x="connsiteX18791" y="connsiteY18791"/>
              </a:cxn>
              <a:cxn ang="0">
                <a:pos x="connsiteX18792" y="connsiteY18792"/>
              </a:cxn>
              <a:cxn ang="0">
                <a:pos x="connsiteX18793" y="connsiteY18793"/>
              </a:cxn>
              <a:cxn ang="0">
                <a:pos x="connsiteX18794" y="connsiteY18794"/>
              </a:cxn>
              <a:cxn ang="0">
                <a:pos x="connsiteX18795" y="connsiteY18795"/>
              </a:cxn>
              <a:cxn ang="0">
                <a:pos x="connsiteX18796" y="connsiteY18796"/>
              </a:cxn>
              <a:cxn ang="0">
                <a:pos x="connsiteX18797" y="connsiteY18797"/>
              </a:cxn>
              <a:cxn ang="0">
                <a:pos x="connsiteX18798" y="connsiteY18798"/>
              </a:cxn>
              <a:cxn ang="0">
                <a:pos x="connsiteX18799" y="connsiteY18799"/>
              </a:cxn>
              <a:cxn ang="0">
                <a:pos x="connsiteX18800" y="connsiteY18800"/>
              </a:cxn>
              <a:cxn ang="0">
                <a:pos x="connsiteX18801" y="connsiteY18801"/>
              </a:cxn>
              <a:cxn ang="0">
                <a:pos x="connsiteX18802" y="connsiteY18802"/>
              </a:cxn>
              <a:cxn ang="0">
                <a:pos x="connsiteX18803" y="connsiteY18803"/>
              </a:cxn>
              <a:cxn ang="0">
                <a:pos x="connsiteX18804" y="connsiteY18804"/>
              </a:cxn>
              <a:cxn ang="0">
                <a:pos x="connsiteX18805" y="connsiteY18805"/>
              </a:cxn>
              <a:cxn ang="0">
                <a:pos x="connsiteX18806" y="connsiteY18806"/>
              </a:cxn>
              <a:cxn ang="0">
                <a:pos x="connsiteX18807" y="connsiteY18807"/>
              </a:cxn>
              <a:cxn ang="0">
                <a:pos x="connsiteX18808" y="connsiteY18808"/>
              </a:cxn>
              <a:cxn ang="0">
                <a:pos x="connsiteX18809" y="connsiteY18809"/>
              </a:cxn>
              <a:cxn ang="0">
                <a:pos x="connsiteX18810" y="connsiteY18810"/>
              </a:cxn>
              <a:cxn ang="0">
                <a:pos x="connsiteX18811" y="connsiteY18811"/>
              </a:cxn>
              <a:cxn ang="0">
                <a:pos x="connsiteX18812" y="connsiteY18812"/>
              </a:cxn>
              <a:cxn ang="0">
                <a:pos x="connsiteX18813" y="connsiteY18813"/>
              </a:cxn>
              <a:cxn ang="0">
                <a:pos x="connsiteX18814" y="connsiteY18814"/>
              </a:cxn>
              <a:cxn ang="0">
                <a:pos x="connsiteX18815" y="connsiteY18815"/>
              </a:cxn>
              <a:cxn ang="0">
                <a:pos x="connsiteX18816" y="connsiteY18816"/>
              </a:cxn>
              <a:cxn ang="0">
                <a:pos x="connsiteX18817" y="connsiteY18817"/>
              </a:cxn>
              <a:cxn ang="0">
                <a:pos x="connsiteX18818" y="connsiteY18818"/>
              </a:cxn>
              <a:cxn ang="0">
                <a:pos x="connsiteX18819" y="connsiteY18819"/>
              </a:cxn>
              <a:cxn ang="0">
                <a:pos x="connsiteX18820" y="connsiteY18820"/>
              </a:cxn>
              <a:cxn ang="0">
                <a:pos x="connsiteX18821" y="connsiteY18821"/>
              </a:cxn>
              <a:cxn ang="0">
                <a:pos x="connsiteX18822" y="connsiteY18822"/>
              </a:cxn>
              <a:cxn ang="0">
                <a:pos x="connsiteX18823" y="connsiteY18823"/>
              </a:cxn>
              <a:cxn ang="0">
                <a:pos x="connsiteX18824" y="connsiteY18824"/>
              </a:cxn>
              <a:cxn ang="0">
                <a:pos x="connsiteX18825" y="connsiteY18825"/>
              </a:cxn>
              <a:cxn ang="0">
                <a:pos x="connsiteX18826" y="connsiteY18826"/>
              </a:cxn>
              <a:cxn ang="0">
                <a:pos x="connsiteX18827" y="connsiteY18827"/>
              </a:cxn>
              <a:cxn ang="0">
                <a:pos x="connsiteX18828" y="connsiteY18828"/>
              </a:cxn>
              <a:cxn ang="0">
                <a:pos x="connsiteX18829" y="connsiteY18829"/>
              </a:cxn>
              <a:cxn ang="0">
                <a:pos x="connsiteX18830" y="connsiteY18830"/>
              </a:cxn>
              <a:cxn ang="0">
                <a:pos x="connsiteX18831" y="connsiteY18831"/>
              </a:cxn>
              <a:cxn ang="0">
                <a:pos x="connsiteX18832" y="connsiteY18832"/>
              </a:cxn>
              <a:cxn ang="0">
                <a:pos x="connsiteX18833" y="connsiteY18833"/>
              </a:cxn>
              <a:cxn ang="0">
                <a:pos x="connsiteX18834" y="connsiteY18834"/>
              </a:cxn>
              <a:cxn ang="0">
                <a:pos x="connsiteX18835" y="connsiteY18835"/>
              </a:cxn>
              <a:cxn ang="0">
                <a:pos x="connsiteX18836" y="connsiteY18836"/>
              </a:cxn>
              <a:cxn ang="0">
                <a:pos x="connsiteX18837" y="connsiteY18837"/>
              </a:cxn>
              <a:cxn ang="0">
                <a:pos x="connsiteX18838" y="connsiteY18838"/>
              </a:cxn>
              <a:cxn ang="0">
                <a:pos x="connsiteX18839" y="connsiteY18839"/>
              </a:cxn>
              <a:cxn ang="0">
                <a:pos x="connsiteX18840" y="connsiteY18840"/>
              </a:cxn>
              <a:cxn ang="0">
                <a:pos x="connsiteX18841" y="connsiteY18841"/>
              </a:cxn>
              <a:cxn ang="0">
                <a:pos x="connsiteX18842" y="connsiteY18842"/>
              </a:cxn>
              <a:cxn ang="0">
                <a:pos x="connsiteX18843" y="connsiteY18843"/>
              </a:cxn>
              <a:cxn ang="0">
                <a:pos x="connsiteX18844" y="connsiteY18844"/>
              </a:cxn>
              <a:cxn ang="0">
                <a:pos x="connsiteX18845" y="connsiteY18845"/>
              </a:cxn>
              <a:cxn ang="0">
                <a:pos x="connsiteX18846" y="connsiteY18846"/>
              </a:cxn>
              <a:cxn ang="0">
                <a:pos x="connsiteX18847" y="connsiteY18847"/>
              </a:cxn>
              <a:cxn ang="0">
                <a:pos x="connsiteX18848" y="connsiteY18848"/>
              </a:cxn>
              <a:cxn ang="0">
                <a:pos x="connsiteX18849" y="connsiteY18849"/>
              </a:cxn>
              <a:cxn ang="0">
                <a:pos x="connsiteX18850" y="connsiteY18850"/>
              </a:cxn>
              <a:cxn ang="0">
                <a:pos x="connsiteX18851" y="connsiteY18851"/>
              </a:cxn>
              <a:cxn ang="0">
                <a:pos x="connsiteX18852" y="connsiteY18852"/>
              </a:cxn>
              <a:cxn ang="0">
                <a:pos x="connsiteX18853" y="connsiteY18853"/>
              </a:cxn>
              <a:cxn ang="0">
                <a:pos x="connsiteX18854" y="connsiteY18854"/>
              </a:cxn>
              <a:cxn ang="0">
                <a:pos x="connsiteX18855" y="connsiteY18855"/>
              </a:cxn>
              <a:cxn ang="0">
                <a:pos x="connsiteX18856" y="connsiteY18856"/>
              </a:cxn>
              <a:cxn ang="0">
                <a:pos x="connsiteX18857" y="connsiteY18857"/>
              </a:cxn>
              <a:cxn ang="0">
                <a:pos x="connsiteX18858" y="connsiteY18858"/>
              </a:cxn>
              <a:cxn ang="0">
                <a:pos x="connsiteX18859" y="connsiteY18859"/>
              </a:cxn>
              <a:cxn ang="0">
                <a:pos x="connsiteX18860" y="connsiteY18860"/>
              </a:cxn>
              <a:cxn ang="0">
                <a:pos x="connsiteX18861" y="connsiteY18861"/>
              </a:cxn>
              <a:cxn ang="0">
                <a:pos x="connsiteX18862" y="connsiteY18862"/>
              </a:cxn>
              <a:cxn ang="0">
                <a:pos x="connsiteX18863" y="connsiteY18863"/>
              </a:cxn>
              <a:cxn ang="0">
                <a:pos x="connsiteX18864" y="connsiteY18864"/>
              </a:cxn>
              <a:cxn ang="0">
                <a:pos x="connsiteX18865" y="connsiteY18865"/>
              </a:cxn>
              <a:cxn ang="0">
                <a:pos x="connsiteX18866" y="connsiteY18866"/>
              </a:cxn>
              <a:cxn ang="0">
                <a:pos x="connsiteX18867" y="connsiteY18867"/>
              </a:cxn>
              <a:cxn ang="0">
                <a:pos x="connsiteX18868" y="connsiteY18868"/>
              </a:cxn>
              <a:cxn ang="0">
                <a:pos x="connsiteX18869" y="connsiteY18869"/>
              </a:cxn>
              <a:cxn ang="0">
                <a:pos x="connsiteX18870" y="connsiteY18870"/>
              </a:cxn>
              <a:cxn ang="0">
                <a:pos x="connsiteX18871" y="connsiteY18871"/>
              </a:cxn>
              <a:cxn ang="0">
                <a:pos x="connsiteX18872" y="connsiteY18872"/>
              </a:cxn>
              <a:cxn ang="0">
                <a:pos x="connsiteX18873" y="connsiteY18873"/>
              </a:cxn>
              <a:cxn ang="0">
                <a:pos x="connsiteX18874" y="connsiteY18874"/>
              </a:cxn>
              <a:cxn ang="0">
                <a:pos x="connsiteX18875" y="connsiteY18875"/>
              </a:cxn>
              <a:cxn ang="0">
                <a:pos x="connsiteX18876" y="connsiteY18876"/>
              </a:cxn>
              <a:cxn ang="0">
                <a:pos x="connsiteX18877" y="connsiteY18877"/>
              </a:cxn>
              <a:cxn ang="0">
                <a:pos x="connsiteX18878" y="connsiteY18878"/>
              </a:cxn>
              <a:cxn ang="0">
                <a:pos x="connsiteX18879" y="connsiteY18879"/>
              </a:cxn>
              <a:cxn ang="0">
                <a:pos x="connsiteX18880" y="connsiteY18880"/>
              </a:cxn>
              <a:cxn ang="0">
                <a:pos x="connsiteX18881" y="connsiteY18881"/>
              </a:cxn>
              <a:cxn ang="0">
                <a:pos x="connsiteX18882" y="connsiteY18882"/>
              </a:cxn>
              <a:cxn ang="0">
                <a:pos x="connsiteX18883" y="connsiteY18883"/>
              </a:cxn>
              <a:cxn ang="0">
                <a:pos x="connsiteX18884" y="connsiteY18884"/>
              </a:cxn>
              <a:cxn ang="0">
                <a:pos x="connsiteX18885" y="connsiteY18885"/>
              </a:cxn>
              <a:cxn ang="0">
                <a:pos x="connsiteX18886" y="connsiteY18886"/>
              </a:cxn>
              <a:cxn ang="0">
                <a:pos x="connsiteX18887" y="connsiteY18887"/>
              </a:cxn>
              <a:cxn ang="0">
                <a:pos x="connsiteX18888" y="connsiteY18888"/>
              </a:cxn>
              <a:cxn ang="0">
                <a:pos x="connsiteX18889" y="connsiteY18889"/>
              </a:cxn>
              <a:cxn ang="0">
                <a:pos x="connsiteX18890" y="connsiteY18890"/>
              </a:cxn>
              <a:cxn ang="0">
                <a:pos x="connsiteX18891" y="connsiteY18891"/>
              </a:cxn>
              <a:cxn ang="0">
                <a:pos x="connsiteX18892" y="connsiteY18892"/>
              </a:cxn>
              <a:cxn ang="0">
                <a:pos x="connsiteX18893" y="connsiteY18893"/>
              </a:cxn>
              <a:cxn ang="0">
                <a:pos x="connsiteX18894" y="connsiteY18894"/>
              </a:cxn>
              <a:cxn ang="0">
                <a:pos x="connsiteX18895" y="connsiteY18895"/>
              </a:cxn>
              <a:cxn ang="0">
                <a:pos x="connsiteX18896" y="connsiteY18896"/>
              </a:cxn>
              <a:cxn ang="0">
                <a:pos x="connsiteX18897" y="connsiteY18897"/>
              </a:cxn>
              <a:cxn ang="0">
                <a:pos x="connsiteX18898" y="connsiteY18898"/>
              </a:cxn>
              <a:cxn ang="0">
                <a:pos x="connsiteX18899" y="connsiteY18899"/>
              </a:cxn>
              <a:cxn ang="0">
                <a:pos x="connsiteX18900" y="connsiteY18900"/>
              </a:cxn>
              <a:cxn ang="0">
                <a:pos x="connsiteX18901" y="connsiteY18901"/>
              </a:cxn>
              <a:cxn ang="0">
                <a:pos x="connsiteX18902" y="connsiteY18902"/>
              </a:cxn>
              <a:cxn ang="0">
                <a:pos x="connsiteX18903" y="connsiteY18903"/>
              </a:cxn>
              <a:cxn ang="0">
                <a:pos x="connsiteX18904" y="connsiteY18904"/>
              </a:cxn>
              <a:cxn ang="0">
                <a:pos x="connsiteX18905" y="connsiteY18905"/>
              </a:cxn>
              <a:cxn ang="0">
                <a:pos x="connsiteX18906" y="connsiteY18906"/>
              </a:cxn>
              <a:cxn ang="0">
                <a:pos x="connsiteX18907" y="connsiteY18907"/>
              </a:cxn>
              <a:cxn ang="0">
                <a:pos x="connsiteX18908" y="connsiteY18908"/>
              </a:cxn>
              <a:cxn ang="0">
                <a:pos x="connsiteX18909" y="connsiteY18909"/>
              </a:cxn>
              <a:cxn ang="0">
                <a:pos x="connsiteX18910" y="connsiteY18910"/>
              </a:cxn>
              <a:cxn ang="0">
                <a:pos x="connsiteX18911" y="connsiteY18911"/>
              </a:cxn>
              <a:cxn ang="0">
                <a:pos x="connsiteX18912" y="connsiteY18912"/>
              </a:cxn>
              <a:cxn ang="0">
                <a:pos x="connsiteX18913" y="connsiteY18913"/>
              </a:cxn>
              <a:cxn ang="0">
                <a:pos x="connsiteX18914" y="connsiteY18914"/>
              </a:cxn>
              <a:cxn ang="0">
                <a:pos x="connsiteX18915" y="connsiteY18915"/>
              </a:cxn>
              <a:cxn ang="0">
                <a:pos x="connsiteX18916" y="connsiteY18916"/>
              </a:cxn>
              <a:cxn ang="0">
                <a:pos x="connsiteX18917" y="connsiteY18917"/>
              </a:cxn>
              <a:cxn ang="0">
                <a:pos x="connsiteX18918" y="connsiteY18918"/>
              </a:cxn>
              <a:cxn ang="0">
                <a:pos x="connsiteX18919" y="connsiteY18919"/>
              </a:cxn>
              <a:cxn ang="0">
                <a:pos x="connsiteX18920" y="connsiteY18920"/>
              </a:cxn>
              <a:cxn ang="0">
                <a:pos x="connsiteX18921" y="connsiteY18921"/>
              </a:cxn>
              <a:cxn ang="0">
                <a:pos x="connsiteX18922" y="connsiteY18922"/>
              </a:cxn>
              <a:cxn ang="0">
                <a:pos x="connsiteX18923" y="connsiteY18923"/>
              </a:cxn>
              <a:cxn ang="0">
                <a:pos x="connsiteX18924" y="connsiteY18924"/>
              </a:cxn>
              <a:cxn ang="0">
                <a:pos x="connsiteX18925" y="connsiteY18925"/>
              </a:cxn>
              <a:cxn ang="0">
                <a:pos x="connsiteX18926" y="connsiteY18926"/>
              </a:cxn>
              <a:cxn ang="0">
                <a:pos x="connsiteX18927" y="connsiteY18927"/>
              </a:cxn>
              <a:cxn ang="0">
                <a:pos x="connsiteX18928" y="connsiteY18928"/>
              </a:cxn>
              <a:cxn ang="0">
                <a:pos x="connsiteX18929" y="connsiteY18929"/>
              </a:cxn>
              <a:cxn ang="0">
                <a:pos x="connsiteX18930" y="connsiteY18930"/>
              </a:cxn>
              <a:cxn ang="0">
                <a:pos x="connsiteX18931" y="connsiteY18931"/>
              </a:cxn>
              <a:cxn ang="0">
                <a:pos x="connsiteX18932" y="connsiteY18932"/>
              </a:cxn>
              <a:cxn ang="0">
                <a:pos x="connsiteX18933" y="connsiteY18933"/>
              </a:cxn>
              <a:cxn ang="0">
                <a:pos x="connsiteX18934" y="connsiteY18934"/>
              </a:cxn>
              <a:cxn ang="0">
                <a:pos x="connsiteX18935" y="connsiteY18935"/>
              </a:cxn>
              <a:cxn ang="0">
                <a:pos x="connsiteX18936" y="connsiteY18936"/>
              </a:cxn>
              <a:cxn ang="0">
                <a:pos x="connsiteX18937" y="connsiteY18937"/>
              </a:cxn>
              <a:cxn ang="0">
                <a:pos x="connsiteX18938" y="connsiteY18938"/>
              </a:cxn>
              <a:cxn ang="0">
                <a:pos x="connsiteX18939" y="connsiteY18939"/>
              </a:cxn>
              <a:cxn ang="0">
                <a:pos x="connsiteX18940" y="connsiteY18940"/>
              </a:cxn>
              <a:cxn ang="0">
                <a:pos x="connsiteX18941" y="connsiteY18941"/>
              </a:cxn>
              <a:cxn ang="0">
                <a:pos x="connsiteX18942" y="connsiteY18942"/>
              </a:cxn>
              <a:cxn ang="0">
                <a:pos x="connsiteX18943" y="connsiteY18943"/>
              </a:cxn>
              <a:cxn ang="0">
                <a:pos x="connsiteX18944" y="connsiteY18944"/>
              </a:cxn>
              <a:cxn ang="0">
                <a:pos x="connsiteX18945" y="connsiteY18945"/>
              </a:cxn>
              <a:cxn ang="0">
                <a:pos x="connsiteX18946" y="connsiteY18946"/>
              </a:cxn>
              <a:cxn ang="0">
                <a:pos x="connsiteX18947" y="connsiteY18947"/>
              </a:cxn>
              <a:cxn ang="0">
                <a:pos x="connsiteX18948" y="connsiteY18948"/>
              </a:cxn>
              <a:cxn ang="0">
                <a:pos x="connsiteX18949" y="connsiteY18949"/>
              </a:cxn>
              <a:cxn ang="0">
                <a:pos x="connsiteX18950" y="connsiteY18950"/>
              </a:cxn>
              <a:cxn ang="0">
                <a:pos x="connsiteX18951" y="connsiteY18951"/>
              </a:cxn>
              <a:cxn ang="0">
                <a:pos x="connsiteX18952" y="connsiteY18952"/>
              </a:cxn>
              <a:cxn ang="0">
                <a:pos x="connsiteX18953" y="connsiteY18953"/>
              </a:cxn>
              <a:cxn ang="0">
                <a:pos x="connsiteX18954" y="connsiteY18954"/>
              </a:cxn>
              <a:cxn ang="0">
                <a:pos x="connsiteX18955" y="connsiteY18955"/>
              </a:cxn>
              <a:cxn ang="0">
                <a:pos x="connsiteX18956" y="connsiteY18956"/>
              </a:cxn>
              <a:cxn ang="0">
                <a:pos x="connsiteX18957" y="connsiteY18957"/>
              </a:cxn>
              <a:cxn ang="0">
                <a:pos x="connsiteX18958" y="connsiteY18958"/>
              </a:cxn>
              <a:cxn ang="0">
                <a:pos x="connsiteX18959" y="connsiteY18959"/>
              </a:cxn>
              <a:cxn ang="0">
                <a:pos x="connsiteX18960" y="connsiteY18960"/>
              </a:cxn>
              <a:cxn ang="0">
                <a:pos x="connsiteX18961" y="connsiteY18961"/>
              </a:cxn>
              <a:cxn ang="0">
                <a:pos x="connsiteX18962" y="connsiteY18962"/>
              </a:cxn>
              <a:cxn ang="0">
                <a:pos x="connsiteX18963" y="connsiteY18963"/>
              </a:cxn>
              <a:cxn ang="0">
                <a:pos x="connsiteX18964" y="connsiteY18964"/>
              </a:cxn>
              <a:cxn ang="0">
                <a:pos x="connsiteX18965" y="connsiteY18965"/>
              </a:cxn>
              <a:cxn ang="0">
                <a:pos x="connsiteX18966" y="connsiteY18966"/>
              </a:cxn>
              <a:cxn ang="0">
                <a:pos x="connsiteX18967" y="connsiteY18967"/>
              </a:cxn>
              <a:cxn ang="0">
                <a:pos x="connsiteX18968" y="connsiteY18968"/>
              </a:cxn>
              <a:cxn ang="0">
                <a:pos x="connsiteX18969" y="connsiteY18969"/>
              </a:cxn>
              <a:cxn ang="0">
                <a:pos x="connsiteX18970" y="connsiteY18970"/>
              </a:cxn>
              <a:cxn ang="0">
                <a:pos x="connsiteX18971" y="connsiteY18971"/>
              </a:cxn>
              <a:cxn ang="0">
                <a:pos x="connsiteX18972" y="connsiteY18972"/>
              </a:cxn>
              <a:cxn ang="0">
                <a:pos x="connsiteX18973" y="connsiteY18973"/>
              </a:cxn>
              <a:cxn ang="0">
                <a:pos x="connsiteX18974" y="connsiteY18974"/>
              </a:cxn>
              <a:cxn ang="0">
                <a:pos x="connsiteX18975" y="connsiteY18975"/>
              </a:cxn>
              <a:cxn ang="0">
                <a:pos x="connsiteX18976" y="connsiteY18976"/>
              </a:cxn>
              <a:cxn ang="0">
                <a:pos x="connsiteX18977" y="connsiteY18977"/>
              </a:cxn>
              <a:cxn ang="0">
                <a:pos x="connsiteX18978" y="connsiteY18978"/>
              </a:cxn>
              <a:cxn ang="0">
                <a:pos x="connsiteX18979" y="connsiteY18979"/>
              </a:cxn>
              <a:cxn ang="0">
                <a:pos x="connsiteX18980" y="connsiteY18980"/>
              </a:cxn>
              <a:cxn ang="0">
                <a:pos x="connsiteX18981" y="connsiteY18981"/>
              </a:cxn>
              <a:cxn ang="0">
                <a:pos x="connsiteX18982" y="connsiteY18982"/>
              </a:cxn>
              <a:cxn ang="0">
                <a:pos x="connsiteX18983" y="connsiteY18983"/>
              </a:cxn>
              <a:cxn ang="0">
                <a:pos x="connsiteX18984" y="connsiteY18984"/>
              </a:cxn>
              <a:cxn ang="0">
                <a:pos x="connsiteX18985" y="connsiteY18985"/>
              </a:cxn>
              <a:cxn ang="0">
                <a:pos x="connsiteX18986" y="connsiteY18986"/>
              </a:cxn>
              <a:cxn ang="0">
                <a:pos x="connsiteX18987" y="connsiteY18987"/>
              </a:cxn>
              <a:cxn ang="0">
                <a:pos x="connsiteX18988" y="connsiteY18988"/>
              </a:cxn>
              <a:cxn ang="0">
                <a:pos x="connsiteX18989" y="connsiteY18989"/>
              </a:cxn>
              <a:cxn ang="0">
                <a:pos x="connsiteX18990" y="connsiteY18990"/>
              </a:cxn>
              <a:cxn ang="0">
                <a:pos x="connsiteX18991" y="connsiteY18991"/>
              </a:cxn>
              <a:cxn ang="0">
                <a:pos x="connsiteX18992" y="connsiteY18992"/>
              </a:cxn>
              <a:cxn ang="0">
                <a:pos x="connsiteX18993" y="connsiteY18993"/>
              </a:cxn>
              <a:cxn ang="0">
                <a:pos x="connsiteX18994" y="connsiteY18994"/>
              </a:cxn>
              <a:cxn ang="0">
                <a:pos x="connsiteX18995" y="connsiteY18995"/>
              </a:cxn>
              <a:cxn ang="0">
                <a:pos x="connsiteX18996" y="connsiteY18996"/>
              </a:cxn>
              <a:cxn ang="0">
                <a:pos x="connsiteX18997" y="connsiteY18997"/>
              </a:cxn>
              <a:cxn ang="0">
                <a:pos x="connsiteX18998" y="connsiteY18998"/>
              </a:cxn>
              <a:cxn ang="0">
                <a:pos x="connsiteX18999" y="connsiteY18999"/>
              </a:cxn>
              <a:cxn ang="0">
                <a:pos x="connsiteX19000" y="connsiteY19000"/>
              </a:cxn>
              <a:cxn ang="0">
                <a:pos x="connsiteX19001" y="connsiteY19001"/>
              </a:cxn>
              <a:cxn ang="0">
                <a:pos x="connsiteX19002" y="connsiteY19002"/>
              </a:cxn>
              <a:cxn ang="0">
                <a:pos x="connsiteX19003" y="connsiteY19003"/>
              </a:cxn>
              <a:cxn ang="0">
                <a:pos x="connsiteX19004" y="connsiteY19004"/>
              </a:cxn>
              <a:cxn ang="0">
                <a:pos x="connsiteX19005" y="connsiteY19005"/>
              </a:cxn>
              <a:cxn ang="0">
                <a:pos x="connsiteX19006" y="connsiteY19006"/>
              </a:cxn>
              <a:cxn ang="0">
                <a:pos x="connsiteX19007" y="connsiteY19007"/>
              </a:cxn>
              <a:cxn ang="0">
                <a:pos x="connsiteX19008" y="connsiteY19008"/>
              </a:cxn>
              <a:cxn ang="0">
                <a:pos x="connsiteX19009" y="connsiteY19009"/>
              </a:cxn>
              <a:cxn ang="0">
                <a:pos x="connsiteX19010" y="connsiteY19010"/>
              </a:cxn>
              <a:cxn ang="0">
                <a:pos x="connsiteX19011" y="connsiteY19011"/>
              </a:cxn>
              <a:cxn ang="0">
                <a:pos x="connsiteX19012" y="connsiteY19012"/>
              </a:cxn>
              <a:cxn ang="0">
                <a:pos x="connsiteX19013" y="connsiteY19013"/>
              </a:cxn>
              <a:cxn ang="0">
                <a:pos x="connsiteX19014" y="connsiteY19014"/>
              </a:cxn>
              <a:cxn ang="0">
                <a:pos x="connsiteX19015" y="connsiteY19015"/>
              </a:cxn>
              <a:cxn ang="0">
                <a:pos x="connsiteX19016" y="connsiteY19016"/>
              </a:cxn>
              <a:cxn ang="0">
                <a:pos x="connsiteX19017" y="connsiteY19017"/>
              </a:cxn>
              <a:cxn ang="0">
                <a:pos x="connsiteX19018" y="connsiteY19018"/>
              </a:cxn>
              <a:cxn ang="0">
                <a:pos x="connsiteX19019" y="connsiteY19019"/>
              </a:cxn>
              <a:cxn ang="0">
                <a:pos x="connsiteX19020" y="connsiteY19020"/>
              </a:cxn>
              <a:cxn ang="0">
                <a:pos x="connsiteX19021" y="connsiteY19021"/>
              </a:cxn>
              <a:cxn ang="0">
                <a:pos x="connsiteX19022" y="connsiteY19022"/>
              </a:cxn>
              <a:cxn ang="0">
                <a:pos x="connsiteX19023" y="connsiteY19023"/>
              </a:cxn>
              <a:cxn ang="0">
                <a:pos x="connsiteX19024" y="connsiteY19024"/>
              </a:cxn>
              <a:cxn ang="0">
                <a:pos x="connsiteX19025" y="connsiteY19025"/>
              </a:cxn>
              <a:cxn ang="0">
                <a:pos x="connsiteX19026" y="connsiteY19026"/>
              </a:cxn>
              <a:cxn ang="0">
                <a:pos x="connsiteX19027" y="connsiteY19027"/>
              </a:cxn>
              <a:cxn ang="0">
                <a:pos x="connsiteX19028" y="connsiteY19028"/>
              </a:cxn>
              <a:cxn ang="0">
                <a:pos x="connsiteX19029" y="connsiteY19029"/>
              </a:cxn>
              <a:cxn ang="0">
                <a:pos x="connsiteX19030" y="connsiteY19030"/>
              </a:cxn>
              <a:cxn ang="0">
                <a:pos x="connsiteX19031" y="connsiteY19031"/>
              </a:cxn>
              <a:cxn ang="0">
                <a:pos x="connsiteX19032" y="connsiteY19032"/>
              </a:cxn>
              <a:cxn ang="0">
                <a:pos x="connsiteX19033" y="connsiteY19033"/>
              </a:cxn>
              <a:cxn ang="0">
                <a:pos x="connsiteX19034" y="connsiteY19034"/>
              </a:cxn>
              <a:cxn ang="0">
                <a:pos x="connsiteX19035" y="connsiteY19035"/>
              </a:cxn>
              <a:cxn ang="0">
                <a:pos x="connsiteX19036" y="connsiteY19036"/>
              </a:cxn>
              <a:cxn ang="0">
                <a:pos x="connsiteX19037" y="connsiteY19037"/>
              </a:cxn>
              <a:cxn ang="0">
                <a:pos x="connsiteX19038" y="connsiteY19038"/>
              </a:cxn>
              <a:cxn ang="0">
                <a:pos x="connsiteX19039" y="connsiteY19039"/>
              </a:cxn>
              <a:cxn ang="0">
                <a:pos x="connsiteX19040" y="connsiteY19040"/>
              </a:cxn>
              <a:cxn ang="0">
                <a:pos x="connsiteX19041" y="connsiteY19041"/>
              </a:cxn>
              <a:cxn ang="0">
                <a:pos x="connsiteX19042" y="connsiteY19042"/>
              </a:cxn>
              <a:cxn ang="0">
                <a:pos x="connsiteX19043" y="connsiteY19043"/>
              </a:cxn>
              <a:cxn ang="0">
                <a:pos x="connsiteX19044" y="connsiteY19044"/>
              </a:cxn>
              <a:cxn ang="0">
                <a:pos x="connsiteX19045" y="connsiteY19045"/>
              </a:cxn>
              <a:cxn ang="0">
                <a:pos x="connsiteX19046" y="connsiteY19046"/>
              </a:cxn>
              <a:cxn ang="0">
                <a:pos x="connsiteX19047" y="connsiteY19047"/>
              </a:cxn>
              <a:cxn ang="0">
                <a:pos x="connsiteX19048" y="connsiteY19048"/>
              </a:cxn>
              <a:cxn ang="0">
                <a:pos x="connsiteX19049" y="connsiteY19049"/>
              </a:cxn>
              <a:cxn ang="0">
                <a:pos x="connsiteX19050" y="connsiteY19050"/>
              </a:cxn>
              <a:cxn ang="0">
                <a:pos x="connsiteX19051" y="connsiteY19051"/>
              </a:cxn>
              <a:cxn ang="0">
                <a:pos x="connsiteX19052" y="connsiteY19052"/>
              </a:cxn>
              <a:cxn ang="0">
                <a:pos x="connsiteX19053" y="connsiteY19053"/>
              </a:cxn>
              <a:cxn ang="0">
                <a:pos x="connsiteX19054" y="connsiteY19054"/>
              </a:cxn>
              <a:cxn ang="0">
                <a:pos x="connsiteX19055" y="connsiteY19055"/>
              </a:cxn>
              <a:cxn ang="0">
                <a:pos x="connsiteX19056" y="connsiteY19056"/>
              </a:cxn>
              <a:cxn ang="0">
                <a:pos x="connsiteX19057" y="connsiteY19057"/>
              </a:cxn>
              <a:cxn ang="0">
                <a:pos x="connsiteX19058" y="connsiteY19058"/>
              </a:cxn>
              <a:cxn ang="0">
                <a:pos x="connsiteX19059" y="connsiteY19059"/>
              </a:cxn>
              <a:cxn ang="0">
                <a:pos x="connsiteX19060" y="connsiteY19060"/>
              </a:cxn>
              <a:cxn ang="0">
                <a:pos x="connsiteX19061" y="connsiteY19061"/>
              </a:cxn>
              <a:cxn ang="0">
                <a:pos x="connsiteX19062" y="connsiteY19062"/>
              </a:cxn>
              <a:cxn ang="0">
                <a:pos x="connsiteX19063" y="connsiteY19063"/>
              </a:cxn>
              <a:cxn ang="0">
                <a:pos x="connsiteX19064" y="connsiteY19064"/>
              </a:cxn>
              <a:cxn ang="0">
                <a:pos x="connsiteX19065" y="connsiteY19065"/>
              </a:cxn>
              <a:cxn ang="0">
                <a:pos x="connsiteX19066" y="connsiteY19066"/>
              </a:cxn>
              <a:cxn ang="0">
                <a:pos x="connsiteX19067" y="connsiteY19067"/>
              </a:cxn>
              <a:cxn ang="0">
                <a:pos x="connsiteX19068" y="connsiteY19068"/>
              </a:cxn>
              <a:cxn ang="0">
                <a:pos x="connsiteX19069" y="connsiteY19069"/>
              </a:cxn>
              <a:cxn ang="0">
                <a:pos x="connsiteX19070" y="connsiteY19070"/>
              </a:cxn>
              <a:cxn ang="0">
                <a:pos x="connsiteX19071" y="connsiteY19071"/>
              </a:cxn>
              <a:cxn ang="0">
                <a:pos x="connsiteX19072" y="connsiteY19072"/>
              </a:cxn>
              <a:cxn ang="0">
                <a:pos x="connsiteX19073" y="connsiteY19073"/>
              </a:cxn>
              <a:cxn ang="0">
                <a:pos x="connsiteX19074" y="connsiteY19074"/>
              </a:cxn>
              <a:cxn ang="0">
                <a:pos x="connsiteX19075" y="connsiteY19075"/>
              </a:cxn>
              <a:cxn ang="0">
                <a:pos x="connsiteX19076" y="connsiteY19076"/>
              </a:cxn>
              <a:cxn ang="0">
                <a:pos x="connsiteX19077" y="connsiteY19077"/>
              </a:cxn>
              <a:cxn ang="0">
                <a:pos x="connsiteX19078" y="connsiteY19078"/>
              </a:cxn>
              <a:cxn ang="0">
                <a:pos x="connsiteX19079" y="connsiteY19079"/>
              </a:cxn>
              <a:cxn ang="0">
                <a:pos x="connsiteX19080" y="connsiteY19080"/>
              </a:cxn>
              <a:cxn ang="0">
                <a:pos x="connsiteX19081" y="connsiteY19081"/>
              </a:cxn>
              <a:cxn ang="0">
                <a:pos x="connsiteX19082" y="connsiteY19082"/>
              </a:cxn>
              <a:cxn ang="0">
                <a:pos x="connsiteX19083" y="connsiteY19083"/>
              </a:cxn>
              <a:cxn ang="0">
                <a:pos x="connsiteX19084" y="connsiteY19084"/>
              </a:cxn>
              <a:cxn ang="0">
                <a:pos x="connsiteX19085" y="connsiteY19085"/>
              </a:cxn>
              <a:cxn ang="0">
                <a:pos x="connsiteX19086" y="connsiteY19086"/>
              </a:cxn>
              <a:cxn ang="0">
                <a:pos x="connsiteX19087" y="connsiteY19087"/>
              </a:cxn>
              <a:cxn ang="0">
                <a:pos x="connsiteX19088" y="connsiteY19088"/>
              </a:cxn>
              <a:cxn ang="0">
                <a:pos x="connsiteX19089" y="connsiteY19089"/>
              </a:cxn>
              <a:cxn ang="0">
                <a:pos x="connsiteX19090" y="connsiteY19090"/>
              </a:cxn>
              <a:cxn ang="0">
                <a:pos x="connsiteX19091" y="connsiteY19091"/>
              </a:cxn>
              <a:cxn ang="0">
                <a:pos x="connsiteX19092" y="connsiteY19092"/>
              </a:cxn>
              <a:cxn ang="0">
                <a:pos x="connsiteX19093" y="connsiteY19093"/>
              </a:cxn>
              <a:cxn ang="0">
                <a:pos x="connsiteX19094" y="connsiteY19094"/>
              </a:cxn>
              <a:cxn ang="0">
                <a:pos x="connsiteX19095" y="connsiteY19095"/>
              </a:cxn>
              <a:cxn ang="0">
                <a:pos x="connsiteX19096" y="connsiteY19096"/>
              </a:cxn>
              <a:cxn ang="0">
                <a:pos x="connsiteX19097" y="connsiteY19097"/>
              </a:cxn>
              <a:cxn ang="0">
                <a:pos x="connsiteX19098" y="connsiteY19098"/>
              </a:cxn>
              <a:cxn ang="0">
                <a:pos x="connsiteX19099" y="connsiteY19099"/>
              </a:cxn>
              <a:cxn ang="0">
                <a:pos x="connsiteX19100" y="connsiteY19100"/>
              </a:cxn>
              <a:cxn ang="0">
                <a:pos x="connsiteX19101" y="connsiteY19101"/>
              </a:cxn>
              <a:cxn ang="0">
                <a:pos x="connsiteX19102" y="connsiteY19102"/>
              </a:cxn>
              <a:cxn ang="0">
                <a:pos x="connsiteX19103" y="connsiteY19103"/>
              </a:cxn>
              <a:cxn ang="0">
                <a:pos x="connsiteX19104" y="connsiteY19104"/>
              </a:cxn>
              <a:cxn ang="0">
                <a:pos x="connsiteX19105" y="connsiteY19105"/>
              </a:cxn>
              <a:cxn ang="0">
                <a:pos x="connsiteX19106" y="connsiteY19106"/>
              </a:cxn>
              <a:cxn ang="0">
                <a:pos x="connsiteX19107" y="connsiteY19107"/>
              </a:cxn>
              <a:cxn ang="0">
                <a:pos x="connsiteX19108" y="connsiteY19108"/>
              </a:cxn>
              <a:cxn ang="0">
                <a:pos x="connsiteX19109" y="connsiteY19109"/>
              </a:cxn>
              <a:cxn ang="0">
                <a:pos x="connsiteX19110" y="connsiteY19110"/>
              </a:cxn>
              <a:cxn ang="0">
                <a:pos x="connsiteX19111" y="connsiteY19111"/>
              </a:cxn>
              <a:cxn ang="0">
                <a:pos x="connsiteX19112" y="connsiteY19112"/>
              </a:cxn>
              <a:cxn ang="0">
                <a:pos x="connsiteX19113" y="connsiteY19113"/>
              </a:cxn>
              <a:cxn ang="0">
                <a:pos x="connsiteX19114" y="connsiteY19114"/>
              </a:cxn>
              <a:cxn ang="0">
                <a:pos x="connsiteX19115" y="connsiteY19115"/>
              </a:cxn>
              <a:cxn ang="0">
                <a:pos x="connsiteX19116" y="connsiteY19116"/>
              </a:cxn>
              <a:cxn ang="0">
                <a:pos x="connsiteX19117" y="connsiteY19117"/>
              </a:cxn>
              <a:cxn ang="0">
                <a:pos x="connsiteX19118" y="connsiteY19118"/>
              </a:cxn>
              <a:cxn ang="0">
                <a:pos x="connsiteX19119" y="connsiteY19119"/>
              </a:cxn>
              <a:cxn ang="0">
                <a:pos x="connsiteX19120" y="connsiteY19120"/>
              </a:cxn>
              <a:cxn ang="0">
                <a:pos x="connsiteX19121" y="connsiteY19121"/>
              </a:cxn>
              <a:cxn ang="0">
                <a:pos x="connsiteX19122" y="connsiteY19122"/>
              </a:cxn>
              <a:cxn ang="0">
                <a:pos x="connsiteX19123" y="connsiteY19123"/>
              </a:cxn>
              <a:cxn ang="0">
                <a:pos x="connsiteX19124" y="connsiteY19124"/>
              </a:cxn>
              <a:cxn ang="0">
                <a:pos x="connsiteX19125" y="connsiteY19125"/>
              </a:cxn>
              <a:cxn ang="0">
                <a:pos x="connsiteX19126" y="connsiteY19126"/>
              </a:cxn>
              <a:cxn ang="0">
                <a:pos x="connsiteX19127" y="connsiteY19127"/>
              </a:cxn>
              <a:cxn ang="0">
                <a:pos x="connsiteX19128" y="connsiteY19128"/>
              </a:cxn>
              <a:cxn ang="0">
                <a:pos x="connsiteX19129" y="connsiteY19129"/>
              </a:cxn>
              <a:cxn ang="0">
                <a:pos x="connsiteX19130" y="connsiteY19130"/>
              </a:cxn>
              <a:cxn ang="0">
                <a:pos x="connsiteX19131" y="connsiteY19131"/>
              </a:cxn>
              <a:cxn ang="0">
                <a:pos x="connsiteX19132" y="connsiteY19132"/>
              </a:cxn>
              <a:cxn ang="0">
                <a:pos x="connsiteX19133" y="connsiteY19133"/>
              </a:cxn>
              <a:cxn ang="0">
                <a:pos x="connsiteX19134" y="connsiteY19134"/>
              </a:cxn>
              <a:cxn ang="0">
                <a:pos x="connsiteX19135" y="connsiteY19135"/>
              </a:cxn>
              <a:cxn ang="0">
                <a:pos x="connsiteX19136" y="connsiteY19136"/>
              </a:cxn>
              <a:cxn ang="0">
                <a:pos x="connsiteX19137" y="connsiteY19137"/>
              </a:cxn>
              <a:cxn ang="0">
                <a:pos x="connsiteX19138" y="connsiteY19138"/>
              </a:cxn>
              <a:cxn ang="0">
                <a:pos x="connsiteX19139" y="connsiteY19139"/>
              </a:cxn>
              <a:cxn ang="0">
                <a:pos x="connsiteX19140" y="connsiteY19140"/>
              </a:cxn>
              <a:cxn ang="0">
                <a:pos x="connsiteX19141" y="connsiteY19141"/>
              </a:cxn>
              <a:cxn ang="0">
                <a:pos x="connsiteX19142" y="connsiteY19142"/>
              </a:cxn>
              <a:cxn ang="0">
                <a:pos x="connsiteX19143" y="connsiteY19143"/>
              </a:cxn>
              <a:cxn ang="0">
                <a:pos x="connsiteX19144" y="connsiteY19144"/>
              </a:cxn>
              <a:cxn ang="0">
                <a:pos x="connsiteX19145" y="connsiteY19145"/>
              </a:cxn>
              <a:cxn ang="0">
                <a:pos x="connsiteX19146" y="connsiteY19146"/>
              </a:cxn>
              <a:cxn ang="0">
                <a:pos x="connsiteX19147" y="connsiteY19147"/>
              </a:cxn>
              <a:cxn ang="0">
                <a:pos x="connsiteX19148" y="connsiteY19148"/>
              </a:cxn>
              <a:cxn ang="0">
                <a:pos x="connsiteX19149" y="connsiteY19149"/>
              </a:cxn>
              <a:cxn ang="0">
                <a:pos x="connsiteX19150" y="connsiteY19150"/>
              </a:cxn>
              <a:cxn ang="0">
                <a:pos x="connsiteX19151" y="connsiteY19151"/>
              </a:cxn>
              <a:cxn ang="0">
                <a:pos x="connsiteX19152" y="connsiteY19152"/>
              </a:cxn>
              <a:cxn ang="0">
                <a:pos x="connsiteX19153" y="connsiteY19153"/>
              </a:cxn>
              <a:cxn ang="0">
                <a:pos x="connsiteX19154" y="connsiteY19154"/>
              </a:cxn>
              <a:cxn ang="0">
                <a:pos x="connsiteX19155" y="connsiteY19155"/>
              </a:cxn>
              <a:cxn ang="0">
                <a:pos x="connsiteX19156" y="connsiteY19156"/>
              </a:cxn>
              <a:cxn ang="0">
                <a:pos x="connsiteX19157" y="connsiteY19157"/>
              </a:cxn>
              <a:cxn ang="0">
                <a:pos x="connsiteX19158" y="connsiteY19158"/>
              </a:cxn>
              <a:cxn ang="0">
                <a:pos x="connsiteX19159" y="connsiteY19159"/>
              </a:cxn>
              <a:cxn ang="0">
                <a:pos x="connsiteX19160" y="connsiteY19160"/>
              </a:cxn>
              <a:cxn ang="0">
                <a:pos x="connsiteX19161" y="connsiteY19161"/>
              </a:cxn>
              <a:cxn ang="0">
                <a:pos x="connsiteX19162" y="connsiteY19162"/>
              </a:cxn>
              <a:cxn ang="0">
                <a:pos x="connsiteX19163" y="connsiteY19163"/>
              </a:cxn>
              <a:cxn ang="0">
                <a:pos x="connsiteX19164" y="connsiteY19164"/>
              </a:cxn>
              <a:cxn ang="0">
                <a:pos x="connsiteX19165" y="connsiteY19165"/>
              </a:cxn>
              <a:cxn ang="0">
                <a:pos x="connsiteX19166" y="connsiteY19166"/>
              </a:cxn>
              <a:cxn ang="0">
                <a:pos x="connsiteX19167" y="connsiteY19167"/>
              </a:cxn>
              <a:cxn ang="0">
                <a:pos x="connsiteX19168" y="connsiteY19168"/>
              </a:cxn>
              <a:cxn ang="0">
                <a:pos x="connsiteX19169" y="connsiteY19169"/>
              </a:cxn>
              <a:cxn ang="0">
                <a:pos x="connsiteX19170" y="connsiteY19170"/>
              </a:cxn>
              <a:cxn ang="0">
                <a:pos x="connsiteX19171" y="connsiteY19171"/>
              </a:cxn>
              <a:cxn ang="0">
                <a:pos x="connsiteX19172" y="connsiteY19172"/>
              </a:cxn>
              <a:cxn ang="0">
                <a:pos x="connsiteX19173" y="connsiteY19173"/>
              </a:cxn>
              <a:cxn ang="0">
                <a:pos x="connsiteX19174" y="connsiteY19174"/>
              </a:cxn>
              <a:cxn ang="0">
                <a:pos x="connsiteX19175" y="connsiteY19175"/>
              </a:cxn>
              <a:cxn ang="0">
                <a:pos x="connsiteX19176" y="connsiteY19176"/>
              </a:cxn>
              <a:cxn ang="0">
                <a:pos x="connsiteX19177" y="connsiteY19177"/>
              </a:cxn>
              <a:cxn ang="0">
                <a:pos x="connsiteX19178" y="connsiteY19178"/>
              </a:cxn>
              <a:cxn ang="0">
                <a:pos x="connsiteX19179" y="connsiteY19179"/>
              </a:cxn>
              <a:cxn ang="0">
                <a:pos x="connsiteX19180" y="connsiteY19180"/>
              </a:cxn>
              <a:cxn ang="0">
                <a:pos x="connsiteX19181" y="connsiteY19181"/>
              </a:cxn>
              <a:cxn ang="0">
                <a:pos x="connsiteX19182" y="connsiteY19182"/>
              </a:cxn>
              <a:cxn ang="0">
                <a:pos x="connsiteX19183" y="connsiteY19183"/>
              </a:cxn>
              <a:cxn ang="0">
                <a:pos x="connsiteX19184" y="connsiteY19184"/>
              </a:cxn>
              <a:cxn ang="0">
                <a:pos x="connsiteX19185" y="connsiteY19185"/>
              </a:cxn>
              <a:cxn ang="0">
                <a:pos x="connsiteX19186" y="connsiteY19186"/>
              </a:cxn>
              <a:cxn ang="0">
                <a:pos x="connsiteX19187" y="connsiteY19187"/>
              </a:cxn>
              <a:cxn ang="0">
                <a:pos x="connsiteX19188" y="connsiteY19188"/>
              </a:cxn>
              <a:cxn ang="0">
                <a:pos x="connsiteX19189" y="connsiteY19189"/>
              </a:cxn>
              <a:cxn ang="0">
                <a:pos x="connsiteX19190" y="connsiteY19190"/>
              </a:cxn>
              <a:cxn ang="0">
                <a:pos x="connsiteX19191" y="connsiteY19191"/>
              </a:cxn>
              <a:cxn ang="0">
                <a:pos x="connsiteX19192" y="connsiteY19192"/>
              </a:cxn>
              <a:cxn ang="0">
                <a:pos x="connsiteX19193" y="connsiteY19193"/>
              </a:cxn>
              <a:cxn ang="0">
                <a:pos x="connsiteX19194" y="connsiteY19194"/>
              </a:cxn>
              <a:cxn ang="0">
                <a:pos x="connsiteX19195" y="connsiteY19195"/>
              </a:cxn>
              <a:cxn ang="0">
                <a:pos x="connsiteX19196" y="connsiteY19196"/>
              </a:cxn>
              <a:cxn ang="0">
                <a:pos x="connsiteX19197" y="connsiteY19197"/>
              </a:cxn>
              <a:cxn ang="0">
                <a:pos x="connsiteX19198" y="connsiteY19198"/>
              </a:cxn>
              <a:cxn ang="0">
                <a:pos x="connsiteX19199" y="connsiteY19199"/>
              </a:cxn>
              <a:cxn ang="0">
                <a:pos x="connsiteX19200" y="connsiteY19200"/>
              </a:cxn>
              <a:cxn ang="0">
                <a:pos x="connsiteX19201" y="connsiteY19201"/>
              </a:cxn>
              <a:cxn ang="0">
                <a:pos x="connsiteX19202" y="connsiteY19202"/>
              </a:cxn>
              <a:cxn ang="0">
                <a:pos x="connsiteX19203" y="connsiteY19203"/>
              </a:cxn>
              <a:cxn ang="0">
                <a:pos x="connsiteX19204" y="connsiteY19204"/>
              </a:cxn>
              <a:cxn ang="0">
                <a:pos x="connsiteX19205" y="connsiteY19205"/>
              </a:cxn>
              <a:cxn ang="0">
                <a:pos x="connsiteX19206" y="connsiteY19206"/>
              </a:cxn>
              <a:cxn ang="0">
                <a:pos x="connsiteX19207" y="connsiteY19207"/>
              </a:cxn>
              <a:cxn ang="0">
                <a:pos x="connsiteX19208" y="connsiteY19208"/>
              </a:cxn>
              <a:cxn ang="0">
                <a:pos x="connsiteX19209" y="connsiteY19209"/>
              </a:cxn>
              <a:cxn ang="0">
                <a:pos x="connsiteX19210" y="connsiteY19210"/>
              </a:cxn>
              <a:cxn ang="0">
                <a:pos x="connsiteX19211" y="connsiteY19211"/>
              </a:cxn>
              <a:cxn ang="0">
                <a:pos x="connsiteX19212" y="connsiteY19212"/>
              </a:cxn>
              <a:cxn ang="0">
                <a:pos x="connsiteX19213" y="connsiteY19213"/>
              </a:cxn>
              <a:cxn ang="0">
                <a:pos x="connsiteX19214" y="connsiteY19214"/>
              </a:cxn>
              <a:cxn ang="0">
                <a:pos x="connsiteX19215" y="connsiteY19215"/>
              </a:cxn>
              <a:cxn ang="0">
                <a:pos x="connsiteX19216" y="connsiteY19216"/>
              </a:cxn>
              <a:cxn ang="0">
                <a:pos x="connsiteX19217" y="connsiteY19217"/>
              </a:cxn>
              <a:cxn ang="0">
                <a:pos x="connsiteX19218" y="connsiteY19218"/>
              </a:cxn>
              <a:cxn ang="0">
                <a:pos x="connsiteX19219" y="connsiteY19219"/>
              </a:cxn>
              <a:cxn ang="0">
                <a:pos x="connsiteX19220" y="connsiteY19220"/>
              </a:cxn>
              <a:cxn ang="0">
                <a:pos x="connsiteX19221" y="connsiteY19221"/>
              </a:cxn>
              <a:cxn ang="0">
                <a:pos x="connsiteX19222" y="connsiteY19222"/>
              </a:cxn>
              <a:cxn ang="0">
                <a:pos x="connsiteX19223" y="connsiteY19223"/>
              </a:cxn>
              <a:cxn ang="0">
                <a:pos x="connsiteX19224" y="connsiteY19224"/>
              </a:cxn>
              <a:cxn ang="0">
                <a:pos x="connsiteX19225" y="connsiteY19225"/>
              </a:cxn>
              <a:cxn ang="0">
                <a:pos x="connsiteX19226" y="connsiteY19226"/>
              </a:cxn>
              <a:cxn ang="0">
                <a:pos x="connsiteX19227" y="connsiteY19227"/>
              </a:cxn>
              <a:cxn ang="0">
                <a:pos x="connsiteX19228" y="connsiteY19228"/>
              </a:cxn>
              <a:cxn ang="0">
                <a:pos x="connsiteX19229" y="connsiteY19229"/>
              </a:cxn>
              <a:cxn ang="0">
                <a:pos x="connsiteX19230" y="connsiteY19230"/>
              </a:cxn>
              <a:cxn ang="0">
                <a:pos x="connsiteX19231" y="connsiteY19231"/>
              </a:cxn>
              <a:cxn ang="0">
                <a:pos x="connsiteX19232" y="connsiteY19232"/>
              </a:cxn>
              <a:cxn ang="0">
                <a:pos x="connsiteX19233" y="connsiteY19233"/>
              </a:cxn>
              <a:cxn ang="0">
                <a:pos x="connsiteX19234" y="connsiteY19234"/>
              </a:cxn>
              <a:cxn ang="0">
                <a:pos x="connsiteX19235" y="connsiteY19235"/>
              </a:cxn>
              <a:cxn ang="0">
                <a:pos x="connsiteX19236" y="connsiteY19236"/>
              </a:cxn>
              <a:cxn ang="0">
                <a:pos x="connsiteX19237" y="connsiteY19237"/>
              </a:cxn>
              <a:cxn ang="0">
                <a:pos x="connsiteX19238" y="connsiteY19238"/>
              </a:cxn>
              <a:cxn ang="0">
                <a:pos x="connsiteX19239" y="connsiteY19239"/>
              </a:cxn>
              <a:cxn ang="0">
                <a:pos x="connsiteX19240" y="connsiteY19240"/>
              </a:cxn>
              <a:cxn ang="0">
                <a:pos x="connsiteX19241" y="connsiteY19241"/>
              </a:cxn>
              <a:cxn ang="0">
                <a:pos x="connsiteX19242" y="connsiteY19242"/>
              </a:cxn>
              <a:cxn ang="0">
                <a:pos x="connsiteX19243" y="connsiteY19243"/>
              </a:cxn>
              <a:cxn ang="0">
                <a:pos x="connsiteX19244" y="connsiteY19244"/>
              </a:cxn>
              <a:cxn ang="0">
                <a:pos x="connsiteX19245" y="connsiteY19245"/>
              </a:cxn>
              <a:cxn ang="0">
                <a:pos x="connsiteX19246" y="connsiteY19246"/>
              </a:cxn>
              <a:cxn ang="0">
                <a:pos x="connsiteX19247" y="connsiteY19247"/>
              </a:cxn>
              <a:cxn ang="0">
                <a:pos x="connsiteX19248" y="connsiteY19248"/>
              </a:cxn>
              <a:cxn ang="0">
                <a:pos x="connsiteX19249" y="connsiteY19249"/>
              </a:cxn>
              <a:cxn ang="0">
                <a:pos x="connsiteX19250" y="connsiteY19250"/>
              </a:cxn>
              <a:cxn ang="0">
                <a:pos x="connsiteX19251" y="connsiteY19251"/>
              </a:cxn>
              <a:cxn ang="0">
                <a:pos x="connsiteX19252" y="connsiteY19252"/>
              </a:cxn>
              <a:cxn ang="0">
                <a:pos x="connsiteX19253" y="connsiteY19253"/>
              </a:cxn>
              <a:cxn ang="0">
                <a:pos x="connsiteX19254" y="connsiteY19254"/>
              </a:cxn>
              <a:cxn ang="0">
                <a:pos x="connsiteX19255" y="connsiteY19255"/>
              </a:cxn>
              <a:cxn ang="0">
                <a:pos x="connsiteX19256" y="connsiteY19256"/>
              </a:cxn>
              <a:cxn ang="0">
                <a:pos x="connsiteX19257" y="connsiteY19257"/>
              </a:cxn>
              <a:cxn ang="0">
                <a:pos x="connsiteX19258" y="connsiteY19258"/>
              </a:cxn>
              <a:cxn ang="0">
                <a:pos x="connsiteX19259" y="connsiteY19259"/>
              </a:cxn>
              <a:cxn ang="0">
                <a:pos x="connsiteX19260" y="connsiteY19260"/>
              </a:cxn>
              <a:cxn ang="0">
                <a:pos x="connsiteX19261" y="connsiteY19261"/>
              </a:cxn>
              <a:cxn ang="0">
                <a:pos x="connsiteX19262" y="connsiteY19262"/>
              </a:cxn>
              <a:cxn ang="0">
                <a:pos x="connsiteX19263" y="connsiteY19263"/>
              </a:cxn>
              <a:cxn ang="0">
                <a:pos x="connsiteX19264" y="connsiteY19264"/>
              </a:cxn>
              <a:cxn ang="0">
                <a:pos x="connsiteX19265" y="connsiteY19265"/>
              </a:cxn>
              <a:cxn ang="0">
                <a:pos x="connsiteX19266" y="connsiteY19266"/>
              </a:cxn>
              <a:cxn ang="0">
                <a:pos x="connsiteX19267" y="connsiteY19267"/>
              </a:cxn>
              <a:cxn ang="0">
                <a:pos x="connsiteX19268" y="connsiteY19268"/>
              </a:cxn>
              <a:cxn ang="0">
                <a:pos x="connsiteX19269" y="connsiteY19269"/>
              </a:cxn>
              <a:cxn ang="0">
                <a:pos x="connsiteX19270" y="connsiteY19270"/>
              </a:cxn>
            </a:cxnLst>
            <a:rect l="l" t="t" r="r" b="b"/>
            <a:pathLst>
              <a:path w="21624131" h="13294492">
                <a:moveTo>
                  <a:pt x="14864992" y="11319753"/>
                </a:moveTo>
                <a:cubicBezTo>
                  <a:pt x="14915927" y="11305874"/>
                  <a:pt x="14962230" y="11342885"/>
                  <a:pt x="14971491" y="11407657"/>
                </a:cubicBezTo>
                <a:cubicBezTo>
                  <a:pt x="14980752" y="11477054"/>
                  <a:pt x="14943709" y="11551078"/>
                  <a:pt x="14892774" y="11574210"/>
                </a:cubicBezTo>
                <a:cubicBezTo>
                  <a:pt x="14837210" y="11592716"/>
                  <a:pt x="14786275" y="11551077"/>
                  <a:pt x="14781645" y="11477054"/>
                </a:cubicBezTo>
                <a:cubicBezTo>
                  <a:pt x="14772384" y="11407657"/>
                  <a:pt x="14814058" y="11333633"/>
                  <a:pt x="14864992" y="11319753"/>
                </a:cubicBezTo>
                <a:close/>
                <a:moveTo>
                  <a:pt x="14495043" y="11415314"/>
                </a:moveTo>
                <a:cubicBezTo>
                  <a:pt x="14545977" y="11405998"/>
                  <a:pt x="14601542" y="11457235"/>
                  <a:pt x="14606172" y="11527105"/>
                </a:cubicBezTo>
                <a:cubicBezTo>
                  <a:pt x="14615433" y="11596975"/>
                  <a:pt x="14578390" y="11666844"/>
                  <a:pt x="14522825" y="11676161"/>
                </a:cubicBezTo>
                <a:cubicBezTo>
                  <a:pt x="14471891" y="11690135"/>
                  <a:pt x="14425587" y="11643555"/>
                  <a:pt x="14416326" y="11573685"/>
                </a:cubicBezTo>
                <a:cubicBezTo>
                  <a:pt x="14407065" y="11499157"/>
                  <a:pt x="14444108" y="11429288"/>
                  <a:pt x="14495043" y="11415314"/>
                </a:cubicBezTo>
                <a:close/>
                <a:moveTo>
                  <a:pt x="15225680" y="11179534"/>
                </a:moveTo>
                <a:cubicBezTo>
                  <a:pt x="15276614" y="11151628"/>
                  <a:pt x="15327548" y="11188836"/>
                  <a:pt x="15336810" y="11258602"/>
                </a:cubicBezTo>
                <a:cubicBezTo>
                  <a:pt x="15346070" y="11323717"/>
                  <a:pt x="15304396" y="11402785"/>
                  <a:pt x="15253462" y="11426040"/>
                </a:cubicBezTo>
                <a:cubicBezTo>
                  <a:pt x="15202527" y="11449295"/>
                  <a:pt x="15156224" y="11416737"/>
                  <a:pt x="15146963" y="11351623"/>
                </a:cubicBezTo>
                <a:cubicBezTo>
                  <a:pt x="15137702" y="11281857"/>
                  <a:pt x="15170116" y="11202789"/>
                  <a:pt x="15225680" y="11179534"/>
                </a:cubicBezTo>
                <a:close/>
                <a:moveTo>
                  <a:pt x="14132558" y="11468238"/>
                </a:moveTo>
                <a:cubicBezTo>
                  <a:pt x="14187687" y="11468238"/>
                  <a:pt x="14238221" y="11523326"/>
                  <a:pt x="14242815" y="11596776"/>
                </a:cubicBezTo>
                <a:cubicBezTo>
                  <a:pt x="14247409" y="11665637"/>
                  <a:pt x="14206064" y="11725315"/>
                  <a:pt x="14155529" y="11725315"/>
                </a:cubicBezTo>
                <a:cubicBezTo>
                  <a:pt x="14100400" y="11725315"/>
                  <a:pt x="14054460" y="11670227"/>
                  <a:pt x="14049866" y="11596776"/>
                </a:cubicBezTo>
                <a:cubicBezTo>
                  <a:pt x="14049866" y="11532508"/>
                  <a:pt x="14086618" y="11472827"/>
                  <a:pt x="14132558" y="11468238"/>
                </a:cubicBezTo>
                <a:close/>
                <a:moveTo>
                  <a:pt x="15590660" y="11003568"/>
                </a:moveTo>
                <a:cubicBezTo>
                  <a:pt x="15641399" y="10975735"/>
                  <a:pt x="15692138" y="11003569"/>
                  <a:pt x="15701364" y="11068514"/>
                </a:cubicBezTo>
                <a:cubicBezTo>
                  <a:pt x="15705976" y="11133459"/>
                  <a:pt x="15669075" y="11212322"/>
                  <a:pt x="15613724" y="11240156"/>
                </a:cubicBezTo>
                <a:cubicBezTo>
                  <a:pt x="15562985" y="11267989"/>
                  <a:pt x="15521471" y="11240156"/>
                  <a:pt x="15512246" y="11175210"/>
                </a:cubicBezTo>
                <a:cubicBezTo>
                  <a:pt x="15503022" y="11110265"/>
                  <a:pt x="15539922" y="11031402"/>
                  <a:pt x="15590660" y="11003568"/>
                </a:cubicBezTo>
                <a:close/>
                <a:moveTo>
                  <a:pt x="13732025" y="11486864"/>
                </a:moveTo>
                <a:cubicBezTo>
                  <a:pt x="13742516" y="11480123"/>
                  <a:pt x="13754381" y="11476354"/>
                  <a:pt x="13767115" y="11476354"/>
                </a:cubicBezTo>
                <a:cubicBezTo>
                  <a:pt x="13822679" y="11476354"/>
                  <a:pt x="13873613" y="11541299"/>
                  <a:pt x="13878244" y="11610884"/>
                </a:cubicBezTo>
                <a:cubicBezTo>
                  <a:pt x="13887505" y="11680468"/>
                  <a:pt x="13845831" y="11736136"/>
                  <a:pt x="13794897" y="11731498"/>
                </a:cubicBezTo>
                <a:cubicBezTo>
                  <a:pt x="13743962" y="11726858"/>
                  <a:pt x="13697658" y="11675830"/>
                  <a:pt x="13688397" y="11606245"/>
                </a:cubicBezTo>
                <a:cubicBezTo>
                  <a:pt x="13681452" y="11554057"/>
                  <a:pt x="13700552" y="11507087"/>
                  <a:pt x="13732025" y="11486864"/>
                </a:cubicBezTo>
                <a:close/>
                <a:moveTo>
                  <a:pt x="15993383" y="10786358"/>
                </a:moveTo>
                <a:cubicBezTo>
                  <a:pt x="16029490" y="10783313"/>
                  <a:pt x="16059761" y="10810277"/>
                  <a:pt x="16066680" y="10855508"/>
                </a:cubicBezTo>
                <a:cubicBezTo>
                  <a:pt x="16071292" y="10915813"/>
                  <a:pt x="16034392" y="10994676"/>
                  <a:pt x="15983653" y="11027149"/>
                </a:cubicBezTo>
                <a:cubicBezTo>
                  <a:pt x="15928301" y="11059622"/>
                  <a:pt x="15886789" y="11036427"/>
                  <a:pt x="15877563" y="10976120"/>
                </a:cubicBezTo>
                <a:cubicBezTo>
                  <a:pt x="15868338" y="10911175"/>
                  <a:pt x="15905239" y="10832313"/>
                  <a:pt x="15955978" y="10799840"/>
                </a:cubicBezTo>
                <a:cubicBezTo>
                  <a:pt x="15968662" y="10791721"/>
                  <a:pt x="15981347" y="10787373"/>
                  <a:pt x="15993383" y="10786358"/>
                </a:cubicBezTo>
                <a:close/>
                <a:moveTo>
                  <a:pt x="14655205" y="11124955"/>
                </a:moveTo>
                <a:cubicBezTo>
                  <a:pt x="14706432" y="11111038"/>
                  <a:pt x="14753002" y="11157428"/>
                  <a:pt x="14762315" y="11227013"/>
                </a:cubicBezTo>
                <a:cubicBezTo>
                  <a:pt x="14766972" y="11301235"/>
                  <a:pt x="14734373" y="11370820"/>
                  <a:pt x="14683147" y="11384738"/>
                </a:cubicBezTo>
                <a:cubicBezTo>
                  <a:pt x="14631921" y="11403293"/>
                  <a:pt x="14576039" y="11347625"/>
                  <a:pt x="14571380" y="11273402"/>
                </a:cubicBezTo>
                <a:cubicBezTo>
                  <a:pt x="14566724" y="11203818"/>
                  <a:pt x="14603979" y="11134233"/>
                  <a:pt x="14655205" y="11124955"/>
                </a:cubicBezTo>
                <a:close/>
                <a:moveTo>
                  <a:pt x="15016976" y="11009603"/>
                </a:moveTo>
                <a:cubicBezTo>
                  <a:pt x="15067715" y="10986558"/>
                  <a:pt x="15113841" y="11028037"/>
                  <a:pt x="15123066" y="11092560"/>
                </a:cubicBezTo>
                <a:cubicBezTo>
                  <a:pt x="15132291" y="11166301"/>
                  <a:pt x="15100003" y="11244650"/>
                  <a:pt x="15044652" y="11263085"/>
                </a:cubicBezTo>
                <a:cubicBezTo>
                  <a:pt x="14993913" y="11281520"/>
                  <a:pt x="14947787" y="11240041"/>
                  <a:pt x="14938561" y="11170909"/>
                </a:cubicBezTo>
                <a:cubicBezTo>
                  <a:pt x="14929336" y="11106387"/>
                  <a:pt x="14966237" y="11028038"/>
                  <a:pt x="15016976" y="11009603"/>
                </a:cubicBezTo>
                <a:close/>
                <a:moveTo>
                  <a:pt x="16363539" y="10563738"/>
                </a:moveTo>
                <a:cubicBezTo>
                  <a:pt x="16399286" y="10559152"/>
                  <a:pt x="16428573" y="10582734"/>
                  <a:pt x="16432018" y="10624655"/>
                </a:cubicBezTo>
                <a:cubicBezTo>
                  <a:pt x="16436612" y="10685209"/>
                  <a:pt x="16399861" y="10759737"/>
                  <a:pt x="16344732" y="10797001"/>
                </a:cubicBezTo>
                <a:cubicBezTo>
                  <a:pt x="16289604" y="10829607"/>
                  <a:pt x="16243663" y="10806317"/>
                  <a:pt x="16243663" y="10741105"/>
                </a:cubicBezTo>
                <a:cubicBezTo>
                  <a:pt x="16239069" y="10680552"/>
                  <a:pt x="16275822" y="10606023"/>
                  <a:pt x="16326356" y="10578075"/>
                </a:cubicBezTo>
                <a:cubicBezTo>
                  <a:pt x="16338989" y="10569924"/>
                  <a:pt x="16351623" y="10565266"/>
                  <a:pt x="16363539" y="10563738"/>
                </a:cubicBezTo>
                <a:close/>
                <a:moveTo>
                  <a:pt x="14289886" y="11194125"/>
                </a:moveTo>
                <a:cubicBezTo>
                  <a:pt x="14345770" y="11189513"/>
                  <a:pt x="14387682" y="11240263"/>
                  <a:pt x="14396996" y="11314080"/>
                </a:cubicBezTo>
                <a:cubicBezTo>
                  <a:pt x="14401653" y="11387898"/>
                  <a:pt x="14369054" y="11452488"/>
                  <a:pt x="14317828" y="11461715"/>
                </a:cubicBezTo>
                <a:cubicBezTo>
                  <a:pt x="14266602" y="11470942"/>
                  <a:pt x="14215376" y="11410966"/>
                  <a:pt x="14210719" y="11337148"/>
                </a:cubicBezTo>
                <a:cubicBezTo>
                  <a:pt x="14201405" y="11263331"/>
                  <a:pt x="14238660" y="11203353"/>
                  <a:pt x="14289886" y="11194125"/>
                </a:cubicBezTo>
                <a:close/>
                <a:moveTo>
                  <a:pt x="15387353" y="10855568"/>
                </a:moveTo>
                <a:cubicBezTo>
                  <a:pt x="15442481" y="10832313"/>
                  <a:pt x="15483826" y="10869521"/>
                  <a:pt x="15493014" y="10939287"/>
                </a:cubicBezTo>
                <a:cubicBezTo>
                  <a:pt x="15497608" y="11004401"/>
                  <a:pt x="15460856" y="11078818"/>
                  <a:pt x="15410322" y="11106724"/>
                </a:cubicBezTo>
                <a:cubicBezTo>
                  <a:pt x="15359788" y="11129979"/>
                  <a:pt x="15309253" y="11088120"/>
                  <a:pt x="15304659" y="11018354"/>
                </a:cubicBezTo>
                <a:cubicBezTo>
                  <a:pt x="15300065" y="10948588"/>
                  <a:pt x="15336818" y="10878823"/>
                  <a:pt x="15387353" y="10855568"/>
                </a:cubicBezTo>
                <a:close/>
                <a:moveTo>
                  <a:pt x="13373788" y="11459407"/>
                </a:moveTo>
                <a:cubicBezTo>
                  <a:pt x="13384094" y="11454746"/>
                  <a:pt x="13395338" y="11452738"/>
                  <a:pt x="13406870" y="11453885"/>
                </a:cubicBezTo>
                <a:cubicBezTo>
                  <a:pt x="13457608" y="11463066"/>
                  <a:pt x="13508347" y="11527335"/>
                  <a:pt x="13512959" y="11591604"/>
                </a:cubicBezTo>
                <a:cubicBezTo>
                  <a:pt x="13522184" y="11660464"/>
                  <a:pt x="13480670" y="11706371"/>
                  <a:pt x="13429932" y="11697190"/>
                </a:cubicBezTo>
                <a:cubicBezTo>
                  <a:pt x="13374580" y="11688008"/>
                  <a:pt x="13328455" y="11623739"/>
                  <a:pt x="13323841" y="11559469"/>
                </a:cubicBezTo>
                <a:cubicBezTo>
                  <a:pt x="13320382" y="11511267"/>
                  <a:pt x="13342869" y="11473395"/>
                  <a:pt x="13373788" y="11459407"/>
                </a:cubicBezTo>
                <a:close/>
                <a:moveTo>
                  <a:pt x="15752670" y="10681289"/>
                </a:moveTo>
                <a:cubicBezTo>
                  <a:pt x="15803205" y="10653711"/>
                  <a:pt x="15849145" y="10681289"/>
                  <a:pt x="15858333" y="10745634"/>
                </a:cubicBezTo>
                <a:cubicBezTo>
                  <a:pt x="15862927" y="10805380"/>
                  <a:pt x="15830770" y="10878918"/>
                  <a:pt x="15780235" y="10911090"/>
                </a:cubicBezTo>
                <a:cubicBezTo>
                  <a:pt x="15729701" y="10943262"/>
                  <a:pt x="15674572" y="10911090"/>
                  <a:pt x="15669980" y="10846745"/>
                </a:cubicBezTo>
                <a:cubicBezTo>
                  <a:pt x="15665384" y="10782402"/>
                  <a:pt x="15702136" y="10708865"/>
                  <a:pt x="15752670" y="10681289"/>
                </a:cubicBezTo>
                <a:close/>
                <a:moveTo>
                  <a:pt x="13929981" y="11227397"/>
                </a:moveTo>
                <a:cubicBezTo>
                  <a:pt x="13981207" y="11227398"/>
                  <a:pt x="14027776" y="11282825"/>
                  <a:pt x="14032434" y="11356729"/>
                </a:cubicBezTo>
                <a:cubicBezTo>
                  <a:pt x="14041747" y="11426014"/>
                  <a:pt x="14009149" y="11486059"/>
                  <a:pt x="13957922" y="11490680"/>
                </a:cubicBezTo>
                <a:cubicBezTo>
                  <a:pt x="13902040" y="11495298"/>
                  <a:pt x="13850813" y="11430633"/>
                  <a:pt x="13846156" y="11356728"/>
                </a:cubicBezTo>
                <a:cubicBezTo>
                  <a:pt x="13841499" y="11287444"/>
                  <a:pt x="13878755" y="11232016"/>
                  <a:pt x="13929981" y="11227397"/>
                </a:cubicBezTo>
                <a:close/>
                <a:moveTo>
                  <a:pt x="16731307" y="10324697"/>
                </a:moveTo>
                <a:cubicBezTo>
                  <a:pt x="16765251" y="10319282"/>
                  <a:pt x="16794657" y="10336603"/>
                  <a:pt x="16798117" y="10374710"/>
                </a:cubicBezTo>
                <a:cubicBezTo>
                  <a:pt x="16807341" y="10425519"/>
                  <a:pt x="16770441" y="10504043"/>
                  <a:pt x="16715089" y="10540994"/>
                </a:cubicBezTo>
                <a:cubicBezTo>
                  <a:pt x="16664350" y="10577945"/>
                  <a:pt x="16613613" y="10564089"/>
                  <a:pt x="16609000" y="10504043"/>
                </a:cubicBezTo>
                <a:cubicBezTo>
                  <a:pt x="16604387" y="10448614"/>
                  <a:pt x="16641287" y="10370092"/>
                  <a:pt x="16696640" y="10337758"/>
                </a:cubicBezTo>
                <a:cubicBezTo>
                  <a:pt x="16708172" y="10330831"/>
                  <a:pt x="16719990" y="10326500"/>
                  <a:pt x="16731307" y="10324697"/>
                </a:cubicBezTo>
                <a:close/>
                <a:moveTo>
                  <a:pt x="16122583" y="10476001"/>
                </a:moveTo>
                <a:cubicBezTo>
                  <a:pt x="16177711" y="10448052"/>
                  <a:pt x="16219058" y="10476000"/>
                  <a:pt x="16223650" y="10536554"/>
                </a:cubicBezTo>
                <a:cubicBezTo>
                  <a:pt x="16228245" y="10597107"/>
                  <a:pt x="16191493" y="10671636"/>
                  <a:pt x="16140958" y="10704242"/>
                </a:cubicBezTo>
                <a:cubicBezTo>
                  <a:pt x="16090424" y="10732189"/>
                  <a:pt x="16044484" y="10704242"/>
                  <a:pt x="16035296" y="10648346"/>
                </a:cubicBezTo>
                <a:cubicBezTo>
                  <a:pt x="16030702" y="10583134"/>
                  <a:pt x="16072048" y="10503949"/>
                  <a:pt x="16122583" y="10476001"/>
                </a:cubicBezTo>
                <a:close/>
                <a:moveTo>
                  <a:pt x="13006598" y="11404607"/>
                </a:moveTo>
                <a:cubicBezTo>
                  <a:pt x="13017047" y="11400560"/>
                  <a:pt x="13028867" y="11399405"/>
                  <a:pt x="13041552" y="11401717"/>
                </a:cubicBezTo>
                <a:cubicBezTo>
                  <a:pt x="13092291" y="11410967"/>
                  <a:pt x="13143029" y="11475716"/>
                  <a:pt x="13152254" y="11540464"/>
                </a:cubicBezTo>
                <a:cubicBezTo>
                  <a:pt x="13156867" y="11605213"/>
                  <a:pt x="13119966" y="11646837"/>
                  <a:pt x="13064615" y="11632962"/>
                </a:cubicBezTo>
                <a:cubicBezTo>
                  <a:pt x="13013876" y="11623712"/>
                  <a:pt x="12967750" y="11563589"/>
                  <a:pt x="12963137" y="11503465"/>
                </a:cubicBezTo>
                <a:cubicBezTo>
                  <a:pt x="12956219" y="11454903"/>
                  <a:pt x="12975245" y="11416746"/>
                  <a:pt x="13006598" y="11404607"/>
                </a:cubicBezTo>
                <a:close/>
                <a:moveTo>
                  <a:pt x="13528581" y="11238301"/>
                </a:moveTo>
                <a:cubicBezTo>
                  <a:pt x="13539061" y="11233136"/>
                  <a:pt x="13550833" y="11230841"/>
                  <a:pt x="13563467" y="11231988"/>
                </a:cubicBezTo>
                <a:cubicBezTo>
                  <a:pt x="13618596" y="11231988"/>
                  <a:pt x="13659942" y="11287075"/>
                  <a:pt x="13669130" y="11360526"/>
                </a:cubicBezTo>
                <a:cubicBezTo>
                  <a:pt x="13673724" y="11429386"/>
                  <a:pt x="13641565" y="11484474"/>
                  <a:pt x="13591031" y="11479883"/>
                </a:cubicBezTo>
                <a:cubicBezTo>
                  <a:pt x="13540496" y="11479883"/>
                  <a:pt x="13485370" y="11415615"/>
                  <a:pt x="13480774" y="11346754"/>
                </a:cubicBezTo>
                <a:cubicBezTo>
                  <a:pt x="13477329" y="11295109"/>
                  <a:pt x="13497141" y="11253794"/>
                  <a:pt x="13528581" y="11238301"/>
                </a:cubicBezTo>
                <a:close/>
                <a:moveTo>
                  <a:pt x="14818261" y="10813720"/>
                </a:moveTo>
                <a:cubicBezTo>
                  <a:pt x="14868795" y="10799840"/>
                  <a:pt x="14914735" y="10846105"/>
                  <a:pt x="14919329" y="10915502"/>
                </a:cubicBezTo>
                <a:cubicBezTo>
                  <a:pt x="14923923" y="10989526"/>
                  <a:pt x="14887171" y="11058923"/>
                  <a:pt x="14836637" y="11072803"/>
                </a:cubicBezTo>
                <a:cubicBezTo>
                  <a:pt x="14786103" y="11086682"/>
                  <a:pt x="14740162" y="11040417"/>
                  <a:pt x="14735568" y="10966393"/>
                </a:cubicBezTo>
                <a:cubicBezTo>
                  <a:pt x="14726381" y="10896996"/>
                  <a:pt x="14763132" y="10827598"/>
                  <a:pt x="14818261" y="10813720"/>
                </a:cubicBezTo>
                <a:close/>
                <a:moveTo>
                  <a:pt x="15174726" y="10690287"/>
                </a:moveTo>
                <a:cubicBezTo>
                  <a:pt x="15230078" y="10667244"/>
                  <a:pt x="15276205" y="10704114"/>
                  <a:pt x="15285429" y="10773245"/>
                </a:cubicBezTo>
                <a:cubicBezTo>
                  <a:pt x="15294654" y="10837768"/>
                  <a:pt x="15257754" y="10916117"/>
                  <a:pt x="15207015" y="10939161"/>
                </a:cubicBezTo>
                <a:cubicBezTo>
                  <a:pt x="15156276" y="10962204"/>
                  <a:pt x="15110150" y="10925334"/>
                  <a:pt x="15100924" y="10856203"/>
                </a:cubicBezTo>
                <a:cubicBezTo>
                  <a:pt x="15091699" y="10787072"/>
                  <a:pt x="15123989" y="10713331"/>
                  <a:pt x="15174726" y="10690287"/>
                </a:cubicBezTo>
                <a:close/>
                <a:moveTo>
                  <a:pt x="14448703" y="10901099"/>
                </a:moveTo>
                <a:cubicBezTo>
                  <a:pt x="14499441" y="10891846"/>
                  <a:pt x="14545568" y="10942738"/>
                  <a:pt x="14554793" y="11012135"/>
                </a:cubicBezTo>
                <a:cubicBezTo>
                  <a:pt x="14564018" y="11086159"/>
                  <a:pt x="14527117" y="11155556"/>
                  <a:pt x="14476379" y="11164808"/>
                </a:cubicBezTo>
                <a:cubicBezTo>
                  <a:pt x="14425641" y="11178689"/>
                  <a:pt x="14379513" y="11127797"/>
                  <a:pt x="14370289" y="11053773"/>
                </a:cubicBezTo>
                <a:cubicBezTo>
                  <a:pt x="14361063" y="10979749"/>
                  <a:pt x="14397964" y="10910353"/>
                  <a:pt x="14448703" y="10901099"/>
                </a:cubicBezTo>
                <a:close/>
                <a:moveTo>
                  <a:pt x="17094751" y="10082291"/>
                </a:moveTo>
                <a:cubicBezTo>
                  <a:pt x="17130859" y="10072753"/>
                  <a:pt x="17161131" y="10089229"/>
                  <a:pt x="17168049" y="10123916"/>
                </a:cubicBezTo>
                <a:cubicBezTo>
                  <a:pt x="17172662" y="10174790"/>
                  <a:pt x="17135759" y="10244163"/>
                  <a:pt x="17080409" y="10281161"/>
                </a:cubicBezTo>
                <a:cubicBezTo>
                  <a:pt x="17029670" y="10318161"/>
                  <a:pt x="16983543" y="10308912"/>
                  <a:pt x="16974320" y="10262663"/>
                </a:cubicBezTo>
                <a:cubicBezTo>
                  <a:pt x="16969705" y="10207164"/>
                  <a:pt x="17001995" y="10137791"/>
                  <a:pt x="17057347" y="10100791"/>
                </a:cubicBezTo>
                <a:cubicBezTo>
                  <a:pt x="17070031" y="10091539"/>
                  <a:pt x="17082716" y="10085470"/>
                  <a:pt x="17094751" y="10082291"/>
                </a:cubicBezTo>
                <a:close/>
                <a:moveTo>
                  <a:pt x="16524886" y="10249013"/>
                </a:moveTo>
                <a:cubicBezTo>
                  <a:pt x="16559481" y="10243150"/>
                  <a:pt x="16586291" y="10263994"/>
                  <a:pt x="16589752" y="10305687"/>
                </a:cubicBezTo>
                <a:cubicBezTo>
                  <a:pt x="16598976" y="10361277"/>
                  <a:pt x="16562077" y="10430763"/>
                  <a:pt x="16511338" y="10467823"/>
                </a:cubicBezTo>
                <a:cubicBezTo>
                  <a:pt x="16460597" y="10504882"/>
                  <a:pt x="16409860" y="10481720"/>
                  <a:pt x="16405246" y="10421498"/>
                </a:cubicBezTo>
                <a:cubicBezTo>
                  <a:pt x="16396022" y="10365907"/>
                  <a:pt x="16437535" y="10291789"/>
                  <a:pt x="16488273" y="10263995"/>
                </a:cubicBezTo>
                <a:cubicBezTo>
                  <a:pt x="16500957" y="10255887"/>
                  <a:pt x="16513354" y="10250966"/>
                  <a:pt x="16524886" y="10249013"/>
                </a:cubicBezTo>
                <a:close/>
                <a:moveTo>
                  <a:pt x="15548205" y="10533272"/>
                </a:moveTo>
                <a:cubicBezTo>
                  <a:pt x="15599431" y="10510293"/>
                  <a:pt x="15646001" y="10547061"/>
                  <a:pt x="15650657" y="10611405"/>
                </a:cubicBezTo>
                <a:cubicBezTo>
                  <a:pt x="15659973" y="10675749"/>
                  <a:pt x="15622716" y="10749285"/>
                  <a:pt x="15566833" y="10772266"/>
                </a:cubicBezTo>
                <a:cubicBezTo>
                  <a:pt x="15515607" y="10799842"/>
                  <a:pt x="15469037" y="10763073"/>
                  <a:pt x="15464380" y="10698729"/>
                </a:cubicBezTo>
                <a:cubicBezTo>
                  <a:pt x="15459723" y="10629789"/>
                  <a:pt x="15492322" y="10556253"/>
                  <a:pt x="15548205" y="10533272"/>
                </a:cubicBezTo>
                <a:close/>
                <a:moveTo>
                  <a:pt x="14086933" y="10953307"/>
                </a:moveTo>
                <a:cubicBezTo>
                  <a:pt x="14138159" y="10948674"/>
                  <a:pt x="14184728" y="11008895"/>
                  <a:pt x="14189385" y="11078382"/>
                </a:cubicBezTo>
                <a:cubicBezTo>
                  <a:pt x="14198699" y="11152501"/>
                  <a:pt x="14161443" y="11217355"/>
                  <a:pt x="14110217" y="11221987"/>
                </a:cubicBezTo>
                <a:cubicBezTo>
                  <a:pt x="14058991" y="11221987"/>
                  <a:pt x="14012422" y="11171031"/>
                  <a:pt x="14003108" y="11096912"/>
                </a:cubicBezTo>
                <a:cubicBezTo>
                  <a:pt x="13998451" y="11022792"/>
                  <a:pt x="14035706" y="10957939"/>
                  <a:pt x="14086933" y="10953307"/>
                </a:cubicBezTo>
                <a:close/>
                <a:moveTo>
                  <a:pt x="13168676" y="11207064"/>
                </a:moveTo>
                <a:cubicBezTo>
                  <a:pt x="13179156" y="11203018"/>
                  <a:pt x="13190929" y="11201862"/>
                  <a:pt x="13203562" y="11204174"/>
                </a:cubicBezTo>
                <a:cubicBezTo>
                  <a:pt x="13254096" y="11208799"/>
                  <a:pt x="13300037" y="11268921"/>
                  <a:pt x="13304631" y="11333671"/>
                </a:cubicBezTo>
                <a:cubicBezTo>
                  <a:pt x="13313820" y="11403045"/>
                  <a:pt x="13277067" y="11449294"/>
                  <a:pt x="13226533" y="11444669"/>
                </a:cubicBezTo>
                <a:cubicBezTo>
                  <a:pt x="13175998" y="11435419"/>
                  <a:pt x="13125464" y="11370670"/>
                  <a:pt x="13120870" y="11305922"/>
                </a:cubicBezTo>
                <a:cubicBezTo>
                  <a:pt x="13117424" y="11257360"/>
                  <a:pt x="13137236" y="11219204"/>
                  <a:pt x="13168676" y="11207064"/>
                </a:cubicBezTo>
                <a:close/>
                <a:moveTo>
                  <a:pt x="15913523" y="10352053"/>
                </a:moveTo>
                <a:cubicBezTo>
                  <a:pt x="15969406" y="10328985"/>
                  <a:pt x="16015975" y="10361280"/>
                  <a:pt x="16020633" y="10421257"/>
                </a:cubicBezTo>
                <a:cubicBezTo>
                  <a:pt x="16025289" y="10485847"/>
                  <a:pt x="15983377" y="10559665"/>
                  <a:pt x="15932151" y="10582733"/>
                </a:cubicBezTo>
                <a:cubicBezTo>
                  <a:pt x="15880924" y="10610415"/>
                  <a:pt x="15834355" y="10578120"/>
                  <a:pt x="15829698" y="10513530"/>
                </a:cubicBezTo>
                <a:cubicBezTo>
                  <a:pt x="15825042" y="10448937"/>
                  <a:pt x="15862297" y="10379733"/>
                  <a:pt x="15913523" y="10352053"/>
                </a:cubicBezTo>
                <a:close/>
                <a:moveTo>
                  <a:pt x="16890573" y="10020930"/>
                </a:moveTo>
                <a:cubicBezTo>
                  <a:pt x="16925246" y="10013537"/>
                  <a:pt x="16952808" y="10030934"/>
                  <a:pt x="16959699" y="10069204"/>
                </a:cubicBezTo>
                <a:cubicBezTo>
                  <a:pt x="16964293" y="10124871"/>
                  <a:pt x="16927541" y="10194455"/>
                  <a:pt x="16877008" y="10231569"/>
                </a:cubicBezTo>
                <a:cubicBezTo>
                  <a:pt x="16826474" y="10264041"/>
                  <a:pt x="16775940" y="10245485"/>
                  <a:pt x="16771345" y="10194456"/>
                </a:cubicBezTo>
                <a:cubicBezTo>
                  <a:pt x="16766750" y="10143427"/>
                  <a:pt x="16803504" y="10069205"/>
                  <a:pt x="16854037" y="10036731"/>
                </a:cubicBezTo>
                <a:cubicBezTo>
                  <a:pt x="16866672" y="10028613"/>
                  <a:pt x="16879017" y="10023395"/>
                  <a:pt x="16890573" y="10020930"/>
                </a:cubicBezTo>
                <a:close/>
                <a:moveTo>
                  <a:pt x="12644418" y="11326453"/>
                </a:moveTo>
                <a:cubicBezTo>
                  <a:pt x="12655041" y="11324075"/>
                  <a:pt x="12666975" y="11324363"/>
                  <a:pt x="12679781" y="11327821"/>
                </a:cubicBezTo>
                <a:cubicBezTo>
                  <a:pt x="12731007" y="11341653"/>
                  <a:pt x="12782234" y="11406197"/>
                  <a:pt x="12786891" y="11466132"/>
                </a:cubicBezTo>
                <a:cubicBezTo>
                  <a:pt x="12791548" y="11526066"/>
                  <a:pt x="12749635" y="11562948"/>
                  <a:pt x="12698409" y="11544507"/>
                </a:cubicBezTo>
                <a:cubicBezTo>
                  <a:pt x="12642526" y="11526066"/>
                  <a:pt x="12595957" y="11466132"/>
                  <a:pt x="12595957" y="11406197"/>
                </a:cubicBezTo>
                <a:cubicBezTo>
                  <a:pt x="12593628" y="11378536"/>
                  <a:pt x="12601778" y="11355483"/>
                  <a:pt x="12616913" y="11341076"/>
                </a:cubicBezTo>
                <a:cubicBezTo>
                  <a:pt x="12624481" y="11333873"/>
                  <a:pt x="12633794" y="11328830"/>
                  <a:pt x="12644418" y="11326453"/>
                </a:cubicBezTo>
                <a:close/>
                <a:moveTo>
                  <a:pt x="17464905" y="9838803"/>
                </a:moveTo>
                <a:cubicBezTo>
                  <a:pt x="17500652" y="9829902"/>
                  <a:pt x="17529940" y="9843796"/>
                  <a:pt x="17533385" y="9878532"/>
                </a:cubicBezTo>
                <a:cubicBezTo>
                  <a:pt x="17537979" y="9924848"/>
                  <a:pt x="17496633" y="9989690"/>
                  <a:pt x="17441505" y="10026741"/>
                </a:cubicBezTo>
                <a:cubicBezTo>
                  <a:pt x="17390969" y="10063794"/>
                  <a:pt x="17345031" y="10049899"/>
                  <a:pt x="17340435" y="9998952"/>
                </a:cubicBezTo>
                <a:cubicBezTo>
                  <a:pt x="17340436" y="9952637"/>
                  <a:pt x="17377187" y="9887796"/>
                  <a:pt x="17427722" y="9855375"/>
                </a:cubicBezTo>
                <a:cubicBezTo>
                  <a:pt x="17440357" y="9847270"/>
                  <a:pt x="17452990" y="9841770"/>
                  <a:pt x="17464905" y="9838803"/>
                </a:cubicBezTo>
                <a:close/>
                <a:moveTo>
                  <a:pt x="13686323" y="10990884"/>
                </a:moveTo>
                <a:cubicBezTo>
                  <a:pt x="13696874" y="10984143"/>
                  <a:pt x="13708807" y="10980374"/>
                  <a:pt x="13721613" y="10980374"/>
                </a:cubicBezTo>
                <a:cubicBezTo>
                  <a:pt x="13772839" y="10975735"/>
                  <a:pt x="13819409" y="11036041"/>
                  <a:pt x="13828723" y="11105626"/>
                </a:cubicBezTo>
                <a:cubicBezTo>
                  <a:pt x="13833380" y="11175209"/>
                  <a:pt x="13800781" y="11235516"/>
                  <a:pt x="13749555" y="11235517"/>
                </a:cubicBezTo>
                <a:cubicBezTo>
                  <a:pt x="13693672" y="11235517"/>
                  <a:pt x="13647103" y="11179848"/>
                  <a:pt x="13642446" y="11110265"/>
                </a:cubicBezTo>
                <a:cubicBezTo>
                  <a:pt x="13635461" y="11058076"/>
                  <a:pt x="13654670" y="11011107"/>
                  <a:pt x="13686323" y="10990884"/>
                </a:cubicBezTo>
                <a:close/>
                <a:moveTo>
                  <a:pt x="16280352" y="10156533"/>
                </a:moveTo>
                <a:cubicBezTo>
                  <a:pt x="16335480" y="10128737"/>
                  <a:pt x="16381421" y="10156531"/>
                  <a:pt x="16386015" y="10212122"/>
                </a:cubicBezTo>
                <a:cubicBezTo>
                  <a:pt x="16390608" y="10272341"/>
                  <a:pt x="16353857" y="10341829"/>
                  <a:pt x="16303322" y="10374256"/>
                </a:cubicBezTo>
                <a:cubicBezTo>
                  <a:pt x="16252789" y="10402050"/>
                  <a:pt x="16206847" y="10378888"/>
                  <a:pt x="16202255" y="10318667"/>
                </a:cubicBezTo>
                <a:cubicBezTo>
                  <a:pt x="16193066" y="10258444"/>
                  <a:pt x="16229818" y="10184327"/>
                  <a:pt x="16280352" y="10156533"/>
                </a:cubicBezTo>
                <a:close/>
                <a:moveTo>
                  <a:pt x="17256395" y="9792798"/>
                </a:moveTo>
                <a:cubicBezTo>
                  <a:pt x="17291204" y="9783898"/>
                  <a:pt x="17318881" y="9797791"/>
                  <a:pt x="17325799" y="9832528"/>
                </a:cubicBezTo>
                <a:cubicBezTo>
                  <a:pt x="17335027" y="9883474"/>
                  <a:pt x="17298125" y="9952948"/>
                  <a:pt x="17242772" y="9985370"/>
                </a:cubicBezTo>
                <a:cubicBezTo>
                  <a:pt x="17192036" y="10017790"/>
                  <a:pt x="17145907" y="10003896"/>
                  <a:pt x="17136684" y="9957580"/>
                </a:cubicBezTo>
                <a:cubicBezTo>
                  <a:pt x="17132069" y="9911265"/>
                  <a:pt x="17168970" y="9841792"/>
                  <a:pt x="17219710" y="9809371"/>
                </a:cubicBezTo>
                <a:cubicBezTo>
                  <a:pt x="17232394" y="9801266"/>
                  <a:pt x="17244790" y="9795766"/>
                  <a:pt x="17256395" y="9792798"/>
                </a:cubicBezTo>
                <a:close/>
                <a:moveTo>
                  <a:pt x="14974179" y="10494441"/>
                </a:moveTo>
                <a:cubicBezTo>
                  <a:pt x="15025207" y="10480525"/>
                  <a:pt x="15071598" y="10526915"/>
                  <a:pt x="15076236" y="10601138"/>
                </a:cubicBezTo>
                <a:cubicBezTo>
                  <a:pt x="15080875" y="10670723"/>
                  <a:pt x="15043764" y="10740307"/>
                  <a:pt x="14997374" y="10758863"/>
                </a:cubicBezTo>
                <a:cubicBezTo>
                  <a:pt x="14946345" y="10772780"/>
                  <a:pt x="14899956" y="10726390"/>
                  <a:pt x="14890679" y="10652167"/>
                </a:cubicBezTo>
                <a:cubicBezTo>
                  <a:pt x="14886040" y="10577943"/>
                  <a:pt x="14923150" y="10503720"/>
                  <a:pt x="14974179" y="10494441"/>
                </a:cubicBezTo>
                <a:close/>
                <a:moveTo>
                  <a:pt x="12807234" y="11154064"/>
                </a:moveTo>
                <a:cubicBezTo>
                  <a:pt x="12818144" y="11150977"/>
                  <a:pt x="12830205" y="11150402"/>
                  <a:pt x="12842837" y="11152700"/>
                </a:cubicBezTo>
                <a:cubicBezTo>
                  <a:pt x="12893371" y="11161890"/>
                  <a:pt x="12934718" y="11217033"/>
                  <a:pt x="12943907" y="11281366"/>
                </a:cubicBezTo>
                <a:cubicBezTo>
                  <a:pt x="12948499" y="11345698"/>
                  <a:pt x="12911747" y="11387055"/>
                  <a:pt x="12861213" y="11377864"/>
                </a:cubicBezTo>
                <a:cubicBezTo>
                  <a:pt x="12810680" y="11364079"/>
                  <a:pt x="12760145" y="11299746"/>
                  <a:pt x="12755551" y="11240009"/>
                </a:cubicBezTo>
                <a:cubicBezTo>
                  <a:pt x="12753254" y="11210140"/>
                  <a:pt x="12762442" y="11186015"/>
                  <a:pt x="12778521" y="11170506"/>
                </a:cubicBezTo>
                <a:cubicBezTo>
                  <a:pt x="12786561" y="11162752"/>
                  <a:pt x="12796323" y="11157152"/>
                  <a:pt x="12807234" y="11154064"/>
                </a:cubicBezTo>
                <a:close/>
                <a:moveTo>
                  <a:pt x="14604221" y="10597272"/>
                </a:moveTo>
                <a:cubicBezTo>
                  <a:pt x="14655250" y="10583355"/>
                  <a:pt x="14701639" y="10634382"/>
                  <a:pt x="14710917" y="10708606"/>
                </a:cubicBezTo>
                <a:cubicBezTo>
                  <a:pt x="14715556" y="10782830"/>
                  <a:pt x="14678444" y="10857054"/>
                  <a:pt x="14627417" y="10866332"/>
                </a:cubicBezTo>
                <a:cubicBezTo>
                  <a:pt x="14581026" y="10875610"/>
                  <a:pt x="14534637" y="10829220"/>
                  <a:pt x="14529998" y="10754996"/>
                </a:cubicBezTo>
                <a:cubicBezTo>
                  <a:pt x="14520721" y="10680773"/>
                  <a:pt x="14553193" y="10606550"/>
                  <a:pt x="14604221" y="10597272"/>
                </a:cubicBezTo>
                <a:close/>
                <a:moveTo>
                  <a:pt x="17825871" y="9604577"/>
                </a:moveTo>
                <a:cubicBezTo>
                  <a:pt x="17862118" y="9591898"/>
                  <a:pt x="17892504" y="9601517"/>
                  <a:pt x="17899449" y="9629499"/>
                </a:cubicBezTo>
                <a:cubicBezTo>
                  <a:pt x="17908711" y="9671471"/>
                  <a:pt x="17867037" y="9732099"/>
                  <a:pt x="17816104" y="9769409"/>
                </a:cubicBezTo>
                <a:cubicBezTo>
                  <a:pt x="17765169" y="9806718"/>
                  <a:pt x="17718866" y="9806718"/>
                  <a:pt x="17709605" y="9764745"/>
                </a:cubicBezTo>
                <a:cubicBezTo>
                  <a:pt x="17700342" y="9722772"/>
                  <a:pt x="17737386" y="9662143"/>
                  <a:pt x="17788321" y="9624835"/>
                </a:cubicBezTo>
                <a:cubicBezTo>
                  <a:pt x="17801053" y="9615507"/>
                  <a:pt x="17813787" y="9608804"/>
                  <a:pt x="17825871" y="9604577"/>
                </a:cubicBezTo>
                <a:close/>
                <a:moveTo>
                  <a:pt x="13326140" y="10983939"/>
                </a:moveTo>
                <a:cubicBezTo>
                  <a:pt x="13336722" y="10978808"/>
                  <a:pt x="13348610" y="10976496"/>
                  <a:pt x="13361367" y="10977652"/>
                </a:cubicBezTo>
                <a:cubicBezTo>
                  <a:pt x="13412397" y="10982276"/>
                  <a:pt x="13458785" y="11042400"/>
                  <a:pt x="13463424" y="11111774"/>
                </a:cubicBezTo>
                <a:cubicBezTo>
                  <a:pt x="13468063" y="11181148"/>
                  <a:pt x="13430953" y="11227397"/>
                  <a:pt x="13379924" y="11222772"/>
                </a:cubicBezTo>
                <a:cubicBezTo>
                  <a:pt x="13328894" y="11218147"/>
                  <a:pt x="13282505" y="11158023"/>
                  <a:pt x="13277866" y="11088650"/>
                </a:cubicBezTo>
                <a:cubicBezTo>
                  <a:pt x="13274387" y="11040088"/>
                  <a:pt x="13294392" y="10999332"/>
                  <a:pt x="13326140" y="10983939"/>
                </a:cubicBezTo>
                <a:close/>
                <a:moveTo>
                  <a:pt x="15339496" y="10361072"/>
                </a:moveTo>
                <a:cubicBezTo>
                  <a:pt x="15390525" y="10342517"/>
                  <a:pt x="15436914" y="10384267"/>
                  <a:pt x="15441553" y="10453851"/>
                </a:cubicBezTo>
                <a:cubicBezTo>
                  <a:pt x="15446192" y="10523436"/>
                  <a:pt x="15409081" y="10602299"/>
                  <a:pt x="15358052" y="10616216"/>
                </a:cubicBezTo>
                <a:cubicBezTo>
                  <a:pt x="15307024" y="10634771"/>
                  <a:pt x="15265273" y="10593021"/>
                  <a:pt x="15260635" y="10528075"/>
                </a:cubicBezTo>
                <a:cubicBezTo>
                  <a:pt x="15251356" y="10458490"/>
                  <a:pt x="15288468" y="10379628"/>
                  <a:pt x="15339496" y="10361072"/>
                </a:cubicBezTo>
                <a:close/>
                <a:moveTo>
                  <a:pt x="16684644" y="9937890"/>
                </a:moveTo>
                <a:cubicBezTo>
                  <a:pt x="16721754" y="9932004"/>
                  <a:pt x="16749697" y="9952939"/>
                  <a:pt x="16756682" y="9994811"/>
                </a:cubicBezTo>
                <a:cubicBezTo>
                  <a:pt x="16761339" y="10045991"/>
                  <a:pt x="16724082" y="10120430"/>
                  <a:pt x="16672858" y="10152997"/>
                </a:cubicBezTo>
                <a:cubicBezTo>
                  <a:pt x="16621630" y="10185566"/>
                  <a:pt x="16575062" y="10166956"/>
                  <a:pt x="16565748" y="10111126"/>
                </a:cubicBezTo>
                <a:cubicBezTo>
                  <a:pt x="16561091" y="10055295"/>
                  <a:pt x="16593688" y="9985506"/>
                  <a:pt x="16644916" y="9952940"/>
                </a:cubicBezTo>
                <a:cubicBezTo>
                  <a:pt x="16658887" y="9944798"/>
                  <a:pt x="16672274" y="9939855"/>
                  <a:pt x="16684644" y="9937890"/>
                </a:cubicBezTo>
                <a:close/>
                <a:moveTo>
                  <a:pt x="14243544" y="10662905"/>
                </a:moveTo>
                <a:cubicBezTo>
                  <a:pt x="14294571" y="10653713"/>
                  <a:pt x="14340960" y="10713460"/>
                  <a:pt x="14345599" y="10791593"/>
                </a:cubicBezTo>
                <a:cubicBezTo>
                  <a:pt x="14350239" y="10860533"/>
                  <a:pt x="14313127" y="10924878"/>
                  <a:pt x="14266738" y="10934068"/>
                </a:cubicBezTo>
                <a:cubicBezTo>
                  <a:pt x="14220348" y="10943262"/>
                  <a:pt x="14169319" y="10888109"/>
                  <a:pt x="14164682" y="10809977"/>
                </a:cubicBezTo>
                <a:cubicBezTo>
                  <a:pt x="14155402" y="10736440"/>
                  <a:pt x="14192515" y="10667500"/>
                  <a:pt x="14243544" y="10662905"/>
                </a:cubicBezTo>
                <a:close/>
                <a:moveTo>
                  <a:pt x="15706667" y="10208698"/>
                </a:moveTo>
                <a:cubicBezTo>
                  <a:pt x="15757202" y="10185565"/>
                  <a:pt x="15803141" y="10222577"/>
                  <a:pt x="15807735" y="10287348"/>
                </a:cubicBezTo>
                <a:cubicBezTo>
                  <a:pt x="15816923" y="10352119"/>
                  <a:pt x="15775578" y="10430769"/>
                  <a:pt x="15725042" y="10449275"/>
                </a:cubicBezTo>
                <a:cubicBezTo>
                  <a:pt x="15679102" y="10472407"/>
                  <a:pt x="15637757" y="10435396"/>
                  <a:pt x="15628570" y="10370624"/>
                </a:cubicBezTo>
                <a:cubicBezTo>
                  <a:pt x="15619380" y="10305853"/>
                  <a:pt x="15656132" y="10231830"/>
                  <a:pt x="15706667" y="10208698"/>
                </a:cubicBezTo>
                <a:close/>
                <a:moveTo>
                  <a:pt x="12274210" y="11237891"/>
                </a:moveTo>
                <a:cubicBezTo>
                  <a:pt x="12284917" y="11234872"/>
                  <a:pt x="12297362" y="11234297"/>
                  <a:pt x="12311253" y="11236597"/>
                </a:cubicBezTo>
                <a:cubicBezTo>
                  <a:pt x="12362187" y="11245797"/>
                  <a:pt x="12413122" y="11305601"/>
                  <a:pt x="12422382" y="11365406"/>
                </a:cubicBezTo>
                <a:cubicBezTo>
                  <a:pt x="12431644" y="11420609"/>
                  <a:pt x="12394600" y="11457412"/>
                  <a:pt x="12339035" y="11439011"/>
                </a:cubicBezTo>
                <a:cubicBezTo>
                  <a:pt x="12288101" y="11425210"/>
                  <a:pt x="12241797" y="11374607"/>
                  <a:pt x="12232536" y="11319403"/>
                </a:cubicBezTo>
                <a:cubicBezTo>
                  <a:pt x="12225590" y="11278001"/>
                  <a:pt x="12242086" y="11246948"/>
                  <a:pt x="12274210" y="11237891"/>
                </a:cubicBezTo>
                <a:close/>
                <a:moveTo>
                  <a:pt x="17625613" y="9570799"/>
                </a:moveTo>
                <a:cubicBezTo>
                  <a:pt x="17660760" y="9561699"/>
                  <a:pt x="17688700" y="9574699"/>
                  <a:pt x="17695685" y="9605905"/>
                </a:cubicBezTo>
                <a:cubicBezTo>
                  <a:pt x="17700342" y="9647509"/>
                  <a:pt x="17663087" y="9712229"/>
                  <a:pt x="17607205" y="9744589"/>
                </a:cubicBezTo>
                <a:cubicBezTo>
                  <a:pt x="17560634" y="9776951"/>
                  <a:pt x="17509407" y="9767704"/>
                  <a:pt x="17504752" y="9726099"/>
                </a:cubicBezTo>
                <a:cubicBezTo>
                  <a:pt x="17500095" y="9679869"/>
                  <a:pt x="17537351" y="9619771"/>
                  <a:pt x="17588575" y="9587413"/>
                </a:cubicBezTo>
                <a:cubicBezTo>
                  <a:pt x="17601383" y="9579322"/>
                  <a:pt x="17613898" y="9573832"/>
                  <a:pt x="17625613" y="9570799"/>
                </a:cubicBezTo>
                <a:close/>
                <a:moveTo>
                  <a:pt x="18197480" y="9380691"/>
                </a:moveTo>
                <a:cubicBezTo>
                  <a:pt x="18233872" y="9369994"/>
                  <a:pt x="18260575" y="9379600"/>
                  <a:pt x="18264022" y="9407541"/>
                </a:cubicBezTo>
                <a:cubicBezTo>
                  <a:pt x="18268614" y="9444795"/>
                  <a:pt x="18231864" y="9500680"/>
                  <a:pt x="18176734" y="9533279"/>
                </a:cubicBezTo>
                <a:cubicBezTo>
                  <a:pt x="18126201" y="9565877"/>
                  <a:pt x="18080259" y="9561220"/>
                  <a:pt x="18075667" y="9523964"/>
                </a:cubicBezTo>
                <a:cubicBezTo>
                  <a:pt x="18071073" y="9486708"/>
                  <a:pt x="18107825" y="9430825"/>
                  <a:pt x="18158358" y="9398226"/>
                </a:cubicBezTo>
                <a:cubicBezTo>
                  <a:pt x="18172140" y="9390077"/>
                  <a:pt x="18185348" y="9384257"/>
                  <a:pt x="18197480" y="9380691"/>
                </a:cubicBezTo>
                <a:close/>
                <a:moveTo>
                  <a:pt x="16106302" y="10023218"/>
                </a:moveTo>
                <a:cubicBezTo>
                  <a:pt x="16140792" y="10020406"/>
                  <a:pt x="16171353" y="10048088"/>
                  <a:pt x="16178339" y="10096530"/>
                </a:cubicBezTo>
                <a:cubicBezTo>
                  <a:pt x="16187653" y="10156507"/>
                  <a:pt x="16150397" y="10230325"/>
                  <a:pt x="16099171" y="10258006"/>
                </a:cubicBezTo>
                <a:cubicBezTo>
                  <a:pt x="16052602" y="10285688"/>
                  <a:pt x="16006032" y="10258007"/>
                  <a:pt x="15996718" y="10198030"/>
                </a:cubicBezTo>
                <a:cubicBezTo>
                  <a:pt x="15987404" y="10138052"/>
                  <a:pt x="16020003" y="10064236"/>
                  <a:pt x="16071230" y="10036553"/>
                </a:cubicBezTo>
                <a:cubicBezTo>
                  <a:pt x="16082871" y="10028480"/>
                  <a:pt x="16094804" y="10024153"/>
                  <a:pt x="16106302" y="10023218"/>
                </a:cubicBezTo>
                <a:close/>
                <a:moveTo>
                  <a:pt x="13878997" y="10707067"/>
                </a:moveTo>
                <a:cubicBezTo>
                  <a:pt x="13930025" y="10702422"/>
                  <a:pt x="13976415" y="10758167"/>
                  <a:pt x="13981053" y="10832492"/>
                </a:cubicBezTo>
                <a:cubicBezTo>
                  <a:pt x="13990332" y="10902175"/>
                  <a:pt x="13957859" y="10967210"/>
                  <a:pt x="13906830" y="10971856"/>
                </a:cubicBezTo>
                <a:cubicBezTo>
                  <a:pt x="13860441" y="10981147"/>
                  <a:pt x="13809412" y="10920757"/>
                  <a:pt x="13804774" y="10846430"/>
                </a:cubicBezTo>
                <a:cubicBezTo>
                  <a:pt x="13795495" y="10776749"/>
                  <a:pt x="13827968" y="10711713"/>
                  <a:pt x="13878997" y="10707067"/>
                </a:cubicBezTo>
                <a:close/>
                <a:moveTo>
                  <a:pt x="17052391" y="9728630"/>
                </a:moveTo>
                <a:cubicBezTo>
                  <a:pt x="17087667" y="9721007"/>
                  <a:pt x="17115710" y="9737559"/>
                  <a:pt x="17122722" y="9772406"/>
                </a:cubicBezTo>
                <a:cubicBezTo>
                  <a:pt x="17132071" y="9823515"/>
                  <a:pt x="17094677" y="9888563"/>
                  <a:pt x="17043263" y="9921087"/>
                </a:cubicBezTo>
                <a:cubicBezTo>
                  <a:pt x="16987172" y="9958256"/>
                  <a:pt x="16940431" y="9944317"/>
                  <a:pt x="16935758" y="9893209"/>
                </a:cubicBezTo>
                <a:cubicBezTo>
                  <a:pt x="16926410" y="9842099"/>
                  <a:pt x="16963804" y="9772406"/>
                  <a:pt x="17015217" y="9744528"/>
                </a:cubicBezTo>
                <a:cubicBezTo>
                  <a:pt x="17028072" y="9736396"/>
                  <a:pt x="17040634" y="9731171"/>
                  <a:pt x="17052391" y="9728630"/>
                </a:cubicBezTo>
                <a:close/>
                <a:moveTo>
                  <a:pt x="12960380" y="10953498"/>
                </a:moveTo>
                <a:cubicBezTo>
                  <a:pt x="12970790" y="10948779"/>
                  <a:pt x="12982561" y="10946747"/>
                  <a:pt x="12995194" y="10947908"/>
                </a:cubicBezTo>
                <a:cubicBezTo>
                  <a:pt x="13045728" y="10952554"/>
                  <a:pt x="13091668" y="11012955"/>
                  <a:pt x="13100857" y="11078003"/>
                </a:cubicBezTo>
                <a:cubicBezTo>
                  <a:pt x="13105451" y="11143051"/>
                  <a:pt x="13068698" y="11189514"/>
                  <a:pt x="13018164" y="11180221"/>
                </a:cubicBezTo>
                <a:cubicBezTo>
                  <a:pt x="12967630" y="11175575"/>
                  <a:pt x="12921690" y="11119819"/>
                  <a:pt x="12917095" y="11054771"/>
                </a:cubicBezTo>
                <a:cubicBezTo>
                  <a:pt x="12910205" y="11005986"/>
                  <a:pt x="12929155" y="10967654"/>
                  <a:pt x="12960380" y="10953498"/>
                </a:cubicBezTo>
                <a:close/>
                <a:moveTo>
                  <a:pt x="12436050" y="11083698"/>
                </a:moveTo>
                <a:cubicBezTo>
                  <a:pt x="12446674" y="11080715"/>
                  <a:pt x="12458607" y="11080135"/>
                  <a:pt x="12471414" y="11082462"/>
                </a:cubicBezTo>
                <a:cubicBezTo>
                  <a:pt x="12522641" y="11091770"/>
                  <a:pt x="12569210" y="11147624"/>
                  <a:pt x="12578523" y="11208131"/>
                </a:cubicBezTo>
                <a:cubicBezTo>
                  <a:pt x="12583180" y="11268638"/>
                  <a:pt x="12550582" y="11305873"/>
                  <a:pt x="12499355" y="11296564"/>
                </a:cubicBezTo>
                <a:cubicBezTo>
                  <a:pt x="12448129" y="11282602"/>
                  <a:pt x="12392246" y="11222094"/>
                  <a:pt x="12387589" y="11161587"/>
                </a:cubicBezTo>
                <a:cubicBezTo>
                  <a:pt x="12385261" y="11135987"/>
                  <a:pt x="12393411" y="11113879"/>
                  <a:pt x="12408545" y="11099334"/>
                </a:cubicBezTo>
                <a:cubicBezTo>
                  <a:pt x="12416113" y="11092062"/>
                  <a:pt x="12425427" y="11086680"/>
                  <a:pt x="12436050" y="11083698"/>
                </a:cubicBezTo>
                <a:close/>
                <a:moveTo>
                  <a:pt x="16478243" y="9836435"/>
                </a:moveTo>
                <a:cubicBezTo>
                  <a:pt x="16513388" y="9834060"/>
                  <a:pt x="16541331" y="9858238"/>
                  <a:pt x="16548315" y="9903136"/>
                </a:cubicBezTo>
                <a:cubicBezTo>
                  <a:pt x="16552973" y="9958399"/>
                  <a:pt x="16515716" y="10032079"/>
                  <a:pt x="16464490" y="10059709"/>
                </a:cubicBezTo>
                <a:cubicBezTo>
                  <a:pt x="16417922" y="10082735"/>
                  <a:pt x="16371353" y="10059710"/>
                  <a:pt x="16362039" y="10004450"/>
                </a:cubicBezTo>
                <a:cubicBezTo>
                  <a:pt x="16352725" y="9944582"/>
                  <a:pt x="16389980" y="9875507"/>
                  <a:pt x="16441206" y="9847877"/>
                </a:cubicBezTo>
                <a:cubicBezTo>
                  <a:pt x="16454014" y="9840969"/>
                  <a:pt x="16466528" y="9837226"/>
                  <a:pt x="16478243" y="9836435"/>
                </a:cubicBezTo>
                <a:close/>
                <a:moveTo>
                  <a:pt x="17999443" y="9357675"/>
                </a:moveTo>
                <a:cubicBezTo>
                  <a:pt x="18033060" y="9350322"/>
                  <a:pt x="18057509" y="9362432"/>
                  <a:pt x="18061002" y="9390107"/>
                </a:cubicBezTo>
                <a:cubicBezTo>
                  <a:pt x="18065660" y="9431619"/>
                  <a:pt x="18028405" y="9482358"/>
                  <a:pt x="17977177" y="9514647"/>
                </a:cubicBezTo>
                <a:cubicBezTo>
                  <a:pt x="17925952" y="9546935"/>
                  <a:pt x="17879383" y="9537710"/>
                  <a:pt x="17870068" y="9500810"/>
                </a:cubicBezTo>
                <a:cubicBezTo>
                  <a:pt x="17865411" y="9459295"/>
                  <a:pt x="17907324" y="9399331"/>
                  <a:pt x="17963208" y="9371656"/>
                </a:cubicBezTo>
                <a:cubicBezTo>
                  <a:pt x="17976013" y="9364738"/>
                  <a:pt x="17988238" y="9360124"/>
                  <a:pt x="17999443" y="9357675"/>
                </a:cubicBezTo>
                <a:close/>
                <a:moveTo>
                  <a:pt x="18562800" y="9177573"/>
                </a:moveTo>
                <a:cubicBezTo>
                  <a:pt x="18599191" y="9166725"/>
                  <a:pt x="18625895" y="9175405"/>
                  <a:pt x="18629340" y="9199706"/>
                </a:cubicBezTo>
                <a:cubicBezTo>
                  <a:pt x="18633935" y="9227477"/>
                  <a:pt x="18597183" y="9278394"/>
                  <a:pt x="18542055" y="9310798"/>
                </a:cubicBezTo>
                <a:cubicBezTo>
                  <a:pt x="18486926" y="9338569"/>
                  <a:pt x="18445579" y="9338569"/>
                  <a:pt x="18440985" y="9301539"/>
                </a:cubicBezTo>
                <a:cubicBezTo>
                  <a:pt x="18436391" y="9269137"/>
                  <a:pt x="18477737" y="9218221"/>
                  <a:pt x="18523677" y="9195077"/>
                </a:cubicBezTo>
                <a:cubicBezTo>
                  <a:pt x="18537460" y="9186977"/>
                  <a:pt x="18550669" y="9181189"/>
                  <a:pt x="18562800" y="9177573"/>
                </a:cubicBezTo>
                <a:close/>
                <a:moveTo>
                  <a:pt x="13513680" y="10726003"/>
                </a:moveTo>
                <a:cubicBezTo>
                  <a:pt x="13564708" y="10721364"/>
                  <a:pt x="13611099" y="10777032"/>
                  <a:pt x="13620376" y="10851255"/>
                </a:cubicBezTo>
                <a:cubicBezTo>
                  <a:pt x="13625015" y="10920839"/>
                  <a:pt x="13592542" y="10981146"/>
                  <a:pt x="13541514" y="10981146"/>
                </a:cubicBezTo>
                <a:cubicBezTo>
                  <a:pt x="13495124" y="10981146"/>
                  <a:pt x="13448736" y="10930117"/>
                  <a:pt x="13439458" y="10860533"/>
                </a:cubicBezTo>
                <a:cubicBezTo>
                  <a:pt x="13430180" y="10790948"/>
                  <a:pt x="13462653" y="10730642"/>
                  <a:pt x="13513680" y="10726003"/>
                </a:cubicBezTo>
                <a:close/>
                <a:moveTo>
                  <a:pt x="17427242" y="9518209"/>
                </a:moveTo>
                <a:cubicBezTo>
                  <a:pt x="17462169" y="9512337"/>
                  <a:pt x="17489237" y="9527994"/>
                  <a:pt x="17492731" y="9559307"/>
                </a:cubicBezTo>
                <a:cubicBezTo>
                  <a:pt x="17497387" y="9605697"/>
                  <a:pt x="17460131" y="9666003"/>
                  <a:pt x="17404248" y="9698476"/>
                </a:cubicBezTo>
                <a:cubicBezTo>
                  <a:pt x="17353023" y="9730948"/>
                  <a:pt x="17306453" y="9717029"/>
                  <a:pt x="17301795" y="9670641"/>
                </a:cubicBezTo>
                <a:cubicBezTo>
                  <a:pt x="17297139" y="9619613"/>
                  <a:pt x="17334394" y="9559307"/>
                  <a:pt x="17390279" y="9531471"/>
                </a:cubicBezTo>
                <a:cubicBezTo>
                  <a:pt x="17403084" y="9524513"/>
                  <a:pt x="17415601" y="9520164"/>
                  <a:pt x="17427242" y="9518209"/>
                </a:cubicBezTo>
                <a:close/>
                <a:moveTo>
                  <a:pt x="15131564" y="10176886"/>
                </a:moveTo>
                <a:cubicBezTo>
                  <a:pt x="15182385" y="10158503"/>
                  <a:pt x="15228586" y="10204462"/>
                  <a:pt x="15233206" y="10273402"/>
                </a:cubicBezTo>
                <a:cubicBezTo>
                  <a:pt x="15237826" y="10342343"/>
                  <a:pt x="15205485" y="10411283"/>
                  <a:pt x="15154664" y="10429668"/>
                </a:cubicBezTo>
                <a:cubicBezTo>
                  <a:pt x="15103843" y="10448051"/>
                  <a:pt x="15057643" y="10402091"/>
                  <a:pt x="15053022" y="10333151"/>
                </a:cubicBezTo>
                <a:cubicBezTo>
                  <a:pt x="15048402" y="10264211"/>
                  <a:pt x="15080743" y="10195271"/>
                  <a:pt x="15131564" y="10176886"/>
                </a:cubicBezTo>
                <a:close/>
                <a:moveTo>
                  <a:pt x="14765814" y="10281411"/>
                </a:moveTo>
                <a:cubicBezTo>
                  <a:pt x="14816842" y="10272158"/>
                  <a:pt x="14858592" y="10313796"/>
                  <a:pt x="14867871" y="10387820"/>
                </a:cubicBezTo>
                <a:cubicBezTo>
                  <a:pt x="14872509" y="10457217"/>
                  <a:pt x="14840037" y="10531241"/>
                  <a:pt x="14789008" y="10545120"/>
                </a:cubicBezTo>
                <a:cubicBezTo>
                  <a:pt x="14737980" y="10559000"/>
                  <a:pt x="14691590" y="10512735"/>
                  <a:pt x="14686951" y="10443337"/>
                </a:cubicBezTo>
                <a:cubicBezTo>
                  <a:pt x="14677673" y="10364687"/>
                  <a:pt x="14714785" y="10295290"/>
                  <a:pt x="14765814" y="10281411"/>
                </a:cubicBezTo>
                <a:close/>
                <a:moveTo>
                  <a:pt x="16844970" y="9640754"/>
                </a:moveTo>
                <a:cubicBezTo>
                  <a:pt x="16881208" y="9636646"/>
                  <a:pt x="16910895" y="9656529"/>
                  <a:pt x="16914387" y="9694566"/>
                </a:cubicBezTo>
                <a:cubicBezTo>
                  <a:pt x="16923703" y="9749890"/>
                  <a:pt x="16886447" y="9819045"/>
                  <a:pt x="16835220" y="9846705"/>
                </a:cubicBezTo>
                <a:cubicBezTo>
                  <a:pt x="16788650" y="9874368"/>
                  <a:pt x="16742082" y="9855925"/>
                  <a:pt x="16732767" y="9809823"/>
                </a:cubicBezTo>
                <a:cubicBezTo>
                  <a:pt x="16723455" y="9754500"/>
                  <a:pt x="16756052" y="9685346"/>
                  <a:pt x="16807278" y="9653072"/>
                </a:cubicBezTo>
                <a:cubicBezTo>
                  <a:pt x="16820085" y="9646157"/>
                  <a:pt x="16832891" y="9642122"/>
                  <a:pt x="16844970" y="9640754"/>
                </a:cubicBezTo>
                <a:close/>
                <a:moveTo>
                  <a:pt x="18930573" y="8997681"/>
                </a:moveTo>
                <a:cubicBezTo>
                  <a:pt x="18965168" y="8990269"/>
                  <a:pt x="18991979" y="8997244"/>
                  <a:pt x="18995439" y="9014686"/>
                </a:cubicBezTo>
                <a:cubicBezTo>
                  <a:pt x="19004663" y="9042592"/>
                  <a:pt x="18963151" y="9084453"/>
                  <a:pt x="18907800" y="9112359"/>
                </a:cubicBezTo>
                <a:cubicBezTo>
                  <a:pt x="18857060" y="9135614"/>
                  <a:pt x="18815548" y="9135613"/>
                  <a:pt x="18806321" y="9107707"/>
                </a:cubicBezTo>
                <a:cubicBezTo>
                  <a:pt x="18801708" y="9079800"/>
                  <a:pt x="18838610" y="9037941"/>
                  <a:pt x="18893962" y="9010035"/>
                </a:cubicBezTo>
                <a:cubicBezTo>
                  <a:pt x="18906646" y="9004222"/>
                  <a:pt x="18919041" y="9000152"/>
                  <a:pt x="18930573" y="8997681"/>
                </a:cubicBezTo>
                <a:close/>
                <a:moveTo>
                  <a:pt x="18361590" y="9162018"/>
                </a:moveTo>
                <a:cubicBezTo>
                  <a:pt x="18396517" y="9152904"/>
                  <a:pt x="18423585" y="9160716"/>
                  <a:pt x="18427077" y="9181546"/>
                </a:cubicBezTo>
                <a:cubicBezTo>
                  <a:pt x="18436392" y="9218576"/>
                  <a:pt x="18399137" y="9269493"/>
                  <a:pt x="18343252" y="9297267"/>
                </a:cubicBezTo>
                <a:cubicBezTo>
                  <a:pt x="18292026" y="9325038"/>
                  <a:pt x="18245458" y="9320411"/>
                  <a:pt x="18240800" y="9288007"/>
                </a:cubicBezTo>
                <a:cubicBezTo>
                  <a:pt x="18236144" y="9255607"/>
                  <a:pt x="18273398" y="9204689"/>
                  <a:pt x="18324624" y="9176916"/>
                </a:cubicBezTo>
                <a:cubicBezTo>
                  <a:pt x="18337432" y="9169972"/>
                  <a:pt x="18349946" y="9165056"/>
                  <a:pt x="18361590" y="9162018"/>
                </a:cubicBezTo>
                <a:close/>
                <a:moveTo>
                  <a:pt x="15496883" y="10041653"/>
                </a:moveTo>
                <a:cubicBezTo>
                  <a:pt x="15552324" y="10023200"/>
                  <a:pt x="15598526" y="10060106"/>
                  <a:pt x="15603145" y="10129312"/>
                </a:cubicBezTo>
                <a:cubicBezTo>
                  <a:pt x="15603145" y="10193902"/>
                  <a:pt x="15570805" y="10263107"/>
                  <a:pt x="15519983" y="10286175"/>
                </a:cubicBezTo>
                <a:cubicBezTo>
                  <a:pt x="15469163" y="10304630"/>
                  <a:pt x="15422961" y="10263107"/>
                  <a:pt x="15418341" y="10193902"/>
                </a:cubicBezTo>
                <a:cubicBezTo>
                  <a:pt x="15413721" y="10129312"/>
                  <a:pt x="15450682" y="10064722"/>
                  <a:pt x="15496883" y="10041653"/>
                </a:cubicBezTo>
                <a:close/>
                <a:moveTo>
                  <a:pt x="11912798" y="11135506"/>
                </a:moveTo>
                <a:cubicBezTo>
                  <a:pt x="11923939" y="11134066"/>
                  <a:pt x="11936674" y="11134929"/>
                  <a:pt x="11950565" y="11138384"/>
                </a:cubicBezTo>
                <a:cubicBezTo>
                  <a:pt x="12001500" y="11147596"/>
                  <a:pt x="12052433" y="11207475"/>
                  <a:pt x="12057065" y="11258142"/>
                </a:cubicBezTo>
                <a:cubicBezTo>
                  <a:pt x="12066325" y="11313414"/>
                  <a:pt x="12024651" y="11341052"/>
                  <a:pt x="11973717" y="11322627"/>
                </a:cubicBezTo>
                <a:cubicBezTo>
                  <a:pt x="11918153" y="11304202"/>
                  <a:pt x="11876478" y="11253536"/>
                  <a:pt x="11867218" y="11202870"/>
                </a:cubicBezTo>
                <a:cubicBezTo>
                  <a:pt x="11860273" y="11164871"/>
                  <a:pt x="11879372" y="11139825"/>
                  <a:pt x="11912798" y="11135506"/>
                </a:cubicBezTo>
                <a:close/>
                <a:moveTo>
                  <a:pt x="17789684" y="9316456"/>
                </a:moveTo>
                <a:cubicBezTo>
                  <a:pt x="17826077" y="9307338"/>
                  <a:pt x="17852779" y="9320363"/>
                  <a:pt x="17856226" y="9351618"/>
                </a:cubicBezTo>
                <a:cubicBezTo>
                  <a:pt x="17865414" y="9388660"/>
                  <a:pt x="17828660" y="9444224"/>
                  <a:pt x="17778128" y="9476638"/>
                </a:cubicBezTo>
                <a:cubicBezTo>
                  <a:pt x="17727591" y="9509051"/>
                  <a:pt x="17681651" y="9499791"/>
                  <a:pt x="17672463" y="9458116"/>
                </a:cubicBezTo>
                <a:cubicBezTo>
                  <a:pt x="17667869" y="9416443"/>
                  <a:pt x="17700027" y="9360877"/>
                  <a:pt x="17750562" y="9333096"/>
                </a:cubicBezTo>
                <a:cubicBezTo>
                  <a:pt x="17764345" y="9324992"/>
                  <a:pt x="17777553" y="9319493"/>
                  <a:pt x="17789684" y="9316456"/>
                </a:cubicBezTo>
                <a:close/>
                <a:moveTo>
                  <a:pt x="14396308" y="10359887"/>
                </a:moveTo>
                <a:cubicBezTo>
                  <a:pt x="14447129" y="10350634"/>
                  <a:pt x="14493330" y="10401525"/>
                  <a:pt x="14502570" y="10480176"/>
                </a:cubicBezTo>
                <a:cubicBezTo>
                  <a:pt x="14507191" y="10549573"/>
                  <a:pt x="14474850" y="10618970"/>
                  <a:pt x="14428649" y="10628223"/>
                </a:cubicBezTo>
                <a:cubicBezTo>
                  <a:pt x="14377828" y="10637476"/>
                  <a:pt x="14327007" y="10581958"/>
                  <a:pt x="14322387" y="10507934"/>
                </a:cubicBezTo>
                <a:cubicBezTo>
                  <a:pt x="14317766" y="10433910"/>
                  <a:pt x="14350107" y="10369140"/>
                  <a:pt x="14396308" y="10359887"/>
                </a:cubicBezTo>
                <a:close/>
                <a:moveTo>
                  <a:pt x="12598209" y="10908509"/>
                </a:moveTo>
                <a:cubicBezTo>
                  <a:pt x="12608792" y="10905047"/>
                  <a:pt x="12620679" y="10904183"/>
                  <a:pt x="12633436" y="10906490"/>
                </a:cubicBezTo>
                <a:cubicBezTo>
                  <a:pt x="12684465" y="10915722"/>
                  <a:pt x="12730854" y="10975734"/>
                  <a:pt x="12735493" y="11031130"/>
                </a:cubicBezTo>
                <a:cubicBezTo>
                  <a:pt x="12740132" y="11091139"/>
                  <a:pt x="12703021" y="11132685"/>
                  <a:pt x="12651992" y="11118837"/>
                </a:cubicBezTo>
                <a:cubicBezTo>
                  <a:pt x="12600964" y="11109604"/>
                  <a:pt x="12554574" y="11054210"/>
                  <a:pt x="12549935" y="10994199"/>
                </a:cubicBezTo>
                <a:cubicBezTo>
                  <a:pt x="12546456" y="10952653"/>
                  <a:pt x="12566462" y="10918896"/>
                  <a:pt x="12598209" y="10908509"/>
                </a:cubicBezTo>
                <a:close/>
                <a:moveTo>
                  <a:pt x="19259357" y="8856389"/>
                </a:moveTo>
                <a:cubicBezTo>
                  <a:pt x="19309676" y="8837945"/>
                  <a:pt x="19359997" y="8842557"/>
                  <a:pt x="19359997" y="8865610"/>
                </a:cubicBezTo>
                <a:cubicBezTo>
                  <a:pt x="19364570" y="8888662"/>
                  <a:pt x="19323399" y="8920934"/>
                  <a:pt x="19273078" y="8943985"/>
                </a:cubicBezTo>
                <a:cubicBezTo>
                  <a:pt x="19218184" y="8962426"/>
                  <a:pt x="19177013" y="8962426"/>
                  <a:pt x="19172439" y="8934765"/>
                </a:cubicBezTo>
                <a:cubicBezTo>
                  <a:pt x="19172439" y="8911712"/>
                  <a:pt x="19209036" y="8874831"/>
                  <a:pt x="19259357" y="8856389"/>
                </a:cubicBezTo>
                <a:close/>
                <a:moveTo>
                  <a:pt x="19624674" y="8740915"/>
                </a:moveTo>
                <a:cubicBezTo>
                  <a:pt x="19674992" y="8726999"/>
                  <a:pt x="19720739" y="8731638"/>
                  <a:pt x="19725312" y="8750193"/>
                </a:cubicBezTo>
                <a:cubicBezTo>
                  <a:pt x="19729889" y="8768749"/>
                  <a:pt x="19688717" y="8796582"/>
                  <a:pt x="19633822" y="8810499"/>
                </a:cubicBezTo>
                <a:cubicBezTo>
                  <a:pt x="19583503" y="8824417"/>
                  <a:pt x="19537758" y="8824417"/>
                  <a:pt x="19537757" y="8801221"/>
                </a:cubicBezTo>
                <a:cubicBezTo>
                  <a:pt x="19537757" y="8782665"/>
                  <a:pt x="19574354" y="8754833"/>
                  <a:pt x="19624674" y="8740915"/>
                </a:cubicBezTo>
                <a:close/>
                <a:moveTo>
                  <a:pt x="15862993" y="9893850"/>
                </a:moveTo>
                <a:cubicBezTo>
                  <a:pt x="15918434" y="9866248"/>
                  <a:pt x="15964635" y="9898450"/>
                  <a:pt x="15969254" y="9962854"/>
                </a:cubicBezTo>
                <a:cubicBezTo>
                  <a:pt x="15973875" y="10022658"/>
                  <a:pt x="15941535" y="10091662"/>
                  <a:pt x="15895333" y="10119264"/>
                </a:cubicBezTo>
                <a:cubicBezTo>
                  <a:pt x="15844512" y="10142265"/>
                  <a:pt x="15793691" y="10110064"/>
                  <a:pt x="15789071" y="10045660"/>
                </a:cubicBezTo>
                <a:cubicBezTo>
                  <a:pt x="15784451" y="9981255"/>
                  <a:pt x="15816792" y="9916851"/>
                  <a:pt x="15862993" y="9893850"/>
                </a:cubicBezTo>
                <a:close/>
                <a:moveTo>
                  <a:pt x="13114802" y="10735856"/>
                </a:moveTo>
                <a:cubicBezTo>
                  <a:pt x="13124308" y="10729520"/>
                  <a:pt x="13135459" y="10726025"/>
                  <a:pt x="13148039" y="10726025"/>
                </a:cubicBezTo>
                <a:cubicBezTo>
                  <a:pt x="13198359" y="10721365"/>
                  <a:pt x="13244106" y="10777290"/>
                  <a:pt x="13253254" y="10847196"/>
                </a:cubicBezTo>
                <a:cubicBezTo>
                  <a:pt x="13262402" y="10917104"/>
                  <a:pt x="13230381" y="10973028"/>
                  <a:pt x="13180062" y="10968368"/>
                </a:cubicBezTo>
                <a:cubicBezTo>
                  <a:pt x="13134315" y="10968368"/>
                  <a:pt x="13088570" y="10912442"/>
                  <a:pt x="13079422" y="10851857"/>
                </a:cubicBezTo>
                <a:cubicBezTo>
                  <a:pt x="13072558" y="10799427"/>
                  <a:pt x="13086282" y="10754861"/>
                  <a:pt x="13114802" y="10735856"/>
                </a:cubicBezTo>
                <a:close/>
                <a:moveTo>
                  <a:pt x="18731835" y="8984142"/>
                </a:moveTo>
                <a:cubicBezTo>
                  <a:pt x="18766628" y="8977001"/>
                  <a:pt x="18793590" y="8984791"/>
                  <a:pt x="18797070" y="9005565"/>
                </a:cubicBezTo>
                <a:cubicBezTo>
                  <a:pt x="18801709" y="9033263"/>
                  <a:pt x="18764596" y="9074809"/>
                  <a:pt x="18713569" y="9102506"/>
                </a:cubicBezTo>
                <a:cubicBezTo>
                  <a:pt x="18662539" y="9130204"/>
                  <a:pt x="18611511" y="9125587"/>
                  <a:pt x="18606873" y="9093274"/>
                </a:cubicBezTo>
                <a:cubicBezTo>
                  <a:pt x="18606873" y="9060960"/>
                  <a:pt x="18643985" y="9019414"/>
                  <a:pt x="18695012" y="8996332"/>
                </a:cubicBezTo>
                <a:cubicBezTo>
                  <a:pt x="18707770" y="8990562"/>
                  <a:pt x="18720236" y="8986524"/>
                  <a:pt x="18731835" y="8984142"/>
                </a:cubicBezTo>
                <a:close/>
                <a:moveTo>
                  <a:pt x="17219147" y="9445936"/>
                </a:moveTo>
                <a:cubicBezTo>
                  <a:pt x="17253939" y="9441825"/>
                  <a:pt x="17280902" y="9461733"/>
                  <a:pt x="17284383" y="9499816"/>
                </a:cubicBezTo>
                <a:cubicBezTo>
                  <a:pt x="17289021" y="9545979"/>
                  <a:pt x="17251908" y="9610606"/>
                  <a:pt x="17200882" y="9638303"/>
                </a:cubicBezTo>
                <a:cubicBezTo>
                  <a:pt x="17154492" y="9666002"/>
                  <a:pt x="17108103" y="9647537"/>
                  <a:pt x="17103463" y="9601374"/>
                </a:cubicBezTo>
                <a:cubicBezTo>
                  <a:pt x="17094185" y="9550597"/>
                  <a:pt x="17131296" y="9485969"/>
                  <a:pt x="17182325" y="9458270"/>
                </a:cubicBezTo>
                <a:cubicBezTo>
                  <a:pt x="17195083" y="9451347"/>
                  <a:pt x="17207549" y="9447308"/>
                  <a:pt x="17219147" y="9445936"/>
                </a:cubicBezTo>
                <a:close/>
                <a:moveTo>
                  <a:pt x="14035610" y="10422100"/>
                </a:moveTo>
                <a:cubicBezTo>
                  <a:pt x="14086431" y="10412872"/>
                  <a:pt x="14132632" y="10468235"/>
                  <a:pt x="14137253" y="10542054"/>
                </a:cubicBezTo>
                <a:cubicBezTo>
                  <a:pt x="14141872" y="10615871"/>
                  <a:pt x="14109532" y="10680462"/>
                  <a:pt x="14063330" y="10685075"/>
                </a:cubicBezTo>
                <a:cubicBezTo>
                  <a:pt x="14012510" y="10694303"/>
                  <a:pt x="13961688" y="10634325"/>
                  <a:pt x="13957068" y="10560508"/>
                </a:cubicBezTo>
                <a:cubicBezTo>
                  <a:pt x="13952449" y="10491303"/>
                  <a:pt x="13989409" y="10431327"/>
                  <a:pt x="14035610" y="10422100"/>
                </a:cubicBezTo>
                <a:close/>
                <a:moveTo>
                  <a:pt x="19755669" y="8648221"/>
                </a:moveTo>
                <a:cubicBezTo>
                  <a:pt x="19766325" y="8644434"/>
                  <a:pt x="19778212" y="8641230"/>
                  <a:pt x="19790968" y="8638901"/>
                </a:cubicBezTo>
                <a:cubicBezTo>
                  <a:pt x="19841997" y="8629580"/>
                  <a:pt x="19888387" y="8638900"/>
                  <a:pt x="19893025" y="8652882"/>
                </a:cubicBezTo>
                <a:cubicBezTo>
                  <a:pt x="19897663" y="8666863"/>
                  <a:pt x="19860552" y="8690166"/>
                  <a:pt x="19809523" y="8699488"/>
                </a:cubicBezTo>
                <a:cubicBezTo>
                  <a:pt x="19758495" y="8713469"/>
                  <a:pt x="19707468" y="8708808"/>
                  <a:pt x="19702828" y="8690166"/>
                </a:cubicBezTo>
                <a:cubicBezTo>
                  <a:pt x="19702828" y="8676185"/>
                  <a:pt x="19723704" y="8659581"/>
                  <a:pt x="19755669" y="8648221"/>
                </a:cubicBezTo>
                <a:close/>
                <a:moveTo>
                  <a:pt x="18131379" y="9139673"/>
                </a:moveTo>
                <a:cubicBezTo>
                  <a:pt x="18182406" y="9116672"/>
                  <a:pt x="18228798" y="9125871"/>
                  <a:pt x="18228797" y="9162673"/>
                </a:cubicBezTo>
                <a:cubicBezTo>
                  <a:pt x="18233435" y="9194876"/>
                  <a:pt x="18191685" y="9245480"/>
                  <a:pt x="18140656" y="9273081"/>
                </a:cubicBezTo>
                <a:cubicBezTo>
                  <a:pt x="18089628" y="9300681"/>
                  <a:pt x="18043238" y="9291482"/>
                  <a:pt x="18043238" y="9254680"/>
                </a:cubicBezTo>
                <a:cubicBezTo>
                  <a:pt x="18038600" y="9213278"/>
                  <a:pt x="18075710" y="9162673"/>
                  <a:pt x="18131379" y="9139673"/>
                </a:cubicBezTo>
                <a:close/>
                <a:moveTo>
                  <a:pt x="16238344" y="9721736"/>
                </a:moveTo>
                <a:cubicBezTo>
                  <a:pt x="16289166" y="9698472"/>
                  <a:pt x="16335368" y="9726387"/>
                  <a:pt x="16339986" y="9791524"/>
                </a:cubicBezTo>
                <a:cubicBezTo>
                  <a:pt x="16344606" y="9847354"/>
                  <a:pt x="16307645" y="9912489"/>
                  <a:pt x="16261444" y="9940404"/>
                </a:cubicBezTo>
                <a:cubicBezTo>
                  <a:pt x="16206003" y="9963667"/>
                  <a:pt x="16159802" y="9931098"/>
                  <a:pt x="16155183" y="9870617"/>
                </a:cubicBezTo>
                <a:cubicBezTo>
                  <a:pt x="16155182" y="9810133"/>
                  <a:pt x="16187523" y="9744999"/>
                  <a:pt x="16238344" y="9721736"/>
                </a:cubicBezTo>
                <a:close/>
                <a:moveTo>
                  <a:pt x="12074734" y="11001037"/>
                </a:moveTo>
                <a:cubicBezTo>
                  <a:pt x="12085722" y="10999087"/>
                  <a:pt x="12097947" y="10999665"/>
                  <a:pt x="12110754" y="11003132"/>
                </a:cubicBezTo>
                <a:cubicBezTo>
                  <a:pt x="12166637" y="11017001"/>
                  <a:pt x="12208550" y="11072475"/>
                  <a:pt x="12213205" y="11123326"/>
                </a:cubicBezTo>
                <a:cubicBezTo>
                  <a:pt x="12217862" y="11178800"/>
                  <a:pt x="12180607" y="11211160"/>
                  <a:pt x="12129381" y="11192669"/>
                </a:cubicBezTo>
                <a:cubicBezTo>
                  <a:pt x="12078155" y="11178801"/>
                  <a:pt x="12031585" y="11123326"/>
                  <a:pt x="12026928" y="11077098"/>
                </a:cubicBezTo>
                <a:cubicBezTo>
                  <a:pt x="12022272" y="11049361"/>
                  <a:pt x="12030421" y="11027402"/>
                  <a:pt x="12046138" y="11014111"/>
                </a:cubicBezTo>
                <a:cubicBezTo>
                  <a:pt x="12053997" y="11007465"/>
                  <a:pt x="12063747" y="11002987"/>
                  <a:pt x="12074734" y="11001037"/>
                </a:cubicBezTo>
                <a:close/>
                <a:moveTo>
                  <a:pt x="19059918" y="8842971"/>
                </a:moveTo>
                <a:cubicBezTo>
                  <a:pt x="19111144" y="8824417"/>
                  <a:pt x="19157712" y="8829056"/>
                  <a:pt x="19162371" y="8852250"/>
                </a:cubicBezTo>
                <a:cubicBezTo>
                  <a:pt x="19167026" y="8875444"/>
                  <a:pt x="19134428" y="8907918"/>
                  <a:pt x="19083201" y="8931112"/>
                </a:cubicBezTo>
                <a:cubicBezTo>
                  <a:pt x="19027319" y="8954307"/>
                  <a:pt x="18976094" y="8954306"/>
                  <a:pt x="18971436" y="8926474"/>
                </a:cubicBezTo>
                <a:cubicBezTo>
                  <a:pt x="18966778" y="8903278"/>
                  <a:pt x="19008692" y="8861528"/>
                  <a:pt x="19059918" y="8842971"/>
                </a:cubicBezTo>
                <a:close/>
                <a:moveTo>
                  <a:pt x="19430288" y="8722175"/>
                </a:moveTo>
                <a:cubicBezTo>
                  <a:pt x="19481317" y="8708057"/>
                  <a:pt x="19523066" y="8712764"/>
                  <a:pt x="19527706" y="8736293"/>
                </a:cubicBezTo>
                <a:cubicBezTo>
                  <a:pt x="19532345" y="8755118"/>
                  <a:pt x="19495234" y="8783355"/>
                  <a:pt x="19444205" y="8797473"/>
                </a:cubicBezTo>
                <a:cubicBezTo>
                  <a:pt x="19393176" y="8816299"/>
                  <a:pt x="19342148" y="8811593"/>
                  <a:pt x="19337509" y="8788061"/>
                </a:cubicBezTo>
                <a:cubicBezTo>
                  <a:pt x="19337509" y="8769237"/>
                  <a:pt x="19379259" y="8736294"/>
                  <a:pt x="19430288" y="8722175"/>
                </a:cubicBezTo>
                <a:close/>
                <a:moveTo>
                  <a:pt x="19924942" y="8568424"/>
                </a:moveTo>
                <a:cubicBezTo>
                  <a:pt x="19936068" y="8565628"/>
                  <a:pt x="19948703" y="8563047"/>
                  <a:pt x="19962484" y="8560752"/>
                </a:cubicBezTo>
                <a:cubicBezTo>
                  <a:pt x="20013018" y="8546987"/>
                  <a:pt x="20058959" y="8524044"/>
                  <a:pt x="20063552" y="8533221"/>
                </a:cubicBezTo>
                <a:cubicBezTo>
                  <a:pt x="20068147" y="8542398"/>
                  <a:pt x="20031395" y="8588283"/>
                  <a:pt x="19976266" y="8606638"/>
                </a:cubicBezTo>
                <a:cubicBezTo>
                  <a:pt x="19925731" y="8629581"/>
                  <a:pt x="19879792" y="8615815"/>
                  <a:pt x="19875197" y="8597461"/>
                </a:cubicBezTo>
                <a:cubicBezTo>
                  <a:pt x="19871752" y="8587137"/>
                  <a:pt x="19891564" y="8576812"/>
                  <a:pt x="19924942" y="8568424"/>
                </a:cubicBezTo>
                <a:close/>
                <a:moveTo>
                  <a:pt x="13671084" y="10462702"/>
                </a:moveTo>
                <a:cubicBezTo>
                  <a:pt x="13726525" y="10453464"/>
                  <a:pt x="13772727" y="10508891"/>
                  <a:pt x="13777347" y="10582795"/>
                </a:cubicBezTo>
                <a:cubicBezTo>
                  <a:pt x="13781966" y="10652080"/>
                  <a:pt x="13749626" y="10712127"/>
                  <a:pt x="13698805" y="10716746"/>
                </a:cubicBezTo>
                <a:cubicBezTo>
                  <a:pt x="13652604" y="10721365"/>
                  <a:pt x="13601783" y="10661318"/>
                  <a:pt x="13597162" y="10592034"/>
                </a:cubicBezTo>
                <a:cubicBezTo>
                  <a:pt x="13592542" y="10522748"/>
                  <a:pt x="13624883" y="10467321"/>
                  <a:pt x="13671084" y="10462702"/>
                </a:cubicBezTo>
                <a:close/>
                <a:moveTo>
                  <a:pt x="17589877" y="9256335"/>
                </a:moveTo>
                <a:cubicBezTo>
                  <a:pt x="17624668" y="9251800"/>
                  <a:pt x="17651632" y="9269936"/>
                  <a:pt x="17655112" y="9301027"/>
                </a:cubicBezTo>
                <a:cubicBezTo>
                  <a:pt x="17659750" y="9347090"/>
                  <a:pt x="17622640" y="9406967"/>
                  <a:pt x="17571611" y="9429998"/>
                </a:cubicBezTo>
                <a:cubicBezTo>
                  <a:pt x="17520582" y="9457634"/>
                  <a:pt x="17478832" y="9443815"/>
                  <a:pt x="17474193" y="9397756"/>
                </a:cubicBezTo>
                <a:cubicBezTo>
                  <a:pt x="17464916" y="9356300"/>
                  <a:pt x="17502025" y="9296422"/>
                  <a:pt x="17553055" y="9268785"/>
                </a:cubicBezTo>
                <a:cubicBezTo>
                  <a:pt x="17565812" y="9261876"/>
                  <a:pt x="17578280" y="9257847"/>
                  <a:pt x="17589877" y="9256335"/>
                </a:cubicBezTo>
                <a:close/>
                <a:moveTo>
                  <a:pt x="18532265" y="8955153"/>
                </a:moveTo>
                <a:cubicBezTo>
                  <a:pt x="18566720" y="8949281"/>
                  <a:pt x="18593423" y="8959718"/>
                  <a:pt x="18596868" y="8980594"/>
                </a:cubicBezTo>
                <a:cubicBezTo>
                  <a:pt x="18601461" y="9013068"/>
                  <a:pt x="18560115" y="9054819"/>
                  <a:pt x="18509582" y="9082653"/>
                </a:cubicBezTo>
                <a:cubicBezTo>
                  <a:pt x="18459046" y="9105848"/>
                  <a:pt x="18413106" y="9101208"/>
                  <a:pt x="18408512" y="9068736"/>
                </a:cubicBezTo>
                <a:cubicBezTo>
                  <a:pt x="18403918" y="9036262"/>
                  <a:pt x="18445265" y="8989872"/>
                  <a:pt x="18495800" y="8966677"/>
                </a:cubicBezTo>
                <a:cubicBezTo>
                  <a:pt x="18508433" y="8960879"/>
                  <a:pt x="18520781" y="8957110"/>
                  <a:pt x="18532265" y="8955153"/>
                </a:cubicBezTo>
                <a:close/>
                <a:moveTo>
                  <a:pt x="16608641" y="9545882"/>
                </a:moveTo>
                <a:cubicBezTo>
                  <a:pt x="16659668" y="9522581"/>
                  <a:pt x="16706059" y="9545882"/>
                  <a:pt x="16710697" y="9601808"/>
                </a:cubicBezTo>
                <a:cubicBezTo>
                  <a:pt x="16715337" y="9657733"/>
                  <a:pt x="16678226" y="9722980"/>
                  <a:pt x="16631835" y="9746281"/>
                </a:cubicBezTo>
                <a:cubicBezTo>
                  <a:pt x="16580808" y="9774245"/>
                  <a:pt x="16529778" y="9750941"/>
                  <a:pt x="16525139" y="9690356"/>
                </a:cubicBezTo>
                <a:cubicBezTo>
                  <a:pt x="16520501" y="9634431"/>
                  <a:pt x="16557612" y="9573845"/>
                  <a:pt x="16608641" y="9545882"/>
                </a:cubicBezTo>
                <a:close/>
                <a:moveTo>
                  <a:pt x="19560618" y="8620749"/>
                </a:moveTo>
                <a:cubicBezTo>
                  <a:pt x="19571230" y="8617046"/>
                  <a:pt x="19583069" y="8613912"/>
                  <a:pt x="19595774" y="8611634"/>
                </a:cubicBezTo>
                <a:cubicBezTo>
                  <a:pt x="19646594" y="8602518"/>
                  <a:pt x="19692796" y="8611633"/>
                  <a:pt x="19697416" y="8625306"/>
                </a:cubicBezTo>
                <a:cubicBezTo>
                  <a:pt x="19697416" y="8643536"/>
                  <a:pt x="19660454" y="8666324"/>
                  <a:pt x="19609634" y="8675440"/>
                </a:cubicBezTo>
                <a:cubicBezTo>
                  <a:pt x="19554193" y="8689113"/>
                  <a:pt x="19512613" y="8684555"/>
                  <a:pt x="19507992" y="8661767"/>
                </a:cubicBezTo>
                <a:cubicBezTo>
                  <a:pt x="19507992" y="8648095"/>
                  <a:pt x="19528782" y="8631858"/>
                  <a:pt x="19560618" y="8620749"/>
                </a:cubicBezTo>
                <a:close/>
                <a:moveTo>
                  <a:pt x="12753276" y="10710738"/>
                </a:moveTo>
                <a:cubicBezTo>
                  <a:pt x="12763134" y="10705340"/>
                  <a:pt x="12774152" y="10702421"/>
                  <a:pt x="12785749" y="10702421"/>
                </a:cubicBezTo>
                <a:cubicBezTo>
                  <a:pt x="12836777" y="10707090"/>
                  <a:pt x="12883168" y="10763122"/>
                  <a:pt x="12892446" y="10828492"/>
                </a:cubicBezTo>
                <a:cubicBezTo>
                  <a:pt x="12897084" y="10889192"/>
                  <a:pt x="12859972" y="10940554"/>
                  <a:pt x="12813582" y="10931215"/>
                </a:cubicBezTo>
                <a:cubicBezTo>
                  <a:pt x="12762554" y="10926546"/>
                  <a:pt x="12720804" y="10875184"/>
                  <a:pt x="12711525" y="10814484"/>
                </a:cubicBezTo>
                <a:cubicBezTo>
                  <a:pt x="12704568" y="10765456"/>
                  <a:pt x="12723703" y="10726934"/>
                  <a:pt x="12753276" y="10710738"/>
                </a:cubicBezTo>
                <a:close/>
                <a:moveTo>
                  <a:pt x="18861564" y="8818823"/>
                </a:moveTo>
                <a:cubicBezTo>
                  <a:pt x="18911884" y="8800061"/>
                  <a:pt x="18957631" y="8804752"/>
                  <a:pt x="18962204" y="8832895"/>
                </a:cubicBezTo>
                <a:cubicBezTo>
                  <a:pt x="18966780" y="8861038"/>
                  <a:pt x="18930183" y="8898562"/>
                  <a:pt x="18875289" y="8917324"/>
                </a:cubicBezTo>
                <a:cubicBezTo>
                  <a:pt x="18824969" y="8940777"/>
                  <a:pt x="18783797" y="8936086"/>
                  <a:pt x="18779222" y="8903254"/>
                </a:cubicBezTo>
                <a:cubicBezTo>
                  <a:pt x="18774649" y="8875110"/>
                  <a:pt x="18811245" y="8837586"/>
                  <a:pt x="18861564" y="8818823"/>
                </a:cubicBezTo>
                <a:close/>
                <a:moveTo>
                  <a:pt x="19227253" y="8700276"/>
                </a:moveTo>
                <a:cubicBezTo>
                  <a:pt x="19277787" y="8686409"/>
                  <a:pt x="19323728" y="8691030"/>
                  <a:pt x="19328323" y="8709521"/>
                </a:cubicBezTo>
                <a:cubicBezTo>
                  <a:pt x="19337510" y="8732637"/>
                  <a:pt x="19300757" y="8764997"/>
                  <a:pt x="19250223" y="8778865"/>
                </a:cubicBezTo>
                <a:cubicBezTo>
                  <a:pt x="19195095" y="8797357"/>
                  <a:pt x="19149156" y="8797357"/>
                  <a:pt x="19144560" y="8769620"/>
                </a:cubicBezTo>
                <a:cubicBezTo>
                  <a:pt x="19139966" y="8746505"/>
                  <a:pt x="19176719" y="8714144"/>
                  <a:pt x="19227253" y="8700276"/>
                </a:cubicBezTo>
                <a:close/>
                <a:moveTo>
                  <a:pt x="12233097" y="10850220"/>
                </a:moveTo>
                <a:cubicBezTo>
                  <a:pt x="12243721" y="10847836"/>
                  <a:pt x="12255654" y="10848125"/>
                  <a:pt x="12268461" y="10851592"/>
                </a:cubicBezTo>
                <a:cubicBezTo>
                  <a:pt x="12319687" y="10860838"/>
                  <a:pt x="12366256" y="10911690"/>
                  <a:pt x="12375570" y="10967164"/>
                </a:cubicBezTo>
                <a:cubicBezTo>
                  <a:pt x="12380227" y="11022638"/>
                  <a:pt x="12342972" y="11059621"/>
                  <a:pt x="12291745" y="11045752"/>
                </a:cubicBezTo>
                <a:cubicBezTo>
                  <a:pt x="12235862" y="11036507"/>
                  <a:pt x="12193950" y="10981032"/>
                  <a:pt x="12184636" y="10930181"/>
                </a:cubicBezTo>
                <a:cubicBezTo>
                  <a:pt x="12182307" y="10902444"/>
                  <a:pt x="12190457" y="10879330"/>
                  <a:pt x="12205592" y="10864883"/>
                </a:cubicBezTo>
                <a:cubicBezTo>
                  <a:pt x="12213160" y="10857660"/>
                  <a:pt x="12222473" y="10852604"/>
                  <a:pt x="12233097" y="10850220"/>
                </a:cubicBezTo>
                <a:close/>
                <a:moveTo>
                  <a:pt x="17925717" y="9088452"/>
                </a:moveTo>
                <a:cubicBezTo>
                  <a:pt x="17976745" y="9065257"/>
                  <a:pt x="18018496" y="9079173"/>
                  <a:pt x="18023136" y="9120923"/>
                </a:cubicBezTo>
                <a:cubicBezTo>
                  <a:pt x="18027775" y="9158035"/>
                  <a:pt x="17986023" y="9209065"/>
                  <a:pt x="17939636" y="9232258"/>
                </a:cubicBezTo>
                <a:cubicBezTo>
                  <a:pt x="17888607" y="9260093"/>
                  <a:pt x="17842215" y="9246176"/>
                  <a:pt x="17837578" y="9204426"/>
                </a:cubicBezTo>
                <a:cubicBezTo>
                  <a:pt x="17832938" y="9162675"/>
                  <a:pt x="17874689" y="9111647"/>
                  <a:pt x="17925717" y="9088452"/>
                </a:cubicBezTo>
                <a:close/>
                <a:moveTo>
                  <a:pt x="17016192" y="9360065"/>
                </a:moveTo>
                <a:cubicBezTo>
                  <a:pt x="17050986" y="9357251"/>
                  <a:pt x="17077950" y="9379755"/>
                  <a:pt x="17081428" y="9417840"/>
                </a:cubicBezTo>
                <a:cubicBezTo>
                  <a:pt x="17086067" y="9468619"/>
                  <a:pt x="17048956" y="9528628"/>
                  <a:pt x="17002567" y="9551711"/>
                </a:cubicBezTo>
                <a:cubicBezTo>
                  <a:pt x="16946898" y="9579408"/>
                  <a:pt x="16900509" y="9560942"/>
                  <a:pt x="16895870" y="9505547"/>
                </a:cubicBezTo>
                <a:cubicBezTo>
                  <a:pt x="16891232" y="9454769"/>
                  <a:pt x="16928344" y="9394758"/>
                  <a:pt x="16979371" y="9371678"/>
                </a:cubicBezTo>
                <a:cubicBezTo>
                  <a:pt x="16992128" y="9364752"/>
                  <a:pt x="17004597" y="9361002"/>
                  <a:pt x="17016192" y="9360065"/>
                </a:cubicBezTo>
                <a:close/>
                <a:moveTo>
                  <a:pt x="19733580" y="8523949"/>
                </a:moveTo>
                <a:cubicBezTo>
                  <a:pt x="19744146" y="8521212"/>
                  <a:pt x="19755933" y="8519140"/>
                  <a:pt x="19768584" y="8517956"/>
                </a:cubicBezTo>
                <a:cubicBezTo>
                  <a:pt x="19819188" y="8513221"/>
                  <a:pt x="19860591" y="8522691"/>
                  <a:pt x="19865191" y="8541633"/>
                </a:cubicBezTo>
                <a:cubicBezTo>
                  <a:pt x="19865191" y="8555841"/>
                  <a:pt x="19823787" y="8574783"/>
                  <a:pt x="19777786" y="8584254"/>
                </a:cubicBezTo>
                <a:cubicBezTo>
                  <a:pt x="19727181" y="8588991"/>
                  <a:pt x="19685780" y="8579518"/>
                  <a:pt x="19681180" y="8560577"/>
                </a:cubicBezTo>
                <a:cubicBezTo>
                  <a:pt x="19681180" y="8546369"/>
                  <a:pt x="19701880" y="8532162"/>
                  <a:pt x="19733580" y="8523949"/>
                </a:cubicBezTo>
                <a:close/>
                <a:moveTo>
                  <a:pt x="11548462" y="11029194"/>
                </a:moveTo>
                <a:cubicBezTo>
                  <a:pt x="11559087" y="11028257"/>
                  <a:pt x="11571020" y="11029410"/>
                  <a:pt x="11583825" y="11032870"/>
                </a:cubicBezTo>
                <a:cubicBezTo>
                  <a:pt x="11635052" y="11046708"/>
                  <a:pt x="11686278" y="11102059"/>
                  <a:pt x="11690935" y="11148185"/>
                </a:cubicBezTo>
                <a:cubicBezTo>
                  <a:pt x="11695593" y="11198924"/>
                  <a:pt x="11658337" y="11221986"/>
                  <a:pt x="11602455" y="11203536"/>
                </a:cubicBezTo>
                <a:cubicBezTo>
                  <a:pt x="11551227" y="11185086"/>
                  <a:pt x="11504659" y="11134347"/>
                  <a:pt x="11500001" y="11088221"/>
                </a:cubicBezTo>
                <a:cubicBezTo>
                  <a:pt x="11497674" y="11065158"/>
                  <a:pt x="11505823" y="11047861"/>
                  <a:pt x="11520958" y="11038059"/>
                </a:cubicBezTo>
                <a:cubicBezTo>
                  <a:pt x="11528525" y="11033158"/>
                  <a:pt x="11537840" y="11030131"/>
                  <a:pt x="11548462" y="11029194"/>
                </a:cubicBezTo>
                <a:close/>
                <a:moveTo>
                  <a:pt x="13308472" y="10480524"/>
                </a:moveTo>
                <a:cubicBezTo>
                  <a:pt x="13359292" y="10480524"/>
                  <a:pt x="13405494" y="10531633"/>
                  <a:pt x="13410113" y="10605973"/>
                </a:cubicBezTo>
                <a:cubicBezTo>
                  <a:pt x="13419354" y="10671021"/>
                  <a:pt x="13382393" y="10726776"/>
                  <a:pt x="13336192" y="10726776"/>
                </a:cubicBezTo>
                <a:cubicBezTo>
                  <a:pt x="13285372" y="10726776"/>
                  <a:pt x="13239170" y="10671021"/>
                  <a:pt x="13234550" y="10601327"/>
                </a:cubicBezTo>
                <a:cubicBezTo>
                  <a:pt x="13229930" y="10536279"/>
                  <a:pt x="13262271" y="10485170"/>
                  <a:pt x="13308472" y="10480524"/>
                </a:cubicBezTo>
                <a:close/>
                <a:moveTo>
                  <a:pt x="20267252" y="8339245"/>
                </a:moveTo>
                <a:cubicBezTo>
                  <a:pt x="20276514" y="8343869"/>
                  <a:pt x="20239470" y="8417867"/>
                  <a:pt x="20183906" y="8487241"/>
                </a:cubicBezTo>
                <a:cubicBezTo>
                  <a:pt x="20128340" y="8556615"/>
                  <a:pt x="20077406" y="8588990"/>
                  <a:pt x="20072776" y="8575114"/>
                </a:cubicBezTo>
                <a:cubicBezTo>
                  <a:pt x="20068145" y="8565864"/>
                  <a:pt x="20109819" y="8524241"/>
                  <a:pt x="20160753" y="8459491"/>
                </a:cubicBezTo>
                <a:cubicBezTo>
                  <a:pt x="20216318" y="8394743"/>
                  <a:pt x="20262622" y="8334619"/>
                  <a:pt x="20267252" y="8339245"/>
                </a:cubicBezTo>
                <a:close/>
                <a:moveTo>
                  <a:pt x="19873970" y="8457426"/>
                </a:moveTo>
                <a:cubicBezTo>
                  <a:pt x="19890141" y="8450502"/>
                  <a:pt x="19913242" y="8445884"/>
                  <a:pt x="19938652" y="8445885"/>
                </a:cubicBezTo>
                <a:cubicBezTo>
                  <a:pt x="19989472" y="8445885"/>
                  <a:pt x="20031054" y="8432036"/>
                  <a:pt x="20035673" y="8445885"/>
                </a:cubicBezTo>
                <a:cubicBezTo>
                  <a:pt x="20035674" y="8459734"/>
                  <a:pt x="19994092" y="8496664"/>
                  <a:pt x="19947892" y="8505897"/>
                </a:cubicBezTo>
                <a:cubicBezTo>
                  <a:pt x="19897071" y="8510513"/>
                  <a:pt x="19855489" y="8496664"/>
                  <a:pt x="19850870" y="8482815"/>
                </a:cubicBezTo>
                <a:cubicBezTo>
                  <a:pt x="19848560" y="8473582"/>
                  <a:pt x="19857801" y="8464351"/>
                  <a:pt x="19873970" y="8457426"/>
                </a:cubicBezTo>
                <a:close/>
                <a:moveTo>
                  <a:pt x="15289308" y="9857642"/>
                </a:moveTo>
                <a:cubicBezTo>
                  <a:pt x="15335509" y="9839187"/>
                  <a:pt x="15386330" y="9880710"/>
                  <a:pt x="15390951" y="9945300"/>
                </a:cubicBezTo>
                <a:cubicBezTo>
                  <a:pt x="15400190" y="10014504"/>
                  <a:pt x="15367850" y="10083707"/>
                  <a:pt x="15317028" y="10102162"/>
                </a:cubicBezTo>
                <a:cubicBezTo>
                  <a:pt x="15266207" y="10120618"/>
                  <a:pt x="15224627" y="10083709"/>
                  <a:pt x="15215386" y="10014504"/>
                </a:cubicBezTo>
                <a:cubicBezTo>
                  <a:pt x="15210766" y="9945300"/>
                  <a:pt x="15243107" y="9876096"/>
                  <a:pt x="15289308" y="9857642"/>
                </a:cubicBezTo>
                <a:close/>
                <a:moveTo>
                  <a:pt x="14928254" y="9967545"/>
                </a:moveTo>
                <a:cubicBezTo>
                  <a:pt x="14974257" y="9958254"/>
                  <a:pt x="15020260" y="10004708"/>
                  <a:pt x="15024860" y="10074389"/>
                </a:cubicBezTo>
                <a:cubicBezTo>
                  <a:pt x="15029460" y="10144071"/>
                  <a:pt x="14992658" y="10213752"/>
                  <a:pt x="14946655" y="10227688"/>
                </a:cubicBezTo>
                <a:cubicBezTo>
                  <a:pt x="14896052" y="10236979"/>
                  <a:pt x="14854650" y="10190525"/>
                  <a:pt x="14850049" y="10116198"/>
                </a:cubicBezTo>
                <a:cubicBezTo>
                  <a:pt x="14845448" y="10046517"/>
                  <a:pt x="14882252" y="9976835"/>
                  <a:pt x="14928254" y="9967545"/>
                </a:cubicBezTo>
                <a:close/>
                <a:moveTo>
                  <a:pt x="18326674" y="8914628"/>
                </a:moveTo>
                <a:cubicBezTo>
                  <a:pt x="18360815" y="8909228"/>
                  <a:pt x="18390389" y="8921323"/>
                  <a:pt x="18393868" y="8948969"/>
                </a:cubicBezTo>
                <a:cubicBezTo>
                  <a:pt x="18398505" y="8981223"/>
                  <a:pt x="18356755" y="9027300"/>
                  <a:pt x="18310366" y="9050337"/>
                </a:cubicBezTo>
                <a:cubicBezTo>
                  <a:pt x="18259338" y="9073376"/>
                  <a:pt x="18217588" y="9064160"/>
                  <a:pt x="18208308" y="9031907"/>
                </a:cubicBezTo>
                <a:cubicBezTo>
                  <a:pt x="18203671" y="8995046"/>
                  <a:pt x="18236143" y="8948969"/>
                  <a:pt x="18291811" y="8925932"/>
                </a:cubicBezTo>
                <a:cubicBezTo>
                  <a:pt x="18303409" y="8920172"/>
                  <a:pt x="18315295" y="8916428"/>
                  <a:pt x="18326674" y="8914628"/>
                </a:cubicBezTo>
                <a:close/>
                <a:moveTo>
                  <a:pt x="15664304" y="9723153"/>
                </a:moveTo>
                <a:cubicBezTo>
                  <a:pt x="15714906" y="9709296"/>
                  <a:pt x="15756309" y="9750867"/>
                  <a:pt x="15760909" y="9815533"/>
                </a:cubicBezTo>
                <a:cubicBezTo>
                  <a:pt x="15765510" y="9880198"/>
                  <a:pt x="15728707" y="9944864"/>
                  <a:pt x="15678104" y="9963339"/>
                </a:cubicBezTo>
                <a:cubicBezTo>
                  <a:pt x="15627500" y="9977197"/>
                  <a:pt x="15586098" y="9940245"/>
                  <a:pt x="15586098" y="9870961"/>
                </a:cubicBezTo>
                <a:cubicBezTo>
                  <a:pt x="15581497" y="9806295"/>
                  <a:pt x="15618300" y="9737010"/>
                  <a:pt x="15664304" y="9723153"/>
                </a:cubicBezTo>
                <a:close/>
                <a:moveTo>
                  <a:pt x="19359447" y="8585466"/>
                </a:moveTo>
                <a:cubicBezTo>
                  <a:pt x="19369595" y="8581270"/>
                  <a:pt x="19381192" y="8577857"/>
                  <a:pt x="19393949" y="8575582"/>
                </a:cubicBezTo>
                <a:cubicBezTo>
                  <a:pt x="19444978" y="8561928"/>
                  <a:pt x="19491367" y="8571031"/>
                  <a:pt x="19496005" y="8593787"/>
                </a:cubicBezTo>
                <a:cubicBezTo>
                  <a:pt x="19505284" y="8611991"/>
                  <a:pt x="19463533" y="8639298"/>
                  <a:pt x="19417145" y="8648401"/>
                </a:cubicBezTo>
                <a:cubicBezTo>
                  <a:pt x="19366115" y="8662054"/>
                  <a:pt x="19324365" y="8657502"/>
                  <a:pt x="19315087" y="8634746"/>
                </a:cubicBezTo>
                <a:cubicBezTo>
                  <a:pt x="19311607" y="8617681"/>
                  <a:pt x="19329003" y="8598053"/>
                  <a:pt x="19359447" y="8585466"/>
                </a:cubicBezTo>
                <a:close/>
                <a:moveTo>
                  <a:pt x="17384218" y="9183398"/>
                </a:moveTo>
                <a:cubicBezTo>
                  <a:pt x="17419009" y="9179065"/>
                  <a:pt x="17445973" y="9198133"/>
                  <a:pt x="17449453" y="9232805"/>
                </a:cubicBezTo>
                <a:cubicBezTo>
                  <a:pt x="17454092" y="9279034"/>
                  <a:pt x="17416980" y="9334507"/>
                  <a:pt x="17370590" y="9362244"/>
                </a:cubicBezTo>
                <a:cubicBezTo>
                  <a:pt x="17319563" y="9389982"/>
                  <a:pt x="17268534" y="9371491"/>
                  <a:pt x="17263896" y="9320640"/>
                </a:cubicBezTo>
                <a:cubicBezTo>
                  <a:pt x="17259256" y="9274411"/>
                  <a:pt x="17296367" y="9218936"/>
                  <a:pt x="17347395" y="9195822"/>
                </a:cubicBezTo>
                <a:cubicBezTo>
                  <a:pt x="17360152" y="9188888"/>
                  <a:pt x="17372621" y="9184843"/>
                  <a:pt x="17384218" y="9183398"/>
                </a:cubicBezTo>
                <a:close/>
                <a:moveTo>
                  <a:pt x="14557880" y="10051395"/>
                </a:moveTo>
                <a:cubicBezTo>
                  <a:pt x="14604081" y="10042143"/>
                  <a:pt x="14650281" y="10093034"/>
                  <a:pt x="14659522" y="10162431"/>
                </a:cubicBezTo>
                <a:cubicBezTo>
                  <a:pt x="14664142" y="10236455"/>
                  <a:pt x="14631801" y="10305852"/>
                  <a:pt x="14585600" y="10315105"/>
                </a:cubicBezTo>
                <a:cubicBezTo>
                  <a:pt x="14534780" y="10328983"/>
                  <a:pt x="14488578" y="10278093"/>
                  <a:pt x="14483958" y="10208696"/>
                </a:cubicBezTo>
                <a:cubicBezTo>
                  <a:pt x="14474718" y="10134672"/>
                  <a:pt x="14507058" y="10065275"/>
                  <a:pt x="14557880" y="10051395"/>
                </a:cubicBezTo>
                <a:close/>
                <a:moveTo>
                  <a:pt x="18662181" y="8783487"/>
                </a:moveTo>
                <a:cubicBezTo>
                  <a:pt x="18713003" y="8764883"/>
                  <a:pt x="18759204" y="8774185"/>
                  <a:pt x="18763824" y="8802091"/>
                </a:cubicBezTo>
                <a:cubicBezTo>
                  <a:pt x="18763824" y="8834650"/>
                  <a:pt x="18722242" y="8876509"/>
                  <a:pt x="18676041" y="8895114"/>
                </a:cubicBezTo>
                <a:cubicBezTo>
                  <a:pt x="18625222" y="8913718"/>
                  <a:pt x="18583641" y="8904415"/>
                  <a:pt x="18579019" y="8871857"/>
                </a:cubicBezTo>
                <a:cubicBezTo>
                  <a:pt x="18574399" y="8843951"/>
                  <a:pt x="18611361" y="8802091"/>
                  <a:pt x="18662181" y="8783487"/>
                </a:cubicBezTo>
                <a:close/>
                <a:moveTo>
                  <a:pt x="11710826" y="10916912"/>
                </a:moveTo>
                <a:cubicBezTo>
                  <a:pt x="11721450" y="10914974"/>
                  <a:pt x="11733383" y="10914974"/>
                  <a:pt x="11746190" y="10917271"/>
                </a:cubicBezTo>
                <a:cubicBezTo>
                  <a:pt x="11797415" y="10931053"/>
                  <a:pt x="11843986" y="10976993"/>
                  <a:pt x="11848642" y="11027527"/>
                </a:cubicBezTo>
                <a:cubicBezTo>
                  <a:pt x="11857955" y="11078062"/>
                  <a:pt x="11820701" y="11105626"/>
                  <a:pt x="11769475" y="11091844"/>
                </a:cubicBezTo>
                <a:cubicBezTo>
                  <a:pt x="11718247" y="11078062"/>
                  <a:pt x="11667021" y="11027527"/>
                  <a:pt x="11662365" y="10976993"/>
                </a:cubicBezTo>
                <a:cubicBezTo>
                  <a:pt x="11660037" y="10956320"/>
                  <a:pt x="11668187" y="10939092"/>
                  <a:pt x="11683321" y="10928182"/>
                </a:cubicBezTo>
                <a:cubicBezTo>
                  <a:pt x="11690888" y="10922726"/>
                  <a:pt x="11700203" y="10918850"/>
                  <a:pt x="11710826" y="10916912"/>
                </a:cubicBezTo>
                <a:close/>
                <a:moveTo>
                  <a:pt x="19027860" y="8662261"/>
                </a:moveTo>
                <a:cubicBezTo>
                  <a:pt x="19078887" y="8648524"/>
                  <a:pt x="19125277" y="8657683"/>
                  <a:pt x="19129917" y="8680580"/>
                </a:cubicBezTo>
                <a:cubicBezTo>
                  <a:pt x="19134555" y="8703478"/>
                  <a:pt x="19097444" y="8735534"/>
                  <a:pt x="19046414" y="8753852"/>
                </a:cubicBezTo>
                <a:cubicBezTo>
                  <a:pt x="19000025" y="8767590"/>
                  <a:pt x="18953635" y="8763011"/>
                  <a:pt x="18948998" y="8740114"/>
                </a:cubicBezTo>
                <a:cubicBezTo>
                  <a:pt x="18939718" y="8712636"/>
                  <a:pt x="18976830" y="8680579"/>
                  <a:pt x="19027860" y="8662261"/>
                </a:cubicBezTo>
                <a:close/>
                <a:moveTo>
                  <a:pt x="20225959" y="8292455"/>
                </a:moveTo>
                <a:cubicBezTo>
                  <a:pt x="20231300" y="8288771"/>
                  <a:pt x="20234766" y="8288193"/>
                  <a:pt x="20235920" y="8291661"/>
                </a:cubicBezTo>
                <a:cubicBezTo>
                  <a:pt x="20235921" y="8300906"/>
                  <a:pt x="20198960" y="8370248"/>
                  <a:pt x="20152759" y="8425722"/>
                </a:cubicBezTo>
                <a:cubicBezTo>
                  <a:pt x="20097318" y="8481197"/>
                  <a:pt x="20055737" y="8499688"/>
                  <a:pt x="20051117" y="8490443"/>
                </a:cubicBezTo>
                <a:cubicBezTo>
                  <a:pt x="20046496" y="8476575"/>
                  <a:pt x="20088078" y="8439591"/>
                  <a:pt x="20138898" y="8384118"/>
                </a:cubicBezTo>
                <a:cubicBezTo>
                  <a:pt x="20177014" y="8342512"/>
                  <a:pt x="20209932" y="8303507"/>
                  <a:pt x="20225959" y="8292455"/>
                </a:cubicBezTo>
                <a:close/>
                <a:moveTo>
                  <a:pt x="16034597" y="9574381"/>
                </a:moveTo>
                <a:cubicBezTo>
                  <a:pt x="16080799" y="9560464"/>
                  <a:pt x="16126999" y="9592937"/>
                  <a:pt x="16131619" y="9653243"/>
                </a:cubicBezTo>
                <a:cubicBezTo>
                  <a:pt x="16136239" y="9713550"/>
                  <a:pt x="16099278" y="9778495"/>
                  <a:pt x="16048457" y="9801690"/>
                </a:cubicBezTo>
                <a:cubicBezTo>
                  <a:pt x="15997637" y="9820246"/>
                  <a:pt x="15956055" y="9787774"/>
                  <a:pt x="15951436" y="9722828"/>
                </a:cubicBezTo>
                <a:cubicBezTo>
                  <a:pt x="15946815" y="9662521"/>
                  <a:pt x="15983775" y="9592937"/>
                  <a:pt x="16034597" y="9574381"/>
                </a:cubicBezTo>
                <a:close/>
                <a:moveTo>
                  <a:pt x="12393371" y="10676633"/>
                </a:moveTo>
                <a:cubicBezTo>
                  <a:pt x="12403229" y="10672444"/>
                  <a:pt x="12414246" y="10670710"/>
                  <a:pt x="12425844" y="10671866"/>
                </a:cubicBezTo>
                <a:cubicBezTo>
                  <a:pt x="12476872" y="10676489"/>
                  <a:pt x="12523262" y="10731963"/>
                  <a:pt x="12527901" y="10792061"/>
                </a:cubicBezTo>
                <a:cubicBezTo>
                  <a:pt x="12537178" y="10847535"/>
                  <a:pt x="12495429" y="10889141"/>
                  <a:pt x="12449038" y="10879895"/>
                </a:cubicBezTo>
                <a:cubicBezTo>
                  <a:pt x="12398010" y="10870649"/>
                  <a:pt x="12356260" y="10819798"/>
                  <a:pt x="12351620" y="10768946"/>
                </a:cubicBezTo>
                <a:cubicBezTo>
                  <a:pt x="12344662" y="10723873"/>
                  <a:pt x="12363798" y="10689202"/>
                  <a:pt x="12393371" y="10676633"/>
                </a:cubicBezTo>
                <a:close/>
                <a:moveTo>
                  <a:pt x="19531680" y="8478039"/>
                </a:moveTo>
                <a:cubicBezTo>
                  <a:pt x="19541570" y="8474375"/>
                  <a:pt x="19552543" y="8471275"/>
                  <a:pt x="19564092" y="8469020"/>
                </a:cubicBezTo>
                <a:cubicBezTo>
                  <a:pt x="19619533" y="8464510"/>
                  <a:pt x="19661115" y="8478039"/>
                  <a:pt x="19665735" y="8496080"/>
                </a:cubicBezTo>
                <a:cubicBezTo>
                  <a:pt x="19670354" y="8514121"/>
                  <a:pt x="19633394" y="8532160"/>
                  <a:pt x="19587193" y="8541180"/>
                </a:cubicBezTo>
                <a:cubicBezTo>
                  <a:pt x="19536373" y="8545690"/>
                  <a:pt x="19490171" y="8536670"/>
                  <a:pt x="19485551" y="8518630"/>
                </a:cubicBezTo>
                <a:cubicBezTo>
                  <a:pt x="19482086" y="8505100"/>
                  <a:pt x="19502010" y="8489033"/>
                  <a:pt x="19531680" y="8478039"/>
                </a:cubicBezTo>
                <a:close/>
                <a:moveTo>
                  <a:pt x="14193017" y="10116316"/>
                </a:moveTo>
                <a:cubicBezTo>
                  <a:pt x="14239020" y="10107089"/>
                  <a:pt x="14285023" y="10157839"/>
                  <a:pt x="14294224" y="10231656"/>
                </a:cubicBezTo>
                <a:cubicBezTo>
                  <a:pt x="14298825" y="10305474"/>
                  <a:pt x="14266622" y="10370064"/>
                  <a:pt x="14220620" y="10379292"/>
                </a:cubicBezTo>
                <a:cubicBezTo>
                  <a:pt x="14170016" y="10388519"/>
                  <a:pt x="14128613" y="10337769"/>
                  <a:pt x="14119412" y="10263952"/>
                </a:cubicBezTo>
                <a:cubicBezTo>
                  <a:pt x="14114812" y="10190134"/>
                  <a:pt x="14147014" y="10125543"/>
                  <a:pt x="14193017" y="10116316"/>
                </a:cubicBezTo>
                <a:close/>
                <a:moveTo>
                  <a:pt x="17718125" y="9024277"/>
                </a:moveTo>
                <a:cubicBezTo>
                  <a:pt x="17769153" y="9005722"/>
                  <a:pt x="17810904" y="9019639"/>
                  <a:pt x="17820182" y="9056750"/>
                </a:cubicBezTo>
                <a:cubicBezTo>
                  <a:pt x="17824822" y="9098501"/>
                  <a:pt x="17787711" y="9154168"/>
                  <a:pt x="17736682" y="9177362"/>
                </a:cubicBezTo>
                <a:cubicBezTo>
                  <a:pt x="17690293" y="9200557"/>
                  <a:pt x="17643903" y="9186641"/>
                  <a:pt x="17634624" y="9149528"/>
                </a:cubicBezTo>
                <a:cubicBezTo>
                  <a:pt x="17629985" y="9103139"/>
                  <a:pt x="17667096" y="9047472"/>
                  <a:pt x="17718125" y="9024277"/>
                </a:cubicBezTo>
                <a:close/>
                <a:moveTo>
                  <a:pt x="12913413" y="10494849"/>
                </a:moveTo>
                <a:cubicBezTo>
                  <a:pt x="12923521" y="10489099"/>
                  <a:pt x="12935070" y="10485936"/>
                  <a:pt x="12947776" y="10485936"/>
                </a:cubicBezTo>
                <a:cubicBezTo>
                  <a:pt x="12998596" y="10485936"/>
                  <a:pt x="13044797" y="10541140"/>
                  <a:pt x="13049417" y="10605544"/>
                </a:cubicBezTo>
                <a:cubicBezTo>
                  <a:pt x="13054038" y="10669948"/>
                  <a:pt x="13017076" y="10715952"/>
                  <a:pt x="12970875" y="10715952"/>
                </a:cubicBezTo>
                <a:cubicBezTo>
                  <a:pt x="12924674" y="10711351"/>
                  <a:pt x="12878473" y="10660748"/>
                  <a:pt x="12869233" y="10600944"/>
                </a:cubicBezTo>
                <a:cubicBezTo>
                  <a:pt x="12865768" y="10552641"/>
                  <a:pt x="12883094" y="10512100"/>
                  <a:pt x="12913413" y="10494849"/>
                </a:cubicBezTo>
                <a:close/>
                <a:moveTo>
                  <a:pt x="16405328" y="9416601"/>
                </a:moveTo>
                <a:cubicBezTo>
                  <a:pt x="16451529" y="9398101"/>
                  <a:pt x="16497730" y="9430475"/>
                  <a:pt x="16502350" y="9485973"/>
                </a:cubicBezTo>
                <a:cubicBezTo>
                  <a:pt x="16506970" y="9541474"/>
                  <a:pt x="16470009" y="9606221"/>
                  <a:pt x="16419190" y="9629345"/>
                </a:cubicBezTo>
                <a:cubicBezTo>
                  <a:pt x="16368367" y="9652471"/>
                  <a:pt x="16326788" y="9620096"/>
                  <a:pt x="16322167" y="9559973"/>
                </a:cubicBezTo>
                <a:cubicBezTo>
                  <a:pt x="16317547" y="9504473"/>
                  <a:pt x="16354508" y="9439726"/>
                  <a:pt x="16405328" y="9416601"/>
                </a:cubicBezTo>
                <a:close/>
                <a:moveTo>
                  <a:pt x="19681814" y="8397309"/>
                </a:moveTo>
                <a:cubicBezTo>
                  <a:pt x="19697504" y="8390544"/>
                  <a:pt x="19719586" y="8386033"/>
                  <a:pt x="19745155" y="8386034"/>
                </a:cubicBezTo>
                <a:cubicBezTo>
                  <a:pt x="19791643" y="8386034"/>
                  <a:pt x="19833484" y="8399564"/>
                  <a:pt x="19838133" y="8417605"/>
                </a:cubicBezTo>
                <a:cubicBezTo>
                  <a:pt x="19838132" y="8435646"/>
                  <a:pt x="19800940" y="8449176"/>
                  <a:pt x="19749803" y="8449176"/>
                </a:cubicBezTo>
                <a:cubicBezTo>
                  <a:pt x="19698666" y="8453686"/>
                  <a:pt x="19661475" y="8440156"/>
                  <a:pt x="19656826" y="8422115"/>
                </a:cubicBezTo>
                <a:cubicBezTo>
                  <a:pt x="19656826" y="8413094"/>
                  <a:pt x="19666123" y="8404075"/>
                  <a:pt x="19681814" y="8397309"/>
                </a:cubicBezTo>
                <a:close/>
                <a:moveTo>
                  <a:pt x="20193426" y="8226562"/>
                </a:moveTo>
                <a:cubicBezTo>
                  <a:pt x="20198800" y="8223531"/>
                  <a:pt x="20202288" y="8223241"/>
                  <a:pt x="20203450" y="8226706"/>
                </a:cubicBezTo>
                <a:cubicBezTo>
                  <a:pt x="20203450" y="8235946"/>
                  <a:pt x="20166259" y="8300627"/>
                  <a:pt x="20119770" y="8346828"/>
                </a:cubicBezTo>
                <a:cubicBezTo>
                  <a:pt x="20068632" y="8397650"/>
                  <a:pt x="20026792" y="8402270"/>
                  <a:pt x="20026791" y="8388410"/>
                </a:cubicBezTo>
                <a:cubicBezTo>
                  <a:pt x="20022142" y="8374549"/>
                  <a:pt x="20059334" y="8346828"/>
                  <a:pt x="20105823" y="8300627"/>
                </a:cubicBezTo>
                <a:cubicBezTo>
                  <a:pt x="20144177" y="8269442"/>
                  <a:pt x="20177300" y="8235657"/>
                  <a:pt x="20193426" y="8226562"/>
                </a:cubicBezTo>
                <a:close/>
                <a:moveTo>
                  <a:pt x="18089290" y="8871667"/>
                </a:moveTo>
                <a:cubicBezTo>
                  <a:pt x="18144732" y="8848769"/>
                  <a:pt x="18186311" y="8862508"/>
                  <a:pt x="18190931" y="8899144"/>
                </a:cubicBezTo>
                <a:cubicBezTo>
                  <a:pt x="18195553" y="8935780"/>
                  <a:pt x="18158593" y="8981574"/>
                  <a:pt x="18107771" y="9004473"/>
                </a:cubicBezTo>
                <a:cubicBezTo>
                  <a:pt x="18056948" y="9027369"/>
                  <a:pt x="18010748" y="9013632"/>
                  <a:pt x="18006129" y="8972416"/>
                </a:cubicBezTo>
                <a:cubicBezTo>
                  <a:pt x="18006129" y="8935781"/>
                  <a:pt x="18038469" y="8889985"/>
                  <a:pt x="18089290" y="8871667"/>
                </a:cubicBezTo>
                <a:close/>
                <a:moveTo>
                  <a:pt x="11869071" y="10782436"/>
                </a:moveTo>
                <a:cubicBezTo>
                  <a:pt x="11879219" y="10779986"/>
                  <a:pt x="11890817" y="10779697"/>
                  <a:pt x="11903572" y="10782004"/>
                </a:cubicBezTo>
                <a:cubicBezTo>
                  <a:pt x="11954601" y="10791229"/>
                  <a:pt x="12005630" y="10841968"/>
                  <a:pt x="12010269" y="10892706"/>
                </a:cubicBezTo>
                <a:cubicBezTo>
                  <a:pt x="12014907" y="10943445"/>
                  <a:pt x="11977796" y="10975733"/>
                  <a:pt x="11926767" y="10961896"/>
                </a:cubicBezTo>
                <a:cubicBezTo>
                  <a:pt x="11875740" y="10948058"/>
                  <a:pt x="11829349" y="10901932"/>
                  <a:pt x="11824710" y="10851193"/>
                </a:cubicBezTo>
                <a:cubicBezTo>
                  <a:pt x="11822392" y="10828130"/>
                  <a:pt x="11829350" y="10808526"/>
                  <a:pt x="11843267" y="10795841"/>
                </a:cubicBezTo>
                <a:cubicBezTo>
                  <a:pt x="11850225" y="10789499"/>
                  <a:pt x="11858923" y="10784886"/>
                  <a:pt x="11869071" y="10782436"/>
                </a:cubicBezTo>
                <a:close/>
                <a:moveTo>
                  <a:pt x="19164849" y="8538491"/>
                </a:moveTo>
                <a:cubicBezTo>
                  <a:pt x="19176039" y="8533829"/>
                  <a:pt x="19188743" y="8530102"/>
                  <a:pt x="19202603" y="8527807"/>
                </a:cubicBezTo>
                <a:cubicBezTo>
                  <a:pt x="19253425" y="8518630"/>
                  <a:pt x="19295005" y="8527807"/>
                  <a:pt x="19299626" y="8555339"/>
                </a:cubicBezTo>
                <a:cubicBezTo>
                  <a:pt x="19299626" y="8573693"/>
                  <a:pt x="19262665" y="8601224"/>
                  <a:pt x="19211843" y="8610402"/>
                </a:cubicBezTo>
                <a:cubicBezTo>
                  <a:pt x="19165643" y="8624168"/>
                  <a:pt x="19119441" y="8614990"/>
                  <a:pt x="19114821" y="8592047"/>
                </a:cubicBezTo>
                <a:cubicBezTo>
                  <a:pt x="19111358" y="8574840"/>
                  <a:pt x="19131281" y="8552472"/>
                  <a:pt x="19164849" y="8538491"/>
                </a:cubicBezTo>
                <a:close/>
                <a:moveTo>
                  <a:pt x="13833111" y="10176652"/>
                </a:moveTo>
                <a:cubicBezTo>
                  <a:pt x="13883714" y="10172034"/>
                  <a:pt x="13925116" y="10227462"/>
                  <a:pt x="13934317" y="10296746"/>
                </a:cubicBezTo>
                <a:cubicBezTo>
                  <a:pt x="13938917" y="10366031"/>
                  <a:pt x="13902115" y="10430697"/>
                  <a:pt x="13856112" y="10435316"/>
                </a:cubicBezTo>
                <a:cubicBezTo>
                  <a:pt x="13805510" y="10439935"/>
                  <a:pt x="13764106" y="10384507"/>
                  <a:pt x="13759506" y="10315222"/>
                </a:cubicBezTo>
                <a:cubicBezTo>
                  <a:pt x="13754905" y="10241318"/>
                  <a:pt x="13787107" y="10181271"/>
                  <a:pt x="13833111" y="10176652"/>
                </a:cubicBezTo>
                <a:close/>
                <a:moveTo>
                  <a:pt x="19849388" y="8325058"/>
                </a:moveTo>
                <a:cubicBezTo>
                  <a:pt x="19863337" y="8319193"/>
                  <a:pt x="19883094" y="8315676"/>
                  <a:pt x="19906339" y="8315676"/>
                </a:cubicBezTo>
                <a:cubicBezTo>
                  <a:pt x="19957476" y="8320367"/>
                  <a:pt x="19999315" y="8325058"/>
                  <a:pt x="20003965" y="8339128"/>
                </a:cubicBezTo>
                <a:cubicBezTo>
                  <a:pt x="20008614" y="8357891"/>
                  <a:pt x="19971423" y="8386033"/>
                  <a:pt x="19920284" y="8381343"/>
                </a:cubicBezTo>
                <a:cubicBezTo>
                  <a:pt x="19873796" y="8381343"/>
                  <a:pt x="19831956" y="8367271"/>
                  <a:pt x="19827306" y="8348511"/>
                </a:cubicBezTo>
                <a:cubicBezTo>
                  <a:pt x="19827307" y="8339128"/>
                  <a:pt x="19835442" y="8330920"/>
                  <a:pt x="19849388" y="8325058"/>
                </a:cubicBezTo>
                <a:close/>
                <a:moveTo>
                  <a:pt x="16775006" y="9258819"/>
                </a:moveTo>
                <a:cubicBezTo>
                  <a:pt x="16821686" y="9235737"/>
                  <a:pt x="16868366" y="9263435"/>
                  <a:pt x="16873034" y="9314214"/>
                </a:cubicBezTo>
                <a:cubicBezTo>
                  <a:pt x="16877703" y="9369608"/>
                  <a:pt x="16840357" y="9429619"/>
                  <a:pt x="16789011" y="9452700"/>
                </a:cubicBezTo>
                <a:cubicBezTo>
                  <a:pt x="16737663" y="9471165"/>
                  <a:pt x="16695650" y="9448084"/>
                  <a:pt x="16690982" y="9392690"/>
                </a:cubicBezTo>
                <a:cubicBezTo>
                  <a:pt x="16690983" y="9337295"/>
                  <a:pt x="16728328" y="9277283"/>
                  <a:pt x="16775006" y="9258819"/>
                </a:cubicBezTo>
                <a:close/>
                <a:moveTo>
                  <a:pt x="18460019" y="8731932"/>
                </a:moveTo>
                <a:cubicBezTo>
                  <a:pt x="18515461" y="8713466"/>
                  <a:pt x="18557041" y="8727315"/>
                  <a:pt x="18561662" y="8759629"/>
                </a:cubicBezTo>
                <a:cubicBezTo>
                  <a:pt x="18566282" y="8791943"/>
                  <a:pt x="18529321" y="8828872"/>
                  <a:pt x="18478500" y="8847338"/>
                </a:cubicBezTo>
                <a:cubicBezTo>
                  <a:pt x="18427678" y="8870419"/>
                  <a:pt x="18381477" y="8856570"/>
                  <a:pt x="18376859" y="8824256"/>
                </a:cubicBezTo>
                <a:cubicBezTo>
                  <a:pt x="18376858" y="8791944"/>
                  <a:pt x="18413820" y="8750396"/>
                  <a:pt x="18460019" y="8731932"/>
                </a:cubicBezTo>
                <a:close/>
                <a:moveTo>
                  <a:pt x="18833669" y="8616437"/>
                </a:moveTo>
                <a:cubicBezTo>
                  <a:pt x="18883989" y="8602519"/>
                  <a:pt x="18925161" y="8616437"/>
                  <a:pt x="18929733" y="8639631"/>
                </a:cubicBezTo>
                <a:cubicBezTo>
                  <a:pt x="18934308" y="8667465"/>
                  <a:pt x="18893137" y="8704576"/>
                  <a:pt x="18842817" y="8718494"/>
                </a:cubicBezTo>
                <a:cubicBezTo>
                  <a:pt x="18797071" y="8732410"/>
                  <a:pt x="18751326" y="8723132"/>
                  <a:pt x="18746753" y="8695299"/>
                </a:cubicBezTo>
                <a:cubicBezTo>
                  <a:pt x="18742177" y="8667466"/>
                  <a:pt x="18783350" y="8630354"/>
                  <a:pt x="18833669" y="8616437"/>
                </a:cubicBezTo>
                <a:close/>
                <a:moveTo>
                  <a:pt x="11157386" y="10939440"/>
                </a:moveTo>
                <a:cubicBezTo>
                  <a:pt x="11173104" y="10930814"/>
                  <a:pt x="11195225" y="10928514"/>
                  <a:pt x="11218509" y="10935414"/>
                </a:cubicBezTo>
                <a:cubicBezTo>
                  <a:pt x="11274392" y="10949215"/>
                  <a:pt x="11320961" y="10999819"/>
                  <a:pt x="11325617" y="11041221"/>
                </a:cubicBezTo>
                <a:cubicBezTo>
                  <a:pt x="11330274" y="11082624"/>
                  <a:pt x="11288362" y="11105626"/>
                  <a:pt x="11237136" y="11087224"/>
                </a:cubicBezTo>
                <a:cubicBezTo>
                  <a:pt x="11181253" y="11068823"/>
                  <a:pt x="11134683" y="11022820"/>
                  <a:pt x="11134683" y="10981418"/>
                </a:cubicBezTo>
                <a:cubicBezTo>
                  <a:pt x="11132356" y="10963016"/>
                  <a:pt x="11141670" y="10948065"/>
                  <a:pt x="11157386" y="10939440"/>
                </a:cubicBezTo>
                <a:close/>
                <a:moveTo>
                  <a:pt x="17144517" y="9097210"/>
                </a:moveTo>
                <a:cubicBezTo>
                  <a:pt x="17195120" y="9078786"/>
                  <a:pt x="17236524" y="9101816"/>
                  <a:pt x="17241123" y="9147877"/>
                </a:cubicBezTo>
                <a:cubicBezTo>
                  <a:pt x="17245723" y="9193938"/>
                  <a:pt x="17208921" y="9249211"/>
                  <a:pt x="17162920" y="9272241"/>
                </a:cubicBezTo>
                <a:cubicBezTo>
                  <a:pt x="17112316" y="9295270"/>
                  <a:pt x="17070912" y="9276847"/>
                  <a:pt x="17066312" y="9226180"/>
                </a:cubicBezTo>
                <a:cubicBezTo>
                  <a:pt x="17061713" y="9175512"/>
                  <a:pt x="17098514" y="9115635"/>
                  <a:pt x="17144517" y="9097210"/>
                </a:cubicBezTo>
                <a:close/>
                <a:moveTo>
                  <a:pt x="19337370" y="8418896"/>
                </a:moveTo>
                <a:cubicBezTo>
                  <a:pt x="19347362" y="8415734"/>
                  <a:pt x="19358448" y="8413433"/>
                  <a:pt x="19370118" y="8412283"/>
                </a:cubicBezTo>
                <a:cubicBezTo>
                  <a:pt x="19421466" y="8407682"/>
                  <a:pt x="19463478" y="8421483"/>
                  <a:pt x="19468146" y="8439885"/>
                </a:cubicBezTo>
                <a:cubicBezTo>
                  <a:pt x="19472814" y="8462886"/>
                  <a:pt x="19435470" y="8481287"/>
                  <a:pt x="19384121" y="8490488"/>
                </a:cubicBezTo>
                <a:cubicBezTo>
                  <a:pt x="19332775" y="8499689"/>
                  <a:pt x="19290762" y="8485888"/>
                  <a:pt x="19290761" y="8462886"/>
                </a:cubicBezTo>
                <a:cubicBezTo>
                  <a:pt x="19287261" y="8445635"/>
                  <a:pt x="19307392" y="8428385"/>
                  <a:pt x="19337370" y="8418896"/>
                </a:cubicBezTo>
                <a:close/>
                <a:moveTo>
                  <a:pt x="13470905" y="10217248"/>
                </a:moveTo>
                <a:cubicBezTo>
                  <a:pt x="13517584" y="10212623"/>
                  <a:pt x="13564264" y="10268122"/>
                  <a:pt x="13568932" y="10332871"/>
                </a:cubicBezTo>
                <a:cubicBezTo>
                  <a:pt x="13573600" y="10402245"/>
                  <a:pt x="13540924" y="10462368"/>
                  <a:pt x="13494245" y="10462368"/>
                </a:cubicBezTo>
                <a:cubicBezTo>
                  <a:pt x="13442897" y="10466993"/>
                  <a:pt x="13400886" y="10416119"/>
                  <a:pt x="13391549" y="10346745"/>
                </a:cubicBezTo>
                <a:cubicBezTo>
                  <a:pt x="13386881" y="10281997"/>
                  <a:pt x="13419557" y="10221873"/>
                  <a:pt x="13470905" y="10217248"/>
                </a:cubicBezTo>
                <a:close/>
                <a:moveTo>
                  <a:pt x="12556194" y="10482445"/>
                </a:moveTo>
                <a:cubicBezTo>
                  <a:pt x="12567139" y="10477895"/>
                  <a:pt x="12579316" y="10475872"/>
                  <a:pt x="12592073" y="10477028"/>
                </a:cubicBezTo>
                <a:cubicBezTo>
                  <a:pt x="12638464" y="10481651"/>
                  <a:pt x="12680213" y="10527880"/>
                  <a:pt x="12689491" y="10587977"/>
                </a:cubicBezTo>
                <a:cubicBezTo>
                  <a:pt x="12694131" y="10648073"/>
                  <a:pt x="12657018" y="10694302"/>
                  <a:pt x="12605990" y="10689679"/>
                </a:cubicBezTo>
                <a:cubicBezTo>
                  <a:pt x="12559600" y="10680434"/>
                  <a:pt x="12513211" y="10629582"/>
                  <a:pt x="12508572" y="10574108"/>
                </a:cubicBezTo>
                <a:cubicBezTo>
                  <a:pt x="12501614" y="10532503"/>
                  <a:pt x="12523359" y="10496097"/>
                  <a:pt x="12556194" y="10482445"/>
                </a:cubicBezTo>
                <a:close/>
                <a:moveTo>
                  <a:pt x="20161043" y="8141136"/>
                </a:moveTo>
                <a:cubicBezTo>
                  <a:pt x="20166370" y="8139106"/>
                  <a:pt x="20169826" y="8139397"/>
                  <a:pt x="20170978" y="8142877"/>
                </a:cubicBezTo>
                <a:cubicBezTo>
                  <a:pt x="20170978" y="8156793"/>
                  <a:pt x="20138724" y="8212460"/>
                  <a:pt x="20092648" y="8249572"/>
                </a:cubicBezTo>
                <a:cubicBezTo>
                  <a:pt x="20046572" y="8291322"/>
                  <a:pt x="20005103" y="8291323"/>
                  <a:pt x="20000494" y="8272768"/>
                </a:cubicBezTo>
                <a:cubicBezTo>
                  <a:pt x="20000494" y="8254212"/>
                  <a:pt x="20032748" y="8235656"/>
                  <a:pt x="20074218" y="8198543"/>
                </a:cubicBezTo>
                <a:cubicBezTo>
                  <a:pt x="20112231" y="8174189"/>
                  <a:pt x="20145059" y="8147224"/>
                  <a:pt x="20161043" y="8141136"/>
                </a:cubicBezTo>
                <a:close/>
                <a:moveTo>
                  <a:pt x="12030009" y="10632564"/>
                </a:moveTo>
                <a:cubicBezTo>
                  <a:pt x="12040518" y="10628912"/>
                  <a:pt x="12052406" y="10627451"/>
                  <a:pt x="12065163" y="10628620"/>
                </a:cubicBezTo>
                <a:cubicBezTo>
                  <a:pt x="12116192" y="10633294"/>
                  <a:pt x="12162581" y="10684709"/>
                  <a:pt x="12167220" y="10736125"/>
                </a:cubicBezTo>
                <a:cubicBezTo>
                  <a:pt x="12171859" y="10792214"/>
                  <a:pt x="12134748" y="10829607"/>
                  <a:pt x="12083719" y="10820258"/>
                </a:cubicBezTo>
                <a:cubicBezTo>
                  <a:pt x="12037330" y="10806236"/>
                  <a:pt x="11995579" y="10759495"/>
                  <a:pt x="11986301" y="10712754"/>
                </a:cubicBezTo>
                <a:cubicBezTo>
                  <a:pt x="11979343" y="10674192"/>
                  <a:pt x="11998478" y="10643519"/>
                  <a:pt x="12030009" y="10632564"/>
                </a:cubicBezTo>
                <a:close/>
                <a:moveTo>
                  <a:pt x="17515606" y="8944897"/>
                </a:moveTo>
                <a:cubicBezTo>
                  <a:pt x="17561807" y="8921835"/>
                  <a:pt x="17608008" y="8944897"/>
                  <a:pt x="17617247" y="8986412"/>
                </a:cubicBezTo>
                <a:cubicBezTo>
                  <a:pt x="17621869" y="9027925"/>
                  <a:pt x="17584906" y="9078663"/>
                  <a:pt x="17534085" y="9101727"/>
                </a:cubicBezTo>
                <a:cubicBezTo>
                  <a:pt x="17483266" y="9124789"/>
                  <a:pt x="17441685" y="9106340"/>
                  <a:pt x="17437064" y="9060214"/>
                </a:cubicBezTo>
                <a:cubicBezTo>
                  <a:pt x="17432444" y="9014088"/>
                  <a:pt x="17469405" y="8963348"/>
                  <a:pt x="17515606" y="8944897"/>
                </a:cubicBezTo>
                <a:close/>
                <a:moveTo>
                  <a:pt x="19481035" y="8330654"/>
                </a:moveTo>
                <a:cubicBezTo>
                  <a:pt x="19494773" y="8323080"/>
                  <a:pt x="19514235" y="8317255"/>
                  <a:pt x="19537134" y="8314925"/>
                </a:cubicBezTo>
                <a:cubicBezTo>
                  <a:pt x="19587508" y="8310265"/>
                  <a:pt x="19628722" y="8328907"/>
                  <a:pt x="19633303" y="8347548"/>
                </a:cubicBezTo>
                <a:cubicBezTo>
                  <a:pt x="19637882" y="8370851"/>
                  <a:pt x="19601245" y="8389494"/>
                  <a:pt x="19555451" y="8389493"/>
                </a:cubicBezTo>
                <a:cubicBezTo>
                  <a:pt x="19509657" y="8394153"/>
                  <a:pt x="19463862" y="8380171"/>
                  <a:pt x="19459282" y="8356870"/>
                </a:cubicBezTo>
                <a:cubicBezTo>
                  <a:pt x="19459281" y="8347549"/>
                  <a:pt x="19467295" y="8338228"/>
                  <a:pt x="19481035" y="8330654"/>
                </a:cubicBezTo>
                <a:close/>
                <a:moveTo>
                  <a:pt x="11322570" y="10835934"/>
                </a:moveTo>
                <a:cubicBezTo>
                  <a:pt x="11329419" y="10832719"/>
                  <a:pt x="11337332" y="10830536"/>
                  <a:pt x="11346063" y="10829566"/>
                </a:cubicBezTo>
                <a:cubicBezTo>
                  <a:pt x="11357705" y="10828272"/>
                  <a:pt x="11370804" y="10829134"/>
                  <a:pt x="11384775" y="10832584"/>
                </a:cubicBezTo>
                <a:cubicBezTo>
                  <a:pt x="11436001" y="10846385"/>
                  <a:pt x="11477913" y="10892389"/>
                  <a:pt x="11482571" y="10933791"/>
                </a:cubicBezTo>
                <a:cubicBezTo>
                  <a:pt x="11487226" y="10979794"/>
                  <a:pt x="11449972" y="11002796"/>
                  <a:pt x="11398744" y="10988995"/>
                </a:cubicBezTo>
                <a:cubicBezTo>
                  <a:pt x="11352175" y="10975194"/>
                  <a:pt x="11300949" y="10929191"/>
                  <a:pt x="11296292" y="10887788"/>
                </a:cubicBezTo>
                <a:cubicBezTo>
                  <a:pt x="11291054" y="10864499"/>
                  <a:pt x="11302022" y="10845577"/>
                  <a:pt x="11322570" y="10835934"/>
                </a:cubicBezTo>
                <a:close/>
                <a:moveTo>
                  <a:pt x="18970542" y="8479711"/>
                </a:moveTo>
                <a:cubicBezTo>
                  <a:pt x="18981036" y="8475022"/>
                  <a:pt x="18992824" y="8471329"/>
                  <a:pt x="19005475" y="8469057"/>
                </a:cubicBezTo>
                <a:cubicBezTo>
                  <a:pt x="19051478" y="8464510"/>
                  <a:pt x="19097483" y="8478149"/>
                  <a:pt x="19097483" y="8500879"/>
                </a:cubicBezTo>
                <a:cubicBezTo>
                  <a:pt x="19102082" y="8528157"/>
                  <a:pt x="19060679" y="8555433"/>
                  <a:pt x="19014678" y="8564526"/>
                </a:cubicBezTo>
                <a:cubicBezTo>
                  <a:pt x="18964074" y="8578164"/>
                  <a:pt x="18922670" y="8564527"/>
                  <a:pt x="18922670" y="8537250"/>
                </a:cubicBezTo>
                <a:cubicBezTo>
                  <a:pt x="18919221" y="8516791"/>
                  <a:pt x="18939058" y="8493776"/>
                  <a:pt x="18970542" y="8479711"/>
                </a:cubicBezTo>
                <a:close/>
                <a:moveTo>
                  <a:pt x="15455935" y="9546521"/>
                </a:moveTo>
                <a:cubicBezTo>
                  <a:pt x="15506539" y="9527992"/>
                  <a:pt x="15547941" y="9569683"/>
                  <a:pt x="15552541" y="9639169"/>
                </a:cubicBezTo>
                <a:cubicBezTo>
                  <a:pt x="15557142" y="9704024"/>
                  <a:pt x="15520339" y="9764245"/>
                  <a:pt x="15478937" y="9782775"/>
                </a:cubicBezTo>
                <a:cubicBezTo>
                  <a:pt x="15428333" y="9801305"/>
                  <a:pt x="15382330" y="9759613"/>
                  <a:pt x="15377730" y="9694759"/>
                </a:cubicBezTo>
                <a:cubicBezTo>
                  <a:pt x="15373130" y="9625272"/>
                  <a:pt x="15409932" y="9560418"/>
                  <a:pt x="15455935" y="9546521"/>
                </a:cubicBezTo>
                <a:close/>
                <a:moveTo>
                  <a:pt x="17890954" y="8796813"/>
                </a:moveTo>
                <a:cubicBezTo>
                  <a:pt x="17937156" y="8778413"/>
                  <a:pt x="17983356" y="8796813"/>
                  <a:pt x="17987977" y="8833616"/>
                </a:cubicBezTo>
                <a:cubicBezTo>
                  <a:pt x="17992597" y="8875019"/>
                  <a:pt x="17955637" y="8921021"/>
                  <a:pt x="17904815" y="8939423"/>
                </a:cubicBezTo>
                <a:cubicBezTo>
                  <a:pt x="17853995" y="8962425"/>
                  <a:pt x="17812415" y="8944022"/>
                  <a:pt x="17807793" y="8902621"/>
                </a:cubicBezTo>
                <a:cubicBezTo>
                  <a:pt x="17803175" y="8861217"/>
                  <a:pt x="17840133" y="8815215"/>
                  <a:pt x="17890954" y="8796813"/>
                </a:cubicBezTo>
                <a:close/>
                <a:moveTo>
                  <a:pt x="15086426" y="9658153"/>
                </a:moveTo>
                <a:cubicBezTo>
                  <a:pt x="15137772" y="9644351"/>
                  <a:pt x="15179784" y="9690355"/>
                  <a:pt x="15184452" y="9759359"/>
                </a:cubicBezTo>
                <a:cubicBezTo>
                  <a:pt x="15189120" y="9823763"/>
                  <a:pt x="15156445" y="9888167"/>
                  <a:pt x="15109764" y="9906569"/>
                </a:cubicBezTo>
                <a:cubicBezTo>
                  <a:pt x="15063084" y="9920370"/>
                  <a:pt x="15016405" y="9869766"/>
                  <a:pt x="15007069" y="9805362"/>
                </a:cubicBezTo>
                <a:cubicBezTo>
                  <a:pt x="15002401" y="9736358"/>
                  <a:pt x="15039745" y="9667353"/>
                  <a:pt x="15086426" y="9658153"/>
                </a:cubicBezTo>
                <a:close/>
                <a:moveTo>
                  <a:pt x="20486377" y="7996361"/>
                </a:moveTo>
                <a:cubicBezTo>
                  <a:pt x="20495704" y="7996361"/>
                  <a:pt x="20453732" y="8098003"/>
                  <a:pt x="20393105" y="8204267"/>
                </a:cubicBezTo>
                <a:cubicBezTo>
                  <a:pt x="20337140" y="8310529"/>
                  <a:pt x="20285840" y="8375210"/>
                  <a:pt x="20281175" y="8370591"/>
                </a:cubicBezTo>
                <a:cubicBezTo>
                  <a:pt x="20276512" y="8361349"/>
                  <a:pt x="20318486" y="8282807"/>
                  <a:pt x="20374449" y="8181165"/>
                </a:cubicBezTo>
                <a:cubicBezTo>
                  <a:pt x="20430413" y="8088763"/>
                  <a:pt x="20481713" y="7996362"/>
                  <a:pt x="20486377" y="7996361"/>
                </a:cubicBezTo>
                <a:close/>
                <a:moveTo>
                  <a:pt x="19680830" y="8234930"/>
                </a:moveTo>
                <a:cubicBezTo>
                  <a:pt x="19690782" y="8232931"/>
                  <a:pt x="19701822" y="8231790"/>
                  <a:pt x="19713445" y="8231789"/>
                </a:cubicBezTo>
                <a:cubicBezTo>
                  <a:pt x="19759934" y="8236356"/>
                  <a:pt x="19806423" y="8254622"/>
                  <a:pt x="19806422" y="8272888"/>
                </a:cubicBezTo>
                <a:cubicBezTo>
                  <a:pt x="19811073" y="8291155"/>
                  <a:pt x="19773881" y="8304854"/>
                  <a:pt x="19727392" y="8304853"/>
                </a:cubicBezTo>
                <a:cubicBezTo>
                  <a:pt x="19676254" y="8304854"/>
                  <a:pt x="19634414" y="8291155"/>
                  <a:pt x="19634414" y="8268321"/>
                </a:cubicBezTo>
                <a:cubicBezTo>
                  <a:pt x="19630928" y="8254622"/>
                  <a:pt x="19650976" y="8240922"/>
                  <a:pt x="19680830" y="8234930"/>
                </a:cubicBezTo>
                <a:close/>
                <a:moveTo>
                  <a:pt x="18634747" y="8555022"/>
                </a:moveTo>
                <a:cubicBezTo>
                  <a:pt x="18680748" y="8545691"/>
                  <a:pt x="18726752" y="8559687"/>
                  <a:pt x="18726751" y="8587682"/>
                </a:cubicBezTo>
                <a:cubicBezTo>
                  <a:pt x="18731353" y="8620342"/>
                  <a:pt x="18689949" y="8653000"/>
                  <a:pt x="18643947" y="8666996"/>
                </a:cubicBezTo>
                <a:cubicBezTo>
                  <a:pt x="18593344" y="8680994"/>
                  <a:pt x="18551940" y="8671662"/>
                  <a:pt x="18551940" y="8639004"/>
                </a:cubicBezTo>
                <a:cubicBezTo>
                  <a:pt x="18547340" y="8606343"/>
                  <a:pt x="18584142" y="8569019"/>
                  <a:pt x="18634747" y="8555022"/>
                </a:cubicBezTo>
                <a:close/>
                <a:moveTo>
                  <a:pt x="18259414" y="8667781"/>
                </a:moveTo>
                <a:cubicBezTo>
                  <a:pt x="18310017" y="8653933"/>
                  <a:pt x="18351422" y="8667781"/>
                  <a:pt x="18356022" y="8704712"/>
                </a:cubicBezTo>
                <a:cubicBezTo>
                  <a:pt x="18360621" y="8737026"/>
                  <a:pt x="18323820" y="8778571"/>
                  <a:pt x="18273216" y="8797037"/>
                </a:cubicBezTo>
                <a:cubicBezTo>
                  <a:pt x="18222612" y="8810886"/>
                  <a:pt x="18181210" y="8797036"/>
                  <a:pt x="18176610" y="8760107"/>
                </a:cubicBezTo>
                <a:cubicBezTo>
                  <a:pt x="18176609" y="8727792"/>
                  <a:pt x="18213412" y="8681631"/>
                  <a:pt x="18259414" y="8667781"/>
                </a:cubicBezTo>
                <a:close/>
                <a:moveTo>
                  <a:pt x="15821610" y="9416711"/>
                </a:moveTo>
                <a:cubicBezTo>
                  <a:pt x="15872432" y="9398101"/>
                  <a:pt x="15914012" y="9435321"/>
                  <a:pt x="15923252" y="9500457"/>
                </a:cubicBezTo>
                <a:cubicBezTo>
                  <a:pt x="15927872" y="9560939"/>
                  <a:pt x="15890912" y="9630728"/>
                  <a:pt x="15840091" y="9644685"/>
                </a:cubicBezTo>
                <a:cubicBezTo>
                  <a:pt x="15798510" y="9663295"/>
                  <a:pt x="15752309" y="9626075"/>
                  <a:pt x="15747689" y="9565592"/>
                </a:cubicBezTo>
                <a:cubicBezTo>
                  <a:pt x="15738449" y="9505109"/>
                  <a:pt x="15775409" y="9435321"/>
                  <a:pt x="15821610" y="9416711"/>
                </a:cubicBezTo>
                <a:close/>
                <a:moveTo>
                  <a:pt x="13074313" y="10254056"/>
                </a:moveTo>
                <a:cubicBezTo>
                  <a:pt x="13083867" y="10247855"/>
                  <a:pt x="13094662" y="10244353"/>
                  <a:pt x="13106332" y="10244353"/>
                </a:cubicBezTo>
                <a:cubicBezTo>
                  <a:pt x="13157680" y="10239684"/>
                  <a:pt x="13204361" y="10291045"/>
                  <a:pt x="13209028" y="10356415"/>
                </a:cubicBezTo>
                <a:cubicBezTo>
                  <a:pt x="13213696" y="10421785"/>
                  <a:pt x="13181021" y="10477817"/>
                  <a:pt x="13129672" y="10477817"/>
                </a:cubicBezTo>
                <a:cubicBezTo>
                  <a:pt x="13082993" y="10477817"/>
                  <a:pt x="13036313" y="10426455"/>
                  <a:pt x="13031644" y="10361085"/>
                </a:cubicBezTo>
                <a:cubicBezTo>
                  <a:pt x="13028143" y="10315559"/>
                  <a:pt x="13045648" y="10272660"/>
                  <a:pt x="13074313" y="10254056"/>
                </a:cubicBezTo>
                <a:close/>
                <a:moveTo>
                  <a:pt x="14720762" y="9745648"/>
                </a:moveTo>
                <a:cubicBezTo>
                  <a:pt x="14771899" y="9736358"/>
                  <a:pt x="14813739" y="9787457"/>
                  <a:pt x="14818388" y="9861784"/>
                </a:cubicBezTo>
                <a:cubicBezTo>
                  <a:pt x="14818388" y="9931465"/>
                  <a:pt x="14785846" y="9996501"/>
                  <a:pt x="14744006" y="10005792"/>
                </a:cubicBezTo>
                <a:cubicBezTo>
                  <a:pt x="14692868" y="10015083"/>
                  <a:pt x="14646379" y="9963983"/>
                  <a:pt x="14641730" y="9889656"/>
                </a:cubicBezTo>
                <a:cubicBezTo>
                  <a:pt x="14637082" y="9819975"/>
                  <a:pt x="14674273" y="9754939"/>
                  <a:pt x="14720762" y="9745648"/>
                </a:cubicBezTo>
                <a:close/>
                <a:moveTo>
                  <a:pt x="19827545" y="8171542"/>
                </a:moveTo>
                <a:cubicBezTo>
                  <a:pt x="19841368" y="8165715"/>
                  <a:pt x="19860950" y="8163385"/>
                  <a:pt x="19883988" y="8168046"/>
                </a:cubicBezTo>
                <a:cubicBezTo>
                  <a:pt x="19930064" y="8172706"/>
                  <a:pt x="19971534" y="8191348"/>
                  <a:pt x="19971533" y="8209990"/>
                </a:cubicBezTo>
                <a:cubicBezTo>
                  <a:pt x="19976141" y="8228632"/>
                  <a:pt x="19939279" y="8242613"/>
                  <a:pt x="19893204" y="8237954"/>
                </a:cubicBezTo>
                <a:cubicBezTo>
                  <a:pt x="19847127" y="8237954"/>
                  <a:pt x="19810266" y="8214651"/>
                  <a:pt x="19805659" y="8196009"/>
                </a:cubicBezTo>
                <a:cubicBezTo>
                  <a:pt x="19805659" y="8186688"/>
                  <a:pt x="19813721" y="8177366"/>
                  <a:pt x="19827545" y="8171542"/>
                </a:cubicBezTo>
                <a:close/>
                <a:moveTo>
                  <a:pt x="20442382" y="7973905"/>
                </a:moveTo>
                <a:cubicBezTo>
                  <a:pt x="20446995" y="7978508"/>
                  <a:pt x="20410095" y="8075189"/>
                  <a:pt x="20354743" y="8171869"/>
                </a:cubicBezTo>
                <a:cubicBezTo>
                  <a:pt x="20299391" y="8268549"/>
                  <a:pt x="20253265" y="8323796"/>
                  <a:pt x="20248653" y="8314588"/>
                </a:cubicBezTo>
                <a:cubicBezTo>
                  <a:pt x="20244040" y="8309984"/>
                  <a:pt x="20285553" y="8240926"/>
                  <a:pt x="20336292" y="8148850"/>
                </a:cubicBezTo>
                <a:cubicBezTo>
                  <a:pt x="20391644" y="8056773"/>
                  <a:pt x="20437769" y="7969301"/>
                  <a:pt x="20442382" y="7973905"/>
                </a:cubicBezTo>
                <a:close/>
                <a:moveTo>
                  <a:pt x="16195910" y="9278532"/>
                </a:moveTo>
                <a:cubicBezTo>
                  <a:pt x="16247257" y="9260091"/>
                  <a:pt x="16289270" y="9292362"/>
                  <a:pt x="16293938" y="9352297"/>
                </a:cubicBezTo>
                <a:cubicBezTo>
                  <a:pt x="16298605" y="9412232"/>
                  <a:pt x="16261262" y="9476776"/>
                  <a:pt x="16209914" y="9495217"/>
                </a:cubicBezTo>
                <a:cubicBezTo>
                  <a:pt x="16163233" y="9509048"/>
                  <a:pt x="16121223" y="9476776"/>
                  <a:pt x="16116554" y="9421453"/>
                </a:cubicBezTo>
                <a:cubicBezTo>
                  <a:pt x="16111886" y="9361519"/>
                  <a:pt x="16144561" y="9296973"/>
                  <a:pt x="16195910" y="9278532"/>
                </a:cubicBezTo>
                <a:close/>
                <a:moveTo>
                  <a:pt x="11507668" y="10716767"/>
                </a:moveTo>
                <a:cubicBezTo>
                  <a:pt x="11518250" y="10714807"/>
                  <a:pt x="11530138" y="10714807"/>
                  <a:pt x="11542895" y="10717131"/>
                </a:cubicBezTo>
                <a:cubicBezTo>
                  <a:pt x="11593923" y="10726430"/>
                  <a:pt x="11640313" y="10772918"/>
                  <a:pt x="11644952" y="10814758"/>
                </a:cubicBezTo>
                <a:cubicBezTo>
                  <a:pt x="11649590" y="10861247"/>
                  <a:pt x="11612478" y="10889141"/>
                  <a:pt x="11561451" y="10875194"/>
                </a:cubicBezTo>
                <a:cubicBezTo>
                  <a:pt x="11510421" y="10865896"/>
                  <a:pt x="11464032" y="10819407"/>
                  <a:pt x="11459393" y="10777567"/>
                </a:cubicBezTo>
                <a:cubicBezTo>
                  <a:pt x="11457074" y="10756647"/>
                  <a:pt x="11465192" y="10739214"/>
                  <a:pt x="11480268" y="10728173"/>
                </a:cubicBezTo>
                <a:cubicBezTo>
                  <a:pt x="11487807" y="10722652"/>
                  <a:pt x="11497085" y="10718730"/>
                  <a:pt x="11507668" y="10716767"/>
                </a:cubicBezTo>
                <a:close/>
                <a:moveTo>
                  <a:pt x="19138855" y="8349521"/>
                </a:moveTo>
                <a:cubicBezTo>
                  <a:pt x="19148659" y="8345797"/>
                  <a:pt x="19159535" y="8343168"/>
                  <a:pt x="19170984" y="8341999"/>
                </a:cubicBezTo>
                <a:cubicBezTo>
                  <a:pt x="19221359" y="8337325"/>
                  <a:pt x="19262572" y="8356022"/>
                  <a:pt x="19262573" y="8379392"/>
                </a:cubicBezTo>
                <a:cubicBezTo>
                  <a:pt x="19267152" y="8402763"/>
                  <a:pt x="19225937" y="8426133"/>
                  <a:pt x="19180143" y="8435481"/>
                </a:cubicBezTo>
                <a:cubicBezTo>
                  <a:pt x="19134347" y="8440155"/>
                  <a:pt x="19093132" y="8426132"/>
                  <a:pt x="19093133" y="8402762"/>
                </a:cubicBezTo>
                <a:cubicBezTo>
                  <a:pt x="19089698" y="8381730"/>
                  <a:pt x="19109447" y="8360695"/>
                  <a:pt x="19138855" y="8349521"/>
                </a:cubicBezTo>
                <a:close/>
                <a:moveTo>
                  <a:pt x="16571306" y="9135135"/>
                </a:moveTo>
                <a:cubicBezTo>
                  <a:pt x="16617986" y="9116672"/>
                  <a:pt x="16659999" y="9144368"/>
                  <a:pt x="16664667" y="9204379"/>
                </a:cubicBezTo>
                <a:cubicBezTo>
                  <a:pt x="16669335" y="9255158"/>
                  <a:pt x="16631990" y="9310553"/>
                  <a:pt x="16585310" y="9333635"/>
                </a:cubicBezTo>
                <a:cubicBezTo>
                  <a:pt x="16538632" y="9352100"/>
                  <a:pt x="16491951" y="9324401"/>
                  <a:pt x="16487283" y="9269007"/>
                </a:cubicBezTo>
                <a:cubicBezTo>
                  <a:pt x="16482616" y="9213613"/>
                  <a:pt x="16519960" y="9148985"/>
                  <a:pt x="16571306" y="9135135"/>
                </a:cubicBezTo>
                <a:close/>
                <a:moveTo>
                  <a:pt x="14349969" y="9810530"/>
                </a:moveTo>
                <a:cubicBezTo>
                  <a:pt x="14400572" y="9801303"/>
                  <a:pt x="14441975" y="9852053"/>
                  <a:pt x="14446576" y="9930484"/>
                </a:cubicBezTo>
                <a:cubicBezTo>
                  <a:pt x="14455777" y="9999688"/>
                  <a:pt x="14423574" y="10059665"/>
                  <a:pt x="14377572" y="10073506"/>
                </a:cubicBezTo>
                <a:cubicBezTo>
                  <a:pt x="14331568" y="10082733"/>
                  <a:pt x="14285564" y="10027370"/>
                  <a:pt x="14276364" y="9958166"/>
                </a:cubicBezTo>
                <a:cubicBezTo>
                  <a:pt x="14271763" y="9884348"/>
                  <a:pt x="14303966" y="9815144"/>
                  <a:pt x="14349969" y="9810530"/>
                </a:cubicBezTo>
                <a:close/>
                <a:moveTo>
                  <a:pt x="20401782" y="7944172"/>
                </a:moveTo>
                <a:cubicBezTo>
                  <a:pt x="20406403" y="7948811"/>
                  <a:pt x="20374062" y="8032312"/>
                  <a:pt x="20323241" y="8120453"/>
                </a:cubicBezTo>
                <a:cubicBezTo>
                  <a:pt x="20272420" y="8208592"/>
                  <a:pt x="20226219" y="8264260"/>
                  <a:pt x="20221600" y="8254982"/>
                </a:cubicBezTo>
                <a:cubicBezTo>
                  <a:pt x="20216978" y="8245705"/>
                  <a:pt x="20253938" y="8185397"/>
                  <a:pt x="20300140" y="8106535"/>
                </a:cubicBezTo>
                <a:cubicBezTo>
                  <a:pt x="20350962" y="8018395"/>
                  <a:pt x="20397163" y="7939533"/>
                  <a:pt x="20401782" y="7944172"/>
                </a:cubicBezTo>
                <a:close/>
                <a:moveTo>
                  <a:pt x="20111166" y="8032654"/>
                </a:moveTo>
                <a:cubicBezTo>
                  <a:pt x="20125015" y="8026871"/>
                  <a:pt x="20133094" y="8026871"/>
                  <a:pt x="20133093" y="8038437"/>
                </a:cubicBezTo>
                <a:cubicBezTo>
                  <a:pt x="20133093" y="8056943"/>
                  <a:pt x="20100779" y="8107836"/>
                  <a:pt x="20059232" y="8130969"/>
                </a:cubicBezTo>
                <a:cubicBezTo>
                  <a:pt x="20013071" y="8158727"/>
                  <a:pt x="19976142" y="8144848"/>
                  <a:pt x="19976141" y="8126342"/>
                </a:cubicBezTo>
                <a:cubicBezTo>
                  <a:pt x="19976141" y="8107835"/>
                  <a:pt x="20008454" y="8089329"/>
                  <a:pt x="20054617" y="8061571"/>
                </a:cubicBezTo>
                <a:cubicBezTo>
                  <a:pt x="20077698" y="8050004"/>
                  <a:pt x="20097317" y="8038438"/>
                  <a:pt x="20111166" y="8032654"/>
                </a:cubicBezTo>
                <a:close/>
                <a:moveTo>
                  <a:pt x="12192301" y="10462040"/>
                </a:moveTo>
                <a:cubicBezTo>
                  <a:pt x="12202884" y="10458364"/>
                  <a:pt x="12214771" y="10456923"/>
                  <a:pt x="12227528" y="10458076"/>
                </a:cubicBezTo>
                <a:cubicBezTo>
                  <a:pt x="12278557" y="10462689"/>
                  <a:pt x="12320307" y="10504202"/>
                  <a:pt x="12324946" y="10559554"/>
                </a:cubicBezTo>
                <a:cubicBezTo>
                  <a:pt x="12334224" y="10614905"/>
                  <a:pt x="12297112" y="10656418"/>
                  <a:pt x="12246084" y="10647193"/>
                </a:cubicBezTo>
                <a:cubicBezTo>
                  <a:pt x="12195056" y="10642581"/>
                  <a:pt x="12153305" y="10596455"/>
                  <a:pt x="12144027" y="10545716"/>
                </a:cubicBezTo>
                <a:cubicBezTo>
                  <a:pt x="12140548" y="10504203"/>
                  <a:pt x="12160553" y="10473067"/>
                  <a:pt x="12192301" y="10462040"/>
                </a:cubicBezTo>
                <a:close/>
                <a:moveTo>
                  <a:pt x="16936152" y="8990950"/>
                </a:moveTo>
                <a:cubicBezTo>
                  <a:pt x="16986755" y="8967836"/>
                  <a:pt x="17028158" y="8990951"/>
                  <a:pt x="17032759" y="9041801"/>
                </a:cubicBezTo>
                <a:cubicBezTo>
                  <a:pt x="17037357" y="9092653"/>
                  <a:pt x="17005155" y="9152751"/>
                  <a:pt x="16954553" y="9171242"/>
                </a:cubicBezTo>
                <a:cubicBezTo>
                  <a:pt x="16908551" y="9189733"/>
                  <a:pt x="16867146" y="9166620"/>
                  <a:pt x="16857946" y="9120391"/>
                </a:cubicBezTo>
                <a:cubicBezTo>
                  <a:pt x="16853346" y="9069539"/>
                  <a:pt x="16885548" y="9009442"/>
                  <a:pt x="16936152" y="8990950"/>
                </a:cubicBezTo>
                <a:close/>
                <a:moveTo>
                  <a:pt x="18801100" y="8403372"/>
                </a:moveTo>
                <a:cubicBezTo>
                  <a:pt x="18852448" y="8394152"/>
                  <a:pt x="18894460" y="8412594"/>
                  <a:pt x="18894461" y="8440254"/>
                </a:cubicBezTo>
                <a:cubicBezTo>
                  <a:pt x="18899127" y="8467918"/>
                  <a:pt x="18857116" y="8500190"/>
                  <a:pt x="18810436" y="8509411"/>
                </a:cubicBezTo>
                <a:cubicBezTo>
                  <a:pt x="18763757" y="8518630"/>
                  <a:pt x="18721744" y="8500190"/>
                  <a:pt x="18717076" y="8472528"/>
                </a:cubicBezTo>
                <a:cubicBezTo>
                  <a:pt x="18712410" y="8444866"/>
                  <a:pt x="18754422" y="8412592"/>
                  <a:pt x="18801100" y="8403372"/>
                </a:cubicBezTo>
                <a:close/>
                <a:moveTo>
                  <a:pt x="13989250" y="9880049"/>
                </a:moveTo>
                <a:cubicBezTo>
                  <a:pt x="14035253" y="9866248"/>
                  <a:pt x="14076656" y="9916852"/>
                  <a:pt x="14085857" y="9990456"/>
                </a:cubicBezTo>
                <a:cubicBezTo>
                  <a:pt x="14090457" y="10064061"/>
                  <a:pt x="14058255" y="10128465"/>
                  <a:pt x="14012252" y="10137666"/>
                </a:cubicBezTo>
                <a:cubicBezTo>
                  <a:pt x="13966249" y="10142266"/>
                  <a:pt x="13924846" y="10091663"/>
                  <a:pt x="13915646" y="10027259"/>
                </a:cubicBezTo>
                <a:cubicBezTo>
                  <a:pt x="13906445" y="9958254"/>
                  <a:pt x="13938647" y="9889250"/>
                  <a:pt x="13989250" y="9880049"/>
                </a:cubicBezTo>
                <a:close/>
                <a:moveTo>
                  <a:pt x="19312060" y="8241119"/>
                </a:moveTo>
                <a:cubicBezTo>
                  <a:pt x="19322665" y="8238626"/>
                  <a:pt x="19334580" y="8237201"/>
                  <a:pt x="19347364" y="8237202"/>
                </a:cubicBezTo>
                <a:cubicBezTo>
                  <a:pt x="19393853" y="8237202"/>
                  <a:pt x="19435693" y="8255432"/>
                  <a:pt x="19435692" y="8273662"/>
                </a:cubicBezTo>
                <a:cubicBezTo>
                  <a:pt x="19440342" y="8296450"/>
                  <a:pt x="19403150" y="8314680"/>
                  <a:pt x="19352013" y="8319238"/>
                </a:cubicBezTo>
                <a:cubicBezTo>
                  <a:pt x="19305523" y="8323796"/>
                  <a:pt x="19263683" y="8305566"/>
                  <a:pt x="19263683" y="8282778"/>
                </a:cubicBezTo>
                <a:cubicBezTo>
                  <a:pt x="19260197" y="8265686"/>
                  <a:pt x="19280245" y="8248595"/>
                  <a:pt x="19312060" y="8241119"/>
                </a:cubicBezTo>
                <a:close/>
                <a:moveTo>
                  <a:pt x="12744819" y="10253215"/>
                </a:moveTo>
                <a:cubicBezTo>
                  <a:pt x="12786400" y="10253215"/>
                  <a:pt x="12837221" y="10300007"/>
                  <a:pt x="12841841" y="10360838"/>
                </a:cubicBezTo>
                <a:cubicBezTo>
                  <a:pt x="12851081" y="10421668"/>
                  <a:pt x="12818741" y="10473140"/>
                  <a:pt x="12772539" y="10477819"/>
                </a:cubicBezTo>
                <a:cubicBezTo>
                  <a:pt x="12721718" y="10477819"/>
                  <a:pt x="12680137" y="10431027"/>
                  <a:pt x="12670897" y="10370197"/>
                </a:cubicBezTo>
                <a:cubicBezTo>
                  <a:pt x="12661657" y="10309366"/>
                  <a:pt x="12693998" y="10257894"/>
                  <a:pt x="12744819" y="10253215"/>
                </a:cubicBezTo>
                <a:close/>
                <a:moveTo>
                  <a:pt x="11671765" y="10582232"/>
                </a:moveTo>
                <a:cubicBezTo>
                  <a:pt x="11682089" y="10579824"/>
                  <a:pt x="11693350" y="10579533"/>
                  <a:pt x="11704899" y="10581867"/>
                </a:cubicBezTo>
                <a:cubicBezTo>
                  <a:pt x="11755720" y="10591203"/>
                  <a:pt x="11801922" y="10637883"/>
                  <a:pt x="11801921" y="10684562"/>
                </a:cubicBezTo>
                <a:cubicBezTo>
                  <a:pt x="11806542" y="10731242"/>
                  <a:pt x="11769582" y="10759250"/>
                  <a:pt x="11723380" y="10749914"/>
                </a:cubicBezTo>
                <a:cubicBezTo>
                  <a:pt x="11672558" y="10740578"/>
                  <a:pt x="11626358" y="10693898"/>
                  <a:pt x="11621737" y="10647219"/>
                </a:cubicBezTo>
                <a:cubicBezTo>
                  <a:pt x="11619427" y="10626213"/>
                  <a:pt x="11628667" y="10607541"/>
                  <a:pt x="11644262" y="10595288"/>
                </a:cubicBezTo>
                <a:cubicBezTo>
                  <a:pt x="11652059" y="10589161"/>
                  <a:pt x="11661443" y="10584639"/>
                  <a:pt x="11671765" y="10582232"/>
                </a:cubicBezTo>
                <a:close/>
                <a:moveTo>
                  <a:pt x="10812183" y="10845843"/>
                </a:moveTo>
                <a:cubicBezTo>
                  <a:pt x="10822674" y="10844394"/>
                  <a:pt x="10834540" y="10844683"/>
                  <a:pt x="10847273" y="10847003"/>
                </a:cubicBezTo>
                <a:cubicBezTo>
                  <a:pt x="10898207" y="10856281"/>
                  <a:pt x="10949142" y="10898032"/>
                  <a:pt x="10958403" y="10935143"/>
                </a:cubicBezTo>
                <a:cubicBezTo>
                  <a:pt x="10967664" y="10976894"/>
                  <a:pt x="10930620" y="11000089"/>
                  <a:pt x="10875055" y="10986172"/>
                </a:cubicBezTo>
                <a:cubicBezTo>
                  <a:pt x="10824121" y="10972255"/>
                  <a:pt x="10777818" y="10935144"/>
                  <a:pt x="10768556" y="10898032"/>
                </a:cubicBezTo>
                <a:cubicBezTo>
                  <a:pt x="10761611" y="10870198"/>
                  <a:pt x="10780712" y="10850192"/>
                  <a:pt x="10812183" y="10845843"/>
                </a:cubicBezTo>
                <a:close/>
                <a:moveTo>
                  <a:pt x="17311918" y="8843667"/>
                </a:moveTo>
                <a:cubicBezTo>
                  <a:pt x="17362294" y="8829828"/>
                  <a:pt x="17403508" y="8852891"/>
                  <a:pt x="17408087" y="8899017"/>
                </a:cubicBezTo>
                <a:cubicBezTo>
                  <a:pt x="17408088" y="8940531"/>
                  <a:pt x="17376033" y="8991270"/>
                  <a:pt x="17330237" y="9014333"/>
                </a:cubicBezTo>
                <a:cubicBezTo>
                  <a:pt x="17284443" y="9032783"/>
                  <a:pt x="17238646" y="9009721"/>
                  <a:pt x="17234068" y="8963594"/>
                </a:cubicBezTo>
                <a:cubicBezTo>
                  <a:pt x="17229489" y="8917468"/>
                  <a:pt x="17266123" y="8862116"/>
                  <a:pt x="17311918" y="8843667"/>
                </a:cubicBezTo>
                <a:close/>
                <a:moveTo>
                  <a:pt x="20361184" y="7902809"/>
                </a:moveTo>
                <a:cubicBezTo>
                  <a:pt x="20365814" y="7912088"/>
                  <a:pt x="20333412" y="7986311"/>
                  <a:pt x="20291752" y="8060535"/>
                </a:cubicBezTo>
                <a:cubicBezTo>
                  <a:pt x="20245465" y="8139396"/>
                  <a:pt x="20199177" y="8185786"/>
                  <a:pt x="20194548" y="8176508"/>
                </a:cubicBezTo>
                <a:cubicBezTo>
                  <a:pt x="20189919" y="8167230"/>
                  <a:pt x="20222321" y="8111563"/>
                  <a:pt x="20268609" y="8032701"/>
                </a:cubicBezTo>
                <a:cubicBezTo>
                  <a:pt x="20319526" y="7958477"/>
                  <a:pt x="20356556" y="7893531"/>
                  <a:pt x="20361184" y="7902809"/>
                </a:cubicBezTo>
                <a:close/>
                <a:moveTo>
                  <a:pt x="18427190" y="8486582"/>
                </a:moveTo>
                <a:cubicBezTo>
                  <a:pt x="18477795" y="8472629"/>
                  <a:pt x="18519196" y="8491233"/>
                  <a:pt x="18523798" y="8523790"/>
                </a:cubicBezTo>
                <a:cubicBezTo>
                  <a:pt x="18528398" y="8556347"/>
                  <a:pt x="18496195" y="8588906"/>
                  <a:pt x="18450191" y="8602858"/>
                </a:cubicBezTo>
                <a:cubicBezTo>
                  <a:pt x="18399589" y="8621463"/>
                  <a:pt x="18353587" y="8607509"/>
                  <a:pt x="18348985" y="8574951"/>
                </a:cubicBezTo>
                <a:cubicBezTo>
                  <a:pt x="18344386" y="8537743"/>
                  <a:pt x="18381188" y="8500535"/>
                  <a:pt x="18427190" y="8486582"/>
                </a:cubicBezTo>
                <a:close/>
                <a:moveTo>
                  <a:pt x="17686203" y="8708529"/>
                </a:moveTo>
                <a:cubicBezTo>
                  <a:pt x="17737552" y="8694525"/>
                  <a:pt x="17779563" y="8717866"/>
                  <a:pt x="17779563" y="8759878"/>
                </a:cubicBezTo>
                <a:cubicBezTo>
                  <a:pt x="17784231" y="8801889"/>
                  <a:pt x="17746888" y="8843900"/>
                  <a:pt x="17700207" y="8862573"/>
                </a:cubicBezTo>
                <a:cubicBezTo>
                  <a:pt x="17653528" y="8881244"/>
                  <a:pt x="17606847" y="8862572"/>
                  <a:pt x="17602180" y="8820561"/>
                </a:cubicBezTo>
                <a:cubicBezTo>
                  <a:pt x="17597512" y="8773882"/>
                  <a:pt x="17639523" y="8727202"/>
                  <a:pt x="17686203" y="8708529"/>
                </a:cubicBezTo>
                <a:close/>
                <a:moveTo>
                  <a:pt x="18051861" y="8593800"/>
                </a:moveTo>
                <a:cubicBezTo>
                  <a:pt x="18102464" y="8575459"/>
                  <a:pt x="18143868" y="8593799"/>
                  <a:pt x="18153067" y="8630482"/>
                </a:cubicBezTo>
                <a:cubicBezTo>
                  <a:pt x="18157668" y="8667165"/>
                  <a:pt x="18120867" y="8708432"/>
                  <a:pt x="18074864" y="8726774"/>
                </a:cubicBezTo>
                <a:cubicBezTo>
                  <a:pt x="18024259" y="8740529"/>
                  <a:pt x="17978256" y="8722188"/>
                  <a:pt x="17978256" y="8685505"/>
                </a:cubicBezTo>
                <a:cubicBezTo>
                  <a:pt x="17973655" y="8648824"/>
                  <a:pt x="18005857" y="8607555"/>
                  <a:pt x="18051861" y="8593800"/>
                </a:cubicBezTo>
                <a:close/>
                <a:moveTo>
                  <a:pt x="19480361" y="8143132"/>
                </a:moveTo>
                <a:cubicBezTo>
                  <a:pt x="19490269" y="8140949"/>
                  <a:pt x="19501263" y="8139784"/>
                  <a:pt x="19512836" y="8139783"/>
                </a:cubicBezTo>
                <a:cubicBezTo>
                  <a:pt x="19554494" y="8144444"/>
                  <a:pt x="19596155" y="8163086"/>
                  <a:pt x="19600782" y="8186388"/>
                </a:cubicBezTo>
                <a:cubicBezTo>
                  <a:pt x="19605411" y="8209691"/>
                  <a:pt x="19573010" y="8223672"/>
                  <a:pt x="19526722" y="8223672"/>
                </a:cubicBezTo>
                <a:cubicBezTo>
                  <a:pt x="19480434" y="8223672"/>
                  <a:pt x="19438774" y="8209691"/>
                  <a:pt x="19434145" y="8186389"/>
                </a:cubicBezTo>
                <a:cubicBezTo>
                  <a:pt x="19430674" y="8165415"/>
                  <a:pt x="19450635" y="8149686"/>
                  <a:pt x="19480361" y="8143132"/>
                </a:cubicBezTo>
                <a:close/>
                <a:moveTo>
                  <a:pt x="13629345" y="9940404"/>
                </a:moveTo>
                <a:cubicBezTo>
                  <a:pt x="13675348" y="9931194"/>
                  <a:pt x="13716751" y="9981849"/>
                  <a:pt x="13725951" y="10050925"/>
                </a:cubicBezTo>
                <a:cubicBezTo>
                  <a:pt x="13730552" y="10120002"/>
                  <a:pt x="13698350" y="10179868"/>
                  <a:pt x="13652346" y="10189077"/>
                </a:cubicBezTo>
                <a:cubicBezTo>
                  <a:pt x="13606343" y="10193683"/>
                  <a:pt x="13560342" y="10143027"/>
                  <a:pt x="13555740" y="10078556"/>
                </a:cubicBezTo>
                <a:cubicBezTo>
                  <a:pt x="13546540" y="10009480"/>
                  <a:pt x="13578742" y="9945009"/>
                  <a:pt x="13629345" y="9940404"/>
                </a:cubicBezTo>
                <a:close/>
                <a:moveTo>
                  <a:pt x="10979471" y="10753764"/>
                </a:moveTo>
                <a:cubicBezTo>
                  <a:pt x="10989951" y="10752387"/>
                  <a:pt x="11001723" y="10752677"/>
                  <a:pt x="11014357" y="10754997"/>
                </a:cubicBezTo>
                <a:cubicBezTo>
                  <a:pt x="11064892" y="10768913"/>
                  <a:pt x="11110832" y="10806025"/>
                  <a:pt x="11115426" y="10847776"/>
                </a:cubicBezTo>
                <a:cubicBezTo>
                  <a:pt x="11124614" y="10884888"/>
                  <a:pt x="11087861" y="10908083"/>
                  <a:pt x="11037327" y="10898805"/>
                </a:cubicBezTo>
                <a:cubicBezTo>
                  <a:pt x="10986794" y="10884888"/>
                  <a:pt x="10936258" y="10838498"/>
                  <a:pt x="10931666" y="10801386"/>
                </a:cubicBezTo>
                <a:cubicBezTo>
                  <a:pt x="10928220" y="10777031"/>
                  <a:pt x="10948031" y="10757896"/>
                  <a:pt x="10979471" y="10753764"/>
                </a:cubicBezTo>
                <a:close/>
                <a:moveTo>
                  <a:pt x="19627585" y="8068819"/>
                </a:moveTo>
                <a:cubicBezTo>
                  <a:pt x="19642050" y="8061770"/>
                  <a:pt x="19662880" y="8058245"/>
                  <a:pt x="19686024" y="8060594"/>
                </a:cubicBezTo>
                <a:cubicBezTo>
                  <a:pt x="19727683" y="8065295"/>
                  <a:pt x="19769341" y="8084096"/>
                  <a:pt x="19773970" y="8107596"/>
                </a:cubicBezTo>
                <a:cubicBezTo>
                  <a:pt x="19778600" y="8131096"/>
                  <a:pt x="19746198" y="8145195"/>
                  <a:pt x="19699910" y="8145196"/>
                </a:cubicBezTo>
                <a:cubicBezTo>
                  <a:pt x="19653622" y="8140495"/>
                  <a:pt x="19611962" y="8121696"/>
                  <a:pt x="19607333" y="8098196"/>
                </a:cubicBezTo>
                <a:cubicBezTo>
                  <a:pt x="19605020" y="8086444"/>
                  <a:pt x="19613120" y="8075869"/>
                  <a:pt x="19627585" y="8068819"/>
                </a:cubicBezTo>
                <a:close/>
                <a:moveTo>
                  <a:pt x="18935374" y="8275537"/>
                </a:moveTo>
                <a:cubicBezTo>
                  <a:pt x="18944963" y="8271852"/>
                  <a:pt x="18955714" y="8269252"/>
                  <a:pt x="18967336" y="8268096"/>
                </a:cubicBezTo>
                <a:cubicBezTo>
                  <a:pt x="19018473" y="8258851"/>
                  <a:pt x="19064962" y="8277342"/>
                  <a:pt x="19064963" y="8305079"/>
                </a:cubicBezTo>
                <a:cubicBezTo>
                  <a:pt x="19069612" y="8328193"/>
                  <a:pt x="19032419" y="8355931"/>
                  <a:pt x="18985931" y="8360553"/>
                </a:cubicBezTo>
                <a:cubicBezTo>
                  <a:pt x="18934794" y="8369800"/>
                  <a:pt x="18892955" y="8355930"/>
                  <a:pt x="18888305" y="8328194"/>
                </a:cubicBezTo>
                <a:cubicBezTo>
                  <a:pt x="18888305" y="8307391"/>
                  <a:pt x="18906609" y="8286588"/>
                  <a:pt x="18935374" y="8275537"/>
                </a:cubicBezTo>
                <a:close/>
                <a:moveTo>
                  <a:pt x="20314157" y="7835985"/>
                </a:moveTo>
                <a:cubicBezTo>
                  <a:pt x="20318940" y="7831728"/>
                  <a:pt x="20322130" y="7830862"/>
                  <a:pt x="20323289" y="7834326"/>
                </a:cubicBezTo>
                <a:cubicBezTo>
                  <a:pt x="20327930" y="7843563"/>
                  <a:pt x="20295456" y="7922085"/>
                  <a:pt x="20249067" y="7991370"/>
                </a:cubicBezTo>
                <a:cubicBezTo>
                  <a:pt x="20207315" y="8060655"/>
                  <a:pt x="20170204" y="8088370"/>
                  <a:pt x="20165566" y="8074513"/>
                </a:cubicBezTo>
                <a:cubicBezTo>
                  <a:pt x="20165565" y="8056036"/>
                  <a:pt x="20198039" y="8005227"/>
                  <a:pt x="20239789" y="7940562"/>
                </a:cubicBezTo>
                <a:cubicBezTo>
                  <a:pt x="20271102" y="7892062"/>
                  <a:pt x="20299805" y="7848759"/>
                  <a:pt x="20314157" y="7835985"/>
                </a:cubicBezTo>
                <a:close/>
                <a:moveTo>
                  <a:pt x="19797376" y="7993183"/>
                </a:moveTo>
                <a:cubicBezTo>
                  <a:pt x="19811199" y="7987432"/>
                  <a:pt x="19830780" y="7985133"/>
                  <a:pt x="19851515" y="7987433"/>
                </a:cubicBezTo>
                <a:cubicBezTo>
                  <a:pt x="19897592" y="7996634"/>
                  <a:pt x="19939060" y="8024236"/>
                  <a:pt x="19939061" y="8047236"/>
                </a:cubicBezTo>
                <a:cubicBezTo>
                  <a:pt x="19943668" y="8065638"/>
                  <a:pt x="19906807" y="8074838"/>
                  <a:pt x="19865337" y="8070239"/>
                </a:cubicBezTo>
                <a:cubicBezTo>
                  <a:pt x="19819262" y="8065638"/>
                  <a:pt x="19782400" y="8042637"/>
                  <a:pt x="19777793" y="8019635"/>
                </a:cubicBezTo>
                <a:cubicBezTo>
                  <a:pt x="19775489" y="8008134"/>
                  <a:pt x="19783552" y="7998933"/>
                  <a:pt x="19797376" y="7993183"/>
                </a:cubicBezTo>
                <a:close/>
                <a:moveTo>
                  <a:pt x="11141835" y="10651079"/>
                </a:moveTo>
                <a:cubicBezTo>
                  <a:pt x="11152316" y="10649557"/>
                  <a:pt x="11164088" y="10649847"/>
                  <a:pt x="11176721" y="10652167"/>
                </a:cubicBezTo>
                <a:cubicBezTo>
                  <a:pt x="11227256" y="10661444"/>
                  <a:pt x="11273196" y="10703195"/>
                  <a:pt x="11277790" y="10740307"/>
                </a:cubicBezTo>
                <a:cubicBezTo>
                  <a:pt x="11286977" y="10782058"/>
                  <a:pt x="11250226" y="10805253"/>
                  <a:pt x="11195098" y="10795975"/>
                </a:cubicBezTo>
                <a:cubicBezTo>
                  <a:pt x="11144563" y="10782058"/>
                  <a:pt x="11103218" y="10744946"/>
                  <a:pt x="11094029" y="10707834"/>
                </a:cubicBezTo>
                <a:cubicBezTo>
                  <a:pt x="11091731" y="10686959"/>
                  <a:pt x="11099772" y="10670722"/>
                  <a:pt x="11114703" y="10660865"/>
                </a:cubicBezTo>
                <a:cubicBezTo>
                  <a:pt x="11122167" y="10655936"/>
                  <a:pt x="11131356" y="10652602"/>
                  <a:pt x="11141835" y="10651079"/>
                </a:cubicBezTo>
                <a:close/>
                <a:moveTo>
                  <a:pt x="11826333" y="10434919"/>
                </a:moveTo>
                <a:cubicBezTo>
                  <a:pt x="11835789" y="10431142"/>
                  <a:pt x="11846473" y="10429108"/>
                  <a:pt x="11858023" y="10429108"/>
                </a:cubicBezTo>
                <a:cubicBezTo>
                  <a:pt x="11913464" y="10433757"/>
                  <a:pt x="11955046" y="10475597"/>
                  <a:pt x="11964285" y="10526735"/>
                </a:cubicBezTo>
                <a:cubicBezTo>
                  <a:pt x="11968906" y="10573224"/>
                  <a:pt x="11936565" y="10610415"/>
                  <a:pt x="11885744" y="10605767"/>
                </a:cubicBezTo>
                <a:cubicBezTo>
                  <a:pt x="11834924" y="10596469"/>
                  <a:pt x="11788722" y="10554629"/>
                  <a:pt x="11784101" y="10508140"/>
                </a:cubicBezTo>
                <a:cubicBezTo>
                  <a:pt x="11780638" y="10473273"/>
                  <a:pt x="11797963" y="10446251"/>
                  <a:pt x="11826333" y="10434919"/>
                </a:cubicBezTo>
                <a:close/>
                <a:moveTo>
                  <a:pt x="12352356" y="10266627"/>
                </a:moveTo>
                <a:cubicBezTo>
                  <a:pt x="12362132" y="10261510"/>
                  <a:pt x="12373057" y="10258627"/>
                  <a:pt x="12384558" y="10258627"/>
                </a:cubicBezTo>
                <a:cubicBezTo>
                  <a:pt x="12430560" y="10258627"/>
                  <a:pt x="12476564" y="10309366"/>
                  <a:pt x="12481164" y="10360104"/>
                </a:cubicBezTo>
                <a:cubicBezTo>
                  <a:pt x="12485764" y="10415456"/>
                  <a:pt x="12453562" y="10461582"/>
                  <a:pt x="12407559" y="10456970"/>
                </a:cubicBezTo>
                <a:cubicBezTo>
                  <a:pt x="12356956" y="10456969"/>
                  <a:pt x="12315553" y="10410843"/>
                  <a:pt x="12310953" y="10355492"/>
                </a:cubicBezTo>
                <a:cubicBezTo>
                  <a:pt x="12304052" y="10317438"/>
                  <a:pt x="12323028" y="10281978"/>
                  <a:pt x="12352356" y="10266627"/>
                </a:cubicBezTo>
                <a:close/>
                <a:moveTo>
                  <a:pt x="13263284" y="9986418"/>
                </a:moveTo>
                <a:cubicBezTo>
                  <a:pt x="13309964" y="9977197"/>
                  <a:pt x="13356643" y="10023300"/>
                  <a:pt x="13361311" y="10092455"/>
                </a:cubicBezTo>
                <a:cubicBezTo>
                  <a:pt x="13370647" y="10161611"/>
                  <a:pt x="13337971" y="10216935"/>
                  <a:pt x="13286625" y="10221545"/>
                </a:cubicBezTo>
                <a:cubicBezTo>
                  <a:pt x="13239944" y="10226155"/>
                  <a:pt x="13193265" y="10170831"/>
                  <a:pt x="13188596" y="10106287"/>
                </a:cubicBezTo>
                <a:cubicBezTo>
                  <a:pt x="13183928" y="10046352"/>
                  <a:pt x="13216605" y="9995639"/>
                  <a:pt x="13263284" y="9986418"/>
                </a:cubicBezTo>
                <a:close/>
                <a:moveTo>
                  <a:pt x="20047173" y="7887731"/>
                </a:moveTo>
                <a:cubicBezTo>
                  <a:pt x="20074136" y="7878222"/>
                  <a:pt x="20093273" y="7876492"/>
                  <a:pt x="20096751" y="7890324"/>
                </a:cubicBezTo>
                <a:cubicBezTo>
                  <a:pt x="20106030" y="7908765"/>
                  <a:pt x="20078196" y="7950258"/>
                  <a:pt x="20036446" y="7973310"/>
                </a:cubicBezTo>
                <a:cubicBezTo>
                  <a:pt x="19994694" y="7996362"/>
                  <a:pt x="19948305" y="7973310"/>
                  <a:pt x="19948305" y="7950259"/>
                </a:cubicBezTo>
                <a:cubicBezTo>
                  <a:pt x="19943666" y="7927207"/>
                  <a:pt x="19976139" y="7913376"/>
                  <a:pt x="20017889" y="7899545"/>
                </a:cubicBezTo>
                <a:cubicBezTo>
                  <a:pt x="20028328" y="7894933"/>
                  <a:pt x="20038186" y="7890900"/>
                  <a:pt x="20047173" y="7887731"/>
                </a:cubicBezTo>
                <a:close/>
                <a:moveTo>
                  <a:pt x="15618299" y="9246119"/>
                </a:moveTo>
                <a:cubicBezTo>
                  <a:pt x="15664302" y="9227619"/>
                  <a:pt x="15710305" y="9269243"/>
                  <a:pt x="15714904" y="9329367"/>
                </a:cubicBezTo>
                <a:cubicBezTo>
                  <a:pt x="15719505" y="9389491"/>
                  <a:pt x="15682703" y="9449615"/>
                  <a:pt x="15636701" y="9468114"/>
                </a:cubicBezTo>
                <a:cubicBezTo>
                  <a:pt x="15590697" y="9481989"/>
                  <a:pt x="15549295" y="9449615"/>
                  <a:pt x="15544694" y="9389491"/>
                </a:cubicBezTo>
                <a:cubicBezTo>
                  <a:pt x="15535493" y="9324743"/>
                  <a:pt x="15567696" y="9259994"/>
                  <a:pt x="15618299" y="9246119"/>
                </a:cubicBezTo>
                <a:close/>
                <a:moveTo>
                  <a:pt x="18567341" y="8333942"/>
                </a:moveTo>
                <a:cubicBezTo>
                  <a:pt x="18577835" y="8329303"/>
                  <a:pt x="18589622" y="8326114"/>
                  <a:pt x="18602273" y="8324955"/>
                </a:cubicBezTo>
                <a:cubicBezTo>
                  <a:pt x="18648277" y="8315676"/>
                  <a:pt x="18689679" y="8334233"/>
                  <a:pt x="18694281" y="8362066"/>
                </a:cubicBezTo>
                <a:cubicBezTo>
                  <a:pt x="18698880" y="8394540"/>
                  <a:pt x="18657478" y="8427011"/>
                  <a:pt x="18606875" y="8436290"/>
                </a:cubicBezTo>
                <a:cubicBezTo>
                  <a:pt x="18560870" y="8445568"/>
                  <a:pt x="18524069" y="8427011"/>
                  <a:pt x="18519468" y="8399177"/>
                </a:cubicBezTo>
                <a:cubicBezTo>
                  <a:pt x="18516018" y="8374824"/>
                  <a:pt x="18535857" y="8347859"/>
                  <a:pt x="18567341" y="8333942"/>
                </a:cubicBezTo>
                <a:close/>
                <a:moveTo>
                  <a:pt x="15247926" y="9352382"/>
                </a:moveTo>
                <a:cubicBezTo>
                  <a:pt x="15294127" y="9338568"/>
                  <a:pt x="15335708" y="9380013"/>
                  <a:pt x="15344948" y="9439879"/>
                </a:cubicBezTo>
                <a:cubicBezTo>
                  <a:pt x="15354188" y="9504350"/>
                  <a:pt x="15317227" y="9573426"/>
                  <a:pt x="15266406" y="9587241"/>
                </a:cubicBezTo>
                <a:cubicBezTo>
                  <a:pt x="15220205" y="9601056"/>
                  <a:pt x="15178624" y="9559611"/>
                  <a:pt x="15174005" y="9495140"/>
                </a:cubicBezTo>
                <a:cubicBezTo>
                  <a:pt x="15164764" y="9430669"/>
                  <a:pt x="15197105" y="9366198"/>
                  <a:pt x="15247926" y="9352382"/>
                </a:cubicBezTo>
                <a:close/>
                <a:moveTo>
                  <a:pt x="15993631" y="9119785"/>
                </a:moveTo>
                <a:cubicBezTo>
                  <a:pt x="16035034" y="9105847"/>
                  <a:pt x="16081037" y="9138370"/>
                  <a:pt x="16085638" y="9194126"/>
                </a:cubicBezTo>
                <a:cubicBezTo>
                  <a:pt x="16090237" y="9254527"/>
                  <a:pt x="16053435" y="9319574"/>
                  <a:pt x="16007433" y="9333514"/>
                </a:cubicBezTo>
                <a:cubicBezTo>
                  <a:pt x="15961429" y="9352099"/>
                  <a:pt x="15920026" y="9319576"/>
                  <a:pt x="15910826" y="9259173"/>
                </a:cubicBezTo>
                <a:cubicBezTo>
                  <a:pt x="15906226" y="9198772"/>
                  <a:pt x="15943028" y="9138371"/>
                  <a:pt x="15993631" y="9119785"/>
                </a:cubicBezTo>
                <a:close/>
                <a:moveTo>
                  <a:pt x="19108431" y="8151808"/>
                </a:moveTo>
                <a:cubicBezTo>
                  <a:pt x="19117906" y="8148609"/>
                  <a:pt x="19128610" y="8146334"/>
                  <a:pt x="19140181" y="8145195"/>
                </a:cubicBezTo>
                <a:cubicBezTo>
                  <a:pt x="19186470" y="8145195"/>
                  <a:pt x="19228130" y="8163399"/>
                  <a:pt x="19232757" y="8186156"/>
                </a:cubicBezTo>
                <a:cubicBezTo>
                  <a:pt x="19237387" y="8213463"/>
                  <a:pt x="19204985" y="8236219"/>
                  <a:pt x="19158698" y="8240769"/>
                </a:cubicBezTo>
                <a:cubicBezTo>
                  <a:pt x="19112409" y="8245320"/>
                  <a:pt x="19070750" y="8227116"/>
                  <a:pt x="19066122" y="8199809"/>
                </a:cubicBezTo>
                <a:cubicBezTo>
                  <a:pt x="19062650" y="8179330"/>
                  <a:pt x="19080008" y="8161409"/>
                  <a:pt x="19108431" y="8151808"/>
                </a:cubicBezTo>
                <a:close/>
                <a:moveTo>
                  <a:pt x="16357413" y="8994572"/>
                </a:moveTo>
                <a:cubicBezTo>
                  <a:pt x="16403612" y="8975956"/>
                  <a:pt x="16449813" y="9003882"/>
                  <a:pt x="16454434" y="9055080"/>
                </a:cubicBezTo>
                <a:cubicBezTo>
                  <a:pt x="16463675" y="9110934"/>
                  <a:pt x="16426712" y="9171441"/>
                  <a:pt x="16375892" y="9194714"/>
                </a:cubicBezTo>
                <a:cubicBezTo>
                  <a:pt x="16329690" y="9208676"/>
                  <a:pt x="16288109" y="9180751"/>
                  <a:pt x="16283490" y="9129552"/>
                </a:cubicBezTo>
                <a:cubicBezTo>
                  <a:pt x="16274249" y="9073698"/>
                  <a:pt x="16311210" y="9008536"/>
                  <a:pt x="16357413" y="8994572"/>
                </a:cubicBezTo>
                <a:close/>
                <a:moveTo>
                  <a:pt x="14878478" y="9444430"/>
                </a:moveTo>
                <a:cubicBezTo>
                  <a:pt x="14924966" y="9430574"/>
                  <a:pt x="14971455" y="9481382"/>
                  <a:pt x="14976104" y="9546048"/>
                </a:cubicBezTo>
                <a:cubicBezTo>
                  <a:pt x="14980752" y="9610714"/>
                  <a:pt x="14948210" y="9675380"/>
                  <a:pt x="14901721" y="9684617"/>
                </a:cubicBezTo>
                <a:cubicBezTo>
                  <a:pt x="14855232" y="9698474"/>
                  <a:pt x="14808744" y="9652285"/>
                  <a:pt x="14804094" y="9583000"/>
                </a:cubicBezTo>
                <a:cubicBezTo>
                  <a:pt x="14799446" y="9513715"/>
                  <a:pt x="14831988" y="9453668"/>
                  <a:pt x="14878478" y="9444430"/>
                </a:cubicBezTo>
                <a:close/>
                <a:moveTo>
                  <a:pt x="11307204" y="10535484"/>
                </a:moveTo>
                <a:cubicBezTo>
                  <a:pt x="11317742" y="10533518"/>
                  <a:pt x="11329583" y="10533518"/>
                  <a:pt x="11342288" y="10535848"/>
                </a:cubicBezTo>
                <a:cubicBezTo>
                  <a:pt x="11393108" y="10540508"/>
                  <a:pt x="11434689" y="10582452"/>
                  <a:pt x="11439309" y="10624397"/>
                </a:cubicBezTo>
                <a:cubicBezTo>
                  <a:pt x="11443930" y="10666340"/>
                  <a:pt x="11406969" y="10694303"/>
                  <a:pt x="11360767" y="10684982"/>
                </a:cubicBezTo>
                <a:cubicBezTo>
                  <a:pt x="11309947" y="10675661"/>
                  <a:pt x="11263745" y="10633718"/>
                  <a:pt x="11259125" y="10596434"/>
                </a:cubicBezTo>
                <a:cubicBezTo>
                  <a:pt x="11256816" y="10575462"/>
                  <a:pt x="11264901" y="10557984"/>
                  <a:pt x="11279916" y="10546917"/>
                </a:cubicBezTo>
                <a:cubicBezTo>
                  <a:pt x="11287425" y="10541382"/>
                  <a:pt x="11296664" y="10537450"/>
                  <a:pt x="11307204" y="10535484"/>
                </a:cubicBezTo>
                <a:close/>
                <a:moveTo>
                  <a:pt x="16733196" y="8862591"/>
                </a:moveTo>
                <a:cubicBezTo>
                  <a:pt x="16779199" y="8848772"/>
                  <a:pt x="16825202" y="8876408"/>
                  <a:pt x="16829803" y="8922468"/>
                </a:cubicBezTo>
                <a:cubicBezTo>
                  <a:pt x="16834404" y="8973135"/>
                  <a:pt x="16797601" y="9028409"/>
                  <a:pt x="16746999" y="9046832"/>
                </a:cubicBezTo>
                <a:cubicBezTo>
                  <a:pt x="16700994" y="9065257"/>
                  <a:pt x="16659591" y="9037620"/>
                  <a:pt x="16654991" y="8991559"/>
                </a:cubicBezTo>
                <a:cubicBezTo>
                  <a:pt x="16650391" y="8936287"/>
                  <a:pt x="16687193" y="8881013"/>
                  <a:pt x="16733196" y="8862591"/>
                </a:cubicBezTo>
                <a:close/>
                <a:moveTo>
                  <a:pt x="18222747" y="8402764"/>
                </a:moveTo>
                <a:cubicBezTo>
                  <a:pt x="18274095" y="8388743"/>
                  <a:pt x="18320775" y="8412113"/>
                  <a:pt x="18320776" y="8444832"/>
                </a:cubicBezTo>
                <a:cubicBezTo>
                  <a:pt x="18325444" y="8477550"/>
                  <a:pt x="18288099" y="8514944"/>
                  <a:pt x="18241420" y="8528965"/>
                </a:cubicBezTo>
                <a:cubicBezTo>
                  <a:pt x="18194739" y="8542988"/>
                  <a:pt x="18152728" y="8524292"/>
                  <a:pt x="18148061" y="8491573"/>
                </a:cubicBezTo>
                <a:cubicBezTo>
                  <a:pt x="18138723" y="8454180"/>
                  <a:pt x="18176069" y="8416786"/>
                  <a:pt x="18222747" y="8402764"/>
                </a:cubicBezTo>
                <a:close/>
                <a:moveTo>
                  <a:pt x="10425004" y="10788973"/>
                </a:moveTo>
                <a:cubicBezTo>
                  <a:pt x="10440139" y="10780876"/>
                  <a:pt x="10462258" y="10777406"/>
                  <a:pt x="10487871" y="10782033"/>
                </a:cubicBezTo>
                <a:cubicBezTo>
                  <a:pt x="10539098" y="10786659"/>
                  <a:pt x="10590325" y="10823671"/>
                  <a:pt x="10594981" y="10860684"/>
                </a:cubicBezTo>
                <a:cubicBezTo>
                  <a:pt x="10599638" y="10897696"/>
                  <a:pt x="10562383" y="10916202"/>
                  <a:pt x="10506500" y="10906949"/>
                </a:cubicBezTo>
                <a:cubicBezTo>
                  <a:pt x="10450617" y="10893069"/>
                  <a:pt x="10408704" y="10860684"/>
                  <a:pt x="10404047" y="10823671"/>
                </a:cubicBezTo>
                <a:cubicBezTo>
                  <a:pt x="10401718" y="10809792"/>
                  <a:pt x="10409869" y="10797069"/>
                  <a:pt x="10425004" y="10788973"/>
                </a:cubicBezTo>
                <a:close/>
                <a:moveTo>
                  <a:pt x="17108903" y="8732719"/>
                </a:moveTo>
                <a:cubicBezTo>
                  <a:pt x="17155106" y="8718880"/>
                  <a:pt x="17196685" y="8741943"/>
                  <a:pt x="17201305" y="8788069"/>
                </a:cubicBezTo>
                <a:cubicBezTo>
                  <a:pt x="17210547" y="8834196"/>
                  <a:pt x="17173584" y="8884934"/>
                  <a:pt x="17122765" y="8903385"/>
                </a:cubicBezTo>
                <a:cubicBezTo>
                  <a:pt x="17076562" y="8921836"/>
                  <a:pt x="17034983" y="8898772"/>
                  <a:pt x="17030363" y="8852646"/>
                </a:cubicBezTo>
                <a:cubicBezTo>
                  <a:pt x="17021121" y="8801908"/>
                  <a:pt x="17058084" y="8751169"/>
                  <a:pt x="17108903" y="8732719"/>
                </a:cubicBezTo>
                <a:close/>
                <a:moveTo>
                  <a:pt x="17858105" y="8500142"/>
                </a:moveTo>
                <a:cubicBezTo>
                  <a:pt x="17904109" y="8486159"/>
                  <a:pt x="17945511" y="8504801"/>
                  <a:pt x="17950111" y="8542085"/>
                </a:cubicBezTo>
                <a:cubicBezTo>
                  <a:pt x="17954712" y="8584028"/>
                  <a:pt x="17917909" y="8625972"/>
                  <a:pt x="17867307" y="8639955"/>
                </a:cubicBezTo>
                <a:cubicBezTo>
                  <a:pt x="17821304" y="8653935"/>
                  <a:pt x="17779900" y="8635294"/>
                  <a:pt x="17775300" y="8598010"/>
                </a:cubicBezTo>
                <a:cubicBezTo>
                  <a:pt x="17770701" y="8556066"/>
                  <a:pt x="17807502" y="8509463"/>
                  <a:pt x="17858105" y="8500142"/>
                </a:cubicBezTo>
                <a:close/>
                <a:moveTo>
                  <a:pt x="12907701" y="10017787"/>
                </a:moveTo>
                <a:cubicBezTo>
                  <a:pt x="12954189" y="10017787"/>
                  <a:pt x="12996030" y="10068816"/>
                  <a:pt x="13000679" y="10133761"/>
                </a:cubicBezTo>
                <a:cubicBezTo>
                  <a:pt x="13005327" y="10189428"/>
                  <a:pt x="12972785" y="10240457"/>
                  <a:pt x="12926296" y="10240457"/>
                </a:cubicBezTo>
                <a:cubicBezTo>
                  <a:pt x="12879807" y="10245096"/>
                  <a:pt x="12833318" y="10194068"/>
                  <a:pt x="12828670" y="10133761"/>
                </a:cubicBezTo>
                <a:cubicBezTo>
                  <a:pt x="12824021" y="10073455"/>
                  <a:pt x="12861212" y="10022426"/>
                  <a:pt x="12907701" y="10017787"/>
                </a:cubicBezTo>
                <a:close/>
                <a:moveTo>
                  <a:pt x="17477365" y="8611110"/>
                </a:moveTo>
                <a:cubicBezTo>
                  <a:pt x="17523367" y="8597107"/>
                  <a:pt x="17569371" y="8615779"/>
                  <a:pt x="17573970" y="8662458"/>
                </a:cubicBezTo>
                <a:cubicBezTo>
                  <a:pt x="17578570" y="8699803"/>
                  <a:pt x="17546369" y="8746482"/>
                  <a:pt x="17500365" y="8765154"/>
                </a:cubicBezTo>
                <a:cubicBezTo>
                  <a:pt x="17449761" y="8783826"/>
                  <a:pt x="17403760" y="8765155"/>
                  <a:pt x="17399158" y="8718475"/>
                </a:cubicBezTo>
                <a:cubicBezTo>
                  <a:pt x="17394558" y="8676463"/>
                  <a:pt x="17426760" y="8629783"/>
                  <a:pt x="17477365" y="8611110"/>
                </a:cubicBezTo>
                <a:close/>
                <a:moveTo>
                  <a:pt x="14512739" y="9512969"/>
                </a:moveTo>
                <a:cubicBezTo>
                  <a:pt x="14559419" y="9503638"/>
                  <a:pt x="14606098" y="9554960"/>
                  <a:pt x="14610766" y="9629610"/>
                </a:cubicBezTo>
                <a:cubicBezTo>
                  <a:pt x="14615434" y="9694929"/>
                  <a:pt x="14582758" y="9755582"/>
                  <a:pt x="14536079" y="9764913"/>
                </a:cubicBezTo>
                <a:cubicBezTo>
                  <a:pt x="14489399" y="9774244"/>
                  <a:pt x="14447387" y="9722922"/>
                  <a:pt x="14438051" y="9657604"/>
                </a:cubicBezTo>
                <a:cubicBezTo>
                  <a:pt x="14428716" y="9582953"/>
                  <a:pt x="14461391" y="9522300"/>
                  <a:pt x="14512739" y="9512969"/>
                </a:cubicBezTo>
                <a:close/>
                <a:moveTo>
                  <a:pt x="19282746" y="8042847"/>
                </a:moveTo>
                <a:cubicBezTo>
                  <a:pt x="19292726" y="8040979"/>
                  <a:pt x="19303719" y="8040404"/>
                  <a:pt x="19315292" y="8041553"/>
                </a:cubicBezTo>
                <a:cubicBezTo>
                  <a:pt x="19361580" y="8041553"/>
                  <a:pt x="19398610" y="8059954"/>
                  <a:pt x="19403239" y="8087556"/>
                </a:cubicBezTo>
                <a:cubicBezTo>
                  <a:pt x="19407869" y="8110558"/>
                  <a:pt x="19370838" y="8128958"/>
                  <a:pt x="19324549" y="8128959"/>
                </a:cubicBezTo>
                <a:cubicBezTo>
                  <a:pt x="19278261" y="8128959"/>
                  <a:pt x="19236602" y="8110557"/>
                  <a:pt x="19231973" y="8082956"/>
                </a:cubicBezTo>
                <a:cubicBezTo>
                  <a:pt x="19231973" y="8071455"/>
                  <a:pt x="19241230" y="8059954"/>
                  <a:pt x="19256274" y="8051903"/>
                </a:cubicBezTo>
                <a:cubicBezTo>
                  <a:pt x="19263796" y="8047877"/>
                  <a:pt x="19272765" y="8044716"/>
                  <a:pt x="19282746" y="8042847"/>
                </a:cubicBezTo>
                <a:close/>
                <a:moveTo>
                  <a:pt x="20279009" y="7731500"/>
                </a:moveTo>
                <a:cubicBezTo>
                  <a:pt x="20283121" y="7728474"/>
                  <a:pt x="20285428" y="7728763"/>
                  <a:pt x="20285429" y="7733373"/>
                </a:cubicBezTo>
                <a:cubicBezTo>
                  <a:pt x="20290045" y="7751813"/>
                  <a:pt x="20257732" y="7820969"/>
                  <a:pt x="20220802" y="7880902"/>
                </a:cubicBezTo>
                <a:cubicBezTo>
                  <a:pt x="20179255" y="7940837"/>
                  <a:pt x="20142325" y="7963889"/>
                  <a:pt x="20137709" y="7945447"/>
                </a:cubicBezTo>
                <a:cubicBezTo>
                  <a:pt x="20133093" y="7931616"/>
                  <a:pt x="20165406" y="7880903"/>
                  <a:pt x="20206953" y="7820968"/>
                </a:cubicBezTo>
                <a:cubicBezTo>
                  <a:pt x="20238113" y="7779476"/>
                  <a:pt x="20266675" y="7740576"/>
                  <a:pt x="20279009" y="7731500"/>
                </a:cubicBezTo>
                <a:close/>
                <a:moveTo>
                  <a:pt x="10589319" y="10698138"/>
                </a:moveTo>
                <a:cubicBezTo>
                  <a:pt x="10605397" y="10690516"/>
                  <a:pt x="10628367" y="10688171"/>
                  <a:pt x="10653635" y="10692862"/>
                </a:cubicBezTo>
                <a:cubicBezTo>
                  <a:pt x="10704169" y="10697552"/>
                  <a:pt x="10745515" y="10735076"/>
                  <a:pt x="10754703" y="10767910"/>
                </a:cubicBezTo>
                <a:cubicBezTo>
                  <a:pt x="10759298" y="10805434"/>
                  <a:pt x="10722545" y="10824196"/>
                  <a:pt x="10672011" y="10819505"/>
                </a:cubicBezTo>
                <a:cubicBezTo>
                  <a:pt x="10621477" y="10810124"/>
                  <a:pt x="10570943" y="10767910"/>
                  <a:pt x="10566348" y="10735076"/>
                </a:cubicBezTo>
                <a:cubicBezTo>
                  <a:pt x="10564052" y="10718659"/>
                  <a:pt x="10573240" y="10705760"/>
                  <a:pt x="10589319" y="10698138"/>
                </a:cubicBezTo>
                <a:close/>
                <a:moveTo>
                  <a:pt x="20707511" y="7583904"/>
                </a:moveTo>
                <a:cubicBezTo>
                  <a:pt x="20709886" y="7579999"/>
                  <a:pt x="20706431" y="7590412"/>
                  <a:pt x="20702977" y="7611235"/>
                </a:cubicBezTo>
                <a:cubicBezTo>
                  <a:pt x="20643097" y="7736174"/>
                  <a:pt x="20587825" y="7851857"/>
                  <a:pt x="20537158" y="7962915"/>
                </a:cubicBezTo>
                <a:cubicBezTo>
                  <a:pt x="20514128" y="8009189"/>
                  <a:pt x="20500311" y="8036952"/>
                  <a:pt x="20495704" y="8032325"/>
                </a:cubicBezTo>
                <a:cubicBezTo>
                  <a:pt x="20495704" y="8027698"/>
                  <a:pt x="20509522" y="7986051"/>
                  <a:pt x="20546371" y="7902759"/>
                </a:cubicBezTo>
                <a:cubicBezTo>
                  <a:pt x="20583220" y="7824093"/>
                  <a:pt x="20624673" y="7736174"/>
                  <a:pt x="20661523" y="7666764"/>
                </a:cubicBezTo>
                <a:cubicBezTo>
                  <a:pt x="20675340" y="7634371"/>
                  <a:pt x="20689159" y="7611235"/>
                  <a:pt x="20702977" y="7592725"/>
                </a:cubicBezTo>
                <a:cubicBezTo>
                  <a:pt x="20705280" y="7588097"/>
                  <a:pt x="20706719" y="7585206"/>
                  <a:pt x="20707511" y="7583904"/>
                </a:cubicBezTo>
                <a:close/>
                <a:moveTo>
                  <a:pt x="11986476" y="10264520"/>
                </a:moveTo>
                <a:cubicBezTo>
                  <a:pt x="11996031" y="10260216"/>
                  <a:pt x="12006825" y="10257882"/>
                  <a:pt x="12018495" y="10257882"/>
                </a:cubicBezTo>
                <a:cubicBezTo>
                  <a:pt x="12065175" y="10253214"/>
                  <a:pt x="12111855" y="10295227"/>
                  <a:pt x="12121190" y="10346574"/>
                </a:cubicBezTo>
                <a:cubicBezTo>
                  <a:pt x="12125858" y="10397922"/>
                  <a:pt x="12093183" y="10439934"/>
                  <a:pt x="12046503" y="10435266"/>
                </a:cubicBezTo>
                <a:cubicBezTo>
                  <a:pt x="11995156" y="10435266"/>
                  <a:pt x="11953143" y="10397922"/>
                  <a:pt x="11943807" y="10346574"/>
                </a:cubicBezTo>
                <a:cubicBezTo>
                  <a:pt x="11940307" y="10308063"/>
                  <a:pt x="11957812" y="10277430"/>
                  <a:pt x="11986476" y="10264520"/>
                </a:cubicBezTo>
                <a:close/>
                <a:moveTo>
                  <a:pt x="18736415" y="8184923"/>
                </a:moveTo>
                <a:cubicBezTo>
                  <a:pt x="18746365" y="8180844"/>
                  <a:pt x="18757408" y="8177981"/>
                  <a:pt x="18769029" y="8176836"/>
                </a:cubicBezTo>
                <a:cubicBezTo>
                  <a:pt x="18815517" y="8172257"/>
                  <a:pt x="18857358" y="8190575"/>
                  <a:pt x="18862007" y="8218052"/>
                </a:cubicBezTo>
                <a:cubicBezTo>
                  <a:pt x="18866657" y="8250108"/>
                  <a:pt x="18829466" y="8277584"/>
                  <a:pt x="18782977" y="8282164"/>
                </a:cubicBezTo>
                <a:cubicBezTo>
                  <a:pt x="18736487" y="8291324"/>
                  <a:pt x="18694646" y="8273006"/>
                  <a:pt x="18689999" y="8240948"/>
                </a:cubicBezTo>
                <a:cubicBezTo>
                  <a:pt x="18686513" y="8220342"/>
                  <a:pt x="18706559" y="8197157"/>
                  <a:pt x="18736415" y="8184923"/>
                </a:cubicBezTo>
                <a:close/>
                <a:moveTo>
                  <a:pt x="11464982" y="10404355"/>
                </a:moveTo>
                <a:cubicBezTo>
                  <a:pt x="11475598" y="10401296"/>
                  <a:pt x="11487607" y="10400131"/>
                  <a:pt x="11500493" y="10401296"/>
                </a:cubicBezTo>
                <a:cubicBezTo>
                  <a:pt x="11552040" y="10405957"/>
                  <a:pt x="11598902" y="10447901"/>
                  <a:pt x="11598902" y="10489845"/>
                </a:cubicBezTo>
                <a:cubicBezTo>
                  <a:pt x="11603587" y="10531789"/>
                  <a:pt x="11566099" y="10564412"/>
                  <a:pt x="11519238" y="10555091"/>
                </a:cubicBezTo>
                <a:cubicBezTo>
                  <a:pt x="11472376" y="10550430"/>
                  <a:pt x="11425514" y="10513147"/>
                  <a:pt x="11420828" y="10471203"/>
                </a:cubicBezTo>
                <a:cubicBezTo>
                  <a:pt x="11413799" y="10439745"/>
                  <a:pt x="11433130" y="10413530"/>
                  <a:pt x="11464982" y="10404355"/>
                </a:cubicBezTo>
                <a:close/>
                <a:moveTo>
                  <a:pt x="20661556" y="7574216"/>
                </a:moveTo>
                <a:cubicBezTo>
                  <a:pt x="20666186" y="7574215"/>
                  <a:pt x="20629142" y="7676182"/>
                  <a:pt x="20573578" y="7792054"/>
                </a:cubicBezTo>
                <a:cubicBezTo>
                  <a:pt x="20518014" y="7912561"/>
                  <a:pt x="20462448" y="8009892"/>
                  <a:pt x="20457818" y="8000622"/>
                </a:cubicBezTo>
                <a:cubicBezTo>
                  <a:pt x="20457818" y="7991353"/>
                  <a:pt x="20494862" y="7898655"/>
                  <a:pt x="20550427" y="7782784"/>
                </a:cubicBezTo>
                <a:cubicBezTo>
                  <a:pt x="20605991" y="7666912"/>
                  <a:pt x="20652295" y="7574215"/>
                  <a:pt x="20661556" y="7574216"/>
                </a:cubicBezTo>
                <a:close/>
                <a:moveTo>
                  <a:pt x="19444055" y="7948254"/>
                </a:moveTo>
                <a:cubicBezTo>
                  <a:pt x="19453458" y="7946097"/>
                  <a:pt x="19464162" y="7944947"/>
                  <a:pt x="19475733" y="7944948"/>
                </a:cubicBezTo>
                <a:cubicBezTo>
                  <a:pt x="19522021" y="7949549"/>
                  <a:pt x="19568309" y="7972550"/>
                  <a:pt x="19568310" y="8000152"/>
                </a:cubicBezTo>
                <a:cubicBezTo>
                  <a:pt x="19572939" y="8023152"/>
                  <a:pt x="19540537" y="8036953"/>
                  <a:pt x="19498878" y="8036954"/>
                </a:cubicBezTo>
                <a:cubicBezTo>
                  <a:pt x="19452590" y="8032354"/>
                  <a:pt x="19410930" y="8013952"/>
                  <a:pt x="19406302" y="7990950"/>
                </a:cubicBezTo>
                <a:cubicBezTo>
                  <a:pt x="19399358" y="7970250"/>
                  <a:pt x="19415849" y="7954723"/>
                  <a:pt x="19444055" y="7948254"/>
                </a:cubicBezTo>
                <a:close/>
                <a:moveTo>
                  <a:pt x="14146660" y="9575115"/>
                </a:moveTo>
                <a:cubicBezTo>
                  <a:pt x="14192456" y="9565877"/>
                  <a:pt x="14238250" y="9612067"/>
                  <a:pt x="14242829" y="9685970"/>
                </a:cubicBezTo>
                <a:cubicBezTo>
                  <a:pt x="14247409" y="9750636"/>
                  <a:pt x="14215352" y="9815302"/>
                  <a:pt x="14169559" y="9824540"/>
                </a:cubicBezTo>
                <a:cubicBezTo>
                  <a:pt x="14123763" y="9833778"/>
                  <a:pt x="14077967" y="9787588"/>
                  <a:pt x="14073388" y="9713684"/>
                </a:cubicBezTo>
                <a:cubicBezTo>
                  <a:pt x="14068809" y="9649018"/>
                  <a:pt x="14100865" y="9588972"/>
                  <a:pt x="14146660" y="9575115"/>
                </a:cubicBezTo>
                <a:close/>
                <a:moveTo>
                  <a:pt x="10776591" y="10597631"/>
                </a:moveTo>
                <a:cubicBezTo>
                  <a:pt x="10786998" y="10595578"/>
                  <a:pt x="10798772" y="10594992"/>
                  <a:pt x="10811404" y="10596165"/>
                </a:cubicBezTo>
                <a:cubicBezTo>
                  <a:pt x="10861939" y="10605545"/>
                  <a:pt x="10907879" y="10638379"/>
                  <a:pt x="10917066" y="10675903"/>
                </a:cubicBezTo>
                <a:cubicBezTo>
                  <a:pt x="10921661" y="10708737"/>
                  <a:pt x="10884909" y="10732189"/>
                  <a:pt x="10834374" y="10722808"/>
                </a:cubicBezTo>
                <a:cubicBezTo>
                  <a:pt x="10783841" y="10718118"/>
                  <a:pt x="10737900" y="10685284"/>
                  <a:pt x="10733305" y="10647760"/>
                </a:cubicBezTo>
                <a:cubicBezTo>
                  <a:pt x="10726414" y="10623135"/>
                  <a:pt x="10745365" y="10603786"/>
                  <a:pt x="10776591" y="10597631"/>
                </a:cubicBezTo>
                <a:close/>
                <a:moveTo>
                  <a:pt x="12514419" y="10053028"/>
                </a:moveTo>
                <a:cubicBezTo>
                  <a:pt x="12524222" y="10047770"/>
                  <a:pt x="12535098" y="10044848"/>
                  <a:pt x="12546547" y="10044848"/>
                </a:cubicBezTo>
                <a:cubicBezTo>
                  <a:pt x="12592342" y="10044848"/>
                  <a:pt x="12633557" y="10091589"/>
                  <a:pt x="12638136" y="10152353"/>
                </a:cubicBezTo>
                <a:cubicBezTo>
                  <a:pt x="12642717" y="10208442"/>
                  <a:pt x="12606080" y="10250509"/>
                  <a:pt x="12564864" y="10250509"/>
                </a:cubicBezTo>
                <a:cubicBezTo>
                  <a:pt x="12519070" y="10250509"/>
                  <a:pt x="12473276" y="10203768"/>
                  <a:pt x="12468695" y="10147678"/>
                </a:cubicBezTo>
                <a:cubicBezTo>
                  <a:pt x="12465262" y="10105611"/>
                  <a:pt x="12485010" y="10068803"/>
                  <a:pt x="12514419" y="10053028"/>
                </a:cubicBezTo>
                <a:close/>
                <a:moveTo>
                  <a:pt x="20610130" y="7561829"/>
                </a:moveTo>
                <a:cubicBezTo>
                  <a:pt x="20614770" y="7575720"/>
                  <a:pt x="20577659" y="7677588"/>
                  <a:pt x="20526629" y="7779455"/>
                </a:cubicBezTo>
                <a:cubicBezTo>
                  <a:pt x="20470962" y="7895215"/>
                  <a:pt x="20429212" y="7969300"/>
                  <a:pt x="20424572" y="7960040"/>
                </a:cubicBezTo>
                <a:cubicBezTo>
                  <a:pt x="20419934" y="7950778"/>
                  <a:pt x="20461684" y="7858171"/>
                  <a:pt x="20512713" y="7751674"/>
                </a:cubicBezTo>
                <a:cubicBezTo>
                  <a:pt x="20563742" y="7635914"/>
                  <a:pt x="20610131" y="7552567"/>
                  <a:pt x="20610130" y="7561829"/>
                </a:cubicBezTo>
                <a:close/>
                <a:moveTo>
                  <a:pt x="19594492" y="7869370"/>
                </a:moveTo>
                <a:cubicBezTo>
                  <a:pt x="19607891" y="7862991"/>
                  <a:pt x="19626533" y="7860672"/>
                  <a:pt x="19647503" y="7862992"/>
                </a:cubicBezTo>
                <a:cubicBezTo>
                  <a:pt x="19694107" y="7867631"/>
                  <a:pt x="19731391" y="7890825"/>
                  <a:pt x="19736052" y="7918659"/>
                </a:cubicBezTo>
                <a:cubicBezTo>
                  <a:pt x="19740712" y="7941854"/>
                  <a:pt x="19712750" y="7955770"/>
                  <a:pt x="19670806" y="7955771"/>
                </a:cubicBezTo>
                <a:cubicBezTo>
                  <a:pt x="19624202" y="7951132"/>
                  <a:pt x="19577597" y="7923298"/>
                  <a:pt x="19572936" y="7900103"/>
                </a:cubicBezTo>
                <a:cubicBezTo>
                  <a:pt x="19572937" y="7886186"/>
                  <a:pt x="19581093" y="7875748"/>
                  <a:pt x="19594492" y="7869370"/>
                </a:cubicBezTo>
                <a:close/>
                <a:moveTo>
                  <a:pt x="18361560" y="8241784"/>
                </a:moveTo>
                <a:cubicBezTo>
                  <a:pt x="18371032" y="8237185"/>
                  <a:pt x="18381736" y="8234022"/>
                  <a:pt x="18393309" y="8232871"/>
                </a:cubicBezTo>
                <a:cubicBezTo>
                  <a:pt x="18439597" y="8223671"/>
                  <a:pt x="18481256" y="8246674"/>
                  <a:pt x="18485887" y="8274274"/>
                </a:cubicBezTo>
                <a:cubicBezTo>
                  <a:pt x="18490515" y="8306476"/>
                  <a:pt x="18453485" y="8343280"/>
                  <a:pt x="18407195" y="8352481"/>
                </a:cubicBezTo>
                <a:cubicBezTo>
                  <a:pt x="18360908" y="8361682"/>
                  <a:pt x="18323877" y="8338679"/>
                  <a:pt x="18319248" y="8306478"/>
                </a:cubicBezTo>
                <a:cubicBezTo>
                  <a:pt x="18315777" y="8282325"/>
                  <a:pt x="18333134" y="8255586"/>
                  <a:pt x="18361560" y="8241784"/>
                </a:cubicBezTo>
                <a:close/>
                <a:moveTo>
                  <a:pt x="13786297" y="9648219"/>
                </a:moveTo>
                <a:cubicBezTo>
                  <a:pt x="13832300" y="9638941"/>
                  <a:pt x="13873703" y="9685331"/>
                  <a:pt x="13882903" y="9750276"/>
                </a:cubicBezTo>
                <a:cubicBezTo>
                  <a:pt x="13887504" y="9819861"/>
                  <a:pt x="13855301" y="9884806"/>
                  <a:pt x="13809299" y="9894084"/>
                </a:cubicBezTo>
                <a:cubicBezTo>
                  <a:pt x="13763296" y="9898723"/>
                  <a:pt x="13721893" y="9856972"/>
                  <a:pt x="13712692" y="9792027"/>
                </a:cubicBezTo>
                <a:cubicBezTo>
                  <a:pt x="13703492" y="9722442"/>
                  <a:pt x="13740294" y="9657497"/>
                  <a:pt x="13786297" y="9648219"/>
                </a:cubicBezTo>
                <a:close/>
                <a:moveTo>
                  <a:pt x="18903499" y="8055163"/>
                </a:moveTo>
                <a:cubicBezTo>
                  <a:pt x="18913231" y="8051506"/>
                  <a:pt x="18924106" y="8048925"/>
                  <a:pt x="18935556" y="8047778"/>
                </a:cubicBezTo>
                <a:cubicBezTo>
                  <a:pt x="18981350" y="8047778"/>
                  <a:pt x="19022565" y="8066133"/>
                  <a:pt x="19027144" y="8093664"/>
                </a:cubicBezTo>
                <a:cubicBezTo>
                  <a:pt x="19031724" y="8116606"/>
                  <a:pt x="19004248" y="8144138"/>
                  <a:pt x="18958452" y="8148726"/>
                </a:cubicBezTo>
                <a:cubicBezTo>
                  <a:pt x="18912659" y="8153315"/>
                  <a:pt x="18871443" y="8134961"/>
                  <a:pt x="18862283" y="8107429"/>
                </a:cubicBezTo>
                <a:cubicBezTo>
                  <a:pt x="18855413" y="8086781"/>
                  <a:pt x="18874304" y="8066132"/>
                  <a:pt x="18903499" y="8055163"/>
                </a:cubicBezTo>
                <a:close/>
                <a:moveTo>
                  <a:pt x="20564939" y="7539036"/>
                </a:moveTo>
                <a:cubicBezTo>
                  <a:pt x="20574179" y="7539037"/>
                  <a:pt x="20537218" y="7631438"/>
                  <a:pt x="20491017" y="7737701"/>
                </a:cubicBezTo>
                <a:cubicBezTo>
                  <a:pt x="20440195" y="7843964"/>
                  <a:pt x="20398616" y="7917884"/>
                  <a:pt x="20389375" y="7913264"/>
                </a:cubicBezTo>
                <a:cubicBezTo>
                  <a:pt x="20384754" y="7908645"/>
                  <a:pt x="20417096" y="7830103"/>
                  <a:pt x="20463297" y="7728460"/>
                </a:cubicBezTo>
                <a:cubicBezTo>
                  <a:pt x="20509498" y="7631438"/>
                  <a:pt x="20555699" y="7539037"/>
                  <a:pt x="20564939" y="7539036"/>
                </a:cubicBezTo>
                <a:close/>
                <a:moveTo>
                  <a:pt x="19763066" y="7785363"/>
                </a:moveTo>
                <a:cubicBezTo>
                  <a:pt x="19776248" y="7779054"/>
                  <a:pt x="19795737" y="7776760"/>
                  <a:pt x="19818663" y="7779054"/>
                </a:cubicBezTo>
                <a:cubicBezTo>
                  <a:pt x="19859931" y="7788230"/>
                  <a:pt x="19901199" y="7820350"/>
                  <a:pt x="19905784" y="7843293"/>
                </a:cubicBezTo>
                <a:cubicBezTo>
                  <a:pt x="19905784" y="7866236"/>
                  <a:pt x="19873685" y="7880003"/>
                  <a:pt x="19827832" y="7870825"/>
                </a:cubicBezTo>
                <a:cubicBezTo>
                  <a:pt x="19786566" y="7861648"/>
                  <a:pt x="19749883" y="7838705"/>
                  <a:pt x="19745297" y="7815763"/>
                </a:cubicBezTo>
                <a:cubicBezTo>
                  <a:pt x="19743006" y="7801996"/>
                  <a:pt x="19749884" y="7791672"/>
                  <a:pt x="19763066" y="7785363"/>
                </a:cubicBezTo>
                <a:close/>
                <a:moveTo>
                  <a:pt x="10937988" y="10497494"/>
                </a:moveTo>
                <a:cubicBezTo>
                  <a:pt x="10948095" y="10495398"/>
                  <a:pt x="10959644" y="10494819"/>
                  <a:pt x="10972349" y="10495976"/>
                </a:cubicBezTo>
                <a:cubicBezTo>
                  <a:pt x="11023171" y="10500602"/>
                  <a:pt x="11069372" y="10532988"/>
                  <a:pt x="11073991" y="10574627"/>
                </a:cubicBezTo>
                <a:cubicBezTo>
                  <a:pt x="11078613" y="10611639"/>
                  <a:pt x="11041651" y="10634772"/>
                  <a:pt x="10990830" y="10625518"/>
                </a:cubicBezTo>
                <a:cubicBezTo>
                  <a:pt x="10944629" y="10616265"/>
                  <a:pt x="10903049" y="10583880"/>
                  <a:pt x="10893808" y="10551494"/>
                </a:cubicBezTo>
                <a:cubicBezTo>
                  <a:pt x="10890344" y="10523735"/>
                  <a:pt x="10907669" y="10503783"/>
                  <a:pt x="10937988" y="10497494"/>
                </a:cubicBezTo>
                <a:close/>
                <a:moveTo>
                  <a:pt x="10083290" y="10744384"/>
                </a:moveTo>
                <a:cubicBezTo>
                  <a:pt x="10094388" y="10741738"/>
                  <a:pt x="10107074" y="10740307"/>
                  <a:pt x="10120912" y="10740307"/>
                </a:cubicBezTo>
                <a:cubicBezTo>
                  <a:pt x="10171651" y="10744886"/>
                  <a:pt x="10222390" y="10772363"/>
                  <a:pt x="10227002" y="10804420"/>
                </a:cubicBezTo>
                <a:cubicBezTo>
                  <a:pt x="10231615" y="10836476"/>
                  <a:pt x="10194714" y="10859374"/>
                  <a:pt x="10139363" y="10854794"/>
                </a:cubicBezTo>
                <a:cubicBezTo>
                  <a:pt x="10088624" y="10850215"/>
                  <a:pt x="10047110" y="10822738"/>
                  <a:pt x="10037884" y="10795261"/>
                </a:cubicBezTo>
                <a:cubicBezTo>
                  <a:pt x="10030966" y="10771219"/>
                  <a:pt x="10049993" y="10752327"/>
                  <a:pt x="10083290" y="10744384"/>
                </a:cubicBezTo>
                <a:close/>
                <a:moveTo>
                  <a:pt x="18024501" y="8301328"/>
                </a:moveTo>
                <a:cubicBezTo>
                  <a:pt x="18070790" y="8296736"/>
                  <a:pt x="18112448" y="8315104"/>
                  <a:pt x="18112448" y="8351840"/>
                </a:cubicBezTo>
                <a:cubicBezTo>
                  <a:pt x="18117077" y="8388576"/>
                  <a:pt x="18080048" y="8425313"/>
                  <a:pt x="18033759" y="8439090"/>
                </a:cubicBezTo>
                <a:cubicBezTo>
                  <a:pt x="17987472" y="8448274"/>
                  <a:pt x="17950441" y="8425313"/>
                  <a:pt x="17945812" y="8388577"/>
                </a:cubicBezTo>
                <a:cubicBezTo>
                  <a:pt x="17941182" y="8351840"/>
                  <a:pt x="17978213" y="8310511"/>
                  <a:pt x="18024501" y="8301328"/>
                </a:cubicBezTo>
                <a:close/>
                <a:moveTo>
                  <a:pt x="13424903" y="9713107"/>
                </a:moveTo>
                <a:cubicBezTo>
                  <a:pt x="13471582" y="9703886"/>
                  <a:pt x="13513594" y="9749989"/>
                  <a:pt x="13518262" y="9809924"/>
                </a:cubicBezTo>
                <a:cubicBezTo>
                  <a:pt x="13527598" y="9879079"/>
                  <a:pt x="13494922" y="9939013"/>
                  <a:pt x="13443574" y="9943623"/>
                </a:cubicBezTo>
                <a:cubicBezTo>
                  <a:pt x="13396895" y="9952844"/>
                  <a:pt x="13359551" y="9906741"/>
                  <a:pt x="13350215" y="9846806"/>
                </a:cubicBezTo>
                <a:cubicBezTo>
                  <a:pt x="13340879" y="9777652"/>
                  <a:pt x="13373555" y="9722328"/>
                  <a:pt x="13424903" y="9713107"/>
                </a:cubicBezTo>
                <a:close/>
                <a:moveTo>
                  <a:pt x="11629764" y="10256169"/>
                </a:moveTo>
                <a:cubicBezTo>
                  <a:pt x="11639612" y="10252515"/>
                  <a:pt x="11650538" y="10250509"/>
                  <a:pt x="11662039" y="10250509"/>
                </a:cubicBezTo>
                <a:cubicBezTo>
                  <a:pt x="11708042" y="10255094"/>
                  <a:pt x="11754045" y="10291776"/>
                  <a:pt x="11758645" y="10337630"/>
                </a:cubicBezTo>
                <a:cubicBezTo>
                  <a:pt x="11763245" y="10378897"/>
                  <a:pt x="11726443" y="10415580"/>
                  <a:pt x="11680439" y="10410994"/>
                </a:cubicBezTo>
                <a:cubicBezTo>
                  <a:pt x="11629837" y="10406409"/>
                  <a:pt x="11588435" y="10369726"/>
                  <a:pt x="11583833" y="10323874"/>
                </a:cubicBezTo>
                <a:cubicBezTo>
                  <a:pt x="11580384" y="10292923"/>
                  <a:pt x="11600222" y="10267131"/>
                  <a:pt x="11629764" y="10256169"/>
                </a:cubicBezTo>
                <a:close/>
                <a:moveTo>
                  <a:pt x="19981305" y="7687082"/>
                </a:moveTo>
                <a:cubicBezTo>
                  <a:pt x="20023372" y="7682459"/>
                  <a:pt x="20060766" y="7682459"/>
                  <a:pt x="20065439" y="7705573"/>
                </a:cubicBezTo>
                <a:cubicBezTo>
                  <a:pt x="20065439" y="7728687"/>
                  <a:pt x="20037395" y="7770294"/>
                  <a:pt x="20000002" y="7784162"/>
                </a:cubicBezTo>
                <a:cubicBezTo>
                  <a:pt x="19957934" y="7793408"/>
                  <a:pt x="19915867" y="7761048"/>
                  <a:pt x="19915867" y="7733311"/>
                </a:cubicBezTo>
                <a:cubicBezTo>
                  <a:pt x="19911194" y="7705573"/>
                  <a:pt x="19943912" y="7696327"/>
                  <a:pt x="19981305" y="7687082"/>
                </a:cubicBezTo>
                <a:close/>
                <a:moveTo>
                  <a:pt x="17652987" y="8395249"/>
                </a:moveTo>
                <a:cubicBezTo>
                  <a:pt x="17699274" y="8386035"/>
                  <a:pt x="17736305" y="8409072"/>
                  <a:pt x="17740935" y="8450541"/>
                </a:cubicBezTo>
                <a:cubicBezTo>
                  <a:pt x="17740935" y="8487403"/>
                  <a:pt x="17703903" y="8533480"/>
                  <a:pt x="17657617" y="8542694"/>
                </a:cubicBezTo>
                <a:cubicBezTo>
                  <a:pt x="17611327" y="8556518"/>
                  <a:pt x="17569668" y="8528872"/>
                  <a:pt x="17569668" y="8487402"/>
                </a:cubicBezTo>
                <a:cubicBezTo>
                  <a:pt x="17565039" y="8445934"/>
                  <a:pt x="17606698" y="8404465"/>
                  <a:pt x="17652987" y="8395249"/>
                </a:cubicBezTo>
                <a:close/>
                <a:moveTo>
                  <a:pt x="20242071" y="7588568"/>
                </a:moveTo>
                <a:cubicBezTo>
                  <a:pt x="20246951" y="7586972"/>
                  <a:pt x="20250682" y="7588132"/>
                  <a:pt x="20252978" y="7592772"/>
                </a:cubicBezTo>
                <a:cubicBezTo>
                  <a:pt x="20257570" y="7611327"/>
                  <a:pt x="20225425" y="7680912"/>
                  <a:pt x="20188688" y="7736579"/>
                </a:cubicBezTo>
                <a:cubicBezTo>
                  <a:pt x="20147358" y="7792248"/>
                  <a:pt x="20110623" y="7801525"/>
                  <a:pt x="20106031" y="7778330"/>
                </a:cubicBezTo>
                <a:cubicBezTo>
                  <a:pt x="20106031" y="7755135"/>
                  <a:pt x="20133582" y="7708747"/>
                  <a:pt x="20174911" y="7657718"/>
                </a:cubicBezTo>
                <a:cubicBezTo>
                  <a:pt x="20202464" y="7622925"/>
                  <a:pt x="20227434" y="7593351"/>
                  <a:pt x="20242071" y="7588568"/>
                </a:cubicBezTo>
                <a:close/>
                <a:moveTo>
                  <a:pt x="12150608" y="10073752"/>
                </a:moveTo>
                <a:cubicBezTo>
                  <a:pt x="12160777" y="10068410"/>
                  <a:pt x="12172400" y="10064945"/>
                  <a:pt x="12185184" y="10063790"/>
                </a:cubicBezTo>
                <a:cubicBezTo>
                  <a:pt x="12231673" y="10063790"/>
                  <a:pt x="12273513" y="10105371"/>
                  <a:pt x="12278162" y="10160813"/>
                </a:cubicBezTo>
                <a:cubicBezTo>
                  <a:pt x="12282811" y="10211634"/>
                  <a:pt x="12250268" y="10248595"/>
                  <a:pt x="12203780" y="10253214"/>
                </a:cubicBezTo>
                <a:cubicBezTo>
                  <a:pt x="12157291" y="10253215"/>
                  <a:pt x="12110803" y="10207014"/>
                  <a:pt x="12106153" y="10160812"/>
                </a:cubicBezTo>
                <a:cubicBezTo>
                  <a:pt x="12102666" y="10122696"/>
                  <a:pt x="12120100" y="10089778"/>
                  <a:pt x="12150608" y="10073752"/>
                </a:cubicBezTo>
                <a:close/>
                <a:moveTo>
                  <a:pt x="10252711" y="10654240"/>
                </a:moveTo>
                <a:cubicBezTo>
                  <a:pt x="10263623" y="10652308"/>
                  <a:pt x="10275682" y="10651736"/>
                  <a:pt x="10288315" y="10652881"/>
                </a:cubicBezTo>
                <a:cubicBezTo>
                  <a:pt x="10343444" y="10657460"/>
                  <a:pt x="10384790" y="10684937"/>
                  <a:pt x="10389383" y="10716993"/>
                </a:cubicBezTo>
                <a:cubicBezTo>
                  <a:pt x="10393977" y="10749050"/>
                  <a:pt x="10357226" y="10767368"/>
                  <a:pt x="10306691" y="10762788"/>
                </a:cubicBezTo>
                <a:cubicBezTo>
                  <a:pt x="10256157" y="10758209"/>
                  <a:pt x="10205623" y="10726152"/>
                  <a:pt x="10201029" y="10698676"/>
                </a:cubicBezTo>
                <a:cubicBezTo>
                  <a:pt x="10197583" y="10678068"/>
                  <a:pt x="10219978" y="10660036"/>
                  <a:pt x="10252711" y="10654240"/>
                </a:cubicBezTo>
                <a:close/>
                <a:moveTo>
                  <a:pt x="16904194" y="8608239"/>
                </a:moveTo>
                <a:cubicBezTo>
                  <a:pt x="16950481" y="8594403"/>
                  <a:pt x="16992140" y="8626691"/>
                  <a:pt x="16992141" y="8677428"/>
                </a:cubicBezTo>
                <a:cubicBezTo>
                  <a:pt x="16996768" y="8723555"/>
                  <a:pt x="16955110" y="8774293"/>
                  <a:pt x="16908821" y="8788131"/>
                </a:cubicBezTo>
                <a:cubicBezTo>
                  <a:pt x="16862533" y="8797358"/>
                  <a:pt x="16825503" y="8765069"/>
                  <a:pt x="16820873" y="8714330"/>
                </a:cubicBezTo>
                <a:cubicBezTo>
                  <a:pt x="16820874" y="8668204"/>
                  <a:pt x="16857905" y="8617465"/>
                  <a:pt x="16904194" y="8608239"/>
                </a:cubicBezTo>
                <a:close/>
                <a:moveTo>
                  <a:pt x="16154976" y="8838379"/>
                </a:moveTo>
                <a:cubicBezTo>
                  <a:pt x="16201463" y="8824417"/>
                  <a:pt x="16243304" y="8856997"/>
                  <a:pt x="16247954" y="8912850"/>
                </a:cubicBezTo>
                <a:cubicBezTo>
                  <a:pt x="16252603" y="8968704"/>
                  <a:pt x="16215411" y="9029210"/>
                  <a:pt x="16168922" y="9043174"/>
                </a:cubicBezTo>
                <a:cubicBezTo>
                  <a:pt x="16122432" y="9057138"/>
                  <a:pt x="16080591" y="9024557"/>
                  <a:pt x="16075943" y="8964049"/>
                </a:cubicBezTo>
                <a:cubicBezTo>
                  <a:pt x="16071294" y="8908196"/>
                  <a:pt x="16108485" y="8852342"/>
                  <a:pt x="16154976" y="8838379"/>
                </a:cubicBezTo>
                <a:close/>
                <a:moveTo>
                  <a:pt x="17270634" y="8494665"/>
                </a:moveTo>
                <a:cubicBezTo>
                  <a:pt x="17317123" y="8480747"/>
                  <a:pt x="17363612" y="8503943"/>
                  <a:pt x="17368260" y="8550333"/>
                </a:cubicBezTo>
                <a:cubicBezTo>
                  <a:pt x="17372909" y="8592082"/>
                  <a:pt x="17340367" y="8643111"/>
                  <a:pt x="17293879" y="8657027"/>
                </a:cubicBezTo>
                <a:cubicBezTo>
                  <a:pt x="17247389" y="8675583"/>
                  <a:pt x="17205550" y="8647749"/>
                  <a:pt x="17196253" y="8606000"/>
                </a:cubicBezTo>
                <a:cubicBezTo>
                  <a:pt x="17191604" y="8559609"/>
                  <a:pt x="17224146" y="8508582"/>
                  <a:pt x="17270634" y="8494665"/>
                </a:cubicBezTo>
                <a:close/>
                <a:moveTo>
                  <a:pt x="20514765" y="7495334"/>
                </a:moveTo>
                <a:cubicBezTo>
                  <a:pt x="20516430" y="7494182"/>
                  <a:pt x="20517582" y="7494400"/>
                  <a:pt x="20518158" y="7496141"/>
                </a:cubicBezTo>
                <a:cubicBezTo>
                  <a:pt x="20522765" y="7505429"/>
                  <a:pt x="20490512" y="7598304"/>
                  <a:pt x="20449043" y="7691178"/>
                </a:cubicBezTo>
                <a:cubicBezTo>
                  <a:pt x="20398360" y="7793341"/>
                  <a:pt x="20361497" y="7858354"/>
                  <a:pt x="20356891" y="7844422"/>
                </a:cubicBezTo>
                <a:cubicBezTo>
                  <a:pt x="20352283" y="7835134"/>
                  <a:pt x="20384537" y="7760834"/>
                  <a:pt x="20426005" y="7667960"/>
                </a:cubicBezTo>
                <a:cubicBezTo>
                  <a:pt x="20466323" y="7578568"/>
                  <a:pt x="20503112" y="7503397"/>
                  <a:pt x="20514765" y="7495334"/>
                </a:cubicBezTo>
                <a:close/>
                <a:moveTo>
                  <a:pt x="16525290" y="8721925"/>
                </a:moveTo>
                <a:cubicBezTo>
                  <a:pt x="16571084" y="8708056"/>
                  <a:pt x="16612300" y="8735794"/>
                  <a:pt x="16616878" y="8786645"/>
                </a:cubicBezTo>
                <a:cubicBezTo>
                  <a:pt x="16626037" y="8837497"/>
                  <a:pt x="16589401" y="8892970"/>
                  <a:pt x="16543608" y="8911462"/>
                </a:cubicBezTo>
                <a:cubicBezTo>
                  <a:pt x="16502391" y="8929953"/>
                  <a:pt x="16456597" y="8897593"/>
                  <a:pt x="16452016" y="8846742"/>
                </a:cubicBezTo>
                <a:cubicBezTo>
                  <a:pt x="16447438" y="8791267"/>
                  <a:pt x="16479494" y="8735794"/>
                  <a:pt x="16525290" y="8721925"/>
                </a:cubicBezTo>
                <a:close/>
                <a:moveTo>
                  <a:pt x="19063578" y="7939534"/>
                </a:moveTo>
                <a:cubicBezTo>
                  <a:pt x="19079703" y="7931887"/>
                  <a:pt x="19100439" y="7928357"/>
                  <a:pt x="19121173" y="7930710"/>
                </a:cubicBezTo>
                <a:cubicBezTo>
                  <a:pt x="19162642" y="7935417"/>
                  <a:pt x="19199503" y="7958947"/>
                  <a:pt x="19199503" y="7987184"/>
                </a:cubicBezTo>
                <a:cubicBezTo>
                  <a:pt x="19199503" y="8010715"/>
                  <a:pt x="19158034" y="8034245"/>
                  <a:pt x="19111958" y="8029539"/>
                </a:cubicBezTo>
                <a:cubicBezTo>
                  <a:pt x="19065881" y="8024833"/>
                  <a:pt x="19029019" y="8001303"/>
                  <a:pt x="19033628" y="7973066"/>
                </a:cubicBezTo>
                <a:cubicBezTo>
                  <a:pt x="19035931" y="7958948"/>
                  <a:pt x="19047450" y="7947181"/>
                  <a:pt x="19063578" y="7939534"/>
                </a:cubicBezTo>
                <a:close/>
                <a:moveTo>
                  <a:pt x="15779595" y="8949304"/>
                </a:moveTo>
                <a:cubicBezTo>
                  <a:pt x="15826084" y="8935365"/>
                  <a:pt x="15867924" y="8972535"/>
                  <a:pt x="15872573" y="9028290"/>
                </a:cubicBezTo>
                <a:cubicBezTo>
                  <a:pt x="15881871" y="9088692"/>
                  <a:pt x="15849328" y="9149093"/>
                  <a:pt x="15802840" y="9167678"/>
                </a:cubicBezTo>
                <a:cubicBezTo>
                  <a:pt x="15756350" y="9181617"/>
                  <a:pt x="15714510" y="9144447"/>
                  <a:pt x="15705213" y="9084045"/>
                </a:cubicBezTo>
                <a:cubicBezTo>
                  <a:pt x="15700563" y="9023644"/>
                  <a:pt x="15733106" y="8963242"/>
                  <a:pt x="15779595" y="8949304"/>
                </a:cubicBezTo>
                <a:close/>
                <a:moveTo>
                  <a:pt x="11102301" y="10384497"/>
                </a:moveTo>
                <a:cubicBezTo>
                  <a:pt x="11112190" y="10381837"/>
                  <a:pt x="11123163" y="10380400"/>
                  <a:pt x="11134714" y="10380400"/>
                </a:cubicBezTo>
                <a:cubicBezTo>
                  <a:pt x="11185534" y="10380400"/>
                  <a:pt x="11231735" y="10417203"/>
                  <a:pt x="11236355" y="10454006"/>
                </a:cubicBezTo>
                <a:cubicBezTo>
                  <a:pt x="11240976" y="10490808"/>
                  <a:pt x="11204015" y="10518410"/>
                  <a:pt x="11157814" y="10513810"/>
                </a:cubicBezTo>
                <a:cubicBezTo>
                  <a:pt x="11106992" y="10509209"/>
                  <a:pt x="11060791" y="10472407"/>
                  <a:pt x="11056171" y="10435604"/>
                </a:cubicBezTo>
                <a:cubicBezTo>
                  <a:pt x="11053862" y="10419503"/>
                  <a:pt x="11061947" y="10405702"/>
                  <a:pt x="11076385" y="10395926"/>
                </a:cubicBezTo>
                <a:cubicBezTo>
                  <a:pt x="11083604" y="10391038"/>
                  <a:pt x="11092411" y="10387157"/>
                  <a:pt x="11102301" y="10384497"/>
                </a:cubicBezTo>
                <a:close/>
                <a:moveTo>
                  <a:pt x="15411229" y="9050222"/>
                </a:moveTo>
                <a:cubicBezTo>
                  <a:pt x="15457517" y="9040901"/>
                  <a:pt x="15499176" y="9082845"/>
                  <a:pt x="15503805" y="9143430"/>
                </a:cubicBezTo>
                <a:cubicBezTo>
                  <a:pt x="15508434" y="9204016"/>
                  <a:pt x="15476033" y="9269262"/>
                  <a:pt x="15429745" y="9283244"/>
                </a:cubicBezTo>
                <a:cubicBezTo>
                  <a:pt x="15383456" y="9292564"/>
                  <a:pt x="15341797" y="9250621"/>
                  <a:pt x="15337168" y="9185375"/>
                </a:cubicBezTo>
                <a:cubicBezTo>
                  <a:pt x="15332540" y="9124789"/>
                  <a:pt x="15364941" y="9064203"/>
                  <a:pt x="15411229" y="9050222"/>
                </a:cubicBezTo>
                <a:close/>
                <a:moveTo>
                  <a:pt x="18533461" y="8086861"/>
                </a:moveTo>
                <a:cubicBezTo>
                  <a:pt x="18543411" y="8083139"/>
                  <a:pt x="18554452" y="8080563"/>
                  <a:pt x="18566074" y="8079419"/>
                </a:cubicBezTo>
                <a:cubicBezTo>
                  <a:pt x="18612563" y="8074840"/>
                  <a:pt x="18649754" y="8093157"/>
                  <a:pt x="18659054" y="8120634"/>
                </a:cubicBezTo>
                <a:cubicBezTo>
                  <a:pt x="18663701" y="8152690"/>
                  <a:pt x="18631160" y="8180167"/>
                  <a:pt x="18580022" y="8189326"/>
                </a:cubicBezTo>
                <a:cubicBezTo>
                  <a:pt x="18533534" y="8193906"/>
                  <a:pt x="18491693" y="8175587"/>
                  <a:pt x="18487045" y="8143531"/>
                </a:cubicBezTo>
                <a:cubicBezTo>
                  <a:pt x="18483557" y="8119489"/>
                  <a:pt x="18503607" y="8098022"/>
                  <a:pt x="18533461" y="8086861"/>
                </a:cubicBezTo>
                <a:close/>
                <a:moveTo>
                  <a:pt x="13063778" y="9767316"/>
                </a:moveTo>
                <a:cubicBezTo>
                  <a:pt x="13105181" y="9758007"/>
                  <a:pt x="13146584" y="9799897"/>
                  <a:pt x="13155784" y="9860404"/>
                </a:cubicBezTo>
                <a:cubicBezTo>
                  <a:pt x="13164986" y="9925566"/>
                  <a:pt x="13132783" y="9981419"/>
                  <a:pt x="13082179" y="9986074"/>
                </a:cubicBezTo>
                <a:cubicBezTo>
                  <a:pt x="13036176" y="9990728"/>
                  <a:pt x="12999375" y="9948838"/>
                  <a:pt x="12990174" y="9892985"/>
                </a:cubicBezTo>
                <a:cubicBezTo>
                  <a:pt x="12980973" y="9827823"/>
                  <a:pt x="13013175" y="9771970"/>
                  <a:pt x="13063778" y="9767316"/>
                </a:cubicBezTo>
                <a:close/>
                <a:moveTo>
                  <a:pt x="15039660" y="9144795"/>
                </a:moveTo>
                <a:cubicBezTo>
                  <a:pt x="15085455" y="9135614"/>
                  <a:pt x="15126670" y="9176930"/>
                  <a:pt x="15131250" y="9241199"/>
                </a:cubicBezTo>
                <a:cubicBezTo>
                  <a:pt x="15140409" y="9300878"/>
                  <a:pt x="15108352" y="9365147"/>
                  <a:pt x="15062557" y="9378919"/>
                </a:cubicBezTo>
                <a:cubicBezTo>
                  <a:pt x="15016763" y="9392691"/>
                  <a:pt x="14975547" y="9346784"/>
                  <a:pt x="14966389" y="9282515"/>
                </a:cubicBezTo>
                <a:cubicBezTo>
                  <a:pt x="14961809" y="9218246"/>
                  <a:pt x="14993865" y="9158567"/>
                  <a:pt x="15039660" y="9144795"/>
                </a:cubicBezTo>
                <a:close/>
                <a:moveTo>
                  <a:pt x="10411270" y="10565038"/>
                </a:moveTo>
                <a:cubicBezTo>
                  <a:pt x="10421680" y="10563074"/>
                  <a:pt x="10433451" y="10562492"/>
                  <a:pt x="10446085" y="10563656"/>
                </a:cubicBezTo>
                <a:cubicBezTo>
                  <a:pt x="10496619" y="10563656"/>
                  <a:pt x="10542560" y="10591582"/>
                  <a:pt x="10551748" y="10624163"/>
                </a:cubicBezTo>
                <a:cubicBezTo>
                  <a:pt x="10556342" y="10656745"/>
                  <a:pt x="10519589" y="10675362"/>
                  <a:pt x="10469054" y="10670708"/>
                </a:cubicBezTo>
                <a:cubicBezTo>
                  <a:pt x="10418521" y="10666053"/>
                  <a:pt x="10372580" y="10638127"/>
                  <a:pt x="10367986" y="10610200"/>
                </a:cubicBezTo>
                <a:cubicBezTo>
                  <a:pt x="10361095" y="10589255"/>
                  <a:pt x="10380045" y="10570928"/>
                  <a:pt x="10411270" y="10565038"/>
                </a:cubicBezTo>
                <a:close/>
                <a:moveTo>
                  <a:pt x="19248168" y="7826457"/>
                </a:moveTo>
                <a:cubicBezTo>
                  <a:pt x="19257384" y="7824558"/>
                  <a:pt x="19267464" y="7823973"/>
                  <a:pt x="19277830" y="7825143"/>
                </a:cubicBezTo>
                <a:cubicBezTo>
                  <a:pt x="19323908" y="7829817"/>
                  <a:pt x="19360769" y="7853187"/>
                  <a:pt x="19365375" y="7881233"/>
                </a:cubicBezTo>
                <a:cubicBezTo>
                  <a:pt x="19369984" y="7904602"/>
                  <a:pt x="19337729" y="7923300"/>
                  <a:pt x="19296261" y="7923299"/>
                </a:cubicBezTo>
                <a:cubicBezTo>
                  <a:pt x="19250184" y="7923299"/>
                  <a:pt x="19204108" y="7895255"/>
                  <a:pt x="19204109" y="7867209"/>
                </a:cubicBezTo>
                <a:cubicBezTo>
                  <a:pt x="19201805" y="7855524"/>
                  <a:pt x="19209868" y="7843839"/>
                  <a:pt x="19223691" y="7835659"/>
                </a:cubicBezTo>
                <a:cubicBezTo>
                  <a:pt x="19230602" y="7831569"/>
                  <a:pt x="19238953" y="7828356"/>
                  <a:pt x="19248168" y="7826457"/>
                </a:cubicBezTo>
                <a:close/>
                <a:moveTo>
                  <a:pt x="9719420" y="10745704"/>
                </a:moveTo>
                <a:cubicBezTo>
                  <a:pt x="9729295" y="10742836"/>
                  <a:pt x="9740249" y="10740777"/>
                  <a:pt x="9751781" y="10739600"/>
                </a:cubicBezTo>
                <a:cubicBezTo>
                  <a:pt x="9802520" y="10734894"/>
                  <a:pt x="9857872" y="10758425"/>
                  <a:pt x="9862484" y="10786662"/>
                </a:cubicBezTo>
                <a:cubicBezTo>
                  <a:pt x="9871708" y="10819606"/>
                  <a:pt x="9830196" y="10843136"/>
                  <a:pt x="9779457" y="10843136"/>
                </a:cubicBezTo>
                <a:cubicBezTo>
                  <a:pt x="9724105" y="10843136"/>
                  <a:pt x="9677979" y="10819605"/>
                  <a:pt x="9673368" y="10791368"/>
                </a:cubicBezTo>
                <a:cubicBezTo>
                  <a:pt x="9669907" y="10770190"/>
                  <a:pt x="9689798" y="10754307"/>
                  <a:pt x="9719420" y="10745704"/>
                </a:cubicBezTo>
                <a:close/>
                <a:moveTo>
                  <a:pt x="14670552" y="9217886"/>
                </a:moveTo>
                <a:cubicBezTo>
                  <a:pt x="14716841" y="9208676"/>
                  <a:pt x="14758499" y="9254727"/>
                  <a:pt x="14767757" y="9319198"/>
                </a:cubicBezTo>
                <a:cubicBezTo>
                  <a:pt x="14772386" y="9383669"/>
                  <a:pt x="14739984" y="9448140"/>
                  <a:pt x="14698325" y="9457350"/>
                </a:cubicBezTo>
                <a:cubicBezTo>
                  <a:pt x="14652037" y="9471165"/>
                  <a:pt x="14605748" y="9420510"/>
                  <a:pt x="14601120" y="9351434"/>
                </a:cubicBezTo>
                <a:cubicBezTo>
                  <a:pt x="14596491" y="9286963"/>
                  <a:pt x="14624264" y="9227097"/>
                  <a:pt x="14670552" y="9217886"/>
                </a:cubicBezTo>
                <a:close/>
                <a:moveTo>
                  <a:pt x="20474883" y="7431119"/>
                </a:moveTo>
                <a:cubicBezTo>
                  <a:pt x="20479470" y="7440356"/>
                  <a:pt x="20451958" y="7518868"/>
                  <a:pt x="20410690" y="7606616"/>
                </a:cubicBezTo>
                <a:cubicBezTo>
                  <a:pt x="20369421" y="7698983"/>
                  <a:pt x="20328154" y="7763640"/>
                  <a:pt x="20323569" y="7754404"/>
                </a:cubicBezTo>
                <a:cubicBezTo>
                  <a:pt x="20314397" y="7749785"/>
                  <a:pt x="20346494" y="7671273"/>
                  <a:pt x="20387763" y="7583524"/>
                </a:cubicBezTo>
                <a:cubicBezTo>
                  <a:pt x="20429031" y="7491158"/>
                  <a:pt x="20465714" y="7417265"/>
                  <a:pt x="20474883" y="7431119"/>
                </a:cubicBezTo>
                <a:close/>
                <a:moveTo>
                  <a:pt x="18157317" y="8139130"/>
                </a:moveTo>
                <a:cubicBezTo>
                  <a:pt x="18167267" y="8134431"/>
                  <a:pt x="18178310" y="8131249"/>
                  <a:pt x="18189931" y="8130093"/>
                </a:cubicBezTo>
                <a:cubicBezTo>
                  <a:pt x="18236420" y="8120840"/>
                  <a:pt x="18278261" y="8143973"/>
                  <a:pt x="18282911" y="8176358"/>
                </a:cubicBezTo>
                <a:cubicBezTo>
                  <a:pt x="18287559" y="8208745"/>
                  <a:pt x="18255015" y="8241130"/>
                  <a:pt x="18208526" y="8250383"/>
                </a:cubicBezTo>
                <a:cubicBezTo>
                  <a:pt x="18162038" y="8264262"/>
                  <a:pt x="18115550" y="8241130"/>
                  <a:pt x="18110901" y="8208744"/>
                </a:cubicBezTo>
                <a:cubicBezTo>
                  <a:pt x="18107413" y="8180985"/>
                  <a:pt x="18127463" y="8153226"/>
                  <a:pt x="18157317" y="8139130"/>
                </a:cubicBezTo>
                <a:close/>
                <a:moveTo>
                  <a:pt x="12703873" y="9814068"/>
                </a:moveTo>
                <a:cubicBezTo>
                  <a:pt x="12749876" y="9809421"/>
                  <a:pt x="12791278" y="9851248"/>
                  <a:pt x="12795878" y="9907016"/>
                </a:cubicBezTo>
                <a:cubicBezTo>
                  <a:pt x="12805079" y="9967432"/>
                  <a:pt x="12768277" y="10018554"/>
                  <a:pt x="12717673" y="10018553"/>
                </a:cubicBezTo>
                <a:cubicBezTo>
                  <a:pt x="12676271" y="10023201"/>
                  <a:pt x="12634868" y="9981374"/>
                  <a:pt x="12630268" y="9925606"/>
                </a:cubicBezTo>
                <a:cubicBezTo>
                  <a:pt x="12621067" y="9869837"/>
                  <a:pt x="12657870" y="9818716"/>
                  <a:pt x="12703873" y="9814068"/>
                </a:cubicBezTo>
                <a:close/>
                <a:moveTo>
                  <a:pt x="10576639" y="10467764"/>
                </a:moveTo>
                <a:cubicBezTo>
                  <a:pt x="10587107" y="10465703"/>
                  <a:pt x="10598946" y="10465114"/>
                  <a:pt x="10611651" y="10466292"/>
                </a:cubicBezTo>
                <a:cubicBezTo>
                  <a:pt x="10662472" y="10471003"/>
                  <a:pt x="10708674" y="10499266"/>
                  <a:pt x="10713292" y="10532240"/>
                </a:cubicBezTo>
                <a:cubicBezTo>
                  <a:pt x="10713293" y="10565215"/>
                  <a:pt x="10676333" y="10588767"/>
                  <a:pt x="10625511" y="10579346"/>
                </a:cubicBezTo>
                <a:cubicBezTo>
                  <a:pt x="10574690" y="10574636"/>
                  <a:pt x="10537730" y="10546372"/>
                  <a:pt x="10533109" y="10518108"/>
                </a:cubicBezTo>
                <a:cubicBezTo>
                  <a:pt x="10526179" y="10493378"/>
                  <a:pt x="10545236" y="10473947"/>
                  <a:pt x="10576639" y="10467764"/>
                </a:cubicBezTo>
                <a:close/>
                <a:moveTo>
                  <a:pt x="11269630" y="10250012"/>
                </a:moveTo>
                <a:cubicBezTo>
                  <a:pt x="11279433" y="10246832"/>
                  <a:pt x="11290310" y="10245097"/>
                  <a:pt x="11301759" y="10245097"/>
                </a:cubicBezTo>
                <a:cubicBezTo>
                  <a:pt x="11347553" y="10249723"/>
                  <a:pt x="11393348" y="10282109"/>
                  <a:pt x="11393349" y="10319121"/>
                </a:cubicBezTo>
                <a:cubicBezTo>
                  <a:pt x="11397927" y="10360760"/>
                  <a:pt x="11361291" y="10388519"/>
                  <a:pt x="11315497" y="10383892"/>
                </a:cubicBezTo>
                <a:cubicBezTo>
                  <a:pt x="11265122" y="10379266"/>
                  <a:pt x="11228486" y="10346880"/>
                  <a:pt x="11223906" y="10309868"/>
                </a:cubicBezTo>
                <a:cubicBezTo>
                  <a:pt x="11220472" y="10282109"/>
                  <a:pt x="11240222" y="10259555"/>
                  <a:pt x="11269630" y="10250012"/>
                </a:cubicBezTo>
                <a:close/>
                <a:moveTo>
                  <a:pt x="11786778" y="10090558"/>
                </a:moveTo>
                <a:cubicBezTo>
                  <a:pt x="11795640" y="10086096"/>
                  <a:pt x="11805519" y="10083171"/>
                  <a:pt x="11815979" y="10082001"/>
                </a:cubicBezTo>
                <a:cubicBezTo>
                  <a:pt x="11867116" y="10077320"/>
                  <a:pt x="11908956" y="10110085"/>
                  <a:pt x="11918255" y="10161574"/>
                </a:cubicBezTo>
                <a:cubicBezTo>
                  <a:pt x="11922903" y="10208381"/>
                  <a:pt x="11890362" y="10250508"/>
                  <a:pt x="11843872" y="10250508"/>
                </a:cubicBezTo>
                <a:cubicBezTo>
                  <a:pt x="11797384" y="10250508"/>
                  <a:pt x="11750894" y="10208381"/>
                  <a:pt x="11746246" y="10166254"/>
                </a:cubicBezTo>
                <a:cubicBezTo>
                  <a:pt x="11742759" y="10131148"/>
                  <a:pt x="11760192" y="10103942"/>
                  <a:pt x="11786778" y="10090558"/>
                </a:cubicBezTo>
                <a:close/>
                <a:moveTo>
                  <a:pt x="19394449" y="7733948"/>
                </a:moveTo>
                <a:cubicBezTo>
                  <a:pt x="19408432" y="7727639"/>
                  <a:pt x="19428239" y="7725345"/>
                  <a:pt x="19449210" y="7727639"/>
                </a:cubicBezTo>
                <a:cubicBezTo>
                  <a:pt x="19491154" y="7732227"/>
                  <a:pt x="19528437" y="7759758"/>
                  <a:pt x="19533097" y="7782701"/>
                </a:cubicBezTo>
                <a:cubicBezTo>
                  <a:pt x="19537757" y="7810234"/>
                  <a:pt x="19505135" y="7828588"/>
                  <a:pt x="19458531" y="7823998"/>
                </a:cubicBezTo>
                <a:cubicBezTo>
                  <a:pt x="19411926" y="7819409"/>
                  <a:pt x="19374643" y="7791879"/>
                  <a:pt x="19374642" y="7764347"/>
                </a:cubicBezTo>
                <a:cubicBezTo>
                  <a:pt x="19372313" y="7750582"/>
                  <a:pt x="19380469" y="7740258"/>
                  <a:pt x="19394449" y="7733948"/>
                </a:cubicBezTo>
                <a:close/>
                <a:moveTo>
                  <a:pt x="18699889" y="7944855"/>
                </a:moveTo>
                <a:cubicBezTo>
                  <a:pt x="18709291" y="7940807"/>
                  <a:pt x="18719994" y="7937965"/>
                  <a:pt x="18731566" y="7936828"/>
                </a:cubicBezTo>
                <a:cubicBezTo>
                  <a:pt x="18777855" y="7936828"/>
                  <a:pt x="18819513" y="7959559"/>
                  <a:pt x="18824142" y="7991383"/>
                </a:cubicBezTo>
                <a:cubicBezTo>
                  <a:pt x="18828771" y="8018661"/>
                  <a:pt x="18796369" y="8041392"/>
                  <a:pt x="18750081" y="8045938"/>
                </a:cubicBezTo>
                <a:cubicBezTo>
                  <a:pt x="18708424" y="8050483"/>
                  <a:pt x="18666762" y="8032300"/>
                  <a:pt x="18662133" y="8000475"/>
                </a:cubicBezTo>
                <a:cubicBezTo>
                  <a:pt x="18655191" y="7980018"/>
                  <a:pt x="18671680" y="7957003"/>
                  <a:pt x="18699889" y="7944855"/>
                </a:cubicBezTo>
                <a:close/>
                <a:moveTo>
                  <a:pt x="9883518" y="10649608"/>
                </a:moveTo>
                <a:cubicBezTo>
                  <a:pt x="9893998" y="10646394"/>
                  <a:pt x="9905771" y="10644057"/>
                  <a:pt x="9918405" y="10642889"/>
                </a:cubicBezTo>
                <a:cubicBezTo>
                  <a:pt x="9968939" y="10642889"/>
                  <a:pt x="10014879" y="10661585"/>
                  <a:pt x="10024067" y="10689630"/>
                </a:cubicBezTo>
                <a:cubicBezTo>
                  <a:pt x="10028661" y="10717674"/>
                  <a:pt x="9991908" y="10745719"/>
                  <a:pt x="9941374" y="10741045"/>
                </a:cubicBezTo>
                <a:cubicBezTo>
                  <a:pt x="9890840" y="10741045"/>
                  <a:pt x="9844899" y="10722348"/>
                  <a:pt x="9835711" y="10694304"/>
                </a:cubicBezTo>
                <a:cubicBezTo>
                  <a:pt x="9832266" y="10676776"/>
                  <a:pt x="9852078" y="10659248"/>
                  <a:pt x="9883518" y="10649608"/>
                </a:cubicBezTo>
                <a:close/>
                <a:moveTo>
                  <a:pt x="17821546" y="8195791"/>
                </a:moveTo>
                <a:cubicBezTo>
                  <a:pt x="17867834" y="8191199"/>
                  <a:pt x="17904865" y="8209567"/>
                  <a:pt x="17909495" y="8246303"/>
                </a:cubicBezTo>
                <a:cubicBezTo>
                  <a:pt x="17914122" y="8283040"/>
                  <a:pt x="17877093" y="8324369"/>
                  <a:pt x="17830803" y="8333554"/>
                </a:cubicBezTo>
                <a:cubicBezTo>
                  <a:pt x="17784517" y="8342737"/>
                  <a:pt x="17742856" y="8319777"/>
                  <a:pt x="17738228" y="8278448"/>
                </a:cubicBezTo>
                <a:cubicBezTo>
                  <a:pt x="17738227" y="8241712"/>
                  <a:pt x="17775258" y="8204975"/>
                  <a:pt x="17821546" y="8195791"/>
                </a:cubicBezTo>
                <a:close/>
                <a:moveTo>
                  <a:pt x="10739002" y="10368114"/>
                </a:moveTo>
                <a:cubicBezTo>
                  <a:pt x="10749471" y="10365751"/>
                  <a:pt x="10761309" y="10364893"/>
                  <a:pt x="10774015" y="10366038"/>
                </a:cubicBezTo>
                <a:cubicBezTo>
                  <a:pt x="10824836" y="10366038"/>
                  <a:pt x="10871037" y="10393515"/>
                  <a:pt x="10875656" y="10430151"/>
                </a:cubicBezTo>
                <a:cubicBezTo>
                  <a:pt x="10875657" y="10462208"/>
                  <a:pt x="10838696" y="10480526"/>
                  <a:pt x="10792494" y="10475946"/>
                </a:cubicBezTo>
                <a:cubicBezTo>
                  <a:pt x="10741674" y="10471367"/>
                  <a:pt x="10700093" y="10448469"/>
                  <a:pt x="10695473" y="10416413"/>
                </a:cubicBezTo>
                <a:cubicBezTo>
                  <a:pt x="10688544" y="10395805"/>
                  <a:pt x="10707600" y="10375197"/>
                  <a:pt x="10739002" y="10368114"/>
                </a:cubicBezTo>
                <a:close/>
                <a:moveTo>
                  <a:pt x="14305233" y="9264697"/>
                </a:moveTo>
                <a:cubicBezTo>
                  <a:pt x="14351521" y="9260092"/>
                  <a:pt x="14393181" y="9315353"/>
                  <a:pt x="14402439" y="9379824"/>
                </a:cubicBezTo>
                <a:cubicBezTo>
                  <a:pt x="14407067" y="9448900"/>
                  <a:pt x="14374666" y="9508766"/>
                  <a:pt x="14328379" y="9513371"/>
                </a:cubicBezTo>
                <a:cubicBezTo>
                  <a:pt x="14282089" y="9522581"/>
                  <a:pt x="14240430" y="9471925"/>
                  <a:pt x="14235801" y="9407454"/>
                </a:cubicBezTo>
                <a:cubicBezTo>
                  <a:pt x="14231173" y="9338378"/>
                  <a:pt x="14263574" y="9269302"/>
                  <a:pt x="14305233" y="9264697"/>
                </a:cubicBezTo>
                <a:close/>
                <a:moveTo>
                  <a:pt x="19584327" y="7630904"/>
                </a:moveTo>
                <a:cubicBezTo>
                  <a:pt x="19593641" y="7629388"/>
                  <a:pt x="19604245" y="7629099"/>
                  <a:pt x="19615708" y="7630254"/>
                </a:cubicBezTo>
                <a:cubicBezTo>
                  <a:pt x="19656975" y="7639500"/>
                  <a:pt x="19693658" y="7667238"/>
                  <a:pt x="19698242" y="7694975"/>
                </a:cubicBezTo>
                <a:cubicBezTo>
                  <a:pt x="19702828" y="7722713"/>
                  <a:pt x="19670731" y="7736580"/>
                  <a:pt x="19624878" y="7731958"/>
                </a:cubicBezTo>
                <a:cubicBezTo>
                  <a:pt x="19588197" y="7722712"/>
                  <a:pt x="19551514" y="7699598"/>
                  <a:pt x="19546928" y="7671860"/>
                </a:cubicBezTo>
                <a:cubicBezTo>
                  <a:pt x="19540050" y="7651057"/>
                  <a:pt x="19556386" y="7635455"/>
                  <a:pt x="19584327" y="7630904"/>
                </a:cubicBezTo>
                <a:close/>
                <a:moveTo>
                  <a:pt x="12342480" y="9857293"/>
                </a:moveTo>
                <a:cubicBezTo>
                  <a:pt x="12389158" y="9852718"/>
                  <a:pt x="12431170" y="9889315"/>
                  <a:pt x="12435838" y="9939634"/>
                </a:cubicBezTo>
                <a:cubicBezTo>
                  <a:pt x="12445175" y="9994529"/>
                  <a:pt x="12407832" y="10040275"/>
                  <a:pt x="12361152" y="10040275"/>
                </a:cubicBezTo>
                <a:cubicBezTo>
                  <a:pt x="12314471" y="10044849"/>
                  <a:pt x="12272459" y="10008253"/>
                  <a:pt x="12267792" y="9957933"/>
                </a:cubicBezTo>
                <a:cubicBezTo>
                  <a:pt x="12258455" y="9907613"/>
                  <a:pt x="12295799" y="9861867"/>
                  <a:pt x="12342480" y="9857293"/>
                </a:cubicBezTo>
                <a:close/>
                <a:moveTo>
                  <a:pt x="10053013" y="10554216"/>
                </a:moveTo>
                <a:cubicBezTo>
                  <a:pt x="10064031" y="10552042"/>
                  <a:pt x="10076208" y="10550882"/>
                  <a:pt x="10088966" y="10550882"/>
                </a:cubicBezTo>
                <a:cubicBezTo>
                  <a:pt x="10139993" y="10550882"/>
                  <a:pt x="10186384" y="10574077"/>
                  <a:pt x="10186384" y="10601911"/>
                </a:cubicBezTo>
                <a:cubicBezTo>
                  <a:pt x="10191023" y="10629744"/>
                  <a:pt x="10153911" y="10648300"/>
                  <a:pt x="10098243" y="10643661"/>
                </a:cubicBezTo>
                <a:cubicBezTo>
                  <a:pt x="10047215" y="10643661"/>
                  <a:pt x="10005465" y="10620467"/>
                  <a:pt x="10000826" y="10597271"/>
                </a:cubicBezTo>
                <a:cubicBezTo>
                  <a:pt x="9997347" y="10576396"/>
                  <a:pt x="10019961" y="10560740"/>
                  <a:pt x="10053013" y="10554216"/>
                </a:cubicBezTo>
                <a:close/>
                <a:moveTo>
                  <a:pt x="17445405" y="8278890"/>
                </a:moveTo>
                <a:cubicBezTo>
                  <a:pt x="17491694" y="8269674"/>
                  <a:pt x="17528725" y="8292712"/>
                  <a:pt x="17533352" y="8334182"/>
                </a:cubicBezTo>
                <a:cubicBezTo>
                  <a:pt x="17537982" y="8375650"/>
                  <a:pt x="17500950" y="8417120"/>
                  <a:pt x="17454662" y="8430942"/>
                </a:cubicBezTo>
                <a:cubicBezTo>
                  <a:pt x="17408374" y="8440157"/>
                  <a:pt x="17366715" y="8412512"/>
                  <a:pt x="17362087" y="8371042"/>
                </a:cubicBezTo>
                <a:cubicBezTo>
                  <a:pt x="17362088" y="8329574"/>
                  <a:pt x="17399116" y="8288106"/>
                  <a:pt x="17445405" y="8278890"/>
                </a:cubicBezTo>
                <a:close/>
                <a:moveTo>
                  <a:pt x="9360954" y="10759730"/>
                </a:moveTo>
                <a:cubicBezTo>
                  <a:pt x="9371461" y="10756999"/>
                  <a:pt x="9383183" y="10754986"/>
                  <a:pt x="9395763" y="10753836"/>
                </a:cubicBezTo>
                <a:cubicBezTo>
                  <a:pt x="9446083" y="10753836"/>
                  <a:pt x="9496403" y="10772238"/>
                  <a:pt x="9496403" y="10795239"/>
                </a:cubicBezTo>
                <a:cubicBezTo>
                  <a:pt x="9500978" y="10822841"/>
                  <a:pt x="9464382" y="10845843"/>
                  <a:pt x="9409487" y="10845842"/>
                </a:cubicBezTo>
                <a:cubicBezTo>
                  <a:pt x="9354592" y="10845843"/>
                  <a:pt x="9313421" y="10827441"/>
                  <a:pt x="9308847" y="10799839"/>
                </a:cubicBezTo>
                <a:cubicBezTo>
                  <a:pt x="9308847" y="10782589"/>
                  <a:pt x="9329432" y="10767925"/>
                  <a:pt x="9360954" y="10759730"/>
                </a:cubicBezTo>
                <a:close/>
                <a:moveTo>
                  <a:pt x="13948133" y="9347845"/>
                </a:moveTo>
                <a:cubicBezTo>
                  <a:pt x="13994940" y="9338567"/>
                  <a:pt x="14032386" y="9389596"/>
                  <a:pt x="14037067" y="9454541"/>
                </a:cubicBezTo>
                <a:cubicBezTo>
                  <a:pt x="14041748" y="9524126"/>
                  <a:pt x="14008983" y="9589071"/>
                  <a:pt x="13962175" y="9593710"/>
                </a:cubicBezTo>
                <a:cubicBezTo>
                  <a:pt x="13915367" y="9598349"/>
                  <a:pt x="13877921" y="9547320"/>
                  <a:pt x="13873240" y="9482375"/>
                </a:cubicBezTo>
                <a:cubicBezTo>
                  <a:pt x="13868560" y="9417429"/>
                  <a:pt x="13901325" y="9352484"/>
                  <a:pt x="13948133" y="9347845"/>
                </a:cubicBezTo>
                <a:close/>
                <a:moveTo>
                  <a:pt x="20195972" y="7412578"/>
                </a:moveTo>
                <a:cubicBezTo>
                  <a:pt x="20200312" y="7410328"/>
                  <a:pt x="20203936" y="7409274"/>
                  <a:pt x="20206662" y="7409598"/>
                </a:cubicBezTo>
                <a:cubicBezTo>
                  <a:pt x="20210295" y="7410030"/>
                  <a:pt x="20212330" y="7412913"/>
                  <a:pt x="20212330" y="7418679"/>
                </a:cubicBezTo>
                <a:cubicBezTo>
                  <a:pt x="20216981" y="7441742"/>
                  <a:pt x="20189074" y="7506319"/>
                  <a:pt x="20151865" y="7552445"/>
                </a:cubicBezTo>
                <a:cubicBezTo>
                  <a:pt x="20114657" y="7593959"/>
                  <a:pt x="20077449" y="7598571"/>
                  <a:pt x="20072798" y="7575507"/>
                </a:cubicBezTo>
                <a:cubicBezTo>
                  <a:pt x="20068147" y="7552444"/>
                  <a:pt x="20100705" y="7506319"/>
                  <a:pt x="20142563" y="7460193"/>
                </a:cubicBezTo>
                <a:cubicBezTo>
                  <a:pt x="20163493" y="7436840"/>
                  <a:pt x="20182951" y="7419327"/>
                  <a:pt x="20195972" y="7412578"/>
                </a:cubicBezTo>
                <a:close/>
                <a:moveTo>
                  <a:pt x="11424941" y="10106401"/>
                </a:moveTo>
                <a:cubicBezTo>
                  <a:pt x="11434933" y="10102168"/>
                  <a:pt x="11446434" y="10099298"/>
                  <a:pt x="11459085" y="10098150"/>
                </a:cubicBezTo>
                <a:cubicBezTo>
                  <a:pt x="11505086" y="10093558"/>
                  <a:pt x="11546489" y="10125702"/>
                  <a:pt x="11551089" y="10167031"/>
                </a:cubicBezTo>
                <a:cubicBezTo>
                  <a:pt x="11560291" y="10208360"/>
                  <a:pt x="11523488" y="10245097"/>
                  <a:pt x="11477486" y="10240505"/>
                </a:cubicBezTo>
                <a:cubicBezTo>
                  <a:pt x="11431482" y="10240505"/>
                  <a:pt x="11390079" y="10208360"/>
                  <a:pt x="11385479" y="10171624"/>
                </a:cubicBezTo>
                <a:cubicBezTo>
                  <a:pt x="11378578" y="10144071"/>
                  <a:pt x="11394968" y="10119102"/>
                  <a:pt x="11424941" y="10106401"/>
                </a:cubicBezTo>
                <a:close/>
                <a:moveTo>
                  <a:pt x="17066917" y="8370881"/>
                </a:moveTo>
                <a:cubicBezTo>
                  <a:pt x="17113407" y="8361680"/>
                  <a:pt x="17155247" y="8384682"/>
                  <a:pt x="17159894" y="8426085"/>
                </a:cubicBezTo>
                <a:cubicBezTo>
                  <a:pt x="17164545" y="8472087"/>
                  <a:pt x="17132002" y="8518091"/>
                  <a:pt x="17085513" y="8531892"/>
                </a:cubicBezTo>
                <a:cubicBezTo>
                  <a:pt x="17039023" y="8545692"/>
                  <a:pt x="16992536" y="8518091"/>
                  <a:pt x="16987887" y="8472088"/>
                </a:cubicBezTo>
                <a:cubicBezTo>
                  <a:pt x="16983238" y="8426085"/>
                  <a:pt x="17020429" y="8380081"/>
                  <a:pt x="17066917" y="8370881"/>
                </a:cubicBezTo>
                <a:close/>
                <a:moveTo>
                  <a:pt x="18872797" y="7813836"/>
                </a:moveTo>
                <a:cubicBezTo>
                  <a:pt x="18882158" y="7811115"/>
                  <a:pt x="18892398" y="7809645"/>
                  <a:pt x="18902930" y="7809645"/>
                </a:cubicBezTo>
                <a:cubicBezTo>
                  <a:pt x="18949738" y="7809644"/>
                  <a:pt x="18987183" y="7833175"/>
                  <a:pt x="18991863" y="7866119"/>
                </a:cubicBezTo>
                <a:cubicBezTo>
                  <a:pt x="18996545" y="7894356"/>
                  <a:pt x="18963779" y="7917888"/>
                  <a:pt x="18921654" y="7917887"/>
                </a:cubicBezTo>
                <a:cubicBezTo>
                  <a:pt x="18874846" y="7917888"/>
                  <a:pt x="18832717" y="7894357"/>
                  <a:pt x="18828037" y="7866119"/>
                </a:cubicBezTo>
                <a:cubicBezTo>
                  <a:pt x="18825698" y="7849648"/>
                  <a:pt x="18833888" y="7835528"/>
                  <a:pt x="18847931" y="7825528"/>
                </a:cubicBezTo>
                <a:cubicBezTo>
                  <a:pt x="18854952" y="7820528"/>
                  <a:pt x="18863436" y="7816557"/>
                  <a:pt x="18872797" y="7813836"/>
                </a:cubicBezTo>
                <a:close/>
                <a:moveTo>
                  <a:pt x="20423333" y="7334795"/>
                </a:moveTo>
                <a:cubicBezTo>
                  <a:pt x="20426900" y="7330976"/>
                  <a:pt x="20428898" y="7330976"/>
                  <a:pt x="20428898" y="7335588"/>
                </a:cubicBezTo>
                <a:cubicBezTo>
                  <a:pt x="20433464" y="7354036"/>
                  <a:pt x="20406065" y="7441658"/>
                  <a:pt x="20369533" y="7520059"/>
                </a:cubicBezTo>
                <a:cubicBezTo>
                  <a:pt x="20333002" y="7598458"/>
                  <a:pt x="20296470" y="7644575"/>
                  <a:pt x="20291903" y="7630740"/>
                </a:cubicBezTo>
                <a:cubicBezTo>
                  <a:pt x="20287336" y="7616906"/>
                  <a:pt x="20319303" y="7538505"/>
                  <a:pt x="20360401" y="7450882"/>
                </a:cubicBezTo>
                <a:cubicBezTo>
                  <a:pt x="20387800" y="7392082"/>
                  <a:pt x="20412629" y="7346254"/>
                  <a:pt x="20423333" y="7334795"/>
                </a:cubicBezTo>
                <a:close/>
                <a:moveTo>
                  <a:pt x="18330358" y="7974118"/>
                </a:moveTo>
                <a:cubicBezTo>
                  <a:pt x="18340193" y="7970517"/>
                  <a:pt x="18351186" y="7968499"/>
                  <a:pt x="18362760" y="7968500"/>
                </a:cubicBezTo>
                <a:cubicBezTo>
                  <a:pt x="18409046" y="7963889"/>
                  <a:pt x="18446078" y="7986941"/>
                  <a:pt x="18450707" y="8014602"/>
                </a:cubicBezTo>
                <a:cubicBezTo>
                  <a:pt x="18455335" y="8051485"/>
                  <a:pt x="18422933" y="8079148"/>
                  <a:pt x="18372017" y="8083758"/>
                </a:cubicBezTo>
                <a:cubicBezTo>
                  <a:pt x="18330356" y="8088368"/>
                  <a:pt x="18293327" y="8069926"/>
                  <a:pt x="18288698" y="8037654"/>
                </a:cubicBezTo>
                <a:cubicBezTo>
                  <a:pt x="18281754" y="8009993"/>
                  <a:pt x="18300848" y="7984924"/>
                  <a:pt x="18330358" y="7974118"/>
                </a:cubicBezTo>
                <a:close/>
                <a:moveTo>
                  <a:pt x="19748122" y="7533556"/>
                </a:moveTo>
                <a:cubicBezTo>
                  <a:pt x="19757006" y="7532020"/>
                  <a:pt x="19766909" y="7531727"/>
                  <a:pt x="19777395" y="7532898"/>
                </a:cubicBezTo>
                <a:cubicBezTo>
                  <a:pt x="19819338" y="7542266"/>
                  <a:pt x="19856623" y="7570367"/>
                  <a:pt x="19861284" y="7603152"/>
                </a:cubicBezTo>
                <a:cubicBezTo>
                  <a:pt x="19870604" y="7631253"/>
                  <a:pt x="19842642" y="7649988"/>
                  <a:pt x="19800697" y="7640621"/>
                </a:cubicBezTo>
                <a:cubicBezTo>
                  <a:pt x="19754093" y="7635937"/>
                  <a:pt x="19712149" y="7603151"/>
                  <a:pt x="19707489" y="7575050"/>
                </a:cubicBezTo>
                <a:cubicBezTo>
                  <a:pt x="19705158" y="7561000"/>
                  <a:pt x="19712150" y="7549290"/>
                  <a:pt x="19724966" y="7541680"/>
                </a:cubicBezTo>
                <a:cubicBezTo>
                  <a:pt x="19731374" y="7537874"/>
                  <a:pt x="19739238" y="7535093"/>
                  <a:pt x="19748122" y="7533556"/>
                </a:cubicBezTo>
                <a:close/>
                <a:moveTo>
                  <a:pt x="10904541" y="10249890"/>
                </a:moveTo>
                <a:cubicBezTo>
                  <a:pt x="10914388" y="10246814"/>
                  <a:pt x="10925313" y="10245097"/>
                  <a:pt x="10936813" y="10245097"/>
                </a:cubicBezTo>
                <a:cubicBezTo>
                  <a:pt x="10982817" y="10245096"/>
                  <a:pt x="11028820" y="10272574"/>
                  <a:pt x="11033421" y="10304630"/>
                </a:cubicBezTo>
                <a:cubicBezTo>
                  <a:pt x="11038020" y="10341266"/>
                  <a:pt x="11005818" y="10364164"/>
                  <a:pt x="10955216" y="10364163"/>
                </a:cubicBezTo>
                <a:cubicBezTo>
                  <a:pt x="10904611" y="10364162"/>
                  <a:pt x="10863209" y="10336686"/>
                  <a:pt x="10858608" y="10304630"/>
                </a:cubicBezTo>
                <a:cubicBezTo>
                  <a:pt x="10856308" y="10288602"/>
                  <a:pt x="10864360" y="10273718"/>
                  <a:pt x="10878736" y="10262842"/>
                </a:cubicBezTo>
                <a:cubicBezTo>
                  <a:pt x="10885924" y="10257404"/>
                  <a:pt x="10894693" y="10252968"/>
                  <a:pt x="10904541" y="10249890"/>
                </a:cubicBezTo>
                <a:close/>
                <a:moveTo>
                  <a:pt x="10211538" y="10462935"/>
                </a:moveTo>
                <a:cubicBezTo>
                  <a:pt x="10222047" y="10460326"/>
                  <a:pt x="10233934" y="10458876"/>
                  <a:pt x="10246692" y="10458876"/>
                </a:cubicBezTo>
                <a:cubicBezTo>
                  <a:pt x="10293080" y="10458876"/>
                  <a:pt x="10344110" y="10482071"/>
                  <a:pt x="10348749" y="10509905"/>
                </a:cubicBezTo>
                <a:cubicBezTo>
                  <a:pt x="10353388" y="10537739"/>
                  <a:pt x="10316276" y="10556294"/>
                  <a:pt x="10265248" y="10556294"/>
                </a:cubicBezTo>
                <a:cubicBezTo>
                  <a:pt x="10218857" y="10551655"/>
                  <a:pt x="10177107" y="10533099"/>
                  <a:pt x="10167829" y="10509905"/>
                </a:cubicBezTo>
                <a:cubicBezTo>
                  <a:pt x="10160872" y="10489029"/>
                  <a:pt x="10180007" y="10470763"/>
                  <a:pt x="10211538" y="10462935"/>
                </a:cubicBezTo>
                <a:close/>
                <a:moveTo>
                  <a:pt x="13581933" y="9426294"/>
                </a:moveTo>
                <a:cubicBezTo>
                  <a:pt x="13623592" y="9417044"/>
                  <a:pt x="13665252" y="9458668"/>
                  <a:pt x="13674509" y="9523416"/>
                </a:cubicBezTo>
                <a:cubicBezTo>
                  <a:pt x="13679138" y="9588165"/>
                  <a:pt x="13651365" y="9652914"/>
                  <a:pt x="13605077" y="9662164"/>
                </a:cubicBezTo>
                <a:cubicBezTo>
                  <a:pt x="13558788" y="9671414"/>
                  <a:pt x="13517130" y="9625165"/>
                  <a:pt x="13512500" y="9560416"/>
                </a:cubicBezTo>
                <a:cubicBezTo>
                  <a:pt x="13503244" y="9495667"/>
                  <a:pt x="13535645" y="9435543"/>
                  <a:pt x="13581933" y="9426294"/>
                </a:cubicBezTo>
                <a:close/>
                <a:moveTo>
                  <a:pt x="16695824" y="8468324"/>
                </a:moveTo>
                <a:cubicBezTo>
                  <a:pt x="16742112" y="8459098"/>
                  <a:pt x="16783772" y="8486775"/>
                  <a:pt x="16783773" y="8537513"/>
                </a:cubicBezTo>
                <a:cubicBezTo>
                  <a:pt x="16788401" y="8583640"/>
                  <a:pt x="16756000" y="8629766"/>
                  <a:pt x="16709711" y="8643604"/>
                </a:cubicBezTo>
                <a:cubicBezTo>
                  <a:pt x="16663423" y="8662053"/>
                  <a:pt x="16617135" y="8629766"/>
                  <a:pt x="16617135" y="8579027"/>
                </a:cubicBezTo>
                <a:cubicBezTo>
                  <a:pt x="16612505" y="8528288"/>
                  <a:pt x="16644909" y="8482161"/>
                  <a:pt x="16695824" y="8468324"/>
                </a:cubicBezTo>
                <a:close/>
                <a:moveTo>
                  <a:pt x="9521419" y="10668372"/>
                </a:moveTo>
                <a:cubicBezTo>
                  <a:pt x="9532001" y="10665281"/>
                  <a:pt x="9543889" y="10662981"/>
                  <a:pt x="9556646" y="10661831"/>
                </a:cubicBezTo>
                <a:cubicBezTo>
                  <a:pt x="9607674" y="10661830"/>
                  <a:pt x="9654064" y="10675631"/>
                  <a:pt x="9658703" y="10698633"/>
                </a:cubicBezTo>
                <a:cubicBezTo>
                  <a:pt x="9663342" y="10726234"/>
                  <a:pt x="9630869" y="10749236"/>
                  <a:pt x="9579841" y="10749236"/>
                </a:cubicBezTo>
                <a:cubicBezTo>
                  <a:pt x="9524173" y="10753836"/>
                  <a:pt x="9473145" y="10735435"/>
                  <a:pt x="9473145" y="10707833"/>
                </a:cubicBezTo>
                <a:cubicBezTo>
                  <a:pt x="9469666" y="10694033"/>
                  <a:pt x="9489671" y="10677644"/>
                  <a:pt x="9521419" y="10668372"/>
                </a:cubicBezTo>
                <a:close/>
                <a:moveTo>
                  <a:pt x="16322388" y="8571106"/>
                </a:moveTo>
                <a:cubicBezTo>
                  <a:pt x="16368676" y="8561928"/>
                  <a:pt x="16410337" y="8594048"/>
                  <a:pt x="16410335" y="8649112"/>
                </a:cubicBezTo>
                <a:cubicBezTo>
                  <a:pt x="16414965" y="8694997"/>
                  <a:pt x="16382562" y="8745471"/>
                  <a:pt x="16336276" y="8759236"/>
                </a:cubicBezTo>
                <a:cubicBezTo>
                  <a:pt x="16289986" y="8773003"/>
                  <a:pt x="16248328" y="8740882"/>
                  <a:pt x="16243698" y="8690409"/>
                </a:cubicBezTo>
                <a:cubicBezTo>
                  <a:pt x="16239070" y="8635346"/>
                  <a:pt x="16271471" y="8584872"/>
                  <a:pt x="16322388" y="8571106"/>
                </a:cubicBezTo>
                <a:close/>
                <a:moveTo>
                  <a:pt x="15941960" y="8675971"/>
                </a:moveTo>
                <a:cubicBezTo>
                  <a:pt x="15988449" y="8662053"/>
                  <a:pt x="16030289" y="8689886"/>
                  <a:pt x="16039586" y="8745554"/>
                </a:cubicBezTo>
                <a:cubicBezTo>
                  <a:pt x="16044237" y="8801222"/>
                  <a:pt x="16016341" y="8856889"/>
                  <a:pt x="15969852" y="8870807"/>
                </a:cubicBezTo>
                <a:cubicBezTo>
                  <a:pt x="15923363" y="8889363"/>
                  <a:pt x="15881525" y="8861528"/>
                  <a:pt x="15872226" y="8805860"/>
                </a:cubicBezTo>
                <a:cubicBezTo>
                  <a:pt x="15862927" y="8750193"/>
                  <a:pt x="15895470" y="8689887"/>
                  <a:pt x="15941960" y="8675971"/>
                </a:cubicBezTo>
                <a:close/>
                <a:moveTo>
                  <a:pt x="11981355" y="9892526"/>
                </a:moveTo>
                <a:cubicBezTo>
                  <a:pt x="12027357" y="9887898"/>
                  <a:pt x="12068760" y="9920299"/>
                  <a:pt x="12073360" y="9966587"/>
                </a:cubicBezTo>
                <a:cubicBezTo>
                  <a:pt x="12082560" y="10017505"/>
                  <a:pt x="12045758" y="10059164"/>
                  <a:pt x="11999755" y="10059164"/>
                </a:cubicBezTo>
                <a:cubicBezTo>
                  <a:pt x="11953752" y="10063793"/>
                  <a:pt x="11912350" y="10031391"/>
                  <a:pt x="11907749" y="9985103"/>
                </a:cubicBezTo>
                <a:cubicBezTo>
                  <a:pt x="11898549" y="9938815"/>
                  <a:pt x="11935351" y="9897155"/>
                  <a:pt x="11981355" y="9892526"/>
                </a:cubicBezTo>
                <a:close/>
                <a:moveTo>
                  <a:pt x="15571228" y="8773319"/>
                </a:moveTo>
                <a:cubicBezTo>
                  <a:pt x="15617717" y="8759470"/>
                  <a:pt x="15659557" y="8796401"/>
                  <a:pt x="15664205" y="8851795"/>
                </a:cubicBezTo>
                <a:cubicBezTo>
                  <a:pt x="15673503" y="8907190"/>
                  <a:pt x="15640961" y="8962585"/>
                  <a:pt x="15599121" y="8981050"/>
                </a:cubicBezTo>
                <a:cubicBezTo>
                  <a:pt x="15552633" y="8994898"/>
                  <a:pt x="15506143" y="8957968"/>
                  <a:pt x="15496845" y="8902574"/>
                </a:cubicBezTo>
                <a:cubicBezTo>
                  <a:pt x="15492197" y="8842563"/>
                  <a:pt x="15524739" y="8782552"/>
                  <a:pt x="15571228" y="8773319"/>
                </a:cubicBezTo>
                <a:close/>
                <a:moveTo>
                  <a:pt x="13217397" y="9496591"/>
                </a:moveTo>
                <a:cubicBezTo>
                  <a:pt x="13263685" y="9487401"/>
                  <a:pt x="13305345" y="9528757"/>
                  <a:pt x="13314602" y="9588495"/>
                </a:cubicBezTo>
                <a:cubicBezTo>
                  <a:pt x="13319231" y="9652828"/>
                  <a:pt x="13291458" y="9712565"/>
                  <a:pt x="13245170" y="9721755"/>
                </a:cubicBezTo>
                <a:cubicBezTo>
                  <a:pt x="13203511" y="9730946"/>
                  <a:pt x="13157223" y="9684994"/>
                  <a:pt x="13152594" y="9625257"/>
                </a:cubicBezTo>
                <a:cubicBezTo>
                  <a:pt x="13143336" y="9565519"/>
                  <a:pt x="13175738" y="9510377"/>
                  <a:pt x="13217397" y="9496591"/>
                </a:cubicBezTo>
                <a:close/>
                <a:moveTo>
                  <a:pt x="20888871" y="7135833"/>
                </a:moveTo>
                <a:cubicBezTo>
                  <a:pt x="20893494" y="7140461"/>
                  <a:pt x="20851888" y="7246890"/>
                  <a:pt x="20791792" y="7376458"/>
                </a:cubicBezTo>
                <a:cubicBezTo>
                  <a:pt x="20736317" y="7496768"/>
                  <a:pt x="20685465" y="7593944"/>
                  <a:pt x="20680843" y="7593943"/>
                </a:cubicBezTo>
                <a:cubicBezTo>
                  <a:pt x="20671598" y="7598571"/>
                  <a:pt x="20713203" y="7492141"/>
                  <a:pt x="20768677" y="7367203"/>
                </a:cubicBezTo>
                <a:cubicBezTo>
                  <a:pt x="20824152" y="7242263"/>
                  <a:pt x="20879625" y="7135834"/>
                  <a:pt x="20888871" y="7135833"/>
                </a:cubicBezTo>
                <a:close/>
                <a:moveTo>
                  <a:pt x="19911645" y="7436140"/>
                </a:moveTo>
                <a:cubicBezTo>
                  <a:pt x="19919940" y="7433685"/>
                  <a:pt x="19929461" y="7431951"/>
                  <a:pt x="19939847" y="7430795"/>
                </a:cubicBezTo>
                <a:cubicBezTo>
                  <a:pt x="19976777" y="7430795"/>
                  <a:pt x="20013706" y="7435417"/>
                  <a:pt x="20022939" y="7463156"/>
                </a:cubicBezTo>
                <a:cubicBezTo>
                  <a:pt x="20027555" y="7490892"/>
                  <a:pt x="19999858" y="7537121"/>
                  <a:pt x="19958312" y="7537121"/>
                </a:cubicBezTo>
                <a:cubicBezTo>
                  <a:pt x="19921381" y="7541745"/>
                  <a:pt x="19884451" y="7509385"/>
                  <a:pt x="19879835" y="7481647"/>
                </a:cubicBezTo>
                <a:cubicBezTo>
                  <a:pt x="19872911" y="7457377"/>
                  <a:pt x="19886759" y="7443509"/>
                  <a:pt x="19911645" y="7436140"/>
                </a:cubicBezTo>
                <a:close/>
                <a:moveTo>
                  <a:pt x="9688907" y="10578229"/>
                </a:moveTo>
                <a:cubicBezTo>
                  <a:pt x="9699518" y="10575808"/>
                  <a:pt x="9711358" y="10574384"/>
                  <a:pt x="9724063" y="10574384"/>
                </a:cubicBezTo>
                <a:cubicBezTo>
                  <a:pt x="9774885" y="10569826"/>
                  <a:pt x="9821084" y="10583499"/>
                  <a:pt x="9825704" y="10606287"/>
                </a:cubicBezTo>
                <a:cubicBezTo>
                  <a:pt x="9825704" y="10629075"/>
                  <a:pt x="9788745" y="10651863"/>
                  <a:pt x="9737924" y="10651863"/>
                </a:cubicBezTo>
                <a:cubicBezTo>
                  <a:pt x="9687102" y="10656420"/>
                  <a:pt x="9640901" y="10638190"/>
                  <a:pt x="9636280" y="10615402"/>
                </a:cubicBezTo>
                <a:cubicBezTo>
                  <a:pt x="9636281" y="10601729"/>
                  <a:pt x="9657072" y="10585493"/>
                  <a:pt x="9688907" y="10578229"/>
                </a:cubicBezTo>
                <a:close/>
                <a:moveTo>
                  <a:pt x="10379026" y="10365441"/>
                </a:moveTo>
                <a:cubicBezTo>
                  <a:pt x="10389566" y="10362881"/>
                  <a:pt x="10401405" y="10361459"/>
                  <a:pt x="10414110" y="10361459"/>
                </a:cubicBezTo>
                <a:cubicBezTo>
                  <a:pt x="10464931" y="10361459"/>
                  <a:pt x="10506512" y="10384214"/>
                  <a:pt x="10511131" y="10411521"/>
                </a:cubicBezTo>
                <a:cubicBezTo>
                  <a:pt x="10515753" y="10438828"/>
                  <a:pt x="10478792" y="10461584"/>
                  <a:pt x="10427971" y="10457032"/>
                </a:cubicBezTo>
                <a:cubicBezTo>
                  <a:pt x="10381770" y="10457032"/>
                  <a:pt x="10335569" y="10434277"/>
                  <a:pt x="10330948" y="10411521"/>
                </a:cubicBezTo>
                <a:cubicBezTo>
                  <a:pt x="10327482" y="10391041"/>
                  <a:pt x="10347406" y="10373121"/>
                  <a:pt x="10379026" y="10365441"/>
                </a:cubicBezTo>
                <a:close/>
                <a:moveTo>
                  <a:pt x="19041326" y="7699972"/>
                </a:moveTo>
                <a:cubicBezTo>
                  <a:pt x="19050109" y="7697412"/>
                  <a:pt x="19059901" y="7695990"/>
                  <a:pt x="19070268" y="7695990"/>
                </a:cubicBezTo>
                <a:cubicBezTo>
                  <a:pt x="19111736" y="7700540"/>
                  <a:pt x="19153205" y="7723297"/>
                  <a:pt x="19157812" y="7750603"/>
                </a:cubicBezTo>
                <a:cubicBezTo>
                  <a:pt x="19167028" y="7773359"/>
                  <a:pt x="19134775" y="7796114"/>
                  <a:pt x="19093305" y="7796114"/>
                </a:cubicBezTo>
                <a:cubicBezTo>
                  <a:pt x="19047229" y="7796115"/>
                  <a:pt x="19005760" y="7773359"/>
                  <a:pt x="19001153" y="7746052"/>
                </a:cubicBezTo>
                <a:cubicBezTo>
                  <a:pt x="18998850" y="7732399"/>
                  <a:pt x="19005761" y="7719883"/>
                  <a:pt x="19018432" y="7710781"/>
                </a:cubicBezTo>
                <a:cubicBezTo>
                  <a:pt x="19024768" y="7706230"/>
                  <a:pt x="19032543" y="7702532"/>
                  <a:pt x="19041326" y="7699972"/>
                </a:cubicBezTo>
                <a:close/>
                <a:moveTo>
                  <a:pt x="8997650" y="10788588"/>
                </a:moveTo>
                <a:cubicBezTo>
                  <a:pt x="9008667" y="10785882"/>
                  <a:pt x="9020845" y="10783888"/>
                  <a:pt x="9033602" y="10782748"/>
                </a:cubicBezTo>
                <a:cubicBezTo>
                  <a:pt x="9084630" y="10778191"/>
                  <a:pt x="9131020" y="10796421"/>
                  <a:pt x="9135659" y="10819209"/>
                </a:cubicBezTo>
                <a:cubicBezTo>
                  <a:pt x="9135659" y="10841997"/>
                  <a:pt x="9093908" y="10864785"/>
                  <a:pt x="9038241" y="10864785"/>
                </a:cubicBezTo>
                <a:cubicBezTo>
                  <a:pt x="8987212" y="10864785"/>
                  <a:pt x="8945462" y="10851112"/>
                  <a:pt x="8945462" y="10828324"/>
                </a:cubicBezTo>
                <a:cubicBezTo>
                  <a:pt x="8941982" y="10811233"/>
                  <a:pt x="8964597" y="10796706"/>
                  <a:pt x="8997650" y="10788588"/>
                </a:cubicBezTo>
                <a:close/>
                <a:moveTo>
                  <a:pt x="17954142" y="8023478"/>
                </a:moveTo>
                <a:cubicBezTo>
                  <a:pt x="17964052" y="8018805"/>
                  <a:pt x="17975045" y="8015642"/>
                  <a:pt x="17986618" y="8014493"/>
                </a:cubicBezTo>
                <a:cubicBezTo>
                  <a:pt x="18032906" y="8009892"/>
                  <a:pt x="18069935" y="8032894"/>
                  <a:pt x="18074564" y="8065096"/>
                </a:cubicBezTo>
                <a:cubicBezTo>
                  <a:pt x="18079194" y="8101898"/>
                  <a:pt x="18046792" y="8134102"/>
                  <a:pt x="17995875" y="8143302"/>
                </a:cubicBezTo>
                <a:cubicBezTo>
                  <a:pt x="17949587" y="8147902"/>
                  <a:pt x="17912555" y="8129502"/>
                  <a:pt x="17907926" y="8092699"/>
                </a:cubicBezTo>
                <a:cubicBezTo>
                  <a:pt x="17904456" y="8065096"/>
                  <a:pt x="17924417" y="8037494"/>
                  <a:pt x="17954142" y="8023478"/>
                </a:cubicBezTo>
                <a:close/>
                <a:moveTo>
                  <a:pt x="20827408" y="7130422"/>
                </a:moveTo>
                <a:cubicBezTo>
                  <a:pt x="20836669" y="7130422"/>
                  <a:pt x="20799625" y="7232124"/>
                  <a:pt x="20744060" y="7352319"/>
                </a:cubicBezTo>
                <a:cubicBezTo>
                  <a:pt x="20688496" y="7477136"/>
                  <a:pt x="20642192" y="7574216"/>
                  <a:pt x="20632931" y="7574216"/>
                </a:cubicBezTo>
                <a:cubicBezTo>
                  <a:pt x="20628301" y="7574216"/>
                  <a:pt x="20665344" y="7472513"/>
                  <a:pt x="20716279" y="7352318"/>
                </a:cubicBezTo>
                <a:cubicBezTo>
                  <a:pt x="20771844" y="7227501"/>
                  <a:pt x="20822777" y="7130422"/>
                  <a:pt x="20827408" y="7130422"/>
                </a:cubicBezTo>
                <a:close/>
                <a:moveTo>
                  <a:pt x="15202023" y="8857931"/>
                </a:moveTo>
                <a:cubicBezTo>
                  <a:pt x="15247817" y="8848771"/>
                  <a:pt x="15289033" y="8885408"/>
                  <a:pt x="15293613" y="8944941"/>
                </a:cubicBezTo>
                <a:cubicBezTo>
                  <a:pt x="15302772" y="9004474"/>
                  <a:pt x="15270715" y="9064007"/>
                  <a:pt x="15224921" y="9077745"/>
                </a:cubicBezTo>
                <a:cubicBezTo>
                  <a:pt x="15179126" y="9086905"/>
                  <a:pt x="15133331" y="9045689"/>
                  <a:pt x="15128751" y="8986156"/>
                </a:cubicBezTo>
                <a:cubicBezTo>
                  <a:pt x="15124172" y="8926623"/>
                  <a:pt x="15156228" y="8867089"/>
                  <a:pt x="15202023" y="8857931"/>
                </a:cubicBezTo>
                <a:close/>
                <a:moveTo>
                  <a:pt x="11064188" y="10121971"/>
                </a:moveTo>
                <a:cubicBezTo>
                  <a:pt x="11073122" y="10118202"/>
                  <a:pt x="11083001" y="10115593"/>
                  <a:pt x="11093461" y="10114433"/>
                </a:cubicBezTo>
                <a:cubicBezTo>
                  <a:pt x="11144600" y="10109793"/>
                  <a:pt x="11186440" y="10132988"/>
                  <a:pt x="11191088" y="10170100"/>
                </a:cubicBezTo>
                <a:cubicBezTo>
                  <a:pt x="11200387" y="10207212"/>
                  <a:pt x="11163195" y="10239685"/>
                  <a:pt x="11116706" y="10239684"/>
                </a:cubicBezTo>
                <a:cubicBezTo>
                  <a:pt x="11070217" y="10239685"/>
                  <a:pt x="11023728" y="10211851"/>
                  <a:pt x="11019080" y="10179378"/>
                </a:cubicBezTo>
                <a:cubicBezTo>
                  <a:pt x="11019080" y="10155023"/>
                  <a:pt x="11037384" y="10133278"/>
                  <a:pt x="11064188" y="10121971"/>
                </a:cubicBezTo>
                <a:close/>
                <a:moveTo>
                  <a:pt x="12864466" y="9564298"/>
                </a:moveTo>
                <a:cubicBezTo>
                  <a:pt x="12905935" y="9555052"/>
                  <a:pt x="12947403" y="9601280"/>
                  <a:pt x="12952011" y="9656755"/>
                </a:cubicBezTo>
                <a:cubicBezTo>
                  <a:pt x="12956619" y="9716852"/>
                  <a:pt x="12919759" y="9767703"/>
                  <a:pt x="12878289" y="9772326"/>
                </a:cubicBezTo>
                <a:cubicBezTo>
                  <a:pt x="12832212" y="9776949"/>
                  <a:pt x="12790743" y="9735343"/>
                  <a:pt x="12786137" y="9675246"/>
                </a:cubicBezTo>
                <a:cubicBezTo>
                  <a:pt x="12786136" y="9619772"/>
                  <a:pt x="12818389" y="9568920"/>
                  <a:pt x="12864466" y="9564298"/>
                </a:cubicBezTo>
                <a:close/>
                <a:moveTo>
                  <a:pt x="9160234" y="10699613"/>
                </a:moveTo>
                <a:cubicBezTo>
                  <a:pt x="9171294" y="10696823"/>
                  <a:pt x="9183518" y="10694766"/>
                  <a:pt x="9196325" y="10693591"/>
                </a:cubicBezTo>
                <a:cubicBezTo>
                  <a:pt x="9247552" y="10688891"/>
                  <a:pt x="9289464" y="10702991"/>
                  <a:pt x="9294121" y="10721791"/>
                </a:cubicBezTo>
                <a:cubicBezTo>
                  <a:pt x="9303434" y="10745292"/>
                  <a:pt x="9266179" y="10768792"/>
                  <a:pt x="9214953" y="10773492"/>
                </a:cubicBezTo>
                <a:cubicBezTo>
                  <a:pt x="9163727" y="10778192"/>
                  <a:pt x="9112500" y="10759392"/>
                  <a:pt x="9107843" y="10740592"/>
                </a:cubicBezTo>
                <a:cubicBezTo>
                  <a:pt x="9104351" y="10722966"/>
                  <a:pt x="9127053" y="10707985"/>
                  <a:pt x="9160234" y="10699613"/>
                </a:cubicBezTo>
                <a:close/>
                <a:moveTo>
                  <a:pt x="18500532" y="7826069"/>
                </a:moveTo>
                <a:cubicBezTo>
                  <a:pt x="18510395" y="7822505"/>
                  <a:pt x="18521338" y="7820469"/>
                  <a:pt x="18532857" y="7820468"/>
                </a:cubicBezTo>
                <a:cubicBezTo>
                  <a:pt x="18574328" y="7820469"/>
                  <a:pt x="18611190" y="7843740"/>
                  <a:pt x="18615796" y="7876322"/>
                </a:cubicBezTo>
                <a:cubicBezTo>
                  <a:pt x="18620404" y="7904248"/>
                  <a:pt x="18588151" y="7932175"/>
                  <a:pt x="18546680" y="7936829"/>
                </a:cubicBezTo>
                <a:cubicBezTo>
                  <a:pt x="18500603" y="7936829"/>
                  <a:pt x="18459136" y="7913558"/>
                  <a:pt x="18454527" y="7885630"/>
                </a:cubicBezTo>
                <a:cubicBezTo>
                  <a:pt x="18451072" y="7861195"/>
                  <a:pt x="18470943" y="7836759"/>
                  <a:pt x="18500532" y="7826069"/>
                </a:cubicBezTo>
                <a:close/>
                <a:moveTo>
                  <a:pt x="9854524" y="10482803"/>
                </a:moveTo>
                <a:cubicBezTo>
                  <a:pt x="9865244" y="10480097"/>
                  <a:pt x="9877207" y="10478103"/>
                  <a:pt x="9890043" y="10476964"/>
                </a:cubicBezTo>
                <a:cubicBezTo>
                  <a:pt x="9941392" y="10472406"/>
                  <a:pt x="9983403" y="10490636"/>
                  <a:pt x="9983403" y="10513424"/>
                </a:cubicBezTo>
                <a:cubicBezTo>
                  <a:pt x="9988071" y="10536212"/>
                  <a:pt x="9946060" y="10554442"/>
                  <a:pt x="9899380" y="10559000"/>
                </a:cubicBezTo>
                <a:cubicBezTo>
                  <a:pt x="9848031" y="10559000"/>
                  <a:pt x="9806020" y="10545327"/>
                  <a:pt x="9801351" y="10522540"/>
                </a:cubicBezTo>
                <a:cubicBezTo>
                  <a:pt x="9801354" y="10505449"/>
                  <a:pt x="9822358" y="10490921"/>
                  <a:pt x="9854524" y="10482803"/>
                </a:cubicBezTo>
                <a:close/>
                <a:moveTo>
                  <a:pt x="20772515" y="7120765"/>
                </a:moveTo>
                <a:cubicBezTo>
                  <a:pt x="20777135" y="7125408"/>
                  <a:pt x="20744794" y="7222912"/>
                  <a:pt x="20693973" y="7338989"/>
                </a:cubicBezTo>
                <a:cubicBezTo>
                  <a:pt x="20643151" y="7459707"/>
                  <a:pt x="20596951" y="7552568"/>
                  <a:pt x="20592331" y="7547925"/>
                </a:cubicBezTo>
                <a:cubicBezTo>
                  <a:pt x="20587711" y="7538639"/>
                  <a:pt x="20620053" y="7445778"/>
                  <a:pt x="20670872" y="7329701"/>
                </a:cubicBezTo>
                <a:cubicBezTo>
                  <a:pt x="20721695" y="7204339"/>
                  <a:pt x="20767895" y="7111479"/>
                  <a:pt x="20772515" y="7120765"/>
                </a:cubicBezTo>
                <a:close/>
                <a:moveTo>
                  <a:pt x="10542670" y="10260008"/>
                </a:moveTo>
                <a:cubicBezTo>
                  <a:pt x="10552663" y="10256721"/>
                  <a:pt x="10563750" y="10254385"/>
                  <a:pt x="10575420" y="10253216"/>
                </a:cubicBezTo>
                <a:cubicBezTo>
                  <a:pt x="10622099" y="10253216"/>
                  <a:pt x="10668779" y="10276586"/>
                  <a:pt x="10673447" y="10304631"/>
                </a:cubicBezTo>
                <a:cubicBezTo>
                  <a:pt x="10678114" y="10332676"/>
                  <a:pt x="10640772" y="10356046"/>
                  <a:pt x="10594091" y="10356046"/>
                </a:cubicBezTo>
                <a:cubicBezTo>
                  <a:pt x="10542743" y="10356046"/>
                  <a:pt x="10500731" y="10337350"/>
                  <a:pt x="10496063" y="10309305"/>
                </a:cubicBezTo>
                <a:cubicBezTo>
                  <a:pt x="10492564" y="10288272"/>
                  <a:pt x="10512694" y="10269867"/>
                  <a:pt x="10542670" y="10260008"/>
                </a:cubicBezTo>
                <a:close/>
                <a:moveTo>
                  <a:pt x="11586334" y="9938698"/>
                </a:moveTo>
                <a:cubicBezTo>
                  <a:pt x="11595159" y="9934393"/>
                  <a:pt x="11604994" y="9931523"/>
                  <a:pt x="11615409" y="9930375"/>
                </a:cubicBezTo>
                <a:cubicBezTo>
                  <a:pt x="11666326" y="9925782"/>
                  <a:pt x="11707985" y="9957927"/>
                  <a:pt x="11712614" y="9999256"/>
                </a:cubicBezTo>
                <a:cubicBezTo>
                  <a:pt x="11717243" y="10040585"/>
                  <a:pt x="11684842" y="10072729"/>
                  <a:pt x="11638554" y="10077321"/>
                </a:cubicBezTo>
                <a:cubicBezTo>
                  <a:pt x="11592266" y="10077321"/>
                  <a:pt x="11545978" y="10049769"/>
                  <a:pt x="11545976" y="10008440"/>
                </a:cubicBezTo>
                <a:cubicBezTo>
                  <a:pt x="11542505" y="9977443"/>
                  <a:pt x="11559863" y="9951613"/>
                  <a:pt x="11586334" y="9938698"/>
                </a:cubicBezTo>
                <a:close/>
                <a:moveTo>
                  <a:pt x="19209656" y="7585736"/>
                </a:moveTo>
                <a:cubicBezTo>
                  <a:pt x="19218613" y="7583701"/>
                  <a:pt x="19228929" y="7583118"/>
                  <a:pt x="19240392" y="7584283"/>
                </a:cubicBezTo>
                <a:cubicBezTo>
                  <a:pt x="19281659" y="7588938"/>
                  <a:pt x="19318342" y="7616863"/>
                  <a:pt x="19322927" y="7644790"/>
                </a:cubicBezTo>
                <a:cubicBezTo>
                  <a:pt x="19332099" y="7672718"/>
                  <a:pt x="19300001" y="7695989"/>
                  <a:pt x="19254148" y="7691336"/>
                </a:cubicBezTo>
                <a:cubicBezTo>
                  <a:pt x="19212880" y="7686681"/>
                  <a:pt x="19176199" y="7663408"/>
                  <a:pt x="19171613" y="7635481"/>
                </a:cubicBezTo>
                <a:cubicBezTo>
                  <a:pt x="19169320" y="7619192"/>
                  <a:pt x="19175052" y="7605227"/>
                  <a:pt x="19187088" y="7595918"/>
                </a:cubicBezTo>
                <a:cubicBezTo>
                  <a:pt x="19193107" y="7591263"/>
                  <a:pt x="19200700" y="7587773"/>
                  <a:pt x="19209656" y="7585736"/>
                </a:cubicBezTo>
                <a:close/>
                <a:moveTo>
                  <a:pt x="14832474" y="8931054"/>
                </a:moveTo>
                <a:cubicBezTo>
                  <a:pt x="14878963" y="8921834"/>
                  <a:pt x="14920804" y="8963327"/>
                  <a:pt x="14925452" y="9027871"/>
                </a:cubicBezTo>
                <a:cubicBezTo>
                  <a:pt x="14934750" y="9087806"/>
                  <a:pt x="14902208" y="9143130"/>
                  <a:pt x="14860368" y="9156961"/>
                </a:cubicBezTo>
                <a:cubicBezTo>
                  <a:pt x="14813879" y="9170792"/>
                  <a:pt x="14772038" y="9129299"/>
                  <a:pt x="14762741" y="9064754"/>
                </a:cubicBezTo>
                <a:cubicBezTo>
                  <a:pt x="14753443" y="9004820"/>
                  <a:pt x="14785985" y="8944885"/>
                  <a:pt x="14832474" y="8931054"/>
                </a:cubicBezTo>
                <a:close/>
                <a:moveTo>
                  <a:pt x="17608553" y="8075843"/>
                </a:moveTo>
                <a:cubicBezTo>
                  <a:pt x="17654841" y="8066718"/>
                  <a:pt x="17701127" y="8094089"/>
                  <a:pt x="17701128" y="8135144"/>
                </a:cubicBezTo>
                <a:cubicBezTo>
                  <a:pt x="17705756" y="8171637"/>
                  <a:pt x="17668727" y="8208130"/>
                  <a:pt x="17627066" y="8217254"/>
                </a:cubicBezTo>
                <a:cubicBezTo>
                  <a:pt x="17580779" y="8226377"/>
                  <a:pt x="17543747" y="8203569"/>
                  <a:pt x="17534490" y="8167075"/>
                </a:cubicBezTo>
                <a:cubicBezTo>
                  <a:pt x="17529862" y="8126020"/>
                  <a:pt x="17562263" y="8084966"/>
                  <a:pt x="17608553" y="8075843"/>
                </a:cubicBezTo>
                <a:close/>
                <a:moveTo>
                  <a:pt x="9319962" y="10615123"/>
                </a:moveTo>
                <a:cubicBezTo>
                  <a:pt x="9330109" y="10611881"/>
                  <a:pt x="9341707" y="10609062"/>
                  <a:pt x="9354464" y="10606808"/>
                </a:cubicBezTo>
                <a:cubicBezTo>
                  <a:pt x="9405492" y="10602298"/>
                  <a:pt x="9451882" y="10611318"/>
                  <a:pt x="9461160" y="10633868"/>
                </a:cubicBezTo>
                <a:cubicBezTo>
                  <a:pt x="9465799" y="10651909"/>
                  <a:pt x="9428687" y="10674460"/>
                  <a:pt x="9377660" y="10678969"/>
                </a:cubicBezTo>
                <a:cubicBezTo>
                  <a:pt x="9326630" y="10683479"/>
                  <a:pt x="9280242" y="10669949"/>
                  <a:pt x="9275602" y="10651909"/>
                </a:cubicBezTo>
                <a:cubicBezTo>
                  <a:pt x="9272123" y="10638379"/>
                  <a:pt x="9289519" y="10624848"/>
                  <a:pt x="9319962" y="10615123"/>
                </a:cubicBezTo>
                <a:close/>
                <a:moveTo>
                  <a:pt x="8628821" y="10825619"/>
                </a:moveTo>
                <a:cubicBezTo>
                  <a:pt x="8639484" y="10822913"/>
                  <a:pt x="8651461" y="10820919"/>
                  <a:pt x="8664315" y="10819780"/>
                </a:cubicBezTo>
                <a:cubicBezTo>
                  <a:pt x="8715731" y="10810664"/>
                  <a:pt x="8767146" y="10824337"/>
                  <a:pt x="8771820" y="10842567"/>
                </a:cubicBezTo>
                <a:cubicBezTo>
                  <a:pt x="8781167" y="10865355"/>
                  <a:pt x="8739101" y="10888143"/>
                  <a:pt x="8687686" y="10892701"/>
                </a:cubicBezTo>
                <a:cubicBezTo>
                  <a:pt x="8631597" y="10897258"/>
                  <a:pt x="8584855" y="10883585"/>
                  <a:pt x="8580181" y="10865355"/>
                </a:cubicBezTo>
                <a:cubicBezTo>
                  <a:pt x="8576676" y="10848265"/>
                  <a:pt x="8596833" y="10833737"/>
                  <a:pt x="8628821" y="10825619"/>
                </a:cubicBezTo>
                <a:close/>
                <a:moveTo>
                  <a:pt x="20711041" y="7099842"/>
                </a:moveTo>
                <a:cubicBezTo>
                  <a:pt x="20713008" y="7098223"/>
                  <a:pt x="20714583" y="7097934"/>
                  <a:pt x="20715727" y="7099091"/>
                </a:cubicBezTo>
                <a:cubicBezTo>
                  <a:pt x="20720307" y="7108352"/>
                  <a:pt x="20688251" y="7196328"/>
                  <a:pt x="20647036" y="7302827"/>
                </a:cubicBezTo>
                <a:cubicBezTo>
                  <a:pt x="20601240" y="7413956"/>
                  <a:pt x="20555445" y="7506564"/>
                  <a:pt x="20550866" y="7501933"/>
                </a:cubicBezTo>
                <a:cubicBezTo>
                  <a:pt x="20541708" y="7497303"/>
                  <a:pt x="20578342" y="7400066"/>
                  <a:pt x="20624138" y="7288936"/>
                </a:cubicBezTo>
                <a:cubicBezTo>
                  <a:pt x="20664208" y="7187647"/>
                  <a:pt x="20697267" y="7111173"/>
                  <a:pt x="20711041" y="7099842"/>
                </a:cubicBezTo>
                <a:close/>
                <a:moveTo>
                  <a:pt x="10013021" y="10390083"/>
                </a:moveTo>
                <a:cubicBezTo>
                  <a:pt x="10023232" y="10387351"/>
                  <a:pt x="10034902" y="10385339"/>
                  <a:pt x="10047738" y="10384189"/>
                </a:cubicBezTo>
                <a:cubicBezTo>
                  <a:pt x="10099087" y="10374988"/>
                  <a:pt x="10141098" y="10393390"/>
                  <a:pt x="10145766" y="10416391"/>
                </a:cubicBezTo>
                <a:cubicBezTo>
                  <a:pt x="10150434" y="10439392"/>
                  <a:pt x="10117758" y="10457794"/>
                  <a:pt x="10071078" y="10462394"/>
                </a:cubicBezTo>
                <a:cubicBezTo>
                  <a:pt x="10019731" y="10466994"/>
                  <a:pt x="9968384" y="10448593"/>
                  <a:pt x="9968384" y="10430192"/>
                </a:cubicBezTo>
                <a:cubicBezTo>
                  <a:pt x="9964882" y="10412941"/>
                  <a:pt x="9982388" y="10398277"/>
                  <a:pt x="10013021" y="10390083"/>
                </a:cubicBezTo>
                <a:close/>
                <a:moveTo>
                  <a:pt x="12499509" y="9624610"/>
                </a:moveTo>
                <a:cubicBezTo>
                  <a:pt x="12545797" y="9619997"/>
                  <a:pt x="12587457" y="9656898"/>
                  <a:pt x="12592085" y="9712249"/>
                </a:cubicBezTo>
                <a:cubicBezTo>
                  <a:pt x="12596715" y="9762988"/>
                  <a:pt x="12564312" y="9813727"/>
                  <a:pt x="12518024" y="9818339"/>
                </a:cubicBezTo>
                <a:cubicBezTo>
                  <a:pt x="12476365" y="9822952"/>
                  <a:pt x="12434705" y="9786051"/>
                  <a:pt x="12430076" y="9730700"/>
                </a:cubicBezTo>
                <a:cubicBezTo>
                  <a:pt x="12420819" y="9679961"/>
                  <a:pt x="12457850" y="9629222"/>
                  <a:pt x="12499509" y="9624610"/>
                </a:cubicBezTo>
                <a:close/>
                <a:moveTo>
                  <a:pt x="20385166" y="7193266"/>
                </a:moveTo>
                <a:cubicBezTo>
                  <a:pt x="20389490" y="7190165"/>
                  <a:pt x="20392421" y="7191029"/>
                  <a:pt x="20393594" y="7196799"/>
                </a:cubicBezTo>
                <a:cubicBezTo>
                  <a:pt x="20398285" y="7215264"/>
                  <a:pt x="20370141" y="7298357"/>
                  <a:pt x="20337307" y="7372217"/>
                </a:cubicBezTo>
                <a:cubicBezTo>
                  <a:pt x="20299784" y="7450692"/>
                  <a:pt x="20262259" y="7487621"/>
                  <a:pt x="20257568" y="7464541"/>
                </a:cubicBezTo>
                <a:cubicBezTo>
                  <a:pt x="20257570" y="7441459"/>
                  <a:pt x="20281022" y="7376833"/>
                  <a:pt x="20318546" y="7302973"/>
                </a:cubicBezTo>
                <a:cubicBezTo>
                  <a:pt x="20346689" y="7247579"/>
                  <a:pt x="20372194" y="7202569"/>
                  <a:pt x="20385166" y="7193266"/>
                </a:cubicBezTo>
                <a:close/>
                <a:moveTo>
                  <a:pt x="17237038" y="8148999"/>
                </a:moveTo>
                <a:cubicBezTo>
                  <a:pt x="17278696" y="8139783"/>
                  <a:pt x="17320357" y="8167430"/>
                  <a:pt x="17324984" y="8204292"/>
                </a:cubicBezTo>
                <a:cubicBezTo>
                  <a:pt x="17329613" y="8250367"/>
                  <a:pt x="17297211" y="8291837"/>
                  <a:pt x="17246295" y="8301051"/>
                </a:cubicBezTo>
                <a:cubicBezTo>
                  <a:pt x="17204635" y="8310267"/>
                  <a:pt x="17162975" y="8287229"/>
                  <a:pt x="17158349" y="8245759"/>
                </a:cubicBezTo>
                <a:cubicBezTo>
                  <a:pt x="17153719" y="8199683"/>
                  <a:pt x="17190748" y="8158214"/>
                  <a:pt x="17237038" y="8148999"/>
                </a:cubicBezTo>
                <a:close/>
                <a:moveTo>
                  <a:pt x="8798151" y="10737235"/>
                </a:moveTo>
                <a:cubicBezTo>
                  <a:pt x="8808516" y="10734566"/>
                  <a:pt x="8819824" y="10732546"/>
                  <a:pt x="8831421" y="10731392"/>
                </a:cubicBezTo>
                <a:cubicBezTo>
                  <a:pt x="8887089" y="10726776"/>
                  <a:pt x="8928839" y="10736009"/>
                  <a:pt x="8933478" y="10759090"/>
                </a:cubicBezTo>
                <a:cubicBezTo>
                  <a:pt x="8938117" y="10777555"/>
                  <a:pt x="8901006" y="10796020"/>
                  <a:pt x="8849977" y="10800637"/>
                </a:cubicBezTo>
                <a:cubicBezTo>
                  <a:pt x="8798948" y="10805253"/>
                  <a:pt x="8747920" y="10796020"/>
                  <a:pt x="8747920" y="10772939"/>
                </a:cubicBezTo>
                <a:cubicBezTo>
                  <a:pt x="8744441" y="10759090"/>
                  <a:pt x="8767056" y="10745241"/>
                  <a:pt x="8798151" y="10737235"/>
                </a:cubicBezTo>
                <a:close/>
                <a:moveTo>
                  <a:pt x="9485530" y="10524177"/>
                </a:moveTo>
                <a:cubicBezTo>
                  <a:pt x="9495782" y="10521075"/>
                  <a:pt x="9507496" y="10518767"/>
                  <a:pt x="9520383" y="10517613"/>
                </a:cubicBezTo>
                <a:cubicBezTo>
                  <a:pt x="9571931" y="10512997"/>
                  <a:pt x="9618792" y="10522229"/>
                  <a:pt x="9623478" y="10540694"/>
                </a:cubicBezTo>
                <a:cubicBezTo>
                  <a:pt x="9628164" y="10563776"/>
                  <a:pt x="9585989" y="10582241"/>
                  <a:pt x="9534442" y="10586857"/>
                </a:cubicBezTo>
                <a:cubicBezTo>
                  <a:pt x="9487580" y="10591474"/>
                  <a:pt x="9445405" y="10582241"/>
                  <a:pt x="9440719" y="10563776"/>
                </a:cubicBezTo>
                <a:cubicBezTo>
                  <a:pt x="9437205" y="10549927"/>
                  <a:pt x="9454778" y="10533482"/>
                  <a:pt x="9485530" y="10524177"/>
                </a:cubicBezTo>
                <a:close/>
                <a:moveTo>
                  <a:pt x="10706787" y="10146301"/>
                </a:moveTo>
                <a:cubicBezTo>
                  <a:pt x="10717392" y="10143003"/>
                  <a:pt x="10729304" y="10140708"/>
                  <a:pt x="10742089" y="10139561"/>
                </a:cubicBezTo>
                <a:cubicBezTo>
                  <a:pt x="10788578" y="10139561"/>
                  <a:pt x="10830418" y="10157915"/>
                  <a:pt x="10830417" y="10190035"/>
                </a:cubicBezTo>
                <a:cubicBezTo>
                  <a:pt x="10835067" y="10222155"/>
                  <a:pt x="10797875" y="10245098"/>
                  <a:pt x="10756036" y="10245098"/>
                </a:cubicBezTo>
                <a:cubicBezTo>
                  <a:pt x="10709547" y="10245098"/>
                  <a:pt x="10663058" y="10222155"/>
                  <a:pt x="10658409" y="10199213"/>
                </a:cubicBezTo>
                <a:cubicBezTo>
                  <a:pt x="10654922" y="10175123"/>
                  <a:pt x="10674971" y="10156195"/>
                  <a:pt x="10706787" y="10146301"/>
                </a:cubicBezTo>
                <a:close/>
                <a:moveTo>
                  <a:pt x="19377183" y="7479278"/>
                </a:moveTo>
                <a:cubicBezTo>
                  <a:pt x="19386026" y="7477786"/>
                  <a:pt x="19395884" y="7477502"/>
                  <a:pt x="19406321" y="7478638"/>
                </a:cubicBezTo>
                <a:cubicBezTo>
                  <a:pt x="19448073" y="7483185"/>
                  <a:pt x="19485184" y="7510462"/>
                  <a:pt x="19489824" y="7542285"/>
                </a:cubicBezTo>
                <a:cubicBezTo>
                  <a:pt x="19494462" y="7569563"/>
                  <a:pt x="19466628" y="7587748"/>
                  <a:pt x="19424877" y="7583202"/>
                </a:cubicBezTo>
                <a:cubicBezTo>
                  <a:pt x="19383127" y="7578655"/>
                  <a:pt x="19336736" y="7551378"/>
                  <a:pt x="19336737" y="7519554"/>
                </a:cubicBezTo>
                <a:cubicBezTo>
                  <a:pt x="19334418" y="7505915"/>
                  <a:pt x="19341376" y="7494551"/>
                  <a:pt x="19354133" y="7487163"/>
                </a:cubicBezTo>
                <a:cubicBezTo>
                  <a:pt x="19360511" y="7483469"/>
                  <a:pt x="19368339" y="7480770"/>
                  <a:pt x="19377183" y="7479278"/>
                </a:cubicBezTo>
                <a:close/>
                <a:moveTo>
                  <a:pt x="14470554" y="8986014"/>
                </a:moveTo>
                <a:cubicBezTo>
                  <a:pt x="14511770" y="8981368"/>
                  <a:pt x="14548405" y="9027830"/>
                  <a:pt x="14557566" y="9088232"/>
                </a:cubicBezTo>
                <a:cubicBezTo>
                  <a:pt x="14566723" y="9153279"/>
                  <a:pt x="14534667" y="9213681"/>
                  <a:pt x="14488872" y="9222973"/>
                </a:cubicBezTo>
                <a:cubicBezTo>
                  <a:pt x="14443077" y="9227620"/>
                  <a:pt x="14397284" y="9176511"/>
                  <a:pt x="14392703" y="9111463"/>
                </a:cubicBezTo>
                <a:cubicBezTo>
                  <a:pt x="14388123" y="9046415"/>
                  <a:pt x="14420180" y="8990660"/>
                  <a:pt x="14470554" y="8986014"/>
                </a:cubicBezTo>
                <a:close/>
                <a:moveTo>
                  <a:pt x="18667662" y="7689932"/>
                </a:moveTo>
                <a:cubicBezTo>
                  <a:pt x="18677202" y="7686898"/>
                  <a:pt x="18687981" y="7685166"/>
                  <a:pt x="18699632" y="7685166"/>
                </a:cubicBezTo>
                <a:cubicBezTo>
                  <a:pt x="18741575" y="7685165"/>
                  <a:pt x="18783518" y="7712902"/>
                  <a:pt x="18788178" y="7740640"/>
                </a:cubicBezTo>
                <a:cubicBezTo>
                  <a:pt x="18788180" y="7773000"/>
                  <a:pt x="18755555" y="7796114"/>
                  <a:pt x="18708953" y="7796114"/>
                </a:cubicBezTo>
                <a:cubicBezTo>
                  <a:pt x="18667008" y="7791492"/>
                  <a:pt x="18629724" y="7773000"/>
                  <a:pt x="18625064" y="7740640"/>
                </a:cubicBezTo>
                <a:cubicBezTo>
                  <a:pt x="18621569" y="7719837"/>
                  <a:pt x="18639045" y="7699034"/>
                  <a:pt x="18667662" y="7689932"/>
                </a:cubicBezTo>
                <a:close/>
                <a:moveTo>
                  <a:pt x="11227378" y="9976457"/>
                </a:moveTo>
                <a:cubicBezTo>
                  <a:pt x="11237298" y="9972241"/>
                  <a:pt x="11248384" y="9969384"/>
                  <a:pt x="11260053" y="9968241"/>
                </a:cubicBezTo>
                <a:cubicBezTo>
                  <a:pt x="11306734" y="9963668"/>
                  <a:pt x="11348745" y="9986530"/>
                  <a:pt x="11353413" y="10023109"/>
                </a:cubicBezTo>
                <a:cubicBezTo>
                  <a:pt x="11362749" y="10059688"/>
                  <a:pt x="11325405" y="10091694"/>
                  <a:pt x="11278726" y="10096266"/>
                </a:cubicBezTo>
                <a:cubicBezTo>
                  <a:pt x="11232047" y="10096266"/>
                  <a:pt x="11190035" y="10073405"/>
                  <a:pt x="11185366" y="10041398"/>
                </a:cubicBezTo>
                <a:cubicBezTo>
                  <a:pt x="11178364" y="10013964"/>
                  <a:pt x="11197620" y="9989102"/>
                  <a:pt x="11227378" y="9976457"/>
                </a:cubicBezTo>
                <a:close/>
                <a:moveTo>
                  <a:pt x="18123219" y="7854437"/>
                </a:moveTo>
                <a:cubicBezTo>
                  <a:pt x="18132581" y="7850573"/>
                  <a:pt x="18142820" y="7847949"/>
                  <a:pt x="18153351" y="7846782"/>
                </a:cubicBezTo>
                <a:cubicBezTo>
                  <a:pt x="18200158" y="7842117"/>
                  <a:pt x="18237606" y="7865445"/>
                  <a:pt x="18242287" y="7898104"/>
                </a:cubicBezTo>
                <a:cubicBezTo>
                  <a:pt x="18246966" y="7935429"/>
                  <a:pt x="18214202" y="7963422"/>
                  <a:pt x="18172075" y="7972754"/>
                </a:cubicBezTo>
                <a:cubicBezTo>
                  <a:pt x="18125268" y="7977419"/>
                  <a:pt x="18078459" y="7949426"/>
                  <a:pt x="18078460" y="7916766"/>
                </a:cubicBezTo>
                <a:cubicBezTo>
                  <a:pt x="18074949" y="7888773"/>
                  <a:pt x="18095136" y="7866028"/>
                  <a:pt x="18123219" y="7854437"/>
                </a:cubicBezTo>
                <a:close/>
                <a:moveTo>
                  <a:pt x="12139602" y="9686065"/>
                </a:moveTo>
                <a:cubicBezTo>
                  <a:pt x="12185891" y="9676825"/>
                  <a:pt x="12227549" y="9709166"/>
                  <a:pt x="12232178" y="9759987"/>
                </a:cubicBezTo>
                <a:cubicBezTo>
                  <a:pt x="12236807" y="9810808"/>
                  <a:pt x="12204406" y="9857009"/>
                  <a:pt x="12162746" y="9861629"/>
                </a:cubicBezTo>
                <a:cubicBezTo>
                  <a:pt x="12116458" y="9866249"/>
                  <a:pt x="12074798" y="9829288"/>
                  <a:pt x="12070169" y="9783088"/>
                </a:cubicBezTo>
                <a:cubicBezTo>
                  <a:pt x="12060912" y="9736887"/>
                  <a:pt x="12093314" y="9690686"/>
                  <a:pt x="12139602" y="9686065"/>
                </a:cubicBezTo>
                <a:close/>
                <a:moveTo>
                  <a:pt x="10178634" y="10288783"/>
                </a:moveTo>
                <a:cubicBezTo>
                  <a:pt x="10188149" y="10285620"/>
                  <a:pt x="10198900" y="10283320"/>
                  <a:pt x="10210523" y="10282170"/>
                </a:cubicBezTo>
                <a:cubicBezTo>
                  <a:pt x="10261661" y="10277570"/>
                  <a:pt x="10303500" y="10295971"/>
                  <a:pt x="10308150" y="10318973"/>
                </a:cubicBezTo>
                <a:cubicBezTo>
                  <a:pt x="10312799" y="10341974"/>
                  <a:pt x="10280257" y="10364975"/>
                  <a:pt x="10229118" y="10364975"/>
                </a:cubicBezTo>
                <a:cubicBezTo>
                  <a:pt x="10182630" y="10369576"/>
                  <a:pt x="10140790" y="10351175"/>
                  <a:pt x="10136140" y="10332774"/>
                </a:cubicBezTo>
                <a:cubicBezTo>
                  <a:pt x="10132653" y="10315522"/>
                  <a:pt x="10150088" y="10298271"/>
                  <a:pt x="10178634" y="10288783"/>
                </a:cubicBezTo>
                <a:close/>
                <a:moveTo>
                  <a:pt x="16858971" y="8232872"/>
                </a:moveTo>
                <a:cubicBezTo>
                  <a:pt x="16905259" y="8223672"/>
                  <a:pt x="16946919" y="8251273"/>
                  <a:pt x="16951547" y="8297275"/>
                </a:cubicBezTo>
                <a:cubicBezTo>
                  <a:pt x="16956178" y="8343278"/>
                  <a:pt x="16919146" y="8389282"/>
                  <a:pt x="16872859" y="8398483"/>
                </a:cubicBezTo>
                <a:cubicBezTo>
                  <a:pt x="16826569" y="8407684"/>
                  <a:pt x="16789540" y="8380081"/>
                  <a:pt x="16784910" y="8334078"/>
                </a:cubicBezTo>
                <a:cubicBezTo>
                  <a:pt x="16780282" y="8288075"/>
                  <a:pt x="16812684" y="8242072"/>
                  <a:pt x="16858971" y="8232872"/>
                </a:cubicBezTo>
                <a:close/>
                <a:moveTo>
                  <a:pt x="8958117" y="10657800"/>
                </a:moveTo>
                <a:cubicBezTo>
                  <a:pt x="8968525" y="10655160"/>
                  <a:pt x="8980297" y="10653162"/>
                  <a:pt x="8992931" y="10652021"/>
                </a:cubicBezTo>
                <a:cubicBezTo>
                  <a:pt x="9043465" y="10642888"/>
                  <a:pt x="9089405" y="10652021"/>
                  <a:pt x="9093999" y="10670287"/>
                </a:cubicBezTo>
                <a:cubicBezTo>
                  <a:pt x="9103187" y="10683986"/>
                  <a:pt x="9066435" y="10706819"/>
                  <a:pt x="9015901" y="10711385"/>
                </a:cubicBezTo>
                <a:cubicBezTo>
                  <a:pt x="8965367" y="10715952"/>
                  <a:pt x="8919427" y="10706819"/>
                  <a:pt x="8914832" y="10693120"/>
                </a:cubicBezTo>
                <a:cubicBezTo>
                  <a:pt x="8907942" y="10679420"/>
                  <a:pt x="8926892" y="10665720"/>
                  <a:pt x="8958117" y="10657800"/>
                </a:cubicBezTo>
                <a:close/>
                <a:moveTo>
                  <a:pt x="8265547" y="10864383"/>
                </a:moveTo>
                <a:cubicBezTo>
                  <a:pt x="8276794" y="10861065"/>
                  <a:pt x="8289649" y="10858180"/>
                  <a:pt x="8303670" y="10855872"/>
                </a:cubicBezTo>
                <a:cubicBezTo>
                  <a:pt x="8355085" y="10851256"/>
                  <a:pt x="8406500" y="10860488"/>
                  <a:pt x="8411174" y="10883570"/>
                </a:cubicBezTo>
                <a:cubicBezTo>
                  <a:pt x="8415849" y="10902035"/>
                  <a:pt x="8373781" y="10920500"/>
                  <a:pt x="8322365" y="10925116"/>
                </a:cubicBezTo>
                <a:cubicBezTo>
                  <a:pt x="8270951" y="10929733"/>
                  <a:pt x="8224210" y="10920500"/>
                  <a:pt x="8219536" y="10902035"/>
                </a:cubicBezTo>
                <a:cubicBezTo>
                  <a:pt x="8212525" y="10888186"/>
                  <a:pt x="8231805" y="10874337"/>
                  <a:pt x="8265547" y="10864383"/>
                </a:cubicBezTo>
                <a:close/>
                <a:moveTo>
                  <a:pt x="20662277" y="7048444"/>
                </a:moveTo>
                <a:cubicBezTo>
                  <a:pt x="20671598" y="7057677"/>
                  <a:pt x="20643635" y="7150001"/>
                  <a:pt x="20601691" y="7251559"/>
                </a:cubicBezTo>
                <a:cubicBezTo>
                  <a:pt x="20559747" y="7357732"/>
                  <a:pt x="20517802" y="7436209"/>
                  <a:pt x="20513143" y="7431591"/>
                </a:cubicBezTo>
                <a:cubicBezTo>
                  <a:pt x="20503821" y="7422360"/>
                  <a:pt x="20531785" y="7339268"/>
                  <a:pt x="20573728" y="7233094"/>
                </a:cubicBezTo>
                <a:cubicBezTo>
                  <a:pt x="20615671" y="7131536"/>
                  <a:pt x="20657617" y="7043828"/>
                  <a:pt x="20662277" y="7048444"/>
                </a:cubicBezTo>
                <a:close/>
                <a:moveTo>
                  <a:pt x="9649144" y="10434119"/>
                </a:moveTo>
                <a:cubicBezTo>
                  <a:pt x="9659034" y="10430801"/>
                  <a:pt x="9670007" y="10427916"/>
                  <a:pt x="9681557" y="10425608"/>
                </a:cubicBezTo>
                <a:cubicBezTo>
                  <a:pt x="9736998" y="10420991"/>
                  <a:pt x="9778580" y="10430224"/>
                  <a:pt x="9783199" y="10448689"/>
                </a:cubicBezTo>
                <a:cubicBezTo>
                  <a:pt x="9787819" y="10471771"/>
                  <a:pt x="9750860" y="10490236"/>
                  <a:pt x="9704658" y="10494852"/>
                </a:cubicBezTo>
                <a:cubicBezTo>
                  <a:pt x="9653837" y="10499469"/>
                  <a:pt x="9607637" y="10490236"/>
                  <a:pt x="9603015" y="10471771"/>
                </a:cubicBezTo>
                <a:cubicBezTo>
                  <a:pt x="9599552" y="10457922"/>
                  <a:pt x="9619476" y="10444073"/>
                  <a:pt x="9649144" y="10434119"/>
                </a:cubicBezTo>
                <a:close/>
                <a:moveTo>
                  <a:pt x="14105085" y="9050221"/>
                </a:moveTo>
                <a:cubicBezTo>
                  <a:pt x="14151892" y="9040901"/>
                  <a:pt x="14194019" y="9087505"/>
                  <a:pt x="14194020" y="9152751"/>
                </a:cubicBezTo>
                <a:cubicBezTo>
                  <a:pt x="14198701" y="9217997"/>
                  <a:pt x="14165935" y="9273923"/>
                  <a:pt x="14123808" y="9283244"/>
                </a:cubicBezTo>
                <a:cubicBezTo>
                  <a:pt x="14077000" y="9292564"/>
                  <a:pt x="14034873" y="9245960"/>
                  <a:pt x="14030193" y="9180714"/>
                </a:cubicBezTo>
                <a:cubicBezTo>
                  <a:pt x="14025512" y="9115468"/>
                  <a:pt x="14058277" y="9059542"/>
                  <a:pt x="14105085" y="9050221"/>
                </a:cubicBezTo>
                <a:close/>
                <a:moveTo>
                  <a:pt x="16478200" y="8318874"/>
                </a:moveTo>
                <a:cubicBezTo>
                  <a:pt x="16524487" y="8304853"/>
                  <a:pt x="16570775" y="8337571"/>
                  <a:pt x="16575405" y="8388987"/>
                </a:cubicBezTo>
                <a:cubicBezTo>
                  <a:pt x="16580033" y="8435729"/>
                  <a:pt x="16547634" y="8482469"/>
                  <a:pt x="16505972" y="8496492"/>
                </a:cubicBezTo>
                <a:cubicBezTo>
                  <a:pt x="16459684" y="8510513"/>
                  <a:pt x="16418027" y="8487142"/>
                  <a:pt x="16408767" y="8435729"/>
                </a:cubicBezTo>
                <a:cubicBezTo>
                  <a:pt x="16404140" y="8384313"/>
                  <a:pt x="16431911" y="8332898"/>
                  <a:pt x="16478200" y="8318874"/>
                </a:cubicBezTo>
                <a:close/>
                <a:moveTo>
                  <a:pt x="19541045" y="7371159"/>
                </a:moveTo>
                <a:cubicBezTo>
                  <a:pt x="19549453" y="7369632"/>
                  <a:pt x="19559022" y="7369340"/>
                  <a:pt x="19569457" y="7370505"/>
                </a:cubicBezTo>
                <a:cubicBezTo>
                  <a:pt x="19606570" y="7375159"/>
                  <a:pt x="19648320" y="7407741"/>
                  <a:pt x="19652960" y="7435666"/>
                </a:cubicBezTo>
                <a:cubicBezTo>
                  <a:pt x="19662237" y="7463593"/>
                  <a:pt x="19629765" y="7482212"/>
                  <a:pt x="19588015" y="7477556"/>
                </a:cubicBezTo>
                <a:cubicBezTo>
                  <a:pt x="19546264" y="7472903"/>
                  <a:pt x="19509152" y="7444976"/>
                  <a:pt x="19504513" y="7412394"/>
                </a:cubicBezTo>
                <a:cubicBezTo>
                  <a:pt x="19502194" y="7398431"/>
                  <a:pt x="19507992" y="7386794"/>
                  <a:pt x="19519589" y="7379232"/>
                </a:cubicBezTo>
                <a:cubicBezTo>
                  <a:pt x="19525388" y="7375449"/>
                  <a:pt x="19532636" y="7372686"/>
                  <a:pt x="19541045" y="7371159"/>
                </a:cubicBezTo>
                <a:close/>
                <a:moveTo>
                  <a:pt x="9128528" y="10572391"/>
                </a:moveTo>
                <a:cubicBezTo>
                  <a:pt x="9139096" y="10569062"/>
                  <a:pt x="9150883" y="10566102"/>
                  <a:pt x="9163534" y="10563734"/>
                </a:cubicBezTo>
                <a:cubicBezTo>
                  <a:pt x="9214137" y="10558999"/>
                  <a:pt x="9255540" y="10568470"/>
                  <a:pt x="9255540" y="10587412"/>
                </a:cubicBezTo>
                <a:cubicBezTo>
                  <a:pt x="9260140" y="10601619"/>
                  <a:pt x="9223338" y="10620562"/>
                  <a:pt x="9177336" y="10630033"/>
                </a:cubicBezTo>
                <a:cubicBezTo>
                  <a:pt x="9126731" y="10634768"/>
                  <a:pt x="9080728" y="10625297"/>
                  <a:pt x="9076128" y="10606355"/>
                </a:cubicBezTo>
                <a:cubicBezTo>
                  <a:pt x="9076128" y="10595700"/>
                  <a:pt x="9096829" y="10582381"/>
                  <a:pt x="9128528" y="10572391"/>
                </a:cubicBezTo>
                <a:close/>
                <a:moveTo>
                  <a:pt x="8434791" y="10782443"/>
                </a:moveTo>
                <a:cubicBezTo>
                  <a:pt x="8445808" y="10779774"/>
                  <a:pt x="8457986" y="10777755"/>
                  <a:pt x="8470743" y="10776600"/>
                </a:cubicBezTo>
                <a:cubicBezTo>
                  <a:pt x="8526409" y="10767368"/>
                  <a:pt x="8568161" y="10776601"/>
                  <a:pt x="8568161" y="10795066"/>
                </a:cubicBezTo>
                <a:cubicBezTo>
                  <a:pt x="8572800" y="10813531"/>
                  <a:pt x="8535688" y="10831996"/>
                  <a:pt x="8484660" y="10836612"/>
                </a:cubicBezTo>
                <a:cubicBezTo>
                  <a:pt x="8433631" y="10845845"/>
                  <a:pt x="8387242" y="10831996"/>
                  <a:pt x="8382603" y="10818147"/>
                </a:cubicBezTo>
                <a:cubicBezTo>
                  <a:pt x="8379123" y="10804298"/>
                  <a:pt x="8401738" y="10790449"/>
                  <a:pt x="8434791" y="10782443"/>
                </a:cubicBezTo>
                <a:close/>
                <a:moveTo>
                  <a:pt x="16104764" y="8413331"/>
                </a:moveTo>
                <a:cubicBezTo>
                  <a:pt x="16151052" y="8399565"/>
                  <a:pt x="16197339" y="8431685"/>
                  <a:pt x="16201969" y="8482159"/>
                </a:cubicBezTo>
                <a:cubicBezTo>
                  <a:pt x="16206598" y="8532633"/>
                  <a:pt x="16178825" y="8583108"/>
                  <a:pt x="16132537" y="8596872"/>
                </a:cubicBezTo>
                <a:cubicBezTo>
                  <a:pt x="16086247" y="8610639"/>
                  <a:pt x="16049219" y="8583108"/>
                  <a:pt x="16039960" y="8532634"/>
                </a:cubicBezTo>
                <a:cubicBezTo>
                  <a:pt x="16030702" y="8482159"/>
                  <a:pt x="16058475" y="8427097"/>
                  <a:pt x="16104764" y="8413331"/>
                </a:cubicBezTo>
                <a:close/>
                <a:moveTo>
                  <a:pt x="10344158" y="10184067"/>
                </a:moveTo>
                <a:cubicBezTo>
                  <a:pt x="10353961" y="10180442"/>
                  <a:pt x="10364837" y="10177833"/>
                  <a:pt x="10376286" y="10176673"/>
                </a:cubicBezTo>
                <a:cubicBezTo>
                  <a:pt x="10422080" y="10172034"/>
                  <a:pt x="10463296" y="10185951"/>
                  <a:pt x="10467875" y="10213785"/>
                </a:cubicBezTo>
                <a:cubicBezTo>
                  <a:pt x="10472455" y="10241618"/>
                  <a:pt x="10435819" y="10264813"/>
                  <a:pt x="10390024" y="10264813"/>
                </a:cubicBezTo>
                <a:cubicBezTo>
                  <a:pt x="10344229" y="10269452"/>
                  <a:pt x="10303014" y="10250897"/>
                  <a:pt x="10298435" y="10232340"/>
                </a:cubicBezTo>
                <a:cubicBezTo>
                  <a:pt x="10295000" y="10214944"/>
                  <a:pt x="10314748" y="10194939"/>
                  <a:pt x="10344158" y="10184067"/>
                </a:cubicBezTo>
                <a:close/>
                <a:moveTo>
                  <a:pt x="20143950" y="7169215"/>
                </a:moveTo>
                <a:cubicBezTo>
                  <a:pt x="20156027" y="7164018"/>
                  <a:pt x="20164077" y="7166327"/>
                  <a:pt x="20166377" y="7177878"/>
                </a:cubicBezTo>
                <a:cubicBezTo>
                  <a:pt x="20170978" y="7205599"/>
                  <a:pt x="20152576" y="7265660"/>
                  <a:pt x="20115774" y="7307241"/>
                </a:cubicBezTo>
                <a:cubicBezTo>
                  <a:pt x="20078971" y="7344201"/>
                  <a:pt x="20042168" y="7344202"/>
                  <a:pt x="20037567" y="7316481"/>
                </a:cubicBezTo>
                <a:cubicBezTo>
                  <a:pt x="20032967" y="7288761"/>
                  <a:pt x="20060569" y="7242559"/>
                  <a:pt x="20097373" y="7205598"/>
                </a:cubicBezTo>
                <a:cubicBezTo>
                  <a:pt x="20115773" y="7187118"/>
                  <a:pt x="20131875" y="7174413"/>
                  <a:pt x="20143950" y="7169215"/>
                </a:cubicBezTo>
                <a:close/>
                <a:moveTo>
                  <a:pt x="11777434" y="9740944"/>
                </a:moveTo>
                <a:cubicBezTo>
                  <a:pt x="11823511" y="9736359"/>
                  <a:pt x="11864979" y="9763870"/>
                  <a:pt x="11869587" y="9809723"/>
                </a:cubicBezTo>
                <a:cubicBezTo>
                  <a:pt x="11874194" y="9850991"/>
                  <a:pt x="11841941" y="9892259"/>
                  <a:pt x="11795864" y="9896844"/>
                </a:cubicBezTo>
                <a:cubicBezTo>
                  <a:pt x="11754396" y="9901430"/>
                  <a:pt x="11712927" y="9869332"/>
                  <a:pt x="11708319" y="9828065"/>
                </a:cubicBezTo>
                <a:cubicBezTo>
                  <a:pt x="11703712" y="9786797"/>
                  <a:pt x="11735965" y="9745529"/>
                  <a:pt x="11777434" y="9740944"/>
                </a:cubicBezTo>
                <a:close/>
                <a:moveTo>
                  <a:pt x="13743936" y="9134833"/>
                </a:moveTo>
                <a:cubicBezTo>
                  <a:pt x="13790014" y="9130201"/>
                  <a:pt x="13826874" y="9171886"/>
                  <a:pt x="13831483" y="9232096"/>
                </a:cubicBezTo>
                <a:cubicBezTo>
                  <a:pt x="13836090" y="9296937"/>
                  <a:pt x="13803836" y="9357147"/>
                  <a:pt x="13757759" y="9366410"/>
                </a:cubicBezTo>
                <a:cubicBezTo>
                  <a:pt x="13711683" y="9371042"/>
                  <a:pt x="13670214" y="9324726"/>
                  <a:pt x="13665606" y="9264516"/>
                </a:cubicBezTo>
                <a:cubicBezTo>
                  <a:pt x="13665607" y="9199675"/>
                  <a:pt x="13697860" y="9144096"/>
                  <a:pt x="13743936" y="9134833"/>
                </a:cubicBezTo>
                <a:close/>
                <a:moveTo>
                  <a:pt x="10869223" y="10016477"/>
                </a:moveTo>
                <a:cubicBezTo>
                  <a:pt x="10879755" y="10012695"/>
                  <a:pt x="10891668" y="10010077"/>
                  <a:pt x="10904454" y="10008913"/>
                </a:cubicBezTo>
                <a:cubicBezTo>
                  <a:pt x="10946293" y="10004259"/>
                  <a:pt x="10988133" y="10022876"/>
                  <a:pt x="10992781" y="10055457"/>
                </a:cubicBezTo>
                <a:cubicBezTo>
                  <a:pt x="10997430" y="10088038"/>
                  <a:pt x="10964889" y="10115965"/>
                  <a:pt x="10913750" y="10120619"/>
                </a:cubicBezTo>
                <a:cubicBezTo>
                  <a:pt x="10867262" y="10120620"/>
                  <a:pt x="10830071" y="10102002"/>
                  <a:pt x="10825422" y="10074075"/>
                </a:cubicBezTo>
                <a:cubicBezTo>
                  <a:pt x="10818449" y="10049640"/>
                  <a:pt x="10837624" y="10027822"/>
                  <a:pt x="10869223" y="10016477"/>
                </a:cubicBezTo>
                <a:close/>
                <a:moveTo>
                  <a:pt x="9821815" y="10336826"/>
                </a:moveTo>
                <a:cubicBezTo>
                  <a:pt x="9831691" y="10333477"/>
                  <a:pt x="9842566" y="10330564"/>
                  <a:pt x="9854016" y="10328234"/>
                </a:cubicBezTo>
                <a:cubicBezTo>
                  <a:pt x="9899809" y="10323573"/>
                  <a:pt x="9941025" y="10332894"/>
                  <a:pt x="9945604" y="10351536"/>
                </a:cubicBezTo>
                <a:cubicBezTo>
                  <a:pt x="9950184" y="10374839"/>
                  <a:pt x="9913548" y="10393481"/>
                  <a:pt x="9863174" y="10402802"/>
                </a:cubicBezTo>
                <a:cubicBezTo>
                  <a:pt x="9817380" y="10407462"/>
                  <a:pt x="9776163" y="10398141"/>
                  <a:pt x="9771585" y="10374839"/>
                </a:cubicBezTo>
                <a:cubicBezTo>
                  <a:pt x="9771584" y="10360857"/>
                  <a:pt x="9792191" y="10346876"/>
                  <a:pt x="9821815" y="10336826"/>
                </a:cubicBezTo>
                <a:close/>
                <a:moveTo>
                  <a:pt x="17745847" y="7899222"/>
                </a:moveTo>
                <a:cubicBezTo>
                  <a:pt x="17755685" y="7894425"/>
                  <a:pt x="17766677" y="7891228"/>
                  <a:pt x="17778249" y="7890065"/>
                </a:cubicBezTo>
                <a:cubicBezTo>
                  <a:pt x="17824537" y="7885414"/>
                  <a:pt x="17861569" y="7908669"/>
                  <a:pt x="17866197" y="7945879"/>
                </a:cubicBezTo>
                <a:cubicBezTo>
                  <a:pt x="17870826" y="7983086"/>
                  <a:pt x="17838423" y="8020295"/>
                  <a:pt x="17792135" y="8024947"/>
                </a:cubicBezTo>
                <a:cubicBezTo>
                  <a:pt x="17750476" y="8034249"/>
                  <a:pt x="17708818" y="8006343"/>
                  <a:pt x="17704189" y="7973784"/>
                </a:cubicBezTo>
                <a:cubicBezTo>
                  <a:pt x="17697246" y="7942390"/>
                  <a:pt x="17716338" y="7913612"/>
                  <a:pt x="17745847" y="7899222"/>
                </a:cubicBezTo>
                <a:close/>
                <a:moveTo>
                  <a:pt x="1108325" y="13016102"/>
                </a:moveTo>
                <a:cubicBezTo>
                  <a:pt x="1131520" y="13016101"/>
                  <a:pt x="1150075" y="13016102"/>
                  <a:pt x="1168632" y="13030076"/>
                </a:cubicBezTo>
                <a:cubicBezTo>
                  <a:pt x="1205743" y="13058023"/>
                  <a:pt x="1215021" y="13132552"/>
                  <a:pt x="1196465" y="13193105"/>
                </a:cubicBezTo>
                <a:cubicBezTo>
                  <a:pt x="1191826" y="13225711"/>
                  <a:pt x="1177909" y="13253660"/>
                  <a:pt x="1154714" y="13267633"/>
                </a:cubicBezTo>
                <a:cubicBezTo>
                  <a:pt x="1131520" y="13290922"/>
                  <a:pt x="1108325" y="13300239"/>
                  <a:pt x="1075852" y="13290923"/>
                </a:cubicBezTo>
                <a:cubicBezTo>
                  <a:pt x="1071214" y="13235027"/>
                  <a:pt x="1061935" y="13160499"/>
                  <a:pt x="1052657" y="13081314"/>
                </a:cubicBezTo>
                <a:cubicBezTo>
                  <a:pt x="1066574" y="13044049"/>
                  <a:pt x="1085130" y="13020760"/>
                  <a:pt x="1108325" y="13016102"/>
                </a:cubicBezTo>
                <a:close/>
                <a:moveTo>
                  <a:pt x="18834212" y="7562112"/>
                </a:moveTo>
                <a:cubicBezTo>
                  <a:pt x="18843315" y="7559638"/>
                  <a:pt x="18853801" y="7558766"/>
                  <a:pt x="18865450" y="7559929"/>
                </a:cubicBezTo>
                <a:cubicBezTo>
                  <a:pt x="18907396" y="7559929"/>
                  <a:pt x="18944678" y="7587856"/>
                  <a:pt x="18949340" y="7615783"/>
                </a:cubicBezTo>
                <a:cubicBezTo>
                  <a:pt x="18958659" y="7643710"/>
                  <a:pt x="18926038" y="7671636"/>
                  <a:pt x="18879434" y="7666981"/>
                </a:cubicBezTo>
                <a:cubicBezTo>
                  <a:pt x="18837489" y="7666982"/>
                  <a:pt x="18800206" y="7643709"/>
                  <a:pt x="18795544" y="7615784"/>
                </a:cubicBezTo>
                <a:cubicBezTo>
                  <a:pt x="18793215" y="7599492"/>
                  <a:pt x="18799040" y="7584366"/>
                  <a:pt x="18811274" y="7573893"/>
                </a:cubicBezTo>
                <a:cubicBezTo>
                  <a:pt x="18817391" y="7568657"/>
                  <a:pt x="18825109" y="7564584"/>
                  <a:pt x="18834212" y="7562112"/>
                </a:cubicBezTo>
                <a:close/>
                <a:moveTo>
                  <a:pt x="8592034" y="10706188"/>
                </a:moveTo>
                <a:cubicBezTo>
                  <a:pt x="8602181" y="10703257"/>
                  <a:pt x="8613779" y="10700619"/>
                  <a:pt x="8626536" y="10698273"/>
                </a:cubicBezTo>
                <a:cubicBezTo>
                  <a:pt x="8677564" y="10688892"/>
                  <a:pt x="8723954" y="10698273"/>
                  <a:pt x="8733231" y="10712345"/>
                </a:cubicBezTo>
                <a:cubicBezTo>
                  <a:pt x="8737870" y="10726416"/>
                  <a:pt x="8700759" y="10749869"/>
                  <a:pt x="8649730" y="10754560"/>
                </a:cubicBezTo>
                <a:cubicBezTo>
                  <a:pt x="8598702" y="10759250"/>
                  <a:pt x="8556951" y="10754560"/>
                  <a:pt x="8547673" y="10740488"/>
                </a:cubicBezTo>
                <a:cubicBezTo>
                  <a:pt x="8544194" y="10726416"/>
                  <a:pt x="8561590" y="10714983"/>
                  <a:pt x="8592034" y="10706188"/>
                </a:cubicBezTo>
                <a:close/>
                <a:moveTo>
                  <a:pt x="9291189" y="10490572"/>
                </a:moveTo>
                <a:cubicBezTo>
                  <a:pt x="9301729" y="10487401"/>
                  <a:pt x="9313568" y="10484582"/>
                  <a:pt x="9326273" y="10482327"/>
                </a:cubicBezTo>
                <a:cubicBezTo>
                  <a:pt x="9372474" y="10477817"/>
                  <a:pt x="9414055" y="10482327"/>
                  <a:pt x="9423295" y="10500367"/>
                </a:cubicBezTo>
                <a:cubicBezTo>
                  <a:pt x="9427915" y="10513898"/>
                  <a:pt x="9390954" y="10536448"/>
                  <a:pt x="9340133" y="10540959"/>
                </a:cubicBezTo>
                <a:cubicBezTo>
                  <a:pt x="9289312" y="10545469"/>
                  <a:pt x="9247731" y="10540959"/>
                  <a:pt x="9243111" y="10522918"/>
                </a:cubicBezTo>
                <a:cubicBezTo>
                  <a:pt x="9239646" y="10512770"/>
                  <a:pt x="9259570" y="10500085"/>
                  <a:pt x="9291189" y="10490572"/>
                </a:cubicBezTo>
                <a:close/>
                <a:moveTo>
                  <a:pt x="15738663" y="8500783"/>
                </a:moveTo>
                <a:cubicBezTo>
                  <a:pt x="15784950" y="8491572"/>
                  <a:pt x="15821982" y="8523813"/>
                  <a:pt x="15826610" y="8579087"/>
                </a:cubicBezTo>
                <a:cubicBezTo>
                  <a:pt x="15835867" y="8629754"/>
                  <a:pt x="15798838" y="8685026"/>
                  <a:pt x="15752550" y="8698844"/>
                </a:cubicBezTo>
                <a:cubicBezTo>
                  <a:pt x="15706260" y="8708056"/>
                  <a:pt x="15669231" y="8671208"/>
                  <a:pt x="15664602" y="8615934"/>
                </a:cubicBezTo>
                <a:cubicBezTo>
                  <a:pt x="15659974" y="8560663"/>
                  <a:pt x="15692375" y="8505389"/>
                  <a:pt x="15738663" y="8500783"/>
                </a:cubicBezTo>
                <a:close/>
                <a:moveTo>
                  <a:pt x="13378978" y="9223321"/>
                </a:moveTo>
                <a:cubicBezTo>
                  <a:pt x="13425266" y="9214088"/>
                  <a:pt x="13462296" y="9251018"/>
                  <a:pt x="13471554" y="9306413"/>
                </a:cubicBezTo>
                <a:cubicBezTo>
                  <a:pt x="13476183" y="9371040"/>
                  <a:pt x="13448410" y="9431051"/>
                  <a:pt x="13402123" y="9440284"/>
                </a:cubicBezTo>
                <a:cubicBezTo>
                  <a:pt x="13355833" y="9449516"/>
                  <a:pt x="13314174" y="9407970"/>
                  <a:pt x="13304917" y="9347959"/>
                </a:cubicBezTo>
                <a:cubicBezTo>
                  <a:pt x="13300288" y="9287948"/>
                  <a:pt x="13332690" y="9232553"/>
                  <a:pt x="13378978" y="9223321"/>
                </a:cubicBezTo>
                <a:close/>
                <a:moveTo>
                  <a:pt x="7897758" y="10905845"/>
                </a:moveTo>
                <a:cubicBezTo>
                  <a:pt x="7908249" y="10902107"/>
                  <a:pt x="7920114" y="10898883"/>
                  <a:pt x="7932848" y="10896537"/>
                </a:cubicBezTo>
                <a:cubicBezTo>
                  <a:pt x="7983781" y="10891846"/>
                  <a:pt x="8034717" y="10901227"/>
                  <a:pt x="8043977" y="10919990"/>
                </a:cubicBezTo>
                <a:cubicBezTo>
                  <a:pt x="8053238" y="10938752"/>
                  <a:pt x="8011565" y="10952823"/>
                  <a:pt x="7960630" y="10957514"/>
                </a:cubicBezTo>
                <a:cubicBezTo>
                  <a:pt x="7909696" y="10962205"/>
                  <a:pt x="7863392" y="10957514"/>
                  <a:pt x="7854131" y="10943443"/>
                </a:cubicBezTo>
                <a:cubicBezTo>
                  <a:pt x="7847185" y="10932889"/>
                  <a:pt x="7866285" y="10917058"/>
                  <a:pt x="7897758" y="10905845"/>
                </a:cubicBezTo>
                <a:close/>
                <a:moveTo>
                  <a:pt x="19706468" y="7270910"/>
                </a:moveTo>
                <a:cubicBezTo>
                  <a:pt x="19714146" y="7269419"/>
                  <a:pt x="19722756" y="7269135"/>
                  <a:pt x="19731939" y="7270272"/>
                </a:cubicBezTo>
                <a:cubicBezTo>
                  <a:pt x="19773269" y="7279364"/>
                  <a:pt x="19810005" y="7306641"/>
                  <a:pt x="19814597" y="7333918"/>
                </a:cubicBezTo>
                <a:cubicBezTo>
                  <a:pt x="19819189" y="7361195"/>
                  <a:pt x="19791637" y="7379380"/>
                  <a:pt x="19754900" y="7374833"/>
                </a:cubicBezTo>
                <a:cubicBezTo>
                  <a:pt x="19713571" y="7370287"/>
                  <a:pt x="19672243" y="7338464"/>
                  <a:pt x="19672242" y="7311187"/>
                </a:cubicBezTo>
                <a:cubicBezTo>
                  <a:pt x="19669946" y="7297549"/>
                  <a:pt x="19675686" y="7286183"/>
                  <a:pt x="19686592" y="7278795"/>
                </a:cubicBezTo>
                <a:cubicBezTo>
                  <a:pt x="19692046" y="7275101"/>
                  <a:pt x="19698790" y="7272402"/>
                  <a:pt x="19706468" y="7270910"/>
                </a:cubicBezTo>
                <a:close/>
                <a:moveTo>
                  <a:pt x="18291530" y="7702716"/>
                </a:moveTo>
                <a:cubicBezTo>
                  <a:pt x="18300271" y="7699425"/>
                  <a:pt x="18310015" y="7697135"/>
                  <a:pt x="18320332" y="7695990"/>
                </a:cubicBezTo>
                <a:cubicBezTo>
                  <a:pt x="18366185" y="7695990"/>
                  <a:pt x="18407451" y="7718888"/>
                  <a:pt x="18412037" y="7750945"/>
                </a:cubicBezTo>
                <a:cubicBezTo>
                  <a:pt x="18412039" y="7783000"/>
                  <a:pt x="18379940" y="7810477"/>
                  <a:pt x="18334088" y="7810477"/>
                </a:cubicBezTo>
                <a:cubicBezTo>
                  <a:pt x="18288235" y="7815056"/>
                  <a:pt x="18251553" y="7787580"/>
                  <a:pt x="18251553" y="7755523"/>
                </a:cubicBezTo>
                <a:cubicBezTo>
                  <a:pt x="18248114" y="7731481"/>
                  <a:pt x="18265307" y="7712591"/>
                  <a:pt x="18291530" y="7702716"/>
                </a:cubicBezTo>
                <a:close/>
                <a:moveTo>
                  <a:pt x="8761558" y="10628371"/>
                </a:moveTo>
                <a:cubicBezTo>
                  <a:pt x="8771448" y="10625072"/>
                  <a:pt x="8782420" y="10622141"/>
                  <a:pt x="8793970" y="10619796"/>
                </a:cubicBezTo>
                <a:cubicBezTo>
                  <a:pt x="8844791" y="10610414"/>
                  <a:pt x="8890992" y="10619795"/>
                  <a:pt x="8895613" y="10633867"/>
                </a:cubicBezTo>
                <a:cubicBezTo>
                  <a:pt x="8900233" y="10647939"/>
                  <a:pt x="8858652" y="10666701"/>
                  <a:pt x="8812451" y="10676082"/>
                </a:cubicBezTo>
                <a:cubicBezTo>
                  <a:pt x="8761630" y="10680772"/>
                  <a:pt x="8720049" y="10676082"/>
                  <a:pt x="8715429" y="10662010"/>
                </a:cubicBezTo>
                <a:cubicBezTo>
                  <a:pt x="8711964" y="10651457"/>
                  <a:pt x="8731888" y="10638264"/>
                  <a:pt x="8761558" y="10628371"/>
                </a:cubicBezTo>
                <a:close/>
                <a:moveTo>
                  <a:pt x="20615510" y="6974566"/>
                </a:moveTo>
                <a:cubicBezTo>
                  <a:pt x="20620184" y="6983779"/>
                  <a:pt x="20592139" y="7085128"/>
                  <a:pt x="20550071" y="7191083"/>
                </a:cubicBezTo>
                <a:cubicBezTo>
                  <a:pt x="20508003" y="7287826"/>
                  <a:pt x="20475285" y="7352320"/>
                  <a:pt x="20470612" y="7338499"/>
                </a:cubicBezTo>
                <a:cubicBezTo>
                  <a:pt x="20465937" y="7324679"/>
                  <a:pt x="20498656" y="7227938"/>
                  <a:pt x="20536049" y="7131195"/>
                </a:cubicBezTo>
                <a:cubicBezTo>
                  <a:pt x="20573443" y="7034454"/>
                  <a:pt x="20610834" y="6965352"/>
                  <a:pt x="20615510" y="6974566"/>
                </a:cubicBezTo>
                <a:close/>
                <a:moveTo>
                  <a:pt x="9454835" y="10401234"/>
                </a:moveTo>
                <a:cubicBezTo>
                  <a:pt x="9464827" y="10397904"/>
                  <a:pt x="9475913" y="10394944"/>
                  <a:pt x="9487583" y="10392576"/>
                </a:cubicBezTo>
                <a:cubicBezTo>
                  <a:pt x="9538932" y="10383105"/>
                  <a:pt x="9580943" y="10392576"/>
                  <a:pt x="9585611" y="10406783"/>
                </a:cubicBezTo>
                <a:cubicBezTo>
                  <a:pt x="9590279" y="10425726"/>
                  <a:pt x="9552935" y="10444668"/>
                  <a:pt x="9501588" y="10454140"/>
                </a:cubicBezTo>
                <a:cubicBezTo>
                  <a:pt x="9450240" y="10458875"/>
                  <a:pt x="9412895" y="10454140"/>
                  <a:pt x="9408228" y="10435197"/>
                </a:cubicBezTo>
                <a:cubicBezTo>
                  <a:pt x="9404727" y="10424542"/>
                  <a:pt x="9424857" y="10411223"/>
                  <a:pt x="9454835" y="10401234"/>
                </a:cubicBezTo>
                <a:close/>
                <a:moveTo>
                  <a:pt x="13014443" y="9306365"/>
                </a:moveTo>
                <a:cubicBezTo>
                  <a:pt x="13060731" y="9292564"/>
                  <a:pt x="13102391" y="9329367"/>
                  <a:pt x="13111648" y="9389171"/>
                </a:cubicBezTo>
                <a:cubicBezTo>
                  <a:pt x="13116277" y="9439775"/>
                  <a:pt x="13088505" y="9494978"/>
                  <a:pt x="13046845" y="9508779"/>
                </a:cubicBezTo>
                <a:cubicBezTo>
                  <a:pt x="13000557" y="9522580"/>
                  <a:pt x="12958898" y="9485778"/>
                  <a:pt x="12949640" y="9430574"/>
                </a:cubicBezTo>
                <a:cubicBezTo>
                  <a:pt x="12940383" y="9375370"/>
                  <a:pt x="12972784" y="9315566"/>
                  <a:pt x="13014443" y="9306365"/>
                </a:cubicBezTo>
                <a:close/>
                <a:moveTo>
                  <a:pt x="8070238" y="10826098"/>
                </a:moveTo>
                <a:cubicBezTo>
                  <a:pt x="8080672" y="10823138"/>
                  <a:pt x="8092395" y="10820475"/>
                  <a:pt x="8104975" y="10818107"/>
                </a:cubicBezTo>
                <a:cubicBezTo>
                  <a:pt x="8155295" y="10813371"/>
                  <a:pt x="8201041" y="10818107"/>
                  <a:pt x="8205614" y="10837049"/>
                </a:cubicBezTo>
                <a:cubicBezTo>
                  <a:pt x="8210191" y="10855992"/>
                  <a:pt x="8178168" y="10874934"/>
                  <a:pt x="8127847" y="10879670"/>
                </a:cubicBezTo>
                <a:cubicBezTo>
                  <a:pt x="8072953" y="10889141"/>
                  <a:pt x="8022633" y="10874934"/>
                  <a:pt x="8022632" y="10860727"/>
                </a:cubicBezTo>
                <a:cubicBezTo>
                  <a:pt x="8019203" y="10846520"/>
                  <a:pt x="8038930" y="10834977"/>
                  <a:pt x="8070238" y="10826098"/>
                </a:cubicBezTo>
                <a:close/>
                <a:moveTo>
                  <a:pt x="11392474" y="9804215"/>
                </a:moveTo>
                <a:cubicBezTo>
                  <a:pt x="11401691" y="9799492"/>
                  <a:pt x="11411769" y="9796294"/>
                  <a:pt x="11422136" y="9795132"/>
                </a:cubicBezTo>
                <a:cubicBezTo>
                  <a:pt x="11468214" y="9790480"/>
                  <a:pt x="11505074" y="9818387"/>
                  <a:pt x="11509682" y="9855596"/>
                </a:cubicBezTo>
                <a:cubicBezTo>
                  <a:pt x="11514289" y="9897455"/>
                  <a:pt x="11477429" y="9934664"/>
                  <a:pt x="11435959" y="9934663"/>
                </a:cubicBezTo>
                <a:cubicBezTo>
                  <a:pt x="11389883" y="9939314"/>
                  <a:pt x="11353021" y="9911408"/>
                  <a:pt x="11348414" y="9874200"/>
                </a:cubicBezTo>
                <a:cubicBezTo>
                  <a:pt x="11344959" y="9846293"/>
                  <a:pt x="11364829" y="9818387"/>
                  <a:pt x="11392474" y="9804215"/>
                </a:cubicBezTo>
                <a:close/>
                <a:moveTo>
                  <a:pt x="15367572" y="8580081"/>
                </a:moveTo>
                <a:cubicBezTo>
                  <a:pt x="15409040" y="8575458"/>
                  <a:pt x="15455116" y="8617063"/>
                  <a:pt x="15455116" y="8672537"/>
                </a:cubicBezTo>
                <a:cubicBezTo>
                  <a:pt x="15459724" y="8728012"/>
                  <a:pt x="15427470" y="8778863"/>
                  <a:pt x="15381394" y="8788109"/>
                </a:cubicBezTo>
                <a:cubicBezTo>
                  <a:pt x="15339926" y="8797355"/>
                  <a:pt x="15298457" y="8764994"/>
                  <a:pt x="15293849" y="8704897"/>
                </a:cubicBezTo>
                <a:cubicBezTo>
                  <a:pt x="15289243" y="8644800"/>
                  <a:pt x="15321495" y="8589326"/>
                  <a:pt x="15367572" y="8580081"/>
                </a:cubicBezTo>
                <a:close/>
                <a:moveTo>
                  <a:pt x="9978386" y="10236691"/>
                </a:moveTo>
                <a:cubicBezTo>
                  <a:pt x="9987901" y="10233560"/>
                  <a:pt x="9998652" y="10231229"/>
                  <a:pt x="10010274" y="10230064"/>
                </a:cubicBezTo>
                <a:cubicBezTo>
                  <a:pt x="10056763" y="10220743"/>
                  <a:pt x="10098602" y="10230064"/>
                  <a:pt x="10107902" y="10248706"/>
                </a:cubicBezTo>
                <a:cubicBezTo>
                  <a:pt x="10112549" y="10272008"/>
                  <a:pt x="10075359" y="10295311"/>
                  <a:pt x="10028870" y="10299971"/>
                </a:cubicBezTo>
                <a:cubicBezTo>
                  <a:pt x="9982382" y="10304632"/>
                  <a:pt x="9935892" y="10295311"/>
                  <a:pt x="9935891" y="10276669"/>
                </a:cubicBezTo>
                <a:cubicBezTo>
                  <a:pt x="9932405" y="10262688"/>
                  <a:pt x="9949838" y="10246085"/>
                  <a:pt x="9978386" y="10236691"/>
                </a:cubicBezTo>
                <a:close/>
                <a:moveTo>
                  <a:pt x="10503838" y="10067057"/>
                </a:moveTo>
                <a:cubicBezTo>
                  <a:pt x="10512734" y="10063406"/>
                  <a:pt x="10522570" y="10060776"/>
                  <a:pt x="10532985" y="10059608"/>
                </a:cubicBezTo>
                <a:cubicBezTo>
                  <a:pt x="10583901" y="10050260"/>
                  <a:pt x="10625561" y="10064282"/>
                  <a:pt x="10630190" y="10092327"/>
                </a:cubicBezTo>
                <a:cubicBezTo>
                  <a:pt x="10634818" y="10120371"/>
                  <a:pt x="10602416" y="10143742"/>
                  <a:pt x="10556128" y="10148416"/>
                </a:cubicBezTo>
                <a:cubicBezTo>
                  <a:pt x="10509840" y="10153090"/>
                  <a:pt x="10463552" y="10139068"/>
                  <a:pt x="10458923" y="10115697"/>
                </a:cubicBezTo>
                <a:cubicBezTo>
                  <a:pt x="10458923" y="10098169"/>
                  <a:pt x="10477150" y="10078012"/>
                  <a:pt x="10503838" y="10067057"/>
                </a:cubicBezTo>
                <a:close/>
                <a:moveTo>
                  <a:pt x="17404432" y="7944231"/>
                </a:moveTo>
                <a:cubicBezTo>
                  <a:pt x="17450508" y="7939535"/>
                  <a:pt x="17487370" y="7967711"/>
                  <a:pt x="17491977" y="8005277"/>
                </a:cubicBezTo>
                <a:cubicBezTo>
                  <a:pt x="17491976" y="8042844"/>
                  <a:pt x="17464331" y="8085107"/>
                  <a:pt x="17418256" y="8089802"/>
                </a:cubicBezTo>
                <a:cubicBezTo>
                  <a:pt x="17376785" y="8099194"/>
                  <a:pt x="17335316" y="8075714"/>
                  <a:pt x="17330710" y="8033452"/>
                </a:cubicBezTo>
                <a:cubicBezTo>
                  <a:pt x="17321496" y="7995885"/>
                  <a:pt x="17358356" y="7953624"/>
                  <a:pt x="17404432" y="7944231"/>
                </a:cubicBezTo>
                <a:close/>
                <a:moveTo>
                  <a:pt x="8929840" y="10549894"/>
                </a:moveTo>
                <a:cubicBezTo>
                  <a:pt x="8940741" y="10546596"/>
                  <a:pt x="8952869" y="10543664"/>
                  <a:pt x="8965574" y="10541319"/>
                </a:cubicBezTo>
                <a:cubicBezTo>
                  <a:pt x="9011775" y="10531938"/>
                  <a:pt x="9053356" y="10536629"/>
                  <a:pt x="9057976" y="10550700"/>
                </a:cubicBezTo>
                <a:cubicBezTo>
                  <a:pt x="9062596" y="10569462"/>
                  <a:pt x="9025635" y="10588224"/>
                  <a:pt x="8974814" y="10592915"/>
                </a:cubicBezTo>
                <a:cubicBezTo>
                  <a:pt x="8928613" y="10602296"/>
                  <a:pt x="8887032" y="10592915"/>
                  <a:pt x="8882412" y="10583534"/>
                </a:cubicBezTo>
                <a:cubicBezTo>
                  <a:pt x="8875482" y="10572980"/>
                  <a:pt x="8897139" y="10559788"/>
                  <a:pt x="8929840" y="10549894"/>
                </a:cubicBezTo>
                <a:close/>
                <a:moveTo>
                  <a:pt x="19006920" y="7442244"/>
                </a:moveTo>
                <a:cubicBezTo>
                  <a:pt x="19016006" y="7440281"/>
                  <a:pt x="19026393" y="7439699"/>
                  <a:pt x="19037933" y="7440862"/>
                </a:cubicBezTo>
                <a:cubicBezTo>
                  <a:pt x="19079479" y="7445518"/>
                  <a:pt x="19111794" y="7473443"/>
                  <a:pt x="19116410" y="7501370"/>
                </a:cubicBezTo>
                <a:cubicBezTo>
                  <a:pt x="19121026" y="7529297"/>
                  <a:pt x="19093329" y="7552569"/>
                  <a:pt x="19051783" y="7547914"/>
                </a:cubicBezTo>
                <a:cubicBezTo>
                  <a:pt x="19005621" y="7547914"/>
                  <a:pt x="18964073" y="7515334"/>
                  <a:pt x="18964074" y="7487407"/>
                </a:cubicBezTo>
                <a:cubicBezTo>
                  <a:pt x="18964074" y="7473443"/>
                  <a:pt x="18970998" y="7460644"/>
                  <a:pt x="18983694" y="7451916"/>
                </a:cubicBezTo>
                <a:cubicBezTo>
                  <a:pt x="18990041" y="7447552"/>
                  <a:pt x="18997830" y="7444207"/>
                  <a:pt x="19006920" y="7442244"/>
                </a:cubicBezTo>
                <a:close/>
                <a:moveTo>
                  <a:pt x="8230906" y="10755384"/>
                </a:moveTo>
                <a:cubicBezTo>
                  <a:pt x="8241456" y="10752774"/>
                  <a:pt x="8253390" y="10750744"/>
                  <a:pt x="8266196" y="10749585"/>
                </a:cubicBezTo>
                <a:cubicBezTo>
                  <a:pt x="8317423" y="10740307"/>
                  <a:pt x="8363992" y="10744946"/>
                  <a:pt x="8373306" y="10758863"/>
                </a:cubicBezTo>
                <a:cubicBezTo>
                  <a:pt x="8377963" y="10772780"/>
                  <a:pt x="8340707" y="10791335"/>
                  <a:pt x="8289480" y="10800613"/>
                </a:cubicBezTo>
                <a:cubicBezTo>
                  <a:pt x="8238255" y="10805252"/>
                  <a:pt x="8191685" y="10800613"/>
                  <a:pt x="8187029" y="10786697"/>
                </a:cubicBezTo>
                <a:cubicBezTo>
                  <a:pt x="8180042" y="10776259"/>
                  <a:pt x="8199253" y="10763212"/>
                  <a:pt x="8230906" y="10755384"/>
                </a:cubicBezTo>
                <a:close/>
                <a:moveTo>
                  <a:pt x="19846493" y="7176272"/>
                </a:moveTo>
                <a:cubicBezTo>
                  <a:pt x="19857539" y="7170582"/>
                  <a:pt x="19873818" y="7168307"/>
                  <a:pt x="19892421" y="7168306"/>
                </a:cubicBezTo>
                <a:cubicBezTo>
                  <a:pt x="19934281" y="7172859"/>
                  <a:pt x="19971489" y="7181961"/>
                  <a:pt x="19971490" y="7209267"/>
                </a:cubicBezTo>
                <a:cubicBezTo>
                  <a:pt x="19976141" y="7236574"/>
                  <a:pt x="19948234" y="7268432"/>
                  <a:pt x="19906374" y="7268432"/>
                </a:cubicBezTo>
                <a:cubicBezTo>
                  <a:pt x="19869166" y="7268432"/>
                  <a:pt x="19836609" y="7232023"/>
                  <a:pt x="19831958" y="7204716"/>
                </a:cubicBezTo>
                <a:cubicBezTo>
                  <a:pt x="19829633" y="7191062"/>
                  <a:pt x="19835447" y="7181960"/>
                  <a:pt x="19846493" y="7176272"/>
                </a:cubicBezTo>
                <a:close/>
                <a:moveTo>
                  <a:pt x="12661512" y="9385592"/>
                </a:moveTo>
                <a:cubicBezTo>
                  <a:pt x="12702981" y="9376452"/>
                  <a:pt x="12739842" y="9408443"/>
                  <a:pt x="12749058" y="9458716"/>
                </a:cubicBezTo>
                <a:cubicBezTo>
                  <a:pt x="12753665" y="9513559"/>
                  <a:pt x="12721411" y="9563832"/>
                  <a:pt x="12679943" y="9572972"/>
                </a:cubicBezTo>
                <a:cubicBezTo>
                  <a:pt x="12633866" y="9582113"/>
                  <a:pt x="12592399" y="9545551"/>
                  <a:pt x="12587791" y="9495278"/>
                </a:cubicBezTo>
                <a:cubicBezTo>
                  <a:pt x="12583182" y="9440435"/>
                  <a:pt x="12615436" y="9394733"/>
                  <a:pt x="12661512" y="9385592"/>
                </a:cubicBezTo>
                <a:close/>
                <a:moveTo>
                  <a:pt x="8398478" y="10684276"/>
                </a:moveTo>
                <a:cubicBezTo>
                  <a:pt x="8408988" y="10681449"/>
                  <a:pt x="8420876" y="10678840"/>
                  <a:pt x="8433633" y="10676521"/>
                </a:cubicBezTo>
                <a:cubicBezTo>
                  <a:pt x="8480022" y="10667243"/>
                  <a:pt x="8526412" y="10671881"/>
                  <a:pt x="8535690" y="10685798"/>
                </a:cubicBezTo>
                <a:cubicBezTo>
                  <a:pt x="8540327" y="10699715"/>
                  <a:pt x="8503217" y="10718271"/>
                  <a:pt x="8452188" y="10722909"/>
                </a:cubicBezTo>
                <a:cubicBezTo>
                  <a:pt x="8405799" y="10732187"/>
                  <a:pt x="8359409" y="10727549"/>
                  <a:pt x="8354770" y="10713632"/>
                </a:cubicBezTo>
                <a:cubicBezTo>
                  <a:pt x="8347812" y="10703194"/>
                  <a:pt x="8366948" y="10692757"/>
                  <a:pt x="8398478" y="10684276"/>
                </a:cubicBezTo>
                <a:close/>
                <a:moveTo>
                  <a:pt x="14998084" y="8653162"/>
                </a:moveTo>
                <a:cubicBezTo>
                  <a:pt x="15040211" y="8648523"/>
                  <a:pt x="15087019" y="8690273"/>
                  <a:pt x="15087019" y="8750580"/>
                </a:cubicBezTo>
                <a:cubicBezTo>
                  <a:pt x="15091699" y="8810887"/>
                  <a:pt x="15058935" y="8861915"/>
                  <a:pt x="15012128" y="8871193"/>
                </a:cubicBezTo>
                <a:cubicBezTo>
                  <a:pt x="14970000" y="8875832"/>
                  <a:pt x="14927873" y="8838720"/>
                  <a:pt x="14923192" y="8778414"/>
                </a:cubicBezTo>
                <a:cubicBezTo>
                  <a:pt x="14918512" y="8718107"/>
                  <a:pt x="14951277" y="8662439"/>
                  <a:pt x="14998084" y="8653162"/>
                </a:cubicBezTo>
                <a:close/>
                <a:moveTo>
                  <a:pt x="9094720" y="10466582"/>
                </a:moveTo>
                <a:cubicBezTo>
                  <a:pt x="9104671" y="10463321"/>
                  <a:pt x="9115712" y="10460421"/>
                  <a:pt x="9127336" y="10458102"/>
                </a:cubicBezTo>
                <a:cubicBezTo>
                  <a:pt x="9178472" y="10453463"/>
                  <a:pt x="9220312" y="10458102"/>
                  <a:pt x="9224961" y="10472019"/>
                </a:cubicBezTo>
                <a:cubicBezTo>
                  <a:pt x="9224961" y="10485936"/>
                  <a:pt x="9187771" y="10504491"/>
                  <a:pt x="9141281" y="10509130"/>
                </a:cubicBezTo>
                <a:cubicBezTo>
                  <a:pt x="9090143" y="10518408"/>
                  <a:pt x="9048303" y="10513769"/>
                  <a:pt x="9048303" y="10499852"/>
                </a:cubicBezTo>
                <a:cubicBezTo>
                  <a:pt x="9044816" y="10489415"/>
                  <a:pt x="9064865" y="10476368"/>
                  <a:pt x="9094720" y="10466582"/>
                </a:cubicBezTo>
                <a:close/>
                <a:moveTo>
                  <a:pt x="9622180" y="10304081"/>
                </a:moveTo>
                <a:cubicBezTo>
                  <a:pt x="9632089" y="10300403"/>
                  <a:pt x="9643082" y="10297229"/>
                  <a:pt x="9654655" y="10294921"/>
                </a:cubicBezTo>
                <a:cubicBezTo>
                  <a:pt x="9700943" y="10285688"/>
                  <a:pt x="9742601" y="10294921"/>
                  <a:pt x="9747231" y="10313386"/>
                </a:cubicBezTo>
                <a:cubicBezTo>
                  <a:pt x="9747230" y="10331852"/>
                  <a:pt x="9714830" y="10350317"/>
                  <a:pt x="9668540" y="10359549"/>
                </a:cubicBezTo>
                <a:cubicBezTo>
                  <a:pt x="9622252" y="10364166"/>
                  <a:pt x="9575964" y="10359549"/>
                  <a:pt x="9575964" y="10341084"/>
                </a:cubicBezTo>
                <a:cubicBezTo>
                  <a:pt x="9572494" y="10330697"/>
                  <a:pt x="9592455" y="10315117"/>
                  <a:pt x="9622180" y="10304081"/>
                </a:cubicBezTo>
                <a:close/>
                <a:moveTo>
                  <a:pt x="7537576" y="10942850"/>
                </a:moveTo>
                <a:cubicBezTo>
                  <a:pt x="7548098" y="10939588"/>
                  <a:pt x="7559918" y="10936690"/>
                  <a:pt x="7572603" y="10934369"/>
                </a:cubicBezTo>
                <a:cubicBezTo>
                  <a:pt x="7627954" y="10929731"/>
                  <a:pt x="7674080" y="10943648"/>
                  <a:pt x="7678693" y="10957564"/>
                </a:cubicBezTo>
                <a:cubicBezTo>
                  <a:pt x="7687918" y="10971481"/>
                  <a:pt x="7646405" y="10985397"/>
                  <a:pt x="7591053" y="10990036"/>
                </a:cubicBezTo>
                <a:cubicBezTo>
                  <a:pt x="7540315" y="10994676"/>
                  <a:pt x="7498801" y="10990036"/>
                  <a:pt x="7489576" y="10976119"/>
                </a:cubicBezTo>
                <a:cubicBezTo>
                  <a:pt x="7486116" y="10965683"/>
                  <a:pt x="7506008" y="10952634"/>
                  <a:pt x="7537576" y="10942850"/>
                </a:cubicBezTo>
                <a:close/>
                <a:moveTo>
                  <a:pt x="11060767" y="9857358"/>
                </a:moveTo>
                <a:cubicBezTo>
                  <a:pt x="11107574" y="9852719"/>
                  <a:pt x="11145020" y="9875914"/>
                  <a:pt x="11149700" y="9908387"/>
                </a:cubicBezTo>
                <a:cubicBezTo>
                  <a:pt x="11154381" y="9940858"/>
                  <a:pt x="11121616" y="9973332"/>
                  <a:pt x="11074809" y="9977971"/>
                </a:cubicBezTo>
                <a:cubicBezTo>
                  <a:pt x="11028002" y="9982610"/>
                  <a:pt x="10990556" y="9959415"/>
                  <a:pt x="10985874" y="9931582"/>
                </a:cubicBezTo>
                <a:cubicBezTo>
                  <a:pt x="10981195" y="9899109"/>
                  <a:pt x="11013960" y="9866636"/>
                  <a:pt x="11060767" y="9857358"/>
                </a:cubicBezTo>
                <a:close/>
                <a:moveTo>
                  <a:pt x="20346888" y="6993399"/>
                </a:moveTo>
                <a:cubicBezTo>
                  <a:pt x="20351488" y="6991955"/>
                  <a:pt x="20354651" y="6994265"/>
                  <a:pt x="20355801" y="7001197"/>
                </a:cubicBezTo>
                <a:cubicBezTo>
                  <a:pt x="20360401" y="7024303"/>
                  <a:pt x="20332800" y="7112105"/>
                  <a:pt x="20295996" y="7186043"/>
                </a:cubicBezTo>
                <a:cubicBezTo>
                  <a:pt x="20263794" y="7250738"/>
                  <a:pt x="20231591" y="7273844"/>
                  <a:pt x="20226991" y="7250739"/>
                </a:cubicBezTo>
                <a:cubicBezTo>
                  <a:pt x="20222390" y="7223013"/>
                  <a:pt x="20245392" y="7153696"/>
                  <a:pt x="20282195" y="7084377"/>
                </a:cubicBezTo>
                <a:cubicBezTo>
                  <a:pt x="20306347" y="7035855"/>
                  <a:pt x="20333087" y="6997731"/>
                  <a:pt x="20346888" y="6993399"/>
                </a:cubicBezTo>
                <a:close/>
                <a:moveTo>
                  <a:pt x="17024042" y="8013739"/>
                </a:moveTo>
                <a:cubicBezTo>
                  <a:pt x="17065701" y="8004480"/>
                  <a:pt x="17107359" y="8027624"/>
                  <a:pt x="17111989" y="8069284"/>
                </a:cubicBezTo>
                <a:cubicBezTo>
                  <a:pt x="17121247" y="8110943"/>
                  <a:pt x="17088844" y="8152603"/>
                  <a:pt x="17047184" y="8166489"/>
                </a:cubicBezTo>
                <a:cubicBezTo>
                  <a:pt x="17000896" y="8180376"/>
                  <a:pt x="16954610" y="8147974"/>
                  <a:pt x="16949979" y="8106314"/>
                </a:cubicBezTo>
                <a:cubicBezTo>
                  <a:pt x="16945353" y="8064655"/>
                  <a:pt x="16977753" y="8022995"/>
                  <a:pt x="17024042" y="8013739"/>
                </a:cubicBezTo>
                <a:close/>
                <a:moveTo>
                  <a:pt x="10173080" y="10119265"/>
                </a:moveTo>
                <a:cubicBezTo>
                  <a:pt x="10223995" y="10109794"/>
                  <a:pt x="10265656" y="10119265"/>
                  <a:pt x="10270284" y="10142944"/>
                </a:cubicBezTo>
                <a:cubicBezTo>
                  <a:pt x="10274912" y="10166622"/>
                  <a:pt x="10242512" y="10185564"/>
                  <a:pt x="10196223" y="10195036"/>
                </a:cubicBezTo>
                <a:cubicBezTo>
                  <a:pt x="10145306" y="10204507"/>
                  <a:pt x="10103648" y="10190300"/>
                  <a:pt x="10099018" y="10171357"/>
                </a:cubicBezTo>
                <a:cubicBezTo>
                  <a:pt x="10099018" y="10152415"/>
                  <a:pt x="10131420" y="10128737"/>
                  <a:pt x="10173080" y="10119265"/>
                </a:cubicBezTo>
                <a:close/>
                <a:moveTo>
                  <a:pt x="8564012" y="10611697"/>
                </a:moveTo>
                <a:cubicBezTo>
                  <a:pt x="8574703" y="10609193"/>
                  <a:pt x="8586711" y="10607189"/>
                  <a:pt x="8599598" y="10606044"/>
                </a:cubicBezTo>
                <a:cubicBezTo>
                  <a:pt x="8651145" y="10596885"/>
                  <a:pt x="8693320" y="10596885"/>
                  <a:pt x="8698006" y="10610624"/>
                </a:cubicBezTo>
                <a:cubicBezTo>
                  <a:pt x="8702693" y="10624362"/>
                  <a:pt x="8665204" y="10638100"/>
                  <a:pt x="8613657" y="10647259"/>
                </a:cubicBezTo>
                <a:cubicBezTo>
                  <a:pt x="8566795" y="10656418"/>
                  <a:pt x="8524620" y="10651839"/>
                  <a:pt x="8515248" y="10638100"/>
                </a:cubicBezTo>
                <a:cubicBezTo>
                  <a:pt x="8511733" y="10631231"/>
                  <a:pt x="8531942" y="10619210"/>
                  <a:pt x="8564012" y="10611697"/>
                </a:cubicBezTo>
                <a:close/>
                <a:moveTo>
                  <a:pt x="12296553" y="9463298"/>
                </a:moveTo>
                <a:cubicBezTo>
                  <a:pt x="12342841" y="9449516"/>
                  <a:pt x="12384500" y="9481674"/>
                  <a:pt x="12389129" y="9532208"/>
                </a:cubicBezTo>
                <a:cubicBezTo>
                  <a:pt x="12393758" y="9578148"/>
                  <a:pt x="12365985" y="9624088"/>
                  <a:pt x="12324326" y="9633276"/>
                </a:cubicBezTo>
                <a:cubicBezTo>
                  <a:pt x="12278039" y="9647058"/>
                  <a:pt x="12236378" y="9614900"/>
                  <a:pt x="12227121" y="9568960"/>
                </a:cubicBezTo>
                <a:cubicBezTo>
                  <a:pt x="12217863" y="9523020"/>
                  <a:pt x="12250265" y="9472486"/>
                  <a:pt x="12296553" y="9463298"/>
                </a:cubicBezTo>
                <a:close/>
                <a:moveTo>
                  <a:pt x="7706861" y="10868790"/>
                </a:moveTo>
                <a:cubicBezTo>
                  <a:pt x="7717879" y="10865971"/>
                  <a:pt x="7730056" y="10863434"/>
                  <a:pt x="7742813" y="10861179"/>
                </a:cubicBezTo>
                <a:cubicBezTo>
                  <a:pt x="7793841" y="10856669"/>
                  <a:pt x="7835591" y="10865689"/>
                  <a:pt x="7840231" y="10879219"/>
                </a:cubicBezTo>
                <a:cubicBezTo>
                  <a:pt x="7844870" y="10897260"/>
                  <a:pt x="7807758" y="10915301"/>
                  <a:pt x="7756729" y="10919811"/>
                </a:cubicBezTo>
                <a:cubicBezTo>
                  <a:pt x="7710340" y="10924321"/>
                  <a:pt x="7659312" y="10915300"/>
                  <a:pt x="7654673" y="10901770"/>
                </a:cubicBezTo>
                <a:cubicBezTo>
                  <a:pt x="7651193" y="10888240"/>
                  <a:pt x="7673808" y="10877246"/>
                  <a:pt x="7706861" y="10868790"/>
                </a:cubicBezTo>
                <a:close/>
                <a:moveTo>
                  <a:pt x="21103252" y="6746706"/>
                </a:moveTo>
                <a:cubicBezTo>
                  <a:pt x="21107666" y="6743534"/>
                  <a:pt x="21109982" y="6745264"/>
                  <a:pt x="21109981" y="6752181"/>
                </a:cubicBezTo>
                <a:cubicBezTo>
                  <a:pt x="21049785" y="6867466"/>
                  <a:pt x="20994221" y="6982749"/>
                  <a:pt x="20938657" y="7098032"/>
                </a:cubicBezTo>
                <a:cubicBezTo>
                  <a:pt x="20915505" y="7148757"/>
                  <a:pt x="20901614" y="7176426"/>
                  <a:pt x="20901614" y="7167204"/>
                </a:cubicBezTo>
                <a:cubicBezTo>
                  <a:pt x="20901613" y="7144146"/>
                  <a:pt x="20947918" y="7028862"/>
                  <a:pt x="21012743" y="6899744"/>
                </a:cubicBezTo>
                <a:cubicBezTo>
                  <a:pt x="21057890" y="6809824"/>
                  <a:pt x="21090012" y="6756217"/>
                  <a:pt x="21103252" y="6746706"/>
                </a:cubicBezTo>
                <a:close/>
                <a:moveTo>
                  <a:pt x="17918011" y="7725248"/>
                </a:moveTo>
                <a:cubicBezTo>
                  <a:pt x="17927623" y="7721408"/>
                  <a:pt x="17938400" y="7718798"/>
                  <a:pt x="17950051" y="7717639"/>
                </a:cubicBezTo>
                <a:cubicBezTo>
                  <a:pt x="17991995" y="7717638"/>
                  <a:pt x="18029278" y="7740833"/>
                  <a:pt x="18033939" y="7773305"/>
                </a:cubicBezTo>
                <a:cubicBezTo>
                  <a:pt x="18038600" y="7810417"/>
                  <a:pt x="18005976" y="7842891"/>
                  <a:pt x="17959372" y="7842891"/>
                </a:cubicBezTo>
                <a:cubicBezTo>
                  <a:pt x="17912767" y="7847530"/>
                  <a:pt x="17875484" y="7824335"/>
                  <a:pt x="17870823" y="7787222"/>
                </a:cubicBezTo>
                <a:cubicBezTo>
                  <a:pt x="17870825" y="7759389"/>
                  <a:pt x="17889173" y="7736773"/>
                  <a:pt x="17918011" y="7725248"/>
                </a:cubicBezTo>
                <a:close/>
                <a:moveTo>
                  <a:pt x="18460577" y="7557327"/>
                </a:moveTo>
                <a:cubicBezTo>
                  <a:pt x="18469636" y="7554271"/>
                  <a:pt x="18480074" y="7552567"/>
                  <a:pt x="18491673" y="7552567"/>
                </a:cubicBezTo>
                <a:cubicBezTo>
                  <a:pt x="18533423" y="7552567"/>
                  <a:pt x="18570533" y="7579844"/>
                  <a:pt x="18575172" y="7607122"/>
                </a:cubicBezTo>
                <a:cubicBezTo>
                  <a:pt x="18579813" y="7638946"/>
                  <a:pt x="18547339" y="7666222"/>
                  <a:pt x="18505589" y="7666222"/>
                </a:cubicBezTo>
                <a:cubicBezTo>
                  <a:pt x="18463838" y="7666222"/>
                  <a:pt x="18426727" y="7643492"/>
                  <a:pt x="18422086" y="7611669"/>
                </a:cubicBezTo>
                <a:cubicBezTo>
                  <a:pt x="18418608" y="7587800"/>
                  <a:pt x="18433395" y="7566490"/>
                  <a:pt x="18460577" y="7557327"/>
                </a:cubicBezTo>
                <a:close/>
                <a:moveTo>
                  <a:pt x="9262203" y="10382118"/>
                </a:moveTo>
                <a:cubicBezTo>
                  <a:pt x="9272185" y="10378820"/>
                  <a:pt x="9283177" y="10375888"/>
                  <a:pt x="9294749" y="10373543"/>
                </a:cubicBezTo>
                <a:cubicBezTo>
                  <a:pt x="9341037" y="10364162"/>
                  <a:pt x="9382697" y="10368853"/>
                  <a:pt x="9382698" y="10382924"/>
                </a:cubicBezTo>
                <a:cubicBezTo>
                  <a:pt x="9387326" y="10396996"/>
                  <a:pt x="9350295" y="10415758"/>
                  <a:pt x="9308636" y="10425139"/>
                </a:cubicBezTo>
                <a:cubicBezTo>
                  <a:pt x="9262348" y="10434520"/>
                  <a:pt x="9216059" y="10429830"/>
                  <a:pt x="9211431" y="10415758"/>
                </a:cubicBezTo>
                <a:cubicBezTo>
                  <a:pt x="9211430" y="10405204"/>
                  <a:pt x="9232260" y="10392012"/>
                  <a:pt x="9262203" y="10382118"/>
                </a:cubicBezTo>
                <a:close/>
                <a:moveTo>
                  <a:pt x="19170552" y="7327847"/>
                </a:moveTo>
                <a:cubicBezTo>
                  <a:pt x="19179099" y="7326537"/>
                  <a:pt x="19188738" y="7326828"/>
                  <a:pt x="19199255" y="7329156"/>
                </a:cubicBezTo>
                <a:cubicBezTo>
                  <a:pt x="19241322" y="7333810"/>
                  <a:pt x="19278715" y="7361736"/>
                  <a:pt x="19283389" y="7389663"/>
                </a:cubicBezTo>
                <a:cubicBezTo>
                  <a:pt x="19283389" y="7417590"/>
                  <a:pt x="19250670" y="7436207"/>
                  <a:pt x="19208603" y="7431553"/>
                </a:cubicBezTo>
                <a:cubicBezTo>
                  <a:pt x="19166536" y="7422244"/>
                  <a:pt x="19133816" y="7398973"/>
                  <a:pt x="19129143" y="7371045"/>
                </a:cubicBezTo>
                <a:cubicBezTo>
                  <a:pt x="19129143" y="7357082"/>
                  <a:pt x="19136154" y="7344282"/>
                  <a:pt x="19148423" y="7336137"/>
                </a:cubicBezTo>
                <a:cubicBezTo>
                  <a:pt x="19154559" y="7332065"/>
                  <a:pt x="19162009" y="7329157"/>
                  <a:pt x="19170552" y="7327847"/>
                </a:cubicBezTo>
                <a:close/>
                <a:moveTo>
                  <a:pt x="8734052" y="10535867"/>
                </a:moveTo>
                <a:cubicBezTo>
                  <a:pt x="8743854" y="10532719"/>
                  <a:pt x="8754730" y="10529857"/>
                  <a:pt x="8766179" y="10527567"/>
                </a:cubicBezTo>
                <a:cubicBezTo>
                  <a:pt x="8816553" y="10518408"/>
                  <a:pt x="8857768" y="10522987"/>
                  <a:pt x="8857768" y="10536726"/>
                </a:cubicBezTo>
                <a:cubicBezTo>
                  <a:pt x="8862348" y="10545885"/>
                  <a:pt x="8825712" y="10564203"/>
                  <a:pt x="8775338" y="10573361"/>
                </a:cubicBezTo>
                <a:cubicBezTo>
                  <a:pt x="8729543" y="10577941"/>
                  <a:pt x="8688327" y="10577941"/>
                  <a:pt x="8688327" y="10564203"/>
                </a:cubicBezTo>
                <a:cubicBezTo>
                  <a:pt x="8684893" y="10557333"/>
                  <a:pt x="8704642" y="10545312"/>
                  <a:pt x="8734052" y="10535867"/>
                </a:cubicBezTo>
                <a:close/>
                <a:moveTo>
                  <a:pt x="7843324" y="10808346"/>
                </a:moveTo>
                <a:cubicBezTo>
                  <a:pt x="7858401" y="10802547"/>
                  <a:pt x="7880436" y="10797908"/>
                  <a:pt x="7905950" y="10795589"/>
                </a:cubicBezTo>
                <a:cubicBezTo>
                  <a:pt x="7956978" y="10786311"/>
                  <a:pt x="8003368" y="10790950"/>
                  <a:pt x="8008007" y="10804867"/>
                </a:cubicBezTo>
                <a:cubicBezTo>
                  <a:pt x="8012646" y="10818783"/>
                  <a:pt x="7975534" y="10837339"/>
                  <a:pt x="7924506" y="10841978"/>
                </a:cubicBezTo>
                <a:cubicBezTo>
                  <a:pt x="7873477" y="10851256"/>
                  <a:pt x="7827088" y="10841978"/>
                  <a:pt x="7822449" y="10828061"/>
                </a:cubicBezTo>
                <a:cubicBezTo>
                  <a:pt x="7820129" y="10821103"/>
                  <a:pt x="7828248" y="10814144"/>
                  <a:pt x="7843324" y="10808346"/>
                </a:cubicBezTo>
                <a:close/>
                <a:moveTo>
                  <a:pt x="9784764" y="10208793"/>
                </a:moveTo>
                <a:cubicBezTo>
                  <a:pt x="9794717" y="10205079"/>
                  <a:pt x="9805758" y="10201875"/>
                  <a:pt x="9817380" y="10199545"/>
                </a:cubicBezTo>
                <a:cubicBezTo>
                  <a:pt x="9863868" y="10185563"/>
                  <a:pt x="9905709" y="10194884"/>
                  <a:pt x="9910357" y="10208866"/>
                </a:cubicBezTo>
                <a:cubicBezTo>
                  <a:pt x="9915006" y="10227508"/>
                  <a:pt x="9877816" y="10250810"/>
                  <a:pt x="9831327" y="10260131"/>
                </a:cubicBezTo>
                <a:cubicBezTo>
                  <a:pt x="9784838" y="10269452"/>
                  <a:pt x="9742997" y="10264792"/>
                  <a:pt x="9738348" y="10246150"/>
                </a:cubicBezTo>
                <a:cubicBezTo>
                  <a:pt x="9734861" y="10235664"/>
                  <a:pt x="9754910" y="10219934"/>
                  <a:pt x="9784764" y="10208793"/>
                </a:cubicBezTo>
                <a:close/>
                <a:moveTo>
                  <a:pt x="10699977" y="9926756"/>
                </a:moveTo>
                <a:cubicBezTo>
                  <a:pt x="10741636" y="9917664"/>
                  <a:pt x="10783296" y="9931303"/>
                  <a:pt x="10787924" y="9958580"/>
                </a:cubicBezTo>
                <a:cubicBezTo>
                  <a:pt x="10797183" y="9985857"/>
                  <a:pt x="10760151" y="10017681"/>
                  <a:pt x="10718493" y="10022227"/>
                </a:cubicBezTo>
                <a:cubicBezTo>
                  <a:pt x="10672205" y="10031319"/>
                  <a:pt x="10630544" y="10013134"/>
                  <a:pt x="10625916" y="9990403"/>
                </a:cubicBezTo>
                <a:cubicBezTo>
                  <a:pt x="10621288" y="9963126"/>
                  <a:pt x="10653689" y="9935849"/>
                  <a:pt x="10699977" y="9926756"/>
                </a:cubicBezTo>
                <a:close/>
                <a:moveTo>
                  <a:pt x="14629178" y="8712695"/>
                </a:moveTo>
                <a:cubicBezTo>
                  <a:pt x="14670838" y="8708056"/>
                  <a:pt x="14712496" y="8749806"/>
                  <a:pt x="14717125" y="8810113"/>
                </a:cubicBezTo>
                <a:cubicBezTo>
                  <a:pt x="14726382" y="8870419"/>
                  <a:pt x="14693981" y="8926087"/>
                  <a:pt x="14647693" y="8930726"/>
                </a:cubicBezTo>
                <a:cubicBezTo>
                  <a:pt x="14601405" y="8935365"/>
                  <a:pt x="14564374" y="8893614"/>
                  <a:pt x="14559745" y="8833308"/>
                </a:cubicBezTo>
                <a:cubicBezTo>
                  <a:pt x="14550488" y="8773001"/>
                  <a:pt x="14582889" y="8712695"/>
                  <a:pt x="14629178" y="8712695"/>
                </a:cubicBezTo>
                <a:close/>
                <a:moveTo>
                  <a:pt x="16649188" y="8089451"/>
                </a:moveTo>
                <a:cubicBezTo>
                  <a:pt x="16695793" y="8080250"/>
                  <a:pt x="16733077" y="8107852"/>
                  <a:pt x="16737738" y="8153856"/>
                </a:cubicBezTo>
                <a:cubicBezTo>
                  <a:pt x="16742398" y="8195258"/>
                  <a:pt x="16714435" y="8241260"/>
                  <a:pt x="16667831" y="8250462"/>
                </a:cubicBezTo>
                <a:cubicBezTo>
                  <a:pt x="16625886" y="8264263"/>
                  <a:pt x="16579281" y="8232061"/>
                  <a:pt x="16574623" y="8186057"/>
                </a:cubicBezTo>
                <a:cubicBezTo>
                  <a:pt x="16574622" y="8140054"/>
                  <a:pt x="16607246" y="8098651"/>
                  <a:pt x="16649188" y="8089451"/>
                </a:cubicBezTo>
                <a:close/>
                <a:moveTo>
                  <a:pt x="11940236" y="9537248"/>
                </a:moveTo>
                <a:cubicBezTo>
                  <a:pt x="11987044" y="9527991"/>
                  <a:pt x="12029172" y="9560392"/>
                  <a:pt x="12029171" y="9606681"/>
                </a:cubicBezTo>
                <a:cubicBezTo>
                  <a:pt x="12033853" y="9648340"/>
                  <a:pt x="12001086" y="9690000"/>
                  <a:pt x="11958959" y="9694628"/>
                </a:cubicBezTo>
                <a:cubicBezTo>
                  <a:pt x="11912152" y="9703886"/>
                  <a:pt x="11870025" y="9676113"/>
                  <a:pt x="11865344" y="9629825"/>
                </a:cubicBezTo>
                <a:cubicBezTo>
                  <a:pt x="11860663" y="9588165"/>
                  <a:pt x="11893429" y="9546506"/>
                  <a:pt x="11940236" y="9537248"/>
                </a:cubicBezTo>
                <a:close/>
                <a:moveTo>
                  <a:pt x="8010419" y="10743858"/>
                </a:moveTo>
                <a:cubicBezTo>
                  <a:pt x="8024855" y="10737938"/>
                  <a:pt x="8045647" y="10733202"/>
                  <a:pt x="8068748" y="10730835"/>
                </a:cubicBezTo>
                <a:cubicBezTo>
                  <a:pt x="8119569" y="10721363"/>
                  <a:pt x="8165769" y="10726099"/>
                  <a:pt x="8170390" y="10735570"/>
                </a:cubicBezTo>
                <a:cubicBezTo>
                  <a:pt x="8175009" y="10749777"/>
                  <a:pt x="8138049" y="10768720"/>
                  <a:pt x="8087228" y="10773456"/>
                </a:cubicBezTo>
                <a:cubicBezTo>
                  <a:pt x="8041027" y="10778191"/>
                  <a:pt x="7999446" y="10773455"/>
                  <a:pt x="7990205" y="10763984"/>
                </a:cubicBezTo>
                <a:cubicBezTo>
                  <a:pt x="7987896" y="10756880"/>
                  <a:pt x="7995981" y="10749777"/>
                  <a:pt x="8010419" y="10743858"/>
                </a:cubicBezTo>
                <a:close/>
                <a:moveTo>
                  <a:pt x="8896414" y="10461970"/>
                </a:moveTo>
                <a:cubicBezTo>
                  <a:pt x="8906217" y="10458822"/>
                  <a:pt x="8917093" y="10455960"/>
                  <a:pt x="8928542" y="10453670"/>
                </a:cubicBezTo>
                <a:cubicBezTo>
                  <a:pt x="8974337" y="10439932"/>
                  <a:pt x="9015552" y="10444511"/>
                  <a:pt x="9020132" y="10453670"/>
                </a:cubicBezTo>
                <a:cubicBezTo>
                  <a:pt x="9024711" y="10467408"/>
                  <a:pt x="8988075" y="10485726"/>
                  <a:pt x="8942280" y="10494885"/>
                </a:cubicBezTo>
                <a:cubicBezTo>
                  <a:pt x="8901065" y="10499465"/>
                  <a:pt x="8859850" y="10499465"/>
                  <a:pt x="8850690" y="10490305"/>
                </a:cubicBezTo>
                <a:cubicBezTo>
                  <a:pt x="8847256" y="10483436"/>
                  <a:pt x="8867005" y="10471415"/>
                  <a:pt x="8896414" y="10461970"/>
                </a:cubicBezTo>
                <a:close/>
                <a:moveTo>
                  <a:pt x="21049271" y="6723736"/>
                </a:moveTo>
                <a:cubicBezTo>
                  <a:pt x="21058566" y="6723735"/>
                  <a:pt x="21026033" y="6811797"/>
                  <a:pt x="20970265" y="6927669"/>
                </a:cubicBezTo>
                <a:cubicBezTo>
                  <a:pt x="20909849" y="7048176"/>
                  <a:pt x="20854080" y="7154778"/>
                  <a:pt x="20849433" y="7150143"/>
                </a:cubicBezTo>
                <a:cubicBezTo>
                  <a:pt x="20844784" y="7140874"/>
                  <a:pt x="20881964" y="7038907"/>
                  <a:pt x="20937734" y="6923034"/>
                </a:cubicBezTo>
                <a:cubicBezTo>
                  <a:pt x="20993502" y="6802529"/>
                  <a:pt x="21039976" y="6719100"/>
                  <a:pt x="21049271" y="6723736"/>
                </a:cubicBezTo>
                <a:close/>
                <a:moveTo>
                  <a:pt x="1466235" y="12743783"/>
                </a:moveTo>
                <a:cubicBezTo>
                  <a:pt x="1472470" y="12741795"/>
                  <a:pt x="1478625" y="12741345"/>
                  <a:pt x="1484620" y="12742316"/>
                </a:cubicBezTo>
                <a:cubicBezTo>
                  <a:pt x="1520581" y="12748147"/>
                  <a:pt x="1550730" y="12805147"/>
                  <a:pt x="1557620" y="12888056"/>
                </a:cubicBezTo>
                <a:cubicBezTo>
                  <a:pt x="1566809" y="12998600"/>
                  <a:pt x="1530056" y="13095329"/>
                  <a:pt x="1479523" y="13122965"/>
                </a:cubicBezTo>
                <a:cubicBezTo>
                  <a:pt x="1424394" y="13145994"/>
                  <a:pt x="1383048" y="13099934"/>
                  <a:pt x="1373860" y="12998600"/>
                </a:cubicBezTo>
                <a:cubicBezTo>
                  <a:pt x="1369267" y="12906479"/>
                  <a:pt x="1401424" y="12791327"/>
                  <a:pt x="1447364" y="12754479"/>
                </a:cubicBezTo>
                <a:cubicBezTo>
                  <a:pt x="1453682" y="12749298"/>
                  <a:pt x="1459998" y="12745772"/>
                  <a:pt x="1466235" y="12743783"/>
                </a:cubicBezTo>
                <a:close/>
                <a:moveTo>
                  <a:pt x="8203353" y="10668907"/>
                </a:moveTo>
                <a:cubicBezTo>
                  <a:pt x="8213894" y="10666059"/>
                  <a:pt x="8225734" y="10663429"/>
                  <a:pt x="8238438" y="10661092"/>
                </a:cubicBezTo>
                <a:cubicBezTo>
                  <a:pt x="8289259" y="10656418"/>
                  <a:pt x="8326219" y="10656418"/>
                  <a:pt x="8335460" y="10665766"/>
                </a:cubicBezTo>
                <a:cubicBezTo>
                  <a:pt x="8340080" y="10679789"/>
                  <a:pt x="8303119" y="10693811"/>
                  <a:pt x="8252298" y="10703160"/>
                </a:cubicBezTo>
                <a:cubicBezTo>
                  <a:pt x="8201477" y="10707834"/>
                  <a:pt x="8159896" y="10707834"/>
                  <a:pt x="8155276" y="10698486"/>
                </a:cubicBezTo>
                <a:cubicBezTo>
                  <a:pt x="8151811" y="10687969"/>
                  <a:pt x="8171735" y="10677452"/>
                  <a:pt x="8203353" y="10668907"/>
                </a:cubicBezTo>
                <a:close/>
                <a:moveTo>
                  <a:pt x="20572260" y="6862881"/>
                </a:moveTo>
                <a:cubicBezTo>
                  <a:pt x="20576886" y="6876770"/>
                  <a:pt x="20549127" y="6978621"/>
                  <a:pt x="20507488" y="7075844"/>
                </a:cubicBezTo>
                <a:cubicBezTo>
                  <a:pt x="20470476" y="7173067"/>
                  <a:pt x="20438091" y="7233252"/>
                  <a:pt x="20433464" y="7210105"/>
                </a:cubicBezTo>
                <a:cubicBezTo>
                  <a:pt x="20433464" y="7186956"/>
                  <a:pt x="20461223" y="7098992"/>
                  <a:pt x="20498234" y="7001771"/>
                </a:cubicBezTo>
                <a:cubicBezTo>
                  <a:pt x="20535247" y="6909178"/>
                  <a:pt x="20567633" y="6848991"/>
                  <a:pt x="20572260" y="6862881"/>
                </a:cubicBezTo>
                <a:close/>
                <a:moveTo>
                  <a:pt x="9422152" y="10292141"/>
                </a:moveTo>
                <a:cubicBezTo>
                  <a:pt x="9432104" y="10288573"/>
                  <a:pt x="9443145" y="10285434"/>
                  <a:pt x="9454767" y="10283151"/>
                </a:cubicBezTo>
                <a:cubicBezTo>
                  <a:pt x="9501256" y="10269451"/>
                  <a:pt x="9543096" y="10274018"/>
                  <a:pt x="9547745" y="10287717"/>
                </a:cubicBezTo>
                <a:cubicBezTo>
                  <a:pt x="9552394" y="10301416"/>
                  <a:pt x="9515203" y="10324249"/>
                  <a:pt x="9468714" y="10333382"/>
                </a:cubicBezTo>
                <a:cubicBezTo>
                  <a:pt x="9422225" y="10342515"/>
                  <a:pt x="9380385" y="10337949"/>
                  <a:pt x="9375736" y="10324249"/>
                </a:cubicBezTo>
                <a:cubicBezTo>
                  <a:pt x="9372249" y="10317399"/>
                  <a:pt x="9392297" y="10302844"/>
                  <a:pt x="9422152" y="10292141"/>
                </a:cubicBezTo>
                <a:close/>
                <a:moveTo>
                  <a:pt x="7179095" y="10973386"/>
                </a:moveTo>
                <a:cubicBezTo>
                  <a:pt x="7189387" y="10970829"/>
                  <a:pt x="7200538" y="10968785"/>
                  <a:pt x="7211974" y="10967616"/>
                </a:cubicBezTo>
                <a:cubicBezTo>
                  <a:pt x="7266869" y="10967617"/>
                  <a:pt x="7312614" y="10976965"/>
                  <a:pt x="7317189" y="10990987"/>
                </a:cubicBezTo>
                <a:cubicBezTo>
                  <a:pt x="7317189" y="11005009"/>
                  <a:pt x="7276018" y="11014358"/>
                  <a:pt x="7225698" y="11019032"/>
                </a:cubicBezTo>
                <a:cubicBezTo>
                  <a:pt x="7170803" y="11019033"/>
                  <a:pt x="7129632" y="11014357"/>
                  <a:pt x="7125058" y="11000335"/>
                </a:cubicBezTo>
                <a:cubicBezTo>
                  <a:pt x="7125058" y="10993325"/>
                  <a:pt x="7148216" y="10981054"/>
                  <a:pt x="7179095" y="10973386"/>
                </a:cubicBezTo>
                <a:close/>
                <a:moveTo>
                  <a:pt x="10340071" y="10000006"/>
                </a:moveTo>
                <a:cubicBezTo>
                  <a:pt x="10381730" y="9990728"/>
                  <a:pt x="10423391" y="10000007"/>
                  <a:pt x="10428020" y="10023201"/>
                </a:cubicBezTo>
                <a:cubicBezTo>
                  <a:pt x="10437276" y="10046396"/>
                  <a:pt x="10400245" y="10074230"/>
                  <a:pt x="10358587" y="10078869"/>
                </a:cubicBezTo>
                <a:cubicBezTo>
                  <a:pt x="10312299" y="10088146"/>
                  <a:pt x="10270640" y="10078869"/>
                  <a:pt x="10266010" y="10055674"/>
                </a:cubicBezTo>
                <a:cubicBezTo>
                  <a:pt x="10261382" y="10037118"/>
                  <a:pt x="10293783" y="10009284"/>
                  <a:pt x="10340071" y="10000006"/>
                </a:cubicBezTo>
                <a:close/>
                <a:moveTo>
                  <a:pt x="8368963" y="10605258"/>
                </a:moveTo>
                <a:cubicBezTo>
                  <a:pt x="8378811" y="10602580"/>
                  <a:pt x="8389736" y="10600043"/>
                  <a:pt x="8401237" y="10597788"/>
                </a:cubicBezTo>
                <a:cubicBezTo>
                  <a:pt x="8447240" y="10588768"/>
                  <a:pt x="8493243" y="10588768"/>
                  <a:pt x="8497843" y="10597788"/>
                </a:cubicBezTo>
                <a:cubicBezTo>
                  <a:pt x="8502444" y="10611319"/>
                  <a:pt x="8465642" y="10624848"/>
                  <a:pt x="8419639" y="10633869"/>
                </a:cubicBezTo>
                <a:cubicBezTo>
                  <a:pt x="8369036" y="10642889"/>
                  <a:pt x="8327633" y="10638379"/>
                  <a:pt x="8323031" y="10629358"/>
                </a:cubicBezTo>
                <a:cubicBezTo>
                  <a:pt x="8319582" y="10622593"/>
                  <a:pt x="8339421" y="10613292"/>
                  <a:pt x="8368963" y="10605258"/>
                </a:cubicBezTo>
                <a:close/>
                <a:moveTo>
                  <a:pt x="11552824" y="9624788"/>
                </a:moveTo>
                <a:cubicBezTo>
                  <a:pt x="11562327" y="9620028"/>
                  <a:pt x="11572983" y="9616854"/>
                  <a:pt x="11584501" y="9615700"/>
                </a:cubicBezTo>
                <a:cubicBezTo>
                  <a:pt x="11625970" y="9606467"/>
                  <a:pt x="11662830" y="9629548"/>
                  <a:pt x="11672046" y="9671094"/>
                </a:cubicBezTo>
                <a:cubicBezTo>
                  <a:pt x="11676653" y="9708025"/>
                  <a:pt x="11639792" y="9749571"/>
                  <a:pt x="11598323" y="9754186"/>
                </a:cubicBezTo>
                <a:cubicBezTo>
                  <a:pt x="11552247" y="9763419"/>
                  <a:pt x="11510779" y="9735722"/>
                  <a:pt x="11506170" y="9698792"/>
                </a:cubicBezTo>
                <a:cubicBezTo>
                  <a:pt x="11506171" y="9667632"/>
                  <a:pt x="11524313" y="9639070"/>
                  <a:pt x="11552824" y="9624788"/>
                </a:cubicBezTo>
                <a:close/>
                <a:moveTo>
                  <a:pt x="16275753" y="8168003"/>
                </a:moveTo>
                <a:cubicBezTo>
                  <a:pt x="16322358" y="8158725"/>
                  <a:pt x="16359641" y="8186560"/>
                  <a:pt x="16364301" y="8232948"/>
                </a:cubicBezTo>
                <a:cubicBezTo>
                  <a:pt x="16368961" y="8283978"/>
                  <a:pt x="16340999" y="8330366"/>
                  <a:pt x="16294394" y="8339644"/>
                </a:cubicBezTo>
                <a:cubicBezTo>
                  <a:pt x="16252451" y="8353561"/>
                  <a:pt x="16205845" y="8321089"/>
                  <a:pt x="16201185" y="8270060"/>
                </a:cubicBezTo>
                <a:cubicBezTo>
                  <a:pt x="16201185" y="8219032"/>
                  <a:pt x="16233808" y="8177281"/>
                  <a:pt x="16275753" y="8168003"/>
                </a:cubicBezTo>
                <a:close/>
                <a:moveTo>
                  <a:pt x="19330529" y="7224956"/>
                </a:moveTo>
                <a:cubicBezTo>
                  <a:pt x="19338247" y="7223450"/>
                  <a:pt x="19346902" y="7223164"/>
                  <a:pt x="19356135" y="7224311"/>
                </a:cubicBezTo>
                <a:cubicBezTo>
                  <a:pt x="19402297" y="7224312"/>
                  <a:pt x="19439227" y="7251842"/>
                  <a:pt x="19443842" y="7279374"/>
                </a:cubicBezTo>
                <a:cubicBezTo>
                  <a:pt x="19448459" y="7306905"/>
                  <a:pt x="19420761" y="7325259"/>
                  <a:pt x="19383832" y="7325259"/>
                </a:cubicBezTo>
                <a:cubicBezTo>
                  <a:pt x="19342286" y="7320670"/>
                  <a:pt x="19300740" y="7288551"/>
                  <a:pt x="19296123" y="7265609"/>
                </a:cubicBezTo>
                <a:cubicBezTo>
                  <a:pt x="19293815" y="7251842"/>
                  <a:pt x="19299585" y="7240372"/>
                  <a:pt x="19310549" y="7232915"/>
                </a:cubicBezTo>
                <a:cubicBezTo>
                  <a:pt x="19316032" y="7229186"/>
                  <a:pt x="19322811" y="7226462"/>
                  <a:pt x="19330529" y="7224956"/>
                </a:cubicBezTo>
                <a:close/>
                <a:moveTo>
                  <a:pt x="20989025" y="6710181"/>
                </a:moveTo>
                <a:cubicBezTo>
                  <a:pt x="20993619" y="6714790"/>
                  <a:pt x="20961461" y="6797755"/>
                  <a:pt x="20910927" y="6908377"/>
                </a:cubicBezTo>
                <a:cubicBezTo>
                  <a:pt x="20860392" y="7018998"/>
                  <a:pt x="20809858" y="7125011"/>
                  <a:pt x="20800670" y="7125011"/>
                </a:cubicBezTo>
                <a:cubicBezTo>
                  <a:pt x="20796076" y="7125011"/>
                  <a:pt x="20828235" y="7023608"/>
                  <a:pt x="20878768" y="6908377"/>
                </a:cubicBezTo>
                <a:cubicBezTo>
                  <a:pt x="20929304" y="6793147"/>
                  <a:pt x="20979838" y="6705572"/>
                  <a:pt x="20989025" y="6710181"/>
                </a:cubicBezTo>
                <a:close/>
                <a:moveTo>
                  <a:pt x="17538915" y="7769186"/>
                </a:moveTo>
                <a:cubicBezTo>
                  <a:pt x="17548388" y="7764488"/>
                  <a:pt x="17559093" y="7761306"/>
                  <a:pt x="17570665" y="7760150"/>
                </a:cubicBezTo>
                <a:cubicBezTo>
                  <a:pt x="17612324" y="7755523"/>
                  <a:pt x="17649356" y="7778656"/>
                  <a:pt x="17658613" y="7811042"/>
                </a:cubicBezTo>
                <a:cubicBezTo>
                  <a:pt x="17667869" y="7848054"/>
                  <a:pt x="17630840" y="7885066"/>
                  <a:pt x="17589181" y="7894318"/>
                </a:cubicBezTo>
                <a:cubicBezTo>
                  <a:pt x="17542893" y="7898945"/>
                  <a:pt x="17501232" y="7875812"/>
                  <a:pt x="17496603" y="7838800"/>
                </a:cubicBezTo>
                <a:cubicBezTo>
                  <a:pt x="17493132" y="7811042"/>
                  <a:pt x="17510491" y="7783282"/>
                  <a:pt x="17538915" y="7769186"/>
                </a:cubicBezTo>
                <a:close/>
                <a:moveTo>
                  <a:pt x="7312074" y="10914126"/>
                </a:moveTo>
                <a:cubicBezTo>
                  <a:pt x="7327791" y="10908263"/>
                  <a:pt x="7349912" y="10903572"/>
                  <a:pt x="7373196" y="10901227"/>
                </a:cubicBezTo>
                <a:cubicBezTo>
                  <a:pt x="7429079" y="10891847"/>
                  <a:pt x="7470992" y="10901228"/>
                  <a:pt x="7480306" y="10915299"/>
                </a:cubicBezTo>
                <a:cubicBezTo>
                  <a:pt x="7484963" y="10934061"/>
                  <a:pt x="7452364" y="10948133"/>
                  <a:pt x="7401138" y="10957513"/>
                </a:cubicBezTo>
                <a:cubicBezTo>
                  <a:pt x="7349912" y="10962204"/>
                  <a:pt x="7294028" y="10948132"/>
                  <a:pt x="7289372" y="10934061"/>
                </a:cubicBezTo>
                <a:cubicBezTo>
                  <a:pt x="7287043" y="10927025"/>
                  <a:pt x="7296357" y="10919989"/>
                  <a:pt x="7312074" y="10914126"/>
                </a:cubicBezTo>
                <a:close/>
                <a:moveTo>
                  <a:pt x="9094501" y="10365323"/>
                </a:moveTo>
                <a:cubicBezTo>
                  <a:pt x="9140789" y="10356045"/>
                  <a:pt x="9182448" y="10356045"/>
                  <a:pt x="9187077" y="10369962"/>
                </a:cubicBezTo>
                <a:cubicBezTo>
                  <a:pt x="9187077" y="10383879"/>
                  <a:pt x="9154676" y="10397795"/>
                  <a:pt x="9108388" y="10407073"/>
                </a:cubicBezTo>
                <a:cubicBezTo>
                  <a:pt x="9062099" y="10420990"/>
                  <a:pt x="9025069" y="10416351"/>
                  <a:pt x="9015811" y="10407073"/>
                </a:cubicBezTo>
                <a:cubicBezTo>
                  <a:pt x="9011182" y="10397795"/>
                  <a:pt x="9043584" y="10379240"/>
                  <a:pt x="9094501" y="10365323"/>
                </a:cubicBezTo>
                <a:close/>
                <a:moveTo>
                  <a:pt x="8534566" y="10535500"/>
                </a:moveTo>
                <a:cubicBezTo>
                  <a:pt x="8544518" y="10532725"/>
                  <a:pt x="8555559" y="10530095"/>
                  <a:pt x="8567181" y="10527758"/>
                </a:cubicBezTo>
                <a:cubicBezTo>
                  <a:pt x="8618319" y="10518410"/>
                  <a:pt x="8655510" y="10518409"/>
                  <a:pt x="8660159" y="10527758"/>
                </a:cubicBezTo>
                <a:cubicBezTo>
                  <a:pt x="8664808" y="10537106"/>
                  <a:pt x="8627616" y="10555803"/>
                  <a:pt x="8585776" y="10560477"/>
                </a:cubicBezTo>
                <a:cubicBezTo>
                  <a:pt x="8539288" y="10569825"/>
                  <a:pt x="8492799" y="10569826"/>
                  <a:pt x="8488150" y="10560477"/>
                </a:cubicBezTo>
                <a:cubicBezTo>
                  <a:pt x="8484663" y="10553466"/>
                  <a:pt x="8504712" y="10543826"/>
                  <a:pt x="8534566" y="10535500"/>
                </a:cubicBezTo>
                <a:close/>
                <a:moveTo>
                  <a:pt x="9947661" y="10097403"/>
                </a:moveTo>
                <a:cubicBezTo>
                  <a:pt x="9956919" y="10093700"/>
                  <a:pt x="9967044" y="10090567"/>
                  <a:pt x="9977459" y="10088288"/>
                </a:cubicBezTo>
                <a:cubicBezTo>
                  <a:pt x="10023748" y="10074616"/>
                  <a:pt x="10065407" y="10079173"/>
                  <a:pt x="10070035" y="10097404"/>
                </a:cubicBezTo>
                <a:cubicBezTo>
                  <a:pt x="10074666" y="10120191"/>
                  <a:pt x="10037633" y="10142979"/>
                  <a:pt x="9995975" y="10152094"/>
                </a:cubicBezTo>
                <a:cubicBezTo>
                  <a:pt x="9949687" y="10161209"/>
                  <a:pt x="9908028" y="10156652"/>
                  <a:pt x="9903399" y="10138421"/>
                </a:cubicBezTo>
                <a:cubicBezTo>
                  <a:pt x="9899926" y="10124749"/>
                  <a:pt x="9919889" y="10108513"/>
                  <a:pt x="9947661" y="10097403"/>
                </a:cubicBezTo>
                <a:close/>
                <a:moveTo>
                  <a:pt x="18627604" y="7424029"/>
                </a:moveTo>
                <a:cubicBezTo>
                  <a:pt x="18636446" y="7421629"/>
                  <a:pt x="18646304" y="7420756"/>
                  <a:pt x="18656741" y="7421920"/>
                </a:cubicBezTo>
                <a:cubicBezTo>
                  <a:pt x="18698492" y="7421919"/>
                  <a:pt x="18735604" y="7449846"/>
                  <a:pt x="18740245" y="7477773"/>
                </a:cubicBezTo>
                <a:cubicBezTo>
                  <a:pt x="18744884" y="7510354"/>
                  <a:pt x="18717048" y="7533626"/>
                  <a:pt x="18675297" y="7533626"/>
                </a:cubicBezTo>
                <a:cubicBezTo>
                  <a:pt x="18633548" y="7533627"/>
                  <a:pt x="18587158" y="7505699"/>
                  <a:pt x="18587158" y="7473118"/>
                </a:cubicBezTo>
                <a:cubicBezTo>
                  <a:pt x="18584839" y="7459156"/>
                  <a:pt x="18591796" y="7445192"/>
                  <a:pt x="18604553" y="7435301"/>
                </a:cubicBezTo>
                <a:cubicBezTo>
                  <a:pt x="18610932" y="7430356"/>
                  <a:pt x="18618762" y="7426428"/>
                  <a:pt x="18627604" y="7424029"/>
                </a:cubicBezTo>
                <a:close/>
                <a:moveTo>
                  <a:pt x="7482736" y="10850071"/>
                </a:moveTo>
                <a:cubicBezTo>
                  <a:pt x="7498329" y="10844151"/>
                  <a:pt x="7520274" y="10839416"/>
                  <a:pt x="7545685" y="10837048"/>
                </a:cubicBezTo>
                <a:cubicBezTo>
                  <a:pt x="7596506" y="10832312"/>
                  <a:pt x="7642707" y="10837049"/>
                  <a:pt x="7647327" y="10851254"/>
                </a:cubicBezTo>
                <a:cubicBezTo>
                  <a:pt x="7647327" y="10860726"/>
                  <a:pt x="7610366" y="10879670"/>
                  <a:pt x="7559545" y="10884405"/>
                </a:cubicBezTo>
                <a:cubicBezTo>
                  <a:pt x="7508724" y="10889140"/>
                  <a:pt x="7462523" y="10879669"/>
                  <a:pt x="7457903" y="10870198"/>
                </a:cubicBezTo>
                <a:cubicBezTo>
                  <a:pt x="7457903" y="10863095"/>
                  <a:pt x="7467143" y="10855990"/>
                  <a:pt x="7482736" y="10850071"/>
                </a:cubicBezTo>
                <a:close/>
                <a:moveTo>
                  <a:pt x="11219540" y="9694143"/>
                </a:moveTo>
                <a:cubicBezTo>
                  <a:pt x="11265828" y="9684943"/>
                  <a:pt x="11302860" y="9703344"/>
                  <a:pt x="11312117" y="9735546"/>
                </a:cubicBezTo>
                <a:cubicBezTo>
                  <a:pt x="11316745" y="9767749"/>
                  <a:pt x="11288973" y="9804551"/>
                  <a:pt x="11242684" y="9813752"/>
                </a:cubicBezTo>
                <a:cubicBezTo>
                  <a:pt x="11196397" y="9822953"/>
                  <a:pt x="11154737" y="9804551"/>
                  <a:pt x="11150109" y="9772349"/>
                </a:cubicBezTo>
                <a:cubicBezTo>
                  <a:pt x="11140850" y="9740147"/>
                  <a:pt x="11177880" y="9703344"/>
                  <a:pt x="11219540" y="9694143"/>
                </a:cubicBezTo>
                <a:close/>
                <a:moveTo>
                  <a:pt x="7643074" y="10792060"/>
                </a:moveTo>
                <a:cubicBezTo>
                  <a:pt x="7656992" y="10786802"/>
                  <a:pt x="7677867" y="10782128"/>
                  <a:pt x="7701062" y="10777454"/>
                </a:cubicBezTo>
                <a:cubicBezTo>
                  <a:pt x="7752091" y="10772780"/>
                  <a:pt x="7798480" y="10772780"/>
                  <a:pt x="7807758" y="10786802"/>
                </a:cubicBezTo>
                <a:cubicBezTo>
                  <a:pt x="7812397" y="10796150"/>
                  <a:pt x="7775285" y="10810173"/>
                  <a:pt x="7724257" y="10819521"/>
                </a:cubicBezTo>
                <a:cubicBezTo>
                  <a:pt x="7677867" y="10824195"/>
                  <a:pt x="7636117" y="10819521"/>
                  <a:pt x="7626839" y="10810173"/>
                </a:cubicBezTo>
                <a:cubicBezTo>
                  <a:pt x="7622200" y="10803162"/>
                  <a:pt x="7629158" y="10797319"/>
                  <a:pt x="7643074" y="10792060"/>
                </a:cubicBezTo>
                <a:close/>
                <a:moveTo>
                  <a:pt x="14258892" y="8754467"/>
                </a:moveTo>
                <a:cubicBezTo>
                  <a:pt x="14304967" y="8740529"/>
                  <a:pt x="14346436" y="8796284"/>
                  <a:pt x="14351044" y="8861332"/>
                </a:cubicBezTo>
                <a:cubicBezTo>
                  <a:pt x="14355652" y="8921733"/>
                  <a:pt x="14323398" y="8972842"/>
                  <a:pt x="14281929" y="8977488"/>
                </a:cubicBezTo>
                <a:cubicBezTo>
                  <a:pt x="14235852" y="8986781"/>
                  <a:pt x="14198991" y="8949611"/>
                  <a:pt x="14194384" y="8889209"/>
                </a:cubicBezTo>
                <a:cubicBezTo>
                  <a:pt x="14185168" y="8824162"/>
                  <a:pt x="14217422" y="8763760"/>
                  <a:pt x="14258892" y="8754467"/>
                </a:cubicBezTo>
                <a:close/>
                <a:moveTo>
                  <a:pt x="9585801" y="10189631"/>
                </a:moveTo>
                <a:cubicBezTo>
                  <a:pt x="9595277" y="10185953"/>
                  <a:pt x="9605981" y="10182779"/>
                  <a:pt x="9617553" y="10180471"/>
                </a:cubicBezTo>
                <a:cubicBezTo>
                  <a:pt x="9659212" y="10166621"/>
                  <a:pt x="9700872" y="10171237"/>
                  <a:pt x="9710129" y="10185087"/>
                </a:cubicBezTo>
                <a:cubicBezTo>
                  <a:pt x="9714758" y="10198936"/>
                  <a:pt x="9682356" y="10222017"/>
                  <a:pt x="9636067" y="10231250"/>
                </a:cubicBezTo>
                <a:cubicBezTo>
                  <a:pt x="9594409" y="10245099"/>
                  <a:pt x="9548121" y="10240482"/>
                  <a:pt x="9543492" y="10226633"/>
                </a:cubicBezTo>
                <a:cubicBezTo>
                  <a:pt x="9540020" y="10216247"/>
                  <a:pt x="9557379" y="10200667"/>
                  <a:pt x="9585801" y="10189631"/>
                </a:cubicBezTo>
                <a:close/>
                <a:moveTo>
                  <a:pt x="7813635" y="10733948"/>
                </a:moveTo>
                <a:cubicBezTo>
                  <a:pt x="7829227" y="10728198"/>
                  <a:pt x="7852329" y="10722447"/>
                  <a:pt x="7877738" y="10717847"/>
                </a:cubicBezTo>
                <a:cubicBezTo>
                  <a:pt x="7923940" y="10713247"/>
                  <a:pt x="7965521" y="10713246"/>
                  <a:pt x="7970141" y="10722447"/>
                </a:cubicBezTo>
                <a:cubicBezTo>
                  <a:pt x="7974761" y="10731648"/>
                  <a:pt x="7937799" y="10750050"/>
                  <a:pt x="7886978" y="10754650"/>
                </a:cubicBezTo>
                <a:cubicBezTo>
                  <a:pt x="7840778" y="10759251"/>
                  <a:pt x="7799197" y="10759250"/>
                  <a:pt x="7794578" y="10750050"/>
                </a:cubicBezTo>
                <a:cubicBezTo>
                  <a:pt x="7789957" y="10745449"/>
                  <a:pt x="7798041" y="10739699"/>
                  <a:pt x="7813635" y="10733948"/>
                </a:cubicBezTo>
                <a:close/>
                <a:moveTo>
                  <a:pt x="15899933" y="8246428"/>
                </a:moveTo>
                <a:cubicBezTo>
                  <a:pt x="15946740" y="8237202"/>
                  <a:pt x="15984187" y="8269490"/>
                  <a:pt x="15988868" y="8320229"/>
                </a:cubicBezTo>
                <a:cubicBezTo>
                  <a:pt x="15998231" y="8366355"/>
                  <a:pt x="15965465" y="8417094"/>
                  <a:pt x="15923337" y="8430932"/>
                </a:cubicBezTo>
                <a:cubicBezTo>
                  <a:pt x="15876530" y="8440157"/>
                  <a:pt x="15829723" y="8403257"/>
                  <a:pt x="15829724" y="8352517"/>
                </a:cubicBezTo>
                <a:cubicBezTo>
                  <a:pt x="15825042" y="8301778"/>
                  <a:pt x="15857809" y="8255652"/>
                  <a:pt x="15899933" y="8246428"/>
                </a:cubicBezTo>
                <a:close/>
                <a:moveTo>
                  <a:pt x="8733706" y="10448952"/>
                </a:moveTo>
                <a:cubicBezTo>
                  <a:pt x="8779501" y="10439932"/>
                  <a:pt x="8816137" y="10439932"/>
                  <a:pt x="8825296" y="10448952"/>
                </a:cubicBezTo>
                <a:cubicBezTo>
                  <a:pt x="8829875" y="10457972"/>
                  <a:pt x="8793240" y="10476013"/>
                  <a:pt x="8747445" y="10485033"/>
                </a:cubicBezTo>
                <a:cubicBezTo>
                  <a:pt x="8701650" y="10494053"/>
                  <a:pt x="8660434" y="10494053"/>
                  <a:pt x="8655856" y="10485033"/>
                </a:cubicBezTo>
                <a:cubicBezTo>
                  <a:pt x="8651276" y="10476013"/>
                  <a:pt x="8687911" y="10462482"/>
                  <a:pt x="8733706" y="10448952"/>
                </a:cubicBezTo>
                <a:close/>
                <a:moveTo>
                  <a:pt x="18086319" y="7567459"/>
                </a:moveTo>
                <a:cubicBezTo>
                  <a:pt x="18095234" y="7564145"/>
                  <a:pt x="18105092" y="7561840"/>
                  <a:pt x="18115529" y="7560687"/>
                </a:cubicBezTo>
                <a:cubicBezTo>
                  <a:pt x="18157280" y="7560688"/>
                  <a:pt x="18199031" y="7588348"/>
                  <a:pt x="18199030" y="7625232"/>
                </a:cubicBezTo>
                <a:cubicBezTo>
                  <a:pt x="18203669" y="7652894"/>
                  <a:pt x="18166559" y="7680557"/>
                  <a:pt x="18129446" y="7685166"/>
                </a:cubicBezTo>
                <a:cubicBezTo>
                  <a:pt x="18083056" y="7685167"/>
                  <a:pt x="18045944" y="7657505"/>
                  <a:pt x="18041307" y="7620621"/>
                </a:cubicBezTo>
                <a:cubicBezTo>
                  <a:pt x="18041305" y="7596418"/>
                  <a:pt x="18059573" y="7577400"/>
                  <a:pt x="18086319" y="7567459"/>
                </a:cubicBezTo>
                <a:close/>
                <a:moveTo>
                  <a:pt x="7983132" y="10674415"/>
                </a:moveTo>
                <a:cubicBezTo>
                  <a:pt x="7998822" y="10668664"/>
                  <a:pt x="8020904" y="10662914"/>
                  <a:pt x="8044149" y="10658313"/>
                </a:cubicBezTo>
                <a:cubicBezTo>
                  <a:pt x="8090638" y="10653713"/>
                  <a:pt x="8132477" y="10653713"/>
                  <a:pt x="8137127" y="10662914"/>
                </a:cubicBezTo>
                <a:cubicBezTo>
                  <a:pt x="8137127" y="10672115"/>
                  <a:pt x="8099936" y="10685916"/>
                  <a:pt x="8053447" y="10690517"/>
                </a:cubicBezTo>
                <a:cubicBezTo>
                  <a:pt x="8002309" y="10699717"/>
                  <a:pt x="7965117" y="10699717"/>
                  <a:pt x="7960469" y="10690516"/>
                </a:cubicBezTo>
                <a:cubicBezTo>
                  <a:pt x="7958144" y="10685916"/>
                  <a:pt x="7967442" y="10680166"/>
                  <a:pt x="7983132" y="10674415"/>
                </a:cubicBezTo>
                <a:close/>
                <a:moveTo>
                  <a:pt x="20924074" y="6685847"/>
                </a:moveTo>
                <a:cubicBezTo>
                  <a:pt x="20928674" y="6690478"/>
                  <a:pt x="20896472" y="6783085"/>
                  <a:pt x="20850469" y="6894214"/>
                </a:cubicBezTo>
                <a:cubicBezTo>
                  <a:pt x="20799865" y="7009973"/>
                  <a:pt x="20758463" y="7097950"/>
                  <a:pt x="20749262" y="7093319"/>
                </a:cubicBezTo>
                <a:cubicBezTo>
                  <a:pt x="20744661" y="7088690"/>
                  <a:pt x="20776864" y="6991451"/>
                  <a:pt x="20822867" y="6875691"/>
                </a:cubicBezTo>
                <a:cubicBezTo>
                  <a:pt x="20868871" y="6769194"/>
                  <a:pt x="20914873" y="6681216"/>
                  <a:pt x="20924074" y="6685847"/>
                </a:cubicBezTo>
                <a:close/>
                <a:moveTo>
                  <a:pt x="9257648" y="10273316"/>
                </a:moveTo>
                <a:cubicBezTo>
                  <a:pt x="9299307" y="10264038"/>
                  <a:pt x="9340967" y="10264038"/>
                  <a:pt x="9350224" y="10277955"/>
                </a:cubicBezTo>
                <a:cubicBezTo>
                  <a:pt x="9354853" y="10287233"/>
                  <a:pt x="9322451" y="10310428"/>
                  <a:pt x="9276163" y="10319706"/>
                </a:cubicBezTo>
                <a:cubicBezTo>
                  <a:pt x="9234504" y="10328984"/>
                  <a:pt x="9188216" y="10328983"/>
                  <a:pt x="9183587" y="10319706"/>
                </a:cubicBezTo>
                <a:cubicBezTo>
                  <a:pt x="9178958" y="10305789"/>
                  <a:pt x="9211360" y="10287233"/>
                  <a:pt x="9257648" y="10273316"/>
                </a:cubicBezTo>
                <a:close/>
                <a:moveTo>
                  <a:pt x="8174441" y="10605588"/>
                </a:moveTo>
                <a:cubicBezTo>
                  <a:pt x="8184350" y="10602856"/>
                  <a:pt x="8195344" y="10600269"/>
                  <a:pt x="8206915" y="10597969"/>
                </a:cubicBezTo>
                <a:cubicBezTo>
                  <a:pt x="8257832" y="10588768"/>
                  <a:pt x="8294862" y="10588768"/>
                  <a:pt x="8299490" y="10597968"/>
                </a:cubicBezTo>
                <a:cubicBezTo>
                  <a:pt x="8299490" y="10607169"/>
                  <a:pt x="8267089" y="10620971"/>
                  <a:pt x="8220801" y="10630171"/>
                </a:cubicBezTo>
                <a:cubicBezTo>
                  <a:pt x="8174513" y="10634772"/>
                  <a:pt x="8132854" y="10634772"/>
                  <a:pt x="8128225" y="10630172"/>
                </a:cubicBezTo>
                <a:cubicBezTo>
                  <a:pt x="8124753" y="10623271"/>
                  <a:pt x="8144714" y="10613783"/>
                  <a:pt x="8174441" y="10605588"/>
                </a:cubicBezTo>
                <a:close/>
                <a:moveTo>
                  <a:pt x="10861982" y="9777990"/>
                </a:moveTo>
                <a:cubicBezTo>
                  <a:pt x="10908059" y="9768831"/>
                  <a:pt x="10944920" y="9782570"/>
                  <a:pt x="10949527" y="9810047"/>
                </a:cubicBezTo>
                <a:cubicBezTo>
                  <a:pt x="10954136" y="9837524"/>
                  <a:pt x="10921880" y="9869581"/>
                  <a:pt x="10875804" y="9878740"/>
                </a:cubicBezTo>
                <a:cubicBezTo>
                  <a:pt x="10834337" y="9887899"/>
                  <a:pt x="10792866" y="9869581"/>
                  <a:pt x="10788259" y="9842104"/>
                </a:cubicBezTo>
                <a:cubicBezTo>
                  <a:pt x="10783652" y="9814626"/>
                  <a:pt x="10815904" y="9787150"/>
                  <a:pt x="10861982" y="9777990"/>
                </a:cubicBezTo>
                <a:close/>
                <a:moveTo>
                  <a:pt x="13896279" y="8841798"/>
                </a:moveTo>
                <a:cubicBezTo>
                  <a:pt x="13942355" y="8832535"/>
                  <a:pt x="13983824" y="8874219"/>
                  <a:pt x="13988432" y="8939060"/>
                </a:cubicBezTo>
                <a:cubicBezTo>
                  <a:pt x="13993041" y="8994639"/>
                  <a:pt x="13960786" y="9050217"/>
                  <a:pt x="13919317" y="9064112"/>
                </a:cubicBezTo>
                <a:cubicBezTo>
                  <a:pt x="13873241" y="9073375"/>
                  <a:pt x="13836379" y="9036323"/>
                  <a:pt x="13827164" y="8976113"/>
                </a:cubicBezTo>
                <a:cubicBezTo>
                  <a:pt x="13822557" y="8915903"/>
                  <a:pt x="13854810" y="8855692"/>
                  <a:pt x="13896279" y="8841798"/>
                </a:cubicBezTo>
                <a:close/>
                <a:moveTo>
                  <a:pt x="19492964" y="7116848"/>
                </a:moveTo>
                <a:cubicBezTo>
                  <a:pt x="19500610" y="7115304"/>
                  <a:pt x="19509265" y="7115010"/>
                  <a:pt x="19518498" y="7116186"/>
                </a:cubicBezTo>
                <a:cubicBezTo>
                  <a:pt x="19560044" y="7120893"/>
                  <a:pt x="19601590" y="7149129"/>
                  <a:pt x="19606206" y="7177366"/>
                </a:cubicBezTo>
                <a:cubicBezTo>
                  <a:pt x="19610822" y="7200898"/>
                  <a:pt x="19583126" y="7219722"/>
                  <a:pt x="19541580" y="7215017"/>
                </a:cubicBezTo>
                <a:cubicBezTo>
                  <a:pt x="19504649" y="7210309"/>
                  <a:pt x="19467719" y="7186779"/>
                  <a:pt x="19463103" y="7158542"/>
                </a:cubicBezTo>
                <a:cubicBezTo>
                  <a:pt x="19458486" y="7144424"/>
                  <a:pt x="19463103" y="7132658"/>
                  <a:pt x="19473489" y="7125011"/>
                </a:cubicBezTo>
                <a:cubicBezTo>
                  <a:pt x="19478682" y="7121187"/>
                  <a:pt x="19485318" y="7118393"/>
                  <a:pt x="19492964" y="7116848"/>
                </a:cubicBezTo>
                <a:close/>
                <a:moveTo>
                  <a:pt x="20091554" y="6930685"/>
                </a:moveTo>
                <a:cubicBezTo>
                  <a:pt x="20105038" y="6926003"/>
                  <a:pt x="20115591" y="6928343"/>
                  <a:pt x="20120282" y="6940046"/>
                </a:cubicBezTo>
                <a:cubicBezTo>
                  <a:pt x="20124973" y="6963449"/>
                  <a:pt x="20101521" y="7019618"/>
                  <a:pt x="20063997" y="7052384"/>
                </a:cubicBezTo>
                <a:cubicBezTo>
                  <a:pt x="20031164" y="7089829"/>
                  <a:pt x="19998329" y="7085149"/>
                  <a:pt x="19988949" y="7057064"/>
                </a:cubicBezTo>
                <a:cubicBezTo>
                  <a:pt x="19984258" y="7028981"/>
                  <a:pt x="20007710" y="6991535"/>
                  <a:pt x="20045235" y="6963449"/>
                </a:cubicBezTo>
                <a:cubicBezTo>
                  <a:pt x="20061651" y="6947067"/>
                  <a:pt x="20078069" y="6935365"/>
                  <a:pt x="20091554" y="6930685"/>
                </a:cubicBezTo>
                <a:close/>
                <a:moveTo>
                  <a:pt x="8339730" y="10540174"/>
                </a:moveTo>
                <a:cubicBezTo>
                  <a:pt x="8349682" y="10537399"/>
                  <a:pt x="8360723" y="10534769"/>
                  <a:pt x="8372345" y="10532432"/>
                </a:cubicBezTo>
                <a:cubicBezTo>
                  <a:pt x="8418834" y="10523084"/>
                  <a:pt x="8460674" y="10518410"/>
                  <a:pt x="8465323" y="10527758"/>
                </a:cubicBezTo>
                <a:cubicBezTo>
                  <a:pt x="8469972" y="10537106"/>
                  <a:pt x="8432779" y="10551129"/>
                  <a:pt x="8381643" y="10560477"/>
                </a:cubicBezTo>
                <a:cubicBezTo>
                  <a:pt x="8339803" y="10569826"/>
                  <a:pt x="8297962" y="10569826"/>
                  <a:pt x="8293314" y="10565151"/>
                </a:cubicBezTo>
                <a:cubicBezTo>
                  <a:pt x="8289827" y="10558140"/>
                  <a:pt x="8309875" y="10548500"/>
                  <a:pt x="8339730" y="10540174"/>
                </a:cubicBezTo>
                <a:close/>
                <a:moveTo>
                  <a:pt x="8895035" y="10365204"/>
                </a:moveTo>
                <a:cubicBezTo>
                  <a:pt x="8941324" y="10356045"/>
                  <a:pt x="8982983" y="10356045"/>
                  <a:pt x="8987612" y="10365204"/>
                </a:cubicBezTo>
                <a:cubicBezTo>
                  <a:pt x="8992240" y="10378942"/>
                  <a:pt x="8955210" y="10392680"/>
                  <a:pt x="8913550" y="10406419"/>
                </a:cubicBezTo>
                <a:cubicBezTo>
                  <a:pt x="8867262" y="10415578"/>
                  <a:pt x="8825603" y="10415578"/>
                  <a:pt x="8820974" y="10406419"/>
                </a:cubicBezTo>
                <a:cubicBezTo>
                  <a:pt x="8816345" y="10397260"/>
                  <a:pt x="8853376" y="10378942"/>
                  <a:pt x="8895035" y="10365204"/>
                </a:cubicBezTo>
                <a:close/>
                <a:moveTo>
                  <a:pt x="13536374" y="8935728"/>
                </a:moveTo>
                <a:cubicBezTo>
                  <a:pt x="13577842" y="8921833"/>
                  <a:pt x="13619311" y="8963517"/>
                  <a:pt x="13628526" y="9023727"/>
                </a:cubicBezTo>
                <a:cubicBezTo>
                  <a:pt x="13633134" y="9079306"/>
                  <a:pt x="13600881" y="9139516"/>
                  <a:pt x="13559411" y="9148779"/>
                </a:cubicBezTo>
                <a:cubicBezTo>
                  <a:pt x="13517943" y="9162673"/>
                  <a:pt x="13476474" y="9130253"/>
                  <a:pt x="13467259" y="9070043"/>
                </a:cubicBezTo>
                <a:cubicBezTo>
                  <a:pt x="13462651" y="9009833"/>
                  <a:pt x="13490297" y="8949623"/>
                  <a:pt x="13536374" y="8935728"/>
                </a:cubicBezTo>
                <a:close/>
                <a:moveTo>
                  <a:pt x="17190725" y="7811530"/>
                </a:moveTo>
                <a:cubicBezTo>
                  <a:pt x="17237534" y="7806938"/>
                  <a:pt x="17279660" y="7834490"/>
                  <a:pt x="17284342" y="7871227"/>
                </a:cubicBezTo>
                <a:cubicBezTo>
                  <a:pt x="17289022" y="7907963"/>
                  <a:pt x="17251575" y="7949293"/>
                  <a:pt x="17204768" y="7953886"/>
                </a:cubicBezTo>
                <a:cubicBezTo>
                  <a:pt x="17157959" y="7958477"/>
                  <a:pt x="17120514" y="7930925"/>
                  <a:pt x="17120513" y="7889596"/>
                </a:cubicBezTo>
                <a:cubicBezTo>
                  <a:pt x="17115834" y="7852859"/>
                  <a:pt x="17148598" y="7820714"/>
                  <a:pt x="17190725" y="7811530"/>
                </a:cubicBezTo>
                <a:close/>
                <a:moveTo>
                  <a:pt x="10505678" y="9864839"/>
                </a:moveTo>
                <a:cubicBezTo>
                  <a:pt x="10552282" y="9855426"/>
                  <a:pt x="10589566" y="9864839"/>
                  <a:pt x="10589565" y="9888369"/>
                </a:cubicBezTo>
                <a:cubicBezTo>
                  <a:pt x="10594227" y="9916607"/>
                  <a:pt x="10561604" y="9944844"/>
                  <a:pt x="10514999" y="9954256"/>
                </a:cubicBezTo>
                <a:cubicBezTo>
                  <a:pt x="10468395" y="9963668"/>
                  <a:pt x="10426450" y="9949550"/>
                  <a:pt x="10426450" y="9926019"/>
                </a:cubicBezTo>
                <a:cubicBezTo>
                  <a:pt x="10426451" y="9902488"/>
                  <a:pt x="10459073" y="9874251"/>
                  <a:pt x="10505678" y="9864839"/>
                </a:cubicBezTo>
                <a:close/>
                <a:moveTo>
                  <a:pt x="15525327" y="8319592"/>
                </a:moveTo>
                <a:cubicBezTo>
                  <a:pt x="15571403" y="8310265"/>
                  <a:pt x="15608264" y="8342910"/>
                  <a:pt x="15617480" y="8398874"/>
                </a:cubicBezTo>
                <a:cubicBezTo>
                  <a:pt x="15622088" y="8450175"/>
                  <a:pt x="15594442" y="8501475"/>
                  <a:pt x="15552973" y="8515466"/>
                </a:cubicBezTo>
                <a:cubicBezTo>
                  <a:pt x="15506897" y="8529457"/>
                  <a:pt x="15460820" y="8487484"/>
                  <a:pt x="15456212" y="8431520"/>
                </a:cubicBezTo>
                <a:cubicBezTo>
                  <a:pt x="15451604" y="8380220"/>
                  <a:pt x="15483859" y="8328919"/>
                  <a:pt x="15525327" y="8319592"/>
                </a:cubicBezTo>
                <a:close/>
                <a:moveTo>
                  <a:pt x="13174931" y="9033169"/>
                </a:moveTo>
                <a:cubicBezTo>
                  <a:pt x="13217057" y="9019252"/>
                  <a:pt x="13263865" y="9056364"/>
                  <a:pt x="13268546" y="9116670"/>
                </a:cubicBezTo>
                <a:cubicBezTo>
                  <a:pt x="13273227" y="9172338"/>
                  <a:pt x="13240461" y="9223366"/>
                  <a:pt x="13198334" y="9237283"/>
                </a:cubicBezTo>
                <a:cubicBezTo>
                  <a:pt x="13156208" y="9246561"/>
                  <a:pt x="13114081" y="9214088"/>
                  <a:pt x="13104719" y="9158421"/>
                </a:cubicBezTo>
                <a:cubicBezTo>
                  <a:pt x="13100038" y="9102753"/>
                  <a:pt x="13128123" y="9047086"/>
                  <a:pt x="13174931" y="9033169"/>
                </a:cubicBezTo>
                <a:close/>
                <a:moveTo>
                  <a:pt x="10116841" y="9973393"/>
                </a:moveTo>
                <a:cubicBezTo>
                  <a:pt x="10126728" y="9969305"/>
                  <a:pt x="10137617" y="9965923"/>
                  <a:pt x="10149082" y="9963668"/>
                </a:cubicBezTo>
                <a:cubicBezTo>
                  <a:pt x="10194935" y="9950138"/>
                  <a:pt x="10231616" y="9959157"/>
                  <a:pt x="10231617" y="9981708"/>
                </a:cubicBezTo>
                <a:cubicBezTo>
                  <a:pt x="10227032" y="10004259"/>
                  <a:pt x="10194934" y="10022300"/>
                  <a:pt x="10153667" y="10031320"/>
                </a:cubicBezTo>
                <a:cubicBezTo>
                  <a:pt x="10107814" y="10044850"/>
                  <a:pt x="10066546" y="10035830"/>
                  <a:pt x="10066545" y="10017790"/>
                </a:cubicBezTo>
                <a:cubicBezTo>
                  <a:pt x="10066546" y="10004259"/>
                  <a:pt x="10087180" y="9985655"/>
                  <a:pt x="10116841" y="9973393"/>
                </a:cubicBezTo>
                <a:close/>
                <a:moveTo>
                  <a:pt x="8508279" y="10466347"/>
                </a:moveTo>
                <a:cubicBezTo>
                  <a:pt x="8517736" y="10463669"/>
                  <a:pt x="8528339" y="10461133"/>
                  <a:pt x="8539803" y="10458877"/>
                </a:cubicBezTo>
                <a:cubicBezTo>
                  <a:pt x="8581071" y="10445347"/>
                  <a:pt x="8622338" y="10445347"/>
                  <a:pt x="8626924" y="10454368"/>
                </a:cubicBezTo>
                <a:cubicBezTo>
                  <a:pt x="8626924" y="10463388"/>
                  <a:pt x="8594827" y="10481428"/>
                  <a:pt x="8548973" y="10490448"/>
                </a:cubicBezTo>
                <a:cubicBezTo>
                  <a:pt x="8507706" y="10499468"/>
                  <a:pt x="8466438" y="10499469"/>
                  <a:pt x="8461853" y="10490448"/>
                </a:cubicBezTo>
                <a:cubicBezTo>
                  <a:pt x="8461853" y="10483683"/>
                  <a:pt x="8479907" y="10474381"/>
                  <a:pt x="8508279" y="10466347"/>
                </a:cubicBezTo>
                <a:close/>
                <a:moveTo>
                  <a:pt x="18796390" y="7298822"/>
                </a:moveTo>
                <a:cubicBezTo>
                  <a:pt x="18804784" y="7296859"/>
                  <a:pt x="18814257" y="7296278"/>
                  <a:pt x="18824588" y="7297441"/>
                </a:cubicBezTo>
                <a:cubicBezTo>
                  <a:pt x="18865917" y="7302095"/>
                  <a:pt x="18907246" y="7330022"/>
                  <a:pt x="18907246" y="7357948"/>
                </a:cubicBezTo>
                <a:cubicBezTo>
                  <a:pt x="18907246" y="7385874"/>
                  <a:pt x="18875101" y="7409148"/>
                  <a:pt x="18833773" y="7399838"/>
                </a:cubicBezTo>
                <a:cubicBezTo>
                  <a:pt x="18792444" y="7395183"/>
                  <a:pt x="18760299" y="7371911"/>
                  <a:pt x="18755707" y="7343985"/>
                </a:cubicBezTo>
                <a:cubicBezTo>
                  <a:pt x="18755707" y="7330022"/>
                  <a:pt x="18762595" y="7317222"/>
                  <a:pt x="18774649" y="7308495"/>
                </a:cubicBezTo>
                <a:cubicBezTo>
                  <a:pt x="18780678" y="7304131"/>
                  <a:pt x="18787996" y="7300785"/>
                  <a:pt x="18796390" y="7298822"/>
                </a:cubicBezTo>
                <a:close/>
                <a:moveTo>
                  <a:pt x="9752072" y="10079633"/>
                </a:moveTo>
                <a:cubicBezTo>
                  <a:pt x="9761980" y="10075482"/>
                  <a:pt x="9772973" y="10071987"/>
                  <a:pt x="9784545" y="10069656"/>
                </a:cubicBezTo>
                <a:cubicBezTo>
                  <a:pt x="9826204" y="10055675"/>
                  <a:pt x="9863236" y="10055674"/>
                  <a:pt x="9872493" y="10074317"/>
                </a:cubicBezTo>
                <a:cubicBezTo>
                  <a:pt x="9877122" y="10088298"/>
                  <a:pt x="9844721" y="10116261"/>
                  <a:pt x="9798431" y="10125582"/>
                </a:cubicBezTo>
                <a:cubicBezTo>
                  <a:pt x="9752144" y="10139564"/>
                  <a:pt x="9710484" y="10134903"/>
                  <a:pt x="9705856" y="10120921"/>
                </a:cubicBezTo>
                <a:cubicBezTo>
                  <a:pt x="9702384" y="10110435"/>
                  <a:pt x="9722345" y="10092085"/>
                  <a:pt x="9752072" y="10079633"/>
                </a:cubicBezTo>
                <a:close/>
                <a:moveTo>
                  <a:pt x="6779702" y="10993796"/>
                </a:moveTo>
                <a:cubicBezTo>
                  <a:pt x="6794687" y="10989197"/>
                  <a:pt x="6816597" y="10985747"/>
                  <a:pt x="6841966" y="10985748"/>
                </a:cubicBezTo>
                <a:cubicBezTo>
                  <a:pt x="6897318" y="10981147"/>
                  <a:pt x="6948056" y="10994948"/>
                  <a:pt x="6952669" y="11008749"/>
                </a:cubicBezTo>
                <a:cubicBezTo>
                  <a:pt x="6957281" y="11017951"/>
                  <a:pt x="6915768" y="11027150"/>
                  <a:pt x="6865029" y="11027151"/>
                </a:cubicBezTo>
                <a:cubicBezTo>
                  <a:pt x="6814290" y="11027151"/>
                  <a:pt x="6768171" y="11017947"/>
                  <a:pt x="6758946" y="11008747"/>
                </a:cubicBezTo>
                <a:cubicBezTo>
                  <a:pt x="6756640" y="11004146"/>
                  <a:pt x="6764712" y="10998396"/>
                  <a:pt x="6779702" y="10993796"/>
                </a:cubicBezTo>
                <a:close/>
                <a:moveTo>
                  <a:pt x="9424259" y="10172202"/>
                </a:moveTo>
                <a:cubicBezTo>
                  <a:pt x="9470336" y="10158503"/>
                  <a:pt x="9507197" y="10163070"/>
                  <a:pt x="9511804" y="10176769"/>
                </a:cubicBezTo>
                <a:cubicBezTo>
                  <a:pt x="9511804" y="10190468"/>
                  <a:pt x="9484158" y="10208735"/>
                  <a:pt x="9442690" y="10222434"/>
                </a:cubicBezTo>
                <a:cubicBezTo>
                  <a:pt x="9396613" y="10231567"/>
                  <a:pt x="9355144" y="10231567"/>
                  <a:pt x="9350537" y="10222434"/>
                </a:cubicBezTo>
                <a:cubicBezTo>
                  <a:pt x="9341321" y="10208734"/>
                  <a:pt x="9378182" y="10185902"/>
                  <a:pt x="9424259" y="10172202"/>
                </a:cubicBezTo>
                <a:close/>
                <a:moveTo>
                  <a:pt x="6945011" y="10934371"/>
                </a:moveTo>
                <a:cubicBezTo>
                  <a:pt x="6960146" y="10928571"/>
                  <a:pt x="6982266" y="10923932"/>
                  <a:pt x="7007879" y="10921614"/>
                </a:cubicBezTo>
                <a:cubicBezTo>
                  <a:pt x="7059105" y="10921613"/>
                  <a:pt x="7105675" y="10930891"/>
                  <a:pt x="7114989" y="10944808"/>
                </a:cubicBezTo>
                <a:cubicBezTo>
                  <a:pt x="7119645" y="10963364"/>
                  <a:pt x="7082390" y="10981919"/>
                  <a:pt x="7031164" y="10981920"/>
                </a:cubicBezTo>
                <a:cubicBezTo>
                  <a:pt x="6979938" y="10986558"/>
                  <a:pt x="6933368" y="10972641"/>
                  <a:pt x="6924054" y="10954087"/>
                </a:cubicBezTo>
                <a:cubicBezTo>
                  <a:pt x="6921726" y="10947127"/>
                  <a:pt x="6929876" y="10940170"/>
                  <a:pt x="6945011" y="10934371"/>
                </a:cubicBezTo>
                <a:close/>
                <a:moveTo>
                  <a:pt x="7620901" y="10725875"/>
                </a:moveTo>
                <a:cubicBezTo>
                  <a:pt x="7635429" y="10721365"/>
                  <a:pt x="7656349" y="10716855"/>
                  <a:pt x="7679594" y="10712345"/>
                </a:cubicBezTo>
                <a:cubicBezTo>
                  <a:pt x="7730730" y="10707834"/>
                  <a:pt x="7772571" y="10707834"/>
                  <a:pt x="7772571" y="10716855"/>
                </a:cubicBezTo>
                <a:cubicBezTo>
                  <a:pt x="7777220" y="10725875"/>
                  <a:pt x="7740029" y="10734895"/>
                  <a:pt x="7688891" y="10743916"/>
                </a:cubicBezTo>
                <a:cubicBezTo>
                  <a:pt x="7642402" y="10748426"/>
                  <a:pt x="7600562" y="10743916"/>
                  <a:pt x="7600562" y="10739406"/>
                </a:cubicBezTo>
                <a:cubicBezTo>
                  <a:pt x="7598237" y="10734896"/>
                  <a:pt x="7606373" y="10730385"/>
                  <a:pt x="7620901" y="10725875"/>
                </a:cubicBezTo>
                <a:close/>
                <a:moveTo>
                  <a:pt x="7450265" y="10778225"/>
                </a:moveTo>
                <a:cubicBezTo>
                  <a:pt x="7464703" y="10774200"/>
                  <a:pt x="7485493" y="10770749"/>
                  <a:pt x="7508594" y="10768449"/>
                </a:cubicBezTo>
                <a:cubicBezTo>
                  <a:pt x="7559415" y="10759248"/>
                  <a:pt x="7605616" y="10763849"/>
                  <a:pt x="7610236" y="10773049"/>
                </a:cubicBezTo>
                <a:cubicBezTo>
                  <a:pt x="7614856" y="10782250"/>
                  <a:pt x="7577895" y="10791452"/>
                  <a:pt x="7531694" y="10796051"/>
                </a:cubicBezTo>
                <a:cubicBezTo>
                  <a:pt x="7480873" y="10805253"/>
                  <a:pt x="7434672" y="10800652"/>
                  <a:pt x="7430052" y="10791451"/>
                </a:cubicBezTo>
                <a:cubicBezTo>
                  <a:pt x="7427742" y="10786851"/>
                  <a:pt x="7435827" y="10782251"/>
                  <a:pt x="7450265" y="10778225"/>
                </a:cubicBezTo>
                <a:close/>
                <a:moveTo>
                  <a:pt x="7785285" y="10674009"/>
                </a:moveTo>
                <a:cubicBezTo>
                  <a:pt x="7800328" y="10669499"/>
                  <a:pt x="7821158" y="10664989"/>
                  <a:pt x="7844302" y="10662734"/>
                </a:cubicBezTo>
                <a:cubicBezTo>
                  <a:pt x="7895218" y="10653713"/>
                  <a:pt x="7932250" y="10653713"/>
                  <a:pt x="7936878" y="10662734"/>
                </a:cubicBezTo>
                <a:cubicBezTo>
                  <a:pt x="7936878" y="10667244"/>
                  <a:pt x="7904477" y="10680775"/>
                  <a:pt x="7858189" y="10685285"/>
                </a:cubicBezTo>
                <a:cubicBezTo>
                  <a:pt x="7811900" y="10694305"/>
                  <a:pt x="7765612" y="10694305"/>
                  <a:pt x="7760983" y="10685285"/>
                </a:cubicBezTo>
                <a:cubicBezTo>
                  <a:pt x="7760982" y="10683030"/>
                  <a:pt x="7770241" y="10678520"/>
                  <a:pt x="7785285" y="10674009"/>
                </a:cubicBezTo>
                <a:close/>
                <a:moveTo>
                  <a:pt x="12818464" y="9125931"/>
                </a:moveTo>
                <a:cubicBezTo>
                  <a:pt x="12859931" y="9116670"/>
                  <a:pt x="12896793" y="9149083"/>
                  <a:pt x="12906008" y="9200017"/>
                </a:cubicBezTo>
                <a:cubicBezTo>
                  <a:pt x="12910615" y="9255582"/>
                  <a:pt x="12878362" y="9311147"/>
                  <a:pt x="12832285" y="9320408"/>
                </a:cubicBezTo>
                <a:cubicBezTo>
                  <a:pt x="12790817" y="9325038"/>
                  <a:pt x="12753955" y="9292625"/>
                  <a:pt x="12749348" y="9241691"/>
                </a:cubicBezTo>
                <a:cubicBezTo>
                  <a:pt x="12740133" y="9190756"/>
                  <a:pt x="12772386" y="9135191"/>
                  <a:pt x="12818464" y="9125931"/>
                </a:cubicBezTo>
                <a:close/>
                <a:moveTo>
                  <a:pt x="7283067" y="10828377"/>
                </a:moveTo>
                <a:cubicBezTo>
                  <a:pt x="7298082" y="10823948"/>
                  <a:pt x="7320027" y="10819520"/>
                  <a:pt x="7345438" y="10815093"/>
                </a:cubicBezTo>
                <a:cubicBezTo>
                  <a:pt x="7396259" y="10810665"/>
                  <a:pt x="7437840" y="10815093"/>
                  <a:pt x="7442460" y="10828376"/>
                </a:cubicBezTo>
                <a:cubicBezTo>
                  <a:pt x="7447080" y="10837234"/>
                  <a:pt x="7410119" y="10850518"/>
                  <a:pt x="7363918" y="10854945"/>
                </a:cubicBezTo>
                <a:cubicBezTo>
                  <a:pt x="7317717" y="10859373"/>
                  <a:pt x="7266896" y="10854945"/>
                  <a:pt x="7262276" y="10841662"/>
                </a:cubicBezTo>
                <a:cubicBezTo>
                  <a:pt x="7259966" y="10837234"/>
                  <a:pt x="7268051" y="10832805"/>
                  <a:pt x="7283067" y="10828377"/>
                </a:cubicBezTo>
                <a:close/>
                <a:moveTo>
                  <a:pt x="7113015" y="10875887"/>
                </a:moveTo>
                <a:cubicBezTo>
                  <a:pt x="7127371" y="10871797"/>
                  <a:pt x="7149193" y="10869460"/>
                  <a:pt x="7174460" y="10869459"/>
                </a:cubicBezTo>
                <a:cubicBezTo>
                  <a:pt x="7224994" y="10864785"/>
                  <a:pt x="7270934" y="10869459"/>
                  <a:pt x="7280122" y="10883481"/>
                </a:cubicBezTo>
                <a:cubicBezTo>
                  <a:pt x="7284716" y="10897504"/>
                  <a:pt x="7247964" y="10911527"/>
                  <a:pt x="7197430" y="10916202"/>
                </a:cubicBezTo>
                <a:cubicBezTo>
                  <a:pt x="7146896" y="10916201"/>
                  <a:pt x="7100956" y="10906852"/>
                  <a:pt x="7096361" y="10892830"/>
                </a:cubicBezTo>
                <a:cubicBezTo>
                  <a:pt x="7091767" y="10885818"/>
                  <a:pt x="7098659" y="10879977"/>
                  <a:pt x="7113015" y="10875887"/>
                </a:cubicBezTo>
                <a:close/>
                <a:moveTo>
                  <a:pt x="9067059" y="10273317"/>
                </a:moveTo>
                <a:cubicBezTo>
                  <a:pt x="9108528" y="10264039"/>
                  <a:pt x="9145389" y="10264039"/>
                  <a:pt x="9149997" y="10273317"/>
                </a:cubicBezTo>
                <a:cubicBezTo>
                  <a:pt x="9154605" y="10287234"/>
                  <a:pt x="9117743" y="10305790"/>
                  <a:pt x="9071667" y="10319706"/>
                </a:cubicBezTo>
                <a:cubicBezTo>
                  <a:pt x="9030198" y="10328984"/>
                  <a:pt x="8988729" y="10328984"/>
                  <a:pt x="8988729" y="10319707"/>
                </a:cubicBezTo>
                <a:cubicBezTo>
                  <a:pt x="8984121" y="10305790"/>
                  <a:pt x="9020983" y="10287234"/>
                  <a:pt x="9067059" y="10273317"/>
                </a:cubicBezTo>
                <a:close/>
                <a:moveTo>
                  <a:pt x="7975698" y="10608221"/>
                </a:moveTo>
                <a:cubicBezTo>
                  <a:pt x="7985173" y="10605562"/>
                  <a:pt x="7995877" y="10602973"/>
                  <a:pt x="8007449" y="10600673"/>
                </a:cubicBezTo>
                <a:cubicBezTo>
                  <a:pt x="8053737" y="10591473"/>
                  <a:pt x="8100025" y="10591473"/>
                  <a:pt x="8100025" y="10600674"/>
                </a:cubicBezTo>
                <a:cubicBezTo>
                  <a:pt x="8104654" y="10605274"/>
                  <a:pt x="8072252" y="10619075"/>
                  <a:pt x="8025964" y="10628276"/>
                </a:cubicBezTo>
                <a:cubicBezTo>
                  <a:pt x="7975047" y="10637477"/>
                  <a:pt x="7933388" y="10637477"/>
                  <a:pt x="7933388" y="10628276"/>
                </a:cubicBezTo>
                <a:cubicBezTo>
                  <a:pt x="7929915" y="10624826"/>
                  <a:pt x="7947274" y="10616200"/>
                  <a:pt x="7975698" y="10608221"/>
                </a:cubicBezTo>
                <a:close/>
                <a:moveTo>
                  <a:pt x="20859883" y="6645248"/>
                </a:moveTo>
                <a:cubicBezTo>
                  <a:pt x="20869141" y="6654490"/>
                  <a:pt x="20836740" y="6751544"/>
                  <a:pt x="20790451" y="6867083"/>
                </a:cubicBezTo>
                <a:cubicBezTo>
                  <a:pt x="20744164" y="6973380"/>
                  <a:pt x="20707133" y="7051946"/>
                  <a:pt x="20702504" y="7047324"/>
                </a:cubicBezTo>
                <a:cubicBezTo>
                  <a:pt x="20693247" y="7038081"/>
                  <a:pt x="20725648" y="6936406"/>
                  <a:pt x="20771935" y="6820867"/>
                </a:cubicBezTo>
                <a:cubicBezTo>
                  <a:pt x="20813596" y="6714571"/>
                  <a:pt x="20855255" y="6640625"/>
                  <a:pt x="20859883" y="6645248"/>
                </a:cubicBezTo>
                <a:close/>
                <a:moveTo>
                  <a:pt x="19654332" y="7011177"/>
                </a:moveTo>
                <a:cubicBezTo>
                  <a:pt x="19661671" y="7009671"/>
                  <a:pt x="19670101" y="7009384"/>
                  <a:pt x="19679403" y="7010532"/>
                </a:cubicBezTo>
                <a:cubicBezTo>
                  <a:pt x="19716611" y="7010531"/>
                  <a:pt x="19753820" y="7038063"/>
                  <a:pt x="19763122" y="7065595"/>
                </a:cubicBezTo>
                <a:cubicBezTo>
                  <a:pt x="19767773" y="7093126"/>
                  <a:pt x="19739866" y="7111480"/>
                  <a:pt x="19702658" y="7106891"/>
                </a:cubicBezTo>
                <a:cubicBezTo>
                  <a:pt x="19665450" y="7102303"/>
                  <a:pt x="19628240" y="7079360"/>
                  <a:pt x="19623589" y="7051830"/>
                </a:cubicBezTo>
                <a:cubicBezTo>
                  <a:pt x="19621264" y="7038063"/>
                  <a:pt x="19625915" y="7026592"/>
                  <a:pt x="19635799" y="7019136"/>
                </a:cubicBezTo>
                <a:cubicBezTo>
                  <a:pt x="19640742" y="7015407"/>
                  <a:pt x="19646991" y="7012682"/>
                  <a:pt x="19654332" y="7011177"/>
                </a:cubicBezTo>
                <a:close/>
                <a:moveTo>
                  <a:pt x="15159205" y="8390639"/>
                </a:moveTo>
                <a:cubicBezTo>
                  <a:pt x="15200674" y="8386033"/>
                  <a:pt x="15237535" y="8422882"/>
                  <a:pt x="15246751" y="8473549"/>
                </a:cubicBezTo>
                <a:cubicBezTo>
                  <a:pt x="15251359" y="8528821"/>
                  <a:pt x="15219105" y="8579488"/>
                  <a:pt x="15177636" y="8593306"/>
                </a:cubicBezTo>
                <a:cubicBezTo>
                  <a:pt x="15131559" y="8602519"/>
                  <a:pt x="15090091" y="8556458"/>
                  <a:pt x="15085484" y="8501185"/>
                </a:cubicBezTo>
                <a:cubicBezTo>
                  <a:pt x="15080875" y="8445912"/>
                  <a:pt x="15113128" y="8399852"/>
                  <a:pt x="15159205" y="8390639"/>
                </a:cubicBezTo>
                <a:close/>
                <a:moveTo>
                  <a:pt x="8674826" y="10383496"/>
                </a:moveTo>
                <a:cubicBezTo>
                  <a:pt x="8684690" y="10380348"/>
                  <a:pt x="8695633" y="10377486"/>
                  <a:pt x="8707153" y="10375196"/>
                </a:cubicBezTo>
                <a:cubicBezTo>
                  <a:pt x="8753228" y="10361458"/>
                  <a:pt x="8785482" y="10361457"/>
                  <a:pt x="8790090" y="10370616"/>
                </a:cubicBezTo>
                <a:cubicBezTo>
                  <a:pt x="8794697" y="10379775"/>
                  <a:pt x="8757836" y="10398093"/>
                  <a:pt x="8711760" y="10411832"/>
                </a:cubicBezTo>
                <a:cubicBezTo>
                  <a:pt x="8670291" y="10420990"/>
                  <a:pt x="8628822" y="10420991"/>
                  <a:pt x="8628823" y="10411831"/>
                </a:cubicBezTo>
                <a:cubicBezTo>
                  <a:pt x="8625366" y="10404962"/>
                  <a:pt x="8645237" y="10392941"/>
                  <a:pt x="8674826" y="10383496"/>
                </a:cubicBezTo>
                <a:close/>
                <a:moveTo>
                  <a:pt x="8143473" y="10545290"/>
                </a:moveTo>
                <a:cubicBezTo>
                  <a:pt x="8152949" y="10542343"/>
                  <a:pt x="8163653" y="10539180"/>
                  <a:pt x="8175225" y="10535730"/>
                </a:cubicBezTo>
                <a:cubicBezTo>
                  <a:pt x="8216884" y="10526529"/>
                  <a:pt x="8258543" y="10526529"/>
                  <a:pt x="8263172" y="10531129"/>
                </a:cubicBezTo>
                <a:cubicBezTo>
                  <a:pt x="8272430" y="10540330"/>
                  <a:pt x="8240029" y="10554132"/>
                  <a:pt x="8193740" y="10563332"/>
                </a:cubicBezTo>
                <a:cubicBezTo>
                  <a:pt x="8152081" y="10572533"/>
                  <a:pt x="8105792" y="10572533"/>
                  <a:pt x="8101164" y="10567933"/>
                </a:cubicBezTo>
                <a:cubicBezTo>
                  <a:pt x="8097692" y="10561032"/>
                  <a:pt x="8115050" y="10554132"/>
                  <a:pt x="8143473" y="10545290"/>
                </a:cubicBezTo>
                <a:close/>
                <a:moveTo>
                  <a:pt x="12458557" y="9217864"/>
                </a:moveTo>
                <a:cubicBezTo>
                  <a:pt x="12504633" y="9208676"/>
                  <a:pt x="12546102" y="9245428"/>
                  <a:pt x="12546103" y="9295963"/>
                </a:cubicBezTo>
                <a:cubicBezTo>
                  <a:pt x="12550710" y="9341902"/>
                  <a:pt x="12518456" y="9387843"/>
                  <a:pt x="12472381" y="9397031"/>
                </a:cubicBezTo>
                <a:cubicBezTo>
                  <a:pt x="12430911" y="9406219"/>
                  <a:pt x="12394050" y="9378655"/>
                  <a:pt x="12389442" y="9328120"/>
                </a:cubicBezTo>
                <a:cubicBezTo>
                  <a:pt x="12380228" y="9282180"/>
                  <a:pt x="12417088" y="9231646"/>
                  <a:pt x="12458557" y="9217864"/>
                </a:cubicBezTo>
                <a:close/>
                <a:moveTo>
                  <a:pt x="16820727" y="7871131"/>
                </a:moveTo>
                <a:cubicBezTo>
                  <a:pt x="16862196" y="7866472"/>
                  <a:pt x="16899057" y="7894433"/>
                  <a:pt x="16903665" y="7931718"/>
                </a:cubicBezTo>
                <a:cubicBezTo>
                  <a:pt x="16912881" y="7973661"/>
                  <a:pt x="16876020" y="8015606"/>
                  <a:pt x="16834551" y="8024927"/>
                </a:cubicBezTo>
                <a:cubicBezTo>
                  <a:pt x="16788475" y="8034247"/>
                  <a:pt x="16747005" y="8001623"/>
                  <a:pt x="16742398" y="7959681"/>
                </a:cubicBezTo>
                <a:cubicBezTo>
                  <a:pt x="16742397" y="7917736"/>
                  <a:pt x="16774651" y="7875791"/>
                  <a:pt x="16820727" y="7871131"/>
                </a:cubicBezTo>
                <a:close/>
                <a:moveTo>
                  <a:pt x="17707751" y="7595186"/>
                </a:moveTo>
                <a:cubicBezTo>
                  <a:pt x="17716637" y="7591613"/>
                  <a:pt x="17726539" y="7589613"/>
                  <a:pt x="17737026" y="7589613"/>
                </a:cubicBezTo>
                <a:cubicBezTo>
                  <a:pt x="17778970" y="7585040"/>
                  <a:pt x="17816252" y="7612474"/>
                  <a:pt x="17825574" y="7644480"/>
                </a:cubicBezTo>
                <a:cubicBezTo>
                  <a:pt x="17830233" y="7676487"/>
                  <a:pt x="17792952" y="7713066"/>
                  <a:pt x="17751007" y="7713066"/>
                </a:cubicBezTo>
                <a:cubicBezTo>
                  <a:pt x="17709062" y="7717639"/>
                  <a:pt x="17671778" y="7694777"/>
                  <a:pt x="17667118" y="7658199"/>
                </a:cubicBezTo>
                <a:cubicBezTo>
                  <a:pt x="17663624" y="7630764"/>
                  <a:pt x="17681101" y="7605901"/>
                  <a:pt x="17707751" y="7595186"/>
                </a:cubicBezTo>
                <a:close/>
                <a:moveTo>
                  <a:pt x="12102255" y="9315392"/>
                </a:moveTo>
                <a:cubicBezTo>
                  <a:pt x="12144199" y="9306094"/>
                  <a:pt x="12181482" y="9333987"/>
                  <a:pt x="12186143" y="9380476"/>
                </a:cubicBezTo>
                <a:cubicBezTo>
                  <a:pt x="12190803" y="9426965"/>
                  <a:pt x="12158180" y="9473454"/>
                  <a:pt x="12111576" y="9478103"/>
                </a:cubicBezTo>
                <a:cubicBezTo>
                  <a:pt x="12069632" y="9487401"/>
                  <a:pt x="12032348" y="9459507"/>
                  <a:pt x="12027688" y="9417667"/>
                </a:cubicBezTo>
                <a:cubicBezTo>
                  <a:pt x="12023027" y="9371179"/>
                  <a:pt x="12055651" y="9324689"/>
                  <a:pt x="12102255" y="9315392"/>
                </a:cubicBezTo>
                <a:close/>
                <a:moveTo>
                  <a:pt x="18254936" y="7422137"/>
                </a:moveTo>
                <a:cubicBezTo>
                  <a:pt x="18264838" y="7419011"/>
                  <a:pt x="18275908" y="7417264"/>
                  <a:pt x="18287560" y="7417264"/>
                </a:cubicBezTo>
                <a:cubicBezTo>
                  <a:pt x="18329501" y="7417266"/>
                  <a:pt x="18362125" y="7445191"/>
                  <a:pt x="18366786" y="7477772"/>
                </a:cubicBezTo>
                <a:cubicBezTo>
                  <a:pt x="18371445" y="7505699"/>
                  <a:pt x="18338824" y="7533626"/>
                  <a:pt x="18296878" y="7533626"/>
                </a:cubicBezTo>
                <a:cubicBezTo>
                  <a:pt x="18254936" y="7533626"/>
                  <a:pt x="18217651" y="7505700"/>
                  <a:pt x="18212992" y="7477772"/>
                </a:cubicBezTo>
                <a:cubicBezTo>
                  <a:pt x="18206000" y="7453336"/>
                  <a:pt x="18225226" y="7431519"/>
                  <a:pt x="18254936" y="7422137"/>
                </a:cubicBezTo>
                <a:close/>
                <a:moveTo>
                  <a:pt x="8312216" y="10475515"/>
                </a:moveTo>
                <a:cubicBezTo>
                  <a:pt x="8322079" y="10472703"/>
                  <a:pt x="8333023" y="10470040"/>
                  <a:pt x="8344542" y="10467672"/>
                </a:cubicBezTo>
                <a:cubicBezTo>
                  <a:pt x="8390617" y="10453465"/>
                  <a:pt x="8422872" y="10453465"/>
                  <a:pt x="8427479" y="10462936"/>
                </a:cubicBezTo>
                <a:cubicBezTo>
                  <a:pt x="8432087" y="10472407"/>
                  <a:pt x="8395226" y="10486614"/>
                  <a:pt x="8349149" y="10496086"/>
                </a:cubicBezTo>
                <a:cubicBezTo>
                  <a:pt x="8307681" y="10505557"/>
                  <a:pt x="8266212" y="10510293"/>
                  <a:pt x="8266211" y="10500821"/>
                </a:cubicBezTo>
                <a:cubicBezTo>
                  <a:pt x="8262757" y="10493718"/>
                  <a:pt x="8282626" y="10483951"/>
                  <a:pt x="8312216" y="10475515"/>
                </a:cubicBezTo>
                <a:close/>
                <a:moveTo>
                  <a:pt x="20522545" y="6712631"/>
                </a:moveTo>
                <a:cubicBezTo>
                  <a:pt x="20526824" y="6708649"/>
                  <a:pt x="20529723" y="6708649"/>
                  <a:pt x="20530882" y="6713283"/>
                </a:cubicBezTo>
                <a:cubicBezTo>
                  <a:pt x="20530883" y="6731820"/>
                  <a:pt x="20507688" y="6819868"/>
                  <a:pt x="20475215" y="6912551"/>
                </a:cubicBezTo>
                <a:cubicBezTo>
                  <a:pt x="20438103" y="7005235"/>
                  <a:pt x="20405631" y="7065478"/>
                  <a:pt x="20400990" y="7042308"/>
                </a:cubicBezTo>
                <a:cubicBezTo>
                  <a:pt x="20400991" y="7014504"/>
                  <a:pt x="20424186" y="6926454"/>
                  <a:pt x="20456659" y="6838406"/>
                </a:cubicBezTo>
                <a:cubicBezTo>
                  <a:pt x="20484493" y="6772368"/>
                  <a:pt x="20509717" y="6724580"/>
                  <a:pt x="20522545" y="6712631"/>
                </a:cubicBezTo>
                <a:close/>
                <a:moveTo>
                  <a:pt x="18960215" y="7192370"/>
                </a:moveTo>
                <a:cubicBezTo>
                  <a:pt x="18968102" y="7190948"/>
                  <a:pt x="18976866" y="7190664"/>
                  <a:pt x="18986215" y="7191802"/>
                </a:cubicBezTo>
                <a:cubicBezTo>
                  <a:pt x="19028283" y="7191802"/>
                  <a:pt x="19065676" y="7214557"/>
                  <a:pt x="19070350" y="7246416"/>
                </a:cubicBezTo>
                <a:cubicBezTo>
                  <a:pt x="19075024" y="7269171"/>
                  <a:pt x="19046977" y="7287375"/>
                  <a:pt x="19004911" y="7287375"/>
                </a:cubicBezTo>
                <a:cubicBezTo>
                  <a:pt x="18967518" y="7282824"/>
                  <a:pt x="18925452" y="7255517"/>
                  <a:pt x="18920777" y="7228210"/>
                </a:cubicBezTo>
                <a:cubicBezTo>
                  <a:pt x="18920778" y="7216832"/>
                  <a:pt x="18927788" y="7206593"/>
                  <a:pt x="18939474" y="7199766"/>
                </a:cubicBezTo>
                <a:cubicBezTo>
                  <a:pt x="18945316" y="7196353"/>
                  <a:pt x="18952328" y="7193793"/>
                  <a:pt x="18960215" y="7192370"/>
                </a:cubicBezTo>
                <a:close/>
                <a:moveTo>
                  <a:pt x="11741072" y="9412081"/>
                </a:moveTo>
                <a:cubicBezTo>
                  <a:pt x="11782340" y="9398100"/>
                  <a:pt x="11823608" y="9426062"/>
                  <a:pt x="11828193" y="9468006"/>
                </a:cubicBezTo>
                <a:cubicBezTo>
                  <a:pt x="11828193" y="9509950"/>
                  <a:pt x="11796096" y="9547234"/>
                  <a:pt x="11754828" y="9556554"/>
                </a:cubicBezTo>
                <a:cubicBezTo>
                  <a:pt x="11713560" y="9565876"/>
                  <a:pt x="11676878" y="9547234"/>
                  <a:pt x="11672293" y="9505290"/>
                </a:cubicBezTo>
                <a:cubicBezTo>
                  <a:pt x="11663122" y="9468006"/>
                  <a:pt x="11695219" y="9421402"/>
                  <a:pt x="11741072" y="9412081"/>
                </a:cubicBezTo>
                <a:close/>
                <a:moveTo>
                  <a:pt x="20300650" y="6778817"/>
                </a:moveTo>
                <a:cubicBezTo>
                  <a:pt x="20304927" y="6777879"/>
                  <a:pt x="20307827" y="6780477"/>
                  <a:pt x="20308986" y="6787406"/>
                </a:cubicBezTo>
                <a:cubicBezTo>
                  <a:pt x="20308985" y="6810502"/>
                  <a:pt x="20285791" y="6884404"/>
                  <a:pt x="20253318" y="6949071"/>
                </a:cubicBezTo>
                <a:cubicBezTo>
                  <a:pt x="20216207" y="7009117"/>
                  <a:pt x="20188372" y="7027593"/>
                  <a:pt x="20183733" y="7004498"/>
                </a:cubicBezTo>
                <a:cubicBezTo>
                  <a:pt x="20179095" y="6981403"/>
                  <a:pt x="20202289" y="6921356"/>
                  <a:pt x="20234763" y="6861309"/>
                </a:cubicBezTo>
                <a:cubicBezTo>
                  <a:pt x="20262597" y="6816275"/>
                  <a:pt x="20287821" y="6781633"/>
                  <a:pt x="20300650" y="6778817"/>
                </a:cubicBezTo>
                <a:close/>
                <a:moveTo>
                  <a:pt x="11359487" y="9518496"/>
                </a:moveTo>
                <a:cubicBezTo>
                  <a:pt x="11368838" y="9514231"/>
                  <a:pt x="11378986" y="9511340"/>
                  <a:pt x="11389424" y="9510183"/>
                </a:cubicBezTo>
                <a:cubicBezTo>
                  <a:pt x="11431175" y="9500931"/>
                  <a:pt x="11468285" y="9524063"/>
                  <a:pt x="11468286" y="9561075"/>
                </a:cubicBezTo>
                <a:cubicBezTo>
                  <a:pt x="11468287" y="9598087"/>
                  <a:pt x="11431173" y="9635099"/>
                  <a:pt x="11384785" y="9639726"/>
                </a:cubicBezTo>
                <a:cubicBezTo>
                  <a:pt x="11343033" y="9644352"/>
                  <a:pt x="11305923" y="9621220"/>
                  <a:pt x="11310562" y="9584208"/>
                </a:cubicBezTo>
                <a:cubicBezTo>
                  <a:pt x="11310561" y="9556449"/>
                  <a:pt x="11331436" y="9531291"/>
                  <a:pt x="11359487" y="9518496"/>
                </a:cubicBezTo>
                <a:close/>
                <a:moveTo>
                  <a:pt x="9228053" y="10172203"/>
                </a:moveTo>
                <a:cubicBezTo>
                  <a:pt x="9269804" y="10158503"/>
                  <a:pt x="9311554" y="10163070"/>
                  <a:pt x="9311554" y="10176769"/>
                </a:cubicBezTo>
                <a:cubicBezTo>
                  <a:pt x="9311554" y="10185902"/>
                  <a:pt x="9279082" y="10208735"/>
                  <a:pt x="9237331" y="10217868"/>
                </a:cubicBezTo>
                <a:cubicBezTo>
                  <a:pt x="9195580" y="10231567"/>
                  <a:pt x="9158468" y="10231567"/>
                  <a:pt x="9153829" y="10222434"/>
                </a:cubicBezTo>
                <a:cubicBezTo>
                  <a:pt x="9149190" y="10208735"/>
                  <a:pt x="9181663" y="10185902"/>
                  <a:pt x="9228053" y="10172203"/>
                </a:cubicBezTo>
                <a:close/>
                <a:moveTo>
                  <a:pt x="8863852" y="10283367"/>
                </a:moveTo>
                <a:cubicBezTo>
                  <a:pt x="8910457" y="10269451"/>
                  <a:pt x="8952401" y="10269451"/>
                  <a:pt x="8952401" y="10278729"/>
                </a:cubicBezTo>
                <a:cubicBezTo>
                  <a:pt x="8957061" y="10292645"/>
                  <a:pt x="8924438" y="10311201"/>
                  <a:pt x="8882494" y="10320479"/>
                </a:cubicBezTo>
                <a:cubicBezTo>
                  <a:pt x="8835890" y="10334395"/>
                  <a:pt x="8798606" y="10334395"/>
                  <a:pt x="8793946" y="10325117"/>
                </a:cubicBezTo>
                <a:cubicBezTo>
                  <a:pt x="8789285" y="10315840"/>
                  <a:pt x="8821908" y="10297284"/>
                  <a:pt x="8863852" y="10283367"/>
                </a:cubicBezTo>
                <a:close/>
                <a:moveTo>
                  <a:pt x="7589009" y="10674769"/>
                </a:moveTo>
                <a:cubicBezTo>
                  <a:pt x="7604118" y="10670625"/>
                  <a:pt x="7626200" y="10665890"/>
                  <a:pt x="7651769" y="10661154"/>
                </a:cubicBezTo>
                <a:cubicBezTo>
                  <a:pt x="7693610" y="10656418"/>
                  <a:pt x="7735450" y="10656418"/>
                  <a:pt x="7740099" y="10661154"/>
                </a:cubicBezTo>
                <a:cubicBezTo>
                  <a:pt x="7744747" y="10665890"/>
                  <a:pt x="7707556" y="10680097"/>
                  <a:pt x="7656418" y="10684832"/>
                </a:cubicBezTo>
                <a:cubicBezTo>
                  <a:pt x="7614578" y="10694304"/>
                  <a:pt x="7572738" y="10694304"/>
                  <a:pt x="7568089" y="10684832"/>
                </a:cubicBezTo>
                <a:cubicBezTo>
                  <a:pt x="7565765" y="10682465"/>
                  <a:pt x="7573901" y="10678913"/>
                  <a:pt x="7589009" y="10674769"/>
                </a:cubicBezTo>
                <a:close/>
                <a:moveTo>
                  <a:pt x="7756386" y="10622594"/>
                </a:moveTo>
                <a:cubicBezTo>
                  <a:pt x="7769633" y="10618084"/>
                  <a:pt x="7789215" y="10613574"/>
                  <a:pt x="7812253" y="10611319"/>
                </a:cubicBezTo>
                <a:cubicBezTo>
                  <a:pt x="7853722" y="10602298"/>
                  <a:pt x="7895191" y="10602298"/>
                  <a:pt x="7899798" y="10606808"/>
                </a:cubicBezTo>
                <a:cubicBezTo>
                  <a:pt x="7904406" y="10611318"/>
                  <a:pt x="7872153" y="10624849"/>
                  <a:pt x="7826076" y="10633869"/>
                </a:cubicBezTo>
                <a:cubicBezTo>
                  <a:pt x="7784607" y="10638380"/>
                  <a:pt x="7743139" y="10642890"/>
                  <a:pt x="7738530" y="10633870"/>
                </a:cubicBezTo>
                <a:cubicBezTo>
                  <a:pt x="7736227" y="10631615"/>
                  <a:pt x="7743139" y="10627104"/>
                  <a:pt x="7756386" y="10622594"/>
                </a:cubicBezTo>
                <a:close/>
                <a:moveTo>
                  <a:pt x="9580113" y="10059177"/>
                </a:moveTo>
                <a:cubicBezTo>
                  <a:pt x="9626188" y="10044850"/>
                  <a:pt x="9667658" y="10044850"/>
                  <a:pt x="9672266" y="10059176"/>
                </a:cubicBezTo>
                <a:cubicBezTo>
                  <a:pt x="9676873" y="10078278"/>
                  <a:pt x="9644620" y="10097380"/>
                  <a:pt x="9603150" y="10111706"/>
                </a:cubicBezTo>
                <a:cubicBezTo>
                  <a:pt x="9561682" y="10126032"/>
                  <a:pt x="9520213" y="10126032"/>
                  <a:pt x="9515605" y="10111706"/>
                </a:cubicBezTo>
                <a:cubicBezTo>
                  <a:pt x="9506391" y="10097380"/>
                  <a:pt x="9538644" y="10073503"/>
                  <a:pt x="9580113" y="10059177"/>
                </a:cubicBezTo>
                <a:close/>
                <a:moveTo>
                  <a:pt x="7418908" y="10722331"/>
                </a:moveTo>
                <a:cubicBezTo>
                  <a:pt x="7432855" y="10718271"/>
                  <a:pt x="7453775" y="10714793"/>
                  <a:pt x="7479344" y="10712473"/>
                </a:cubicBezTo>
                <a:cubicBezTo>
                  <a:pt x="7525833" y="10707833"/>
                  <a:pt x="7567673" y="10707833"/>
                  <a:pt x="7572322" y="10712474"/>
                </a:cubicBezTo>
                <a:cubicBezTo>
                  <a:pt x="7576971" y="10721751"/>
                  <a:pt x="7539780" y="10731029"/>
                  <a:pt x="7493291" y="10735668"/>
                </a:cubicBezTo>
                <a:cubicBezTo>
                  <a:pt x="7446802" y="10740307"/>
                  <a:pt x="7404962" y="10740307"/>
                  <a:pt x="7400313" y="10735667"/>
                </a:cubicBezTo>
                <a:cubicBezTo>
                  <a:pt x="7397988" y="10731029"/>
                  <a:pt x="7404961" y="10726390"/>
                  <a:pt x="7418908" y="10722331"/>
                </a:cubicBezTo>
                <a:close/>
                <a:moveTo>
                  <a:pt x="9945525" y="9944868"/>
                </a:moveTo>
                <a:cubicBezTo>
                  <a:pt x="9992129" y="9931195"/>
                  <a:pt x="10029413" y="9935753"/>
                  <a:pt x="10034074" y="9953983"/>
                </a:cubicBezTo>
                <a:cubicBezTo>
                  <a:pt x="10034074" y="9972214"/>
                  <a:pt x="10001450" y="9995002"/>
                  <a:pt x="9959507" y="10008674"/>
                </a:cubicBezTo>
                <a:cubicBezTo>
                  <a:pt x="9912902" y="10017790"/>
                  <a:pt x="9875619" y="10017790"/>
                  <a:pt x="9870957" y="9999559"/>
                </a:cubicBezTo>
                <a:cubicBezTo>
                  <a:pt x="9866298" y="9985887"/>
                  <a:pt x="9898921" y="9958541"/>
                  <a:pt x="9945525" y="9944868"/>
                </a:cubicBezTo>
                <a:close/>
                <a:moveTo>
                  <a:pt x="11023964" y="9612066"/>
                </a:moveTo>
                <a:cubicBezTo>
                  <a:pt x="11065232" y="9598349"/>
                  <a:pt x="11106500" y="9616639"/>
                  <a:pt x="11111086" y="9648645"/>
                </a:cubicBezTo>
                <a:cubicBezTo>
                  <a:pt x="11111086" y="9680651"/>
                  <a:pt x="11078987" y="9708085"/>
                  <a:pt x="11037721" y="9721803"/>
                </a:cubicBezTo>
                <a:cubicBezTo>
                  <a:pt x="10991868" y="9730947"/>
                  <a:pt x="10959770" y="9717230"/>
                  <a:pt x="10950600" y="9689796"/>
                </a:cubicBezTo>
                <a:cubicBezTo>
                  <a:pt x="10946014" y="9657789"/>
                  <a:pt x="10978112" y="9621211"/>
                  <a:pt x="11023964" y="9612066"/>
                </a:cubicBezTo>
                <a:close/>
                <a:moveTo>
                  <a:pt x="7925889" y="10562080"/>
                </a:moveTo>
                <a:cubicBezTo>
                  <a:pt x="7940864" y="10556904"/>
                  <a:pt x="7961598" y="10551154"/>
                  <a:pt x="7984637" y="10546554"/>
                </a:cubicBezTo>
                <a:cubicBezTo>
                  <a:pt x="8026104" y="10537353"/>
                  <a:pt x="8062967" y="10537353"/>
                  <a:pt x="8067574" y="10541953"/>
                </a:cubicBezTo>
                <a:cubicBezTo>
                  <a:pt x="8072182" y="10551154"/>
                  <a:pt x="8035321" y="10564955"/>
                  <a:pt x="7989243" y="10574156"/>
                </a:cubicBezTo>
                <a:cubicBezTo>
                  <a:pt x="7943168" y="10583357"/>
                  <a:pt x="7906307" y="10583357"/>
                  <a:pt x="7901699" y="10574156"/>
                </a:cubicBezTo>
                <a:cubicBezTo>
                  <a:pt x="7901699" y="10571856"/>
                  <a:pt x="7910914" y="10567256"/>
                  <a:pt x="7925889" y="10562080"/>
                </a:cubicBezTo>
                <a:close/>
                <a:moveTo>
                  <a:pt x="14789717" y="8450174"/>
                </a:moveTo>
                <a:cubicBezTo>
                  <a:pt x="14836525" y="8445567"/>
                  <a:pt x="14873971" y="8487022"/>
                  <a:pt x="14878653" y="8542295"/>
                </a:cubicBezTo>
                <a:cubicBezTo>
                  <a:pt x="14883332" y="8597568"/>
                  <a:pt x="14850567" y="8648235"/>
                  <a:pt x="14808440" y="8657446"/>
                </a:cubicBezTo>
                <a:cubicBezTo>
                  <a:pt x="14766314" y="8662053"/>
                  <a:pt x="14724187" y="8620598"/>
                  <a:pt x="14714825" y="8565325"/>
                </a:cubicBezTo>
                <a:cubicBezTo>
                  <a:pt x="14710144" y="8510053"/>
                  <a:pt x="14742910" y="8454780"/>
                  <a:pt x="14789717" y="8450174"/>
                </a:cubicBezTo>
                <a:close/>
                <a:moveTo>
                  <a:pt x="8502744" y="10383315"/>
                </a:moveTo>
                <a:cubicBezTo>
                  <a:pt x="8548597" y="10374156"/>
                  <a:pt x="8589865" y="10369577"/>
                  <a:pt x="8589865" y="10378736"/>
                </a:cubicBezTo>
                <a:cubicBezTo>
                  <a:pt x="8594451" y="10387895"/>
                  <a:pt x="8562354" y="10406213"/>
                  <a:pt x="8521086" y="10415372"/>
                </a:cubicBezTo>
                <a:cubicBezTo>
                  <a:pt x="8475233" y="10429110"/>
                  <a:pt x="8438550" y="10429110"/>
                  <a:pt x="8433965" y="10419951"/>
                </a:cubicBezTo>
                <a:cubicBezTo>
                  <a:pt x="8429380" y="10415372"/>
                  <a:pt x="8461478" y="10397054"/>
                  <a:pt x="8502744" y="10383315"/>
                </a:cubicBezTo>
                <a:close/>
                <a:moveTo>
                  <a:pt x="7253022" y="10766013"/>
                </a:moveTo>
                <a:cubicBezTo>
                  <a:pt x="7266248" y="10763114"/>
                  <a:pt x="7285799" y="10760795"/>
                  <a:pt x="7308800" y="10758475"/>
                </a:cubicBezTo>
                <a:cubicBezTo>
                  <a:pt x="7354803" y="10753837"/>
                  <a:pt x="7400806" y="10753836"/>
                  <a:pt x="7410007" y="10758476"/>
                </a:cubicBezTo>
                <a:cubicBezTo>
                  <a:pt x="7414607" y="10767754"/>
                  <a:pt x="7377805" y="10777032"/>
                  <a:pt x="7331802" y="10781670"/>
                </a:cubicBezTo>
                <a:cubicBezTo>
                  <a:pt x="7281198" y="10786310"/>
                  <a:pt x="7239796" y="10786309"/>
                  <a:pt x="7235196" y="10777031"/>
                </a:cubicBezTo>
                <a:cubicBezTo>
                  <a:pt x="7232895" y="10772393"/>
                  <a:pt x="7239796" y="10768913"/>
                  <a:pt x="7253022" y="10766013"/>
                </a:cubicBezTo>
                <a:close/>
                <a:moveTo>
                  <a:pt x="19819125" y="6900227"/>
                </a:moveTo>
                <a:cubicBezTo>
                  <a:pt x="19827402" y="6898722"/>
                  <a:pt x="19836820" y="6898435"/>
                  <a:pt x="19847094" y="6899583"/>
                </a:cubicBezTo>
                <a:cubicBezTo>
                  <a:pt x="19883626" y="6908760"/>
                  <a:pt x="19915591" y="6922525"/>
                  <a:pt x="19920157" y="6945469"/>
                </a:cubicBezTo>
                <a:cubicBezTo>
                  <a:pt x="19924724" y="6968411"/>
                  <a:pt x="19901892" y="7000530"/>
                  <a:pt x="19865361" y="7000530"/>
                </a:cubicBezTo>
                <a:cubicBezTo>
                  <a:pt x="19828828" y="6995942"/>
                  <a:pt x="19787731" y="6968410"/>
                  <a:pt x="19783165" y="6940879"/>
                </a:cubicBezTo>
                <a:cubicBezTo>
                  <a:pt x="19780880" y="6927115"/>
                  <a:pt x="19786589" y="6915642"/>
                  <a:pt x="19798005" y="6908186"/>
                </a:cubicBezTo>
                <a:cubicBezTo>
                  <a:pt x="19803713" y="6904458"/>
                  <a:pt x="19810849" y="6901733"/>
                  <a:pt x="19819125" y="6900227"/>
                </a:cubicBezTo>
                <a:close/>
                <a:moveTo>
                  <a:pt x="16446912" y="7936045"/>
                </a:moveTo>
                <a:cubicBezTo>
                  <a:pt x="16488179" y="7931416"/>
                  <a:pt x="16524860" y="7959190"/>
                  <a:pt x="16529445" y="8000849"/>
                </a:cubicBezTo>
                <a:cubicBezTo>
                  <a:pt x="16534032" y="8047137"/>
                  <a:pt x="16501934" y="8088796"/>
                  <a:pt x="16456082" y="8098054"/>
                </a:cubicBezTo>
                <a:cubicBezTo>
                  <a:pt x="16410228" y="8107311"/>
                  <a:pt x="16373547" y="8074910"/>
                  <a:pt x="16368960" y="8028621"/>
                </a:cubicBezTo>
                <a:cubicBezTo>
                  <a:pt x="16368960" y="7982334"/>
                  <a:pt x="16401057" y="7945304"/>
                  <a:pt x="16446912" y="7936045"/>
                </a:cubicBezTo>
                <a:close/>
                <a:moveTo>
                  <a:pt x="10663039" y="9713196"/>
                </a:moveTo>
                <a:cubicBezTo>
                  <a:pt x="10704788" y="9703887"/>
                  <a:pt x="10746540" y="9713195"/>
                  <a:pt x="10751179" y="9741122"/>
                </a:cubicBezTo>
                <a:cubicBezTo>
                  <a:pt x="10751179" y="9769049"/>
                  <a:pt x="10718707" y="9801630"/>
                  <a:pt x="10672317" y="9810939"/>
                </a:cubicBezTo>
                <a:cubicBezTo>
                  <a:pt x="10625927" y="9820248"/>
                  <a:pt x="10593454" y="9806284"/>
                  <a:pt x="10593454" y="9783012"/>
                </a:cubicBezTo>
                <a:cubicBezTo>
                  <a:pt x="10588815" y="9759740"/>
                  <a:pt x="10621289" y="9727159"/>
                  <a:pt x="10663039" y="9713196"/>
                </a:cubicBezTo>
                <a:close/>
                <a:moveTo>
                  <a:pt x="10302275" y="9823541"/>
                </a:moveTo>
                <a:cubicBezTo>
                  <a:pt x="10348128" y="9809422"/>
                  <a:pt x="10389395" y="9818835"/>
                  <a:pt x="10389397" y="9842365"/>
                </a:cubicBezTo>
                <a:cubicBezTo>
                  <a:pt x="10393980" y="9865896"/>
                  <a:pt x="10361883" y="9894133"/>
                  <a:pt x="10320615" y="9903546"/>
                </a:cubicBezTo>
                <a:cubicBezTo>
                  <a:pt x="10274764" y="9917664"/>
                  <a:pt x="10238080" y="9908252"/>
                  <a:pt x="10233495" y="9889427"/>
                </a:cubicBezTo>
                <a:cubicBezTo>
                  <a:pt x="10228909" y="9870603"/>
                  <a:pt x="10261007" y="9837659"/>
                  <a:pt x="10302275" y="9823541"/>
                </a:cubicBezTo>
                <a:close/>
                <a:moveTo>
                  <a:pt x="1817614" y="12425779"/>
                </a:moveTo>
                <a:cubicBezTo>
                  <a:pt x="1861444" y="12417511"/>
                  <a:pt x="1901298" y="12503344"/>
                  <a:pt x="1909371" y="12624520"/>
                </a:cubicBezTo>
                <a:cubicBezTo>
                  <a:pt x="1918596" y="12758391"/>
                  <a:pt x="1886308" y="12878414"/>
                  <a:pt x="1840182" y="12910726"/>
                </a:cubicBezTo>
                <a:cubicBezTo>
                  <a:pt x="1789443" y="12943040"/>
                  <a:pt x="1738704" y="12883029"/>
                  <a:pt x="1729480" y="12758391"/>
                </a:cubicBezTo>
                <a:cubicBezTo>
                  <a:pt x="1715641" y="12629137"/>
                  <a:pt x="1747929" y="12476802"/>
                  <a:pt x="1798669" y="12435255"/>
                </a:cubicBezTo>
                <a:cubicBezTo>
                  <a:pt x="1805011" y="12430062"/>
                  <a:pt x="1811353" y="12426961"/>
                  <a:pt x="1817614" y="12425779"/>
                </a:cubicBezTo>
                <a:close/>
                <a:moveTo>
                  <a:pt x="20804970" y="6585705"/>
                </a:moveTo>
                <a:cubicBezTo>
                  <a:pt x="20809608" y="6594930"/>
                  <a:pt x="20781775" y="6687183"/>
                  <a:pt x="20740024" y="6793272"/>
                </a:cubicBezTo>
                <a:cubicBezTo>
                  <a:pt x="20698273" y="6903975"/>
                  <a:pt x="20661161" y="6987001"/>
                  <a:pt x="20656522" y="6973164"/>
                </a:cubicBezTo>
                <a:cubicBezTo>
                  <a:pt x="20647244" y="6963939"/>
                  <a:pt x="20679717" y="6862461"/>
                  <a:pt x="20721468" y="6751759"/>
                </a:cubicBezTo>
                <a:cubicBezTo>
                  <a:pt x="20758580" y="6650281"/>
                  <a:pt x="20795692" y="6581093"/>
                  <a:pt x="20804970" y="6585705"/>
                </a:cubicBezTo>
                <a:close/>
                <a:moveTo>
                  <a:pt x="7084946" y="10802932"/>
                </a:moveTo>
                <a:cubicBezTo>
                  <a:pt x="7099384" y="10799452"/>
                  <a:pt x="7120174" y="10797133"/>
                  <a:pt x="7143275" y="10797132"/>
                </a:cubicBezTo>
                <a:cubicBezTo>
                  <a:pt x="7194096" y="10797132"/>
                  <a:pt x="7240298" y="10801771"/>
                  <a:pt x="7244917" y="10811050"/>
                </a:cubicBezTo>
                <a:cubicBezTo>
                  <a:pt x="7249537" y="10815688"/>
                  <a:pt x="7212576" y="10829606"/>
                  <a:pt x="7166375" y="10829606"/>
                </a:cubicBezTo>
                <a:cubicBezTo>
                  <a:pt x="7115554" y="10829606"/>
                  <a:pt x="7069353" y="10824967"/>
                  <a:pt x="7064733" y="10815688"/>
                </a:cubicBezTo>
                <a:cubicBezTo>
                  <a:pt x="7062423" y="10811050"/>
                  <a:pt x="7070508" y="10806410"/>
                  <a:pt x="7084946" y="10802932"/>
                </a:cubicBezTo>
                <a:close/>
                <a:moveTo>
                  <a:pt x="8114027" y="10483634"/>
                </a:moveTo>
                <a:cubicBezTo>
                  <a:pt x="8123567" y="10480822"/>
                  <a:pt x="8134344" y="10478158"/>
                  <a:pt x="8145995" y="10475790"/>
                </a:cubicBezTo>
                <a:cubicBezTo>
                  <a:pt x="8187939" y="10466319"/>
                  <a:pt x="8229883" y="10461584"/>
                  <a:pt x="8229882" y="10471055"/>
                </a:cubicBezTo>
                <a:cubicBezTo>
                  <a:pt x="8234544" y="10480526"/>
                  <a:pt x="8201921" y="10494733"/>
                  <a:pt x="8155316" y="10504205"/>
                </a:cubicBezTo>
                <a:cubicBezTo>
                  <a:pt x="8113372" y="10513676"/>
                  <a:pt x="8076089" y="10518412"/>
                  <a:pt x="8071428" y="10508940"/>
                </a:cubicBezTo>
                <a:cubicBezTo>
                  <a:pt x="8067933" y="10501837"/>
                  <a:pt x="8085409" y="10492069"/>
                  <a:pt x="8114027" y="10483634"/>
                </a:cubicBezTo>
                <a:close/>
                <a:moveTo>
                  <a:pt x="19124623" y="7084298"/>
                </a:moveTo>
                <a:cubicBezTo>
                  <a:pt x="19133095" y="7082777"/>
                  <a:pt x="19142736" y="7082486"/>
                  <a:pt x="19153253" y="7083646"/>
                </a:cubicBezTo>
                <a:cubicBezTo>
                  <a:pt x="19190646" y="7083647"/>
                  <a:pt x="19228038" y="7106842"/>
                  <a:pt x="19232713" y="7134674"/>
                </a:cubicBezTo>
                <a:cubicBezTo>
                  <a:pt x="19237387" y="7157869"/>
                  <a:pt x="19209342" y="7176426"/>
                  <a:pt x="19171950" y="7176425"/>
                </a:cubicBezTo>
                <a:cubicBezTo>
                  <a:pt x="19129881" y="7171787"/>
                  <a:pt x="19097164" y="7148592"/>
                  <a:pt x="19087815" y="7125397"/>
                </a:cubicBezTo>
                <a:cubicBezTo>
                  <a:pt x="19085478" y="7111481"/>
                  <a:pt x="19091321" y="7099883"/>
                  <a:pt x="19103006" y="7092344"/>
                </a:cubicBezTo>
                <a:cubicBezTo>
                  <a:pt x="19108850" y="7088576"/>
                  <a:pt x="19116152" y="7085820"/>
                  <a:pt x="19124623" y="7084298"/>
                </a:cubicBezTo>
                <a:close/>
                <a:moveTo>
                  <a:pt x="6915437" y="10838327"/>
                </a:moveTo>
                <a:cubicBezTo>
                  <a:pt x="6929297" y="10834718"/>
                  <a:pt x="6950087" y="10832313"/>
                  <a:pt x="6975498" y="10832312"/>
                </a:cubicBezTo>
                <a:cubicBezTo>
                  <a:pt x="7026319" y="10832312"/>
                  <a:pt x="7072520" y="10837123"/>
                  <a:pt x="7077140" y="10851556"/>
                </a:cubicBezTo>
                <a:cubicBezTo>
                  <a:pt x="7081760" y="10861177"/>
                  <a:pt x="7044799" y="10875609"/>
                  <a:pt x="6993978" y="10875609"/>
                </a:cubicBezTo>
                <a:cubicBezTo>
                  <a:pt x="6947777" y="10875609"/>
                  <a:pt x="6901576" y="10865988"/>
                  <a:pt x="6896956" y="10851556"/>
                </a:cubicBezTo>
                <a:cubicBezTo>
                  <a:pt x="6894646" y="10846745"/>
                  <a:pt x="6901577" y="10841935"/>
                  <a:pt x="6915437" y="10838327"/>
                </a:cubicBezTo>
                <a:close/>
                <a:moveTo>
                  <a:pt x="17330120" y="7634851"/>
                </a:moveTo>
                <a:cubicBezTo>
                  <a:pt x="17338601" y="7630641"/>
                  <a:pt x="17348168" y="7627788"/>
                  <a:pt x="17358605" y="7626646"/>
                </a:cubicBezTo>
                <a:cubicBezTo>
                  <a:pt x="17400356" y="7617514"/>
                  <a:pt x="17442106" y="7644912"/>
                  <a:pt x="17446747" y="7681443"/>
                </a:cubicBezTo>
                <a:cubicBezTo>
                  <a:pt x="17451384" y="7717976"/>
                  <a:pt x="17418913" y="7749942"/>
                  <a:pt x="17381800" y="7759074"/>
                </a:cubicBezTo>
                <a:cubicBezTo>
                  <a:pt x="17335410" y="7763641"/>
                  <a:pt x="17293661" y="7736241"/>
                  <a:pt x="17289021" y="7699710"/>
                </a:cubicBezTo>
                <a:cubicBezTo>
                  <a:pt x="17289022" y="7672312"/>
                  <a:pt x="17304678" y="7647480"/>
                  <a:pt x="17330120" y="7634851"/>
                </a:cubicBezTo>
                <a:close/>
                <a:moveTo>
                  <a:pt x="6416687" y="10987574"/>
                </a:moveTo>
                <a:cubicBezTo>
                  <a:pt x="6432832" y="10983484"/>
                  <a:pt x="6455893" y="10981146"/>
                  <a:pt x="6481263" y="10981146"/>
                </a:cubicBezTo>
                <a:cubicBezTo>
                  <a:pt x="6532002" y="10985820"/>
                  <a:pt x="6582741" y="10995168"/>
                  <a:pt x="6587354" y="11009191"/>
                </a:cubicBezTo>
                <a:cubicBezTo>
                  <a:pt x="6591966" y="11018540"/>
                  <a:pt x="6550452" y="11032562"/>
                  <a:pt x="6495101" y="11032563"/>
                </a:cubicBezTo>
                <a:cubicBezTo>
                  <a:pt x="6444362" y="11032562"/>
                  <a:pt x="6398236" y="11018540"/>
                  <a:pt x="6393624" y="11004517"/>
                </a:cubicBezTo>
                <a:cubicBezTo>
                  <a:pt x="6391317" y="10997507"/>
                  <a:pt x="6400543" y="10991663"/>
                  <a:pt x="6416687" y="10987574"/>
                </a:cubicBezTo>
                <a:close/>
                <a:moveTo>
                  <a:pt x="9029597" y="10180692"/>
                </a:moveTo>
                <a:cubicBezTo>
                  <a:pt x="9075450" y="10166620"/>
                  <a:pt x="9107547" y="10166620"/>
                  <a:pt x="9112132" y="10176002"/>
                </a:cubicBezTo>
                <a:cubicBezTo>
                  <a:pt x="9116718" y="10190073"/>
                  <a:pt x="9084621" y="10208835"/>
                  <a:pt x="9043353" y="10222907"/>
                </a:cubicBezTo>
                <a:cubicBezTo>
                  <a:pt x="9002085" y="10236978"/>
                  <a:pt x="8965403" y="10236979"/>
                  <a:pt x="8956232" y="10227597"/>
                </a:cubicBezTo>
                <a:cubicBezTo>
                  <a:pt x="8951647" y="10218216"/>
                  <a:pt x="8988329" y="10194764"/>
                  <a:pt x="9029597" y="10180692"/>
                </a:cubicBezTo>
                <a:close/>
                <a:moveTo>
                  <a:pt x="8668671" y="10291486"/>
                </a:moveTo>
                <a:cubicBezTo>
                  <a:pt x="8715060" y="10277569"/>
                  <a:pt x="8747533" y="10277570"/>
                  <a:pt x="8752172" y="10286847"/>
                </a:cubicBezTo>
                <a:cubicBezTo>
                  <a:pt x="8756811" y="10300764"/>
                  <a:pt x="8724338" y="10319320"/>
                  <a:pt x="8682587" y="10328598"/>
                </a:cubicBezTo>
                <a:cubicBezTo>
                  <a:pt x="8640837" y="10342514"/>
                  <a:pt x="8599086" y="10342515"/>
                  <a:pt x="8599086" y="10333237"/>
                </a:cubicBezTo>
                <a:cubicBezTo>
                  <a:pt x="8594447" y="10323959"/>
                  <a:pt x="8626921" y="10305403"/>
                  <a:pt x="8668671" y="10291486"/>
                </a:cubicBezTo>
                <a:close/>
                <a:moveTo>
                  <a:pt x="6737234" y="10884949"/>
                </a:moveTo>
                <a:cubicBezTo>
                  <a:pt x="6753254" y="10878101"/>
                  <a:pt x="6786172" y="10875610"/>
                  <a:pt x="6824288" y="10875610"/>
                </a:cubicBezTo>
                <a:cubicBezTo>
                  <a:pt x="6875109" y="10875611"/>
                  <a:pt x="6916690" y="10888894"/>
                  <a:pt x="6916690" y="10902178"/>
                </a:cubicBezTo>
                <a:cubicBezTo>
                  <a:pt x="6912070" y="10915463"/>
                  <a:pt x="6875109" y="10924319"/>
                  <a:pt x="6819668" y="10924318"/>
                </a:cubicBezTo>
                <a:cubicBezTo>
                  <a:pt x="6768847" y="10924319"/>
                  <a:pt x="6727273" y="10911033"/>
                  <a:pt x="6727273" y="10893320"/>
                </a:cubicBezTo>
                <a:cubicBezTo>
                  <a:pt x="6728428" y="10890000"/>
                  <a:pt x="6731893" y="10887232"/>
                  <a:pt x="6737234" y="10884949"/>
                </a:cubicBezTo>
                <a:close/>
                <a:moveTo>
                  <a:pt x="6582021" y="10931197"/>
                </a:moveTo>
                <a:cubicBezTo>
                  <a:pt x="6598320" y="10926123"/>
                  <a:pt x="6621606" y="10923867"/>
                  <a:pt x="6647224" y="10926121"/>
                </a:cubicBezTo>
                <a:cubicBezTo>
                  <a:pt x="6703108" y="10926121"/>
                  <a:pt x="6745019" y="10939651"/>
                  <a:pt x="6749676" y="10953183"/>
                </a:cubicBezTo>
                <a:cubicBezTo>
                  <a:pt x="6754333" y="10971223"/>
                  <a:pt x="6717078" y="10989262"/>
                  <a:pt x="6665852" y="10989264"/>
                </a:cubicBezTo>
                <a:cubicBezTo>
                  <a:pt x="6614619" y="10989266"/>
                  <a:pt x="6568050" y="10971225"/>
                  <a:pt x="6558736" y="10953184"/>
                </a:cubicBezTo>
                <a:cubicBezTo>
                  <a:pt x="6556407" y="10944165"/>
                  <a:pt x="6565721" y="10936271"/>
                  <a:pt x="6582021" y="10931197"/>
                </a:cubicBezTo>
                <a:close/>
                <a:moveTo>
                  <a:pt x="18417342" y="7288039"/>
                </a:moveTo>
                <a:cubicBezTo>
                  <a:pt x="18425610" y="7285816"/>
                  <a:pt x="18435019" y="7284669"/>
                  <a:pt x="18445282" y="7284668"/>
                </a:cubicBezTo>
                <a:cubicBezTo>
                  <a:pt x="18486337" y="7284669"/>
                  <a:pt x="18527393" y="7307611"/>
                  <a:pt x="18531954" y="7339731"/>
                </a:cubicBezTo>
                <a:cubicBezTo>
                  <a:pt x="18536516" y="7367263"/>
                  <a:pt x="18504586" y="7390205"/>
                  <a:pt x="18463531" y="7390206"/>
                </a:cubicBezTo>
                <a:cubicBezTo>
                  <a:pt x="18422476" y="7390205"/>
                  <a:pt x="18385982" y="7367263"/>
                  <a:pt x="18381421" y="7335143"/>
                </a:cubicBezTo>
                <a:cubicBezTo>
                  <a:pt x="18379139" y="7319083"/>
                  <a:pt x="18384842" y="7306464"/>
                  <a:pt x="18396244" y="7297861"/>
                </a:cubicBezTo>
                <a:cubicBezTo>
                  <a:pt x="18401947" y="7293559"/>
                  <a:pt x="18409074" y="7290261"/>
                  <a:pt x="18417342" y="7288039"/>
                </a:cubicBezTo>
                <a:close/>
                <a:moveTo>
                  <a:pt x="7561259" y="10626314"/>
                </a:moveTo>
                <a:cubicBezTo>
                  <a:pt x="7575724" y="10621578"/>
                  <a:pt x="7596554" y="10616843"/>
                  <a:pt x="7619698" y="10614475"/>
                </a:cubicBezTo>
                <a:cubicBezTo>
                  <a:pt x="7665987" y="10605004"/>
                  <a:pt x="7698388" y="10605003"/>
                  <a:pt x="7707645" y="10609739"/>
                </a:cubicBezTo>
                <a:cubicBezTo>
                  <a:pt x="7712274" y="10619210"/>
                  <a:pt x="7675244" y="10628681"/>
                  <a:pt x="7633584" y="10638153"/>
                </a:cubicBezTo>
                <a:cubicBezTo>
                  <a:pt x="7587296" y="10642889"/>
                  <a:pt x="7545637" y="10642888"/>
                  <a:pt x="7541008" y="10638153"/>
                </a:cubicBezTo>
                <a:cubicBezTo>
                  <a:pt x="7538694" y="10635785"/>
                  <a:pt x="7546794" y="10631050"/>
                  <a:pt x="7561259" y="10626314"/>
                </a:cubicBezTo>
                <a:close/>
                <a:moveTo>
                  <a:pt x="8313406" y="10394140"/>
                </a:moveTo>
                <a:cubicBezTo>
                  <a:pt x="8355158" y="10384981"/>
                  <a:pt x="8392269" y="10380401"/>
                  <a:pt x="8392269" y="10394140"/>
                </a:cubicBezTo>
                <a:cubicBezTo>
                  <a:pt x="8396908" y="10403299"/>
                  <a:pt x="8364435" y="10417037"/>
                  <a:pt x="8322684" y="10426196"/>
                </a:cubicBezTo>
                <a:cubicBezTo>
                  <a:pt x="8280932" y="10439934"/>
                  <a:pt x="8243822" y="10439934"/>
                  <a:pt x="8239183" y="10430775"/>
                </a:cubicBezTo>
                <a:cubicBezTo>
                  <a:pt x="8234544" y="10421616"/>
                  <a:pt x="8267016" y="10407878"/>
                  <a:pt x="8313406" y="10394140"/>
                </a:cubicBezTo>
                <a:close/>
                <a:moveTo>
                  <a:pt x="7393483" y="10675363"/>
                </a:moveTo>
                <a:cubicBezTo>
                  <a:pt x="7407948" y="10671810"/>
                  <a:pt x="7428778" y="10668258"/>
                  <a:pt x="7451922" y="10665890"/>
                </a:cubicBezTo>
                <a:cubicBezTo>
                  <a:pt x="7493581" y="10656420"/>
                  <a:pt x="7535241" y="10656420"/>
                  <a:pt x="7539869" y="10665891"/>
                </a:cubicBezTo>
                <a:cubicBezTo>
                  <a:pt x="7544498" y="10670627"/>
                  <a:pt x="7507468" y="10680098"/>
                  <a:pt x="7465809" y="10684834"/>
                </a:cubicBezTo>
                <a:cubicBezTo>
                  <a:pt x="7419520" y="10694304"/>
                  <a:pt x="7377861" y="10694305"/>
                  <a:pt x="7373232" y="10684833"/>
                </a:cubicBezTo>
                <a:cubicBezTo>
                  <a:pt x="7370918" y="10682466"/>
                  <a:pt x="7379018" y="10678913"/>
                  <a:pt x="7393483" y="10675363"/>
                </a:cubicBezTo>
                <a:close/>
                <a:moveTo>
                  <a:pt x="16066096" y="8006374"/>
                </a:moveTo>
                <a:cubicBezTo>
                  <a:pt x="16107755" y="8001773"/>
                  <a:pt x="16144785" y="8029375"/>
                  <a:pt x="16154042" y="8070779"/>
                </a:cubicBezTo>
                <a:cubicBezTo>
                  <a:pt x="16163301" y="8116782"/>
                  <a:pt x="16130898" y="8167385"/>
                  <a:pt x="16084611" y="8176586"/>
                </a:cubicBezTo>
                <a:cubicBezTo>
                  <a:pt x="16038322" y="8185785"/>
                  <a:pt x="16001292" y="8158184"/>
                  <a:pt x="15996664" y="8107580"/>
                </a:cubicBezTo>
                <a:cubicBezTo>
                  <a:pt x="15987406" y="8061577"/>
                  <a:pt x="16019808" y="8015574"/>
                  <a:pt x="16066096" y="8006374"/>
                </a:cubicBezTo>
                <a:close/>
                <a:moveTo>
                  <a:pt x="1275534" y="12554937"/>
                </a:moveTo>
                <a:cubicBezTo>
                  <a:pt x="1310205" y="12542543"/>
                  <a:pt x="1337769" y="12573855"/>
                  <a:pt x="1344660" y="12646919"/>
                </a:cubicBezTo>
                <a:cubicBezTo>
                  <a:pt x="1358442" y="12753615"/>
                  <a:pt x="1326284" y="12874227"/>
                  <a:pt x="1271156" y="12911340"/>
                </a:cubicBezTo>
                <a:cubicBezTo>
                  <a:pt x="1225216" y="12948451"/>
                  <a:pt x="1174682" y="12902061"/>
                  <a:pt x="1165494" y="12823199"/>
                </a:cubicBezTo>
                <a:cubicBezTo>
                  <a:pt x="1160899" y="12739698"/>
                  <a:pt x="1193058" y="12633002"/>
                  <a:pt x="1238998" y="12581974"/>
                </a:cubicBezTo>
                <a:cubicBezTo>
                  <a:pt x="1251631" y="12568056"/>
                  <a:pt x="1263979" y="12559067"/>
                  <a:pt x="1275534" y="12554937"/>
                </a:cubicBezTo>
                <a:close/>
                <a:moveTo>
                  <a:pt x="9386121" y="10059175"/>
                </a:moveTo>
                <a:cubicBezTo>
                  <a:pt x="9428065" y="10044849"/>
                  <a:pt x="9465349" y="10044849"/>
                  <a:pt x="9474670" y="10059176"/>
                </a:cubicBezTo>
                <a:cubicBezTo>
                  <a:pt x="9479330" y="10073502"/>
                  <a:pt x="9451367" y="10092604"/>
                  <a:pt x="9409423" y="10106930"/>
                </a:cubicBezTo>
                <a:cubicBezTo>
                  <a:pt x="9362819" y="10126031"/>
                  <a:pt x="9320875" y="10126031"/>
                  <a:pt x="9316214" y="10111705"/>
                </a:cubicBezTo>
                <a:cubicBezTo>
                  <a:pt x="9311554" y="10097379"/>
                  <a:pt x="9344177" y="10073502"/>
                  <a:pt x="9386121" y="10059175"/>
                </a:cubicBezTo>
                <a:close/>
                <a:moveTo>
                  <a:pt x="7753904" y="10558249"/>
                </a:moveTo>
                <a:cubicBezTo>
                  <a:pt x="7763400" y="10555393"/>
                  <a:pt x="7774128" y="10552687"/>
                  <a:pt x="7785725" y="10550281"/>
                </a:cubicBezTo>
                <a:cubicBezTo>
                  <a:pt x="7827476" y="10545470"/>
                  <a:pt x="7869227" y="10545470"/>
                  <a:pt x="7869227" y="10550281"/>
                </a:cubicBezTo>
                <a:cubicBezTo>
                  <a:pt x="7869227" y="10559903"/>
                  <a:pt x="7836754" y="10574335"/>
                  <a:pt x="7795003" y="10579146"/>
                </a:cubicBezTo>
                <a:cubicBezTo>
                  <a:pt x="7748613" y="10588767"/>
                  <a:pt x="7716141" y="10588767"/>
                  <a:pt x="7711502" y="10583957"/>
                </a:cubicBezTo>
                <a:cubicBezTo>
                  <a:pt x="7708022" y="10576740"/>
                  <a:pt x="7725418" y="10566818"/>
                  <a:pt x="7753904" y="10558249"/>
                </a:cubicBezTo>
                <a:close/>
                <a:moveTo>
                  <a:pt x="7226100" y="10716339"/>
                </a:moveTo>
                <a:cubicBezTo>
                  <a:pt x="7239408" y="10712859"/>
                  <a:pt x="7259080" y="10709381"/>
                  <a:pt x="7282224" y="10707060"/>
                </a:cubicBezTo>
                <a:cubicBezTo>
                  <a:pt x="7333141" y="10702421"/>
                  <a:pt x="7374801" y="10702421"/>
                  <a:pt x="7379429" y="10711699"/>
                </a:cubicBezTo>
                <a:cubicBezTo>
                  <a:pt x="7379429" y="10716338"/>
                  <a:pt x="7347028" y="10725616"/>
                  <a:pt x="7300740" y="10730255"/>
                </a:cubicBezTo>
                <a:cubicBezTo>
                  <a:pt x="7249823" y="10734894"/>
                  <a:pt x="7208163" y="10730255"/>
                  <a:pt x="7208163" y="10725616"/>
                </a:cubicBezTo>
                <a:cubicBezTo>
                  <a:pt x="7205849" y="10723298"/>
                  <a:pt x="7212792" y="10719817"/>
                  <a:pt x="7226100" y="10716339"/>
                </a:cubicBezTo>
                <a:close/>
                <a:moveTo>
                  <a:pt x="17874797" y="7435581"/>
                </a:moveTo>
                <a:cubicBezTo>
                  <a:pt x="17883538" y="7431835"/>
                  <a:pt x="17893282" y="7429242"/>
                  <a:pt x="17903599" y="7428089"/>
                </a:cubicBezTo>
                <a:cubicBezTo>
                  <a:pt x="17944865" y="7428089"/>
                  <a:pt x="17981548" y="7451142"/>
                  <a:pt x="17986135" y="7483413"/>
                </a:cubicBezTo>
                <a:cubicBezTo>
                  <a:pt x="17995304" y="7515686"/>
                  <a:pt x="17967794" y="7543347"/>
                  <a:pt x="17926526" y="7547958"/>
                </a:cubicBezTo>
                <a:cubicBezTo>
                  <a:pt x="17880673" y="7552568"/>
                  <a:pt x="17839403" y="7524907"/>
                  <a:pt x="17834819" y="7492635"/>
                </a:cubicBezTo>
                <a:cubicBezTo>
                  <a:pt x="17831380" y="7468430"/>
                  <a:pt x="17848574" y="7446819"/>
                  <a:pt x="17874797" y="7435581"/>
                </a:cubicBezTo>
                <a:close/>
                <a:moveTo>
                  <a:pt x="9747153" y="9934471"/>
                </a:moveTo>
                <a:cubicBezTo>
                  <a:pt x="9788207" y="9920371"/>
                  <a:pt x="9824700" y="9920372"/>
                  <a:pt x="9829262" y="9939172"/>
                </a:cubicBezTo>
                <a:cubicBezTo>
                  <a:pt x="9833824" y="9953272"/>
                  <a:pt x="9806453" y="9976772"/>
                  <a:pt x="9765398" y="9990872"/>
                </a:cubicBezTo>
                <a:cubicBezTo>
                  <a:pt x="9724345" y="10009672"/>
                  <a:pt x="9683290" y="10009672"/>
                  <a:pt x="9678728" y="9990872"/>
                </a:cubicBezTo>
                <a:cubicBezTo>
                  <a:pt x="9674166" y="9976772"/>
                  <a:pt x="9706098" y="9948572"/>
                  <a:pt x="9747153" y="9934471"/>
                </a:cubicBezTo>
                <a:close/>
                <a:moveTo>
                  <a:pt x="14392086" y="8505750"/>
                </a:moveTo>
                <a:cubicBezTo>
                  <a:pt x="14401625" y="8499632"/>
                  <a:pt x="14412403" y="8496178"/>
                  <a:pt x="14424054" y="8496178"/>
                </a:cubicBezTo>
                <a:cubicBezTo>
                  <a:pt x="14465998" y="8491572"/>
                  <a:pt x="14503282" y="8533026"/>
                  <a:pt x="14507942" y="8592905"/>
                </a:cubicBezTo>
                <a:cubicBezTo>
                  <a:pt x="14512602" y="8648178"/>
                  <a:pt x="14484640" y="8698844"/>
                  <a:pt x="14442696" y="8703450"/>
                </a:cubicBezTo>
                <a:cubicBezTo>
                  <a:pt x="14400752" y="8708056"/>
                  <a:pt x="14358808" y="8666602"/>
                  <a:pt x="14349487" y="8611329"/>
                </a:cubicBezTo>
                <a:cubicBezTo>
                  <a:pt x="14345992" y="8566420"/>
                  <a:pt x="14363468" y="8524102"/>
                  <a:pt x="14392086" y="8505750"/>
                </a:cubicBezTo>
                <a:close/>
                <a:moveTo>
                  <a:pt x="21282038" y="6385469"/>
                </a:moveTo>
                <a:cubicBezTo>
                  <a:pt x="21291284" y="6390092"/>
                  <a:pt x="21249679" y="6464081"/>
                  <a:pt x="21194205" y="6561191"/>
                </a:cubicBezTo>
                <a:cubicBezTo>
                  <a:pt x="21134108" y="6662926"/>
                  <a:pt x="21083257" y="6746162"/>
                  <a:pt x="21078634" y="6741538"/>
                </a:cubicBezTo>
                <a:cubicBezTo>
                  <a:pt x="21069388" y="6736914"/>
                  <a:pt x="21110993" y="6644429"/>
                  <a:pt x="21161844" y="6547319"/>
                </a:cubicBezTo>
                <a:cubicBezTo>
                  <a:pt x="21217319" y="6450208"/>
                  <a:pt x="21272793" y="6380844"/>
                  <a:pt x="21282038" y="6385469"/>
                </a:cubicBezTo>
                <a:close/>
                <a:moveTo>
                  <a:pt x="7947623" y="10481756"/>
                </a:moveTo>
                <a:cubicBezTo>
                  <a:pt x="7988678" y="10472408"/>
                  <a:pt x="8025171" y="10472407"/>
                  <a:pt x="8029732" y="10481756"/>
                </a:cubicBezTo>
                <a:cubicBezTo>
                  <a:pt x="8034293" y="10491104"/>
                  <a:pt x="8006924" y="10505127"/>
                  <a:pt x="7965868" y="10514475"/>
                </a:cubicBezTo>
                <a:cubicBezTo>
                  <a:pt x="7920253" y="10523824"/>
                  <a:pt x="7879198" y="10523823"/>
                  <a:pt x="7874636" y="10514475"/>
                </a:cubicBezTo>
                <a:cubicBezTo>
                  <a:pt x="7874636" y="10505127"/>
                  <a:pt x="7906568" y="10491104"/>
                  <a:pt x="7947623" y="10481756"/>
                </a:cubicBezTo>
                <a:close/>
                <a:moveTo>
                  <a:pt x="7038846" y="10749821"/>
                </a:moveTo>
                <a:cubicBezTo>
                  <a:pt x="7049524" y="10745380"/>
                  <a:pt x="7079161" y="10740306"/>
                  <a:pt x="7114027" y="10740306"/>
                </a:cubicBezTo>
                <a:cubicBezTo>
                  <a:pt x="7165165" y="10740306"/>
                  <a:pt x="7207005" y="10744817"/>
                  <a:pt x="7207005" y="10749328"/>
                </a:cubicBezTo>
                <a:cubicBezTo>
                  <a:pt x="7211654" y="10758347"/>
                  <a:pt x="7179112" y="10762857"/>
                  <a:pt x="7132623" y="10762857"/>
                </a:cubicBezTo>
                <a:cubicBezTo>
                  <a:pt x="7086134" y="10767367"/>
                  <a:pt x="7039645" y="10758347"/>
                  <a:pt x="7034996" y="10753837"/>
                </a:cubicBezTo>
                <a:cubicBezTo>
                  <a:pt x="7033834" y="10752710"/>
                  <a:pt x="7035287" y="10751300"/>
                  <a:pt x="7038846" y="10749821"/>
                </a:cubicBezTo>
                <a:close/>
                <a:moveTo>
                  <a:pt x="10108294" y="9804397"/>
                </a:moveTo>
                <a:cubicBezTo>
                  <a:pt x="10150045" y="9790480"/>
                  <a:pt x="10187158" y="9790480"/>
                  <a:pt x="10191796" y="9813675"/>
                </a:cubicBezTo>
                <a:cubicBezTo>
                  <a:pt x="10196435" y="9832230"/>
                  <a:pt x="10163963" y="9860064"/>
                  <a:pt x="10122211" y="9873981"/>
                </a:cubicBezTo>
                <a:cubicBezTo>
                  <a:pt x="10080460" y="9887898"/>
                  <a:pt x="10038710" y="9887898"/>
                  <a:pt x="10034072" y="9864703"/>
                </a:cubicBezTo>
                <a:cubicBezTo>
                  <a:pt x="10034070" y="9846147"/>
                  <a:pt x="10066543" y="9818314"/>
                  <a:pt x="10108294" y="9804397"/>
                </a:cubicBezTo>
                <a:close/>
                <a:moveTo>
                  <a:pt x="19284392" y="6976732"/>
                </a:moveTo>
                <a:cubicBezTo>
                  <a:pt x="19291998" y="6974630"/>
                  <a:pt x="19300609" y="6973470"/>
                  <a:pt x="19309793" y="6973470"/>
                </a:cubicBezTo>
                <a:cubicBezTo>
                  <a:pt x="19346529" y="6973470"/>
                  <a:pt x="19383266" y="6996665"/>
                  <a:pt x="19392450" y="7024499"/>
                </a:cubicBezTo>
                <a:cubicBezTo>
                  <a:pt x="19397042" y="7052332"/>
                  <a:pt x="19369489" y="7070889"/>
                  <a:pt x="19332753" y="7066249"/>
                </a:cubicBezTo>
                <a:cubicBezTo>
                  <a:pt x="19296015" y="7066249"/>
                  <a:pt x="19259280" y="7043055"/>
                  <a:pt x="19254687" y="7015221"/>
                </a:cubicBezTo>
                <a:cubicBezTo>
                  <a:pt x="19250095" y="7003623"/>
                  <a:pt x="19254687" y="6993186"/>
                  <a:pt x="19265018" y="6985649"/>
                </a:cubicBezTo>
                <a:cubicBezTo>
                  <a:pt x="19270185" y="6981879"/>
                  <a:pt x="19276786" y="6978835"/>
                  <a:pt x="19284392" y="6976732"/>
                </a:cubicBezTo>
                <a:close/>
                <a:moveTo>
                  <a:pt x="8470272" y="10299605"/>
                </a:moveTo>
                <a:cubicBezTo>
                  <a:pt x="8516125" y="10285688"/>
                  <a:pt x="8552807" y="10285688"/>
                  <a:pt x="8557392" y="10294966"/>
                </a:cubicBezTo>
                <a:cubicBezTo>
                  <a:pt x="8561978" y="10304244"/>
                  <a:pt x="8529881" y="10322799"/>
                  <a:pt x="8493198" y="10336716"/>
                </a:cubicBezTo>
                <a:cubicBezTo>
                  <a:pt x="8447345" y="10350633"/>
                  <a:pt x="8410663" y="10350633"/>
                  <a:pt x="8406077" y="10341355"/>
                </a:cubicBezTo>
                <a:cubicBezTo>
                  <a:pt x="8396906" y="10332078"/>
                  <a:pt x="8429004" y="10313522"/>
                  <a:pt x="8470272" y="10299605"/>
                </a:cubicBezTo>
                <a:close/>
                <a:moveTo>
                  <a:pt x="8836446" y="10185732"/>
                </a:moveTo>
                <a:cubicBezTo>
                  <a:pt x="8878197" y="10172033"/>
                  <a:pt x="8910670" y="10172032"/>
                  <a:pt x="8919948" y="10181165"/>
                </a:cubicBezTo>
                <a:cubicBezTo>
                  <a:pt x="8924586" y="10194865"/>
                  <a:pt x="8892114" y="10217698"/>
                  <a:pt x="8850363" y="10231397"/>
                </a:cubicBezTo>
                <a:cubicBezTo>
                  <a:pt x="8803973" y="10245097"/>
                  <a:pt x="8766862" y="10245097"/>
                  <a:pt x="8762223" y="10231397"/>
                </a:cubicBezTo>
                <a:cubicBezTo>
                  <a:pt x="8762223" y="10222264"/>
                  <a:pt x="8790056" y="10199432"/>
                  <a:pt x="8836446" y="10185732"/>
                </a:cubicBezTo>
                <a:close/>
                <a:moveTo>
                  <a:pt x="15697712" y="8074046"/>
                </a:moveTo>
                <a:cubicBezTo>
                  <a:pt x="15739180" y="8069426"/>
                  <a:pt x="15776041" y="8101768"/>
                  <a:pt x="15780650" y="8147968"/>
                </a:cubicBezTo>
                <a:cubicBezTo>
                  <a:pt x="15789864" y="8198790"/>
                  <a:pt x="15753003" y="8244989"/>
                  <a:pt x="15711534" y="8254231"/>
                </a:cubicBezTo>
                <a:cubicBezTo>
                  <a:pt x="15665459" y="8258850"/>
                  <a:pt x="15623990" y="8226509"/>
                  <a:pt x="15623990" y="8175689"/>
                </a:cubicBezTo>
                <a:cubicBezTo>
                  <a:pt x="15619382" y="8124868"/>
                  <a:pt x="15651635" y="8078666"/>
                  <a:pt x="15697712" y="8074046"/>
                </a:cubicBezTo>
                <a:close/>
                <a:moveTo>
                  <a:pt x="18563279" y="7185795"/>
                </a:moveTo>
                <a:cubicBezTo>
                  <a:pt x="18575395" y="7178319"/>
                  <a:pt x="18592707" y="7173719"/>
                  <a:pt x="18611172" y="7173719"/>
                </a:cubicBezTo>
                <a:cubicBezTo>
                  <a:pt x="18652719" y="7173719"/>
                  <a:pt x="18689647" y="7196721"/>
                  <a:pt x="18694265" y="7224322"/>
                </a:cubicBezTo>
                <a:cubicBezTo>
                  <a:pt x="18698879" y="7247324"/>
                  <a:pt x="18671182" y="7265726"/>
                  <a:pt x="18629637" y="7265725"/>
                </a:cubicBezTo>
                <a:cubicBezTo>
                  <a:pt x="18592707" y="7265725"/>
                  <a:pt x="18551161" y="7238124"/>
                  <a:pt x="18546545" y="7215122"/>
                </a:cubicBezTo>
                <a:cubicBezTo>
                  <a:pt x="18544237" y="7203621"/>
                  <a:pt x="18551160" y="7193272"/>
                  <a:pt x="18563279" y="7185795"/>
                </a:cubicBezTo>
                <a:close/>
                <a:moveTo>
                  <a:pt x="8113566" y="10397991"/>
                </a:moveTo>
                <a:cubicBezTo>
                  <a:pt x="8155113" y="10388519"/>
                  <a:pt x="8196659" y="10388519"/>
                  <a:pt x="8196659" y="10397991"/>
                </a:cubicBezTo>
                <a:cubicBezTo>
                  <a:pt x="8196659" y="10407462"/>
                  <a:pt x="8164345" y="10426405"/>
                  <a:pt x="8122799" y="10435876"/>
                </a:cubicBezTo>
                <a:cubicBezTo>
                  <a:pt x="8081253" y="10445347"/>
                  <a:pt x="8044323" y="10445347"/>
                  <a:pt x="8039707" y="10435876"/>
                </a:cubicBezTo>
                <a:cubicBezTo>
                  <a:pt x="8039707" y="10426405"/>
                  <a:pt x="8067404" y="10412198"/>
                  <a:pt x="8113566" y="10397991"/>
                </a:cubicBezTo>
                <a:close/>
                <a:moveTo>
                  <a:pt x="16956671" y="7677396"/>
                </a:moveTo>
                <a:cubicBezTo>
                  <a:pt x="16966056" y="7673234"/>
                  <a:pt x="16976660" y="7670896"/>
                  <a:pt x="16988123" y="7670897"/>
                </a:cubicBezTo>
                <a:cubicBezTo>
                  <a:pt x="17029392" y="7666223"/>
                  <a:pt x="17066074" y="7694267"/>
                  <a:pt x="17070658" y="7731661"/>
                </a:cubicBezTo>
                <a:cubicBezTo>
                  <a:pt x="17075244" y="7769052"/>
                  <a:pt x="17038561" y="7811120"/>
                  <a:pt x="16997295" y="7815794"/>
                </a:cubicBezTo>
                <a:cubicBezTo>
                  <a:pt x="16956027" y="7820469"/>
                  <a:pt x="16919345" y="7792423"/>
                  <a:pt x="16914760" y="7750356"/>
                </a:cubicBezTo>
                <a:cubicBezTo>
                  <a:pt x="16911320" y="7718806"/>
                  <a:pt x="16928514" y="7689886"/>
                  <a:pt x="16956671" y="7677396"/>
                </a:cubicBezTo>
                <a:close/>
                <a:moveTo>
                  <a:pt x="10468820" y="9671846"/>
                </a:moveTo>
                <a:cubicBezTo>
                  <a:pt x="10509874" y="9657883"/>
                  <a:pt x="10546368" y="9667192"/>
                  <a:pt x="10546368" y="9695119"/>
                </a:cubicBezTo>
                <a:cubicBezTo>
                  <a:pt x="10550929" y="9718390"/>
                  <a:pt x="10518998" y="9746317"/>
                  <a:pt x="10477943" y="9760281"/>
                </a:cubicBezTo>
                <a:cubicBezTo>
                  <a:pt x="10436887" y="9774244"/>
                  <a:pt x="10400395" y="9764935"/>
                  <a:pt x="10395832" y="9746316"/>
                </a:cubicBezTo>
                <a:cubicBezTo>
                  <a:pt x="10391272" y="9723045"/>
                  <a:pt x="10427765" y="9690464"/>
                  <a:pt x="10468820" y="9671846"/>
                </a:cubicBezTo>
                <a:close/>
                <a:moveTo>
                  <a:pt x="9191285" y="10063491"/>
                </a:moveTo>
                <a:cubicBezTo>
                  <a:pt x="9233229" y="10049510"/>
                  <a:pt x="9270512" y="10044849"/>
                  <a:pt x="9275173" y="10058831"/>
                </a:cubicBezTo>
                <a:cubicBezTo>
                  <a:pt x="9284494" y="10072812"/>
                  <a:pt x="9251871" y="10096115"/>
                  <a:pt x="9209927" y="10110096"/>
                </a:cubicBezTo>
                <a:cubicBezTo>
                  <a:pt x="9163322" y="10124078"/>
                  <a:pt x="9126038" y="10128738"/>
                  <a:pt x="9121378" y="10114757"/>
                </a:cubicBezTo>
                <a:cubicBezTo>
                  <a:pt x="9116718" y="10100775"/>
                  <a:pt x="9149341" y="10077473"/>
                  <a:pt x="9191285" y="10063491"/>
                </a:cubicBezTo>
                <a:close/>
                <a:moveTo>
                  <a:pt x="6887702" y="10771089"/>
                </a:moveTo>
                <a:cubicBezTo>
                  <a:pt x="6900928" y="10768607"/>
                  <a:pt x="6920480" y="10767368"/>
                  <a:pt x="6943481" y="10767367"/>
                </a:cubicBezTo>
                <a:cubicBezTo>
                  <a:pt x="6989484" y="10767368"/>
                  <a:pt x="7035487" y="10772329"/>
                  <a:pt x="7044688" y="10782252"/>
                </a:cubicBezTo>
                <a:cubicBezTo>
                  <a:pt x="7049288" y="10787213"/>
                  <a:pt x="7012486" y="10797135"/>
                  <a:pt x="6966483" y="10797135"/>
                </a:cubicBezTo>
                <a:cubicBezTo>
                  <a:pt x="6915879" y="10797136"/>
                  <a:pt x="6874477" y="10792175"/>
                  <a:pt x="6869876" y="10782251"/>
                </a:cubicBezTo>
                <a:cubicBezTo>
                  <a:pt x="6867576" y="10777291"/>
                  <a:pt x="6874477" y="10773570"/>
                  <a:pt x="6887702" y="10771089"/>
                </a:cubicBezTo>
                <a:close/>
                <a:moveTo>
                  <a:pt x="7363896" y="10624538"/>
                </a:moveTo>
                <a:cubicBezTo>
                  <a:pt x="7377079" y="10620395"/>
                  <a:pt x="7396566" y="10616844"/>
                  <a:pt x="7419493" y="10614475"/>
                </a:cubicBezTo>
                <a:cubicBezTo>
                  <a:pt x="7460760" y="10605003"/>
                  <a:pt x="7502028" y="10605004"/>
                  <a:pt x="7506613" y="10614475"/>
                </a:cubicBezTo>
                <a:cubicBezTo>
                  <a:pt x="7506613" y="10619210"/>
                  <a:pt x="7474516" y="10633417"/>
                  <a:pt x="7433249" y="10638153"/>
                </a:cubicBezTo>
                <a:cubicBezTo>
                  <a:pt x="7391981" y="10642888"/>
                  <a:pt x="7355298" y="10642889"/>
                  <a:pt x="7346128" y="10638153"/>
                </a:cubicBezTo>
                <a:cubicBezTo>
                  <a:pt x="7343835" y="10633418"/>
                  <a:pt x="7350713" y="10628681"/>
                  <a:pt x="7363896" y="10624538"/>
                </a:cubicBezTo>
                <a:close/>
                <a:moveTo>
                  <a:pt x="21210904" y="6363003"/>
                </a:moveTo>
                <a:cubicBezTo>
                  <a:pt x="21215516" y="6372224"/>
                  <a:pt x="21178616" y="6445989"/>
                  <a:pt x="21123264" y="6547416"/>
                </a:cubicBezTo>
                <a:cubicBezTo>
                  <a:pt x="21067913" y="6644233"/>
                  <a:pt x="21021787" y="6727219"/>
                  <a:pt x="21017174" y="6717998"/>
                </a:cubicBezTo>
                <a:cubicBezTo>
                  <a:pt x="21012562" y="6708777"/>
                  <a:pt x="21049463" y="6611961"/>
                  <a:pt x="21104814" y="6515144"/>
                </a:cubicBezTo>
                <a:cubicBezTo>
                  <a:pt x="21155553" y="6413718"/>
                  <a:pt x="21206291" y="6353783"/>
                  <a:pt x="21210904" y="6363003"/>
                </a:cubicBezTo>
                <a:close/>
                <a:moveTo>
                  <a:pt x="7551906" y="10562308"/>
                </a:moveTo>
                <a:cubicBezTo>
                  <a:pt x="7560790" y="10559903"/>
                  <a:pt x="7570693" y="10557498"/>
                  <a:pt x="7581179" y="10555092"/>
                </a:cubicBezTo>
                <a:cubicBezTo>
                  <a:pt x="7627783" y="10545471"/>
                  <a:pt x="7665067" y="10545471"/>
                  <a:pt x="7669727" y="10555092"/>
                </a:cubicBezTo>
                <a:cubicBezTo>
                  <a:pt x="7674388" y="10564714"/>
                  <a:pt x="7646425" y="10574335"/>
                  <a:pt x="7604481" y="10583957"/>
                </a:cubicBezTo>
                <a:cubicBezTo>
                  <a:pt x="7557877" y="10588768"/>
                  <a:pt x="7515933" y="10588768"/>
                  <a:pt x="7511272" y="10583957"/>
                </a:cubicBezTo>
                <a:cubicBezTo>
                  <a:pt x="7507777" y="10576740"/>
                  <a:pt x="7525254" y="10569524"/>
                  <a:pt x="7551906" y="10562308"/>
                </a:cubicBezTo>
                <a:close/>
                <a:moveTo>
                  <a:pt x="14059143" y="8560413"/>
                </a:moveTo>
                <a:cubicBezTo>
                  <a:pt x="14100893" y="8551104"/>
                  <a:pt x="14138006" y="8583685"/>
                  <a:pt x="14142644" y="8644193"/>
                </a:cubicBezTo>
                <a:cubicBezTo>
                  <a:pt x="14147285" y="8700046"/>
                  <a:pt x="14119450" y="8755899"/>
                  <a:pt x="14077699" y="8769862"/>
                </a:cubicBezTo>
                <a:cubicBezTo>
                  <a:pt x="14035948" y="8783825"/>
                  <a:pt x="13989558" y="8737281"/>
                  <a:pt x="13984919" y="8676774"/>
                </a:cubicBezTo>
                <a:cubicBezTo>
                  <a:pt x="13984919" y="8620921"/>
                  <a:pt x="14017392" y="8569722"/>
                  <a:pt x="14059143" y="8560413"/>
                </a:cubicBezTo>
                <a:close/>
                <a:moveTo>
                  <a:pt x="7180753" y="10674106"/>
                </a:moveTo>
                <a:cubicBezTo>
                  <a:pt x="7188131" y="10669757"/>
                  <a:pt x="7215036" y="10668017"/>
                  <a:pt x="7249752" y="10661059"/>
                </a:cubicBezTo>
                <a:cubicBezTo>
                  <a:pt x="7296040" y="10656420"/>
                  <a:pt x="7337699" y="10656419"/>
                  <a:pt x="7342328" y="10665697"/>
                </a:cubicBezTo>
                <a:cubicBezTo>
                  <a:pt x="7346957" y="10670337"/>
                  <a:pt x="7314555" y="10679614"/>
                  <a:pt x="7272896" y="10684253"/>
                </a:cubicBezTo>
                <a:cubicBezTo>
                  <a:pt x="7226608" y="10688892"/>
                  <a:pt x="7184948" y="10684253"/>
                  <a:pt x="7180320" y="10679614"/>
                </a:cubicBezTo>
                <a:cubicBezTo>
                  <a:pt x="7178005" y="10677294"/>
                  <a:pt x="7178294" y="10675556"/>
                  <a:pt x="7180753" y="10674106"/>
                </a:cubicBezTo>
                <a:close/>
                <a:moveTo>
                  <a:pt x="10825402" y="9550242"/>
                </a:moveTo>
                <a:cubicBezTo>
                  <a:pt x="10867153" y="9536110"/>
                  <a:pt x="10904265" y="9545532"/>
                  <a:pt x="10908903" y="9573795"/>
                </a:cubicBezTo>
                <a:cubicBezTo>
                  <a:pt x="10913543" y="9602059"/>
                  <a:pt x="10885709" y="9635033"/>
                  <a:pt x="10843958" y="9649165"/>
                </a:cubicBezTo>
                <a:cubicBezTo>
                  <a:pt x="10797568" y="9663297"/>
                  <a:pt x="10755817" y="9649165"/>
                  <a:pt x="10751178" y="9620901"/>
                </a:cubicBezTo>
                <a:cubicBezTo>
                  <a:pt x="10751178" y="9597348"/>
                  <a:pt x="10783650" y="9564374"/>
                  <a:pt x="10825402" y="9550242"/>
                </a:cubicBezTo>
                <a:close/>
                <a:moveTo>
                  <a:pt x="20748153" y="6497485"/>
                </a:moveTo>
                <a:cubicBezTo>
                  <a:pt x="20752779" y="6506692"/>
                  <a:pt x="20729647" y="6594156"/>
                  <a:pt x="20692635" y="6695432"/>
                </a:cubicBezTo>
                <a:cubicBezTo>
                  <a:pt x="20655623" y="6801309"/>
                  <a:pt x="20613984" y="6884171"/>
                  <a:pt x="20609358" y="6865757"/>
                </a:cubicBezTo>
                <a:cubicBezTo>
                  <a:pt x="20609357" y="6851947"/>
                  <a:pt x="20632490" y="6755275"/>
                  <a:pt x="20669501" y="6654002"/>
                </a:cubicBezTo>
                <a:cubicBezTo>
                  <a:pt x="20706514" y="6552725"/>
                  <a:pt x="20743526" y="6483674"/>
                  <a:pt x="20748153" y="6497485"/>
                </a:cubicBezTo>
                <a:close/>
                <a:moveTo>
                  <a:pt x="9553553" y="9931337"/>
                </a:moveTo>
                <a:cubicBezTo>
                  <a:pt x="9595305" y="9917665"/>
                  <a:pt x="9632416" y="9917665"/>
                  <a:pt x="9637055" y="9931337"/>
                </a:cubicBezTo>
                <a:cubicBezTo>
                  <a:pt x="9641694" y="9945010"/>
                  <a:pt x="9609220" y="9972356"/>
                  <a:pt x="9567471" y="9986028"/>
                </a:cubicBezTo>
                <a:cubicBezTo>
                  <a:pt x="9521081" y="10004258"/>
                  <a:pt x="9483968" y="10004258"/>
                  <a:pt x="9483968" y="9986028"/>
                </a:cubicBezTo>
                <a:cubicBezTo>
                  <a:pt x="9479330" y="9972355"/>
                  <a:pt x="9511803" y="9949567"/>
                  <a:pt x="9553553" y="9931337"/>
                </a:cubicBezTo>
                <a:close/>
                <a:moveTo>
                  <a:pt x="13694170" y="8657074"/>
                </a:moveTo>
                <a:cubicBezTo>
                  <a:pt x="13736114" y="8643111"/>
                  <a:pt x="13778058" y="8675692"/>
                  <a:pt x="13782718" y="8731545"/>
                </a:cubicBezTo>
                <a:cubicBezTo>
                  <a:pt x="13787378" y="8792053"/>
                  <a:pt x="13759415" y="8847905"/>
                  <a:pt x="13717471" y="8861869"/>
                </a:cubicBezTo>
                <a:cubicBezTo>
                  <a:pt x="13675527" y="8875832"/>
                  <a:pt x="13628923" y="8833942"/>
                  <a:pt x="13624263" y="8778089"/>
                </a:cubicBezTo>
                <a:cubicBezTo>
                  <a:pt x="13619602" y="8722236"/>
                  <a:pt x="13652225" y="8666383"/>
                  <a:pt x="13694170" y="8657074"/>
                </a:cubicBezTo>
                <a:close/>
                <a:moveTo>
                  <a:pt x="7701255" y="10498522"/>
                </a:moveTo>
                <a:cubicBezTo>
                  <a:pt x="7714592" y="10492771"/>
                  <a:pt x="7733148" y="10487021"/>
                  <a:pt x="7754023" y="10482420"/>
                </a:cubicBezTo>
                <a:cubicBezTo>
                  <a:pt x="7795774" y="10477820"/>
                  <a:pt x="7832885" y="10477820"/>
                  <a:pt x="7837525" y="10487020"/>
                </a:cubicBezTo>
                <a:cubicBezTo>
                  <a:pt x="7842163" y="10491621"/>
                  <a:pt x="7809691" y="10510022"/>
                  <a:pt x="7763301" y="10514623"/>
                </a:cubicBezTo>
                <a:cubicBezTo>
                  <a:pt x="7721551" y="10523824"/>
                  <a:pt x="7684439" y="10523824"/>
                  <a:pt x="7679800" y="10514623"/>
                </a:cubicBezTo>
                <a:cubicBezTo>
                  <a:pt x="7679800" y="10510023"/>
                  <a:pt x="7687917" y="10504272"/>
                  <a:pt x="7701255" y="10498522"/>
                </a:cubicBezTo>
                <a:close/>
                <a:moveTo>
                  <a:pt x="6703320" y="10804553"/>
                </a:moveTo>
                <a:cubicBezTo>
                  <a:pt x="6714148" y="10799604"/>
                  <a:pt x="6744462" y="10797134"/>
                  <a:pt x="6782577" y="10797134"/>
                </a:cubicBezTo>
                <a:cubicBezTo>
                  <a:pt x="6833398" y="10797133"/>
                  <a:pt x="6874979" y="10805928"/>
                  <a:pt x="6879599" y="10814723"/>
                </a:cubicBezTo>
                <a:cubicBezTo>
                  <a:pt x="6884219" y="10823519"/>
                  <a:pt x="6847259" y="10832313"/>
                  <a:pt x="6796438" y="10832313"/>
                </a:cubicBezTo>
                <a:cubicBezTo>
                  <a:pt x="6745617" y="10832313"/>
                  <a:pt x="6699422" y="10819119"/>
                  <a:pt x="6699422" y="10810324"/>
                </a:cubicBezTo>
                <a:cubicBezTo>
                  <a:pt x="6698267" y="10808125"/>
                  <a:pt x="6699711" y="10806201"/>
                  <a:pt x="6703320" y="10804553"/>
                </a:cubicBezTo>
                <a:close/>
                <a:moveTo>
                  <a:pt x="11181365" y="9426244"/>
                </a:moveTo>
                <a:cubicBezTo>
                  <a:pt x="11222420" y="9417044"/>
                  <a:pt x="11258913" y="9430845"/>
                  <a:pt x="11263474" y="9463047"/>
                </a:cubicBezTo>
                <a:cubicBezTo>
                  <a:pt x="11268037" y="9495249"/>
                  <a:pt x="11240667" y="9532052"/>
                  <a:pt x="11199612" y="9541253"/>
                </a:cubicBezTo>
                <a:cubicBezTo>
                  <a:pt x="11158556" y="9555054"/>
                  <a:pt x="11112940" y="9541253"/>
                  <a:pt x="11112940" y="9509050"/>
                </a:cubicBezTo>
                <a:cubicBezTo>
                  <a:pt x="11108377" y="9476848"/>
                  <a:pt x="11140310" y="9440045"/>
                  <a:pt x="11181365" y="9426244"/>
                </a:cubicBezTo>
                <a:close/>
                <a:moveTo>
                  <a:pt x="11542099" y="9309357"/>
                </a:moveTo>
                <a:cubicBezTo>
                  <a:pt x="11588703" y="9295270"/>
                  <a:pt x="11621326" y="9318749"/>
                  <a:pt x="11625987" y="9356315"/>
                </a:cubicBezTo>
                <a:cubicBezTo>
                  <a:pt x="11630649" y="9393882"/>
                  <a:pt x="11598024" y="9431448"/>
                  <a:pt x="11556080" y="9445536"/>
                </a:cubicBezTo>
                <a:cubicBezTo>
                  <a:pt x="11514136" y="9454928"/>
                  <a:pt x="11472193" y="9436144"/>
                  <a:pt x="11467532" y="9398578"/>
                </a:cubicBezTo>
                <a:cubicBezTo>
                  <a:pt x="11462872" y="9365707"/>
                  <a:pt x="11500155" y="9318749"/>
                  <a:pt x="11542099" y="9309357"/>
                </a:cubicBezTo>
                <a:close/>
                <a:moveTo>
                  <a:pt x="15326601" y="8144422"/>
                </a:moveTo>
                <a:cubicBezTo>
                  <a:pt x="15367869" y="8139784"/>
                  <a:pt x="15404551" y="8172256"/>
                  <a:pt x="15409136" y="8218646"/>
                </a:cubicBezTo>
                <a:cubicBezTo>
                  <a:pt x="15413722" y="8269674"/>
                  <a:pt x="15381625" y="8320703"/>
                  <a:pt x="15335772" y="8325342"/>
                </a:cubicBezTo>
                <a:cubicBezTo>
                  <a:pt x="15294503" y="8334620"/>
                  <a:pt x="15253236" y="8297508"/>
                  <a:pt x="15248651" y="8241841"/>
                </a:cubicBezTo>
                <a:cubicBezTo>
                  <a:pt x="15248650" y="8190812"/>
                  <a:pt x="15280748" y="8149062"/>
                  <a:pt x="15326601" y="8144422"/>
                </a:cubicBezTo>
                <a:close/>
                <a:moveTo>
                  <a:pt x="7011024" y="10701610"/>
                </a:moveTo>
                <a:cubicBezTo>
                  <a:pt x="7020354" y="10696739"/>
                  <a:pt x="7047259" y="10694304"/>
                  <a:pt x="7081976" y="10694304"/>
                </a:cubicBezTo>
                <a:cubicBezTo>
                  <a:pt x="7128264" y="10694305"/>
                  <a:pt x="7169923" y="10698633"/>
                  <a:pt x="7174552" y="10702963"/>
                </a:cubicBezTo>
                <a:cubicBezTo>
                  <a:pt x="7179181" y="10707293"/>
                  <a:pt x="7146779" y="10711622"/>
                  <a:pt x="7100491" y="10715952"/>
                </a:cubicBezTo>
                <a:cubicBezTo>
                  <a:pt x="7058831" y="10715952"/>
                  <a:pt x="7012543" y="10711623"/>
                  <a:pt x="7007914" y="10707294"/>
                </a:cubicBezTo>
                <a:cubicBezTo>
                  <a:pt x="7006757" y="10705129"/>
                  <a:pt x="7007914" y="10703234"/>
                  <a:pt x="7011024" y="10701610"/>
                </a:cubicBezTo>
                <a:close/>
                <a:moveTo>
                  <a:pt x="13336626" y="8755186"/>
                </a:moveTo>
                <a:cubicBezTo>
                  <a:pt x="13378377" y="8745940"/>
                  <a:pt x="13415488" y="8778300"/>
                  <a:pt x="13420128" y="8833775"/>
                </a:cubicBezTo>
                <a:cubicBezTo>
                  <a:pt x="13424766" y="8889249"/>
                  <a:pt x="13396932" y="8944723"/>
                  <a:pt x="13355182" y="8953969"/>
                </a:cubicBezTo>
                <a:cubicBezTo>
                  <a:pt x="13313431" y="8967837"/>
                  <a:pt x="13267041" y="8926232"/>
                  <a:pt x="13262402" y="8870757"/>
                </a:cubicBezTo>
                <a:cubicBezTo>
                  <a:pt x="13262403" y="8819906"/>
                  <a:pt x="13294876" y="8769054"/>
                  <a:pt x="13336626" y="8755186"/>
                </a:cubicBezTo>
                <a:close/>
                <a:moveTo>
                  <a:pt x="20041286" y="6692843"/>
                </a:moveTo>
                <a:cubicBezTo>
                  <a:pt x="20055573" y="6690518"/>
                  <a:pt x="20065860" y="6695169"/>
                  <a:pt x="20068146" y="6709123"/>
                </a:cubicBezTo>
                <a:cubicBezTo>
                  <a:pt x="20068148" y="6732377"/>
                  <a:pt x="20045285" y="6778888"/>
                  <a:pt x="20013279" y="6806794"/>
                </a:cubicBezTo>
                <a:cubicBezTo>
                  <a:pt x="19976700" y="6830050"/>
                  <a:pt x="19949266" y="6825398"/>
                  <a:pt x="19944694" y="6797492"/>
                </a:cubicBezTo>
                <a:cubicBezTo>
                  <a:pt x="19935549" y="6774237"/>
                  <a:pt x="19958411" y="6741679"/>
                  <a:pt x="19990418" y="6718424"/>
                </a:cubicBezTo>
                <a:cubicBezTo>
                  <a:pt x="20008707" y="6704471"/>
                  <a:pt x="20026997" y="6695168"/>
                  <a:pt x="20041286" y="6692843"/>
                </a:cubicBezTo>
                <a:close/>
                <a:moveTo>
                  <a:pt x="11898470" y="9195502"/>
                </a:moveTo>
                <a:cubicBezTo>
                  <a:pt x="11944087" y="9181615"/>
                  <a:pt x="11976019" y="9204759"/>
                  <a:pt x="11980580" y="9246419"/>
                </a:cubicBezTo>
                <a:cubicBezTo>
                  <a:pt x="11985142" y="9288078"/>
                  <a:pt x="11957772" y="9334366"/>
                  <a:pt x="11916717" y="9343624"/>
                </a:cubicBezTo>
                <a:cubicBezTo>
                  <a:pt x="11875662" y="9357510"/>
                  <a:pt x="11834607" y="9334366"/>
                  <a:pt x="11830046" y="9297336"/>
                </a:cubicBezTo>
                <a:cubicBezTo>
                  <a:pt x="11825484" y="9255676"/>
                  <a:pt x="11857415" y="9209388"/>
                  <a:pt x="11898470" y="9195502"/>
                </a:cubicBezTo>
                <a:close/>
                <a:moveTo>
                  <a:pt x="12259206" y="9084469"/>
                </a:moveTo>
                <a:cubicBezTo>
                  <a:pt x="12301150" y="9070668"/>
                  <a:pt x="12338434" y="9098270"/>
                  <a:pt x="12343094" y="9139672"/>
                </a:cubicBezTo>
                <a:cubicBezTo>
                  <a:pt x="12347755" y="9185675"/>
                  <a:pt x="12319792" y="9231678"/>
                  <a:pt x="12277848" y="9245479"/>
                </a:cubicBezTo>
                <a:cubicBezTo>
                  <a:pt x="12235905" y="9254680"/>
                  <a:pt x="12193960" y="9231678"/>
                  <a:pt x="12189300" y="9190275"/>
                </a:cubicBezTo>
                <a:cubicBezTo>
                  <a:pt x="12179979" y="9144273"/>
                  <a:pt x="12212603" y="9093669"/>
                  <a:pt x="12259206" y="9084469"/>
                </a:cubicBezTo>
                <a:close/>
                <a:moveTo>
                  <a:pt x="12615955" y="8973556"/>
                </a:moveTo>
                <a:cubicBezTo>
                  <a:pt x="12657223" y="8959718"/>
                  <a:pt x="12693907" y="8987394"/>
                  <a:pt x="12698491" y="9033520"/>
                </a:cubicBezTo>
                <a:cubicBezTo>
                  <a:pt x="12707661" y="9084259"/>
                  <a:pt x="12680150" y="9134998"/>
                  <a:pt x="12638883" y="9148835"/>
                </a:cubicBezTo>
                <a:cubicBezTo>
                  <a:pt x="12597614" y="9162673"/>
                  <a:pt x="12551762" y="9130385"/>
                  <a:pt x="12547175" y="9079646"/>
                </a:cubicBezTo>
                <a:cubicBezTo>
                  <a:pt x="12542591" y="9033520"/>
                  <a:pt x="12574688" y="8987394"/>
                  <a:pt x="12615955" y="8973556"/>
                </a:cubicBezTo>
                <a:close/>
                <a:moveTo>
                  <a:pt x="12976720" y="8860770"/>
                </a:moveTo>
                <a:cubicBezTo>
                  <a:pt x="13018471" y="8851476"/>
                  <a:pt x="13055582" y="8879360"/>
                  <a:pt x="13060221" y="8935128"/>
                </a:cubicBezTo>
                <a:cubicBezTo>
                  <a:pt x="13064860" y="8986250"/>
                  <a:pt x="13037026" y="9037371"/>
                  <a:pt x="12995277" y="9051313"/>
                </a:cubicBezTo>
                <a:cubicBezTo>
                  <a:pt x="12953525" y="9065256"/>
                  <a:pt x="12907135" y="9028076"/>
                  <a:pt x="12907135" y="8972308"/>
                </a:cubicBezTo>
                <a:cubicBezTo>
                  <a:pt x="12902497" y="8925834"/>
                  <a:pt x="12934969" y="8874713"/>
                  <a:pt x="12976720" y="8860770"/>
                </a:cubicBezTo>
                <a:close/>
                <a:moveTo>
                  <a:pt x="8276363" y="10305017"/>
                </a:moveTo>
                <a:cubicBezTo>
                  <a:pt x="8317693" y="10291100"/>
                  <a:pt x="8354430" y="10291101"/>
                  <a:pt x="8359022" y="10305017"/>
                </a:cubicBezTo>
                <a:cubicBezTo>
                  <a:pt x="8359022" y="10314295"/>
                  <a:pt x="8331469" y="10332851"/>
                  <a:pt x="8290141" y="10342128"/>
                </a:cubicBezTo>
                <a:cubicBezTo>
                  <a:pt x="8248811" y="10356046"/>
                  <a:pt x="8212075" y="10356045"/>
                  <a:pt x="8207483" y="10346768"/>
                </a:cubicBezTo>
                <a:cubicBezTo>
                  <a:pt x="8207483" y="10332851"/>
                  <a:pt x="8235035" y="10314295"/>
                  <a:pt x="8276363" y="10305017"/>
                </a:cubicBezTo>
                <a:close/>
                <a:moveTo>
                  <a:pt x="19445705" y="6867740"/>
                </a:moveTo>
                <a:cubicBezTo>
                  <a:pt x="19453080" y="6866290"/>
                  <a:pt x="19461465" y="6866000"/>
                  <a:pt x="19470718" y="6867160"/>
                </a:cubicBezTo>
                <a:cubicBezTo>
                  <a:pt x="19512357" y="6867160"/>
                  <a:pt x="19544743" y="6890356"/>
                  <a:pt x="19549369" y="6918188"/>
                </a:cubicBezTo>
                <a:cubicBezTo>
                  <a:pt x="19553995" y="6946022"/>
                  <a:pt x="19526237" y="6959940"/>
                  <a:pt x="19489225" y="6955300"/>
                </a:cubicBezTo>
                <a:cubicBezTo>
                  <a:pt x="19452212" y="6955301"/>
                  <a:pt x="19415200" y="6927466"/>
                  <a:pt x="19410573" y="6904271"/>
                </a:cubicBezTo>
                <a:cubicBezTo>
                  <a:pt x="19410574" y="6892675"/>
                  <a:pt x="19416356" y="6882237"/>
                  <a:pt x="19426766" y="6875279"/>
                </a:cubicBezTo>
                <a:cubicBezTo>
                  <a:pt x="19431970" y="6871799"/>
                  <a:pt x="19438333" y="6869190"/>
                  <a:pt x="19445705" y="6867740"/>
                </a:cubicBezTo>
                <a:close/>
                <a:moveTo>
                  <a:pt x="6554622" y="10831206"/>
                </a:moveTo>
                <a:cubicBezTo>
                  <a:pt x="6570723" y="10827699"/>
                  <a:pt x="6593725" y="10826532"/>
                  <a:pt x="6619033" y="10828866"/>
                </a:cubicBezTo>
                <a:cubicBezTo>
                  <a:pt x="6669636" y="10828866"/>
                  <a:pt x="6711038" y="10842889"/>
                  <a:pt x="6711038" y="10852237"/>
                </a:cubicBezTo>
                <a:cubicBezTo>
                  <a:pt x="6711038" y="10866260"/>
                  <a:pt x="6674236" y="10875607"/>
                  <a:pt x="6628233" y="10870934"/>
                </a:cubicBezTo>
                <a:cubicBezTo>
                  <a:pt x="6577624" y="10870936"/>
                  <a:pt x="6531621" y="10856913"/>
                  <a:pt x="6531620" y="10847565"/>
                </a:cubicBezTo>
                <a:cubicBezTo>
                  <a:pt x="6529320" y="10840553"/>
                  <a:pt x="6538522" y="10834710"/>
                  <a:pt x="6554622" y="10831206"/>
                </a:cubicBezTo>
                <a:close/>
                <a:moveTo>
                  <a:pt x="8636198" y="10189533"/>
                </a:moveTo>
                <a:cubicBezTo>
                  <a:pt x="8677949" y="10180152"/>
                  <a:pt x="8710421" y="10180152"/>
                  <a:pt x="8715060" y="10189533"/>
                </a:cubicBezTo>
                <a:cubicBezTo>
                  <a:pt x="8724338" y="10203604"/>
                  <a:pt x="8691865" y="10227057"/>
                  <a:pt x="8650115" y="10236438"/>
                </a:cubicBezTo>
                <a:cubicBezTo>
                  <a:pt x="8608364" y="10250510"/>
                  <a:pt x="8571252" y="10250510"/>
                  <a:pt x="8566613" y="10241128"/>
                </a:cubicBezTo>
                <a:cubicBezTo>
                  <a:pt x="8561974" y="10227057"/>
                  <a:pt x="8594447" y="10203604"/>
                  <a:pt x="8636198" y="10189533"/>
                </a:cubicBezTo>
                <a:close/>
                <a:moveTo>
                  <a:pt x="9913051" y="9796162"/>
                </a:moveTo>
                <a:cubicBezTo>
                  <a:pt x="9950333" y="9782361"/>
                  <a:pt x="9987618" y="9782361"/>
                  <a:pt x="9992279" y="9800763"/>
                </a:cubicBezTo>
                <a:cubicBezTo>
                  <a:pt x="10001599" y="9814563"/>
                  <a:pt x="9968976" y="9846766"/>
                  <a:pt x="9927032" y="9860567"/>
                </a:cubicBezTo>
                <a:cubicBezTo>
                  <a:pt x="9880428" y="9874367"/>
                  <a:pt x="9843144" y="9874367"/>
                  <a:pt x="9838484" y="9855966"/>
                </a:cubicBezTo>
                <a:cubicBezTo>
                  <a:pt x="9833822" y="9837565"/>
                  <a:pt x="9866447" y="9809963"/>
                  <a:pt x="9913051" y="9796162"/>
                </a:cubicBezTo>
                <a:close/>
                <a:moveTo>
                  <a:pt x="17499104" y="7459361"/>
                </a:moveTo>
                <a:cubicBezTo>
                  <a:pt x="17508019" y="7456153"/>
                  <a:pt x="17517878" y="7454402"/>
                  <a:pt x="17528316" y="7454403"/>
                </a:cubicBezTo>
                <a:cubicBezTo>
                  <a:pt x="17570066" y="7449737"/>
                  <a:pt x="17607179" y="7473065"/>
                  <a:pt x="17611817" y="7510391"/>
                </a:cubicBezTo>
                <a:cubicBezTo>
                  <a:pt x="17616457" y="7543050"/>
                  <a:pt x="17588623" y="7575709"/>
                  <a:pt x="17546871" y="7580375"/>
                </a:cubicBezTo>
                <a:cubicBezTo>
                  <a:pt x="17500481" y="7585040"/>
                  <a:pt x="17458730" y="7552381"/>
                  <a:pt x="17454091" y="7519722"/>
                </a:cubicBezTo>
                <a:cubicBezTo>
                  <a:pt x="17454093" y="7491728"/>
                  <a:pt x="17472358" y="7468983"/>
                  <a:pt x="17499104" y="7459361"/>
                </a:cubicBezTo>
                <a:close/>
                <a:moveTo>
                  <a:pt x="21138586" y="6335942"/>
                </a:moveTo>
                <a:cubicBezTo>
                  <a:pt x="21147863" y="6340553"/>
                  <a:pt x="21115390" y="6414317"/>
                  <a:pt x="21069002" y="6506523"/>
                </a:cubicBezTo>
                <a:cubicBezTo>
                  <a:pt x="21017973" y="6607950"/>
                  <a:pt x="20966944" y="6700158"/>
                  <a:pt x="20957667" y="6690937"/>
                </a:cubicBezTo>
                <a:cubicBezTo>
                  <a:pt x="20953027" y="6686327"/>
                  <a:pt x="20985501" y="6598731"/>
                  <a:pt x="21031891" y="6497303"/>
                </a:cubicBezTo>
                <a:cubicBezTo>
                  <a:pt x="21082919" y="6391265"/>
                  <a:pt x="21129307" y="6326722"/>
                  <a:pt x="21138586" y="6335942"/>
                </a:cubicBezTo>
                <a:close/>
                <a:moveTo>
                  <a:pt x="18040462" y="7288057"/>
                </a:moveTo>
                <a:cubicBezTo>
                  <a:pt x="18049233" y="7285366"/>
                  <a:pt x="18059091" y="7283911"/>
                  <a:pt x="18069528" y="7283911"/>
                </a:cubicBezTo>
                <a:cubicBezTo>
                  <a:pt x="18111278" y="7279256"/>
                  <a:pt x="18148390" y="7302529"/>
                  <a:pt x="18153029" y="7335110"/>
                </a:cubicBezTo>
                <a:cubicBezTo>
                  <a:pt x="18157669" y="7367690"/>
                  <a:pt x="18125196" y="7395618"/>
                  <a:pt x="18083446" y="7395618"/>
                </a:cubicBezTo>
                <a:cubicBezTo>
                  <a:pt x="18046333" y="7395617"/>
                  <a:pt x="18009222" y="7372345"/>
                  <a:pt x="18004583" y="7339764"/>
                </a:cubicBezTo>
                <a:cubicBezTo>
                  <a:pt x="17999944" y="7323474"/>
                  <a:pt x="18005743" y="7309511"/>
                  <a:pt x="18017920" y="7299620"/>
                </a:cubicBezTo>
                <a:cubicBezTo>
                  <a:pt x="18024008" y="7294675"/>
                  <a:pt x="18031692" y="7290748"/>
                  <a:pt x="18040462" y="7288057"/>
                </a:cubicBezTo>
                <a:close/>
                <a:moveTo>
                  <a:pt x="6048957" y="10975772"/>
                </a:moveTo>
                <a:cubicBezTo>
                  <a:pt x="6063888" y="10969947"/>
                  <a:pt x="6085709" y="10967615"/>
                  <a:pt x="6110977" y="10967616"/>
                </a:cubicBezTo>
                <a:cubicBezTo>
                  <a:pt x="6161511" y="10972276"/>
                  <a:pt x="6212045" y="10981597"/>
                  <a:pt x="6216639" y="11004901"/>
                </a:cubicBezTo>
                <a:cubicBezTo>
                  <a:pt x="6221233" y="11023542"/>
                  <a:pt x="6184481" y="11046845"/>
                  <a:pt x="6129353" y="11046844"/>
                </a:cubicBezTo>
                <a:cubicBezTo>
                  <a:pt x="6078819" y="11051505"/>
                  <a:pt x="6032878" y="11028202"/>
                  <a:pt x="6028284" y="11004899"/>
                </a:cubicBezTo>
                <a:cubicBezTo>
                  <a:pt x="6025987" y="10990918"/>
                  <a:pt x="6034027" y="10981597"/>
                  <a:pt x="6048957" y="10975772"/>
                </a:cubicBezTo>
                <a:close/>
                <a:moveTo>
                  <a:pt x="1100914" y="12497135"/>
                </a:moveTo>
                <a:cubicBezTo>
                  <a:pt x="1108692" y="12495195"/>
                  <a:pt x="1115827" y="12496057"/>
                  <a:pt x="1122676" y="12499504"/>
                </a:cubicBezTo>
                <a:cubicBezTo>
                  <a:pt x="1145509" y="12513292"/>
                  <a:pt x="1150075" y="12568444"/>
                  <a:pt x="1131809" y="12641981"/>
                </a:cubicBezTo>
                <a:cubicBezTo>
                  <a:pt x="1108977" y="12720114"/>
                  <a:pt x="1072445" y="12761477"/>
                  <a:pt x="1026780" y="12775266"/>
                </a:cubicBezTo>
                <a:cubicBezTo>
                  <a:pt x="1008514" y="12710922"/>
                  <a:pt x="1003949" y="12646577"/>
                  <a:pt x="1003949" y="12596020"/>
                </a:cubicBezTo>
                <a:cubicBezTo>
                  <a:pt x="1048471" y="12533974"/>
                  <a:pt x="1077583" y="12502952"/>
                  <a:pt x="1100914" y="12497135"/>
                </a:cubicBezTo>
                <a:close/>
                <a:moveTo>
                  <a:pt x="6381806" y="10871296"/>
                </a:moveTo>
                <a:cubicBezTo>
                  <a:pt x="6396735" y="10867153"/>
                  <a:pt x="6418557" y="10864786"/>
                  <a:pt x="6443825" y="10864784"/>
                </a:cubicBezTo>
                <a:cubicBezTo>
                  <a:pt x="6494358" y="10869520"/>
                  <a:pt x="6540299" y="10878992"/>
                  <a:pt x="6549487" y="10893199"/>
                </a:cubicBezTo>
                <a:cubicBezTo>
                  <a:pt x="6554081" y="10907406"/>
                  <a:pt x="6517328" y="10921612"/>
                  <a:pt x="6466795" y="10921613"/>
                </a:cubicBezTo>
                <a:cubicBezTo>
                  <a:pt x="6411666" y="10921614"/>
                  <a:pt x="6370320" y="10907406"/>
                  <a:pt x="6361132" y="10888464"/>
                </a:cubicBezTo>
                <a:cubicBezTo>
                  <a:pt x="6358835" y="10881359"/>
                  <a:pt x="6366875" y="10875440"/>
                  <a:pt x="6381806" y="10871296"/>
                </a:cubicBezTo>
                <a:close/>
                <a:moveTo>
                  <a:pt x="7918732" y="10397678"/>
                </a:moveTo>
                <a:cubicBezTo>
                  <a:pt x="7955661" y="10388519"/>
                  <a:pt x="7992590" y="10388519"/>
                  <a:pt x="7997207" y="10402257"/>
                </a:cubicBezTo>
                <a:cubicBezTo>
                  <a:pt x="8001823" y="10411417"/>
                  <a:pt x="7964893" y="10429734"/>
                  <a:pt x="7923347" y="10438893"/>
                </a:cubicBezTo>
                <a:cubicBezTo>
                  <a:pt x="7886417" y="10448052"/>
                  <a:pt x="7849487" y="10443473"/>
                  <a:pt x="7844871" y="10434314"/>
                </a:cubicBezTo>
                <a:cubicBezTo>
                  <a:pt x="7844871" y="10425155"/>
                  <a:pt x="7877185" y="10406837"/>
                  <a:pt x="7918732" y="10397678"/>
                </a:cubicBezTo>
                <a:close/>
                <a:moveTo>
                  <a:pt x="8998447" y="10064243"/>
                </a:moveTo>
                <a:cubicBezTo>
                  <a:pt x="9039993" y="10050261"/>
                  <a:pt x="9072307" y="10050261"/>
                  <a:pt x="9076922" y="10064243"/>
                </a:cubicBezTo>
                <a:cubicBezTo>
                  <a:pt x="9081539" y="10078224"/>
                  <a:pt x="9049225" y="10106187"/>
                  <a:pt x="9007680" y="10120169"/>
                </a:cubicBezTo>
                <a:cubicBezTo>
                  <a:pt x="8970749" y="10129490"/>
                  <a:pt x="8933819" y="10134150"/>
                  <a:pt x="8929203" y="10120169"/>
                </a:cubicBezTo>
                <a:cubicBezTo>
                  <a:pt x="8924587" y="10106187"/>
                  <a:pt x="8956900" y="10082885"/>
                  <a:pt x="8998447" y="10064243"/>
                </a:cubicBezTo>
                <a:close/>
                <a:moveTo>
                  <a:pt x="16608598" y="7722277"/>
                </a:moveTo>
                <a:cubicBezTo>
                  <a:pt x="16650540" y="7717638"/>
                  <a:pt x="16687824" y="7750112"/>
                  <a:pt x="16692486" y="7787223"/>
                </a:cubicBezTo>
                <a:cubicBezTo>
                  <a:pt x="16701805" y="7828974"/>
                  <a:pt x="16664523" y="7870724"/>
                  <a:pt x="16622578" y="7875363"/>
                </a:cubicBezTo>
                <a:cubicBezTo>
                  <a:pt x="16580633" y="7880003"/>
                  <a:pt x="16543350" y="7852169"/>
                  <a:pt x="16538691" y="7810418"/>
                </a:cubicBezTo>
                <a:cubicBezTo>
                  <a:pt x="16534030" y="7768666"/>
                  <a:pt x="16566653" y="7726916"/>
                  <a:pt x="16608598" y="7722277"/>
                </a:cubicBezTo>
                <a:close/>
                <a:moveTo>
                  <a:pt x="6216703" y="10917826"/>
                </a:moveTo>
                <a:cubicBezTo>
                  <a:pt x="6233003" y="10913134"/>
                  <a:pt x="6256287" y="10910789"/>
                  <a:pt x="6281900" y="10910789"/>
                </a:cubicBezTo>
                <a:cubicBezTo>
                  <a:pt x="6333126" y="10915479"/>
                  <a:pt x="6379697" y="10929551"/>
                  <a:pt x="6384353" y="10948314"/>
                </a:cubicBezTo>
                <a:cubicBezTo>
                  <a:pt x="6389010" y="10967076"/>
                  <a:pt x="6351754" y="10981147"/>
                  <a:pt x="6300528" y="10976457"/>
                </a:cubicBezTo>
                <a:cubicBezTo>
                  <a:pt x="6244645" y="10976457"/>
                  <a:pt x="6193418" y="10962385"/>
                  <a:pt x="6193418" y="10938933"/>
                </a:cubicBezTo>
                <a:cubicBezTo>
                  <a:pt x="6191090" y="10929551"/>
                  <a:pt x="6200404" y="10922515"/>
                  <a:pt x="6216703" y="10917826"/>
                </a:cubicBezTo>
                <a:close/>
                <a:moveTo>
                  <a:pt x="18748522" y="7063394"/>
                </a:moveTo>
                <a:cubicBezTo>
                  <a:pt x="18756199" y="7061248"/>
                  <a:pt x="18764810" y="7060064"/>
                  <a:pt x="18773994" y="7060064"/>
                </a:cubicBezTo>
                <a:cubicBezTo>
                  <a:pt x="18819915" y="7060064"/>
                  <a:pt x="18856652" y="7083743"/>
                  <a:pt x="18861244" y="7112156"/>
                </a:cubicBezTo>
                <a:cubicBezTo>
                  <a:pt x="18861244" y="7135835"/>
                  <a:pt x="18833691" y="7154777"/>
                  <a:pt x="18792362" y="7150042"/>
                </a:cubicBezTo>
                <a:cubicBezTo>
                  <a:pt x="18755625" y="7150042"/>
                  <a:pt x="18718888" y="7126364"/>
                  <a:pt x="18714296" y="7102686"/>
                </a:cubicBezTo>
                <a:cubicBezTo>
                  <a:pt x="18712000" y="7090846"/>
                  <a:pt x="18717740" y="7080190"/>
                  <a:pt x="18728647" y="7072495"/>
                </a:cubicBezTo>
                <a:cubicBezTo>
                  <a:pt x="18734100" y="7068647"/>
                  <a:pt x="18740844" y="7065539"/>
                  <a:pt x="18748522" y="7063394"/>
                </a:cubicBezTo>
                <a:close/>
                <a:moveTo>
                  <a:pt x="6841285" y="10724173"/>
                </a:moveTo>
                <a:cubicBezTo>
                  <a:pt x="6852067" y="10718694"/>
                  <a:pt x="6882256" y="10715953"/>
                  <a:pt x="6920209" y="10715953"/>
                </a:cubicBezTo>
                <a:cubicBezTo>
                  <a:pt x="6966212" y="10715953"/>
                  <a:pt x="7007614" y="10720824"/>
                  <a:pt x="7012215" y="10730567"/>
                </a:cubicBezTo>
                <a:cubicBezTo>
                  <a:pt x="7016815" y="10735438"/>
                  <a:pt x="6980013" y="10740308"/>
                  <a:pt x="6929409" y="10740309"/>
                </a:cubicBezTo>
                <a:cubicBezTo>
                  <a:pt x="6883406" y="10740308"/>
                  <a:pt x="6842004" y="10735437"/>
                  <a:pt x="6837403" y="10730567"/>
                </a:cubicBezTo>
                <a:cubicBezTo>
                  <a:pt x="6836253" y="10728131"/>
                  <a:pt x="6837691" y="10725999"/>
                  <a:pt x="6841285" y="10724173"/>
                </a:cubicBezTo>
                <a:close/>
                <a:moveTo>
                  <a:pt x="20478115" y="6519494"/>
                </a:moveTo>
                <a:cubicBezTo>
                  <a:pt x="20481884" y="6516118"/>
                  <a:pt x="20484493" y="6516406"/>
                  <a:pt x="20485654" y="6521002"/>
                </a:cubicBezTo>
                <a:cubicBezTo>
                  <a:pt x="20490293" y="6543985"/>
                  <a:pt x="20467098" y="6631320"/>
                  <a:pt x="20434625" y="6718655"/>
                </a:cubicBezTo>
                <a:cubicBezTo>
                  <a:pt x="20402152" y="6792201"/>
                  <a:pt x="20369680" y="6838166"/>
                  <a:pt x="20365041" y="6819781"/>
                </a:cubicBezTo>
                <a:cubicBezTo>
                  <a:pt x="20360401" y="6796797"/>
                  <a:pt x="20383596" y="6709463"/>
                  <a:pt x="20420708" y="6631320"/>
                </a:cubicBezTo>
                <a:cubicBezTo>
                  <a:pt x="20445062" y="6572714"/>
                  <a:pt x="20466808" y="6529621"/>
                  <a:pt x="20478115" y="6519494"/>
                </a:cubicBezTo>
                <a:close/>
                <a:moveTo>
                  <a:pt x="7168261" y="10612736"/>
                </a:moveTo>
                <a:cubicBezTo>
                  <a:pt x="7181659" y="10609256"/>
                  <a:pt x="7200301" y="10606938"/>
                  <a:pt x="7221273" y="10606937"/>
                </a:cubicBezTo>
                <a:cubicBezTo>
                  <a:pt x="7263217" y="10602298"/>
                  <a:pt x="7300501" y="10602299"/>
                  <a:pt x="7305161" y="10611577"/>
                </a:cubicBezTo>
                <a:cubicBezTo>
                  <a:pt x="7314482" y="10620855"/>
                  <a:pt x="7281859" y="10630132"/>
                  <a:pt x="7239915" y="10634771"/>
                </a:cubicBezTo>
                <a:cubicBezTo>
                  <a:pt x="7197971" y="10634771"/>
                  <a:pt x="7151367" y="10630132"/>
                  <a:pt x="7146706" y="10625494"/>
                </a:cubicBezTo>
                <a:cubicBezTo>
                  <a:pt x="7146706" y="10620855"/>
                  <a:pt x="7154862" y="10616215"/>
                  <a:pt x="7168261" y="10612736"/>
                </a:cubicBezTo>
                <a:close/>
                <a:moveTo>
                  <a:pt x="7359045" y="10552085"/>
                </a:moveTo>
                <a:cubicBezTo>
                  <a:pt x="7367786" y="10549680"/>
                  <a:pt x="7377530" y="10547275"/>
                  <a:pt x="7387847" y="10544869"/>
                </a:cubicBezTo>
                <a:cubicBezTo>
                  <a:pt x="7429115" y="10540058"/>
                  <a:pt x="7465797" y="10540058"/>
                  <a:pt x="7470382" y="10549681"/>
                </a:cubicBezTo>
                <a:cubicBezTo>
                  <a:pt x="7479553" y="10559302"/>
                  <a:pt x="7447456" y="10573734"/>
                  <a:pt x="7406188" y="10578545"/>
                </a:cubicBezTo>
                <a:cubicBezTo>
                  <a:pt x="7360335" y="10583355"/>
                  <a:pt x="7323653" y="10583355"/>
                  <a:pt x="7319067" y="10573734"/>
                </a:cubicBezTo>
                <a:cubicBezTo>
                  <a:pt x="7315628" y="10566518"/>
                  <a:pt x="7332823" y="10559301"/>
                  <a:pt x="7359045" y="10552085"/>
                </a:cubicBezTo>
                <a:close/>
                <a:moveTo>
                  <a:pt x="9353736" y="9931336"/>
                </a:moveTo>
                <a:cubicBezTo>
                  <a:pt x="9395282" y="9917663"/>
                  <a:pt x="9432212" y="9917663"/>
                  <a:pt x="9436829" y="9931336"/>
                </a:cubicBezTo>
                <a:cubicBezTo>
                  <a:pt x="9441446" y="9949566"/>
                  <a:pt x="9409131" y="9972354"/>
                  <a:pt x="9367585" y="9990584"/>
                </a:cubicBezTo>
                <a:cubicBezTo>
                  <a:pt x="9330655" y="10004257"/>
                  <a:pt x="9293725" y="10004257"/>
                  <a:pt x="9289109" y="9990584"/>
                </a:cubicBezTo>
                <a:cubicBezTo>
                  <a:pt x="9284494" y="9976911"/>
                  <a:pt x="9312190" y="9949566"/>
                  <a:pt x="9353736" y="9931336"/>
                </a:cubicBezTo>
                <a:close/>
                <a:moveTo>
                  <a:pt x="10270659" y="9647647"/>
                </a:moveTo>
                <a:cubicBezTo>
                  <a:pt x="10312409" y="9633529"/>
                  <a:pt x="10349521" y="9638235"/>
                  <a:pt x="10354160" y="9657060"/>
                </a:cubicBezTo>
                <a:cubicBezTo>
                  <a:pt x="10358799" y="9680590"/>
                  <a:pt x="10326326" y="9708828"/>
                  <a:pt x="10284576" y="9727652"/>
                </a:cubicBezTo>
                <a:cubicBezTo>
                  <a:pt x="10242825" y="9741771"/>
                  <a:pt x="10201074" y="9741771"/>
                  <a:pt x="10201074" y="9718240"/>
                </a:cubicBezTo>
                <a:cubicBezTo>
                  <a:pt x="10196434" y="9699415"/>
                  <a:pt x="10228907" y="9666472"/>
                  <a:pt x="10270659" y="9647647"/>
                </a:cubicBezTo>
                <a:close/>
                <a:moveTo>
                  <a:pt x="20250804" y="6577801"/>
                </a:moveTo>
                <a:cubicBezTo>
                  <a:pt x="20254573" y="6577073"/>
                  <a:pt x="20257183" y="6578818"/>
                  <a:pt x="20258342" y="6583473"/>
                </a:cubicBezTo>
                <a:cubicBezTo>
                  <a:pt x="20262982" y="6606745"/>
                  <a:pt x="20239787" y="6667252"/>
                  <a:pt x="20207314" y="6718451"/>
                </a:cubicBezTo>
                <a:cubicBezTo>
                  <a:pt x="20174841" y="6774304"/>
                  <a:pt x="20142369" y="6797576"/>
                  <a:pt x="20137729" y="6769650"/>
                </a:cubicBezTo>
                <a:cubicBezTo>
                  <a:pt x="20133091" y="6746377"/>
                  <a:pt x="20156285" y="6690525"/>
                  <a:pt x="20193397" y="6639325"/>
                </a:cubicBezTo>
                <a:cubicBezTo>
                  <a:pt x="20217751" y="6604417"/>
                  <a:pt x="20239496" y="6579982"/>
                  <a:pt x="20250804" y="6577801"/>
                </a:cubicBezTo>
                <a:close/>
                <a:moveTo>
                  <a:pt x="21480538" y="6195240"/>
                </a:moveTo>
                <a:cubicBezTo>
                  <a:pt x="21499192" y="6186009"/>
                  <a:pt x="21513183" y="6186008"/>
                  <a:pt x="21499193" y="6204474"/>
                </a:cubicBezTo>
                <a:cubicBezTo>
                  <a:pt x="21447891" y="6241404"/>
                  <a:pt x="21396591" y="6301415"/>
                  <a:pt x="21345291" y="6366041"/>
                </a:cubicBezTo>
                <a:cubicBezTo>
                  <a:pt x="21317309" y="6402972"/>
                  <a:pt x="21303318" y="6421437"/>
                  <a:pt x="21298655" y="6416820"/>
                </a:cubicBezTo>
                <a:cubicBezTo>
                  <a:pt x="21293992" y="6402972"/>
                  <a:pt x="21340628" y="6319879"/>
                  <a:pt x="21410583" y="6250636"/>
                </a:cubicBezTo>
                <a:cubicBezTo>
                  <a:pt x="21438565" y="6222938"/>
                  <a:pt x="21461884" y="6204473"/>
                  <a:pt x="21480538" y="6195240"/>
                </a:cubicBezTo>
                <a:close/>
                <a:moveTo>
                  <a:pt x="6998687" y="10648368"/>
                </a:moveTo>
                <a:cubicBezTo>
                  <a:pt x="7011935" y="10645324"/>
                  <a:pt x="7031517" y="10642890"/>
                  <a:pt x="7054555" y="10642889"/>
                </a:cubicBezTo>
                <a:cubicBezTo>
                  <a:pt x="7096024" y="10642889"/>
                  <a:pt x="7142101" y="10647760"/>
                  <a:pt x="7142101" y="10652630"/>
                </a:cubicBezTo>
                <a:cubicBezTo>
                  <a:pt x="7146708" y="10662373"/>
                  <a:pt x="7114455" y="10667243"/>
                  <a:pt x="7068378" y="10667243"/>
                </a:cubicBezTo>
                <a:cubicBezTo>
                  <a:pt x="7026909" y="10667243"/>
                  <a:pt x="6990048" y="10662373"/>
                  <a:pt x="6980833" y="10657502"/>
                </a:cubicBezTo>
                <a:cubicBezTo>
                  <a:pt x="6978529" y="10655066"/>
                  <a:pt x="6985440" y="10651412"/>
                  <a:pt x="6998687" y="10648368"/>
                </a:cubicBezTo>
                <a:close/>
                <a:moveTo>
                  <a:pt x="6673606" y="10746013"/>
                </a:moveTo>
                <a:cubicBezTo>
                  <a:pt x="6684501" y="10742842"/>
                  <a:pt x="6715003" y="10740306"/>
                  <a:pt x="6753357" y="10740307"/>
                </a:cubicBezTo>
                <a:cubicBezTo>
                  <a:pt x="6799846" y="10740306"/>
                  <a:pt x="6841686" y="10744816"/>
                  <a:pt x="6841686" y="10753837"/>
                </a:cubicBezTo>
                <a:cubicBezTo>
                  <a:pt x="6846335" y="10758347"/>
                  <a:pt x="6809144" y="10767368"/>
                  <a:pt x="6767304" y="10762857"/>
                </a:cubicBezTo>
                <a:cubicBezTo>
                  <a:pt x="6716166" y="10762857"/>
                  <a:pt x="6674332" y="10758346"/>
                  <a:pt x="6669684" y="10749325"/>
                </a:cubicBezTo>
                <a:cubicBezTo>
                  <a:pt x="6668521" y="10748198"/>
                  <a:pt x="6669974" y="10747071"/>
                  <a:pt x="6673606" y="10746013"/>
                </a:cubicBezTo>
                <a:close/>
                <a:moveTo>
                  <a:pt x="14952080" y="8198578"/>
                </a:moveTo>
                <a:cubicBezTo>
                  <a:pt x="14994207" y="8193904"/>
                  <a:pt x="15031653" y="8226623"/>
                  <a:pt x="15041015" y="8278038"/>
                </a:cubicBezTo>
                <a:cubicBezTo>
                  <a:pt x="15045696" y="8329453"/>
                  <a:pt x="15017612" y="8380869"/>
                  <a:pt x="14970803" y="8390217"/>
                </a:cubicBezTo>
                <a:cubicBezTo>
                  <a:pt x="14923996" y="8399565"/>
                  <a:pt x="14886550" y="8362172"/>
                  <a:pt x="14881870" y="8306083"/>
                </a:cubicBezTo>
                <a:cubicBezTo>
                  <a:pt x="14872508" y="8254667"/>
                  <a:pt x="14905273" y="8207926"/>
                  <a:pt x="14952080" y="8198578"/>
                </a:cubicBezTo>
                <a:close/>
                <a:moveTo>
                  <a:pt x="7503332" y="10488613"/>
                </a:moveTo>
                <a:cubicBezTo>
                  <a:pt x="7514812" y="10483355"/>
                  <a:pt x="7530885" y="10478681"/>
                  <a:pt x="7549253" y="10476344"/>
                </a:cubicBezTo>
                <a:cubicBezTo>
                  <a:pt x="7590582" y="10466995"/>
                  <a:pt x="7631911" y="10471669"/>
                  <a:pt x="7636503" y="10481018"/>
                </a:cubicBezTo>
                <a:cubicBezTo>
                  <a:pt x="7636503" y="10490366"/>
                  <a:pt x="7608949" y="10504388"/>
                  <a:pt x="7567622" y="10513737"/>
                </a:cubicBezTo>
                <a:cubicBezTo>
                  <a:pt x="7526293" y="10518411"/>
                  <a:pt x="7489556" y="10518411"/>
                  <a:pt x="7484964" y="10504388"/>
                </a:cubicBezTo>
                <a:cubicBezTo>
                  <a:pt x="7484964" y="10499714"/>
                  <a:pt x="7491852" y="10493872"/>
                  <a:pt x="7503332" y="10488613"/>
                </a:cubicBezTo>
                <a:close/>
                <a:moveTo>
                  <a:pt x="8437577" y="10193852"/>
                </a:moveTo>
                <a:cubicBezTo>
                  <a:pt x="8479839" y="10180153"/>
                  <a:pt x="8512710" y="10180153"/>
                  <a:pt x="8522102" y="10193852"/>
                </a:cubicBezTo>
                <a:cubicBezTo>
                  <a:pt x="8526798" y="10207552"/>
                  <a:pt x="8493927" y="10225818"/>
                  <a:pt x="8451664" y="10239517"/>
                </a:cubicBezTo>
                <a:cubicBezTo>
                  <a:pt x="8414098" y="10253217"/>
                  <a:pt x="8376531" y="10253217"/>
                  <a:pt x="8371835" y="10239517"/>
                </a:cubicBezTo>
                <a:cubicBezTo>
                  <a:pt x="8367139" y="10225818"/>
                  <a:pt x="8395314" y="10207552"/>
                  <a:pt x="8437577" y="10193852"/>
                </a:cubicBezTo>
                <a:close/>
                <a:moveTo>
                  <a:pt x="8052098" y="10308860"/>
                </a:moveTo>
                <a:cubicBezTo>
                  <a:pt x="8060898" y="10305598"/>
                  <a:pt x="8070707" y="10302698"/>
                  <a:pt x="8081094" y="10300379"/>
                </a:cubicBezTo>
                <a:cubicBezTo>
                  <a:pt x="8118024" y="10291101"/>
                  <a:pt x="8154954" y="10291101"/>
                  <a:pt x="8159570" y="10305018"/>
                </a:cubicBezTo>
                <a:cubicBezTo>
                  <a:pt x="8164186" y="10314296"/>
                  <a:pt x="8136489" y="10332851"/>
                  <a:pt x="8094943" y="10342129"/>
                </a:cubicBezTo>
                <a:cubicBezTo>
                  <a:pt x="8053397" y="10356046"/>
                  <a:pt x="8011850" y="10356046"/>
                  <a:pt x="8011850" y="10342130"/>
                </a:cubicBezTo>
                <a:cubicBezTo>
                  <a:pt x="8008388" y="10331692"/>
                  <a:pt x="8025699" y="10318645"/>
                  <a:pt x="8052098" y="10308860"/>
                </a:cubicBezTo>
                <a:close/>
                <a:moveTo>
                  <a:pt x="19607387" y="6752223"/>
                </a:moveTo>
                <a:cubicBezTo>
                  <a:pt x="19615341" y="6750251"/>
                  <a:pt x="19624594" y="6749666"/>
                  <a:pt x="19635002" y="6750835"/>
                </a:cubicBezTo>
                <a:cubicBezTo>
                  <a:pt x="19667386" y="6755509"/>
                  <a:pt x="19704399" y="6778880"/>
                  <a:pt x="19709025" y="6802250"/>
                </a:cubicBezTo>
                <a:cubicBezTo>
                  <a:pt x="19713653" y="6830294"/>
                  <a:pt x="19690519" y="6848992"/>
                  <a:pt x="19653507" y="6844318"/>
                </a:cubicBezTo>
                <a:cubicBezTo>
                  <a:pt x="19616496" y="6844317"/>
                  <a:pt x="19584110" y="6820946"/>
                  <a:pt x="19574857" y="6797576"/>
                </a:cubicBezTo>
                <a:cubicBezTo>
                  <a:pt x="19572543" y="6783555"/>
                  <a:pt x="19577171" y="6770700"/>
                  <a:pt x="19587580" y="6761936"/>
                </a:cubicBezTo>
                <a:cubicBezTo>
                  <a:pt x="19592785" y="6757555"/>
                  <a:pt x="19599435" y="6754195"/>
                  <a:pt x="19607387" y="6752223"/>
                </a:cubicBezTo>
                <a:close/>
                <a:moveTo>
                  <a:pt x="9744672" y="9783087"/>
                </a:moveTo>
                <a:cubicBezTo>
                  <a:pt x="9772937" y="9777433"/>
                  <a:pt x="9793971" y="9783522"/>
                  <a:pt x="9793970" y="9797439"/>
                </a:cubicBezTo>
                <a:cubicBezTo>
                  <a:pt x="9798645" y="9811356"/>
                  <a:pt x="9765925" y="9839189"/>
                  <a:pt x="9728533" y="9853107"/>
                </a:cubicBezTo>
                <a:cubicBezTo>
                  <a:pt x="9686465" y="9871662"/>
                  <a:pt x="9649073" y="9871662"/>
                  <a:pt x="9644399" y="9853106"/>
                </a:cubicBezTo>
                <a:cubicBezTo>
                  <a:pt x="9644399" y="9834551"/>
                  <a:pt x="9672444" y="9806717"/>
                  <a:pt x="9714511" y="9792800"/>
                </a:cubicBezTo>
                <a:cubicBezTo>
                  <a:pt x="9725027" y="9788161"/>
                  <a:pt x="9735251" y="9784972"/>
                  <a:pt x="9744672" y="9783087"/>
                </a:cubicBezTo>
                <a:close/>
                <a:moveTo>
                  <a:pt x="16233579" y="7784485"/>
                </a:moveTo>
                <a:cubicBezTo>
                  <a:pt x="16274636" y="7779877"/>
                  <a:pt x="16315690" y="7812130"/>
                  <a:pt x="16315689" y="7858207"/>
                </a:cubicBezTo>
                <a:cubicBezTo>
                  <a:pt x="16320251" y="7899676"/>
                  <a:pt x="16288321" y="7936537"/>
                  <a:pt x="16247266" y="7945753"/>
                </a:cubicBezTo>
                <a:cubicBezTo>
                  <a:pt x="16206209" y="7950360"/>
                  <a:pt x="16165155" y="7918107"/>
                  <a:pt x="16165156" y="7872030"/>
                </a:cubicBezTo>
                <a:cubicBezTo>
                  <a:pt x="16160593" y="7830562"/>
                  <a:pt x="16192524" y="7793701"/>
                  <a:pt x="16233579" y="7784485"/>
                </a:cubicBezTo>
                <a:close/>
                <a:moveTo>
                  <a:pt x="2165175" y="12110287"/>
                </a:moveTo>
                <a:cubicBezTo>
                  <a:pt x="2209236" y="12101872"/>
                  <a:pt x="2249753" y="12201079"/>
                  <a:pt x="2261906" y="12342804"/>
                </a:cubicBezTo>
                <a:cubicBezTo>
                  <a:pt x="2275798" y="12504776"/>
                  <a:pt x="2243385" y="12648236"/>
                  <a:pt x="2187820" y="12680630"/>
                </a:cubicBezTo>
                <a:cubicBezTo>
                  <a:pt x="2136886" y="12713025"/>
                  <a:pt x="2090581" y="12629726"/>
                  <a:pt x="2076690" y="12467753"/>
                </a:cubicBezTo>
                <a:cubicBezTo>
                  <a:pt x="2067430" y="12324293"/>
                  <a:pt x="2099842" y="12162322"/>
                  <a:pt x="2146147" y="12120673"/>
                </a:cubicBezTo>
                <a:cubicBezTo>
                  <a:pt x="2152514" y="12114888"/>
                  <a:pt x="2158880" y="12111489"/>
                  <a:pt x="2165175" y="12110287"/>
                </a:cubicBezTo>
                <a:close/>
                <a:moveTo>
                  <a:pt x="8798994" y="10069654"/>
                </a:moveTo>
                <a:cubicBezTo>
                  <a:pt x="8840540" y="10055673"/>
                  <a:pt x="8872854" y="10055673"/>
                  <a:pt x="8877470" y="10069654"/>
                </a:cubicBezTo>
                <a:cubicBezTo>
                  <a:pt x="8886702" y="10083636"/>
                  <a:pt x="8859005" y="10106938"/>
                  <a:pt x="8817459" y="10120920"/>
                </a:cubicBezTo>
                <a:cubicBezTo>
                  <a:pt x="8775913" y="10134901"/>
                  <a:pt x="8734367" y="10139562"/>
                  <a:pt x="8734367" y="10120920"/>
                </a:cubicBezTo>
                <a:cubicBezTo>
                  <a:pt x="8729750" y="10111599"/>
                  <a:pt x="8757448" y="10088296"/>
                  <a:pt x="8798994" y="10069654"/>
                </a:cubicBezTo>
                <a:close/>
                <a:moveTo>
                  <a:pt x="6828308" y="10675429"/>
                </a:moveTo>
                <a:cubicBezTo>
                  <a:pt x="6841616" y="10672384"/>
                  <a:pt x="6861288" y="10669950"/>
                  <a:pt x="6884433" y="10669948"/>
                </a:cubicBezTo>
                <a:cubicBezTo>
                  <a:pt x="6930721" y="10669948"/>
                  <a:pt x="6972380" y="10674820"/>
                  <a:pt x="6977009" y="10679691"/>
                </a:cubicBezTo>
                <a:cubicBezTo>
                  <a:pt x="6981638" y="10689432"/>
                  <a:pt x="6949236" y="10694304"/>
                  <a:pt x="6907577" y="10694303"/>
                </a:cubicBezTo>
                <a:cubicBezTo>
                  <a:pt x="6861288" y="10694304"/>
                  <a:pt x="6819629" y="10689432"/>
                  <a:pt x="6810371" y="10684562"/>
                </a:cubicBezTo>
                <a:cubicBezTo>
                  <a:pt x="6808057" y="10682126"/>
                  <a:pt x="6815000" y="10678472"/>
                  <a:pt x="6828308" y="10675429"/>
                </a:cubicBezTo>
                <a:close/>
                <a:moveTo>
                  <a:pt x="10629793" y="9504157"/>
                </a:moveTo>
                <a:cubicBezTo>
                  <a:pt x="10666905" y="9490106"/>
                  <a:pt x="10704017" y="9499474"/>
                  <a:pt x="10708655" y="9522892"/>
                </a:cubicBezTo>
                <a:cubicBezTo>
                  <a:pt x="10713294" y="9546309"/>
                  <a:pt x="10680822" y="9583779"/>
                  <a:pt x="10639071" y="9597829"/>
                </a:cubicBezTo>
                <a:cubicBezTo>
                  <a:pt x="10597320" y="9611880"/>
                  <a:pt x="10560207" y="9607197"/>
                  <a:pt x="10555569" y="9579095"/>
                </a:cubicBezTo>
                <a:cubicBezTo>
                  <a:pt x="10550929" y="9555677"/>
                  <a:pt x="10583402" y="9522891"/>
                  <a:pt x="10629793" y="9504157"/>
                </a:cubicBezTo>
                <a:close/>
                <a:moveTo>
                  <a:pt x="18914088" y="6955182"/>
                </a:moveTo>
                <a:cubicBezTo>
                  <a:pt x="18921864" y="6953258"/>
                  <a:pt x="18930586" y="6952666"/>
                  <a:pt x="18939888" y="6953850"/>
                </a:cubicBezTo>
                <a:cubicBezTo>
                  <a:pt x="18977097" y="6953851"/>
                  <a:pt x="19014305" y="6977529"/>
                  <a:pt x="19018957" y="7001208"/>
                </a:cubicBezTo>
                <a:cubicBezTo>
                  <a:pt x="19023608" y="7024885"/>
                  <a:pt x="18995701" y="7043828"/>
                  <a:pt x="18958491" y="7043829"/>
                </a:cubicBezTo>
                <a:cubicBezTo>
                  <a:pt x="18921284" y="7043828"/>
                  <a:pt x="18884076" y="7020150"/>
                  <a:pt x="18879424" y="6996471"/>
                </a:cubicBezTo>
                <a:cubicBezTo>
                  <a:pt x="18877099" y="6984632"/>
                  <a:pt x="18882913" y="6972793"/>
                  <a:pt x="18893959" y="6964506"/>
                </a:cubicBezTo>
                <a:cubicBezTo>
                  <a:pt x="18899482" y="6960362"/>
                  <a:pt x="18906312" y="6957106"/>
                  <a:pt x="18914088" y="6955182"/>
                </a:cubicBezTo>
                <a:close/>
                <a:moveTo>
                  <a:pt x="21067514" y="6292693"/>
                </a:moveTo>
                <a:cubicBezTo>
                  <a:pt x="21072095" y="6301960"/>
                  <a:pt x="21040038" y="6380742"/>
                  <a:pt x="20994243" y="6482691"/>
                </a:cubicBezTo>
                <a:cubicBezTo>
                  <a:pt x="20953028" y="6570741"/>
                  <a:pt x="20911812" y="6654155"/>
                  <a:pt x="20902653" y="6649521"/>
                </a:cubicBezTo>
                <a:cubicBezTo>
                  <a:pt x="20893495" y="6649521"/>
                  <a:pt x="20925552" y="6552205"/>
                  <a:pt x="20966766" y="6450254"/>
                </a:cubicBezTo>
                <a:cubicBezTo>
                  <a:pt x="21012561" y="6348302"/>
                  <a:pt x="21058356" y="6283424"/>
                  <a:pt x="21067514" y="6292693"/>
                </a:cubicBezTo>
                <a:close/>
                <a:moveTo>
                  <a:pt x="18207514" y="7170795"/>
                </a:moveTo>
                <a:cubicBezTo>
                  <a:pt x="18215232" y="7168693"/>
                  <a:pt x="18223887" y="7167534"/>
                  <a:pt x="18233119" y="7167534"/>
                </a:cubicBezTo>
                <a:cubicBezTo>
                  <a:pt x="18279283" y="7162895"/>
                  <a:pt x="18316212" y="7186089"/>
                  <a:pt x="18320828" y="7213924"/>
                </a:cubicBezTo>
                <a:cubicBezTo>
                  <a:pt x="18325444" y="7237119"/>
                  <a:pt x="18297746" y="7255675"/>
                  <a:pt x="18256200" y="7255674"/>
                </a:cubicBezTo>
                <a:cubicBezTo>
                  <a:pt x="18219271" y="7260313"/>
                  <a:pt x="18177725" y="7237118"/>
                  <a:pt x="18173108" y="7209284"/>
                </a:cubicBezTo>
                <a:cubicBezTo>
                  <a:pt x="18170802" y="7197686"/>
                  <a:pt x="18176572" y="7187250"/>
                  <a:pt x="18187535" y="7179711"/>
                </a:cubicBezTo>
                <a:cubicBezTo>
                  <a:pt x="18193016" y="7175941"/>
                  <a:pt x="18199796" y="7172897"/>
                  <a:pt x="18207514" y="7170795"/>
                </a:cubicBezTo>
                <a:close/>
                <a:moveTo>
                  <a:pt x="6506400" y="10767150"/>
                </a:moveTo>
                <a:cubicBezTo>
                  <a:pt x="6518850" y="10762148"/>
                  <a:pt x="6548045" y="10760408"/>
                  <a:pt x="6582391" y="10763887"/>
                </a:cubicBezTo>
                <a:cubicBezTo>
                  <a:pt x="6632772" y="10763886"/>
                  <a:pt x="6673987" y="10773163"/>
                  <a:pt x="6678566" y="10777803"/>
                </a:cubicBezTo>
                <a:cubicBezTo>
                  <a:pt x="6678566" y="10787081"/>
                  <a:pt x="6641930" y="10791719"/>
                  <a:pt x="6591550" y="10791721"/>
                </a:cubicBezTo>
                <a:cubicBezTo>
                  <a:pt x="6545756" y="10787082"/>
                  <a:pt x="6504541" y="10782442"/>
                  <a:pt x="6499960" y="10773166"/>
                </a:cubicBezTo>
                <a:cubicBezTo>
                  <a:pt x="6499961" y="10770845"/>
                  <a:pt x="6502251" y="10768817"/>
                  <a:pt x="6506400" y="10767150"/>
                </a:cubicBezTo>
                <a:close/>
                <a:moveTo>
                  <a:pt x="7688297" y="10397861"/>
                </a:moveTo>
                <a:cubicBezTo>
                  <a:pt x="7696664" y="10394712"/>
                  <a:pt x="7706185" y="10391850"/>
                  <a:pt x="7716571" y="10389560"/>
                </a:cubicBezTo>
                <a:cubicBezTo>
                  <a:pt x="7753501" y="10380401"/>
                  <a:pt x="7790431" y="10384981"/>
                  <a:pt x="7799663" y="10394140"/>
                </a:cubicBezTo>
                <a:cubicBezTo>
                  <a:pt x="7804280" y="10403299"/>
                  <a:pt x="7771966" y="10421617"/>
                  <a:pt x="7730420" y="10430775"/>
                </a:cubicBezTo>
                <a:cubicBezTo>
                  <a:pt x="7693490" y="10439935"/>
                  <a:pt x="7656560" y="10439935"/>
                  <a:pt x="7651944" y="10426196"/>
                </a:cubicBezTo>
                <a:cubicBezTo>
                  <a:pt x="7648482" y="10419327"/>
                  <a:pt x="7663195" y="10407306"/>
                  <a:pt x="7688297" y="10397861"/>
                </a:cubicBezTo>
                <a:close/>
                <a:moveTo>
                  <a:pt x="17120539" y="7495149"/>
                </a:moveTo>
                <a:cubicBezTo>
                  <a:pt x="17129422" y="7490884"/>
                  <a:pt x="17139326" y="7487993"/>
                  <a:pt x="17149810" y="7486836"/>
                </a:cubicBezTo>
                <a:cubicBezTo>
                  <a:pt x="17191755" y="7482209"/>
                  <a:pt x="17229040" y="7505343"/>
                  <a:pt x="17238359" y="7542355"/>
                </a:cubicBezTo>
                <a:cubicBezTo>
                  <a:pt x="17243021" y="7579366"/>
                  <a:pt x="17210397" y="7611751"/>
                  <a:pt x="17168452" y="7616379"/>
                </a:cubicBezTo>
                <a:cubicBezTo>
                  <a:pt x="17126508" y="7625632"/>
                  <a:pt x="17084564" y="7597872"/>
                  <a:pt x="17079905" y="7560860"/>
                </a:cubicBezTo>
                <a:cubicBezTo>
                  <a:pt x="17076410" y="7533101"/>
                  <a:pt x="17093886" y="7507944"/>
                  <a:pt x="17120539" y="7495149"/>
                </a:cubicBezTo>
                <a:close/>
                <a:moveTo>
                  <a:pt x="9187302" y="9925639"/>
                </a:moveTo>
                <a:cubicBezTo>
                  <a:pt x="9213813" y="9918802"/>
                  <a:pt x="9235723" y="9922221"/>
                  <a:pt x="9239229" y="9935893"/>
                </a:cubicBezTo>
                <a:cubicBezTo>
                  <a:pt x="9243903" y="9949566"/>
                  <a:pt x="9215858" y="9972354"/>
                  <a:pt x="9173791" y="9990584"/>
                </a:cubicBezTo>
                <a:cubicBezTo>
                  <a:pt x="9131724" y="10004257"/>
                  <a:pt x="9094331" y="10004257"/>
                  <a:pt x="9089657" y="9990584"/>
                </a:cubicBezTo>
                <a:cubicBezTo>
                  <a:pt x="9089657" y="9976912"/>
                  <a:pt x="9117702" y="9949566"/>
                  <a:pt x="9159769" y="9935893"/>
                </a:cubicBezTo>
                <a:cubicBezTo>
                  <a:pt x="9169117" y="9931336"/>
                  <a:pt x="9178465" y="9927918"/>
                  <a:pt x="9187302" y="9925639"/>
                </a:cubicBezTo>
                <a:close/>
                <a:moveTo>
                  <a:pt x="10982696" y="9370761"/>
                </a:moveTo>
                <a:cubicBezTo>
                  <a:pt x="11024641" y="9352098"/>
                  <a:pt x="11066584" y="9361429"/>
                  <a:pt x="11071245" y="9389423"/>
                </a:cubicBezTo>
                <a:cubicBezTo>
                  <a:pt x="11075905" y="9417417"/>
                  <a:pt x="11043283" y="9454742"/>
                  <a:pt x="11006000" y="9468739"/>
                </a:cubicBezTo>
                <a:cubicBezTo>
                  <a:pt x="10959395" y="9487401"/>
                  <a:pt x="10922112" y="9478070"/>
                  <a:pt x="10912791" y="9450076"/>
                </a:cubicBezTo>
                <a:cubicBezTo>
                  <a:pt x="10908130" y="9422082"/>
                  <a:pt x="10936093" y="9384758"/>
                  <a:pt x="10982696" y="9370761"/>
                </a:cubicBezTo>
                <a:close/>
                <a:moveTo>
                  <a:pt x="6646364" y="10699781"/>
                </a:moveTo>
                <a:cubicBezTo>
                  <a:pt x="6656778" y="10696737"/>
                  <a:pt x="6685419" y="10694302"/>
                  <a:pt x="6716657" y="10694304"/>
                </a:cubicBezTo>
                <a:cubicBezTo>
                  <a:pt x="6762945" y="10694304"/>
                  <a:pt x="6804605" y="10698633"/>
                  <a:pt x="6809233" y="10707294"/>
                </a:cubicBezTo>
                <a:cubicBezTo>
                  <a:pt x="6813862" y="10711623"/>
                  <a:pt x="6781460" y="10715952"/>
                  <a:pt x="6735172" y="10715951"/>
                </a:cubicBezTo>
                <a:cubicBezTo>
                  <a:pt x="6688890" y="10715951"/>
                  <a:pt x="6647232" y="10707290"/>
                  <a:pt x="6642603" y="10702961"/>
                </a:cubicBezTo>
                <a:cubicBezTo>
                  <a:pt x="6641446" y="10701878"/>
                  <a:pt x="6642892" y="10700796"/>
                  <a:pt x="6646364" y="10699781"/>
                </a:cubicBezTo>
                <a:close/>
                <a:moveTo>
                  <a:pt x="6333336" y="10789089"/>
                </a:moveTo>
                <a:cubicBezTo>
                  <a:pt x="6346028" y="10783903"/>
                  <a:pt x="6375785" y="10782099"/>
                  <a:pt x="6410796" y="10785707"/>
                </a:cubicBezTo>
                <a:cubicBezTo>
                  <a:pt x="6462143" y="10785708"/>
                  <a:pt x="6508824" y="10795329"/>
                  <a:pt x="6513492" y="10804951"/>
                </a:cubicBezTo>
                <a:cubicBezTo>
                  <a:pt x="6513492" y="10814571"/>
                  <a:pt x="6480816" y="10824193"/>
                  <a:pt x="6429467" y="10819384"/>
                </a:cubicBezTo>
                <a:cubicBezTo>
                  <a:pt x="6378120" y="10819384"/>
                  <a:pt x="6331439" y="10809761"/>
                  <a:pt x="6326771" y="10795329"/>
                </a:cubicBezTo>
                <a:cubicBezTo>
                  <a:pt x="6326771" y="10792924"/>
                  <a:pt x="6329106" y="10790818"/>
                  <a:pt x="6333336" y="10789089"/>
                </a:cubicBezTo>
                <a:close/>
                <a:moveTo>
                  <a:pt x="10096310" y="9628744"/>
                </a:moveTo>
                <a:cubicBezTo>
                  <a:pt x="10125586" y="9623152"/>
                  <a:pt x="10149694" y="9629174"/>
                  <a:pt x="10153138" y="9642940"/>
                </a:cubicBezTo>
                <a:cubicBezTo>
                  <a:pt x="10153137" y="9661295"/>
                  <a:pt x="10125585" y="9693415"/>
                  <a:pt x="10088849" y="9711769"/>
                </a:cubicBezTo>
                <a:cubicBezTo>
                  <a:pt x="10047519" y="9725534"/>
                  <a:pt x="10006190" y="9725535"/>
                  <a:pt x="10006191" y="9707180"/>
                </a:cubicBezTo>
                <a:cubicBezTo>
                  <a:pt x="10001599" y="9688826"/>
                  <a:pt x="10029152" y="9656706"/>
                  <a:pt x="10065887" y="9638352"/>
                </a:cubicBezTo>
                <a:cubicBezTo>
                  <a:pt x="10076221" y="9633763"/>
                  <a:pt x="10086552" y="9630609"/>
                  <a:pt x="10096310" y="9628744"/>
                </a:cubicBezTo>
                <a:close/>
                <a:moveTo>
                  <a:pt x="14554451" y="8257397"/>
                </a:moveTo>
                <a:cubicBezTo>
                  <a:pt x="14563990" y="8252595"/>
                  <a:pt x="14574767" y="8249976"/>
                  <a:pt x="14586418" y="8249976"/>
                </a:cubicBezTo>
                <a:cubicBezTo>
                  <a:pt x="14628362" y="8245318"/>
                  <a:pt x="14665647" y="8282574"/>
                  <a:pt x="14670306" y="8333800"/>
                </a:cubicBezTo>
                <a:cubicBezTo>
                  <a:pt x="14674967" y="8389683"/>
                  <a:pt x="14642343" y="8436252"/>
                  <a:pt x="14600400" y="8440910"/>
                </a:cubicBezTo>
                <a:cubicBezTo>
                  <a:pt x="14553795" y="8445567"/>
                  <a:pt x="14516512" y="8403654"/>
                  <a:pt x="14511851" y="8347771"/>
                </a:cubicBezTo>
                <a:cubicBezTo>
                  <a:pt x="14508356" y="8305858"/>
                  <a:pt x="14525832" y="8271804"/>
                  <a:pt x="14554451" y="8257397"/>
                </a:cubicBezTo>
                <a:close/>
                <a:moveTo>
                  <a:pt x="21420108" y="6143942"/>
                </a:moveTo>
                <a:cubicBezTo>
                  <a:pt x="21426619" y="6141550"/>
                  <a:pt x="21431250" y="6141550"/>
                  <a:pt x="21433565" y="6143870"/>
                </a:cubicBezTo>
                <a:cubicBezTo>
                  <a:pt x="21442826" y="6148509"/>
                  <a:pt x="21410414" y="6190260"/>
                  <a:pt x="21354849" y="6255205"/>
                </a:cubicBezTo>
                <a:cubicBezTo>
                  <a:pt x="21299284" y="6320151"/>
                  <a:pt x="21243719" y="6394373"/>
                  <a:pt x="21239089" y="6385095"/>
                </a:cubicBezTo>
                <a:cubicBezTo>
                  <a:pt x="21234459" y="6375818"/>
                  <a:pt x="21271502" y="6296955"/>
                  <a:pt x="21322435" y="6232011"/>
                </a:cubicBezTo>
                <a:cubicBezTo>
                  <a:pt x="21364110" y="6179822"/>
                  <a:pt x="21400574" y="6151118"/>
                  <a:pt x="21420108" y="6143942"/>
                </a:cubicBezTo>
                <a:close/>
                <a:moveTo>
                  <a:pt x="17661082" y="7299548"/>
                </a:moveTo>
                <a:cubicBezTo>
                  <a:pt x="17668837" y="7295730"/>
                  <a:pt x="17677535" y="7293137"/>
                  <a:pt x="17686813" y="7291984"/>
                </a:cubicBezTo>
                <a:cubicBezTo>
                  <a:pt x="17728565" y="7287374"/>
                  <a:pt x="17770314" y="7310425"/>
                  <a:pt x="17779594" y="7342699"/>
                </a:cubicBezTo>
                <a:cubicBezTo>
                  <a:pt x="17784232" y="7374971"/>
                  <a:pt x="17756397" y="7407244"/>
                  <a:pt x="17714646" y="7407243"/>
                </a:cubicBezTo>
                <a:cubicBezTo>
                  <a:pt x="17672897" y="7411854"/>
                  <a:pt x="17635784" y="7388802"/>
                  <a:pt x="17626506" y="7361139"/>
                </a:cubicBezTo>
                <a:cubicBezTo>
                  <a:pt x="17623028" y="7333477"/>
                  <a:pt x="17637815" y="7311003"/>
                  <a:pt x="17661082" y="7299548"/>
                </a:cubicBezTo>
                <a:close/>
                <a:moveTo>
                  <a:pt x="7140996" y="10534533"/>
                </a:moveTo>
                <a:cubicBezTo>
                  <a:pt x="7154267" y="10530587"/>
                  <a:pt x="7172732" y="10528331"/>
                  <a:pt x="7193505" y="10528333"/>
                </a:cubicBezTo>
                <a:cubicBezTo>
                  <a:pt x="7235051" y="10523822"/>
                  <a:pt x="7267365" y="10528332"/>
                  <a:pt x="7271981" y="10537353"/>
                </a:cubicBezTo>
                <a:cubicBezTo>
                  <a:pt x="7276598" y="10550884"/>
                  <a:pt x="7239668" y="10559904"/>
                  <a:pt x="7198121" y="10564413"/>
                </a:cubicBezTo>
                <a:cubicBezTo>
                  <a:pt x="7161192" y="10564414"/>
                  <a:pt x="7124262" y="10559903"/>
                  <a:pt x="7119646" y="10550883"/>
                </a:cubicBezTo>
                <a:cubicBezTo>
                  <a:pt x="7119646" y="10544118"/>
                  <a:pt x="7127724" y="10538480"/>
                  <a:pt x="7140996" y="10534533"/>
                </a:cubicBezTo>
                <a:close/>
                <a:moveTo>
                  <a:pt x="20702177" y="6362289"/>
                </a:moveTo>
                <a:cubicBezTo>
                  <a:pt x="20706778" y="6376205"/>
                  <a:pt x="20683775" y="6473624"/>
                  <a:pt x="20646973" y="6575681"/>
                </a:cubicBezTo>
                <a:cubicBezTo>
                  <a:pt x="20614770" y="6673100"/>
                  <a:pt x="20582568" y="6738044"/>
                  <a:pt x="20577968" y="6724127"/>
                </a:cubicBezTo>
                <a:cubicBezTo>
                  <a:pt x="20568767" y="6710211"/>
                  <a:pt x="20596369" y="6612792"/>
                  <a:pt x="20628572" y="6510735"/>
                </a:cubicBezTo>
                <a:cubicBezTo>
                  <a:pt x="20665374" y="6417957"/>
                  <a:pt x="20697577" y="6348371"/>
                  <a:pt x="20702177" y="6362289"/>
                </a:cubicBezTo>
                <a:close/>
                <a:moveTo>
                  <a:pt x="6970943" y="10583185"/>
                </a:moveTo>
                <a:cubicBezTo>
                  <a:pt x="6983553" y="10579634"/>
                  <a:pt x="7001894" y="10577266"/>
                  <a:pt x="7022528" y="10577266"/>
                </a:cubicBezTo>
                <a:cubicBezTo>
                  <a:pt x="7063796" y="10572531"/>
                  <a:pt x="7100478" y="10582002"/>
                  <a:pt x="7109649" y="10586737"/>
                </a:cubicBezTo>
                <a:cubicBezTo>
                  <a:pt x="7114234" y="10596210"/>
                  <a:pt x="7082137" y="10605680"/>
                  <a:pt x="7040869" y="10605681"/>
                </a:cubicBezTo>
                <a:cubicBezTo>
                  <a:pt x="6995016" y="10610416"/>
                  <a:pt x="6958334" y="10605680"/>
                  <a:pt x="6953748" y="10596210"/>
                </a:cubicBezTo>
                <a:cubicBezTo>
                  <a:pt x="6951456" y="10591474"/>
                  <a:pt x="6958334" y="10586737"/>
                  <a:pt x="6970943" y="10583185"/>
                </a:cubicBezTo>
                <a:close/>
                <a:moveTo>
                  <a:pt x="15854038" y="7848570"/>
                </a:moveTo>
                <a:cubicBezTo>
                  <a:pt x="15900427" y="7839410"/>
                  <a:pt x="15942176" y="7871467"/>
                  <a:pt x="15942177" y="7917261"/>
                </a:cubicBezTo>
                <a:cubicBezTo>
                  <a:pt x="15946815" y="7958477"/>
                  <a:pt x="15918983" y="7999692"/>
                  <a:pt x="15877231" y="8008851"/>
                </a:cubicBezTo>
                <a:cubicBezTo>
                  <a:pt x="15830841" y="8018010"/>
                  <a:pt x="15793729" y="7985953"/>
                  <a:pt x="15789092" y="7940159"/>
                </a:cubicBezTo>
                <a:cubicBezTo>
                  <a:pt x="15784451" y="7894364"/>
                  <a:pt x="15812285" y="7857728"/>
                  <a:pt x="15854038" y="7848570"/>
                </a:cubicBezTo>
                <a:close/>
                <a:moveTo>
                  <a:pt x="21561525" y="6092731"/>
                </a:moveTo>
                <a:cubicBezTo>
                  <a:pt x="21572642" y="6089771"/>
                  <a:pt x="21584344" y="6088588"/>
                  <a:pt x="21596047" y="6088588"/>
                </a:cubicBezTo>
                <a:cubicBezTo>
                  <a:pt x="21605408" y="6098060"/>
                  <a:pt x="21614769" y="6112266"/>
                  <a:pt x="21624131" y="6121738"/>
                </a:cubicBezTo>
                <a:cubicBezTo>
                  <a:pt x="21605407" y="6126473"/>
                  <a:pt x="21582002" y="6131208"/>
                  <a:pt x="21553920" y="6140679"/>
                </a:cubicBezTo>
                <a:cubicBezTo>
                  <a:pt x="21530516" y="6150150"/>
                  <a:pt x="21511792" y="6159623"/>
                  <a:pt x="21493070" y="6169093"/>
                </a:cubicBezTo>
                <a:cubicBezTo>
                  <a:pt x="21460305" y="6183300"/>
                  <a:pt x="21450943" y="6173830"/>
                  <a:pt x="21479028" y="6145415"/>
                </a:cubicBezTo>
                <a:cubicBezTo>
                  <a:pt x="21488389" y="6131208"/>
                  <a:pt x="21507112" y="6117002"/>
                  <a:pt x="21530515" y="6107530"/>
                </a:cubicBezTo>
                <a:cubicBezTo>
                  <a:pt x="21539877" y="6100427"/>
                  <a:pt x="21550408" y="6095691"/>
                  <a:pt x="21561525" y="6092731"/>
                </a:cubicBezTo>
                <a:close/>
                <a:moveTo>
                  <a:pt x="8243892" y="10184213"/>
                </a:moveTo>
                <a:cubicBezTo>
                  <a:pt x="8280629" y="10174741"/>
                  <a:pt x="8317365" y="10174741"/>
                  <a:pt x="8321956" y="10188948"/>
                </a:cubicBezTo>
                <a:cubicBezTo>
                  <a:pt x="8326549" y="10203155"/>
                  <a:pt x="8294405" y="10226833"/>
                  <a:pt x="8253076" y="10241040"/>
                </a:cubicBezTo>
                <a:cubicBezTo>
                  <a:pt x="8211747" y="10250511"/>
                  <a:pt x="8179601" y="10245775"/>
                  <a:pt x="8179602" y="10231569"/>
                </a:cubicBezTo>
                <a:cubicBezTo>
                  <a:pt x="8175010" y="10217362"/>
                  <a:pt x="8207155" y="10198419"/>
                  <a:pt x="8243892" y="10184213"/>
                </a:cubicBezTo>
                <a:close/>
                <a:moveTo>
                  <a:pt x="11342259" y="9230675"/>
                </a:moveTo>
                <a:cubicBezTo>
                  <a:pt x="11384010" y="9216795"/>
                  <a:pt x="11421122" y="9230674"/>
                  <a:pt x="11425761" y="9258434"/>
                </a:cubicBezTo>
                <a:cubicBezTo>
                  <a:pt x="11430400" y="9290819"/>
                  <a:pt x="11397927" y="9332458"/>
                  <a:pt x="11356176" y="9346337"/>
                </a:cubicBezTo>
                <a:cubicBezTo>
                  <a:pt x="11314425" y="9360217"/>
                  <a:pt x="11272674" y="9346337"/>
                  <a:pt x="11272674" y="9313952"/>
                </a:cubicBezTo>
                <a:cubicBezTo>
                  <a:pt x="11268037" y="9281566"/>
                  <a:pt x="11300509" y="9244554"/>
                  <a:pt x="11342259" y="9230675"/>
                </a:cubicBezTo>
                <a:close/>
                <a:moveTo>
                  <a:pt x="6164842" y="10821943"/>
                </a:moveTo>
                <a:cubicBezTo>
                  <a:pt x="6175714" y="10815924"/>
                  <a:pt x="6206157" y="10811772"/>
                  <a:pt x="6244429" y="10815092"/>
                </a:cubicBezTo>
                <a:cubicBezTo>
                  <a:pt x="6295457" y="10815092"/>
                  <a:pt x="6341848" y="10828376"/>
                  <a:pt x="6346487" y="10837233"/>
                </a:cubicBezTo>
                <a:cubicBezTo>
                  <a:pt x="6351125" y="10850518"/>
                  <a:pt x="6309374" y="10859373"/>
                  <a:pt x="6258346" y="10859373"/>
                </a:cubicBezTo>
                <a:cubicBezTo>
                  <a:pt x="6211956" y="10854946"/>
                  <a:pt x="6170205" y="10841661"/>
                  <a:pt x="6160928" y="10828377"/>
                </a:cubicBezTo>
                <a:cubicBezTo>
                  <a:pt x="6159768" y="10826163"/>
                  <a:pt x="6161218" y="10823949"/>
                  <a:pt x="6164842" y="10821943"/>
                </a:cubicBezTo>
                <a:close/>
                <a:moveTo>
                  <a:pt x="19080378" y="6848867"/>
                </a:moveTo>
                <a:cubicBezTo>
                  <a:pt x="19088590" y="6847398"/>
                  <a:pt x="19097602" y="6847104"/>
                  <a:pt x="19106903" y="6848280"/>
                </a:cubicBezTo>
                <a:cubicBezTo>
                  <a:pt x="19144112" y="6848280"/>
                  <a:pt x="19176670" y="6871780"/>
                  <a:pt x="19181321" y="6895281"/>
                </a:cubicBezTo>
                <a:cubicBezTo>
                  <a:pt x="19185972" y="6918780"/>
                  <a:pt x="19158065" y="6932881"/>
                  <a:pt x="19120857" y="6932881"/>
                </a:cubicBezTo>
                <a:cubicBezTo>
                  <a:pt x="19083648" y="6932880"/>
                  <a:pt x="19046440" y="6909380"/>
                  <a:pt x="19041789" y="6885880"/>
                </a:cubicBezTo>
                <a:cubicBezTo>
                  <a:pt x="19039464" y="6874130"/>
                  <a:pt x="19046440" y="6863555"/>
                  <a:pt x="19058649" y="6856505"/>
                </a:cubicBezTo>
                <a:cubicBezTo>
                  <a:pt x="19064752" y="6852980"/>
                  <a:pt x="19072166" y="6850336"/>
                  <a:pt x="19080378" y="6848867"/>
                </a:cubicBezTo>
                <a:close/>
                <a:moveTo>
                  <a:pt x="9541345" y="9782223"/>
                </a:moveTo>
                <a:cubicBezTo>
                  <a:pt x="9569475" y="9775107"/>
                  <a:pt x="9591114" y="9777694"/>
                  <a:pt x="9594577" y="9788046"/>
                </a:cubicBezTo>
                <a:cubicBezTo>
                  <a:pt x="9603809" y="9806447"/>
                  <a:pt x="9571496" y="9834048"/>
                  <a:pt x="9529948" y="9852449"/>
                </a:cubicBezTo>
                <a:cubicBezTo>
                  <a:pt x="9493020" y="9866251"/>
                  <a:pt x="9456090" y="9866251"/>
                  <a:pt x="9451473" y="9852449"/>
                </a:cubicBezTo>
                <a:cubicBezTo>
                  <a:pt x="9446857" y="9834048"/>
                  <a:pt x="9474554" y="9806446"/>
                  <a:pt x="9511484" y="9792645"/>
                </a:cubicBezTo>
                <a:cubicBezTo>
                  <a:pt x="9521871" y="9788045"/>
                  <a:pt x="9531968" y="9784595"/>
                  <a:pt x="9541345" y="9782223"/>
                </a:cubicBezTo>
                <a:close/>
                <a:moveTo>
                  <a:pt x="6784495" y="10627948"/>
                </a:moveTo>
                <a:cubicBezTo>
                  <a:pt x="6795200" y="10622874"/>
                  <a:pt x="6824910" y="10620338"/>
                  <a:pt x="6859863" y="10620337"/>
                </a:cubicBezTo>
                <a:cubicBezTo>
                  <a:pt x="6906468" y="10615827"/>
                  <a:pt x="6939091" y="10624847"/>
                  <a:pt x="6943751" y="10629357"/>
                </a:cubicBezTo>
                <a:cubicBezTo>
                  <a:pt x="6943751" y="10638378"/>
                  <a:pt x="6911128" y="10642889"/>
                  <a:pt x="6869184" y="10642889"/>
                </a:cubicBezTo>
                <a:cubicBezTo>
                  <a:pt x="6827240" y="10642889"/>
                  <a:pt x="6785296" y="10638378"/>
                  <a:pt x="6780636" y="10633869"/>
                </a:cubicBezTo>
                <a:cubicBezTo>
                  <a:pt x="6779471" y="10631613"/>
                  <a:pt x="6780927" y="10629640"/>
                  <a:pt x="6784495" y="10627948"/>
                </a:cubicBezTo>
                <a:close/>
                <a:moveTo>
                  <a:pt x="7303995" y="10467586"/>
                </a:moveTo>
                <a:cubicBezTo>
                  <a:pt x="7316265" y="10461076"/>
                  <a:pt x="7333793" y="10455155"/>
                  <a:pt x="7354826" y="10452787"/>
                </a:cubicBezTo>
                <a:cubicBezTo>
                  <a:pt x="7396893" y="10448052"/>
                  <a:pt x="7429612" y="10452788"/>
                  <a:pt x="7434286" y="10462260"/>
                </a:cubicBezTo>
                <a:cubicBezTo>
                  <a:pt x="7438961" y="10476467"/>
                  <a:pt x="7410916" y="10490673"/>
                  <a:pt x="7373523" y="10495408"/>
                </a:cubicBezTo>
                <a:cubicBezTo>
                  <a:pt x="7331456" y="10504880"/>
                  <a:pt x="7289389" y="10500144"/>
                  <a:pt x="7284715" y="10485938"/>
                </a:cubicBezTo>
                <a:cubicBezTo>
                  <a:pt x="7284715" y="10481201"/>
                  <a:pt x="7291726" y="10474098"/>
                  <a:pt x="7303995" y="10467586"/>
                </a:cubicBezTo>
                <a:close/>
                <a:moveTo>
                  <a:pt x="19764128" y="6635133"/>
                </a:moveTo>
                <a:cubicBezTo>
                  <a:pt x="19771172" y="6633600"/>
                  <a:pt x="19778936" y="6633307"/>
                  <a:pt x="19786986" y="6634476"/>
                </a:cubicBezTo>
                <a:cubicBezTo>
                  <a:pt x="19823788" y="6634476"/>
                  <a:pt x="19855991" y="6657846"/>
                  <a:pt x="19860591" y="6681217"/>
                </a:cubicBezTo>
                <a:cubicBezTo>
                  <a:pt x="19865191" y="6709261"/>
                  <a:pt x="19842189" y="6732633"/>
                  <a:pt x="19805387" y="6727959"/>
                </a:cubicBezTo>
                <a:cubicBezTo>
                  <a:pt x="19773184" y="6723283"/>
                  <a:pt x="19736382" y="6699914"/>
                  <a:pt x="19731782" y="6676543"/>
                </a:cubicBezTo>
                <a:cubicBezTo>
                  <a:pt x="19729482" y="6662521"/>
                  <a:pt x="19735233" y="6650835"/>
                  <a:pt x="19745583" y="6643240"/>
                </a:cubicBezTo>
                <a:cubicBezTo>
                  <a:pt x="19750758" y="6639443"/>
                  <a:pt x="19757084" y="6636667"/>
                  <a:pt x="19764128" y="6635133"/>
                </a:cubicBezTo>
                <a:close/>
                <a:moveTo>
                  <a:pt x="18375044" y="7060638"/>
                </a:moveTo>
                <a:cubicBezTo>
                  <a:pt x="18383516" y="7058525"/>
                  <a:pt x="18393157" y="7057360"/>
                  <a:pt x="18403672" y="7057361"/>
                </a:cubicBezTo>
                <a:cubicBezTo>
                  <a:pt x="18445741" y="7057359"/>
                  <a:pt x="18483134" y="7076002"/>
                  <a:pt x="18487808" y="7103966"/>
                </a:cubicBezTo>
                <a:cubicBezTo>
                  <a:pt x="18487807" y="7127267"/>
                  <a:pt x="18459762" y="7141250"/>
                  <a:pt x="18417695" y="7141248"/>
                </a:cubicBezTo>
                <a:cubicBezTo>
                  <a:pt x="18375628" y="7141250"/>
                  <a:pt x="18342909" y="7122606"/>
                  <a:pt x="18338234" y="7099305"/>
                </a:cubicBezTo>
                <a:cubicBezTo>
                  <a:pt x="18335898" y="7087654"/>
                  <a:pt x="18341741" y="7077167"/>
                  <a:pt x="18353427" y="7069595"/>
                </a:cubicBezTo>
                <a:cubicBezTo>
                  <a:pt x="18359269" y="7065808"/>
                  <a:pt x="18366572" y="7062750"/>
                  <a:pt x="18375044" y="7060638"/>
                </a:cubicBezTo>
                <a:close/>
                <a:moveTo>
                  <a:pt x="8604682" y="10064242"/>
                </a:moveTo>
                <a:cubicBezTo>
                  <a:pt x="8646541" y="10050261"/>
                  <a:pt x="8679099" y="10054921"/>
                  <a:pt x="8683750" y="10068902"/>
                </a:cubicBezTo>
                <a:cubicBezTo>
                  <a:pt x="8683750" y="10087545"/>
                  <a:pt x="8651192" y="10110847"/>
                  <a:pt x="8609333" y="10124828"/>
                </a:cubicBezTo>
                <a:cubicBezTo>
                  <a:pt x="8572124" y="10134149"/>
                  <a:pt x="8539567" y="10134149"/>
                  <a:pt x="8539567" y="10120168"/>
                </a:cubicBezTo>
                <a:cubicBezTo>
                  <a:pt x="8534916" y="10106187"/>
                  <a:pt x="8562822" y="10078224"/>
                  <a:pt x="8604682" y="10064242"/>
                </a:cubicBezTo>
                <a:close/>
                <a:moveTo>
                  <a:pt x="5710775" y="10954142"/>
                </a:moveTo>
                <a:cubicBezTo>
                  <a:pt x="5721255" y="10952465"/>
                  <a:pt x="5733027" y="10952173"/>
                  <a:pt x="5745661" y="10953340"/>
                </a:cubicBezTo>
                <a:cubicBezTo>
                  <a:pt x="5796195" y="10953340"/>
                  <a:pt x="5846729" y="10972002"/>
                  <a:pt x="5851323" y="11004662"/>
                </a:cubicBezTo>
                <a:cubicBezTo>
                  <a:pt x="5855917" y="11037321"/>
                  <a:pt x="5819165" y="11074646"/>
                  <a:pt x="5764037" y="11079311"/>
                </a:cubicBezTo>
                <a:cubicBezTo>
                  <a:pt x="5713503" y="11083977"/>
                  <a:pt x="5667562" y="11046652"/>
                  <a:pt x="5662968" y="11004662"/>
                </a:cubicBezTo>
                <a:cubicBezTo>
                  <a:pt x="5659523" y="10976667"/>
                  <a:pt x="5679335" y="10959172"/>
                  <a:pt x="5710775" y="10954142"/>
                </a:cubicBezTo>
                <a:close/>
                <a:moveTo>
                  <a:pt x="6475860" y="10718724"/>
                </a:moveTo>
                <a:cubicBezTo>
                  <a:pt x="6486378" y="10715681"/>
                  <a:pt x="6515572" y="10713245"/>
                  <a:pt x="6549919" y="10713245"/>
                </a:cubicBezTo>
                <a:cubicBezTo>
                  <a:pt x="6595719" y="10713244"/>
                  <a:pt x="6641514" y="10721903"/>
                  <a:pt x="6641514" y="10726232"/>
                </a:cubicBezTo>
                <a:cubicBezTo>
                  <a:pt x="6646093" y="10730563"/>
                  <a:pt x="6614037" y="10734892"/>
                  <a:pt x="6568236" y="10734894"/>
                </a:cubicBezTo>
                <a:cubicBezTo>
                  <a:pt x="6517862" y="10730563"/>
                  <a:pt x="6476647" y="10726233"/>
                  <a:pt x="6472066" y="10721904"/>
                </a:cubicBezTo>
                <a:cubicBezTo>
                  <a:pt x="6470922" y="10720822"/>
                  <a:pt x="6472354" y="10719739"/>
                  <a:pt x="6475860" y="10718724"/>
                </a:cubicBezTo>
                <a:close/>
                <a:moveTo>
                  <a:pt x="7877836" y="10286952"/>
                </a:moveTo>
                <a:cubicBezTo>
                  <a:pt x="7919903" y="10277571"/>
                  <a:pt x="7957295" y="10277571"/>
                  <a:pt x="7961970" y="10291642"/>
                </a:cubicBezTo>
                <a:cubicBezTo>
                  <a:pt x="7966644" y="10305714"/>
                  <a:pt x="7933925" y="10329166"/>
                  <a:pt x="7891858" y="10338548"/>
                </a:cubicBezTo>
                <a:cubicBezTo>
                  <a:pt x="7854465" y="10347929"/>
                  <a:pt x="7821746" y="10343238"/>
                  <a:pt x="7817072" y="10329166"/>
                </a:cubicBezTo>
                <a:cubicBezTo>
                  <a:pt x="7812398" y="10315095"/>
                  <a:pt x="7840443" y="10296333"/>
                  <a:pt x="7877836" y="10286952"/>
                </a:cubicBezTo>
                <a:close/>
                <a:moveTo>
                  <a:pt x="6016378" y="10852427"/>
                </a:moveTo>
                <a:cubicBezTo>
                  <a:pt x="6031245" y="10848237"/>
                  <a:pt x="6052974" y="10845843"/>
                  <a:pt x="6078134" y="10845843"/>
                </a:cubicBezTo>
                <a:cubicBezTo>
                  <a:pt x="6128454" y="10850632"/>
                  <a:pt x="6174199" y="10864994"/>
                  <a:pt x="6178774" y="10879358"/>
                </a:cubicBezTo>
                <a:cubicBezTo>
                  <a:pt x="6183348" y="10898509"/>
                  <a:pt x="6146752" y="10908084"/>
                  <a:pt x="6096432" y="10908083"/>
                </a:cubicBezTo>
                <a:cubicBezTo>
                  <a:pt x="6046112" y="10903295"/>
                  <a:pt x="6000367" y="10888932"/>
                  <a:pt x="5995792" y="10869781"/>
                </a:cubicBezTo>
                <a:cubicBezTo>
                  <a:pt x="5993505" y="10862600"/>
                  <a:pt x="6001510" y="10856617"/>
                  <a:pt x="6016378" y="10852427"/>
                </a:cubicBezTo>
                <a:close/>
                <a:moveTo>
                  <a:pt x="5848377" y="10899468"/>
                </a:moveTo>
                <a:cubicBezTo>
                  <a:pt x="5864034" y="10894192"/>
                  <a:pt x="5886069" y="10891846"/>
                  <a:pt x="5911583" y="10891846"/>
                </a:cubicBezTo>
                <a:cubicBezTo>
                  <a:pt x="5962611" y="10896536"/>
                  <a:pt x="6009001" y="10915298"/>
                  <a:pt x="6013640" y="10934061"/>
                </a:cubicBezTo>
                <a:cubicBezTo>
                  <a:pt x="6018279" y="10952822"/>
                  <a:pt x="5985806" y="10962203"/>
                  <a:pt x="5934777" y="10962205"/>
                </a:cubicBezTo>
                <a:cubicBezTo>
                  <a:pt x="5879110" y="10962204"/>
                  <a:pt x="5828081" y="10943442"/>
                  <a:pt x="5823443" y="10924680"/>
                </a:cubicBezTo>
                <a:cubicBezTo>
                  <a:pt x="5823443" y="10912953"/>
                  <a:pt x="5832721" y="10904745"/>
                  <a:pt x="5848377" y="10899468"/>
                </a:cubicBezTo>
                <a:close/>
                <a:moveTo>
                  <a:pt x="11704508" y="9093429"/>
                </a:moveTo>
                <a:cubicBezTo>
                  <a:pt x="11746054" y="9084197"/>
                  <a:pt x="11787600" y="9107278"/>
                  <a:pt x="11782985" y="9144208"/>
                </a:cubicBezTo>
                <a:cubicBezTo>
                  <a:pt x="11782984" y="9185754"/>
                  <a:pt x="11750670" y="9222684"/>
                  <a:pt x="11704508" y="9231917"/>
                </a:cubicBezTo>
                <a:cubicBezTo>
                  <a:pt x="11667578" y="9241149"/>
                  <a:pt x="11630648" y="9222684"/>
                  <a:pt x="11630648" y="9185754"/>
                </a:cubicBezTo>
                <a:cubicBezTo>
                  <a:pt x="11630648" y="9148824"/>
                  <a:pt x="11662961" y="9107278"/>
                  <a:pt x="11704508" y="9093429"/>
                </a:cubicBezTo>
                <a:close/>
                <a:moveTo>
                  <a:pt x="16746140" y="7541221"/>
                </a:moveTo>
                <a:cubicBezTo>
                  <a:pt x="16754835" y="7536935"/>
                  <a:pt x="16764530" y="7534027"/>
                  <a:pt x="16774794" y="7532866"/>
                </a:cubicBezTo>
                <a:cubicBezTo>
                  <a:pt x="16815849" y="7528214"/>
                  <a:pt x="16852343" y="7551470"/>
                  <a:pt x="16856902" y="7588677"/>
                </a:cubicBezTo>
                <a:cubicBezTo>
                  <a:pt x="16861465" y="7625887"/>
                  <a:pt x="16834094" y="7663095"/>
                  <a:pt x="16793040" y="7667745"/>
                </a:cubicBezTo>
                <a:cubicBezTo>
                  <a:pt x="16747424" y="7677048"/>
                  <a:pt x="16706368" y="7644490"/>
                  <a:pt x="16706370" y="7607281"/>
                </a:cubicBezTo>
                <a:cubicBezTo>
                  <a:pt x="16702949" y="7579375"/>
                  <a:pt x="16720054" y="7554084"/>
                  <a:pt x="16746140" y="7541221"/>
                </a:cubicBezTo>
                <a:close/>
                <a:moveTo>
                  <a:pt x="6619224" y="10655604"/>
                </a:moveTo>
                <a:cubicBezTo>
                  <a:pt x="6629541" y="10650734"/>
                  <a:pt x="6657912" y="10648299"/>
                  <a:pt x="6688857" y="10648301"/>
                </a:cubicBezTo>
                <a:cubicBezTo>
                  <a:pt x="6734710" y="10648300"/>
                  <a:pt x="6775977" y="10652631"/>
                  <a:pt x="6775977" y="10661289"/>
                </a:cubicBezTo>
                <a:cubicBezTo>
                  <a:pt x="6775977" y="10665620"/>
                  <a:pt x="6743880" y="10669949"/>
                  <a:pt x="6702612" y="10669948"/>
                </a:cubicBezTo>
                <a:cubicBezTo>
                  <a:pt x="6656765" y="10669946"/>
                  <a:pt x="6620084" y="10665617"/>
                  <a:pt x="6615498" y="10661288"/>
                </a:cubicBezTo>
                <a:cubicBezTo>
                  <a:pt x="6614352" y="10659122"/>
                  <a:pt x="6615785" y="10657228"/>
                  <a:pt x="6619224" y="10655604"/>
                </a:cubicBezTo>
                <a:close/>
                <a:moveTo>
                  <a:pt x="20997981" y="6233140"/>
                </a:moveTo>
                <a:cubicBezTo>
                  <a:pt x="21007152" y="6242389"/>
                  <a:pt x="20979639" y="6321003"/>
                  <a:pt x="20938372" y="6413489"/>
                </a:cubicBezTo>
                <a:cubicBezTo>
                  <a:pt x="20897103" y="6510599"/>
                  <a:pt x="20855837" y="6589211"/>
                  <a:pt x="20846666" y="6584587"/>
                </a:cubicBezTo>
                <a:cubicBezTo>
                  <a:pt x="20842081" y="6575338"/>
                  <a:pt x="20865007" y="6482852"/>
                  <a:pt x="20906275" y="6385742"/>
                </a:cubicBezTo>
                <a:cubicBezTo>
                  <a:pt x="20947542" y="6288633"/>
                  <a:pt x="20988811" y="6223892"/>
                  <a:pt x="20997981" y="6233140"/>
                </a:cubicBezTo>
                <a:close/>
                <a:moveTo>
                  <a:pt x="10455956" y="9471992"/>
                </a:moveTo>
                <a:cubicBezTo>
                  <a:pt x="10483437" y="9466537"/>
                  <a:pt x="10507672" y="9473519"/>
                  <a:pt x="10511133" y="9490973"/>
                </a:cubicBezTo>
                <a:cubicBezTo>
                  <a:pt x="10515750" y="9514246"/>
                  <a:pt x="10488053" y="9546827"/>
                  <a:pt x="10446507" y="9560790"/>
                </a:cubicBezTo>
                <a:cubicBezTo>
                  <a:pt x="10404961" y="9579407"/>
                  <a:pt x="10368031" y="9574753"/>
                  <a:pt x="10363414" y="9551481"/>
                </a:cubicBezTo>
                <a:cubicBezTo>
                  <a:pt x="10358798" y="9532863"/>
                  <a:pt x="10386495" y="9500282"/>
                  <a:pt x="10428041" y="9481665"/>
                </a:cubicBezTo>
                <a:cubicBezTo>
                  <a:pt x="10437274" y="9477010"/>
                  <a:pt x="10446796" y="9473810"/>
                  <a:pt x="10455956" y="9471992"/>
                </a:cubicBezTo>
                <a:close/>
                <a:moveTo>
                  <a:pt x="8959936" y="9931336"/>
                </a:moveTo>
                <a:cubicBezTo>
                  <a:pt x="8997144" y="9917664"/>
                  <a:pt x="9039004" y="9917663"/>
                  <a:pt x="9039004" y="9935894"/>
                </a:cubicBezTo>
                <a:cubicBezTo>
                  <a:pt x="9043655" y="9949567"/>
                  <a:pt x="9011098" y="9976912"/>
                  <a:pt x="8969238" y="9990585"/>
                </a:cubicBezTo>
                <a:cubicBezTo>
                  <a:pt x="8932030" y="10004258"/>
                  <a:pt x="8894821" y="10004257"/>
                  <a:pt x="8894821" y="9986027"/>
                </a:cubicBezTo>
                <a:cubicBezTo>
                  <a:pt x="8894821" y="9972354"/>
                  <a:pt x="8922727" y="9949567"/>
                  <a:pt x="8959936" y="9931336"/>
                </a:cubicBezTo>
                <a:close/>
                <a:moveTo>
                  <a:pt x="7517192" y="10365324"/>
                </a:moveTo>
                <a:cubicBezTo>
                  <a:pt x="7559259" y="10356046"/>
                  <a:pt x="7596652" y="10360686"/>
                  <a:pt x="7601326" y="10374603"/>
                </a:cubicBezTo>
                <a:cubicBezTo>
                  <a:pt x="7601326" y="10388519"/>
                  <a:pt x="7573281" y="10407074"/>
                  <a:pt x="7531214" y="10411714"/>
                </a:cubicBezTo>
                <a:cubicBezTo>
                  <a:pt x="7489147" y="10420991"/>
                  <a:pt x="7456428" y="10416352"/>
                  <a:pt x="7451754" y="10402435"/>
                </a:cubicBezTo>
                <a:cubicBezTo>
                  <a:pt x="7447080" y="10388519"/>
                  <a:pt x="7479799" y="10369964"/>
                  <a:pt x="7517192" y="10365324"/>
                </a:cubicBezTo>
                <a:close/>
                <a:moveTo>
                  <a:pt x="6306248" y="10732553"/>
                </a:moveTo>
                <a:cubicBezTo>
                  <a:pt x="6318888" y="10729593"/>
                  <a:pt x="6348525" y="10727902"/>
                  <a:pt x="6383392" y="10731285"/>
                </a:cubicBezTo>
                <a:cubicBezTo>
                  <a:pt x="6434530" y="10731285"/>
                  <a:pt x="6471722" y="10735795"/>
                  <a:pt x="6476370" y="10744815"/>
                </a:cubicBezTo>
                <a:cubicBezTo>
                  <a:pt x="6481019" y="10749325"/>
                  <a:pt x="6439180" y="10753835"/>
                  <a:pt x="6392690" y="10753836"/>
                </a:cubicBezTo>
                <a:cubicBezTo>
                  <a:pt x="6346201" y="10749326"/>
                  <a:pt x="6304360" y="10744816"/>
                  <a:pt x="6299711" y="10735795"/>
                </a:cubicBezTo>
                <a:cubicBezTo>
                  <a:pt x="6299711" y="10734669"/>
                  <a:pt x="6302035" y="10733540"/>
                  <a:pt x="6306248" y="10732553"/>
                </a:cubicBezTo>
                <a:close/>
                <a:moveTo>
                  <a:pt x="12055800" y="8962781"/>
                </a:moveTo>
                <a:cubicBezTo>
                  <a:pt x="12097068" y="8948894"/>
                  <a:pt x="12133751" y="8972038"/>
                  <a:pt x="12142922" y="9009069"/>
                </a:cubicBezTo>
                <a:cubicBezTo>
                  <a:pt x="12147507" y="9046099"/>
                  <a:pt x="12119995" y="9097017"/>
                  <a:pt x="12074142" y="9110903"/>
                </a:cubicBezTo>
                <a:cubicBezTo>
                  <a:pt x="12032873" y="9124789"/>
                  <a:pt x="11996191" y="9106274"/>
                  <a:pt x="11991606" y="9064614"/>
                </a:cubicBezTo>
                <a:cubicBezTo>
                  <a:pt x="11982435" y="9022955"/>
                  <a:pt x="12014532" y="8981296"/>
                  <a:pt x="12055800" y="8962781"/>
                </a:cubicBezTo>
                <a:close/>
                <a:moveTo>
                  <a:pt x="15483305" y="7908183"/>
                </a:moveTo>
                <a:cubicBezTo>
                  <a:pt x="15525056" y="7898943"/>
                  <a:pt x="15566805" y="7935904"/>
                  <a:pt x="15571444" y="7982105"/>
                </a:cubicBezTo>
                <a:cubicBezTo>
                  <a:pt x="15576085" y="8023686"/>
                  <a:pt x="15543611" y="8069887"/>
                  <a:pt x="15501860" y="8079127"/>
                </a:cubicBezTo>
                <a:cubicBezTo>
                  <a:pt x="15460110" y="8088368"/>
                  <a:pt x="15418359" y="8051407"/>
                  <a:pt x="15413720" y="8000586"/>
                </a:cubicBezTo>
                <a:cubicBezTo>
                  <a:pt x="15413721" y="7959005"/>
                  <a:pt x="15441554" y="7917424"/>
                  <a:pt x="15483305" y="7908183"/>
                </a:cubicBezTo>
                <a:close/>
                <a:moveTo>
                  <a:pt x="9905889" y="9623557"/>
                </a:moveTo>
                <a:cubicBezTo>
                  <a:pt x="9932922" y="9617821"/>
                  <a:pt x="9952108" y="9623998"/>
                  <a:pt x="9955596" y="9638117"/>
                </a:cubicBezTo>
                <a:cubicBezTo>
                  <a:pt x="9955596" y="9656942"/>
                  <a:pt x="9927690" y="9685179"/>
                  <a:pt x="9890482" y="9704003"/>
                </a:cubicBezTo>
                <a:cubicBezTo>
                  <a:pt x="9848622" y="9722828"/>
                  <a:pt x="9806763" y="9718122"/>
                  <a:pt x="9806763" y="9699297"/>
                </a:cubicBezTo>
                <a:cubicBezTo>
                  <a:pt x="9806763" y="9680472"/>
                  <a:pt x="9834669" y="9647529"/>
                  <a:pt x="9876528" y="9633411"/>
                </a:cubicBezTo>
                <a:cubicBezTo>
                  <a:pt x="9886994" y="9628703"/>
                  <a:pt x="9896876" y="9625469"/>
                  <a:pt x="9905889" y="9623557"/>
                </a:cubicBezTo>
                <a:close/>
                <a:moveTo>
                  <a:pt x="1620862" y="12169081"/>
                </a:moveTo>
                <a:cubicBezTo>
                  <a:pt x="1654260" y="12158410"/>
                  <a:pt x="1683076" y="12199351"/>
                  <a:pt x="1693552" y="12289946"/>
                </a:cubicBezTo>
                <a:cubicBezTo>
                  <a:pt x="1707523" y="12420027"/>
                  <a:pt x="1674925" y="12573339"/>
                  <a:pt x="1623698" y="12619797"/>
                </a:cubicBezTo>
                <a:cubicBezTo>
                  <a:pt x="1577129" y="12661609"/>
                  <a:pt x="1525903" y="12601213"/>
                  <a:pt x="1516589" y="12494360"/>
                </a:cubicBezTo>
                <a:cubicBezTo>
                  <a:pt x="1507275" y="12387507"/>
                  <a:pt x="1535217" y="12252779"/>
                  <a:pt x="1586444" y="12197028"/>
                </a:cubicBezTo>
                <a:cubicBezTo>
                  <a:pt x="1598085" y="12181930"/>
                  <a:pt x="1609728" y="12172638"/>
                  <a:pt x="1620862" y="12169081"/>
                </a:cubicBezTo>
                <a:close/>
                <a:moveTo>
                  <a:pt x="14211351" y="8291734"/>
                </a:moveTo>
                <a:cubicBezTo>
                  <a:pt x="14253478" y="8277792"/>
                  <a:pt x="14295605" y="8314971"/>
                  <a:pt x="14304967" y="8370740"/>
                </a:cubicBezTo>
                <a:cubicBezTo>
                  <a:pt x="14309648" y="8421861"/>
                  <a:pt x="14281563" y="8463688"/>
                  <a:pt x="14239436" y="8477630"/>
                </a:cubicBezTo>
                <a:cubicBezTo>
                  <a:pt x="14197309" y="8491572"/>
                  <a:pt x="14155182" y="8463687"/>
                  <a:pt x="14145821" y="8407919"/>
                </a:cubicBezTo>
                <a:cubicBezTo>
                  <a:pt x="14136459" y="8356798"/>
                  <a:pt x="14169225" y="8301029"/>
                  <a:pt x="14211351" y="8291734"/>
                </a:cubicBezTo>
                <a:close/>
                <a:moveTo>
                  <a:pt x="17832575" y="7177672"/>
                </a:moveTo>
                <a:cubicBezTo>
                  <a:pt x="17841526" y="7175157"/>
                  <a:pt x="17851504" y="7173719"/>
                  <a:pt x="17862069" y="7173719"/>
                </a:cubicBezTo>
                <a:cubicBezTo>
                  <a:pt x="17904333" y="7173720"/>
                  <a:pt x="17937203" y="7192120"/>
                  <a:pt x="17941901" y="7215121"/>
                </a:cubicBezTo>
                <a:cubicBezTo>
                  <a:pt x="17946594" y="7238123"/>
                  <a:pt x="17923117" y="7261125"/>
                  <a:pt x="17880853" y="7261125"/>
                </a:cubicBezTo>
                <a:cubicBezTo>
                  <a:pt x="17838590" y="7265726"/>
                  <a:pt x="17796329" y="7242723"/>
                  <a:pt x="17791632" y="7219721"/>
                </a:cubicBezTo>
                <a:cubicBezTo>
                  <a:pt x="17789285" y="7208221"/>
                  <a:pt x="17796328" y="7196721"/>
                  <a:pt x="17809244" y="7188095"/>
                </a:cubicBezTo>
                <a:cubicBezTo>
                  <a:pt x="17815699" y="7183782"/>
                  <a:pt x="17823624" y="7180188"/>
                  <a:pt x="17832575" y="7177672"/>
                </a:cubicBezTo>
                <a:close/>
                <a:moveTo>
                  <a:pt x="21346902" y="6095986"/>
                </a:moveTo>
                <a:cubicBezTo>
                  <a:pt x="21353402" y="6093100"/>
                  <a:pt x="21358077" y="6092811"/>
                  <a:pt x="21360414" y="6095120"/>
                </a:cubicBezTo>
                <a:cubicBezTo>
                  <a:pt x="21369762" y="6104359"/>
                  <a:pt x="21332369" y="6150549"/>
                  <a:pt x="21285628" y="6215215"/>
                </a:cubicBezTo>
                <a:cubicBezTo>
                  <a:pt x="21234212" y="6284499"/>
                  <a:pt x="21182797" y="6353784"/>
                  <a:pt x="21173449" y="6344546"/>
                </a:cubicBezTo>
                <a:cubicBezTo>
                  <a:pt x="21164101" y="6339927"/>
                  <a:pt x="21201494" y="6261405"/>
                  <a:pt x="21252908" y="6192120"/>
                </a:cubicBezTo>
                <a:cubicBezTo>
                  <a:pt x="21291470" y="6136692"/>
                  <a:pt x="21327402" y="6104647"/>
                  <a:pt x="21346902" y="6095986"/>
                </a:cubicBezTo>
                <a:close/>
                <a:moveTo>
                  <a:pt x="6449611" y="10673944"/>
                </a:moveTo>
                <a:cubicBezTo>
                  <a:pt x="6462139" y="10669948"/>
                  <a:pt x="6491512" y="10669948"/>
                  <a:pt x="6526069" y="10669948"/>
                </a:cubicBezTo>
                <a:cubicBezTo>
                  <a:pt x="6567544" y="10669947"/>
                  <a:pt x="6604406" y="10674682"/>
                  <a:pt x="6609013" y="10679418"/>
                </a:cubicBezTo>
                <a:cubicBezTo>
                  <a:pt x="6613621" y="10688890"/>
                  <a:pt x="6576760" y="10688889"/>
                  <a:pt x="6530677" y="10688892"/>
                </a:cubicBezTo>
                <a:cubicBezTo>
                  <a:pt x="6484601" y="10688892"/>
                  <a:pt x="6443132" y="10684156"/>
                  <a:pt x="6443132" y="10679420"/>
                </a:cubicBezTo>
                <a:cubicBezTo>
                  <a:pt x="6443132" y="10677051"/>
                  <a:pt x="6445436" y="10675277"/>
                  <a:pt x="6449611" y="10673944"/>
                </a:cubicBezTo>
                <a:close/>
                <a:moveTo>
                  <a:pt x="12416909" y="8838276"/>
                </a:moveTo>
                <a:cubicBezTo>
                  <a:pt x="12454193" y="8824415"/>
                  <a:pt x="12491476" y="8842895"/>
                  <a:pt x="12500798" y="8884477"/>
                </a:cubicBezTo>
                <a:cubicBezTo>
                  <a:pt x="12510118" y="8930678"/>
                  <a:pt x="12477496" y="8981499"/>
                  <a:pt x="12435551" y="8995359"/>
                </a:cubicBezTo>
                <a:cubicBezTo>
                  <a:pt x="12393607" y="9013839"/>
                  <a:pt x="12351663" y="8990739"/>
                  <a:pt x="12347002" y="8944538"/>
                </a:cubicBezTo>
                <a:cubicBezTo>
                  <a:pt x="12342342" y="8902957"/>
                  <a:pt x="12370304" y="8852136"/>
                  <a:pt x="12416909" y="8838276"/>
                </a:cubicBezTo>
                <a:close/>
                <a:moveTo>
                  <a:pt x="19238609" y="6735934"/>
                </a:moveTo>
                <a:cubicBezTo>
                  <a:pt x="19246344" y="6733805"/>
                  <a:pt x="19255019" y="6732630"/>
                  <a:pt x="19264272" y="6732630"/>
                </a:cubicBezTo>
                <a:cubicBezTo>
                  <a:pt x="19296658" y="6732629"/>
                  <a:pt x="19333670" y="6756130"/>
                  <a:pt x="19338296" y="6779630"/>
                </a:cubicBezTo>
                <a:cubicBezTo>
                  <a:pt x="19342923" y="6803131"/>
                  <a:pt x="19315163" y="6821932"/>
                  <a:pt x="19278151" y="6821931"/>
                </a:cubicBezTo>
                <a:cubicBezTo>
                  <a:pt x="19241139" y="6817231"/>
                  <a:pt x="19208753" y="6798431"/>
                  <a:pt x="19204127" y="6774930"/>
                </a:cubicBezTo>
                <a:cubicBezTo>
                  <a:pt x="19201813" y="6763181"/>
                  <a:pt x="19207597" y="6752605"/>
                  <a:pt x="19218585" y="6744967"/>
                </a:cubicBezTo>
                <a:cubicBezTo>
                  <a:pt x="19224079" y="6741148"/>
                  <a:pt x="19230874" y="6738064"/>
                  <a:pt x="19238609" y="6735934"/>
                </a:cubicBezTo>
                <a:close/>
                <a:moveTo>
                  <a:pt x="18540154" y="6949615"/>
                </a:moveTo>
                <a:cubicBezTo>
                  <a:pt x="18547832" y="6947550"/>
                  <a:pt x="18556442" y="6946410"/>
                  <a:pt x="18565627" y="6946410"/>
                </a:cubicBezTo>
                <a:cubicBezTo>
                  <a:pt x="18602362" y="6946410"/>
                  <a:pt x="18639100" y="6964640"/>
                  <a:pt x="18643693" y="6987428"/>
                </a:cubicBezTo>
                <a:cubicBezTo>
                  <a:pt x="18652877" y="7010216"/>
                  <a:pt x="18625323" y="7033005"/>
                  <a:pt x="18583994" y="7028447"/>
                </a:cubicBezTo>
                <a:cubicBezTo>
                  <a:pt x="18547258" y="7028446"/>
                  <a:pt x="18510520" y="7010217"/>
                  <a:pt x="18505928" y="6987429"/>
                </a:cubicBezTo>
                <a:cubicBezTo>
                  <a:pt x="18503632" y="6976035"/>
                  <a:pt x="18509372" y="6965780"/>
                  <a:pt x="18520279" y="6958373"/>
                </a:cubicBezTo>
                <a:cubicBezTo>
                  <a:pt x="18525732" y="6954670"/>
                  <a:pt x="18532477" y="6951680"/>
                  <a:pt x="18540154" y="6949615"/>
                </a:cubicBezTo>
                <a:close/>
                <a:moveTo>
                  <a:pt x="9317135" y="9782749"/>
                </a:moveTo>
                <a:cubicBezTo>
                  <a:pt x="9358995" y="9768832"/>
                  <a:pt x="9396204" y="9768832"/>
                  <a:pt x="9400855" y="9787388"/>
                </a:cubicBezTo>
                <a:cubicBezTo>
                  <a:pt x="9400855" y="9805944"/>
                  <a:pt x="9372949" y="9833778"/>
                  <a:pt x="9331089" y="9847694"/>
                </a:cubicBezTo>
                <a:cubicBezTo>
                  <a:pt x="9289230" y="9866251"/>
                  <a:pt x="9256671" y="9861611"/>
                  <a:pt x="9256671" y="9843056"/>
                </a:cubicBezTo>
                <a:cubicBezTo>
                  <a:pt x="9252020" y="9829139"/>
                  <a:pt x="9279928" y="9801305"/>
                  <a:pt x="9317135" y="9782749"/>
                </a:cubicBezTo>
                <a:close/>
                <a:moveTo>
                  <a:pt x="12776471" y="8714498"/>
                </a:moveTo>
                <a:cubicBezTo>
                  <a:pt x="12818221" y="8705349"/>
                  <a:pt x="12855333" y="8728222"/>
                  <a:pt x="12859972" y="8773967"/>
                </a:cubicBezTo>
                <a:cubicBezTo>
                  <a:pt x="12864611" y="8819712"/>
                  <a:pt x="12832138" y="8874607"/>
                  <a:pt x="12790387" y="8883756"/>
                </a:cubicBezTo>
                <a:cubicBezTo>
                  <a:pt x="12743998" y="8897480"/>
                  <a:pt x="12706886" y="8870033"/>
                  <a:pt x="12702247" y="8819712"/>
                </a:cubicBezTo>
                <a:cubicBezTo>
                  <a:pt x="12702247" y="8773967"/>
                  <a:pt x="12730081" y="8728222"/>
                  <a:pt x="12776471" y="8714498"/>
                </a:cubicBezTo>
                <a:close/>
                <a:moveTo>
                  <a:pt x="10782537" y="9324651"/>
                </a:moveTo>
                <a:cubicBezTo>
                  <a:pt x="10824082" y="9306095"/>
                  <a:pt x="10861013" y="9315373"/>
                  <a:pt x="10865628" y="9343207"/>
                </a:cubicBezTo>
                <a:cubicBezTo>
                  <a:pt x="10870244" y="9366402"/>
                  <a:pt x="10842547" y="9403513"/>
                  <a:pt x="10801002" y="9417430"/>
                </a:cubicBezTo>
                <a:cubicBezTo>
                  <a:pt x="10764071" y="9435986"/>
                  <a:pt x="10722526" y="9426708"/>
                  <a:pt x="10717910" y="9403514"/>
                </a:cubicBezTo>
                <a:cubicBezTo>
                  <a:pt x="10713294" y="9375680"/>
                  <a:pt x="10740991" y="9343207"/>
                  <a:pt x="10782537" y="9324651"/>
                </a:cubicBezTo>
                <a:close/>
                <a:moveTo>
                  <a:pt x="17286693" y="7323907"/>
                </a:moveTo>
                <a:cubicBezTo>
                  <a:pt x="17295060" y="7320137"/>
                  <a:pt x="17304582" y="7317528"/>
                  <a:pt x="17314969" y="7316368"/>
                </a:cubicBezTo>
                <a:cubicBezTo>
                  <a:pt x="17351899" y="7311729"/>
                  <a:pt x="17393444" y="7339564"/>
                  <a:pt x="17398060" y="7372036"/>
                </a:cubicBezTo>
                <a:cubicBezTo>
                  <a:pt x="17402676" y="7404508"/>
                  <a:pt x="17374980" y="7436981"/>
                  <a:pt x="17328818" y="7436981"/>
                </a:cubicBezTo>
                <a:cubicBezTo>
                  <a:pt x="17287271" y="7441620"/>
                  <a:pt x="17250340" y="7418426"/>
                  <a:pt x="17250340" y="7381314"/>
                </a:cubicBezTo>
                <a:cubicBezTo>
                  <a:pt x="17246880" y="7356959"/>
                  <a:pt x="17261592" y="7335213"/>
                  <a:pt x="17286693" y="7323907"/>
                </a:cubicBezTo>
                <a:close/>
                <a:moveTo>
                  <a:pt x="8039877" y="10167737"/>
                </a:moveTo>
                <a:cubicBezTo>
                  <a:pt x="8081735" y="10158504"/>
                  <a:pt x="8118945" y="10163121"/>
                  <a:pt x="8123596" y="10176970"/>
                </a:cubicBezTo>
                <a:cubicBezTo>
                  <a:pt x="8123595" y="10195435"/>
                  <a:pt x="8095688" y="10213900"/>
                  <a:pt x="8058481" y="10227749"/>
                </a:cubicBezTo>
                <a:cubicBezTo>
                  <a:pt x="8021272" y="10236982"/>
                  <a:pt x="7984063" y="10232365"/>
                  <a:pt x="7979413" y="10218516"/>
                </a:cubicBezTo>
                <a:cubicBezTo>
                  <a:pt x="7974762" y="10200051"/>
                  <a:pt x="8002668" y="10176970"/>
                  <a:pt x="8039877" y="10167737"/>
                </a:cubicBezTo>
                <a:close/>
                <a:moveTo>
                  <a:pt x="21511869" y="6023644"/>
                </a:moveTo>
                <a:cubicBezTo>
                  <a:pt x="21534677" y="6028318"/>
                  <a:pt x="21543801" y="6037667"/>
                  <a:pt x="21548362" y="6051690"/>
                </a:cubicBezTo>
                <a:cubicBezTo>
                  <a:pt x="21489060" y="6070386"/>
                  <a:pt x="21457129" y="6098430"/>
                  <a:pt x="21425199" y="6112453"/>
                </a:cubicBezTo>
                <a:cubicBezTo>
                  <a:pt x="21393267" y="6126474"/>
                  <a:pt x="21388705" y="6121800"/>
                  <a:pt x="21402390" y="6098430"/>
                </a:cubicBezTo>
                <a:cubicBezTo>
                  <a:pt x="21416074" y="6075060"/>
                  <a:pt x="21448006" y="6037667"/>
                  <a:pt x="21511869" y="6023644"/>
                </a:cubicBezTo>
                <a:close/>
                <a:moveTo>
                  <a:pt x="8401304" y="10055817"/>
                </a:moveTo>
                <a:cubicBezTo>
                  <a:pt x="8442402" y="10042144"/>
                  <a:pt x="8478934" y="10046701"/>
                  <a:pt x="8478934" y="10060374"/>
                </a:cubicBezTo>
                <a:cubicBezTo>
                  <a:pt x="8483502" y="10078604"/>
                  <a:pt x="8456102" y="10101392"/>
                  <a:pt x="8419569" y="10115065"/>
                </a:cubicBezTo>
                <a:cubicBezTo>
                  <a:pt x="8383038" y="10128738"/>
                  <a:pt x="8341939" y="10124180"/>
                  <a:pt x="8341940" y="10105950"/>
                </a:cubicBezTo>
                <a:cubicBezTo>
                  <a:pt x="8337374" y="10092277"/>
                  <a:pt x="8364773" y="10069489"/>
                  <a:pt x="8401304" y="10055817"/>
                </a:cubicBezTo>
                <a:close/>
                <a:moveTo>
                  <a:pt x="13850276" y="8379093"/>
                </a:moveTo>
                <a:cubicBezTo>
                  <a:pt x="13891745" y="8369798"/>
                  <a:pt x="13933214" y="8402330"/>
                  <a:pt x="13937821" y="8453451"/>
                </a:cubicBezTo>
                <a:cubicBezTo>
                  <a:pt x="13947037" y="8504572"/>
                  <a:pt x="13914784" y="8555693"/>
                  <a:pt x="13877922" y="8569635"/>
                </a:cubicBezTo>
                <a:cubicBezTo>
                  <a:pt x="13831845" y="8583578"/>
                  <a:pt x="13794984" y="8555694"/>
                  <a:pt x="13785769" y="8499925"/>
                </a:cubicBezTo>
                <a:cubicBezTo>
                  <a:pt x="13776554" y="8448804"/>
                  <a:pt x="13808807" y="8393034"/>
                  <a:pt x="13850276" y="8379093"/>
                </a:cubicBezTo>
                <a:close/>
                <a:moveTo>
                  <a:pt x="6138357" y="10748371"/>
                </a:moveTo>
                <a:cubicBezTo>
                  <a:pt x="6150217" y="10743267"/>
                  <a:pt x="6182132" y="10741490"/>
                  <a:pt x="6216634" y="10745043"/>
                </a:cubicBezTo>
                <a:cubicBezTo>
                  <a:pt x="6262637" y="10749778"/>
                  <a:pt x="6308640" y="10754513"/>
                  <a:pt x="6308640" y="10763985"/>
                </a:cubicBezTo>
                <a:cubicBezTo>
                  <a:pt x="6313240" y="10773455"/>
                  <a:pt x="6276438" y="10778191"/>
                  <a:pt x="6225835" y="10773456"/>
                </a:cubicBezTo>
                <a:cubicBezTo>
                  <a:pt x="6175231" y="10773457"/>
                  <a:pt x="6138429" y="10763984"/>
                  <a:pt x="6133828" y="10754514"/>
                </a:cubicBezTo>
                <a:cubicBezTo>
                  <a:pt x="6132678" y="10752146"/>
                  <a:pt x="6134403" y="10750073"/>
                  <a:pt x="6138357" y="10748371"/>
                </a:cubicBezTo>
                <a:close/>
                <a:moveTo>
                  <a:pt x="13488938" y="8486519"/>
                </a:moveTo>
                <a:cubicBezTo>
                  <a:pt x="13535329" y="8472627"/>
                  <a:pt x="13572440" y="8505040"/>
                  <a:pt x="13577080" y="8555974"/>
                </a:cubicBezTo>
                <a:cubicBezTo>
                  <a:pt x="13581718" y="8606909"/>
                  <a:pt x="13549245" y="8662474"/>
                  <a:pt x="13507494" y="8671735"/>
                </a:cubicBezTo>
                <a:cubicBezTo>
                  <a:pt x="13461104" y="8680996"/>
                  <a:pt x="13423992" y="8648583"/>
                  <a:pt x="13423993" y="8593018"/>
                </a:cubicBezTo>
                <a:cubicBezTo>
                  <a:pt x="13419354" y="8542084"/>
                  <a:pt x="13451826" y="8495779"/>
                  <a:pt x="13488938" y="8486519"/>
                </a:cubicBezTo>
                <a:close/>
                <a:moveTo>
                  <a:pt x="6773369" y="10550713"/>
                </a:moveTo>
                <a:cubicBezTo>
                  <a:pt x="6785487" y="10547162"/>
                  <a:pt x="6802798" y="10544794"/>
                  <a:pt x="6823571" y="10544794"/>
                </a:cubicBezTo>
                <a:cubicBezTo>
                  <a:pt x="6865117" y="10540058"/>
                  <a:pt x="6902047" y="10549529"/>
                  <a:pt x="6906663" y="10559001"/>
                </a:cubicBezTo>
                <a:cubicBezTo>
                  <a:pt x="6911279" y="10568472"/>
                  <a:pt x="6878966" y="10577944"/>
                  <a:pt x="6842036" y="10577944"/>
                </a:cubicBezTo>
                <a:cubicBezTo>
                  <a:pt x="6800490" y="10577943"/>
                  <a:pt x="6758944" y="10573207"/>
                  <a:pt x="6754327" y="10563736"/>
                </a:cubicBezTo>
                <a:cubicBezTo>
                  <a:pt x="6754327" y="10559002"/>
                  <a:pt x="6761252" y="10554266"/>
                  <a:pt x="6773369" y="10550713"/>
                </a:cubicBezTo>
                <a:close/>
                <a:moveTo>
                  <a:pt x="13138674" y="8592802"/>
                </a:moveTo>
                <a:cubicBezTo>
                  <a:pt x="13180619" y="8583577"/>
                  <a:pt x="13213241" y="8615865"/>
                  <a:pt x="13217902" y="8661992"/>
                </a:cubicBezTo>
                <a:cubicBezTo>
                  <a:pt x="13227223" y="8712730"/>
                  <a:pt x="13194599" y="8763469"/>
                  <a:pt x="13147995" y="8777307"/>
                </a:cubicBezTo>
                <a:cubicBezTo>
                  <a:pt x="13106051" y="8786532"/>
                  <a:pt x="13068768" y="8754244"/>
                  <a:pt x="13064107" y="8703505"/>
                </a:cubicBezTo>
                <a:cubicBezTo>
                  <a:pt x="13059447" y="8652766"/>
                  <a:pt x="13092070" y="8606640"/>
                  <a:pt x="13138674" y="8592802"/>
                </a:cubicBezTo>
                <a:close/>
                <a:moveTo>
                  <a:pt x="20429820" y="6349771"/>
                </a:moveTo>
                <a:cubicBezTo>
                  <a:pt x="20433937" y="6345857"/>
                  <a:pt x="20436775" y="6345278"/>
                  <a:pt x="20437911" y="6348757"/>
                </a:cubicBezTo>
                <a:cubicBezTo>
                  <a:pt x="20446997" y="6362673"/>
                  <a:pt x="20424284" y="6436897"/>
                  <a:pt x="20392487" y="6511121"/>
                </a:cubicBezTo>
                <a:cubicBezTo>
                  <a:pt x="20365233" y="6580705"/>
                  <a:pt x="20333438" y="6627095"/>
                  <a:pt x="20324353" y="6608538"/>
                </a:cubicBezTo>
                <a:cubicBezTo>
                  <a:pt x="20319810" y="6589984"/>
                  <a:pt x="20337980" y="6525037"/>
                  <a:pt x="20369777" y="6455453"/>
                </a:cubicBezTo>
                <a:cubicBezTo>
                  <a:pt x="20393623" y="6403264"/>
                  <a:pt x="20417471" y="6361515"/>
                  <a:pt x="20429820" y="6349771"/>
                </a:cubicBezTo>
                <a:close/>
                <a:moveTo>
                  <a:pt x="6938439" y="10495712"/>
                </a:moveTo>
                <a:cubicBezTo>
                  <a:pt x="6950557" y="10491687"/>
                  <a:pt x="6967868" y="10488237"/>
                  <a:pt x="6988641" y="10485937"/>
                </a:cubicBezTo>
                <a:cubicBezTo>
                  <a:pt x="7030187" y="10485937"/>
                  <a:pt x="7067117" y="10490538"/>
                  <a:pt x="7071733" y="10504338"/>
                </a:cubicBezTo>
                <a:cubicBezTo>
                  <a:pt x="7076349" y="10513539"/>
                  <a:pt x="7044036" y="10522740"/>
                  <a:pt x="7007106" y="10527341"/>
                </a:cubicBezTo>
                <a:cubicBezTo>
                  <a:pt x="6965560" y="10531940"/>
                  <a:pt x="6924013" y="10522741"/>
                  <a:pt x="6919397" y="10508938"/>
                </a:cubicBezTo>
                <a:cubicBezTo>
                  <a:pt x="6919397" y="10504339"/>
                  <a:pt x="6926322" y="10499737"/>
                  <a:pt x="6938439" y="10495712"/>
                </a:cubicBezTo>
                <a:close/>
                <a:moveTo>
                  <a:pt x="16370677" y="7591815"/>
                </a:moveTo>
                <a:cubicBezTo>
                  <a:pt x="16379592" y="7587487"/>
                  <a:pt x="16389450" y="7584602"/>
                  <a:pt x="16399888" y="7583448"/>
                </a:cubicBezTo>
                <a:cubicBezTo>
                  <a:pt x="16441639" y="7574216"/>
                  <a:pt x="16478751" y="7601913"/>
                  <a:pt x="16483388" y="7638844"/>
                </a:cubicBezTo>
                <a:cubicBezTo>
                  <a:pt x="16488028" y="7680389"/>
                  <a:pt x="16460194" y="7717319"/>
                  <a:pt x="16418444" y="7721935"/>
                </a:cubicBezTo>
                <a:cubicBezTo>
                  <a:pt x="16372053" y="7731169"/>
                  <a:pt x="16330304" y="7698854"/>
                  <a:pt x="16325663" y="7661925"/>
                </a:cubicBezTo>
                <a:cubicBezTo>
                  <a:pt x="16325665" y="7630764"/>
                  <a:pt x="16343931" y="7604799"/>
                  <a:pt x="16370677" y="7591815"/>
                </a:cubicBezTo>
                <a:close/>
                <a:moveTo>
                  <a:pt x="6606206" y="10594403"/>
                </a:moveTo>
                <a:cubicBezTo>
                  <a:pt x="6619388" y="10591020"/>
                  <a:pt x="6638876" y="10588766"/>
                  <a:pt x="6661796" y="10588767"/>
                </a:cubicBezTo>
                <a:cubicBezTo>
                  <a:pt x="6703064" y="10588767"/>
                  <a:pt x="6739746" y="10593279"/>
                  <a:pt x="6744332" y="10602299"/>
                </a:cubicBezTo>
                <a:cubicBezTo>
                  <a:pt x="6748917" y="10611318"/>
                  <a:pt x="6716820" y="10615828"/>
                  <a:pt x="6670967" y="10615828"/>
                </a:cubicBezTo>
                <a:cubicBezTo>
                  <a:pt x="6625120" y="10615826"/>
                  <a:pt x="6588438" y="10611317"/>
                  <a:pt x="6588438" y="10606806"/>
                </a:cubicBezTo>
                <a:cubicBezTo>
                  <a:pt x="6586145" y="10602297"/>
                  <a:pt x="6593023" y="10597785"/>
                  <a:pt x="6606206" y="10594403"/>
                </a:cubicBezTo>
                <a:close/>
                <a:moveTo>
                  <a:pt x="7683353" y="10259644"/>
                </a:moveTo>
                <a:cubicBezTo>
                  <a:pt x="7719884" y="10250511"/>
                  <a:pt x="7756416" y="10255078"/>
                  <a:pt x="7756416" y="10273344"/>
                </a:cubicBezTo>
                <a:cubicBezTo>
                  <a:pt x="7760983" y="10287043"/>
                  <a:pt x="7733584" y="10305309"/>
                  <a:pt x="7697052" y="10314442"/>
                </a:cubicBezTo>
                <a:cubicBezTo>
                  <a:pt x="7655954" y="10323575"/>
                  <a:pt x="7619422" y="10314442"/>
                  <a:pt x="7619422" y="10300742"/>
                </a:cubicBezTo>
                <a:cubicBezTo>
                  <a:pt x="7614856" y="10287043"/>
                  <a:pt x="7646820" y="10264210"/>
                  <a:pt x="7683353" y="10259644"/>
                </a:cubicBezTo>
                <a:close/>
                <a:moveTo>
                  <a:pt x="6281073" y="10689645"/>
                </a:moveTo>
                <a:cubicBezTo>
                  <a:pt x="6291656" y="10686220"/>
                  <a:pt x="6321032" y="10683479"/>
                  <a:pt x="6355589" y="10683479"/>
                </a:cubicBezTo>
                <a:cubicBezTo>
                  <a:pt x="6401665" y="10688350"/>
                  <a:pt x="6438526" y="10693221"/>
                  <a:pt x="6443133" y="10698093"/>
                </a:cubicBezTo>
                <a:cubicBezTo>
                  <a:pt x="6443133" y="10702963"/>
                  <a:pt x="6410880" y="10707834"/>
                  <a:pt x="6364803" y="10702964"/>
                </a:cubicBezTo>
                <a:cubicBezTo>
                  <a:pt x="6318726" y="10702964"/>
                  <a:pt x="6277257" y="10698093"/>
                  <a:pt x="6277257" y="10693222"/>
                </a:cubicBezTo>
                <a:cubicBezTo>
                  <a:pt x="6276105" y="10692004"/>
                  <a:pt x="6277546" y="10690786"/>
                  <a:pt x="6281073" y="10689645"/>
                </a:cubicBezTo>
                <a:close/>
                <a:moveTo>
                  <a:pt x="8766653" y="9920640"/>
                </a:moveTo>
                <a:cubicBezTo>
                  <a:pt x="8804046" y="9906839"/>
                  <a:pt x="8836765" y="9911439"/>
                  <a:pt x="8841439" y="9925240"/>
                </a:cubicBezTo>
                <a:cubicBezTo>
                  <a:pt x="8846113" y="9943641"/>
                  <a:pt x="8818068" y="9971243"/>
                  <a:pt x="8776001" y="9985044"/>
                </a:cubicBezTo>
                <a:cubicBezTo>
                  <a:pt x="8738608" y="9998845"/>
                  <a:pt x="8705889" y="9998845"/>
                  <a:pt x="8701215" y="9985044"/>
                </a:cubicBezTo>
                <a:cubicBezTo>
                  <a:pt x="8691867" y="9966643"/>
                  <a:pt x="8724586" y="9939041"/>
                  <a:pt x="8766653" y="9920640"/>
                </a:cubicBezTo>
                <a:close/>
                <a:moveTo>
                  <a:pt x="10259893" y="9457679"/>
                </a:moveTo>
                <a:cubicBezTo>
                  <a:pt x="10285939" y="9450961"/>
                  <a:pt x="10307465" y="9455295"/>
                  <a:pt x="10310909" y="9472631"/>
                </a:cubicBezTo>
                <a:cubicBezTo>
                  <a:pt x="10315502" y="9491123"/>
                  <a:pt x="10287948" y="9523483"/>
                  <a:pt x="10251212" y="9541974"/>
                </a:cubicBezTo>
                <a:cubicBezTo>
                  <a:pt x="10209883" y="9560466"/>
                  <a:pt x="10168554" y="9560466"/>
                  <a:pt x="10163962" y="9537352"/>
                </a:cubicBezTo>
                <a:cubicBezTo>
                  <a:pt x="10163963" y="9518860"/>
                  <a:pt x="10191514" y="9486500"/>
                  <a:pt x="10232843" y="9468008"/>
                </a:cubicBezTo>
                <a:cubicBezTo>
                  <a:pt x="10242028" y="9463385"/>
                  <a:pt x="10251213" y="9459918"/>
                  <a:pt x="10259893" y="9457679"/>
                </a:cubicBezTo>
                <a:close/>
                <a:moveTo>
                  <a:pt x="15114939" y="7963096"/>
                </a:moveTo>
                <a:cubicBezTo>
                  <a:pt x="15156486" y="7958476"/>
                  <a:pt x="15198031" y="7995436"/>
                  <a:pt x="15198031" y="8041637"/>
                </a:cubicBezTo>
                <a:cubicBezTo>
                  <a:pt x="15202648" y="8087838"/>
                  <a:pt x="15170333" y="8134039"/>
                  <a:pt x="15133404" y="8138659"/>
                </a:cubicBezTo>
                <a:cubicBezTo>
                  <a:pt x="15087242" y="8147900"/>
                  <a:pt x="15050312" y="8106319"/>
                  <a:pt x="15045696" y="8055498"/>
                </a:cubicBezTo>
                <a:cubicBezTo>
                  <a:pt x="15045696" y="8009297"/>
                  <a:pt x="15073393" y="7972336"/>
                  <a:pt x="15114939" y="7963096"/>
                </a:cubicBezTo>
                <a:close/>
                <a:moveTo>
                  <a:pt x="7122802" y="10420415"/>
                </a:moveTo>
                <a:cubicBezTo>
                  <a:pt x="7131097" y="10418512"/>
                  <a:pt x="7140618" y="10417385"/>
                  <a:pt x="7151005" y="10417385"/>
                </a:cubicBezTo>
                <a:cubicBezTo>
                  <a:pt x="7187935" y="10412874"/>
                  <a:pt x="7229481" y="10421895"/>
                  <a:pt x="7234097" y="10435425"/>
                </a:cubicBezTo>
                <a:cubicBezTo>
                  <a:pt x="7238713" y="10448956"/>
                  <a:pt x="7211016" y="10462486"/>
                  <a:pt x="7169470" y="10462486"/>
                </a:cubicBezTo>
                <a:cubicBezTo>
                  <a:pt x="7127924" y="10466995"/>
                  <a:pt x="7095610" y="10457975"/>
                  <a:pt x="7090994" y="10448955"/>
                </a:cubicBezTo>
                <a:cubicBezTo>
                  <a:pt x="7084069" y="10438807"/>
                  <a:pt x="7097918" y="10426123"/>
                  <a:pt x="7122802" y="10420415"/>
                </a:cubicBezTo>
                <a:close/>
                <a:moveTo>
                  <a:pt x="6419179" y="10630372"/>
                </a:moveTo>
                <a:cubicBezTo>
                  <a:pt x="6429882" y="10626110"/>
                  <a:pt x="6459594" y="10621239"/>
                  <a:pt x="6494546" y="10621240"/>
                </a:cubicBezTo>
                <a:cubicBezTo>
                  <a:pt x="6536491" y="10625569"/>
                  <a:pt x="6573780" y="10629897"/>
                  <a:pt x="6573780" y="10634227"/>
                </a:cubicBezTo>
                <a:cubicBezTo>
                  <a:pt x="6578440" y="10638556"/>
                  <a:pt x="6545811" y="10642887"/>
                  <a:pt x="6503867" y="10642888"/>
                </a:cubicBezTo>
                <a:cubicBezTo>
                  <a:pt x="6461924" y="10642887"/>
                  <a:pt x="6419979" y="10638557"/>
                  <a:pt x="6415319" y="10634227"/>
                </a:cubicBezTo>
                <a:cubicBezTo>
                  <a:pt x="6414153" y="10633146"/>
                  <a:pt x="6415610" y="10631793"/>
                  <a:pt x="6419179" y="10630372"/>
                </a:cubicBezTo>
                <a:close/>
                <a:moveTo>
                  <a:pt x="2497934" y="11836187"/>
                </a:moveTo>
                <a:cubicBezTo>
                  <a:pt x="2548868" y="11803789"/>
                  <a:pt x="2604434" y="11928753"/>
                  <a:pt x="2618324" y="12095372"/>
                </a:cubicBezTo>
                <a:cubicBezTo>
                  <a:pt x="2627586" y="12271247"/>
                  <a:pt x="2595172" y="12419352"/>
                  <a:pt x="2539608" y="12447122"/>
                </a:cubicBezTo>
                <a:cubicBezTo>
                  <a:pt x="2488674" y="12474891"/>
                  <a:pt x="2437740" y="12373069"/>
                  <a:pt x="2428478" y="12192565"/>
                </a:cubicBezTo>
                <a:cubicBezTo>
                  <a:pt x="2419217" y="12030576"/>
                  <a:pt x="2451631" y="11863957"/>
                  <a:pt x="2497934" y="11836187"/>
                </a:cubicBezTo>
                <a:close/>
                <a:moveTo>
                  <a:pt x="5967265" y="10769024"/>
                </a:moveTo>
                <a:cubicBezTo>
                  <a:pt x="5978093" y="10762124"/>
                  <a:pt x="6008412" y="10760397"/>
                  <a:pt x="6046528" y="10763849"/>
                </a:cubicBezTo>
                <a:cubicBezTo>
                  <a:pt x="6097349" y="10768448"/>
                  <a:pt x="6143550" y="10777649"/>
                  <a:pt x="6143550" y="10786850"/>
                </a:cubicBezTo>
                <a:cubicBezTo>
                  <a:pt x="6148170" y="10796051"/>
                  <a:pt x="6111209" y="10805253"/>
                  <a:pt x="6060388" y="10800651"/>
                </a:cubicBezTo>
                <a:cubicBezTo>
                  <a:pt x="6014187" y="10796052"/>
                  <a:pt x="5967987" y="10786850"/>
                  <a:pt x="5963367" y="10777649"/>
                </a:cubicBezTo>
                <a:cubicBezTo>
                  <a:pt x="5962211" y="10774199"/>
                  <a:pt x="5963655" y="10771325"/>
                  <a:pt x="5967265" y="10769024"/>
                </a:cubicBezTo>
                <a:close/>
                <a:moveTo>
                  <a:pt x="19987350" y="6456389"/>
                </a:moveTo>
                <a:cubicBezTo>
                  <a:pt x="19998947" y="6456965"/>
                  <a:pt x="20007066" y="6462727"/>
                  <a:pt x="20009386" y="6474253"/>
                </a:cubicBezTo>
                <a:cubicBezTo>
                  <a:pt x="20014025" y="6497306"/>
                  <a:pt x="19990829" y="6538798"/>
                  <a:pt x="19953718" y="6557239"/>
                </a:cubicBezTo>
                <a:cubicBezTo>
                  <a:pt x="19921245" y="6575681"/>
                  <a:pt x="19893411" y="6561850"/>
                  <a:pt x="19888772" y="6538798"/>
                </a:cubicBezTo>
                <a:cubicBezTo>
                  <a:pt x="19884133" y="6515746"/>
                  <a:pt x="19911966" y="6488084"/>
                  <a:pt x="19944440" y="6469644"/>
                </a:cubicBezTo>
                <a:cubicBezTo>
                  <a:pt x="19960676" y="6460422"/>
                  <a:pt x="19975752" y="6455812"/>
                  <a:pt x="19987350" y="6456389"/>
                </a:cubicBezTo>
                <a:close/>
                <a:moveTo>
                  <a:pt x="9678103" y="9625533"/>
                </a:moveTo>
                <a:cubicBezTo>
                  <a:pt x="9714840" y="9611880"/>
                  <a:pt x="9746984" y="9611880"/>
                  <a:pt x="9756168" y="9630084"/>
                </a:cubicBezTo>
                <a:cubicBezTo>
                  <a:pt x="9760759" y="9643738"/>
                  <a:pt x="9733207" y="9675596"/>
                  <a:pt x="9691878" y="9693800"/>
                </a:cubicBezTo>
                <a:cubicBezTo>
                  <a:pt x="9655142" y="9712005"/>
                  <a:pt x="9618404" y="9712005"/>
                  <a:pt x="9613812" y="9693801"/>
                </a:cubicBezTo>
                <a:cubicBezTo>
                  <a:pt x="9609220" y="9675596"/>
                  <a:pt x="9636773" y="9643738"/>
                  <a:pt x="9678103" y="9625533"/>
                </a:cubicBezTo>
                <a:close/>
                <a:moveTo>
                  <a:pt x="17998942" y="7063342"/>
                </a:moveTo>
                <a:cubicBezTo>
                  <a:pt x="18006619" y="7061231"/>
                  <a:pt x="18015230" y="7060065"/>
                  <a:pt x="18024413" y="7060066"/>
                </a:cubicBezTo>
                <a:cubicBezTo>
                  <a:pt x="18070335" y="7060064"/>
                  <a:pt x="18107071" y="7078706"/>
                  <a:pt x="18107071" y="7102010"/>
                </a:cubicBezTo>
                <a:cubicBezTo>
                  <a:pt x="18111663" y="7125312"/>
                  <a:pt x="18079519" y="7143955"/>
                  <a:pt x="18042783" y="7143953"/>
                </a:cubicBezTo>
                <a:cubicBezTo>
                  <a:pt x="18001453" y="7143954"/>
                  <a:pt x="17969308" y="7125313"/>
                  <a:pt x="17964717" y="7102009"/>
                </a:cubicBezTo>
                <a:cubicBezTo>
                  <a:pt x="17962420" y="7090359"/>
                  <a:pt x="17968160" y="7079872"/>
                  <a:pt x="17979067" y="7072298"/>
                </a:cubicBezTo>
                <a:cubicBezTo>
                  <a:pt x="17984520" y="7068511"/>
                  <a:pt x="17991264" y="7065454"/>
                  <a:pt x="17998942" y="7063342"/>
                </a:cubicBezTo>
                <a:close/>
                <a:moveTo>
                  <a:pt x="20194026" y="6384781"/>
                </a:moveTo>
                <a:cubicBezTo>
                  <a:pt x="20198230" y="6384564"/>
                  <a:pt x="20201130" y="6386586"/>
                  <a:pt x="20202290" y="6391205"/>
                </a:cubicBezTo>
                <a:cubicBezTo>
                  <a:pt x="20211567" y="6409686"/>
                  <a:pt x="20193012" y="6460507"/>
                  <a:pt x="20160539" y="6506708"/>
                </a:cubicBezTo>
                <a:cubicBezTo>
                  <a:pt x="20128065" y="6548289"/>
                  <a:pt x="20095593" y="6562149"/>
                  <a:pt x="20086315" y="6543669"/>
                </a:cubicBezTo>
                <a:cubicBezTo>
                  <a:pt x="20081676" y="6525188"/>
                  <a:pt x="20104871" y="6478988"/>
                  <a:pt x="20132705" y="6437406"/>
                </a:cubicBezTo>
                <a:cubicBezTo>
                  <a:pt x="20157059" y="6406221"/>
                  <a:pt x="20181413" y="6385430"/>
                  <a:pt x="20194026" y="6384781"/>
                </a:cubicBezTo>
                <a:close/>
                <a:moveTo>
                  <a:pt x="18708081" y="6841444"/>
                </a:moveTo>
                <a:cubicBezTo>
                  <a:pt x="18716786" y="6839333"/>
                  <a:pt x="18726490" y="6838167"/>
                  <a:pt x="18736764" y="6838167"/>
                </a:cubicBezTo>
                <a:cubicBezTo>
                  <a:pt x="18768730" y="6842828"/>
                  <a:pt x="18800695" y="6861471"/>
                  <a:pt x="18805262" y="6880112"/>
                </a:cubicBezTo>
                <a:cubicBezTo>
                  <a:pt x="18809828" y="6903415"/>
                  <a:pt x="18786995" y="6922057"/>
                  <a:pt x="18750464" y="6922056"/>
                </a:cubicBezTo>
                <a:cubicBezTo>
                  <a:pt x="18709366" y="6922056"/>
                  <a:pt x="18672834" y="6898753"/>
                  <a:pt x="18668267" y="6880112"/>
                </a:cubicBezTo>
                <a:cubicBezTo>
                  <a:pt x="18665984" y="6868461"/>
                  <a:pt x="18672834" y="6857975"/>
                  <a:pt x="18685392" y="6850401"/>
                </a:cubicBezTo>
                <a:cubicBezTo>
                  <a:pt x="18691671" y="6846615"/>
                  <a:pt x="18699376" y="6843557"/>
                  <a:pt x="18708081" y="6841444"/>
                </a:cubicBezTo>
                <a:close/>
                <a:moveTo>
                  <a:pt x="11144354" y="9165922"/>
                </a:moveTo>
                <a:cubicBezTo>
                  <a:pt x="11185899" y="9151850"/>
                  <a:pt x="11218213" y="9161231"/>
                  <a:pt x="11222829" y="9194065"/>
                </a:cubicBezTo>
                <a:cubicBezTo>
                  <a:pt x="11227446" y="9222208"/>
                  <a:pt x="11199749" y="9264422"/>
                  <a:pt x="11158203" y="9278494"/>
                </a:cubicBezTo>
                <a:cubicBezTo>
                  <a:pt x="11116655" y="9292565"/>
                  <a:pt x="11079726" y="9283184"/>
                  <a:pt x="11075109" y="9255041"/>
                </a:cubicBezTo>
                <a:cubicBezTo>
                  <a:pt x="11070493" y="9222208"/>
                  <a:pt x="11102807" y="9184684"/>
                  <a:pt x="11144354" y="9165922"/>
                </a:cubicBezTo>
                <a:close/>
                <a:moveTo>
                  <a:pt x="5342484" y="10949903"/>
                </a:moveTo>
                <a:cubicBezTo>
                  <a:pt x="5353626" y="10945572"/>
                  <a:pt x="5366360" y="10943262"/>
                  <a:pt x="5380251" y="10943262"/>
                </a:cubicBezTo>
                <a:cubicBezTo>
                  <a:pt x="5431185" y="10943262"/>
                  <a:pt x="5482120" y="10970982"/>
                  <a:pt x="5486750" y="11017183"/>
                </a:cubicBezTo>
                <a:cubicBezTo>
                  <a:pt x="5496011" y="11063384"/>
                  <a:pt x="5454337" y="11118825"/>
                  <a:pt x="5403403" y="11123445"/>
                </a:cubicBezTo>
                <a:cubicBezTo>
                  <a:pt x="5352468" y="11132686"/>
                  <a:pt x="5306165" y="11086485"/>
                  <a:pt x="5296904" y="11035664"/>
                </a:cubicBezTo>
                <a:cubicBezTo>
                  <a:pt x="5289958" y="10994083"/>
                  <a:pt x="5309059" y="10962897"/>
                  <a:pt x="5342484" y="10949903"/>
                </a:cubicBezTo>
                <a:close/>
                <a:moveTo>
                  <a:pt x="1067061" y="12259513"/>
                </a:moveTo>
                <a:cubicBezTo>
                  <a:pt x="1099447" y="12250287"/>
                  <a:pt x="1104074" y="12273351"/>
                  <a:pt x="1085567" y="12319478"/>
                </a:cubicBezTo>
                <a:cubicBezTo>
                  <a:pt x="1076314" y="12337927"/>
                  <a:pt x="1062435" y="12365604"/>
                  <a:pt x="1048556" y="12388666"/>
                </a:cubicBezTo>
                <a:cubicBezTo>
                  <a:pt x="1030049" y="12416342"/>
                  <a:pt x="1002290" y="12439405"/>
                  <a:pt x="974531" y="12453243"/>
                </a:cubicBezTo>
                <a:cubicBezTo>
                  <a:pt x="969905" y="12425568"/>
                  <a:pt x="965278" y="12393279"/>
                  <a:pt x="960651" y="12365604"/>
                </a:cubicBezTo>
                <a:cubicBezTo>
                  <a:pt x="974531" y="12333315"/>
                  <a:pt x="997664" y="12310251"/>
                  <a:pt x="1020796" y="12296413"/>
                </a:cubicBezTo>
                <a:cubicBezTo>
                  <a:pt x="1034676" y="12277963"/>
                  <a:pt x="1053183" y="12268738"/>
                  <a:pt x="1067061" y="12259513"/>
                </a:cubicBezTo>
                <a:close/>
                <a:moveTo>
                  <a:pt x="20937588" y="6145790"/>
                </a:moveTo>
                <a:cubicBezTo>
                  <a:pt x="20942204" y="6159691"/>
                  <a:pt x="20919122" y="6233838"/>
                  <a:pt x="20877577" y="6331155"/>
                </a:cubicBezTo>
                <a:cubicBezTo>
                  <a:pt x="20840647" y="6423837"/>
                  <a:pt x="20803717" y="6502618"/>
                  <a:pt x="20794484" y="6497984"/>
                </a:cubicBezTo>
                <a:cubicBezTo>
                  <a:pt x="20785252" y="6493349"/>
                  <a:pt x="20812949" y="6400667"/>
                  <a:pt x="20849880" y="6298715"/>
                </a:cubicBezTo>
                <a:cubicBezTo>
                  <a:pt x="20886809" y="6201398"/>
                  <a:pt x="20928356" y="6131886"/>
                  <a:pt x="20937588" y="6145790"/>
                </a:cubicBezTo>
                <a:close/>
                <a:moveTo>
                  <a:pt x="19395633" y="6619575"/>
                </a:moveTo>
                <a:cubicBezTo>
                  <a:pt x="19403295" y="6617446"/>
                  <a:pt x="19411970" y="6616270"/>
                  <a:pt x="19421223" y="6616270"/>
                </a:cubicBezTo>
                <a:cubicBezTo>
                  <a:pt x="19453609" y="6616271"/>
                  <a:pt x="19485995" y="6639770"/>
                  <a:pt x="19495246" y="6663272"/>
                </a:cubicBezTo>
                <a:cubicBezTo>
                  <a:pt x="19499873" y="6686771"/>
                  <a:pt x="19472115" y="6705572"/>
                  <a:pt x="19439729" y="6705571"/>
                </a:cubicBezTo>
                <a:cubicBezTo>
                  <a:pt x="19402717" y="6705571"/>
                  <a:pt x="19370331" y="6682071"/>
                  <a:pt x="19365705" y="6658570"/>
                </a:cubicBezTo>
                <a:cubicBezTo>
                  <a:pt x="19361078" y="6646820"/>
                  <a:pt x="19365705" y="6636245"/>
                  <a:pt x="19376114" y="6628609"/>
                </a:cubicBezTo>
                <a:cubicBezTo>
                  <a:pt x="19381319" y="6624790"/>
                  <a:pt x="19387970" y="6621705"/>
                  <a:pt x="19395633" y="6619575"/>
                </a:cubicBezTo>
                <a:close/>
                <a:moveTo>
                  <a:pt x="21268763" y="6039869"/>
                </a:moveTo>
                <a:cubicBezTo>
                  <a:pt x="21275116" y="6036552"/>
                  <a:pt x="21279736" y="6035975"/>
                  <a:pt x="21282045" y="6038282"/>
                </a:cubicBezTo>
                <a:cubicBezTo>
                  <a:pt x="21291287" y="6047509"/>
                  <a:pt x="21258946" y="6102873"/>
                  <a:pt x="21212745" y="6172076"/>
                </a:cubicBezTo>
                <a:cubicBezTo>
                  <a:pt x="21161924" y="6245894"/>
                  <a:pt x="21120342" y="6310486"/>
                  <a:pt x="21111103" y="6301258"/>
                </a:cubicBezTo>
                <a:cubicBezTo>
                  <a:pt x="21101862" y="6292030"/>
                  <a:pt x="21134203" y="6213600"/>
                  <a:pt x="21180404" y="6139781"/>
                </a:cubicBezTo>
                <a:cubicBezTo>
                  <a:pt x="21215055" y="6084418"/>
                  <a:pt x="21249706" y="6049817"/>
                  <a:pt x="21268763" y="6039869"/>
                </a:cubicBezTo>
                <a:close/>
                <a:moveTo>
                  <a:pt x="6110538" y="10701543"/>
                </a:moveTo>
                <a:cubicBezTo>
                  <a:pt x="6121057" y="10699717"/>
                  <a:pt x="6150251" y="10699716"/>
                  <a:pt x="6184597" y="10699716"/>
                </a:cubicBezTo>
                <a:cubicBezTo>
                  <a:pt x="6230392" y="10704047"/>
                  <a:pt x="6276187" y="10708375"/>
                  <a:pt x="6276187" y="10712706"/>
                </a:cubicBezTo>
                <a:cubicBezTo>
                  <a:pt x="6280766" y="10717034"/>
                  <a:pt x="6244131" y="10721364"/>
                  <a:pt x="6198336" y="10717035"/>
                </a:cubicBezTo>
                <a:cubicBezTo>
                  <a:pt x="6147962" y="10717034"/>
                  <a:pt x="6106746" y="10708375"/>
                  <a:pt x="6106746" y="10704047"/>
                </a:cubicBezTo>
                <a:cubicBezTo>
                  <a:pt x="6105601" y="10702963"/>
                  <a:pt x="6107032" y="10702151"/>
                  <a:pt x="6110538" y="10701543"/>
                </a:cubicBezTo>
                <a:close/>
                <a:moveTo>
                  <a:pt x="9147237" y="9766917"/>
                </a:moveTo>
                <a:cubicBezTo>
                  <a:pt x="9173778" y="9761220"/>
                  <a:pt x="9192615" y="9767355"/>
                  <a:pt x="9196040" y="9781377"/>
                </a:cubicBezTo>
                <a:cubicBezTo>
                  <a:pt x="9200608" y="9800074"/>
                  <a:pt x="9173207" y="9828118"/>
                  <a:pt x="9136676" y="9842140"/>
                </a:cubicBezTo>
                <a:cubicBezTo>
                  <a:pt x="9100144" y="9860837"/>
                  <a:pt x="9063612" y="9856162"/>
                  <a:pt x="9059046" y="9842140"/>
                </a:cubicBezTo>
                <a:cubicBezTo>
                  <a:pt x="9054479" y="9823444"/>
                  <a:pt x="9081878" y="9795399"/>
                  <a:pt x="9118410" y="9776703"/>
                </a:cubicBezTo>
                <a:cubicBezTo>
                  <a:pt x="9128684" y="9772029"/>
                  <a:pt x="9138388" y="9768816"/>
                  <a:pt x="9147237" y="9766917"/>
                </a:cubicBezTo>
                <a:close/>
                <a:moveTo>
                  <a:pt x="5816382" y="10791044"/>
                </a:moveTo>
                <a:cubicBezTo>
                  <a:pt x="5831397" y="10788677"/>
                  <a:pt x="5853342" y="10788676"/>
                  <a:pt x="5878753" y="10791044"/>
                </a:cubicBezTo>
                <a:cubicBezTo>
                  <a:pt x="5929574" y="10791045"/>
                  <a:pt x="5971155" y="10805251"/>
                  <a:pt x="5975775" y="10819459"/>
                </a:cubicBezTo>
                <a:cubicBezTo>
                  <a:pt x="5980395" y="10833665"/>
                  <a:pt x="5943434" y="10843137"/>
                  <a:pt x="5892613" y="10838401"/>
                </a:cubicBezTo>
                <a:cubicBezTo>
                  <a:pt x="5841792" y="10833666"/>
                  <a:pt x="5800211" y="10819458"/>
                  <a:pt x="5795591" y="10805252"/>
                </a:cubicBezTo>
                <a:cubicBezTo>
                  <a:pt x="5793281" y="10798147"/>
                  <a:pt x="5801366" y="10793412"/>
                  <a:pt x="5816382" y="10791044"/>
                </a:cubicBezTo>
                <a:close/>
                <a:moveTo>
                  <a:pt x="7294166" y="10328599"/>
                </a:moveTo>
                <a:cubicBezTo>
                  <a:pt x="7302920" y="10325990"/>
                  <a:pt x="7312678" y="10323960"/>
                  <a:pt x="7323010" y="10322800"/>
                </a:cubicBezTo>
                <a:cubicBezTo>
                  <a:pt x="7359747" y="10318161"/>
                  <a:pt x="7391892" y="10322801"/>
                  <a:pt x="7396484" y="10341356"/>
                </a:cubicBezTo>
                <a:cubicBezTo>
                  <a:pt x="7401076" y="10355273"/>
                  <a:pt x="7373523" y="10373828"/>
                  <a:pt x="7332194" y="10378468"/>
                </a:cubicBezTo>
                <a:cubicBezTo>
                  <a:pt x="7295458" y="10383107"/>
                  <a:pt x="7258721" y="10378467"/>
                  <a:pt x="7254129" y="10359912"/>
                </a:cubicBezTo>
                <a:cubicBezTo>
                  <a:pt x="7250685" y="10349474"/>
                  <a:pt x="7267905" y="10336427"/>
                  <a:pt x="7294166" y="10328599"/>
                </a:cubicBezTo>
                <a:close/>
                <a:moveTo>
                  <a:pt x="6249869" y="10649130"/>
                </a:moveTo>
                <a:cubicBezTo>
                  <a:pt x="6257246" y="10645933"/>
                  <a:pt x="6284153" y="10644107"/>
                  <a:pt x="6318868" y="10647760"/>
                </a:cubicBezTo>
                <a:cubicBezTo>
                  <a:pt x="6365156" y="10647760"/>
                  <a:pt x="6406816" y="10652631"/>
                  <a:pt x="6411444" y="10657501"/>
                </a:cubicBezTo>
                <a:cubicBezTo>
                  <a:pt x="6416073" y="10662372"/>
                  <a:pt x="6383672" y="10667244"/>
                  <a:pt x="6337383" y="10667244"/>
                </a:cubicBezTo>
                <a:cubicBezTo>
                  <a:pt x="6295724" y="10662373"/>
                  <a:pt x="6254063" y="10657502"/>
                  <a:pt x="6249435" y="10652630"/>
                </a:cubicBezTo>
                <a:cubicBezTo>
                  <a:pt x="6247120" y="10651413"/>
                  <a:pt x="6247410" y="10650196"/>
                  <a:pt x="6249869" y="10649130"/>
                </a:cubicBezTo>
                <a:close/>
                <a:moveTo>
                  <a:pt x="16020179" y="7640322"/>
                </a:moveTo>
                <a:cubicBezTo>
                  <a:pt x="16061447" y="7631045"/>
                  <a:pt x="16098131" y="7654239"/>
                  <a:pt x="16107301" y="7695990"/>
                </a:cubicBezTo>
                <a:cubicBezTo>
                  <a:pt x="16111885" y="7737741"/>
                  <a:pt x="16079790" y="7779491"/>
                  <a:pt x="16038522" y="7784130"/>
                </a:cubicBezTo>
                <a:cubicBezTo>
                  <a:pt x="15997254" y="7793408"/>
                  <a:pt x="15960572" y="7760935"/>
                  <a:pt x="15951401" y="7723824"/>
                </a:cubicBezTo>
                <a:cubicBezTo>
                  <a:pt x="15946814" y="7682073"/>
                  <a:pt x="15978912" y="7644961"/>
                  <a:pt x="16020179" y="7640322"/>
                </a:cubicBezTo>
                <a:close/>
                <a:moveTo>
                  <a:pt x="17458365" y="7195804"/>
                </a:moveTo>
                <a:cubicBezTo>
                  <a:pt x="17467164" y="7193288"/>
                  <a:pt x="17476974" y="7191850"/>
                  <a:pt x="17487360" y="7191850"/>
                </a:cubicBezTo>
                <a:cubicBezTo>
                  <a:pt x="17524289" y="7187250"/>
                  <a:pt x="17561220" y="7205652"/>
                  <a:pt x="17565836" y="7228653"/>
                </a:cubicBezTo>
                <a:cubicBezTo>
                  <a:pt x="17570452" y="7251655"/>
                  <a:pt x="17538139" y="7274656"/>
                  <a:pt x="17496591" y="7279257"/>
                </a:cubicBezTo>
                <a:cubicBezTo>
                  <a:pt x="17459661" y="7279257"/>
                  <a:pt x="17422733" y="7260855"/>
                  <a:pt x="17418117" y="7237853"/>
                </a:cubicBezTo>
                <a:cubicBezTo>
                  <a:pt x="17415809" y="7226352"/>
                  <a:pt x="17422733" y="7214851"/>
                  <a:pt x="17435426" y="7206227"/>
                </a:cubicBezTo>
                <a:cubicBezTo>
                  <a:pt x="17441774" y="7201914"/>
                  <a:pt x="17449564" y="7198319"/>
                  <a:pt x="17458365" y="7195804"/>
                </a:cubicBezTo>
                <a:close/>
                <a:moveTo>
                  <a:pt x="5478326" y="10880101"/>
                </a:moveTo>
                <a:cubicBezTo>
                  <a:pt x="5493461" y="10874858"/>
                  <a:pt x="5515582" y="10872528"/>
                  <a:pt x="5541195" y="10874858"/>
                </a:cubicBezTo>
                <a:cubicBezTo>
                  <a:pt x="5592421" y="10874858"/>
                  <a:pt x="5638990" y="10893500"/>
                  <a:pt x="5648304" y="10912142"/>
                </a:cubicBezTo>
                <a:cubicBezTo>
                  <a:pt x="5652962" y="10935444"/>
                  <a:pt x="5615706" y="10954086"/>
                  <a:pt x="5559822" y="10949426"/>
                </a:cubicBezTo>
                <a:cubicBezTo>
                  <a:pt x="5513253" y="10949426"/>
                  <a:pt x="5462027" y="10921463"/>
                  <a:pt x="5457370" y="10902821"/>
                </a:cubicBezTo>
                <a:cubicBezTo>
                  <a:pt x="5455041" y="10893500"/>
                  <a:pt x="5463191" y="10885344"/>
                  <a:pt x="5478326" y="10880101"/>
                </a:cubicBezTo>
                <a:close/>
                <a:moveTo>
                  <a:pt x="5645756" y="10828164"/>
                </a:moveTo>
                <a:cubicBezTo>
                  <a:pt x="5660687" y="10823474"/>
                  <a:pt x="5682509" y="10821128"/>
                  <a:pt x="5707776" y="10823474"/>
                </a:cubicBezTo>
                <a:cubicBezTo>
                  <a:pt x="5758310" y="10828164"/>
                  <a:pt x="5804250" y="10842235"/>
                  <a:pt x="5813438" y="10860998"/>
                </a:cubicBezTo>
                <a:cubicBezTo>
                  <a:pt x="5818032" y="10875069"/>
                  <a:pt x="5781280" y="10889141"/>
                  <a:pt x="5730746" y="10884450"/>
                </a:cubicBezTo>
                <a:cubicBezTo>
                  <a:pt x="5680212" y="10884450"/>
                  <a:pt x="5634271" y="10865688"/>
                  <a:pt x="5625083" y="10846926"/>
                </a:cubicBezTo>
                <a:cubicBezTo>
                  <a:pt x="5622786" y="10839890"/>
                  <a:pt x="5630826" y="10832855"/>
                  <a:pt x="5645756" y="10828164"/>
                </a:cubicBezTo>
                <a:close/>
                <a:moveTo>
                  <a:pt x="16911961" y="7357199"/>
                </a:moveTo>
                <a:cubicBezTo>
                  <a:pt x="16920805" y="7353574"/>
                  <a:pt x="16930662" y="7351545"/>
                  <a:pt x="16941101" y="7351545"/>
                </a:cubicBezTo>
                <a:cubicBezTo>
                  <a:pt x="16982852" y="7346907"/>
                  <a:pt x="17019962" y="7374740"/>
                  <a:pt x="17024602" y="7407214"/>
                </a:cubicBezTo>
                <a:cubicBezTo>
                  <a:pt x="17029240" y="7444325"/>
                  <a:pt x="16996769" y="7472158"/>
                  <a:pt x="16950379" y="7476797"/>
                </a:cubicBezTo>
                <a:cubicBezTo>
                  <a:pt x="16913267" y="7476797"/>
                  <a:pt x="16876154" y="7453604"/>
                  <a:pt x="16871516" y="7421129"/>
                </a:cubicBezTo>
                <a:cubicBezTo>
                  <a:pt x="16868037" y="7393296"/>
                  <a:pt x="16885432" y="7368072"/>
                  <a:pt x="16911961" y="7357199"/>
                </a:cubicBezTo>
                <a:close/>
                <a:moveTo>
                  <a:pt x="1258769" y="12168242"/>
                </a:moveTo>
                <a:cubicBezTo>
                  <a:pt x="1265211" y="12165346"/>
                  <a:pt x="1270926" y="12163970"/>
                  <a:pt x="1275669" y="12164295"/>
                </a:cubicBezTo>
                <a:cubicBezTo>
                  <a:pt x="1281995" y="12164726"/>
                  <a:pt x="1286595" y="12168180"/>
                  <a:pt x="1288895" y="12175087"/>
                </a:cubicBezTo>
                <a:cubicBezTo>
                  <a:pt x="1293495" y="12207323"/>
                  <a:pt x="1261294" y="12285609"/>
                  <a:pt x="1215290" y="12340870"/>
                </a:cubicBezTo>
                <a:cubicBezTo>
                  <a:pt x="1169288" y="12396131"/>
                  <a:pt x="1127886" y="12409947"/>
                  <a:pt x="1118685" y="12382316"/>
                </a:cubicBezTo>
                <a:cubicBezTo>
                  <a:pt x="1109484" y="12354686"/>
                  <a:pt x="1141686" y="12285609"/>
                  <a:pt x="1187689" y="12230349"/>
                </a:cubicBezTo>
                <a:cubicBezTo>
                  <a:pt x="1213565" y="12199264"/>
                  <a:pt x="1239443" y="12176922"/>
                  <a:pt x="1258769" y="12168242"/>
                </a:cubicBezTo>
                <a:close/>
                <a:moveTo>
                  <a:pt x="8202239" y="10031890"/>
                </a:moveTo>
                <a:cubicBezTo>
                  <a:pt x="8244100" y="10017790"/>
                  <a:pt x="8281308" y="10022490"/>
                  <a:pt x="8285959" y="10041290"/>
                </a:cubicBezTo>
                <a:cubicBezTo>
                  <a:pt x="8285959" y="10060090"/>
                  <a:pt x="8258052" y="10083590"/>
                  <a:pt x="8220845" y="10097691"/>
                </a:cubicBezTo>
                <a:cubicBezTo>
                  <a:pt x="8183636" y="10107091"/>
                  <a:pt x="8146428" y="10102391"/>
                  <a:pt x="8141777" y="10088290"/>
                </a:cubicBezTo>
                <a:cubicBezTo>
                  <a:pt x="8137125" y="10069490"/>
                  <a:pt x="8165032" y="10041290"/>
                  <a:pt x="8202239" y="10031890"/>
                </a:cubicBezTo>
                <a:close/>
                <a:moveTo>
                  <a:pt x="10614131" y="9287894"/>
                </a:moveTo>
                <a:cubicBezTo>
                  <a:pt x="10642613" y="9282491"/>
                  <a:pt x="10664523" y="9289407"/>
                  <a:pt x="10668028" y="9306696"/>
                </a:cubicBezTo>
                <a:cubicBezTo>
                  <a:pt x="10672704" y="9329748"/>
                  <a:pt x="10644658" y="9362020"/>
                  <a:pt x="10607265" y="9380461"/>
                </a:cubicBezTo>
                <a:cubicBezTo>
                  <a:pt x="10565198" y="9403513"/>
                  <a:pt x="10523132" y="9398902"/>
                  <a:pt x="10518457" y="9375851"/>
                </a:cubicBezTo>
                <a:cubicBezTo>
                  <a:pt x="10518457" y="9352799"/>
                  <a:pt x="10546501" y="9315917"/>
                  <a:pt x="10583894" y="9297475"/>
                </a:cubicBezTo>
                <a:cubicBezTo>
                  <a:pt x="10594411" y="9292865"/>
                  <a:pt x="10604636" y="9289695"/>
                  <a:pt x="10614131" y="9287894"/>
                </a:cubicBezTo>
                <a:close/>
                <a:moveTo>
                  <a:pt x="11504259" y="9014086"/>
                </a:moveTo>
                <a:cubicBezTo>
                  <a:pt x="11541188" y="9000310"/>
                  <a:pt x="11578118" y="9018678"/>
                  <a:pt x="11582735" y="9050823"/>
                </a:cubicBezTo>
                <a:cubicBezTo>
                  <a:pt x="11587352" y="9082968"/>
                  <a:pt x="11550421" y="9128888"/>
                  <a:pt x="11508875" y="9142665"/>
                </a:cubicBezTo>
                <a:cubicBezTo>
                  <a:pt x="11471945" y="9151849"/>
                  <a:pt x="11435015" y="9138073"/>
                  <a:pt x="11435015" y="9105928"/>
                </a:cubicBezTo>
                <a:cubicBezTo>
                  <a:pt x="11430399" y="9073784"/>
                  <a:pt x="11462712" y="9032454"/>
                  <a:pt x="11504259" y="9014086"/>
                </a:cubicBezTo>
                <a:close/>
                <a:moveTo>
                  <a:pt x="14744210" y="8014513"/>
                </a:moveTo>
                <a:cubicBezTo>
                  <a:pt x="14785757" y="8009892"/>
                  <a:pt x="14827303" y="8046853"/>
                  <a:pt x="14827301" y="8097674"/>
                </a:cubicBezTo>
                <a:cubicBezTo>
                  <a:pt x="14831918" y="8143875"/>
                  <a:pt x="14804222" y="8185456"/>
                  <a:pt x="14762675" y="8194696"/>
                </a:cubicBezTo>
                <a:cubicBezTo>
                  <a:pt x="14721129" y="8199316"/>
                  <a:pt x="14679583" y="8162356"/>
                  <a:pt x="14674967" y="8111535"/>
                </a:cubicBezTo>
                <a:cubicBezTo>
                  <a:pt x="14674966" y="8060714"/>
                  <a:pt x="14702664" y="8023753"/>
                  <a:pt x="14744210" y="8014513"/>
                </a:cubicBezTo>
                <a:close/>
                <a:moveTo>
                  <a:pt x="18146705" y="6965427"/>
                </a:moveTo>
                <a:cubicBezTo>
                  <a:pt x="18158915" y="6958436"/>
                  <a:pt x="18176356" y="6953777"/>
                  <a:pt x="18194960" y="6953776"/>
                </a:cubicBezTo>
                <a:cubicBezTo>
                  <a:pt x="18232167" y="6949115"/>
                  <a:pt x="18269376" y="6967758"/>
                  <a:pt x="18269377" y="6991061"/>
                </a:cubicBezTo>
                <a:cubicBezTo>
                  <a:pt x="18274026" y="7014362"/>
                  <a:pt x="18246121" y="7033004"/>
                  <a:pt x="18208911" y="7033004"/>
                </a:cubicBezTo>
                <a:cubicBezTo>
                  <a:pt x="18167054" y="7033004"/>
                  <a:pt x="18134496" y="7014363"/>
                  <a:pt x="18129844" y="6991060"/>
                </a:cubicBezTo>
                <a:cubicBezTo>
                  <a:pt x="18127519" y="6981739"/>
                  <a:pt x="18134495" y="6972419"/>
                  <a:pt x="18146705" y="6965427"/>
                </a:cubicBezTo>
                <a:close/>
                <a:moveTo>
                  <a:pt x="7841151" y="10134293"/>
                </a:moveTo>
                <a:cubicBezTo>
                  <a:pt x="7882249" y="10120620"/>
                  <a:pt x="7918782" y="10129735"/>
                  <a:pt x="7923347" y="10147966"/>
                </a:cubicBezTo>
                <a:cubicBezTo>
                  <a:pt x="7923347" y="10166196"/>
                  <a:pt x="7895948" y="10184426"/>
                  <a:pt x="7859417" y="10193541"/>
                </a:cubicBezTo>
                <a:cubicBezTo>
                  <a:pt x="7822885" y="10207214"/>
                  <a:pt x="7786353" y="10198099"/>
                  <a:pt x="7781787" y="10184426"/>
                </a:cubicBezTo>
                <a:cubicBezTo>
                  <a:pt x="7777220" y="10166196"/>
                  <a:pt x="7804619" y="10143408"/>
                  <a:pt x="7841151" y="10134293"/>
                </a:cubicBezTo>
                <a:close/>
                <a:moveTo>
                  <a:pt x="21433354" y="5950579"/>
                </a:moveTo>
                <a:cubicBezTo>
                  <a:pt x="21456657" y="5955233"/>
                  <a:pt x="21465978" y="5964542"/>
                  <a:pt x="21470638" y="5978506"/>
                </a:cubicBezTo>
                <a:cubicBezTo>
                  <a:pt x="21475299" y="5978506"/>
                  <a:pt x="21461317" y="5987815"/>
                  <a:pt x="21447336" y="5997124"/>
                </a:cubicBezTo>
                <a:cubicBezTo>
                  <a:pt x="21396071" y="6025050"/>
                  <a:pt x="21344805" y="6066940"/>
                  <a:pt x="21326164" y="6066940"/>
                </a:cubicBezTo>
                <a:cubicBezTo>
                  <a:pt x="21307523" y="6066941"/>
                  <a:pt x="21335485" y="6015741"/>
                  <a:pt x="21386750" y="5978506"/>
                </a:cubicBezTo>
                <a:cubicBezTo>
                  <a:pt x="21400732" y="5964543"/>
                  <a:pt x="21414713" y="5955233"/>
                  <a:pt x="21433354" y="5950579"/>
                </a:cubicBezTo>
                <a:close/>
                <a:moveTo>
                  <a:pt x="10063990" y="9447054"/>
                </a:moveTo>
                <a:cubicBezTo>
                  <a:pt x="10092254" y="9440172"/>
                  <a:pt x="10113288" y="9444612"/>
                  <a:pt x="10113288" y="9462370"/>
                </a:cubicBezTo>
                <a:cubicBezTo>
                  <a:pt x="10117961" y="9486048"/>
                  <a:pt x="10085242" y="9519198"/>
                  <a:pt x="10043176" y="9538141"/>
                </a:cubicBezTo>
                <a:cubicBezTo>
                  <a:pt x="10005783" y="9552347"/>
                  <a:pt x="9973063" y="9552348"/>
                  <a:pt x="9968389" y="9533405"/>
                </a:cubicBezTo>
                <a:cubicBezTo>
                  <a:pt x="9963716" y="9514462"/>
                  <a:pt x="9996435" y="9476578"/>
                  <a:pt x="10033828" y="9457635"/>
                </a:cubicBezTo>
                <a:cubicBezTo>
                  <a:pt x="10044344" y="9452899"/>
                  <a:pt x="10054569" y="9449347"/>
                  <a:pt x="10063990" y="9447054"/>
                </a:cubicBezTo>
                <a:close/>
                <a:moveTo>
                  <a:pt x="8562146" y="9907110"/>
                </a:moveTo>
                <a:cubicBezTo>
                  <a:pt x="8599354" y="9893310"/>
                  <a:pt x="8636563" y="9893310"/>
                  <a:pt x="8641214" y="9916311"/>
                </a:cubicBezTo>
                <a:cubicBezTo>
                  <a:pt x="8645865" y="9930112"/>
                  <a:pt x="8617959" y="9957714"/>
                  <a:pt x="8580750" y="9971515"/>
                </a:cubicBezTo>
                <a:cubicBezTo>
                  <a:pt x="8543542" y="9985316"/>
                  <a:pt x="8506333" y="9985316"/>
                  <a:pt x="8501682" y="9966914"/>
                </a:cubicBezTo>
                <a:cubicBezTo>
                  <a:pt x="8497031" y="9948513"/>
                  <a:pt x="8524937" y="9920912"/>
                  <a:pt x="8562146" y="9907110"/>
                </a:cubicBezTo>
                <a:close/>
                <a:moveTo>
                  <a:pt x="20655965" y="6186958"/>
                </a:moveTo>
                <a:cubicBezTo>
                  <a:pt x="20659518" y="6183557"/>
                  <a:pt x="20661546" y="6184425"/>
                  <a:pt x="20661547" y="6190213"/>
                </a:cubicBezTo>
                <a:cubicBezTo>
                  <a:pt x="20666186" y="6217990"/>
                  <a:pt x="20638352" y="6319842"/>
                  <a:pt x="20601240" y="6417066"/>
                </a:cubicBezTo>
                <a:cubicBezTo>
                  <a:pt x="20568768" y="6505029"/>
                  <a:pt x="20545573" y="6551325"/>
                  <a:pt x="20540933" y="6528177"/>
                </a:cubicBezTo>
                <a:cubicBezTo>
                  <a:pt x="20536295" y="6505029"/>
                  <a:pt x="20559489" y="6407806"/>
                  <a:pt x="20596601" y="6315213"/>
                </a:cubicBezTo>
                <a:cubicBezTo>
                  <a:pt x="20620955" y="6245768"/>
                  <a:pt x="20645310" y="6197157"/>
                  <a:pt x="20655965" y="6186958"/>
                </a:cubicBezTo>
                <a:close/>
                <a:moveTo>
                  <a:pt x="5937478" y="10711638"/>
                </a:moveTo>
                <a:cubicBezTo>
                  <a:pt x="5948157" y="10707833"/>
                  <a:pt x="5977793" y="10707833"/>
                  <a:pt x="6012660" y="10707833"/>
                </a:cubicBezTo>
                <a:cubicBezTo>
                  <a:pt x="6063798" y="10712343"/>
                  <a:pt x="6105638" y="10716854"/>
                  <a:pt x="6110287" y="10725875"/>
                </a:cubicBezTo>
                <a:cubicBezTo>
                  <a:pt x="6110286" y="10730385"/>
                  <a:pt x="6073096" y="10734894"/>
                  <a:pt x="6026606" y="10730385"/>
                </a:cubicBezTo>
                <a:cubicBezTo>
                  <a:pt x="5980117" y="10730384"/>
                  <a:pt x="5938278" y="10721364"/>
                  <a:pt x="5933628" y="10716855"/>
                </a:cubicBezTo>
                <a:cubicBezTo>
                  <a:pt x="5932467" y="10714599"/>
                  <a:pt x="5933919" y="10712908"/>
                  <a:pt x="5937478" y="10711638"/>
                </a:cubicBezTo>
                <a:close/>
                <a:moveTo>
                  <a:pt x="18862747" y="6735876"/>
                </a:moveTo>
                <a:cubicBezTo>
                  <a:pt x="18870450" y="6733784"/>
                  <a:pt x="18879170" y="6732631"/>
                  <a:pt x="18888472" y="6732630"/>
                </a:cubicBezTo>
                <a:cubicBezTo>
                  <a:pt x="18925681" y="6732631"/>
                  <a:pt x="18962889" y="6751095"/>
                  <a:pt x="18967541" y="6769561"/>
                </a:cubicBezTo>
                <a:cubicBezTo>
                  <a:pt x="18972192" y="6792642"/>
                  <a:pt x="18948937" y="6811108"/>
                  <a:pt x="18911727" y="6811108"/>
                </a:cubicBezTo>
                <a:cubicBezTo>
                  <a:pt x="18874519" y="6811108"/>
                  <a:pt x="18841962" y="6792643"/>
                  <a:pt x="18832659" y="6774178"/>
                </a:cubicBezTo>
                <a:cubicBezTo>
                  <a:pt x="18828009" y="6762636"/>
                  <a:pt x="18832660" y="6752249"/>
                  <a:pt x="18843124" y="6744749"/>
                </a:cubicBezTo>
                <a:cubicBezTo>
                  <a:pt x="18848357" y="6740997"/>
                  <a:pt x="18855043" y="6737968"/>
                  <a:pt x="18862747" y="6735876"/>
                </a:cubicBezTo>
                <a:close/>
                <a:moveTo>
                  <a:pt x="6573048" y="10514463"/>
                </a:moveTo>
                <a:cubicBezTo>
                  <a:pt x="6585592" y="10510517"/>
                  <a:pt x="6603839" y="10507135"/>
                  <a:pt x="6624366" y="10504879"/>
                </a:cubicBezTo>
                <a:cubicBezTo>
                  <a:pt x="6665415" y="10504881"/>
                  <a:pt x="6697347" y="10509391"/>
                  <a:pt x="6706470" y="10522922"/>
                </a:cubicBezTo>
                <a:cubicBezTo>
                  <a:pt x="6711032" y="10531942"/>
                  <a:pt x="6679100" y="10540962"/>
                  <a:pt x="6638051" y="10540960"/>
                </a:cubicBezTo>
                <a:cubicBezTo>
                  <a:pt x="6596996" y="10545470"/>
                  <a:pt x="6560503" y="10536450"/>
                  <a:pt x="6555942" y="10527429"/>
                </a:cubicBezTo>
                <a:cubicBezTo>
                  <a:pt x="6553661" y="10522920"/>
                  <a:pt x="6560503" y="10518410"/>
                  <a:pt x="6573048" y="10514463"/>
                </a:cubicBezTo>
                <a:close/>
                <a:moveTo>
                  <a:pt x="6080864" y="10663830"/>
                </a:moveTo>
                <a:cubicBezTo>
                  <a:pt x="6091496" y="10661831"/>
                  <a:pt x="6121004" y="10661832"/>
                  <a:pt x="6155720" y="10661831"/>
                </a:cubicBezTo>
                <a:cubicBezTo>
                  <a:pt x="6197380" y="10661831"/>
                  <a:pt x="6234410" y="10666566"/>
                  <a:pt x="6243668" y="10671302"/>
                </a:cubicBezTo>
                <a:cubicBezTo>
                  <a:pt x="6248297" y="10676038"/>
                  <a:pt x="6215895" y="10680775"/>
                  <a:pt x="6164978" y="10680774"/>
                </a:cubicBezTo>
                <a:cubicBezTo>
                  <a:pt x="6123319" y="10676038"/>
                  <a:pt x="6077030" y="10671303"/>
                  <a:pt x="6077031" y="10666567"/>
                </a:cubicBezTo>
                <a:cubicBezTo>
                  <a:pt x="6075873" y="10665384"/>
                  <a:pt x="6077320" y="10664495"/>
                  <a:pt x="6080864" y="10663830"/>
                </a:cubicBezTo>
                <a:close/>
                <a:moveTo>
                  <a:pt x="6407952" y="10562094"/>
                </a:moveTo>
                <a:cubicBezTo>
                  <a:pt x="6421869" y="10558615"/>
                  <a:pt x="6441586" y="10556293"/>
                  <a:pt x="6462460" y="10556294"/>
                </a:cubicBezTo>
                <a:cubicBezTo>
                  <a:pt x="6499573" y="10556295"/>
                  <a:pt x="6536689" y="10560931"/>
                  <a:pt x="6541329" y="10570210"/>
                </a:cubicBezTo>
                <a:cubicBezTo>
                  <a:pt x="6545967" y="10579488"/>
                  <a:pt x="6513489" y="10588767"/>
                  <a:pt x="6471738" y="10588767"/>
                </a:cubicBezTo>
                <a:cubicBezTo>
                  <a:pt x="6429987" y="10588768"/>
                  <a:pt x="6392875" y="10584129"/>
                  <a:pt x="6388237" y="10574851"/>
                </a:cubicBezTo>
                <a:cubicBezTo>
                  <a:pt x="6385917" y="10570212"/>
                  <a:pt x="6394035" y="10565573"/>
                  <a:pt x="6407952" y="10562094"/>
                </a:cubicBezTo>
                <a:close/>
                <a:moveTo>
                  <a:pt x="1452767" y="12084252"/>
                </a:moveTo>
                <a:cubicBezTo>
                  <a:pt x="1471322" y="12081352"/>
                  <a:pt x="1485239" y="12095269"/>
                  <a:pt x="1489878" y="12132381"/>
                </a:cubicBezTo>
                <a:cubicBezTo>
                  <a:pt x="1499156" y="12206605"/>
                  <a:pt x="1466683" y="12336496"/>
                  <a:pt x="1420294" y="12392163"/>
                </a:cubicBezTo>
                <a:cubicBezTo>
                  <a:pt x="1369265" y="12447831"/>
                  <a:pt x="1322876" y="12419997"/>
                  <a:pt x="1313598" y="12350412"/>
                </a:cubicBezTo>
                <a:cubicBezTo>
                  <a:pt x="1304321" y="12280829"/>
                  <a:pt x="1336793" y="12197328"/>
                  <a:pt x="1387821" y="12137020"/>
                </a:cubicBezTo>
                <a:cubicBezTo>
                  <a:pt x="1411016" y="12106867"/>
                  <a:pt x="1434210" y="12087152"/>
                  <a:pt x="1452767" y="12084252"/>
                </a:cubicBezTo>
                <a:close/>
                <a:moveTo>
                  <a:pt x="9479084" y="9615078"/>
                </a:moveTo>
                <a:cubicBezTo>
                  <a:pt x="9521150" y="9601056"/>
                  <a:pt x="9553869" y="9601056"/>
                  <a:pt x="9558544" y="9619752"/>
                </a:cubicBezTo>
                <a:cubicBezTo>
                  <a:pt x="9563217" y="9643123"/>
                  <a:pt x="9530498" y="9671167"/>
                  <a:pt x="9493106" y="9689864"/>
                </a:cubicBezTo>
                <a:cubicBezTo>
                  <a:pt x="9455712" y="9703886"/>
                  <a:pt x="9418319" y="9703886"/>
                  <a:pt x="9413645" y="9685189"/>
                </a:cubicBezTo>
                <a:cubicBezTo>
                  <a:pt x="9408972" y="9666493"/>
                  <a:pt x="9441691" y="9633775"/>
                  <a:pt x="9479084" y="9615078"/>
                </a:cubicBezTo>
                <a:close/>
                <a:moveTo>
                  <a:pt x="6743668" y="10448562"/>
                </a:moveTo>
                <a:cubicBezTo>
                  <a:pt x="6756296" y="10443385"/>
                  <a:pt x="6774665" y="10439935"/>
                  <a:pt x="6795329" y="10439935"/>
                </a:cubicBezTo>
                <a:cubicBezTo>
                  <a:pt x="6832066" y="10439935"/>
                  <a:pt x="6864210" y="10449136"/>
                  <a:pt x="6868802" y="10458338"/>
                </a:cubicBezTo>
                <a:cubicBezTo>
                  <a:pt x="6873394" y="10472138"/>
                  <a:pt x="6845842" y="10485939"/>
                  <a:pt x="6804513" y="10485940"/>
                </a:cubicBezTo>
                <a:cubicBezTo>
                  <a:pt x="6763184" y="10485939"/>
                  <a:pt x="6726448" y="10481339"/>
                  <a:pt x="6726447" y="10467538"/>
                </a:cubicBezTo>
                <a:cubicBezTo>
                  <a:pt x="6724152" y="10460637"/>
                  <a:pt x="6731040" y="10453737"/>
                  <a:pt x="6743668" y="10448562"/>
                </a:cubicBezTo>
                <a:close/>
                <a:moveTo>
                  <a:pt x="19569420" y="6497203"/>
                </a:moveTo>
                <a:cubicBezTo>
                  <a:pt x="19606223" y="6497203"/>
                  <a:pt x="19643025" y="6515434"/>
                  <a:pt x="19647626" y="6542780"/>
                </a:cubicBezTo>
                <a:cubicBezTo>
                  <a:pt x="19656826" y="6565568"/>
                  <a:pt x="19633824" y="6583797"/>
                  <a:pt x="19601622" y="6583797"/>
                </a:cubicBezTo>
                <a:cubicBezTo>
                  <a:pt x="19564819" y="6583797"/>
                  <a:pt x="19532617" y="6565567"/>
                  <a:pt x="19523416" y="6542780"/>
                </a:cubicBezTo>
                <a:cubicBezTo>
                  <a:pt x="19518816" y="6519991"/>
                  <a:pt x="19537218" y="6501761"/>
                  <a:pt x="19569420" y="6497203"/>
                </a:cubicBezTo>
                <a:close/>
                <a:moveTo>
                  <a:pt x="6238541" y="10597055"/>
                </a:moveTo>
                <a:cubicBezTo>
                  <a:pt x="6251940" y="10593954"/>
                  <a:pt x="6271748" y="10591474"/>
                  <a:pt x="6295049" y="10591474"/>
                </a:cubicBezTo>
                <a:cubicBezTo>
                  <a:pt x="6336994" y="10591473"/>
                  <a:pt x="6374277" y="10601396"/>
                  <a:pt x="6378937" y="10606357"/>
                </a:cubicBezTo>
                <a:cubicBezTo>
                  <a:pt x="6383598" y="10611318"/>
                  <a:pt x="6346314" y="10621241"/>
                  <a:pt x="6304371" y="10621242"/>
                </a:cubicBezTo>
                <a:cubicBezTo>
                  <a:pt x="6257765" y="10621243"/>
                  <a:pt x="6220482" y="10611320"/>
                  <a:pt x="6220482" y="10606358"/>
                </a:cubicBezTo>
                <a:cubicBezTo>
                  <a:pt x="6218152" y="10603878"/>
                  <a:pt x="6225142" y="10600156"/>
                  <a:pt x="6238541" y="10597055"/>
                </a:cubicBezTo>
                <a:close/>
                <a:moveTo>
                  <a:pt x="11861458" y="8865458"/>
                </a:moveTo>
                <a:cubicBezTo>
                  <a:pt x="11898388" y="8851476"/>
                  <a:pt x="11935318" y="8870118"/>
                  <a:pt x="11939934" y="8907401"/>
                </a:cubicBezTo>
                <a:cubicBezTo>
                  <a:pt x="11944550" y="8944685"/>
                  <a:pt x="11912237" y="8995950"/>
                  <a:pt x="11870691" y="9005271"/>
                </a:cubicBezTo>
                <a:cubicBezTo>
                  <a:pt x="11833761" y="9019252"/>
                  <a:pt x="11796831" y="9000610"/>
                  <a:pt x="11792215" y="8967987"/>
                </a:cubicBezTo>
                <a:cubicBezTo>
                  <a:pt x="11787599" y="8926043"/>
                  <a:pt x="11819913" y="8884099"/>
                  <a:pt x="11861458" y="8865458"/>
                </a:cubicBezTo>
                <a:close/>
                <a:moveTo>
                  <a:pt x="7484374" y="10209123"/>
                </a:moveTo>
                <a:cubicBezTo>
                  <a:pt x="7521582" y="10204507"/>
                  <a:pt x="7558791" y="10213740"/>
                  <a:pt x="7558790" y="10232205"/>
                </a:cubicBezTo>
                <a:cubicBezTo>
                  <a:pt x="7563442" y="10246054"/>
                  <a:pt x="7535534" y="10269135"/>
                  <a:pt x="7498327" y="10273751"/>
                </a:cubicBezTo>
                <a:cubicBezTo>
                  <a:pt x="7461119" y="10282984"/>
                  <a:pt x="7423910" y="10273752"/>
                  <a:pt x="7419259" y="10259902"/>
                </a:cubicBezTo>
                <a:cubicBezTo>
                  <a:pt x="7414608" y="10241437"/>
                  <a:pt x="7442514" y="10218356"/>
                  <a:pt x="7484374" y="10209123"/>
                </a:cubicBezTo>
                <a:close/>
                <a:moveTo>
                  <a:pt x="8951667" y="9753459"/>
                </a:moveTo>
                <a:cubicBezTo>
                  <a:pt x="8977908" y="9747981"/>
                  <a:pt x="8999595" y="9754992"/>
                  <a:pt x="9003065" y="9772520"/>
                </a:cubicBezTo>
                <a:cubicBezTo>
                  <a:pt x="9003065" y="9791217"/>
                  <a:pt x="8975306" y="9819261"/>
                  <a:pt x="8938293" y="9833283"/>
                </a:cubicBezTo>
                <a:cubicBezTo>
                  <a:pt x="8901281" y="9847306"/>
                  <a:pt x="8868896" y="9847306"/>
                  <a:pt x="8864269" y="9828609"/>
                </a:cubicBezTo>
                <a:cubicBezTo>
                  <a:pt x="8859643" y="9809913"/>
                  <a:pt x="8887402" y="9781868"/>
                  <a:pt x="8924414" y="9763172"/>
                </a:cubicBezTo>
                <a:cubicBezTo>
                  <a:pt x="8933668" y="9758498"/>
                  <a:pt x="8942920" y="9755285"/>
                  <a:pt x="8951667" y="9753459"/>
                </a:cubicBezTo>
                <a:close/>
                <a:moveTo>
                  <a:pt x="15645670" y="7694487"/>
                </a:moveTo>
                <a:cubicBezTo>
                  <a:pt x="15687420" y="7685166"/>
                  <a:pt x="15724534" y="7713128"/>
                  <a:pt x="15733810" y="7755073"/>
                </a:cubicBezTo>
                <a:cubicBezTo>
                  <a:pt x="15738450" y="7792356"/>
                  <a:pt x="15710615" y="7834301"/>
                  <a:pt x="15668866" y="7843621"/>
                </a:cubicBezTo>
                <a:cubicBezTo>
                  <a:pt x="15627114" y="7852942"/>
                  <a:pt x="15585365" y="7820319"/>
                  <a:pt x="15580725" y="7778374"/>
                </a:cubicBezTo>
                <a:cubicBezTo>
                  <a:pt x="15576087" y="7736431"/>
                  <a:pt x="15603919" y="7699147"/>
                  <a:pt x="15645670" y="7694487"/>
                </a:cubicBezTo>
                <a:close/>
                <a:moveTo>
                  <a:pt x="17620053" y="7082144"/>
                </a:moveTo>
                <a:cubicBezTo>
                  <a:pt x="17628525" y="7079475"/>
                  <a:pt x="17638166" y="7077455"/>
                  <a:pt x="17648684" y="7076302"/>
                </a:cubicBezTo>
                <a:cubicBezTo>
                  <a:pt x="17690750" y="7076301"/>
                  <a:pt x="17732818" y="7090151"/>
                  <a:pt x="17732819" y="7113231"/>
                </a:cubicBezTo>
                <a:cubicBezTo>
                  <a:pt x="17732816" y="7136313"/>
                  <a:pt x="17704771" y="7154778"/>
                  <a:pt x="17662706" y="7154779"/>
                </a:cubicBezTo>
                <a:cubicBezTo>
                  <a:pt x="17625312" y="7154778"/>
                  <a:pt x="17587920" y="7140929"/>
                  <a:pt x="17583246" y="7117849"/>
                </a:cubicBezTo>
                <a:cubicBezTo>
                  <a:pt x="17579741" y="7104000"/>
                  <a:pt x="17594640" y="7090150"/>
                  <a:pt x="17620053" y="7082144"/>
                </a:cubicBezTo>
                <a:close/>
                <a:moveTo>
                  <a:pt x="5771674" y="10724017"/>
                </a:moveTo>
                <a:cubicBezTo>
                  <a:pt x="5781162" y="10718910"/>
                  <a:pt x="5808764" y="10717134"/>
                  <a:pt x="5846716" y="10720686"/>
                </a:cubicBezTo>
                <a:cubicBezTo>
                  <a:pt x="5892719" y="10725422"/>
                  <a:pt x="5938722" y="10734894"/>
                  <a:pt x="5943323" y="10739629"/>
                </a:cubicBezTo>
                <a:cubicBezTo>
                  <a:pt x="5947923" y="10749100"/>
                  <a:pt x="5911120" y="10753837"/>
                  <a:pt x="5860517" y="10749100"/>
                </a:cubicBezTo>
                <a:cubicBezTo>
                  <a:pt x="5814514" y="10744364"/>
                  <a:pt x="5773111" y="10734893"/>
                  <a:pt x="5768511" y="10730158"/>
                </a:cubicBezTo>
                <a:cubicBezTo>
                  <a:pt x="5767361" y="10727790"/>
                  <a:pt x="5768511" y="10725719"/>
                  <a:pt x="5771674" y="10724017"/>
                </a:cubicBezTo>
                <a:close/>
                <a:moveTo>
                  <a:pt x="5013839" y="10953313"/>
                </a:moveTo>
                <a:cubicBezTo>
                  <a:pt x="5065253" y="10948673"/>
                  <a:pt x="5116669" y="10990424"/>
                  <a:pt x="5121343" y="11055370"/>
                </a:cubicBezTo>
                <a:cubicBezTo>
                  <a:pt x="5130691" y="11120315"/>
                  <a:pt x="5093298" y="11189900"/>
                  <a:pt x="5037209" y="11199178"/>
                </a:cubicBezTo>
                <a:cubicBezTo>
                  <a:pt x="4985794" y="11208456"/>
                  <a:pt x="4934378" y="11148149"/>
                  <a:pt x="4929704" y="11073926"/>
                </a:cubicBezTo>
                <a:cubicBezTo>
                  <a:pt x="4925030" y="11004341"/>
                  <a:pt x="4962423" y="10957952"/>
                  <a:pt x="5013839" y="10953313"/>
                </a:cubicBezTo>
                <a:close/>
                <a:moveTo>
                  <a:pt x="2854351" y="11615786"/>
                </a:moveTo>
                <a:cubicBezTo>
                  <a:pt x="2905286" y="11592717"/>
                  <a:pt x="2960852" y="11708064"/>
                  <a:pt x="2970112" y="11869552"/>
                </a:cubicBezTo>
                <a:cubicBezTo>
                  <a:pt x="2979373" y="12035654"/>
                  <a:pt x="2946961" y="12183300"/>
                  <a:pt x="2896025" y="12210984"/>
                </a:cubicBezTo>
                <a:cubicBezTo>
                  <a:pt x="2840460" y="12234053"/>
                  <a:pt x="2794156" y="12127932"/>
                  <a:pt x="2784895" y="11952604"/>
                </a:cubicBezTo>
                <a:cubicBezTo>
                  <a:pt x="2771004" y="11795729"/>
                  <a:pt x="2808047" y="11638855"/>
                  <a:pt x="2854351" y="11615786"/>
                </a:cubicBezTo>
                <a:close/>
                <a:moveTo>
                  <a:pt x="6929156" y="10361770"/>
                </a:moveTo>
                <a:cubicBezTo>
                  <a:pt x="6937883" y="10359195"/>
                  <a:pt x="6947693" y="10357191"/>
                  <a:pt x="6958079" y="10356045"/>
                </a:cubicBezTo>
                <a:cubicBezTo>
                  <a:pt x="6995009" y="10356045"/>
                  <a:pt x="7027323" y="10365204"/>
                  <a:pt x="7031939" y="10378943"/>
                </a:cubicBezTo>
                <a:cubicBezTo>
                  <a:pt x="7041172" y="10397261"/>
                  <a:pt x="7008858" y="10410999"/>
                  <a:pt x="6971928" y="10410998"/>
                </a:cubicBezTo>
                <a:cubicBezTo>
                  <a:pt x="6934998" y="10415579"/>
                  <a:pt x="6898068" y="10406419"/>
                  <a:pt x="6893452" y="10392681"/>
                </a:cubicBezTo>
                <a:cubicBezTo>
                  <a:pt x="6886528" y="10382378"/>
                  <a:pt x="6902973" y="10369499"/>
                  <a:pt x="6929156" y="10361770"/>
                </a:cubicBezTo>
                <a:close/>
                <a:moveTo>
                  <a:pt x="18334029" y="6852131"/>
                </a:moveTo>
                <a:cubicBezTo>
                  <a:pt x="18342415" y="6850134"/>
                  <a:pt x="18351957" y="6848992"/>
                  <a:pt x="18362367" y="6848992"/>
                </a:cubicBezTo>
                <a:cubicBezTo>
                  <a:pt x="18399378" y="6848992"/>
                  <a:pt x="18431765" y="6862692"/>
                  <a:pt x="18436390" y="6885525"/>
                </a:cubicBezTo>
                <a:cubicBezTo>
                  <a:pt x="18436392" y="6903789"/>
                  <a:pt x="18413258" y="6922056"/>
                  <a:pt x="18376246" y="6922055"/>
                </a:cubicBezTo>
                <a:cubicBezTo>
                  <a:pt x="18339235" y="6922056"/>
                  <a:pt x="18302223" y="6908356"/>
                  <a:pt x="18297595" y="6885524"/>
                </a:cubicBezTo>
                <a:cubicBezTo>
                  <a:pt x="18295282" y="6876391"/>
                  <a:pt x="18301066" y="6867257"/>
                  <a:pt x="18312631" y="6860408"/>
                </a:cubicBezTo>
                <a:cubicBezTo>
                  <a:pt x="18318415" y="6856983"/>
                  <a:pt x="18325644" y="6854129"/>
                  <a:pt x="18334029" y="6852131"/>
                </a:cubicBezTo>
                <a:close/>
                <a:moveTo>
                  <a:pt x="10945379" y="9124509"/>
                </a:moveTo>
                <a:cubicBezTo>
                  <a:pt x="10987641" y="9105846"/>
                  <a:pt x="11020512" y="9115178"/>
                  <a:pt x="11025208" y="9143172"/>
                </a:cubicBezTo>
                <a:cubicBezTo>
                  <a:pt x="11029903" y="9171165"/>
                  <a:pt x="11001729" y="9208490"/>
                  <a:pt x="10959466" y="9227152"/>
                </a:cubicBezTo>
                <a:cubicBezTo>
                  <a:pt x="10921899" y="9241150"/>
                  <a:pt x="10884332" y="9236484"/>
                  <a:pt x="10879636" y="9213156"/>
                </a:cubicBezTo>
                <a:cubicBezTo>
                  <a:pt x="10870245" y="9185162"/>
                  <a:pt x="10903116" y="9143171"/>
                  <a:pt x="10945379" y="9124509"/>
                </a:cubicBezTo>
                <a:close/>
                <a:moveTo>
                  <a:pt x="5913090" y="10671947"/>
                </a:moveTo>
                <a:cubicBezTo>
                  <a:pt x="5924322" y="10669950"/>
                  <a:pt x="5951103" y="10669950"/>
                  <a:pt x="5985661" y="10669949"/>
                </a:cubicBezTo>
                <a:cubicBezTo>
                  <a:pt x="6031737" y="10674686"/>
                  <a:pt x="6073206" y="10679421"/>
                  <a:pt x="6073206" y="10684157"/>
                </a:cubicBezTo>
                <a:cubicBezTo>
                  <a:pt x="6077814" y="10688892"/>
                  <a:pt x="6040952" y="10688892"/>
                  <a:pt x="5999484" y="10688892"/>
                </a:cubicBezTo>
                <a:cubicBezTo>
                  <a:pt x="5953407" y="10684157"/>
                  <a:pt x="5911938" y="10679420"/>
                  <a:pt x="5907331" y="10674685"/>
                </a:cubicBezTo>
                <a:cubicBezTo>
                  <a:pt x="5907331" y="10673502"/>
                  <a:pt x="5909347" y="10672614"/>
                  <a:pt x="5913090" y="10671947"/>
                </a:cubicBezTo>
                <a:close/>
                <a:moveTo>
                  <a:pt x="6056477" y="10626376"/>
                </a:moveTo>
                <a:cubicBezTo>
                  <a:pt x="6067567" y="10623523"/>
                  <a:pt x="6093662" y="10621239"/>
                  <a:pt x="6124975" y="10621240"/>
                </a:cubicBezTo>
                <a:cubicBezTo>
                  <a:pt x="6166725" y="10621240"/>
                  <a:pt x="6203837" y="10625298"/>
                  <a:pt x="6208476" y="10629358"/>
                </a:cubicBezTo>
                <a:cubicBezTo>
                  <a:pt x="6213115" y="10637476"/>
                  <a:pt x="6180643" y="10637475"/>
                  <a:pt x="6138891" y="10637476"/>
                </a:cubicBezTo>
                <a:cubicBezTo>
                  <a:pt x="6097141" y="10637476"/>
                  <a:pt x="6050751" y="10633416"/>
                  <a:pt x="6050751" y="10629357"/>
                </a:cubicBezTo>
                <a:cubicBezTo>
                  <a:pt x="6050751" y="10628343"/>
                  <a:pt x="6052781" y="10627328"/>
                  <a:pt x="6056477" y="10626376"/>
                </a:cubicBezTo>
                <a:close/>
                <a:moveTo>
                  <a:pt x="21193263" y="5969603"/>
                </a:moveTo>
                <a:cubicBezTo>
                  <a:pt x="21199488" y="5966363"/>
                  <a:pt x="21204068" y="5966361"/>
                  <a:pt x="21206358" y="5969818"/>
                </a:cubicBezTo>
                <a:cubicBezTo>
                  <a:pt x="21215516" y="5983645"/>
                  <a:pt x="21183460" y="6034341"/>
                  <a:pt x="21142245" y="6108081"/>
                </a:cubicBezTo>
                <a:cubicBezTo>
                  <a:pt x="21096449" y="6186431"/>
                  <a:pt x="21050656" y="6250953"/>
                  <a:pt x="21046075" y="6241735"/>
                </a:cubicBezTo>
                <a:cubicBezTo>
                  <a:pt x="21036917" y="6232517"/>
                  <a:pt x="21064394" y="6154170"/>
                  <a:pt x="21110188" y="6080429"/>
                </a:cubicBezTo>
                <a:cubicBezTo>
                  <a:pt x="21141100" y="6018210"/>
                  <a:pt x="21174587" y="5979324"/>
                  <a:pt x="21193263" y="5969603"/>
                </a:cubicBezTo>
                <a:close/>
                <a:moveTo>
                  <a:pt x="16557934" y="7394044"/>
                </a:moveTo>
                <a:cubicBezTo>
                  <a:pt x="16599879" y="7384792"/>
                  <a:pt x="16641822" y="7412551"/>
                  <a:pt x="16646482" y="7444936"/>
                </a:cubicBezTo>
                <a:cubicBezTo>
                  <a:pt x="16655804" y="7481948"/>
                  <a:pt x="16623181" y="7514334"/>
                  <a:pt x="16581238" y="7523588"/>
                </a:cubicBezTo>
                <a:cubicBezTo>
                  <a:pt x="16539292" y="7528213"/>
                  <a:pt x="16506669" y="7505081"/>
                  <a:pt x="16497350" y="7472695"/>
                </a:cubicBezTo>
                <a:cubicBezTo>
                  <a:pt x="16488027" y="7435683"/>
                  <a:pt x="16515990" y="7403297"/>
                  <a:pt x="16557934" y="7394044"/>
                </a:cubicBezTo>
                <a:close/>
                <a:moveTo>
                  <a:pt x="12218658" y="8722002"/>
                </a:moveTo>
                <a:cubicBezTo>
                  <a:pt x="12255589" y="8708055"/>
                  <a:pt x="12292518" y="8731300"/>
                  <a:pt x="12297135" y="8768491"/>
                </a:cubicBezTo>
                <a:cubicBezTo>
                  <a:pt x="12301752" y="8810331"/>
                  <a:pt x="12274054" y="8861469"/>
                  <a:pt x="12232507" y="8875416"/>
                </a:cubicBezTo>
                <a:cubicBezTo>
                  <a:pt x="12190961" y="8889362"/>
                  <a:pt x="12154031" y="8866118"/>
                  <a:pt x="12149415" y="8828926"/>
                </a:cubicBezTo>
                <a:cubicBezTo>
                  <a:pt x="12144799" y="8787086"/>
                  <a:pt x="12177112" y="8740598"/>
                  <a:pt x="12218658" y="8722002"/>
                </a:cubicBezTo>
                <a:close/>
                <a:moveTo>
                  <a:pt x="14349320" y="8063247"/>
                </a:moveTo>
                <a:cubicBezTo>
                  <a:pt x="14358164" y="8058068"/>
                  <a:pt x="14368021" y="8055151"/>
                  <a:pt x="14378459" y="8055151"/>
                </a:cubicBezTo>
                <a:cubicBezTo>
                  <a:pt x="14415571" y="8050483"/>
                  <a:pt x="14457321" y="8087827"/>
                  <a:pt x="14461961" y="8134506"/>
                </a:cubicBezTo>
                <a:cubicBezTo>
                  <a:pt x="14466601" y="8185854"/>
                  <a:pt x="14434127" y="8232534"/>
                  <a:pt x="14392376" y="8232534"/>
                </a:cubicBezTo>
                <a:cubicBezTo>
                  <a:pt x="14355264" y="8237202"/>
                  <a:pt x="14313514" y="8199858"/>
                  <a:pt x="14308874" y="8153178"/>
                </a:cubicBezTo>
                <a:cubicBezTo>
                  <a:pt x="14305395" y="8114667"/>
                  <a:pt x="14322792" y="8078782"/>
                  <a:pt x="14349320" y="8063247"/>
                </a:cubicBezTo>
                <a:close/>
                <a:moveTo>
                  <a:pt x="19045865" y="6616271"/>
                </a:moveTo>
                <a:cubicBezTo>
                  <a:pt x="19082878" y="6616271"/>
                  <a:pt x="19115263" y="6634913"/>
                  <a:pt x="19124516" y="6653555"/>
                </a:cubicBezTo>
                <a:cubicBezTo>
                  <a:pt x="19129142" y="6676857"/>
                  <a:pt x="19106010" y="6695499"/>
                  <a:pt x="19068999" y="6700159"/>
                </a:cubicBezTo>
                <a:cubicBezTo>
                  <a:pt x="19036613" y="6700159"/>
                  <a:pt x="18999600" y="6681519"/>
                  <a:pt x="18994974" y="6658216"/>
                </a:cubicBezTo>
                <a:cubicBezTo>
                  <a:pt x="18985720" y="6639574"/>
                  <a:pt x="19013480" y="6620931"/>
                  <a:pt x="19045865" y="6616271"/>
                </a:cubicBezTo>
                <a:close/>
                <a:moveTo>
                  <a:pt x="9862414" y="9438736"/>
                </a:moveTo>
                <a:cubicBezTo>
                  <a:pt x="9888314" y="9432018"/>
                  <a:pt x="9909719" y="9436352"/>
                  <a:pt x="9913145" y="9453688"/>
                </a:cubicBezTo>
                <a:cubicBezTo>
                  <a:pt x="9917711" y="9476802"/>
                  <a:pt x="9890311" y="9504539"/>
                  <a:pt x="9853781" y="9523031"/>
                </a:cubicBezTo>
                <a:cubicBezTo>
                  <a:pt x="9817249" y="9541522"/>
                  <a:pt x="9776151" y="9541522"/>
                  <a:pt x="9776150" y="9518408"/>
                </a:cubicBezTo>
                <a:cubicBezTo>
                  <a:pt x="9771584" y="9499916"/>
                  <a:pt x="9798982" y="9467556"/>
                  <a:pt x="9835515" y="9449065"/>
                </a:cubicBezTo>
                <a:cubicBezTo>
                  <a:pt x="9844648" y="9444442"/>
                  <a:pt x="9853780" y="9440975"/>
                  <a:pt x="9862414" y="9438736"/>
                </a:cubicBezTo>
                <a:close/>
                <a:moveTo>
                  <a:pt x="17081463" y="7217524"/>
                </a:moveTo>
                <a:cubicBezTo>
                  <a:pt x="17090912" y="7214987"/>
                  <a:pt x="17101587" y="7213537"/>
                  <a:pt x="17113128" y="7213538"/>
                </a:cubicBezTo>
                <a:cubicBezTo>
                  <a:pt x="17150057" y="7208898"/>
                  <a:pt x="17182371" y="7227454"/>
                  <a:pt x="17186987" y="7250649"/>
                </a:cubicBezTo>
                <a:cubicBezTo>
                  <a:pt x="17191603" y="7273844"/>
                  <a:pt x="17163906" y="7297038"/>
                  <a:pt x="17126976" y="7301677"/>
                </a:cubicBezTo>
                <a:cubicBezTo>
                  <a:pt x="17085431" y="7306316"/>
                  <a:pt x="17043885" y="7283122"/>
                  <a:pt x="17039268" y="7259927"/>
                </a:cubicBezTo>
                <a:cubicBezTo>
                  <a:pt x="17035807" y="7242530"/>
                  <a:pt x="17053117" y="7225134"/>
                  <a:pt x="17081463" y="7217524"/>
                </a:cubicBezTo>
                <a:close/>
                <a:moveTo>
                  <a:pt x="10412973" y="9268178"/>
                </a:moveTo>
                <a:cubicBezTo>
                  <a:pt x="10440310" y="9261523"/>
                  <a:pt x="10464419" y="9265817"/>
                  <a:pt x="10467863" y="9282990"/>
                </a:cubicBezTo>
                <a:cubicBezTo>
                  <a:pt x="10472455" y="9305888"/>
                  <a:pt x="10444902" y="9337944"/>
                  <a:pt x="10408165" y="9360841"/>
                </a:cubicBezTo>
                <a:cubicBezTo>
                  <a:pt x="10366837" y="9379159"/>
                  <a:pt x="10334692" y="9379160"/>
                  <a:pt x="10330100" y="9356262"/>
                </a:cubicBezTo>
                <a:cubicBezTo>
                  <a:pt x="10320915" y="9337944"/>
                  <a:pt x="10348469" y="9301308"/>
                  <a:pt x="10385205" y="9278411"/>
                </a:cubicBezTo>
                <a:cubicBezTo>
                  <a:pt x="10394390" y="9273831"/>
                  <a:pt x="10403861" y="9270396"/>
                  <a:pt x="10412973" y="9268178"/>
                </a:cubicBezTo>
                <a:close/>
                <a:moveTo>
                  <a:pt x="5601947" y="10743088"/>
                </a:moveTo>
                <a:cubicBezTo>
                  <a:pt x="5605556" y="10741359"/>
                  <a:pt x="5611331" y="10740006"/>
                  <a:pt x="5618839" y="10739104"/>
                </a:cubicBezTo>
                <a:cubicBezTo>
                  <a:pt x="5633854" y="10737300"/>
                  <a:pt x="5655800" y="10737300"/>
                  <a:pt x="5681210" y="10739706"/>
                </a:cubicBezTo>
                <a:cubicBezTo>
                  <a:pt x="5732031" y="10739706"/>
                  <a:pt x="5773612" y="10754138"/>
                  <a:pt x="5778232" y="10763759"/>
                </a:cubicBezTo>
                <a:cubicBezTo>
                  <a:pt x="5782853" y="10773381"/>
                  <a:pt x="5745892" y="10778192"/>
                  <a:pt x="5690451" y="10778192"/>
                </a:cubicBezTo>
                <a:cubicBezTo>
                  <a:pt x="5644250" y="10773381"/>
                  <a:pt x="5602669" y="10758949"/>
                  <a:pt x="5598049" y="10749327"/>
                </a:cubicBezTo>
                <a:cubicBezTo>
                  <a:pt x="5596893" y="10746922"/>
                  <a:pt x="5598337" y="10744817"/>
                  <a:pt x="5601947" y="10743088"/>
                </a:cubicBezTo>
                <a:close/>
                <a:moveTo>
                  <a:pt x="9308762" y="9596495"/>
                </a:moveTo>
                <a:cubicBezTo>
                  <a:pt x="9336739" y="9590760"/>
                  <a:pt x="9357558" y="9596937"/>
                  <a:pt x="9357558" y="9611056"/>
                </a:cubicBezTo>
                <a:cubicBezTo>
                  <a:pt x="9357557" y="9634586"/>
                  <a:pt x="9329799" y="9662824"/>
                  <a:pt x="9292787" y="9681648"/>
                </a:cubicBezTo>
                <a:cubicBezTo>
                  <a:pt x="9255774" y="9695767"/>
                  <a:pt x="9223390" y="9695767"/>
                  <a:pt x="9218762" y="9672235"/>
                </a:cubicBezTo>
                <a:cubicBezTo>
                  <a:pt x="9214136" y="9653411"/>
                  <a:pt x="9241896" y="9625174"/>
                  <a:pt x="9278908" y="9606349"/>
                </a:cubicBezTo>
                <a:cubicBezTo>
                  <a:pt x="9289317" y="9601642"/>
                  <a:pt x="9299437" y="9598407"/>
                  <a:pt x="9308762" y="9596495"/>
                </a:cubicBezTo>
                <a:close/>
                <a:moveTo>
                  <a:pt x="20388700" y="6186974"/>
                </a:moveTo>
                <a:cubicBezTo>
                  <a:pt x="20391846" y="6185235"/>
                  <a:pt x="20393603" y="6186394"/>
                  <a:pt x="20393603" y="6191033"/>
                </a:cubicBezTo>
                <a:cubicBezTo>
                  <a:pt x="20398286" y="6209589"/>
                  <a:pt x="20374869" y="6279173"/>
                  <a:pt x="20342083" y="6339479"/>
                </a:cubicBezTo>
                <a:cubicBezTo>
                  <a:pt x="20309298" y="6404426"/>
                  <a:pt x="20281195" y="6432260"/>
                  <a:pt x="20276513" y="6404425"/>
                </a:cubicBezTo>
                <a:cubicBezTo>
                  <a:pt x="20276513" y="6381230"/>
                  <a:pt x="20299931" y="6320923"/>
                  <a:pt x="20332716" y="6265256"/>
                </a:cubicBezTo>
                <a:cubicBezTo>
                  <a:pt x="20357305" y="6223505"/>
                  <a:pt x="20379259" y="6192192"/>
                  <a:pt x="20388700" y="6186974"/>
                </a:cubicBezTo>
                <a:close/>
                <a:moveTo>
                  <a:pt x="12573518" y="8583906"/>
                </a:moveTo>
                <a:cubicBezTo>
                  <a:pt x="12610629" y="8570046"/>
                  <a:pt x="12647740" y="8593146"/>
                  <a:pt x="12657018" y="8634727"/>
                </a:cubicBezTo>
                <a:cubicBezTo>
                  <a:pt x="12661657" y="8680928"/>
                  <a:pt x="12629184" y="8731749"/>
                  <a:pt x="12587435" y="8745609"/>
                </a:cubicBezTo>
                <a:cubicBezTo>
                  <a:pt x="12550322" y="8759470"/>
                  <a:pt x="12513210" y="8736370"/>
                  <a:pt x="12508571" y="8694788"/>
                </a:cubicBezTo>
                <a:cubicBezTo>
                  <a:pt x="12499293" y="8648587"/>
                  <a:pt x="12531766" y="8602387"/>
                  <a:pt x="12573518" y="8583906"/>
                </a:cubicBezTo>
                <a:close/>
                <a:moveTo>
                  <a:pt x="5884506" y="10640838"/>
                </a:moveTo>
                <a:cubicBezTo>
                  <a:pt x="5891849" y="10637731"/>
                  <a:pt x="5918631" y="10635956"/>
                  <a:pt x="5953188" y="10639507"/>
                </a:cubicBezTo>
                <a:cubicBezTo>
                  <a:pt x="5999265" y="10639507"/>
                  <a:pt x="6040734" y="10644242"/>
                  <a:pt x="6040734" y="10648979"/>
                </a:cubicBezTo>
                <a:cubicBezTo>
                  <a:pt x="6045341" y="10653715"/>
                  <a:pt x="6013088" y="10653714"/>
                  <a:pt x="5971619" y="10653715"/>
                </a:cubicBezTo>
                <a:cubicBezTo>
                  <a:pt x="5925542" y="10653715"/>
                  <a:pt x="5888681" y="10648979"/>
                  <a:pt x="5884073" y="10644243"/>
                </a:cubicBezTo>
                <a:cubicBezTo>
                  <a:pt x="5881769" y="10643059"/>
                  <a:pt x="5882057" y="10641875"/>
                  <a:pt x="5884506" y="10640838"/>
                </a:cubicBezTo>
                <a:close/>
                <a:moveTo>
                  <a:pt x="15275791" y="7751208"/>
                </a:moveTo>
                <a:cubicBezTo>
                  <a:pt x="15318053" y="7741992"/>
                  <a:pt x="15355621" y="7769638"/>
                  <a:pt x="15360317" y="7815714"/>
                </a:cubicBezTo>
                <a:cubicBezTo>
                  <a:pt x="15365012" y="7857183"/>
                  <a:pt x="15336838" y="7894045"/>
                  <a:pt x="15294575" y="7903259"/>
                </a:cubicBezTo>
                <a:cubicBezTo>
                  <a:pt x="15252312" y="7912475"/>
                  <a:pt x="15210050" y="7875614"/>
                  <a:pt x="15205355" y="7834145"/>
                </a:cubicBezTo>
                <a:cubicBezTo>
                  <a:pt x="15205354" y="7792677"/>
                  <a:pt x="15233529" y="7755815"/>
                  <a:pt x="15275791" y="7751208"/>
                </a:cubicBezTo>
                <a:close/>
                <a:moveTo>
                  <a:pt x="17768881" y="6983391"/>
                </a:moveTo>
                <a:cubicBezTo>
                  <a:pt x="17779158" y="6976626"/>
                  <a:pt x="17795138" y="6972116"/>
                  <a:pt x="17815687" y="6969862"/>
                </a:cubicBezTo>
                <a:cubicBezTo>
                  <a:pt x="17852220" y="6965351"/>
                  <a:pt x="17888752" y="6983392"/>
                  <a:pt x="17893319" y="7001432"/>
                </a:cubicBezTo>
                <a:cubicBezTo>
                  <a:pt x="17897886" y="7019472"/>
                  <a:pt x="17875051" y="7042024"/>
                  <a:pt x="17833953" y="7042024"/>
                </a:cubicBezTo>
                <a:cubicBezTo>
                  <a:pt x="17797423" y="7046533"/>
                  <a:pt x="17760890" y="7028493"/>
                  <a:pt x="17756324" y="7010452"/>
                </a:cubicBezTo>
                <a:cubicBezTo>
                  <a:pt x="17754039" y="6999178"/>
                  <a:pt x="17758608" y="6990158"/>
                  <a:pt x="17768881" y="6983391"/>
                </a:cubicBezTo>
                <a:close/>
                <a:moveTo>
                  <a:pt x="8002433" y="9986476"/>
                </a:moveTo>
                <a:cubicBezTo>
                  <a:pt x="8039446" y="9977198"/>
                  <a:pt x="8076458" y="9986476"/>
                  <a:pt x="8081084" y="10005032"/>
                </a:cubicBezTo>
                <a:cubicBezTo>
                  <a:pt x="8085711" y="10023588"/>
                  <a:pt x="8057952" y="10051421"/>
                  <a:pt x="8020940" y="10060699"/>
                </a:cubicBezTo>
                <a:cubicBezTo>
                  <a:pt x="7983927" y="10074616"/>
                  <a:pt x="7951542" y="10065338"/>
                  <a:pt x="7946914" y="10046782"/>
                </a:cubicBezTo>
                <a:cubicBezTo>
                  <a:pt x="7942288" y="10023588"/>
                  <a:pt x="7965421" y="10000393"/>
                  <a:pt x="8002433" y="9986476"/>
                </a:cubicBezTo>
                <a:close/>
                <a:moveTo>
                  <a:pt x="8365045" y="9874858"/>
                </a:moveTo>
                <a:cubicBezTo>
                  <a:pt x="8402057" y="9860836"/>
                  <a:pt x="8434443" y="9865510"/>
                  <a:pt x="8443695" y="9884207"/>
                </a:cubicBezTo>
                <a:cubicBezTo>
                  <a:pt x="8448322" y="9907577"/>
                  <a:pt x="8420563" y="9935621"/>
                  <a:pt x="8383551" y="9949644"/>
                </a:cubicBezTo>
                <a:cubicBezTo>
                  <a:pt x="8351165" y="9963666"/>
                  <a:pt x="8314153" y="9958992"/>
                  <a:pt x="8309527" y="9935621"/>
                </a:cubicBezTo>
                <a:cubicBezTo>
                  <a:pt x="8304900" y="9916925"/>
                  <a:pt x="8328033" y="9888881"/>
                  <a:pt x="8365045" y="9874858"/>
                </a:cubicBezTo>
                <a:close/>
                <a:moveTo>
                  <a:pt x="7090771" y="10263945"/>
                </a:moveTo>
                <a:cubicBezTo>
                  <a:pt x="7099243" y="10261207"/>
                  <a:pt x="7108883" y="10259136"/>
                  <a:pt x="7119400" y="10257952"/>
                </a:cubicBezTo>
                <a:cubicBezTo>
                  <a:pt x="7161467" y="10253216"/>
                  <a:pt x="7194186" y="10267424"/>
                  <a:pt x="7198860" y="10286365"/>
                </a:cubicBezTo>
                <a:cubicBezTo>
                  <a:pt x="7203534" y="10305308"/>
                  <a:pt x="7175489" y="10319514"/>
                  <a:pt x="7138096" y="10324251"/>
                </a:cubicBezTo>
                <a:cubicBezTo>
                  <a:pt x="7096029" y="10328987"/>
                  <a:pt x="7063310" y="10319515"/>
                  <a:pt x="7053962" y="10300572"/>
                </a:cubicBezTo>
                <a:cubicBezTo>
                  <a:pt x="7050456" y="10286366"/>
                  <a:pt x="7065355" y="10272158"/>
                  <a:pt x="7090771" y="10263945"/>
                </a:cubicBezTo>
                <a:close/>
                <a:moveTo>
                  <a:pt x="20883432" y="6021268"/>
                </a:moveTo>
                <a:cubicBezTo>
                  <a:pt x="20888082" y="6039749"/>
                  <a:pt x="20864827" y="6118291"/>
                  <a:pt x="20827619" y="6210692"/>
                </a:cubicBezTo>
                <a:cubicBezTo>
                  <a:pt x="20790410" y="6312335"/>
                  <a:pt x="20757852" y="6386257"/>
                  <a:pt x="20748551" y="6372396"/>
                </a:cubicBezTo>
                <a:cubicBezTo>
                  <a:pt x="20739248" y="6363155"/>
                  <a:pt x="20767155" y="6266133"/>
                  <a:pt x="20804363" y="6169111"/>
                </a:cubicBezTo>
                <a:cubicBezTo>
                  <a:pt x="20841571" y="6067470"/>
                  <a:pt x="20878781" y="6007408"/>
                  <a:pt x="20883432" y="6021268"/>
                </a:cubicBezTo>
                <a:close/>
                <a:moveTo>
                  <a:pt x="5742635" y="10677493"/>
                </a:moveTo>
                <a:cubicBezTo>
                  <a:pt x="5753918" y="10675665"/>
                  <a:pt x="5780823" y="10676578"/>
                  <a:pt x="5815540" y="10680232"/>
                </a:cubicBezTo>
                <a:cubicBezTo>
                  <a:pt x="5861828" y="10680232"/>
                  <a:pt x="5908116" y="10689974"/>
                  <a:pt x="5912745" y="10694845"/>
                </a:cubicBezTo>
                <a:cubicBezTo>
                  <a:pt x="5912745" y="10699716"/>
                  <a:pt x="5880343" y="10699715"/>
                  <a:pt x="5834055" y="10694845"/>
                </a:cubicBezTo>
                <a:cubicBezTo>
                  <a:pt x="5783138" y="10694845"/>
                  <a:pt x="5741478" y="10685104"/>
                  <a:pt x="5736849" y="10680233"/>
                </a:cubicBezTo>
                <a:cubicBezTo>
                  <a:pt x="5736849" y="10679014"/>
                  <a:pt x="5738874" y="10678102"/>
                  <a:pt x="5742635" y="10677493"/>
                </a:cubicBezTo>
                <a:close/>
                <a:moveTo>
                  <a:pt x="5446335" y="10766013"/>
                </a:moveTo>
                <a:cubicBezTo>
                  <a:pt x="5460831" y="10762630"/>
                  <a:pt x="5482866" y="10761503"/>
                  <a:pt x="5508381" y="10763758"/>
                </a:cubicBezTo>
                <a:cubicBezTo>
                  <a:pt x="5559409" y="10768268"/>
                  <a:pt x="5605799" y="10777288"/>
                  <a:pt x="5610437" y="10790818"/>
                </a:cubicBezTo>
                <a:cubicBezTo>
                  <a:pt x="5615077" y="10804348"/>
                  <a:pt x="5573326" y="10813369"/>
                  <a:pt x="5522297" y="10808858"/>
                </a:cubicBezTo>
                <a:cubicBezTo>
                  <a:pt x="5475908" y="10808859"/>
                  <a:pt x="5434157" y="10790818"/>
                  <a:pt x="5429518" y="10781798"/>
                </a:cubicBezTo>
                <a:cubicBezTo>
                  <a:pt x="5424879" y="10775033"/>
                  <a:pt x="5431838" y="10769396"/>
                  <a:pt x="5446335" y="10766013"/>
                </a:cubicBezTo>
                <a:close/>
                <a:moveTo>
                  <a:pt x="21356067" y="5868034"/>
                </a:moveTo>
                <a:cubicBezTo>
                  <a:pt x="21362381" y="5866298"/>
                  <a:pt x="21366973" y="5866299"/>
                  <a:pt x="21369269" y="5868612"/>
                </a:cubicBezTo>
                <a:cubicBezTo>
                  <a:pt x="21378453" y="5877865"/>
                  <a:pt x="21387637" y="5887118"/>
                  <a:pt x="21396822" y="5896370"/>
                </a:cubicBezTo>
                <a:cubicBezTo>
                  <a:pt x="21383046" y="5910250"/>
                  <a:pt x="21364677" y="5924130"/>
                  <a:pt x="21346309" y="5938009"/>
                </a:cubicBezTo>
                <a:cubicBezTo>
                  <a:pt x="21327940" y="5951889"/>
                  <a:pt x="21304980" y="5970395"/>
                  <a:pt x="21291204" y="5979648"/>
                </a:cubicBezTo>
                <a:cubicBezTo>
                  <a:pt x="21259059" y="6007408"/>
                  <a:pt x="21245282" y="6002782"/>
                  <a:pt x="21254467" y="5979648"/>
                </a:cubicBezTo>
                <a:cubicBezTo>
                  <a:pt x="21263651" y="5951889"/>
                  <a:pt x="21295796" y="5905624"/>
                  <a:pt x="21332532" y="5877866"/>
                </a:cubicBezTo>
                <a:cubicBezTo>
                  <a:pt x="21341717" y="5873239"/>
                  <a:pt x="21349753" y="5869768"/>
                  <a:pt x="21356067" y="5868034"/>
                </a:cubicBezTo>
                <a:close/>
                <a:moveTo>
                  <a:pt x="18476731" y="6752588"/>
                </a:moveTo>
                <a:cubicBezTo>
                  <a:pt x="18488874" y="6745485"/>
                  <a:pt x="18506226" y="6740750"/>
                  <a:pt x="18524730" y="6740750"/>
                </a:cubicBezTo>
                <a:cubicBezTo>
                  <a:pt x="18561743" y="6740749"/>
                  <a:pt x="18594128" y="6754957"/>
                  <a:pt x="18594127" y="6778635"/>
                </a:cubicBezTo>
                <a:cubicBezTo>
                  <a:pt x="18598755" y="6797578"/>
                  <a:pt x="18570995" y="6811785"/>
                  <a:pt x="18533984" y="6816519"/>
                </a:cubicBezTo>
                <a:cubicBezTo>
                  <a:pt x="18496971" y="6816520"/>
                  <a:pt x="18469213" y="6802313"/>
                  <a:pt x="18459960" y="6778634"/>
                </a:cubicBezTo>
                <a:cubicBezTo>
                  <a:pt x="18457645" y="6769164"/>
                  <a:pt x="18464586" y="6759692"/>
                  <a:pt x="18476731" y="6752588"/>
                </a:cubicBezTo>
                <a:close/>
                <a:moveTo>
                  <a:pt x="19709110" y="6373279"/>
                </a:moveTo>
                <a:cubicBezTo>
                  <a:pt x="19715778" y="6371338"/>
                  <a:pt x="19723317" y="6370763"/>
                  <a:pt x="19731435" y="6371913"/>
                </a:cubicBezTo>
                <a:cubicBezTo>
                  <a:pt x="19763908" y="6371914"/>
                  <a:pt x="19796381" y="6390315"/>
                  <a:pt x="19801020" y="6417916"/>
                </a:cubicBezTo>
                <a:cubicBezTo>
                  <a:pt x="19805659" y="6440918"/>
                  <a:pt x="19787103" y="6459319"/>
                  <a:pt x="19754631" y="6459319"/>
                </a:cubicBezTo>
                <a:cubicBezTo>
                  <a:pt x="19722158" y="6459320"/>
                  <a:pt x="19689684" y="6440918"/>
                  <a:pt x="19680406" y="6417916"/>
                </a:cubicBezTo>
                <a:cubicBezTo>
                  <a:pt x="19678088" y="6404115"/>
                  <a:pt x="19682727" y="6391464"/>
                  <a:pt x="19692003" y="6382839"/>
                </a:cubicBezTo>
                <a:cubicBezTo>
                  <a:pt x="19696643" y="6378527"/>
                  <a:pt x="19702442" y="6375220"/>
                  <a:pt x="19709110" y="6373279"/>
                </a:cubicBezTo>
                <a:close/>
                <a:moveTo>
                  <a:pt x="11301305" y="8959042"/>
                </a:moveTo>
                <a:cubicBezTo>
                  <a:pt x="11342851" y="8940776"/>
                  <a:pt x="11379781" y="8949909"/>
                  <a:pt x="11379781" y="8981874"/>
                </a:cubicBezTo>
                <a:cubicBezTo>
                  <a:pt x="11384398" y="9013840"/>
                  <a:pt x="11356701" y="9050371"/>
                  <a:pt x="11315154" y="9068638"/>
                </a:cubicBezTo>
                <a:cubicBezTo>
                  <a:pt x="11278223" y="9086903"/>
                  <a:pt x="11241294" y="9077771"/>
                  <a:pt x="11236677" y="9050372"/>
                </a:cubicBezTo>
                <a:cubicBezTo>
                  <a:pt x="11227446" y="9018406"/>
                  <a:pt x="11259760" y="8977308"/>
                  <a:pt x="11301305" y="8959042"/>
                </a:cubicBezTo>
                <a:close/>
                <a:moveTo>
                  <a:pt x="6210378" y="10524330"/>
                </a:moveTo>
                <a:cubicBezTo>
                  <a:pt x="6223816" y="10520778"/>
                  <a:pt x="6242513" y="10518411"/>
                  <a:pt x="6263548" y="10518409"/>
                </a:cubicBezTo>
                <a:cubicBezTo>
                  <a:pt x="6305614" y="10518409"/>
                  <a:pt x="6338334" y="10527880"/>
                  <a:pt x="6343007" y="10537353"/>
                </a:cubicBezTo>
                <a:cubicBezTo>
                  <a:pt x="6343007" y="10546824"/>
                  <a:pt x="6314963" y="10551559"/>
                  <a:pt x="6272895" y="10556294"/>
                </a:cubicBezTo>
                <a:cubicBezTo>
                  <a:pt x="6230828" y="10556295"/>
                  <a:pt x="6188761" y="10546823"/>
                  <a:pt x="6188761" y="10537352"/>
                </a:cubicBezTo>
                <a:cubicBezTo>
                  <a:pt x="6188760" y="10532616"/>
                  <a:pt x="6196940" y="10527880"/>
                  <a:pt x="6210378" y="10524330"/>
                </a:cubicBezTo>
                <a:close/>
                <a:moveTo>
                  <a:pt x="14013142" y="8121911"/>
                </a:moveTo>
                <a:cubicBezTo>
                  <a:pt x="14054893" y="8112723"/>
                  <a:pt x="14092004" y="8140287"/>
                  <a:pt x="14096643" y="8186227"/>
                </a:cubicBezTo>
                <a:cubicBezTo>
                  <a:pt x="14101282" y="8236761"/>
                  <a:pt x="14073448" y="8291890"/>
                  <a:pt x="14031698" y="8301078"/>
                </a:cubicBezTo>
                <a:cubicBezTo>
                  <a:pt x="13989947" y="8310265"/>
                  <a:pt x="13952835" y="8278107"/>
                  <a:pt x="13948196" y="8227573"/>
                </a:cubicBezTo>
                <a:cubicBezTo>
                  <a:pt x="13938918" y="8177039"/>
                  <a:pt x="13971391" y="8131099"/>
                  <a:pt x="14013142" y="8121911"/>
                </a:cubicBezTo>
                <a:close/>
                <a:moveTo>
                  <a:pt x="12930331" y="8454072"/>
                </a:moveTo>
                <a:cubicBezTo>
                  <a:pt x="12971385" y="8440155"/>
                  <a:pt x="13007878" y="8463349"/>
                  <a:pt x="13012440" y="8509739"/>
                </a:cubicBezTo>
                <a:cubicBezTo>
                  <a:pt x="13021563" y="8556129"/>
                  <a:pt x="12989632" y="8607157"/>
                  <a:pt x="12948577" y="8621074"/>
                </a:cubicBezTo>
                <a:cubicBezTo>
                  <a:pt x="12912084" y="8634991"/>
                  <a:pt x="12875591" y="8611796"/>
                  <a:pt x="12866467" y="8565407"/>
                </a:cubicBezTo>
                <a:cubicBezTo>
                  <a:pt x="12861906" y="8519017"/>
                  <a:pt x="12889276" y="8467988"/>
                  <a:pt x="12930331" y="8454072"/>
                </a:cubicBezTo>
                <a:close/>
                <a:moveTo>
                  <a:pt x="6377888" y="10469226"/>
                </a:moveTo>
                <a:cubicBezTo>
                  <a:pt x="6390005" y="10464627"/>
                  <a:pt x="6407316" y="10461177"/>
                  <a:pt x="6425781" y="10458876"/>
                </a:cubicBezTo>
                <a:cubicBezTo>
                  <a:pt x="6462711" y="10458876"/>
                  <a:pt x="6499640" y="10468077"/>
                  <a:pt x="6504258" y="10477277"/>
                </a:cubicBezTo>
                <a:cubicBezTo>
                  <a:pt x="6513495" y="10491078"/>
                  <a:pt x="6481175" y="10500281"/>
                  <a:pt x="6444247" y="10504880"/>
                </a:cubicBezTo>
                <a:cubicBezTo>
                  <a:pt x="6398083" y="10504880"/>
                  <a:pt x="6365770" y="10500280"/>
                  <a:pt x="6361154" y="10486478"/>
                </a:cubicBezTo>
                <a:cubicBezTo>
                  <a:pt x="6358846" y="10479579"/>
                  <a:pt x="6365769" y="10473827"/>
                  <a:pt x="6377888" y="10469226"/>
                </a:cubicBezTo>
                <a:close/>
                <a:moveTo>
                  <a:pt x="7621490" y="10085665"/>
                </a:moveTo>
                <a:cubicBezTo>
                  <a:pt x="7629225" y="10082142"/>
                  <a:pt x="7637900" y="10079555"/>
                  <a:pt x="7647152" y="10078405"/>
                </a:cubicBezTo>
                <a:cubicBezTo>
                  <a:pt x="7684164" y="10069205"/>
                  <a:pt x="7716551" y="10083005"/>
                  <a:pt x="7721177" y="10101406"/>
                </a:cubicBezTo>
                <a:cubicBezTo>
                  <a:pt x="7725803" y="10119808"/>
                  <a:pt x="7698044" y="10142809"/>
                  <a:pt x="7661031" y="10152010"/>
                </a:cubicBezTo>
                <a:cubicBezTo>
                  <a:pt x="7624019" y="10161210"/>
                  <a:pt x="7591635" y="10152010"/>
                  <a:pt x="7587008" y="10129008"/>
                </a:cubicBezTo>
                <a:cubicBezTo>
                  <a:pt x="7583537" y="10115207"/>
                  <a:pt x="7598285" y="10096231"/>
                  <a:pt x="7621490" y="10085665"/>
                </a:cubicBezTo>
                <a:close/>
                <a:moveTo>
                  <a:pt x="5280684" y="10804464"/>
                </a:moveTo>
                <a:cubicBezTo>
                  <a:pt x="5295761" y="10800517"/>
                  <a:pt x="5317796" y="10799390"/>
                  <a:pt x="5343310" y="10801645"/>
                </a:cubicBezTo>
                <a:cubicBezTo>
                  <a:pt x="5394339" y="10801644"/>
                  <a:pt x="5440728" y="10819685"/>
                  <a:pt x="5445368" y="10833215"/>
                </a:cubicBezTo>
                <a:cubicBezTo>
                  <a:pt x="5450006" y="10851256"/>
                  <a:pt x="5412895" y="10864787"/>
                  <a:pt x="5361866" y="10860276"/>
                </a:cubicBezTo>
                <a:cubicBezTo>
                  <a:pt x="5310838" y="10860277"/>
                  <a:pt x="5264448" y="10842236"/>
                  <a:pt x="5259809" y="10824195"/>
                </a:cubicBezTo>
                <a:cubicBezTo>
                  <a:pt x="5257490" y="10815175"/>
                  <a:pt x="5265608" y="10808410"/>
                  <a:pt x="5280684" y="10804464"/>
                </a:cubicBezTo>
                <a:close/>
                <a:moveTo>
                  <a:pt x="5113007" y="10854512"/>
                </a:moveTo>
                <a:cubicBezTo>
                  <a:pt x="5128142" y="10849312"/>
                  <a:pt x="5150262" y="10848156"/>
                  <a:pt x="5175876" y="10850467"/>
                </a:cubicBezTo>
                <a:cubicBezTo>
                  <a:pt x="5231759" y="10850467"/>
                  <a:pt x="5273671" y="10868959"/>
                  <a:pt x="5278328" y="10892073"/>
                </a:cubicBezTo>
                <a:cubicBezTo>
                  <a:pt x="5287642" y="10915187"/>
                  <a:pt x="5250386" y="10947548"/>
                  <a:pt x="5199160" y="10952170"/>
                </a:cubicBezTo>
                <a:cubicBezTo>
                  <a:pt x="5147934" y="10956793"/>
                  <a:pt x="5092051" y="10910564"/>
                  <a:pt x="5092051" y="10882827"/>
                </a:cubicBezTo>
                <a:cubicBezTo>
                  <a:pt x="5089722" y="10868959"/>
                  <a:pt x="5097872" y="10859713"/>
                  <a:pt x="5113007" y="10854512"/>
                </a:cubicBezTo>
                <a:close/>
                <a:moveTo>
                  <a:pt x="6042733" y="10567120"/>
                </a:moveTo>
                <a:cubicBezTo>
                  <a:pt x="6054851" y="10564801"/>
                  <a:pt x="6072161" y="10563641"/>
                  <a:pt x="6092935" y="10563641"/>
                </a:cubicBezTo>
                <a:cubicBezTo>
                  <a:pt x="6134481" y="10559001"/>
                  <a:pt x="6171411" y="10568279"/>
                  <a:pt x="6176027" y="10577557"/>
                </a:cubicBezTo>
                <a:cubicBezTo>
                  <a:pt x="6180643" y="10582196"/>
                  <a:pt x="6148329" y="10586835"/>
                  <a:pt x="6106783" y="10591474"/>
                </a:cubicBezTo>
                <a:cubicBezTo>
                  <a:pt x="6065237" y="10591474"/>
                  <a:pt x="6028307" y="10582197"/>
                  <a:pt x="6023691" y="10577558"/>
                </a:cubicBezTo>
                <a:cubicBezTo>
                  <a:pt x="6023691" y="10572919"/>
                  <a:pt x="6030615" y="10569439"/>
                  <a:pt x="6042733" y="10567120"/>
                </a:cubicBezTo>
                <a:close/>
                <a:moveTo>
                  <a:pt x="8724609" y="9736593"/>
                </a:moveTo>
                <a:cubicBezTo>
                  <a:pt x="8761411" y="9722827"/>
                  <a:pt x="8793614" y="9727416"/>
                  <a:pt x="8798214" y="9750359"/>
                </a:cubicBezTo>
                <a:cubicBezTo>
                  <a:pt x="8802815" y="9768713"/>
                  <a:pt x="8775212" y="9800833"/>
                  <a:pt x="8738410" y="9814599"/>
                </a:cubicBezTo>
                <a:cubicBezTo>
                  <a:pt x="8701607" y="9828364"/>
                  <a:pt x="8669405" y="9823776"/>
                  <a:pt x="8664804" y="9800833"/>
                </a:cubicBezTo>
                <a:cubicBezTo>
                  <a:pt x="8664804" y="9782479"/>
                  <a:pt x="8687806" y="9750358"/>
                  <a:pt x="8724609" y="9736593"/>
                </a:cubicBezTo>
                <a:close/>
                <a:moveTo>
                  <a:pt x="13295670" y="8330237"/>
                </a:moveTo>
                <a:cubicBezTo>
                  <a:pt x="13332601" y="8321088"/>
                  <a:pt x="13369531" y="8348536"/>
                  <a:pt x="13374146" y="8394281"/>
                </a:cubicBezTo>
                <a:cubicBezTo>
                  <a:pt x="13378763" y="8440026"/>
                  <a:pt x="13346450" y="8494921"/>
                  <a:pt x="13304903" y="8504070"/>
                </a:cubicBezTo>
                <a:cubicBezTo>
                  <a:pt x="13267973" y="8513219"/>
                  <a:pt x="13231043" y="8485772"/>
                  <a:pt x="13226428" y="8440026"/>
                </a:cubicBezTo>
                <a:cubicBezTo>
                  <a:pt x="13221810" y="8394281"/>
                  <a:pt x="13249508" y="8339387"/>
                  <a:pt x="13295670" y="8330237"/>
                </a:cubicBezTo>
                <a:close/>
                <a:moveTo>
                  <a:pt x="16181794" y="7440834"/>
                </a:moveTo>
                <a:cubicBezTo>
                  <a:pt x="16223736" y="7436208"/>
                  <a:pt x="16265682" y="7459340"/>
                  <a:pt x="16270341" y="7496353"/>
                </a:cubicBezTo>
                <a:cubicBezTo>
                  <a:pt x="16279662" y="7533365"/>
                  <a:pt x="16247038" y="7570378"/>
                  <a:pt x="16205096" y="7575003"/>
                </a:cubicBezTo>
                <a:cubicBezTo>
                  <a:pt x="16163152" y="7579630"/>
                  <a:pt x="16130529" y="7561123"/>
                  <a:pt x="16121207" y="7524112"/>
                </a:cubicBezTo>
                <a:cubicBezTo>
                  <a:pt x="16111887" y="7487099"/>
                  <a:pt x="16139849" y="7450087"/>
                  <a:pt x="16181794" y="7440834"/>
                </a:cubicBezTo>
                <a:close/>
                <a:moveTo>
                  <a:pt x="13646345" y="8218620"/>
                </a:moveTo>
                <a:cubicBezTo>
                  <a:pt x="13687891" y="8204728"/>
                  <a:pt x="13729437" y="8237141"/>
                  <a:pt x="13734054" y="8288076"/>
                </a:cubicBezTo>
                <a:cubicBezTo>
                  <a:pt x="13738669" y="8334380"/>
                  <a:pt x="13710972" y="8385314"/>
                  <a:pt x="13669426" y="8399205"/>
                </a:cubicBezTo>
                <a:cubicBezTo>
                  <a:pt x="13627880" y="8413096"/>
                  <a:pt x="13590950" y="8376053"/>
                  <a:pt x="13586335" y="8325119"/>
                </a:cubicBezTo>
                <a:cubicBezTo>
                  <a:pt x="13581717" y="8278815"/>
                  <a:pt x="13609415" y="8232510"/>
                  <a:pt x="13646345" y="8218620"/>
                </a:cubicBezTo>
                <a:close/>
                <a:moveTo>
                  <a:pt x="4647691" y="10985769"/>
                </a:moveTo>
                <a:cubicBezTo>
                  <a:pt x="4698625" y="10981146"/>
                  <a:pt x="4749560" y="11031998"/>
                  <a:pt x="4758821" y="11115209"/>
                </a:cubicBezTo>
                <a:cubicBezTo>
                  <a:pt x="4768081" y="11198421"/>
                  <a:pt x="4731038" y="11286255"/>
                  <a:pt x="4675473" y="11300124"/>
                </a:cubicBezTo>
                <a:cubicBezTo>
                  <a:pt x="4624539" y="11313992"/>
                  <a:pt x="4573604" y="11244649"/>
                  <a:pt x="4568975" y="11147569"/>
                </a:cubicBezTo>
                <a:cubicBezTo>
                  <a:pt x="4559713" y="11059735"/>
                  <a:pt x="4596756" y="10995015"/>
                  <a:pt x="4647691" y="10985769"/>
                </a:cubicBezTo>
                <a:close/>
                <a:moveTo>
                  <a:pt x="3219852" y="11421725"/>
                </a:moveTo>
                <a:cubicBezTo>
                  <a:pt x="3264394" y="11417615"/>
                  <a:pt x="3308056" y="11508661"/>
                  <a:pt x="3320101" y="11642195"/>
                </a:cubicBezTo>
                <a:cubicBezTo>
                  <a:pt x="3333866" y="11790180"/>
                  <a:pt x="3306336" y="11947414"/>
                  <a:pt x="3255862" y="11979786"/>
                </a:cubicBezTo>
                <a:cubicBezTo>
                  <a:pt x="3205387" y="12012158"/>
                  <a:pt x="3154913" y="11924292"/>
                  <a:pt x="3141148" y="11776306"/>
                </a:cubicBezTo>
                <a:cubicBezTo>
                  <a:pt x="3122793" y="11614448"/>
                  <a:pt x="3150325" y="11461837"/>
                  <a:pt x="3200799" y="11429465"/>
                </a:cubicBezTo>
                <a:cubicBezTo>
                  <a:pt x="3207108" y="11424841"/>
                  <a:pt x="3213489" y="11422312"/>
                  <a:pt x="3219852" y="11421725"/>
                </a:cubicBezTo>
                <a:close/>
                <a:moveTo>
                  <a:pt x="17274015" y="7097950"/>
                </a:moveTo>
                <a:cubicBezTo>
                  <a:pt x="17315344" y="7097949"/>
                  <a:pt x="17352081" y="7111798"/>
                  <a:pt x="17352081" y="7134880"/>
                </a:cubicBezTo>
                <a:cubicBezTo>
                  <a:pt x="17356674" y="7153345"/>
                  <a:pt x="17324529" y="7171810"/>
                  <a:pt x="17287791" y="7176427"/>
                </a:cubicBezTo>
                <a:cubicBezTo>
                  <a:pt x="17246463" y="7176426"/>
                  <a:pt x="17214317" y="7162578"/>
                  <a:pt x="17209727" y="7139495"/>
                </a:cubicBezTo>
                <a:cubicBezTo>
                  <a:pt x="17205135" y="7121030"/>
                  <a:pt x="17232687" y="7102565"/>
                  <a:pt x="17274015" y="7097950"/>
                </a:cubicBezTo>
                <a:close/>
                <a:moveTo>
                  <a:pt x="19186972" y="6505862"/>
                </a:moveTo>
                <a:cubicBezTo>
                  <a:pt x="19194662" y="6503770"/>
                  <a:pt x="19203288" y="6502615"/>
                  <a:pt x="19212489" y="6502615"/>
                </a:cubicBezTo>
                <a:cubicBezTo>
                  <a:pt x="19244692" y="6502615"/>
                  <a:pt x="19276893" y="6521081"/>
                  <a:pt x="19281494" y="6544162"/>
                </a:cubicBezTo>
                <a:cubicBezTo>
                  <a:pt x="19286094" y="6567244"/>
                  <a:pt x="19258491" y="6581093"/>
                  <a:pt x="19221690" y="6581092"/>
                </a:cubicBezTo>
                <a:cubicBezTo>
                  <a:pt x="19189486" y="6581094"/>
                  <a:pt x="19157285" y="6562628"/>
                  <a:pt x="19152684" y="6544163"/>
                </a:cubicBezTo>
                <a:cubicBezTo>
                  <a:pt x="19150385" y="6532621"/>
                  <a:pt x="19156135" y="6522235"/>
                  <a:pt x="19167061" y="6514733"/>
                </a:cubicBezTo>
                <a:cubicBezTo>
                  <a:pt x="19172524" y="6510983"/>
                  <a:pt x="19179281" y="6507953"/>
                  <a:pt x="19186972" y="6505862"/>
                </a:cubicBezTo>
                <a:close/>
                <a:moveTo>
                  <a:pt x="6563096" y="10388056"/>
                </a:moveTo>
                <a:cubicBezTo>
                  <a:pt x="6571568" y="10386124"/>
                  <a:pt x="6581208" y="10384979"/>
                  <a:pt x="6591725" y="10384980"/>
                </a:cubicBezTo>
                <a:cubicBezTo>
                  <a:pt x="6629112" y="10380402"/>
                  <a:pt x="6661831" y="10394140"/>
                  <a:pt x="6666505" y="10407878"/>
                </a:cubicBezTo>
                <a:cubicBezTo>
                  <a:pt x="6675853" y="10421617"/>
                  <a:pt x="6643134" y="10435356"/>
                  <a:pt x="6601073" y="10439932"/>
                </a:cubicBezTo>
                <a:cubicBezTo>
                  <a:pt x="6563680" y="10439932"/>
                  <a:pt x="6530962" y="10430775"/>
                  <a:pt x="6526287" y="10417035"/>
                </a:cubicBezTo>
                <a:cubicBezTo>
                  <a:pt x="6522782" y="10406732"/>
                  <a:pt x="6537681" y="10393852"/>
                  <a:pt x="6563096" y="10388056"/>
                </a:cubicBezTo>
                <a:close/>
                <a:moveTo>
                  <a:pt x="5707082" y="10647625"/>
                </a:moveTo>
                <a:cubicBezTo>
                  <a:pt x="5707082" y="10647625"/>
                  <a:pt x="5744529" y="10642887"/>
                  <a:pt x="5791336" y="10647624"/>
                </a:cubicBezTo>
                <a:cubicBezTo>
                  <a:pt x="5838144" y="10647624"/>
                  <a:pt x="5875590" y="10652359"/>
                  <a:pt x="5875590" y="10657095"/>
                </a:cubicBezTo>
                <a:cubicBezTo>
                  <a:pt x="5880271" y="10661831"/>
                  <a:pt x="5842824" y="10661831"/>
                  <a:pt x="5796017" y="10661832"/>
                </a:cubicBezTo>
                <a:cubicBezTo>
                  <a:pt x="5749209" y="10657095"/>
                  <a:pt x="5711764" y="10652360"/>
                  <a:pt x="5707082" y="10647625"/>
                </a:cubicBezTo>
                <a:close/>
                <a:moveTo>
                  <a:pt x="5572161" y="10686717"/>
                </a:moveTo>
                <a:cubicBezTo>
                  <a:pt x="5582839" y="10683673"/>
                  <a:pt x="5612476" y="10681933"/>
                  <a:pt x="5647342" y="10685412"/>
                </a:cubicBezTo>
                <a:cubicBezTo>
                  <a:pt x="5698480" y="10690051"/>
                  <a:pt x="5735671" y="10694690"/>
                  <a:pt x="5740320" y="10703968"/>
                </a:cubicBezTo>
                <a:cubicBezTo>
                  <a:pt x="5744969" y="10708607"/>
                  <a:pt x="5707778" y="10713246"/>
                  <a:pt x="5665938" y="10708607"/>
                </a:cubicBezTo>
                <a:cubicBezTo>
                  <a:pt x="5619449" y="10703968"/>
                  <a:pt x="5572960" y="10694690"/>
                  <a:pt x="5568311" y="10690051"/>
                </a:cubicBezTo>
                <a:cubicBezTo>
                  <a:pt x="5567149" y="10688891"/>
                  <a:pt x="5568602" y="10687731"/>
                  <a:pt x="5572161" y="10686717"/>
                </a:cubicBezTo>
                <a:close/>
                <a:moveTo>
                  <a:pt x="5856229" y="10597639"/>
                </a:moveTo>
                <a:cubicBezTo>
                  <a:pt x="5867319" y="10594214"/>
                  <a:pt x="5893413" y="10591474"/>
                  <a:pt x="5924726" y="10591473"/>
                </a:cubicBezTo>
                <a:cubicBezTo>
                  <a:pt x="5966477" y="10591473"/>
                  <a:pt x="6008228" y="10601216"/>
                  <a:pt x="6008228" y="10606086"/>
                </a:cubicBezTo>
                <a:cubicBezTo>
                  <a:pt x="6012867" y="10610957"/>
                  <a:pt x="5980394" y="10615829"/>
                  <a:pt x="5934004" y="10615829"/>
                </a:cubicBezTo>
                <a:cubicBezTo>
                  <a:pt x="5887614" y="10615830"/>
                  <a:pt x="5855142" y="10610958"/>
                  <a:pt x="5850503" y="10601216"/>
                </a:cubicBezTo>
                <a:cubicBezTo>
                  <a:pt x="5850503" y="10599998"/>
                  <a:pt x="5852532" y="10598780"/>
                  <a:pt x="5856229" y="10597639"/>
                </a:cubicBezTo>
                <a:close/>
                <a:moveTo>
                  <a:pt x="10220554" y="9254647"/>
                </a:moveTo>
                <a:cubicBezTo>
                  <a:pt x="10247589" y="9247993"/>
                  <a:pt x="10266774" y="9252286"/>
                  <a:pt x="10270261" y="9269459"/>
                </a:cubicBezTo>
                <a:cubicBezTo>
                  <a:pt x="10274912" y="9292357"/>
                  <a:pt x="10247006" y="9328992"/>
                  <a:pt x="10205147" y="9347311"/>
                </a:cubicBezTo>
                <a:cubicBezTo>
                  <a:pt x="10167938" y="9365629"/>
                  <a:pt x="10135381" y="9365628"/>
                  <a:pt x="10130729" y="9342731"/>
                </a:cubicBezTo>
                <a:cubicBezTo>
                  <a:pt x="10126079" y="9324413"/>
                  <a:pt x="10153986" y="9283198"/>
                  <a:pt x="10191193" y="9264880"/>
                </a:cubicBezTo>
                <a:cubicBezTo>
                  <a:pt x="10201659" y="9260300"/>
                  <a:pt x="10211542" y="9256865"/>
                  <a:pt x="10220554" y="9254647"/>
                </a:cubicBezTo>
                <a:close/>
                <a:moveTo>
                  <a:pt x="9665961" y="9425207"/>
                </a:moveTo>
                <a:cubicBezTo>
                  <a:pt x="9693939" y="9418489"/>
                  <a:pt x="9714759" y="9422823"/>
                  <a:pt x="9714758" y="9440159"/>
                </a:cubicBezTo>
                <a:cubicBezTo>
                  <a:pt x="9714757" y="9463273"/>
                  <a:pt x="9686999" y="9495633"/>
                  <a:pt x="9649986" y="9514125"/>
                </a:cubicBezTo>
                <a:cubicBezTo>
                  <a:pt x="9612973" y="9527993"/>
                  <a:pt x="9580588" y="9527993"/>
                  <a:pt x="9575962" y="9504878"/>
                </a:cubicBezTo>
                <a:cubicBezTo>
                  <a:pt x="9571336" y="9486387"/>
                  <a:pt x="9599095" y="9454028"/>
                  <a:pt x="9636107" y="9435536"/>
                </a:cubicBezTo>
                <a:cubicBezTo>
                  <a:pt x="9646516" y="9430913"/>
                  <a:pt x="9656636" y="9427446"/>
                  <a:pt x="9665961" y="9425207"/>
                </a:cubicBezTo>
                <a:close/>
                <a:moveTo>
                  <a:pt x="10770172" y="9084319"/>
                </a:moveTo>
                <a:cubicBezTo>
                  <a:pt x="10797510" y="9077143"/>
                  <a:pt x="10821618" y="9084971"/>
                  <a:pt x="10825063" y="9105847"/>
                </a:cubicBezTo>
                <a:cubicBezTo>
                  <a:pt x="10829655" y="9129041"/>
                  <a:pt x="10802102" y="9166153"/>
                  <a:pt x="10765365" y="9184709"/>
                </a:cubicBezTo>
                <a:cubicBezTo>
                  <a:pt x="10724037" y="9203265"/>
                  <a:pt x="10691891" y="9203265"/>
                  <a:pt x="10687299" y="9180070"/>
                </a:cubicBezTo>
                <a:cubicBezTo>
                  <a:pt x="10678115" y="9156875"/>
                  <a:pt x="10705668" y="9119764"/>
                  <a:pt x="10742406" y="9096569"/>
                </a:cubicBezTo>
                <a:cubicBezTo>
                  <a:pt x="10751590" y="9090769"/>
                  <a:pt x="10761060" y="9086711"/>
                  <a:pt x="10770172" y="9084319"/>
                </a:cubicBezTo>
                <a:close/>
                <a:moveTo>
                  <a:pt x="17935932" y="6878505"/>
                </a:moveTo>
                <a:cubicBezTo>
                  <a:pt x="17947414" y="6871655"/>
                  <a:pt x="17964633" y="6867088"/>
                  <a:pt x="17983003" y="6867088"/>
                </a:cubicBezTo>
                <a:cubicBezTo>
                  <a:pt x="18019739" y="6862522"/>
                  <a:pt x="18051883" y="6876222"/>
                  <a:pt x="18061068" y="6894487"/>
                </a:cubicBezTo>
                <a:cubicBezTo>
                  <a:pt x="18065660" y="6912754"/>
                  <a:pt x="18038108" y="6931020"/>
                  <a:pt x="18001372" y="6935585"/>
                </a:cubicBezTo>
                <a:cubicBezTo>
                  <a:pt x="17964634" y="6935586"/>
                  <a:pt x="17927896" y="6921887"/>
                  <a:pt x="17923304" y="6903620"/>
                </a:cubicBezTo>
                <a:cubicBezTo>
                  <a:pt x="17918713" y="6894488"/>
                  <a:pt x="17924452" y="6885354"/>
                  <a:pt x="17935932" y="6878505"/>
                </a:cubicBezTo>
                <a:close/>
                <a:moveTo>
                  <a:pt x="16703374" y="7249904"/>
                </a:moveTo>
                <a:cubicBezTo>
                  <a:pt x="16712173" y="7247394"/>
                  <a:pt x="16721983" y="7245960"/>
                  <a:pt x="16732370" y="7245960"/>
                </a:cubicBezTo>
                <a:cubicBezTo>
                  <a:pt x="16773917" y="7241372"/>
                  <a:pt x="16806230" y="7255137"/>
                  <a:pt x="16810846" y="7282668"/>
                </a:cubicBezTo>
                <a:cubicBezTo>
                  <a:pt x="16815462" y="7305611"/>
                  <a:pt x="16787764" y="7333142"/>
                  <a:pt x="16750834" y="7337732"/>
                </a:cubicBezTo>
                <a:cubicBezTo>
                  <a:pt x="16709288" y="7346909"/>
                  <a:pt x="16667742" y="7319378"/>
                  <a:pt x="16663126" y="7291846"/>
                </a:cubicBezTo>
                <a:cubicBezTo>
                  <a:pt x="16660818" y="7280374"/>
                  <a:pt x="16667743" y="7268902"/>
                  <a:pt x="16680438" y="7260300"/>
                </a:cubicBezTo>
                <a:cubicBezTo>
                  <a:pt x="16686785" y="7255998"/>
                  <a:pt x="16694575" y="7252413"/>
                  <a:pt x="16703374" y="7249904"/>
                </a:cubicBezTo>
                <a:close/>
                <a:moveTo>
                  <a:pt x="1952720" y="11786454"/>
                </a:moveTo>
                <a:cubicBezTo>
                  <a:pt x="1958854" y="11783380"/>
                  <a:pt x="1964854" y="11781933"/>
                  <a:pt x="1970657" y="11782077"/>
                </a:cubicBezTo>
                <a:cubicBezTo>
                  <a:pt x="2005467" y="11782946"/>
                  <a:pt x="2033142" y="11841108"/>
                  <a:pt x="2040061" y="11948753"/>
                </a:cubicBezTo>
                <a:cubicBezTo>
                  <a:pt x="2053899" y="12092280"/>
                  <a:pt x="2021611" y="12254327"/>
                  <a:pt x="1975486" y="12300627"/>
                </a:cubicBezTo>
                <a:cubicBezTo>
                  <a:pt x="1929359" y="12342296"/>
                  <a:pt x="1878621" y="12263587"/>
                  <a:pt x="1864783" y="12133949"/>
                </a:cubicBezTo>
                <a:cubicBezTo>
                  <a:pt x="1850944" y="11999683"/>
                  <a:pt x="1883232" y="11851526"/>
                  <a:pt x="1933971" y="11800597"/>
                </a:cubicBezTo>
                <a:cubicBezTo>
                  <a:pt x="1940314" y="11794231"/>
                  <a:pt x="1946585" y="11789529"/>
                  <a:pt x="1952720" y="11786454"/>
                </a:cubicBezTo>
                <a:close/>
                <a:moveTo>
                  <a:pt x="14878960" y="7808055"/>
                </a:moveTo>
                <a:cubicBezTo>
                  <a:pt x="14888456" y="7803394"/>
                  <a:pt x="14899183" y="7800773"/>
                  <a:pt x="14910781" y="7800773"/>
                </a:cubicBezTo>
                <a:cubicBezTo>
                  <a:pt x="14952531" y="7796112"/>
                  <a:pt x="14989643" y="7828735"/>
                  <a:pt x="14989643" y="7870680"/>
                </a:cubicBezTo>
                <a:cubicBezTo>
                  <a:pt x="14994282" y="7912623"/>
                  <a:pt x="14961809" y="7954567"/>
                  <a:pt x="14924697" y="7959228"/>
                </a:cubicBezTo>
                <a:cubicBezTo>
                  <a:pt x="14882947" y="7963888"/>
                  <a:pt x="14841196" y="7931265"/>
                  <a:pt x="14836557" y="7889321"/>
                </a:cubicBezTo>
                <a:cubicBezTo>
                  <a:pt x="14833077" y="7854368"/>
                  <a:pt x="14850474" y="7822036"/>
                  <a:pt x="14878960" y="7808055"/>
                </a:cubicBezTo>
                <a:close/>
                <a:moveTo>
                  <a:pt x="11657789" y="8796878"/>
                </a:moveTo>
                <a:cubicBezTo>
                  <a:pt x="11700052" y="8778413"/>
                  <a:pt x="11732923" y="8787646"/>
                  <a:pt x="11737620" y="8824575"/>
                </a:cubicBezTo>
                <a:cubicBezTo>
                  <a:pt x="11747010" y="8856889"/>
                  <a:pt x="11718835" y="8898436"/>
                  <a:pt x="11676573" y="8916900"/>
                </a:cubicBezTo>
                <a:cubicBezTo>
                  <a:pt x="11634310" y="8935365"/>
                  <a:pt x="11592048" y="8921516"/>
                  <a:pt x="11592048" y="8884586"/>
                </a:cubicBezTo>
                <a:cubicBezTo>
                  <a:pt x="11587352" y="8852273"/>
                  <a:pt x="11615527" y="8815343"/>
                  <a:pt x="11657789" y="8796878"/>
                </a:cubicBezTo>
                <a:close/>
                <a:moveTo>
                  <a:pt x="7281835" y="10138707"/>
                </a:moveTo>
                <a:cubicBezTo>
                  <a:pt x="7318848" y="10134148"/>
                  <a:pt x="7355860" y="10147821"/>
                  <a:pt x="7355860" y="10170609"/>
                </a:cubicBezTo>
                <a:cubicBezTo>
                  <a:pt x="7360486" y="10188839"/>
                  <a:pt x="7332727" y="10211627"/>
                  <a:pt x="7295715" y="10216185"/>
                </a:cubicBezTo>
                <a:cubicBezTo>
                  <a:pt x="7258703" y="10220743"/>
                  <a:pt x="7226317" y="10207069"/>
                  <a:pt x="7221691" y="10188839"/>
                </a:cubicBezTo>
                <a:cubicBezTo>
                  <a:pt x="7217064" y="10166052"/>
                  <a:pt x="7249450" y="10143264"/>
                  <a:pt x="7281835" y="10138707"/>
                </a:cubicBezTo>
                <a:close/>
                <a:moveTo>
                  <a:pt x="9112789" y="9575252"/>
                </a:moveTo>
                <a:cubicBezTo>
                  <a:pt x="9137587" y="9570990"/>
                  <a:pt x="9156564" y="9579514"/>
                  <a:pt x="9160014" y="9593152"/>
                </a:cubicBezTo>
                <a:cubicBezTo>
                  <a:pt x="9160014" y="9615883"/>
                  <a:pt x="9132412" y="9647706"/>
                  <a:pt x="9095609" y="9661345"/>
                </a:cubicBezTo>
                <a:cubicBezTo>
                  <a:pt x="9058807" y="9679530"/>
                  <a:pt x="9026604" y="9674984"/>
                  <a:pt x="9026604" y="9652253"/>
                </a:cubicBezTo>
                <a:cubicBezTo>
                  <a:pt x="9022005" y="9629522"/>
                  <a:pt x="9049607" y="9597699"/>
                  <a:pt x="9086409" y="9584060"/>
                </a:cubicBezTo>
                <a:cubicBezTo>
                  <a:pt x="9095609" y="9579514"/>
                  <a:pt x="9104523" y="9576672"/>
                  <a:pt x="9112789" y="9575252"/>
                </a:cubicBezTo>
                <a:close/>
                <a:moveTo>
                  <a:pt x="20127992" y="6186325"/>
                </a:moveTo>
                <a:cubicBezTo>
                  <a:pt x="20140585" y="6181710"/>
                  <a:pt x="20149744" y="6184017"/>
                  <a:pt x="20152034" y="6195559"/>
                </a:cubicBezTo>
                <a:cubicBezTo>
                  <a:pt x="20152034" y="6214023"/>
                  <a:pt x="20133717" y="6264801"/>
                  <a:pt x="20101659" y="6292498"/>
                </a:cubicBezTo>
                <a:cubicBezTo>
                  <a:pt x="20069603" y="6324812"/>
                  <a:pt x="20042126" y="6329428"/>
                  <a:pt x="20037547" y="6306347"/>
                </a:cubicBezTo>
                <a:cubicBezTo>
                  <a:pt x="20032967" y="6287883"/>
                  <a:pt x="20055864" y="6246337"/>
                  <a:pt x="20083341" y="6218639"/>
                </a:cubicBezTo>
                <a:cubicBezTo>
                  <a:pt x="20099370" y="6202482"/>
                  <a:pt x="20115398" y="6190941"/>
                  <a:pt x="20127992" y="6186325"/>
                </a:cubicBezTo>
                <a:close/>
                <a:moveTo>
                  <a:pt x="1031095" y="12059240"/>
                </a:moveTo>
                <a:cubicBezTo>
                  <a:pt x="1058856" y="12050038"/>
                  <a:pt x="1063481" y="12077641"/>
                  <a:pt x="1040348" y="12114444"/>
                </a:cubicBezTo>
                <a:cubicBezTo>
                  <a:pt x="1031096" y="12132844"/>
                  <a:pt x="1017216" y="12155846"/>
                  <a:pt x="1003336" y="12178847"/>
                </a:cubicBezTo>
                <a:cubicBezTo>
                  <a:pt x="989458" y="12197249"/>
                  <a:pt x="980204" y="12201850"/>
                  <a:pt x="938565" y="12234051"/>
                </a:cubicBezTo>
                <a:cubicBezTo>
                  <a:pt x="933938" y="12201849"/>
                  <a:pt x="924686" y="12178847"/>
                  <a:pt x="920059" y="12155847"/>
                </a:cubicBezTo>
                <a:cubicBezTo>
                  <a:pt x="938565" y="12123644"/>
                  <a:pt x="961698" y="12105242"/>
                  <a:pt x="980204" y="12091441"/>
                </a:cubicBezTo>
                <a:cubicBezTo>
                  <a:pt x="998710" y="12077641"/>
                  <a:pt x="1017216" y="12063840"/>
                  <a:pt x="1031095" y="12059240"/>
                </a:cubicBezTo>
                <a:close/>
                <a:moveTo>
                  <a:pt x="20614566" y="6035369"/>
                </a:moveTo>
                <a:cubicBezTo>
                  <a:pt x="20618168" y="6031977"/>
                  <a:pt x="20620184" y="6032843"/>
                  <a:pt x="20620184" y="6038616"/>
                </a:cubicBezTo>
                <a:cubicBezTo>
                  <a:pt x="20620184" y="6061708"/>
                  <a:pt x="20597132" y="6144838"/>
                  <a:pt x="20564859" y="6227970"/>
                </a:cubicBezTo>
                <a:cubicBezTo>
                  <a:pt x="20532588" y="6311099"/>
                  <a:pt x="20504925" y="6361901"/>
                  <a:pt x="20500315" y="6338809"/>
                </a:cubicBezTo>
                <a:cubicBezTo>
                  <a:pt x="20495705" y="6320336"/>
                  <a:pt x="20518757" y="6241824"/>
                  <a:pt x="20551029" y="6163312"/>
                </a:cubicBezTo>
                <a:cubicBezTo>
                  <a:pt x="20578689" y="6094037"/>
                  <a:pt x="20603759" y="6045545"/>
                  <a:pt x="20614566" y="6035369"/>
                </a:cubicBezTo>
                <a:close/>
                <a:moveTo>
                  <a:pt x="18634340" y="6643417"/>
                </a:moveTo>
                <a:cubicBezTo>
                  <a:pt x="18645480" y="6636905"/>
                  <a:pt x="18661898" y="6632169"/>
                  <a:pt x="18680659" y="6629801"/>
                </a:cubicBezTo>
                <a:cubicBezTo>
                  <a:pt x="18718183" y="6629802"/>
                  <a:pt x="18751017" y="6644008"/>
                  <a:pt x="18755707" y="6667686"/>
                </a:cubicBezTo>
                <a:cubicBezTo>
                  <a:pt x="18755707" y="6686629"/>
                  <a:pt x="18732255" y="6705571"/>
                  <a:pt x="18694731" y="6705571"/>
                </a:cubicBezTo>
                <a:cubicBezTo>
                  <a:pt x="18657207" y="6705571"/>
                  <a:pt x="18624373" y="6691364"/>
                  <a:pt x="18619682" y="6667687"/>
                </a:cubicBezTo>
                <a:cubicBezTo>
                  <a:pt x="18617337" y="6658215"/>
                  <a:pt x="18623200" y="6649929"/>
                  <a:pt x="18634340" y="6643417"/>
                </a:cubicBezTo>
                <a:close/>
                <a:moveTo>
                  <a:pt x="21123229" y="5877475"/>
                </a:moveTo>
                <a:cubicBezTo>
                  <a:pt x="21128471" y="5874318"/>
                  <a:pt x="21131966" y="5874319"/>
                  <a:pt x="21133132" y="5877762"/>
                </a:cubicBezTo>
                <a:cubicBezTo>
                  <a:pt x="21142453" y="5891539"/>
                  <a:pt x="21114491" y="5951236"/>
                  <a:pt x="21077207" y="6020117"/>
                </a:cubicBezTo>
                <a:cubicBezTo>
                  <a:pt x="21035263" y="6098183"/>
                  <a:pt x="20993319" y="6167064"/>
                  <a:pt x="20983998" y="6157880"/>
                </a:cubicBezTo>
                <a:cubicBezTo>
                  <a:pt x="20974677" y="6148697"/>
                  <a:pt x="21002639" y="6066038"/>
                  <a:pt x="21044582" y="5983380"/>
                </a:cubicBezTo>
                <a:cubicBezTo>
                  <a:pt x="21076041" y="5924832"/>
                  <a:pt x="21107499" y="5886947"/>
                  <a:pt x="21123229" y="5877475"/>
                </a:cubicBezTo>
                <a:close/>
                <a:moveTo>
                  <a:pt x="6708468" y="10303864"/>
                </a:moveTo>
                <a:cubicBezTo>
                  <a:pt x="6719456" y="10297414"/>
                  <a:pt x="6735648" y="10292725"/>
                  <a:pt x="6754154" y="10290379"/>
                </a:cubicBezTo>
                <a:cubicBezTo>
                  <a:pt x="6795793" y="10285689"/>
                  <a:pt x="6832805" y="10299760"/>
                  <a:pt x="6832805" y="10318522"/>
                </a:cubicBezTo>
                <a:cubicBezTo>
                  <a:pt x="6832805" y="10337284"/>
                  <a:pt x="6805046" y="10351357"/>
                  <a:pt x="6763408" y="10351357"/>
                </a:cubicBezTo>
                <a:cubicBezTo>
                  <a:pt x="6726395" y="10356046"/>
                  <a:pt x="6694010" y="10346666"/>
                  <a:pt x="6694010" y="10327903"/>
                </a:cubicBezTo>
                <a:cubicBezTo>
                  <a:pt x="6691696" y="10318522"/>
                  <a:pt x="6697480" y="10310314"/>
                  <a:pt x="6708468" y="10303864"/>
                </a:cubicBezTo>
                <a:close/>
                <a:moveTo>
                  <a:pt x="5687813" y="10616484"/>
                </a:moveTo>
                <a:cubicBezTo>
                  <a:pt x="5697207" y="10613376"/>
                  <a:pt x="5724295" y="10611601"/>
                  <a:pt x="5759249" y="10615152"/>
                </a:cubicBezTo>
                <a:cubicBezTo>
                  <a:pt x="5805853" y="10615151"/>
                  <a:pt x="5838476" y="10619887"/>
                  <a:pt x="5843137" y="10624623"/>
                </a:cubicBezTo>
                <a:cubicBezTo>
                  <a:pt x="5847797" y="10629360"/>
                  <a:pt x="5815174" y="10629360"/>
                  <a:pt x="5773230" y="10629360"/>
                </a:cubicBezTo>
                <a:cubicBezTo>
                  <a:pt x="5731286" y="10629360"/>
                  <a:pt x="5689342" y="10624623"/>
                  <a:pt x="5684682" y="10619888"/>
                </a:cubicBezTo>
                <a:cubicBezTo>
                  <a:pt x="5683517" y="10618704"/>
                  <a:pt x="5684682" y="10617520"/>
                  <a:pt x="5687813" y="10616484"/>
                </a:cubicBezTo>
                <a:close/>
                <a:moveTo>
                  <a:pt x="4287784" y="11044571"/>
                </a:moveTo>
                <a:cubicBezTo>
                  <a:pt x="4338718" y="11035267"/>
                  <a:pt x="4389652" y="11105047"/>
                  <a:pt x="4398914" y="11207392"/>
                </a:cubicBezTo>
                <a:cubicBezTo>
                  <a:pt x="4408174" y="11309735"/>
                  <a:pt x="4371131" y="11416732"/>
                  <a:pt x="4315566" y="11430687"/>
                </a:cubicBezTo>
                <a:cubicBezTo>
                  <a:pt x="4264633" y="11449295"/>
                  <a:pt x="4213697" y="11360908"/>
                  <a:pt x="4209068" y="11244607"/>
                </a:cubicBezTo>
                <a:cubicBezTo>
                  <a:pt x="4199806" y="11137611"/>
                  <a:pt x="4236849" y="11053876"/>
                  <a:pt x="4287784" y="11044571"/>
                </a:cubicBezTo>
                <a:close/>
                <a:moveTo>
                  <a:pt x="15808489" y="7496925"/>
                </a:moveTo>
                <a:cubicBezTo>
                  <a:pt x="15850035" y="7487622"/>
                  <a:pt x="15891580" y="7510878"/>
                  <a:pt x="15896198" y="7548086"/>
                </a:cubicBezTo>
                <a:cubicBezTo>
                  <a:pt x="15900814" y="7585294"/>
                  <a:pt x="15873117" y="7627154"/>
                  <a:pt x="15831569" y="7631805"/>
                </a:cubicBezTo>
                <a:cubicBezTo>
                  <a:pt x="15785407" y="7636455"/>
                  <a:pt x="15753093" y="7613200"/>
                  <a:pt x="15748478" y="7571341"/>
                </a:cubicBezTo>
                <a:cubicBezTo>
                  <a:pt x="15743860" y="7534132"/>
                  <a:pt x="15771558" y="7501576"/>
                  <a:pt x="15808489" y="7496925"/>
                </a:cubicBezTo>
                <a:close/>
                <a:moveTo>
                  <a:pt x="3566048" y="11262216"/>
                </a:moveTo>
                <a:cubicBezTo>
                  <a:pt x="3616982" y="11243634"/>
                  <a:pt x="3667918" y="11336542"/>
                  <a:pt x="3681808" y="11475904"/>
                </a:cubicBezTo>
                <a:cubicBezTo>
                  <a:pt x="3691069" y="11615266"/>
                  <a:pt x="3658656" y="11749983"/>
                  <a:pt x="3603091" y="11773210"/>
                </a:cubicBezTo>
                <a:cubicBezTo>
                  <a:pt x="3552157" y="11801082"/>
                  <a:pt x="3501223" y="11698883"/>
                  <a:pt x="3491963" y="11545585"/>
                </a:cubicBezTo>
                <a:cubicBezTo>
                  <a:pt x="3482701" y="11406223"/>
                  <a:pt x="3515115" y="11285442"/>
                  <a:pt x="3566048" y="11262216"/>
                </a:cubicBezTo>
                <a:close/>
                <a:moveTo>
                  <a:pt x="5400977" y="10696956"/>
                </a:moveTo>
                <a:cubicBezTo>
                  <a:pt x="5404153" y="10695254"/>
                  <a:pt x="5409351" y="10693922"/>
                  <a:pt x="5416281" y="10693034"/>
                </a:cubicBezTo>
                <a:cubicBezTo>
                  <a:pt x="5430141" y="10691259"/>
                  <a:pt x="5450932" y="10691258"/>
                  <a:pt x="5476342" y="10693626"/>
                </a:cubicBezTo>
                <a:cubicBezTo>
                  <a:pt x="5522543" y="10698362"/>
                  <a:pt x="5568744" y="10707833"/>
                  <a:pt x="5573364" y="10712569"/>
                </a:cubicBezTo>
                <a:cubicBezTo>
                  <a:pt x="5582604" y="10722040"/>
                  <a:pt x="5545644" y="10726776"/>
                  <a:pt x="5494823" y="10722040"/>
                </a:cubicBezTo>
                <a:cubicBezTo>
                  <a:pt x="5448622" y="10722040"/>
                  <a:pt x="5402421" y="10707833"/>
                  <a:pt x="5397801" y="10703098"/>
                </a:cubicBezTo>
                <a:cubicBezTo>
                  <a:pt x="5396645" y="10700730"/>
                  <a:pt x="5397801" y="10698658"/>
                  <a:pt x="5400977" y="10696956"/>
                </a:cubicBezTo>
                <a:close/>
                <a:moveTo>
                  <a:pt x="5545064" y="10650372"/>
                </a:moveTo>
                <a:cubicBezTo>
                  <a:pt x="5555696" y="10648597"/>
                  <a:pt x="5585205" y="10649484"/>
                  <a:pt x="5619921" y="10653036"/>
                </a:cubicBezTo>
                <a:cubicBezTo>
                  <a:pt x="5661580" y="10653036"/>
                  <a:pt x="5703240" y="10657772"/>
                  <a:pt x="5707868" y="10662508"/>
                </a:cubicBezTo>
                <a:cubicBezTo>
                  <a:pt x="5712497" y="10667244"/>
                  <a:pt x="5675467" y="10667244"/>
                  <a:pt x="5629178" y="10667243"/>
                </a:cubicBezTo>
                <a:cubicBezTo>
                  <a:pt x="5587519" y="10662508"/>
                  <a:pt x="5545860" y="10657772"/>
                  <a:pt x="5541231" y="10653037"/>
                </a:cubicBezTo>
                <a:cubicBezTo>
                  <a:pt x="5540074" y="10651852"/>
                  <a:pt x="5541520" y="10650964"/>
                  <a:pt x="5545064" y="10650372"/>
                </a:cubicBezTo>
                <a:close/>
                <a:moveTo>
                  <a:pt x="17414931" y="6995624"/>
                </a:moveTo>
                <a:cubicBezTo>
                  <a:pt x="17422707" y="6993554"/>
                  <a:pt x="17431427" y="6992412"/>
                  <a:pt x="17440729" y="6992412"/>
                </a:cubicBezTo>
                <a:cubicBezTo>
                  <a:pt x="17477940" y="6992412"/>
                  <a:pt x="17515147" y="7006113"/>
                  <a:pt x="17519799" y="7024379"/>
                </a:cubicBezTo>
                <a:cubicBezTo>
                  <a:pt x="17524450" y="7042644"/>
                  <a:pt x="17491892" y="7060909"/>
                  <a:pt x="17454683" y="7065477"/>
                </a:cubicBezTo>
                <a:cubicBezTo>
                  <a:pt x="17417476" y="7065476"/>
                  <a:pt x="17380266" y="7051777"/>
                  <a:pt x="17380267" y="7033511"/>
                </a:cubicBezTo>
                <a:cubicBezTo>
                  <a:pt x="17377942" y="7022094"/>
                  <a:pt x="17383754" y="7011821"/>
                  <a:pt x="17394803" y="7004399"/>
                </a:cubicBezTo>
                <a:cubicBezTo>
                  <a:pt x="17400325" y="7000689"/>
                  <a:pt x="17407156" y="6997692"/>
                  <a:pt x="17414931" y="6995624"/>
                </a:cubicBezTo>
                <a:close/>
                <a:moveTo>
                  <a:pt x="1218191" y="11973394"/>
                </a:moveTo>
                <a:cubicBezTo>
                  <a:pt x="1234392" y="11965316"/>
                  <a:pt x="1245964" y="11966469"/>
                  <a:pt x="1248279" y="11980318"/>
                </a:cubicBezTo>
                <a:cubicBezTo>
                  <a:pt x="1252909" y="12003399"/>
                  <a:pt x="1215877" y="12068027"/>
                  <a:pt x="1174218" y="12118806"/>
                </a:cubicBezTo>
                <a:cubicBezTo>
                  <a:pt x="1123302" y="12174200"/>
                  <a:pt x="1086270" y="12188048"/>
                  <a:pt x="1081641" y="12160351"/>
                </a:cubicBezTo>
                <a:cubicBezTo>
                  <a:pt x="1077014" y="12128038"/>
                  <a:pt x="1114043" y="12068026"/>
                  <a:pt x="1160331" y="12021865"/>
                </a:cubicBezTo>
                <a:cubicBezTo>
                  <a:pt x="1181161" y="11998784"/>
                  <a:pt x="1201992" y="11981472"/>
                  <a:pt x="1218191" y="11973394"/>
                </a:cubicBezTo>
                <a:close/>
                <a:moveTo>
                  <a:pt x="3923248" y="11137740"/>
                </a:moveTo>
                <a:cubicBezTo>
                  <a:pt x="3974182" y="11119154"/>
                  <a:pt x="4029747" y="11198141"/>
                  <a:pt x="4039008" y="11318943"/>
                </a:cubicBezTo>
                <a:cubicBezTo>
                  <a:pt x="4048269" y="11439746"/>
                  <a:pt x="4015856" y="11565195"/>
                  <a:pt x="3964922" y="11588426"/>
                </a:cubicBezTo>
                <a:cubicBezTo>
                  <a:pt x="3909357" y="11611657"/>
                  <a:pt x="3863054" y="11523379"/>
                  <a:pt x="3849162" y="11388637"/>
                </a:cubicBezTo>
                <a:cubicBezTo>
                  <a:pt x="3839901" y="11263188"/>
                  <a:pt x="3872313" y="11156325"/>
                  <a:pt x="3923248" y="11137740"/>
                </a:cubicBezTo>
                <a:close/>
                <a:moveTo>
                  <a:pt x="18118579" y="6765628"/>
                </a:moveTo>
                <a:cubicBezTo>
                  <a:pt x="18126284" y="6762916"/>
                  <a:pt x="18135005" y="6760864"/>
                  <a:pt x="18144306" y="6759692"/>
                </a:cubicBezTo>
                <a:cubicBezTo>
                  <a:pt x="18181514" y="6759692"/>
                  <a:pt x="18214071" y="6773763"/>
                  <a:pt x="18223374" y="6787835"/>
                </a:cubicBezTo>
                <a:cubicBezTo>
                  <a:pt x="18228024" y="6806597"/>
                  <a:pt x="18204769" y="6825359"/>
                  <a:pt x="18167561" y="6830050"/>
                </a:cubicBezTo>
                <a:cubicBezTo>
                  <a:pt x="18130352" y="6830049"/>
                  <a:pt x="18093145" y="6820667"/>
                  <a:pt x="18088495" y="6801905"/>
                </a:cubicBezTo>
                <a:cubicBezTo>
                  <a:pt x="18081517" y="6787834"/>
                  <a:pt x="18095471" y="6773762"/>
                  <a:pt x="18118579" y="6765628"/>
                </a:cubicBezTo>
                <a:close/>
                <a:moveTo>
                  <a:pt x="8173657" y="9824182"/>
                </a:moveTo>
                <a:cubicBezTo>
                  <a:pt x="8205858" y="9814834"/>
                  <a:pt x="8238062" y="9824182"/>
                  <a:pt x="8238062" y="9847552"/>
                </a:cubicBezTo>
                <a:cubicBezTo>
                  <a:pt x="8242662" y="9870923"/>
                  <a:pt x="8215060" y="9894294"/>
                  <a:pt x="8182857" y="9908316"/>
                </a:cubicBezTo>
                <a:cubicBezTo>
                  <a:pt x="8146055" y="9917664"/>
                  <a:pt x="8109252" y="9908316"/>
                  <a:pt x="8104651" y="9884945"/>
                </a:cubicBezTo>
                <a:cubicBezTo>
                  <a:pt x="8104652" y="9861575"/>
                  <a:pt x="8132254" y="9833530"/>
                  <a:pt x="8173657" y="9824182"/>
                </a:cubicBezTo>
                <a:close/>
                <a:moveTo>
                  <a:pt x="6013146" y="10485713"/>
                </a:moveTo>
                <a:cubicBezTo>
                  <a:pt x="6025841" y="10481202"/>
                  <a:pt x="6044306" y="10477820"/>
                  <a:pt x="6065079" y="10477820"/>
                </a:cubicBezTo>
                <a:cubicBezTo>
                  <a:pt x="6102009" y="10477820"/>
                  <a:pt x="6134322" y="10482329"/>
                  <a:pt x="6138939" y="10495860"/>
                </a:cubicBezTo>
                <a:cubicBezTo>
                  <a:pt x="6148171" y="10504882"/>
                  <a:pt x="6115857" y="10513902"/>
                  <a:pt x="6074311" y="10513902"/>
                </a:cubicBezTo>
                <a:cubicBezTo>
                  <a:pt x="6032765" y="10518411"/>
                  <a:pt x="6000452" y="10509392"/>
                  <a:pt x="5995835" y="10500370"/>
                </a:cubicBezTo>
                <a:cubicBezTo>
                  <a:pt x="5993527" y="10495861"/>
                  <a:pt x="6000452" y="10490223"/>
                  <a:pt x="6013146" y="10485713"/>
                </a:cubicBezTo>
                <a:close/>
                <a:moveTo>
                  <a:pt x="19882975" y="6218817"/>
                </a:moveTo>
                <a:cubicBezTo>
                  <a:pt x="19915447" y="6204950"/>
                  <a:pt x="19943281" y="6209572"/>
                  <a:pt x="19947920" y="6232687"/>
                </a:cubicBezTo>
                <a:cubicBezTo>
                  <a:pt x="19957198" y="6251177"/>
                  <a:pt x="19934003" y="6288161"/>
                  <a:pt x="19901530" y="6302030"/>
                </a:cubicBezTo>
                <a:cubicBezTo>
                  <a:pt x="19869058" y="6315899"/>
                  <a:pt x="19836585" y="6302029"/>
                  <a:pt x="19831946" y="6278915"/>
                </a:cubicBezTo>
                <a:cubicBezTo>
                  <a:pt x="19827307" y="6255801"/>
                  <a:pt x="19850502" y="6232687"/>
                  <a:pt x="19882975" y="6218817"/>
                </a:cubicBezTo>
                <a:close/>
                <a:moveTo>
                  <a:pt x="12018412" y="8634480"/>
                </a:moveTo>
                <a:cubicBezTo>
                  <a:pt x="12055342" y="8616049"/>
                  <a:pt x="12092271" y="8634480"/>
                  <a:pt x="12096888" y="8671341"/>
                </a:cubicBezTo>
                <a:cubicBezTo>
                  <a:pt x="12101504" y="8708202"/>
                  <a:pt x="12073806" y="8749671"/>
                  <a:pt x="12032260" y="8768102"/>
                </a:cubicBezTo>
                <a:cubicBezTo>
                  <a:pt x="11990714" y="8786532"/>
                  <a:pt x="11949168" y="8768102"/>
                  <a:pt x="11949168" y="8726633"/>
                </a:cubicBezTo>
                <a:cubicBezTo>
                  <a:pt x="11944552" y="8694380"/>
                  <a:pt x="11976866" y="8652911"/>
                  <a:pt x="12018412" y="8634480"/>
                </a:cubicBezTo>
                <a:close/>
                <a:moveTo>
                  <a:pt x="19360745" y="6375431"/>
                </a:moveTo>
                <a:cubicBezTo>
                  <a:pt x="19392751" y="6375431"/>
                  <a:pt x="19424758" y="6389414"/>
                  <a:pt x="19433902" y="6412715"/>
                </a:cubicBezTo>
                <a:cubicBezTo>
                  <a:pt x="19443047" y="6436018"/>
                  <a:pt x="19415613" y="6459320"/>
                  <a:pt x="19383606" y="6459321"/>
                </a:cubicBezTo>
                <a:cubicBezTo>
                  <a:pt x="19347027" y="6459321"/>
                  <a:pt x="19319594" y="6440679"/>
                  <a:pt x="19315021" y="6422036"/>
                </a:cubicBezTo>
                <a:cubicBezTo>
                  <a:pt x="19310449" y="6398734"/>
                  <a:pt x="19328738" y="6380092"/>
                  <a:pt x="19360745" y="6375431"/>
                </a:cubicBezTo>
                <a:close/>
                <a:moveTo>
                  <a:pt x="5839485" y="10534067"/>
                </a:moveTo>
                <a:cubicBezTo>
                  <a:pt x="5851662" y="10531168"/>
                  <a:pt x="5869058" y="10528849"/>
                  <a:pt x="5887614" y="10526529"/>
                </a:cubicBezTo>
                <a:cubicBezTo>
                  <a:pt x="5929365" y="10526528"/>
                  <a:pt x="5966477" y="10531167"/>
                  <a:pt x="5975755" y="10540446"/>
                </a:cubicBezTo>
                <a:cubicBezTo>
                  <a:pt x="5980394" y="10549723"/>
                  <a:pt x="5947921" y="10559002"/>
                  <a:pt x="5906170" y="10559001"/>
                </a:cubicBezTo>
                <a:cubicBezTo>
                  <a:pt x="5864419" y="10559001"/>
                  <a:pt x="5827308" y="10554362"/>
                  <a:pt x="5822668" y="10545085"/>
                </a:cubicBezTo>
                <a:cubicBezTo>
                  <a:pt x="5820349" y="10540445"/>
                  <a:pt x="5827308" y="10536966"/>
                  <a:pt x="5839485" y="10534067"/>
                </a:cubicBezTo>
                <a:close/>
                <a:moveTo>
                  <a:pt x="7813751" y="9926766"/>
                </a:moveTo>
                <a:cubicBezTo>
                  <a:pt x="7845953" y="9917664"/>
                  <a:pt x="7878155" y="9931317"/>
                  <a:pt x="7878155" y="9954073"/>
                </a:cubicBezTo>
                <a:cubicBezTo>
                  <a:pt x="7882756" y="9976829"/>
                  <a:pt x="7855153" y="9999584"/>
                  <a:pt x="7822951" y="10008687"/>
                </a:cubicBezTo>
                <a:cubicBezTo>
                  <a:pt x="7786149" y="10017789"/>
                  <a:pt x="7749346" y="10004136"/>
                  <a:pt x="7744746" y="9981380"/>
                </a:cubicBezTo>
                <a:cubicBezTo>
                  <a:pt x="7744746" y="9958624"/>
                  <a:pt x="7772347" y="9935869"/>
                  <a:pt x="7813751" y="9926766"/>
                </a:cubicBezTo>
                <a:close/>
                <a:moveTo>
                  <a:pt x="11101852" y="8911552"/>
                </a:moveTo>
                <a:cubicBezTo>
                  <a:pt x="11138782" y="8897481"/>
                  <a:pt x="11175711" y="8902171"/>
                  <a:pt x="11180328" y="8925624"/>
                </a:cubicBezTo>
                <a:cubicBezTo>
                  <a:pt x="11189560" y="8953767"/>
                  <a:pt x="11161863" y="8995981"/>
                  <a:pt x="11120317" y="9014743"/>
                </a:cubicBezTo>
                <a:cubicBezTo>
                  <a:pt x="11078772" y="9038195"/>
                  <a:pt x="11041841" y="9028814"/>
                  <a:pt x="11037224" y="9000671"/>
                </a:cubicBezTo>
                <a:cubicBezTo>
                  <a:pt x="11032609" y="8972529"/>
                  <a:pt x="11064923" y="8935004"/>
                  <a:pt x="11101852" y="8911552"/>
                </a:cubicBezTo>
                <a:close/>
                <a:moveTo>
                  <a:pt x="10019365" y="9243117"/>
                </a:moveTo>
                <a:cubicBezTo>
                  <a:pt x="10045265" y="9234473"/>
                  <a:pt x="10066670" y="9238795"/>
                  <a:pt x="10070095" y="9256084"/>
                </a:cubicBezTo>
                <a:cubicBezTo>
                  <a:pt x="10074663" y="9279136"/>
                  <a:pt x="10047263" y="9316018"/>
                  <a:pt x="10010732" y="9334460"/>
                </a:cubicBezTo>
                <a:cubicBezTo>
                  <a:pt x="9974201" y="9357511"/>
                  <a:pt x="9942235" y="9352901"/>
                  <a:pt x="9933102" y="9334459"/>
                </a:cubicBezTo>
                <a:cubicBezTo>
                  <a:pt x="9928536" y="9311408"/>
                  <a:pt x="9955934" y="9279136"/>
                  <a:pt x="9992467" y="9256084"/>
                </a:cubicBezTo>
                <a:cubicBezTo>
                  <a:pt x="10001599" y="9250321"/>
                  <a:pt x="10010732" y="9245999"/>
                  <a:pt x="10019365" y="9243117"/>
                </a:cubicBezTo>
                <a:close/>
                <a:moveTo>
                  <a:pt x="5231217" y="10715669"/>
                </a:moveTo>
                <a:cubicBezTo>
                  <a:pt x="5234826" y="10714016"/>
                  <a:pt x="5240601" y="10712722"/>
                  <a:pt x="5248109" y="10711859"/>
                </a:cubicBezTo>
                <a:cubicBezTo>
                  <a:pt x="5263124" y="10710134"/>
                  <a:pt x="5285070" y="10710134"/>
                  <a:pt x="5310480" y="10712434"/>
                </a:cubicBezTo>
                <a:cubicBezTo>
                  <a:pt x="5361301" y="10712434"/>
                  <a:pt x="5407502" y="10726235"/>
                  <a:pt x="5407502" y="10735436"/>
                </a:cubicBezTo>
                <a:cubicBezTo>
                  <a:pt x="5412123" y="10744637"/>
                  <a:pt x="5375162" y="10753838"/>
                  <a:pt x="5328961" y="10749237"/>
                </a:cubicBezTo>
                <a:cubicBezTo>
                  <a:pt x="5278140" y="10744637"/>
                  <a:pt x="5231939" y="10730836"/>
                  <a:pt x="5227319" y="10721635"/>
                </a:cubicBezTo>
                <a:cubicBezTo>
                  <a:pt x="5226164" y="10719335"/>
                  <a:pt x="5227608" y="10717322"/>
                  <a:pt x="5231217" y="10715669"/>
                </a:cubicBezTo>
                <a:close/>
                <a:moveTo>
                  <a:pt x="16867256" y="7135570"/>
                </a:moveTo>
                <a:cubicBezTo>
                  <a:pt x="16875623" y="7132875"/>
                  <a:pt x="16885144" y="7130836"/>
                  <a:pt x="16895529" y="7129672"/>
                </a:cubicBezTo>
                <a:cubicBezTo>
                  <a:pt x="16937076" y="7125011"/>
                  <a:pt x="16978623" y="7138992"/>
                  <a:pt x="16978621" y="7162295"/>
                </a:cubicBezTo>
                <a:cubicBezTo>
                  <a:pt x="16983239" y="7180937"/>
                  <a:pt x="16950924" y="7199578"/>
                  <a:pt x="16913994" y="7204238"/>
                </a:cubicBezTo>
                <a:cubicBezTo>
                  <a:pt x="16872450" y="7208899"/>
                  <a:pt x="16840134" y="7194918"/>
                  <a:pt x="16830902" y="7171615"/>
                </a:cubicBezTo>
                <a:cubicBezTo>
                  <a:pt x="16827441" y="7157633"/>
                  <a:pt x="16842155" y="7143652"/>
                  <a:pt x="16867256" y="7135570"/>
                </a:cubicBezTo>
                <a:close/>
                <a:moveTo>
                  <a:pt x="5517924" y="10625850"/>
                </a:moveTo>
                <a:cubicBezTo>
                  <a:pt x="5528456" y="10623947"/>
                  <a:pt x="5557687" y="10623947"/>
                  <a:pt x="5592077" y="10623947"/>
                </a:cubicBezTo>
                <a:cubicBezTo>
                  <a:pt x="5633345" y="10623947"/>
                  <a:pt x="5674613" y="10628458"/>
                  <a:pt x="5674612" y="10632968"/>
                </a:cubicBezTo>
                <a:cubicBezTo>
                  <a:pt x="5674612" y="10637478"/>
                  <a:pt x="5642515" y="10637478"/>
                  <a:pt x="5601248" y="10637478"/>
                </a:cubicBezTo>
                <a:cubicBezTo>
                  <a:pt x="5555396" y="10632968"/>
                  <a:pt x="5518712" y="10628458"/>
                  <a:pt x="5514128" y="10628458"/>
                </a:cubicBezTo>
                <a:cubicBezTo>
                  <a:pt x="5512980" y="10627330"/>
                  <a:pt x="5514413" y="10626484"/>
                  <a:pt x="5517924" y="10625850"/>
                </a:cubicBezTo>
                <a:close/>
                <a:moveTo>
                  <a:pt x="8521996" y="9698810"/>
                </a:moveTo>
                <a:cubicBezTo>
                  <a:pt x="8559008" y="9684941"/>
                  <a:pt x="8596020" y="9689564"/>
                  <a:pt x="8600646" y="9712679"/>
                </a:cubicBezTo>
                <a:cubicBezTo>
                  <a:pt x="8605273" y="9735793"/>
                  <a:pt x="8577514" y="9763531"/>
                  <a:pt x="8545128" y="9777399"/>
                </a:cubicBezTo>
                <a:cubicBezTo>
                  <a:pt x="8508116" y="9795891"/>
                  <a:pt x="8471104" y="9786645"/>
                  <a:pt x="8466478" y="9763531"/>
                </a:cubicBezTo>
                <a:cubicBezTo>
                  <a:pt x="8461851" y="9745039"/>
                  <a:pt x="8489610" y="9712679"/>
                  <a:pt x="8521996" y="9698810"/>
                </a:cubicBezTo>
                <a:close/>
                <a:moveTo>
                  <a:pt x="6175474" y="10419216"/>
                </a:moveTo>
                <a:cubicBezTo>
                  <a:pt x="6186521" y="10413889"/>
                  <a:pt x="6202799" y="10409153"/>
                  <a:pt x="6221404" y="10406786"/>
                </a:cubicBezTo>
                <a:cubicBezTo>
                  <a:pt x="6263263" y="10402049"/>
                  <a:pt x="6300472" y="10416258"/>
                  <a:pt x="6305124" y="10430464"/>
                </a:cubicBezTo>
                <a:cubicBezTo>
                  <a:pt x="6305123" y="10444671"/>
                  <a:pt x="6277217" y="10454143"/>
                  <a:pt x="6240009" y="10458878"/>
                </a:cubicBezTo>
                <a:cubicBezTo>
                  <a:pt x="6202799" y="10458878"/>
                  <a:pt x="6160940" y="10449406"/>
                  <a:pt x="6160940" y="10435200"/>
                </a:cubicBezTo>
                <a:cubicBezTo>
                  <a:pt x="6158614" y="10430464"/>
                  <a:pt x="6164428" y="10424544"/>
                  <a:pt x="6175474" y="10419216"/>
                </a:cubicBezTo>
                <a:close/>
                <a:moveTo>
                  <a:pt x="5677315" y="10569894"/>
                </a:moveTo>
                <a:cubicBezTo>
                  <a:pt x="5689369" y="10566850"/>
                  <a:pt x="5706590" y="10564414"/>
                  <a:pt x="5727254" y="10564414"/>
                </a:cubicBezTo>
                <a:cubicBezTo>
                  <a:pt x="5768583" y="10564414"/>
                  <a:pt x="5805320" y="10574156"/>
                  <a:pt x="5809912" y="10579027"/>
                </a:cubicBezTo>
                <a:cubicBezTo>
                  <a:pt x="5809912" y="10583898"/>
                  <a:pt x="5782359" y="10588768"/>
                  <a:pt x="5741031" y="10588769"/>
                </a:cubicBezTo>
                <a:cubicBezTo>
                  <a:pt x="5699701" y="10588768"/>
                  <a:pt x="5662965" y="10583897"/>
                  <a:pt x="5658373" y="10579027"/>
                </a:cubicBezTo>
                <a:cubicBezTo>
                  <a:pt x="5658373" y="10576592"/>
                  <a:pt x="5665261" y="10572938"/>
                  <a:pt x="5677315" y="10569894"/>
                </a:cubicBezTo>
                <a:close/>
                <a:moveTo>
                  <a:pt x="10577753" y="9062513"/>
                </a:moveTo>
                <a:cubicBezTo>
                  <a:pt x="10604789" y="9055440"/>
                  <a:pt x="10623974" y="9063155"/>
                  <a:pt x="10627461" y="9083731"/>
                </a:cubicBezTo>
                <a:cubicBezTo>
                  <a:pt x="10632113" y="9106593"/>
                  <a:pt x="10604207" y="9143172"/>
                  <a:pt x="10566999" y="9161461"/>
                </a:cubicBezTo>
                <a:cubicBezTo>
                  <a:pt x="10529790" y="9184323"/>
                  <a:pt x="10487931" y="9179750"/>
                  <a:pt x="10487931" y="9152317"/>
                </a:cubicBezTo>
                <a:cubicBezTo>
                  <a:pt x="10483279" y="9129455"/>
                  <a:pt x="10511186" y="9097448"/>
                  <a:pt x="10548394" y="9074587"/>
                </a:cubicBezTo>
                <a:cubicBezTo>
                  <a:pt x="10558859" y="9068871"/>
                  <a:pt x="10568742" y="9064870"/>
                  <a:pt x="10577753" y="9062513"/>
                </a:cubicBezTo>
                <a:close/>
                <a:moveTo>
                  <a:pt x="14536185" y="7843995"/>
                </a:moveTo>
                <a:cubicBezTo>
                  <a:pt x="14577937" y="7839409"/>
                  <a:pt x="14615047" y="7866921"/>
                  <a:pt x="14619686" y="7908189"/>
                </a:cubicBezTo>
                <a:cubicBezTo>
                  <a:pt x="14628964" y="7954042"/>
                  <a:pt x="14596492" y="7995310"/>
                  <a:pt x="14554741" y="7999895"/>
                </a:cubicBezTo>
                <a:cubicBezTo>
                  <a:pt x="14512990" y="8004480"/>
                  <a:pt x="14475879" y="7972383"/>
                  <a:pt x="14471240" y="7931115"/>
                </a:cubicBezTo>
                <a:cubicBezTo>
                  <a:pt x="14466600" y="7889848"/>
                  <a:pt x="14494434" y="7848580"/>
                  <a:pt x="14536185" y="7843995"/>
                </a:cubicBezTo>
                <a:close/>
                <a:moveTo>
                  <a:pt x="9467801" y="9401690"/>
                </a:moveTo>
                <a:cubicBezTo>
                  <a:pt x="9492740" y="9396201"/>
                  <a:pt x="9511824" y="9403226"/>
                  <a:pt x="9515294" y="9420789"/>
                </a:cubicBezTo>
                <a:cubicBezTo>
                  <a:pt x="9519922" y="9444208"/>
                  <a:pt x="9492163" y="9481677"/>
                  <a:pt x="9455150" y="9495728"/>
                </a:cubicBezTo>
                <a:cubicBezTo>
                  <a:pt x="9418137" y="9514462"/>
                  <a:pt x="9385753" y="9509779"/>
                  <a:pt x="9381126" y="9486361"/>
                </a:cubicBezTo>
                <a:cubicBezTo>
                  <a:pt x="9376500" y="9462943"/>
                  <a:pt x="9404259" y="9430157"/>
                  <a:pt x="9441270" y="9411423"/>
                </a:cubicBezTo>
                <a:cubicBezTo>
                  <a:pt x="9450523" y="9406739"/>
                  <a:pt x="9459487" y="9403519"/>
                  <a:pt x="9467801" y="9401690"/>
                </a:cubicBezTo>
                <a:close/>
                <a:moveTo>
                  <a:pt x="16324599" y="7290525"/>
                </a:moveTo>
                <a:cubicBezTo>
                  <a:pt x="16333327" y="7287347"/>
                  <a:pt x="16343136" y="7285034"/>
                  <a:pt x="16353521" y="7283880"/>
                </a:cubicBezTo>
                <a:cubicBezTo>
                  <a:pt x="16395069" y="7279256"/>
                  <a:pt x="16427382" y="7293125"/>
                  <a:pt x="16431998" y="7316239"/>
                </a:cubicBezTo>
                <a:cubicBezTo>
                  <a:pt x="16436613" y="7343978"/>
                  <a:pt x="16408917" y="7380959"/>
                  <a:pt x="16367370" y="7385583"/>
                </a:cubicBezTo>
                <a:cubicBezTo>
                  <a:pt x="16330440" y="7390206"/>
                  <a:pt x="16293511" y="7367091"/>
                  <a:pt x="16288894" y="7334731"/>
                </a:cubicBezTo>
                <a:cubicBezTo>
                  <a:pt x="16281969" y="7317396"/>
                  <a:pt x="16298415" y="7300059"/>
                  <a:pt x="16324599" y="7290525"/>
                </a:cubicBezTo>
                <a:close/>
                <a:moveTo>
                  <a:pt x="18817005" y="6522077"/>
                </a:moveTo>
                <a:cubicBezTo>
                  <a:pt x="18824847" y="6520025"/>
                  <a:pt x="18833642" y="6518853"/>
                  <a:pt x="18843022" y="6518852"/>
                </a:cubicBezTo>
                <a:cubicBezTo>
                  <a:pt x="18880546" y="6518852"/>
                  <a:pt x="18908690" y="6532924"/>
                  <a:pt x="18913380" y="6551686"/>
                </a:cubicBezTo>
                <a:cubicBezTo>
                  <a:pt x="18918070" y="6575139"/>
                  <a:pt x="18889928" y="6589210"/>
                  <a:pt x="18852404" y="6589210"/>
                </a:cubicBezTo>
                <a:cubicBezTo>
                  <a:pt x="18819570" y="6589210"/>
                  <a:pt x="18786736" y="6575139"/>
                  <a:pt x="18782046" y="6556376"/>
                </a:cubicBezTo>
                <a:cubicBezTo>
                  <a:pt x="18779701" y="6546995"/>
                  <a:pt x="18785564" y="6537615"/>
                  <a:pt x="18796704" y="6530579"/>
                </a:cubicBezTo>
                <a:cubicBezTo>
                  <a:pt x="18802273" y="6527061"/>
                  <a:pt x="18809163" y="6524130"/>
                  <a:pt x="18817005" y="6522077"/>
                </a:cubicBezTo>
                <a:close/>
                <a:moveTo>
                  <a:pt x="5373964" y="10655540"/>
                </a:moveTo>
                <a:cubicBezTo>
                  <a:pt x="5383553" y="10653713"/>
                  <a:pt x="5411446" y="10653713"/>
                  <a:pt x="5449799" y="10653713"/>
                </a:cubicBezTo>
                <a:cubicBezTo>
                  <a:pt x="5496289" y="10658042"/>
                  <a:pt x="5538129" y="10662372"/>
                  <a:pt x="5542777" y="10666702"/>
                </a:cubicBezTo>
                <a:cubicBezTo>
                  <a:pt x="5547426" y="10671031"/>
                  <a:pt x="5514884" y="10675361"/>
                  <a:pt x="5463746" y="10671031"/>
                </a:cubicBezTo>
                <a:cubicBezTo>
                  <a:pt x="5417257" y="10666702"/>
                  <a:pt x="5375417" y="10662372"/>
                  <a:pt x="5370768" y="10658043"/>
                </a:cubicBezTo>
                <a:cubicBezTo>
                  <a:pt x="5369606" y="10656960"/>
                  <a:pt x="5370768" y="10656149"/>
                  <a:pt x="5373964" y="10655540"/>
                </a:cubicBezTo>
                <a:close/>
                <a:moveTo>
                  <a:pt x="6915675" y="10179400"/>
                </a:moveTo>
                <a:cubicBezTo>
                  <a:pt x="6952207" y="10174740"/>
                  <a:pt x="6988739" y="10188720"/>
                  <a:pt x="6993305" y="10207362"/>
                </a:cubicBezTo>
                <a:cubicBezTo>
                  <a:pt x="6997872" y="10230665"/>
                  <a:pt x="6970473" y="10249307"/>
                  <a:pt x="6933941" y="10253967"/>
                </a:cubicBezTo>
                <a:cubicBezTo>
                  <a:pt x="6897409" y="10258628"/>
                  <a:pt x="6860878" y="10244647"/>
                  <a:pt x="6856311" y="10226005"/>
                </a:cubicBezTo>
                <a:cubicBezTo>
                  <a:pt x="6851745" y="10202703"/>
                  <a:pt x="6879143" y="10184061"/>
                  <a:pt x="6915675" y="10179400"/>
                </a:cubicBezTo>
                <a:close/>
                <a:moveTo>
                  <a:pt x="21295214" y="5755743"/>
                </a:moveTo>
                <a:cubicBezTo>
                  <a:pt x="21299841" y="5769660"/>
                  <a:pt x="21309094" y="5783577"/>
                  <a:pt x="21318347" y="5797495"/>
                </a:cubicBezTo>
                <a:cubicBezTo>
                  <a:pt x="21309095" y="5811411"/>
                  <a:pt x="21295215" y="5825329"/>
                  <a:pt x="21272082" y="5843884"/>
                </a:cubicBezTo>
                <a:cubicBezTo>
                  <a:pt x="21253576" y="5862440"/>
                  <a:pt x="21230443" y="5880996"/>
                  <a:pt x="21216564" y="5894913"/>
                </a:cubicBezTo>
                <a:cubicBezTo>
                  <a:pt x="21184177" y="5918108"/>
                  <a:pt x="21174926" y="5908829"/>
                  <a:pt x="21193431" y="5867078"/>
                </a:cubicBezTo>
                <a:cubicBezTo>
                  <a:pt x="21202684" y="5848523"/>
                  <a:pt x="21216564" y="5825328"/>
                  <a:pt x="21230443" y="5806772"/>
                </a:cubicBezTo>
                <a:cubicBezTo>
                  <a:pt x="21248950" y="5778939"/>
                  <a:pt x="21272082" y="5760382"/>
                  <a:pt x="21295214" y="5755743"/>
                </a:cubicBezTo>
                <a:close/>
                <a:moveTo>
                  <a:pt x="4747011" y="10842196"/>
                </a:moveTo>
                <a:cubicBezTo>
                  <a:pt x="4762667" y="10834638"/>
                  <a:pt x="4784703" y="10832313"/>
                  <a:pt x="4810217" y="10832313"/>
                </a:cubicBezTo>
                <a:cubicBezTo>
                  <a:pt x="4861245" y="10836963"/>
                  <a:pt x="4907635" y="10846266"/>
                  <a:pt x="4912273" y="10883474"/>
                </a:cubicBezTo>
                <a:cubicBezTo>
                  <a:pt x="4916912" y="10916031"/>
                  <a:pt x="4884440" y="10971844"/>
                  <a:pt x="4833411" y="10976495"/>
                </a:cubicBezTo>
                <a:cubicBezTo>
                  <a:pt x="4782383" y="10981147"/>
                  <a:pt x="4726715" y="10925334"/>
                  <a:pt x="4722076" y="10883474"/>
                </a:cubicBezTo>
                <a:cubicBezTo>
                  <a:pt x="4722077" y="10862544"/>
                  <a:pt x="4731354" y="10849754"/>
                  <a:pt x="4747011" y="10842196"/>
                </a:cubicBezTo>
                <a:close/>
                <a:moveTo>
                  <a:pt x="5080334" y="10739057"/>
                </a:moveTo>
                <a:cubicBezTo>
                  <a:pt x="5095349" y="10735622"/>
                  <a:pt x="5117294" y="10734477"/>
                  <a:pt x="5142705" y="10736767"/>
                </a:cubicBezTo>
                <a:cubicBezTo>
                  <a:pt x="5193526" y="10741347"/>
                  <a:pt x="5239727" y="10755085"/>
                  <a:pt x="5239727" y="10768823"/>
                </a:cubicBezTo>
                <a:cubicBezTo>
                  <a:pt x="5244347" y="10782562"/>
                  <a:pt x="5202766" y="10791721"/>
                  <a:pt x="5151945" y="10787141"/>
                </a:cubicBezTo>
                <a:cubicBezTo>
                  <a:pt x="5105744" y="10782562"/>
                  <a:pt x="5064163" y="10768823"/>
                  <a:pt x="5059543" y="10755085"/>
                </a:cubicBezTo>
                <a:cubicBezTo>
                  <a:pt x="5057233" y="10748216"/>
                  <a:pt x="5065318" y="10742492"/>
                  <a:pt x="5080334" y="10739057"/>
                </a:cubicBezTo>
                <a:close/>
                <a:moveTo>
                  <a:pt x="17597677" y="6888905"/>
                </a:moveTo>
                <a:cubicBezTo>
                  <a:pt x="17639004" y="6884170"/>
                  <a:pt x="17675742" y="6898377"/>
                  <a:pt x="17680333" y="6917319"/>
                </a:cubicBezTo>
                <a:cubicBezTo>
                  <a:pt x="17689519" y="6931526"/>
                  <a:pt x="17661966" y="6950468"/>
                  <a:pt x="17629822" y="6955205"/>
                </a:cubicBezTo>
                <a:cubicBezTo>
                  <a:pt x="17593083" y="6959940"/>
                  <a:pt x="17551756" y="6945734"/>
                  <a:pt x="17547162" y="6931527"/>
                </a:cubicBezTo>
                <a:cubicBezTo>
                  <a:pt x="17537978" y="6912585"/>
                  <a:pt x="17565532" y="6893642"/>
                  <a:pt x="17597677" y="6888905"/>
                </a:cubicBezTo>
                <a:close/>
                <a:moveTo>
                  <a:pt x="1418363" y="11864808"/>
                </a:moveTo>
                <a:cubicBezTo>
                  <a:pt x="1424168" y="11862229"/>
                  <a:pt x="1429166" y="11860986"/>
                  <a:pt x="1433143" y="11861203"/>
                </a:cubicBezTo>
                <a:cubicBezTo>
                  <a:pt x="1438446" y="11861491"/>
                  <a:pt x="1441933" y="11864373"/>
                  <a:pt x="1443096" y="11870135"/>
                </a:cubicBezTo>
                <a:cubicBezTo>
                  <a:pt x="1447744" y="11893188"/>
                  <a:pt x="1410553" y="11966952"/>
                  <a:pt x="1364064" y="12022276"/>
                </a:cubicBezTo>
                <a:cubicBezTo>
                  <a:pt x="1317575" y="12077600"/>
                  <a:pt x="1275735" y="12096041"/>
                  <a:pt x="1271085" y="12072990"/>
                </a:cubicBezTo>
                <a:cubicBezTo>
                  <a:pt x="1266437" y="12045328"/>
                  <a:pt x="1298979" y="11976173"/>
                  <a:pt x="1350117" y="11920848"/>
                </a:cubicBezTo>
                <a:cubicBezTo>
                  <a:pt x="1376267" y="11892322"/>
                  <a:pt x="1400946" y="11872549"/>
                  <a:pt x="1418363" y="11864808"/>
                </a:cubicBezTo>
                <a:close/>
                <a:moveTo>
                  <a:pt x="15436962" y="7546395"/>
                </a:moveTo>
                <a:cubicBezTo>
                  <a:pt x="15478507" y="7541744"/>
                  <a:pt x="15520053" y="7564999"/>
                  <a:pt x="15524670" y="7606859"/>
                </a:cubicBezTo>
                <a:cubicBezTo>
                  <a:pt x="15524670" y="7644068"/>
                  <a:pt x="15496973" y="7681276"/>
                  <a:pt x="15455427" y="7685926"/>
                </a:cubicBezTo>
                <a:cubicBezTo>
                  <a:pt x="15413881" y="7690578"/>
                  <a:pt x="15381566" y="7667323"/>
                  <a:pt x="15372334" y="7630113"/>
                </a:cubicBezTo>
                <a:cubicBezTo>
                  <a:pt x="15367717" y="7588255"/>
                  <a:pt x="15395414" y="7551046"/>
                  <a:pt x="15436962" y="7546395"/>
                </a:cubicBezTo>
                <a:close/>
                <a:moveTo>
                  <a:pt x="4910635" y="10782747"/>
                </a:moveTo>
                <a:cubicBezTo>
                  <a:pt x="4925188" y="10777470"/>
                  <a:pt x="4947309" y="10775125"/>
                  <a:pt x="4972922" y="10777470"/>
                </a:cubicBezTo>
                <a:cubicBezTo>
                  <a:pt x="5024148" y="10777470"/>
                  <a:pt x="5070717" y="10791541"/>
                  <a:pt x="5080031" y="10810304"/>
                </a:cubicBezTo>
                <a:cubicBezTo>
                  <a:pt x="5084688" y="10829066"/>
                  <a:pt x="5047434" y="10843138"/>
                  <a:pt x="4996206" y="10843137"/>
                </a:cubicBezTo>
                <a:cubicBezTo>
                  <a:pt x="4944980" y="10843138"/>
                  <a:pt x="4898411" y="10824375"/>
                  <a:pt x="4893754" y="10805613"/>
                </a:cubicBezTo>
                <a:cubicBezTo>
                  <a:pt x="4889097" y="10796232"/>
                  <a:pt x="4896083" y="10788024"/>
                  <a:pt x="4910635" y="10782747"/>
                </a:cubicBezTo>
                <a:close/>
                <a:moveTo>
                  <a:pt x="7448826" y="10000779"/>
                </a:moveTo>
                <a:cubicBezTo>
                  <a:pt x="7481211" y="9996140"/>
                  <a:pt x="7513597" y="10010057"/>
                  <a:pt x="7518223" y="10033252"/>
                </a:cubicBezTo>
                <a:cubicBezTo>
                  <a:pt x="7522849" y="10056446"/>
                  <a:pt x="7495091" y="10084280"/>
                  <a:pt x="7458079" y="10088919"/>
                </a:cubicBezTo>
                <a:cubicBezTo>
                  <a:pt x="7421066" y="10093558"/>
                  <a:pt x="7388681" y="10079641"/>
                  <a:pt x="7384054" y="10056446"/>
                </a:cubicBezTo>
                <a:cubicBezTo>
                  <a:pt x="7379428" y="10033252"/>
                  <a:pt x="7407187" y="10010057"/>
                  <a:pt x="7448826" y="10000779"/>
                </a:cubicBezTo>
                <a:close/>
                <a:moveTo>
                  <a:pt x="20335281" y="6035261"/>
                </a:moveTo>
                <a:cubicBezTo>
                  <a:pt x="20339035" y="6033519"/>
                  <a:pt x="20341684" y="6034100"/>
                  <a:pt x="20342862" y="6037585"/>
                </a:cubicBezTo>
                <a:cubicBezTo>
                  <a:pt x="20352283" y="6051528"/>
                  <a:pt x="20328730" y="6111944"/>
                  <a:pt x="20295756" y="6163065"/>
                </a:cubicBezTo>
                <a:cubicBezTo>
                  <a:pt x="20262782" y="6214187"/>
                  <a:pt x="20234518" y="6237423"/>
                  <a:pt x="20229807" y="6218834"/>
                </a:cubicBezTo>
                <a:cubicBezTo>
                  <a:pt x="20225096" y="6200244"/>
                  <a:pt x="20248650" y="6149123"/>
                  <a:pt x="20281624" y="6098002"/>
                </a:cubicBezTo>
                <a:cubicBezTo>
                  <a:pt x="20302821" y="6066633"/>
                  <a:pt x="20324020" y="6040491"/>
                  <a:pt x="20335281" y="6035261"/>
                </a:cubicBezTo>
                <a:close/>
                <a:moveTo>
                  <a:pt x="12371336" y="8483025"/>
                </a:moveTo>
                <a:cubicBezTo>
                  <a:pt x="12408449" y="8464510"/>
                  <a:pt x="12445560" y="8478397"/>
                  <a:pt x="12454838" y="8520056"/>
                </a:cubicBezTo>
                <a:cubicBezTo>
                  <a:pt x="12464116" y="8557087"/>
                  <a:pt x="12431644" y="8608003"/>
                  <a:pt x="12389892" y="8626519"/>
                </a:cubicBezTo>
                <a:cubicBezTo>
                  <a:pt x="12352780" y="8640405"/>
                  <a:pt x="12311030" y="8621890"/>
                  <a:pt x="12306391" y="8584859"/>
                </a:cubicBezTo>
                <a:cubicBezTo>
                  <a:pt x="12301752" y="8547829"/>
                  <a:pt x="12329586" y="8501541"/>
                  <a:pt x="12371336" y="8483025"/>
                </a:cubicBezTo>
                <a:close/>
                <a:moveTo>
                  <a:pt x="18285853" y="6661998"/>
                </a:moveTo>
                <a:cubicBezTo>
                  <a:pt x="18293544" y="6660019"/>
                  <a:pt x="18302171" y="6658846"/>
                  <a:pt x="18311371" y="6658847"/>
                </a:cubicBezTo>
                <a:cubicBezTo>
                  <a:pt x="18348173" y="6654155"/>
                  <a:pt x="18380376" y="6668227"/>
                  <a:pt x="18380377" y="6686989"/>
                </a:cubicBezTo>
                <a:cubicBezTo>
                  <a:pt x="18384977" y="6705751"/>
                  <a:pt x="18357375" y="6724514"/>
                  <a:pt x="18320571" y="6724514"/>
                </a:cubicBezTo>
                <a:cubicBezTo>
                  <a:pt x="18288369" y="6724514"/>
                  <a:pt x="18251568" y="6710442"/>
                  <a:pt x="18251569" y="6691679"/>
                </a:cubicBezTo>
                <a:cubicBezTo>
                  <a:pt x="18249267" y="6684644"/>
                  <a:pt x="18255019" y="6676436"/>
                  <a:pt x="18265944" y="6669986"/>
                </a:cubicBezTo>
                <a:cubicBezTo>
                  <a:pt x="18271406" y="6666761"/>
                  <a:pt x="18278162" y="6663977"/>
                  <a:pt x="18285853" y="6661998"/>
                </a:cubicBezTo>
                <a:close/>
                <a:moveTo>
                  <a:pt x="8911822" y="9542850"/>
                </a:moveTo>
                <a:cubicBezTo>
                  <a:pt x="8935327" y="9538801"/>
                  <a:pt x="8951716" y="9548177"/>
                  <a:pt x="8955166" y="9565225"/>
                </a:cubicBezTo>
                <a:cubicBezTo>
                  <a:pt x="8959766" y="9587956"/>
                  <a:pt x="8932165" y="9619780"/>
                  <a:pt x="8895362" y="9633419"/>
                </a:cubicBezTo>
                <a:cubicBezTo>
                  <a:pt x="8863159" y="9647057"/>
                  <a:pt x="8830957" y="9642511"/>
                  <a:pt x="8826357" y="9624326"/>
                </a:cubicBezTo>
                <a:cubicBezTo>
                  <a:pt x="8821757" y="9601595"/>
                  <a:pt x="8849358" y="9565226"/>
                  <a:pt x="8886161" y="9551587"/>
                </a:cubicBezTo>
                <a:cubicBezTo>
                  <a:pt x="8895362" y="9547041"/>
                  <a:pt x="8903987" y="9544200"/>
                  <a:pt x="8911822" y="9542850"/>
                </a:cubicBezTo>
                <a:close/>
                <a:moveTo>
                  <a:pt x="6383428" y="10319966"/>
                </a:moveTo>
                <a:cubicBezTo>
                  <a:pt x="6424526" y="10315457"/>
                  <a:pt x="6465630" y="10328984"/>
                  <a:pt x="6465630" y="10347025"/>
                </a:cubicBezTo>
                <a:cubicBezTo>
                  <a:pt x="6470197" y="10360555"/>
                  <a:pt x="6442792" y="10374088"/>
                  <a:pt x="6406260" y="10378598"/>
                </a:cubicBezTo>
                <a:cubicBezTo>
                  <a:pt x="6365163" y="10383108"/>
                  <a:pt x="6333197" y="10374087"/>
                  <a:pt x="6328630" y="10356047"/>
                </a:cubicBezTo>
                <a:cubicBezTo>
                  <a:pt x="6324064" y="10342516"/>
                  <a:pt x="6346897" y="10324476"/>
                  <a:pt x="6383428" y="10319966"/>
                </a:cubicBezTo>
                <a:close/>
                <a:moveTo>
                  <a:pt x="5490145" y="10593377"/>
                </a:moveTo>
                <a:cubicBezTo>
                  <a:pt x="5499388" y="10591474"/>
                  <a:pt x="5526040" y="10591474"/>
                  <a:pt x="5560430" y="10591474"/>
                </a:cubicBezTo>
                <a:cubicBezTo>
                  <a:pt x="5601697" y="10591474"/>
                  <a:pt x="5642965" y="10595984"/>
                  <a:pt x="5642965" y="10600495"/>
                </a:cubicBezTo>
                <a:cubicBezTo>
                  <a:pt x="5647550" y="10605005"/>
                  <a:pt x="5610868" y="10605005"/>
                  <a:pt x="5565015" y="10605005"/>
                </a:cubicBezTo>
                <a:cubicBezTo>
                  <a:pt x="5523747" y="10605005"/>
                  <a:pt x="5491650" y="10600495"/>
                  <a:pt x="5487065" y="10595984"/>
                </a:cubicBezTo>
                <a:cubicBezTo>
                  <a:pt x="5485918" y="10594857"/>
                  <a:pt x="5487065" y="10594011"/>
                  <a:pt x="5490145" y="10593377"/>
                </a:cubicBezTo>
                <a:close/>
                <a:moveTo>
                  <a:pt x="5343687" y="10629359"/>
                </a:moveTo>
                <a:cubicBezTo>
                  <a:pt x="5339058" y="10629359"/>
                  <a:pt x="5376089" y="10629359"/>
                  <a:pt x="5422377" y="10629359"/>
                </a:cubicBezTo>
                <a:cubicBezTo>
                  <a:pt x="5468665" y="10633870"/>
                  <a:pt x="5505696" y="10633870"/>
                  <a:pt x="5510325" y="10638380"/>
                </a:cubicBezTo>
                <a:cubicBezTo>
                  <a:pt x="5514953" y="10642890"/>
                  <a:pt x="5482552" y="10642890"/>
                  <a:pt x="5436264" y="10638380"/>
                </a:cubicBezTo>
                <a:cubicBezTo>
                  <a:pt x="5389975" y="10638380"/>
                  <a:pt x="5348316" y="10633870"/>
                  <a:pt x="5343687" y="10629359"/>
                </a:cubicBezTo>
                <a:close/>
                <a:moveTo>
                  <a:pt x="17035585" y="7027179"/>
                </a:moveTo>
                <a:cubicBezTo>
                  <a:pt x="17043262" y="7025181"/>
                  <a:pt x="17051872" y="7024039"/>
                  <a:pt x="17061056" y="7024040"/>
                </a:cubicBezTo>
                <a:cubicBezTo>
                  <a:pt x="17102385" y="7019474"/>
                  <a:pt x="17134529" y="7028606"/>
                  <a:pt x="17143714" y="7046873"/>
                </a:cubicBezTo>
                <a:cubicBezTo>
                  <a:pt x="17148307" y="7065138"/>
                  <a:pt x="17116162" y="7087971"/>
                  <a:pt x="17079424" y="7087970"/>
                </a:cubicBezTo>
                <a:cubicBezTo>
                  <a:pt x="17042688" y="7092538"/>
                  <a:pt x="17005952" y="7078837"/>
                  <a:pt x="17001360" y="7060571"/>
                </a:cubicBezTo>
                <a:cubicBezTo>
                  <a:pt x="16999063" y="7051438"/>
                  <a:pt x="17004802" y="7042306"/>
                  <a:pt x="17015710" y="7035456"/>
                </a:cubicBezTo>
                <a:cubicBezTo>
                  <a:pt x="17021162" y="7032032"/>
                  <a:pt x="17027907" y="7029177"/>
                  <a:pt x="17035585" y="7027179"/>
                </a:cubicBezTo>
                <a:close/>
                <a:moveTo>
                  <a:pt x="20828357" y="5858801"/>
                </a:moveTo>
                <a:cubicBezTo>
                  <a:pt x="20832586" y="5855835"/>
                  <a:pt x="20835501" y="5856993"/>
                  <a:pt x="20836668" y="5862780"/>
                </a:cubicBezTo>
                <a:cubicBezTo>
                  <a:pt x="20836667" y="5885928"/>
                  <a:pt x="20813340" y="5973891"/>
                  <a:pt x="20780681" y="6066484"/>
                </a:cubicBezTo>
                <a:cubicBezTo>
                  <a:pt x="20743356" y="6159077"/>
                  <a:pt x="20710696" y="6223893"/>
                  <a:pt x="20706031" y="6205374"/>
                </a:cubicBezTo>
                <a:cubicBezTo>
                  <a:pt x="20701365" y="6186855"/>
                  <a:pt x="20729359" y="6080373"/>
                  <a:pt x="20766683" y="5983151"/>
                </a:cubicBezTo>
                <a:cubicBezTo>
                  <a:pt x="20791179" y="5913706"/>
                  <a:pt x="20815673" y="5867698"/>
                  <a:pt x="20828357" y="5858801"/>
                </a:cubicBezTo>
                <a:close/>
                <a:moveTo>
                  <a:pt x="11481866" y="8728441"/>
                </a:moveTo>
                <a:cubicBezTo>
                  <a:pt x="11509203" y="8724588"/>
                  <a:pt x="11533311" y="8734863"/>
                  <a:pt x="11536755" y="8755412"/>
                </a:cubicBezTo>
                <a:cubicBezTo>
                  <a:pt x="11541348" y="8787377"/>
                  <a:pt x="11513795" y="8828475"/>
                  <a:pt x="11472466" y="8846741"/>
                </a:cubicBezTo>
                <a:cubicBezTo>
                  <a:pt x="11435730" y="8865007"/>
                  <a:pt x="11403585" y="8855874"/>
                  <a:pt x="11398994" y="8828475"/>
                </a:cubicBezTo>
                <a:cubicBezTo>
                  <a:pt x="11389808" y="8801077"/>
                  <a:pt x="11417361" y="8759978"/>
                  <a:pt x="11454098" y="8737146"/>
                </a:cubicBezTo>
                <a:cubicBezTo>
                  <a:pt x="11463282" y="8732580"/>
                  <a:pt x="11472753" y="8729726"/>
                  <a:pt x="11481866" y="8728441"/>
                </a:cubicBezTo>
                <a:close/>
                <a:moveTo>
                  <a:pt x="5203402" y="10658320"/>
                </a:moveTo>
                <a:cubicBezTo>
                  <a:pt x="5212890" y="10656418"/>
                  <a:pt x="5240492" y="10656418"/>
                  <a:pt x="5278444" y="10656418"/>
                </a:cubicBezTo>
                <a:cubicBezTo>
                  <a:pt x="5324447" y="10660928"/>
                  <a:pt x="5370450" y="10665438"/>
                  <a:pt x="5375050" y="10674458"/>
                </a:cubicBezTo>
                <a:cubicBezTo>
                  <a:pt x="5379651" y="10678969"/>
                  <a:pt x="5342848" y="10683479"/>
                  <a:pt x="5292245" y="10678968"/>
                </a:cubicBezTo>
                <a:cubicBezTo>
                  <a:pt x="5250842" y="10674458"/>
                  <a:pt x="5204839" y="10665438"/>
                  <a:pt x="5200239" y="10660928"/>
                </a:cubicBezTo>
                <a:cubicBezTo>
                  <a:pt x="5199089" y="10659801"/>
                  <a:pt x="5200239" y="10658955"/>
                  <a:pt x="5203402" y="10658320"/>
                </a:cubicBezTo>
                <a:close/>
                <a:moveTo>
                  <a:pt x="17727221" y="6805114"/>
                </a:moveTo>
                <a:cubicBezTo>
                  <a:pt x="17737776" y="6798736"/>
                  <a:pt x="17753020" y="6794097"/>
                  <a:pt x="17769435" y="6794098"/>
                </a:cubicBezTo>
                <a:cubicBezTo>
                  <a:pt x="17811651" y="6789458"/>
                  <a:pt x="17849174" y="6803375"/>
                  <a:pt x="17849174" y="6821932"/>
                </a:cubicBezTo>
                <a:cubicBezTo>
                  <a:pt x="17849174" y="6835849"/>
                  <a:pt x="17821033" y="6854404"/>
                  <a:pt x="17783507" y="6854404"/>
                </a:cubicBezTo>
                <a:cubicBezTo>
                  <a:pt x="17745983" y="6854404"/>
                  <a:pt x="17717840" y="6845126"/>
                  <a:pt x="17713149" y="6826570"/>
                </a:cubicBezTo>
                <a:cubicBezTo>
                  <a:pt x="17710805" y="6819611"/>
                  <a:pt x="17716668" y="6811494"/>
                  <a:pt x="17727221" y="6805114"/>
                </a:cubicBezTo>
                <a:close/>
                <a:moveTo>
                  <a:pt x="12725829" y="8339406"/>
                </a:moveTo>
                <a:cubicBezTo>
                  <a:pt x="12767580" y="8321088"/>
                  <a:pt x="12804692" y="8339406"/>
                  <a:pt x="12809332" y="8376042"/>
                </a:cubicBezTo>
                <a:cubicBezTo>
                  <a:pt x="12818609" y="8421837"/>
                  <a:pt x="12790775" y="8472211"/>
                  <a:pt x="12744385" y="8485950"/>
                </a:cubicBezTo>
                <a:cubicBezTo>
                  <a:pt x="12707274" y="8499688"/>
                  <a:pt x="12670162" y="8476790"/>
                  <a:pt x="12665523" y="8440155"/>
                </a:cubicBezTo>
                <a:cubicBezTo>
                  <a:pt x="12656245" y="8398939"/>
                  <a:pt x="12688719" y="8353144"/>
                  <a:pt x="12725829" y="8339406"/>
                </a:cubicBezTo>
                <a:close/>
                <a:moveTo>
                  <a:pt x="19517656" y="6245541"/>
                </a:moveTo>
                <a:cubicBezTo>
                  <a:pt x="19554768" y="6245541"/>
                  <a:pt x="19582602" y="6264183"/>
                  <a:pt x="19587239" y="6287486"/>
                </a:cubicBezTo>
                <a:cubicBezTo>
                  <a:pt x="19591880" y="6310789"/>
                  <a:pt x="19573324" y="6329429"/>
                  <a:pt x="19536212" y="6329429"/>
                </a:cubicBezTo>
                <a:cubicBezTo>
                  <a:pt x="19503738" y="6329431"/>
                  <a:pt x="19471266" y="6310789"/>
                  <a:pt x="19466628" y="6292146"/>
                </a:cubicBezTo>
                <a:cubicBezTo>
                  <a:pt x="19461988" y="6268844"/>
                  <a:pt x="19485183" y="6250201"/>
                  <a:pt x="19517656" y="6245541"/>
                </a:cubicBezTo>
                <a:close/>
                <a:moveTo>
                  <a:pt x="1605787" y="11753173"/>
                </a:moveTo>
                <a:cubicBezTo>
                  <a:pt x="1622058" y="11744540"/>
                  <a:pt x="1632518" y="11746841"/>
                  <a:pt x="1632519" y="11762960"/>
                </a:cubicBezTo>
                <a:cubicBezTo>
                  <a:pt x="1637167" y="11790590"/>
                  <a:pt x="1604625" y="11864271"/>
                  <a:pt x="1558135" y="11919532"/>
                </a:cubicBezTo>
                <a:cubicBezTo>
                  <a:pt x="1511646" y="11979398"/>
                  <a:pt x="1465158" y="11993214"/>
                  <a:pt x="1460509" y="11965582"/>
                </a:cubicBezTo>
                <a:cubicBezTo>
                  <a:pt x="1455859" y="11933347"/>
                  <a:pt x="1493052" y="11864271"/>
                  <a:pt x="1544188" y="11809010"/>
                </a:cubicBezTo>
                <a:cubicBezTo>
                  <a:pt x="1567433" y="11781380"/>
                  <a:pt x="1589516" y="11761808"/>
                  <a:pt x="1605787" y="11753173"/>
                </a:cubicBezTo>
                <a:close/>
                <a:moveTo>
                  <a:pt x="9793846" y="9232530"/>
                </a:moveTo>
                <a:cubicBezTo>
                  <a:pt x="9830857" y="9214089"/>
                  <a:pt x="9863243" y="9214089"/>
                  <a:pt x="9872494" y="9237141"/>
                </a:cubicBezTo>
                <a:cubicBezTo>
                  <a:pt x="9877121" y="9260192"/>
                  <a:pt x="9849363" y="9297075"/>
                  <a:pt x="9816977" y="9315516"/>
                </a:cubicBezTo>
                <a:cubicBezTo>
                  <a:pt x="9779964" y="9338568"/>
                  <a:pt x="9742952" y="9333958"/>
                  <a:pt x="9738326" y="9310906"/>
                </a:cubicBezTo>
                <a:cubicBezTo>
                  <a:pt x="9733699" y="9287854"/>
                  <a:pt x="9756831" y="9255582"/>
                  <a:pt x="9793846" y="9232530"/>
                </a:cubicBezTo>
                <a:close/>
                <a:moveTo>
                  <a:pt x="14170866" y="7883847"/>
                </a:moveTo>
                <a:cubicBezTo>
                  <a:pt x="14207977" y="7874589"/>
                  <a:pt x="14249728" y="7897733"/>
                  <a:pt x="14254367" y="7939392"/>
                </a:cubicBezTo>
                <a:cubicBezTo>
                  <a:pt x="14263645" y="7985681"/>
                  <a:pt x="14231172" y="8031969"/>
                  <a:pt x="14189421" y="8041227"/>
                </a:cubicBezTo>
                <a:cubicBezTo>
                  <a:pt x="14152310" y="8050484"/>
                  <a:pt x="14110559" y="8022711"/>
                  <a:pt x="14105920" y="7976423"/>
                </a:cubicBezTo>
                <a:cubicBezTo>
                  <a:pt x="14101281" y="7934763"/>
                  <a:pt x="14129115" y="7893104"/>
                  <a:pt x="14170866" y="7883847"/>
                </a:cubicBezTo>
                <a:close/>
                <a:moveTo>
                  <a:pt x="5314703" y="10607034"/>
                </a:moveTo>
                <a:cubicBezTo>
                  <a:pt x="5314703" y="10607034"/>
                  <a:pt x="5347326" y="10602298"/>
                  <a:pt x="5389270" y="10607034"/>
                </a:cubicBezTo>
                <a:cubicBezTo>
                  <a:pt x="5435875" y="10607034"/>
                  <a:pt x="5473159" y="10611770"/>
                  <a:pt x="5477819" y="10611770"/>
                </a:cubicBezTo>
                <a:cubicBezTo>
                  <a:pt x="5482479" y="10616506"/>
                  <a:pt x="5449856" y="10621241"/>
                  <a:pt x="5407912" y="10616505"/>
                </a:cubicBezTo>
                <a:cubicBezTo>
                  <a:pt x="5361308" y="10616506"/>
                  <a:pt x="5319364" y="10611770"/>
                  <a:pt x="5314703" y="10607034"/>
                </a:cubicBezTo>
                <a:close/>
                <a:moveTo>
                  <a:pt x="18995706" y="6399034"/>
                </a:moveTo>
                <a:cubicBezTo>
                  <a:pt x="19028366" y="6394373"/>
                  <a:pt x="19061026" y="6413015"/>
                  <a:pt x="19065691" y="6431658"/>
                </a:cubicBezTo>
                <a:cubicBezTo>
                  <a:pt x="19075022" y="6450299"/>
                  <a:pt x="19051694" y="6468941"/>
                  <a:pt x="19019035" y="6473602"/>
                </a:cubicBezTo>
                <a:cubicBezTo>
                  <a:pt x="18986375" y="6478262"/>
                  <a:pt x="18953715" y="6464282"/>
                  <a:pt x="18944386" y="6445639"/>
                </a:cubicBezTo>
                <a:cubicBezTo>
                  <a:pt x="18939720" y="6422336"/>
                  <a:pt x="18963048" y="6403695"/>
                  <a:pt x="18995706" y="6399034"/>
                </a:cubicBezTo>
                <a:close/>
                <a:moveTo>
                  <a:pt x="16489654" y="7168770"/>
                </a:moveTo>
                <a:cubicBezTo>
                  <a:pt x="16497469" y="7165639"/>
                  <a:pt x="16506233" y="7163309"/>
                  <a:pt x="16515582" y="7162144"/>
                </a:cubicBezTo>
                <a:cubicBezTo>
                  <a:pt x="16557647" y="7157483"/>
                  <a:pt x="16599714" y="7171464"/>
                  <a:pt x="16604388" y="7194768"/>
                </a:cubicBezTo>
                <a:cubicBezTo>
                  <a:pt x="16604390" y="7213409"/>
                  <a:pt x="16576345" y="7232051"/>
                  <a:pt x="16538950" y="7236712"/>
                </a:cubicBezTo>
                <a:cubicBezTo>
                  <a:pt x="16496885" y="7241372"/>
                  <a:pt x="16459491" y="7227390"/>
                  <a:pt x="16454816" y="7208749"/>
                </a:cubicBezTo>
                <a:cubicBezTo>
                  <a:pt x="16451311" y="7194767"/>
                  <a:pt x="16466209" y="7178164"/>
                  <a:pt x="16489654" y="7168770"/>
                </a:cubicBezTo>
                <a:close/>
                <a:moveTo>
                  <a:pt x="10375543" y="9048353"/>
                </a:moveTo>
                <a:cubicBezTo>
                  <a:pt x="10401924" y="9039925"/>
                  <a:pt x="10423725" y="9045111"/>
                  <a:pt x="10427214" y="9065858"/>
                </a:cubicBezTo>
                <a:cubicBezTo>
                  <a:pt x="10431867" y="9088910"/>
                  <a:pt x="10403959" y="9125792"/>
                  <a:pt x="10366751" y="9144234"/>
                </a:cubicBezTo>
                <a:cubicBezTo>
                  <a:pt x="10329543" y="9162675"/>
                  <a:pt x="10292333" y="9162675"/>
                  <a:pt x="10287683" y="9139623"/>
                </a:cubicBezTo>
                <a:cubicBezTo>
                  <a:pt x="10283032" y="9116572"/>
                  <a:pt x="10310937" y="9079689"/>
                  <a:pt x="10348146" y="9061246"/>
                </a:cubicBezTo>
                <a:cubicBezTo>
                  <a:pt x="10357449" y="9055485"/>
                  <a:pt x="10366750" y="9051163"/>
                  <a:pt x="10375543" y="9048353"/>
                </a:cubicBezTo>
                <a:close/>
                <a:moveTo>
                  <a:pt x="20564782" y="5912085"/>
                </a:moveTo>
                <a:cubicBezTo>
                  <a:pt x="20568528" y="5907692"/>
                  <a:pt x="20571121" y="5906828"/>
                  <a:pt x="20572273" y="5910286"/>
                </a:cubicBezTo>
                <a:cubicBezTo>
                  <a:pt x="20576884" y="5924111"/>
                  <a:pt x="20558444" y="5993243"/>
                  <a:pt x="20526171" y="6062374"/>
                </a:cubicBezTo>
                <a:cubicBezTo>
                  <a:pt x="20493899" y="6140724"/>
                  <a:pt x="20461627" y="6191420"/>
                  <a:pt x="20457016" y="6177593"/>
                </a:cubicBezTo>
                <a:cubicBezTo>
                  <a:pt x="20452405" y="6163768"/>
                  <a:pt x="20475458" y="6094635"/>
                  <a:pt x="20507730" y="6025505"/>
                </a:cubicBezTo>
                <a:cubicBezTo>
                  <a:pt x="20531934" y="5970199"/>
                  <a:pt x="20553545" y="5925263"/>
                  <a:pt x="20564782" y="5912085"/>
                </a:cubicBezTo>
                <a:close/>
                <a:moveTo>
                  <a:pt x="15951161" y="7330751"/>
                </a:moveTo>
                <a:cubicBezTo>
                  <a:pt x="15959888" y="7327750"/>
                  <a:pt x="15969697" y="7325701"/>
                  <a:pt x="15980084" y="7324530"/>
                </a:cubicBezTo>
                <a:cubicBezTo>
                  <a:pt x="16021630" y="7319847"/>
                  <a:pt x="16053945" y="7329213"/>
                  <a:pt x="16058562" y="7362000"/>
                </a:cubicBezTo>
                <a:cubicBezTo>
                  <a:pt x="16063178" y="7394784"/>
                  <a:pt x="16035479" y="7432254"/>
                  <a:pt x="15993933" y="7436938"/>
                </a:cubicBezTo>
                <a:cubicBezTo>
                  <a:pt x="15957003" y="7441621"/>
                  <a:pt x="15920074" y="7413518"/>
                  <a:pt x="15915457" y="7385417"/>
                </a:cubicBezTo>
                <a:cubicBezTo>
                  <a:pt x="15908533" y="7357316"/>
                  <a:pt x="15924978" y="7339752"/>
                  <a:pt x="15951161" y="7330751"/>
                </a:cubicBezTo>
                <a:close/>
                <a:moveTo>
                  <a:pt x="10930353" y="8873155"/>
                </a:moveTo>
                <a:cubicBezTo>
                  <a:pt x="10955322" y="8866038"/>
                  <a:pt x="10975125" y="8873801"/>
                  <a:pt x="10982014" y="8894503"/>
                </a:cubicBezTo>
                <a:cubicBezTo>
                  <a:pt x="10986605" y="8922105"/>
                  <a:pt x="10959052" y="8963508"/>
                  <a:pt x="10917725" y="8981909"/>
                </a:cubicBezTo>
                <a:cubicBezTo>
                  <a:pt x="10885579" y="9000311"/>
                  <a:pt x="10848842" y="8995711"/>
                  <a:pt x="10844250" y="8972709"/>
                </a:cubicBezTo>
                <a:cubicBezTo>
                  <a:pt x="10835066" y="8945106"/>
                  <a:pt x="10867211" y="8903704"/>
                  <a:pt x="10903947" y="8885302"/>
                </a:cubicBezTo>
                <a:cubicBezTo>
                  <a:pt x="10913132" y="8879552"/>
                  <a:pt x="10922030" y="8875527"/>
                  <a:pt x="10930353" y="8873155"/>
                </a:cubicBezTo>
                <a:close/>
                <a:moveTo>
                  <a:pt x="5643121" y="10499044"/>
                </a:moveTo>
                <a:cubicBezTo>
                  <a:pt x="5653453" y="10494648"/>
                  <a:pt x="5669526" y="10491349"/>
                  <a:pt x="5690190" y="10491350"/>
                </a:cubicBezTo>
                <a:cubicBezTo>
                  <a:pt x="5731519" y="10491349"/>
                  <a:pt x="5768256" y="10495747"/>
                  <a:pt x="5772848" y="10504543"/>
                </a:cubicBezTo>
                <a:cubicBezTo>
                  <a:pt x="5777440" y="10513337"/>
                  <a:pt x="5749887" y="10522131"/>
                  <a:pt x="5708558" y="10522132"/>
                </a:cubicBezTo>
                <a:cubicBezTo>
                  <a:pt x="5671822" y="10526529"/>
                  <a:pt x="5635085" y="10522131"/>
                  <a:pt x="5630493" y="10513337"/>
                </a:cubicBezTo>
                <a:cubicBezTo>
                  <a:pt x="5628197" y="10508939"/>
                  <a:pt x="5632789" y="10503442"/>
                  <a:pt x="5643121" y="10499044"/>
                </a:cubicBezTo>
                <a:close/>
                <a:moveTo>
                  <a:pt x="15067838" y="7597810"/>
                </a:moveTo>
                <a:cubicBezTo>
                  <a:pt x="15109905" y="7593160"/>
                  <a:pt x="15147298" y="7621066"/>
                  <a:pt x="15151972" y="7658274"/>
                </a:cubicBezTo>
                <a:cubicBezTo>
                  <a:pt x="15156646" y="7695483"/>
                  <a:pt x="15123928" y="7732691"/>
                  <a:pt x="15081860" y="7737342"/>
                </a:cubicBezTo>
                <a:cubicBezTo>
                  <a:pt x="15039794" y="7741993"/>
                  <a:pt x="15007074" y="7714087"/>
                  <a:pt x="15002401" y="7672227"/>
                </a:cubicBezTo>
                <a:cubicBezTo>
                  <a:pt x="15002400" y="7635019"/>
                  <a:pt x="15030445" y="7602461"/>
                  <a:pt x="15067838" y="7597810"/>
                </a:cubicBezTo>
                <a:close/>
                <a:moveTo>
                  <a:pt x="21057345" y="5755053"/>
                </a:moveTo>
                <a:cubicBezTo>
                  <a:pt x="21062295" y="5752312"/>
                  <a:pt x="21066026" y="5752601"/>
                  <a:pt x="21068322" y="5756063"/>
                </a:cubicBezTo>
                <a:cubicBezTo>
                  <a:pt x="21077507" y="5769912"/>
                  <a:pt x="21054547" y="5834538"/>
                  <a:pt x="21017810" y="5908398"/>
                </a:cubicBezTo>
                <a:cubicBezTo>
                  <a:pt x="20976481" y="5986874"/>
                  <a:pt x="20935152" y="6056117"/>
                  <a:pt x="20930560" y="6037652"/>
                </a:cubicBezTo>
                <a:cubicBezTo>
                  <a:pt x="20925967" y="6023803"/>
                  <a:pt x="20948928" y="5936095"/>
                  <a:pt x="20985665" y="5857620"/>
                </a:cubicBezTo>
                <a:cubicBezTo>
                  <a:pt x="21016663" y="5798763"/>
                  <a:pt x="21042492" y="5763275"/>
                  <a:pt x="21057345" y="5755053"/>
                </a:cubicBezTo>
                <a:close/>
                <a:moveTo>
                  <a:pt x="18462908" y="6552342"/>
                </a:moveTo>
                <a:cubicBezTo>
                  <a:pt x="18500433" y="6543209"/>
                  <a:pt x="18533267" y="6556907"/>
                  <a:pt x="18542647" y="6575175"/>
                </a:cubicBezTo>
                <a:cubicBezTo>
                  <a:pt x="18547338" y="6588873"/>
                  <a:pt x="18523885" y="6607140"/>
                  <a:pt x="18491052" y="6611706"/>
                </a:cubicBezTo>
                <a:cubicBezTo>
                  <a:pt x="18453528" y="6616273"/>
                  <a:pt x="18420694" y="6607139"/>
                  <a:pt x="18411314" y="6588873"/>
                </a:cubicBezTo>
                <a:cubicBezTo>
                  <a:pt x="18406624" y="6570608"/>
                  <a:pt x="18430075" y="6556909"/>
                  <a:pt x="18462908" y="6552342"/>
                </a:cubicBezTo>
                <a:close/>
                <a:moveTo>
                  <a:pt x="6553904" y="10211829"/>
                </a:moveTo>
                <a:cubicBezTo>
                  <a:pt x="6590916" y="10207212"/>
                  <a:pt x="6623302" y="10225678"/>
                  <a:pt x="6627928" y="10244143"/>
                </a:cubicBezTo>
                <a:cubicBezTo>
                  <a:pt x="6632555" y="10262608"/>
                  <a:pt x="6604796" y="10281073"/>
                  <a:pt x="6567784" y="10285689"/>
                </a:cubicBezTo>
                <a:cubicBezTo>
                  <a:pt x="6530777" y="10285687"/>
                  <a:pt x="6493765" y="10276456"/>
                  <a:pt x="6493765" y="10253374"/>
                </a:cubicBezTo>
                <a:cubicBezTo>
                  <a:pt x="6489139" y="10234908"/>
                  <a:pt x="6516898" y="10216443"/>
                  <a:pt x="6553904" y="10211829"/>
                </a:cubicBezTo>
                <a:close/>
                <a:moveTo>
                  <a:pt x="9271681" y="9374560"/>
                </a:moveTo>
                <a:cubicBezTo>
                  <a:pt x="9294539" y="9369374"/>
                  <a:pt x="9313516" y="9377153"/>
                  <a:pt x="9316966" y="9397900"/>
                </a:cubicBezTo>
                <a:cubicBezTo>
                  <a:pt x="9316967" y="9420952"/>
                  <a:pt x="9293966" y="9453224"/>
                  <a:pt x="9261763" y="9471666"/>
                </a:cubicBezTo>
                <a:cubicBezTo>
                  <a:pt x="9224959" y="9490107"/>
                  <a:pt x="9188157" y="9485496"/>
                  <a:pt x="9183557" y="9457834"/>
                </a:cubicBezTo>
                <a:cubicBezTo>
                  <a:pt x="9178957" y="9434783"/>
                  <a:pt x="9206558" y="9397900"/>
                  <a:pt x="9247960" y="9384069"/>
                </a:cubicBezTo>
                <a:cubicBezTo>
                  <a:pt x="9256011" y="9379458"/>
                  <a:pt x="9264062" y="9376289"/>
                  <a:pt x="9271681" y="9374560"/>
                </a:cubicBezTo>
                <a:close/>
                <a:moveTo>
                  <a:pt x="5474169" y="10542427"/>
                </a:moveTo>
                <a:cubicBezTo>
                  <a:pt x="5486346" y="10539608"/>
                  <a:pt x="5503742" y="10537353"/>
                  <a:pt x="5522298" y="10537353"/>
                </a:cubicBezTo>
                <a:cubicBezTo>
                  <a:pt x="5564049" y="10537352"/>
                  <a:pt x="5601161" y="10541863"/>
                  <a:pt x="5610439" y="10546373"/>
                </a:cubicBezTo>
                <a:cubicBezTo>
                  <a:pt x="5615078" y="10555393"/>
                  <a:pt x="5582605" y="10559903"/>
                  <a:pt x="5536215" y="10559903"/>
                </a:cubicBezTo>
                <a:cubicBezTo>
                  <a:pt x="5499103" y="10564414"/>
                  <a:pt x="5461993" y="10555394"/>
                  <a:pt x="5457354" y="10550883"/>
                </a:cubicBezTo>
                <a:cubicBezTo>
                  <a:pt x="5455033" y="10548628"/>
                  <a:pt x="5461992" y="10545246"/>
                  <a:pt x="5474169" y="10542427"/>
                </a:cubicBezTo>
                <a:close/>
                <a:moveTo>
                  <a:pt x="5832454" y="10431443"/>
                </a:moveTo>
                <a:cubicBezTo>
                  <a:pt x="5840926" y="10429326"/>
                  <a:pt x="5850566" y="10427572"/>
                  <a:pt x="5861083" y="10426404"/>
                </a:cubicBezTo>
                <a:cubicBezTo>
                  <a:pt x="5903150" y="10426404"/>
                  <a:pt x="5935868" y="10435752"/>
                  <a:pt x="5940543" y="10449775"/>
                </a:cubicBezTo>
                <a:cubicBezTo>
                  <a:pt x="5945217" y="10463797"/>
                  <a:pt x="5912498" y="10473145"/>
                  <a:pt x="5870431" y="10473146"/>
                </a:cubicBezTo>
                <a:cubicBezTo>
                  <a:pt x="5833039" y="10477820"/>
                  <a:pt x="5800319" y="10468471"/>
                  <a:pt x="5795645" y="10454449"/>
                </a:cubicBezTo>
                <a:cubicBezTo>
                  <a:pt x="5792139" y="10447438"/>
                  <a:pt x="5807038" y="10437797"/>
                  <a:pt x="5832454" y="10431443"/>
                </a:cubicBezTo>
                <a:close/>
                <a:moveTo>
                  <a:pt x="13088441" y="8199586"/>
                </a:moveTo>
                <a:cubicBezTo>
                  <a:pt x="13125554" y="8185785"/>
                  <a:pt x="13162665" y="8204186"/>
                  <a:pt x="13171943" y="8245589"/>
                </a:cubicBezTo>
                <a:cubicBezTo>
                  <a:pt x="13181221" y="8291592"/>
                  <a:pt x="13148748" y="8342195"/>
                  <a:pt x="13106997" y="8355996"/>
                </a:cubicBezTo>
                <a:cubicBezTo>
                  <a:pt x="13069887" y="8369797"/>
                  <a:pt x="13028135" y="8346796"/>
                  <a:pt x="13023496" y="8305393"/>
                </a:cubicBezTo>
                <a:cubicBezTo>
                  <a:pt x="13018857" y="8263990"/>
                  <a:pt x="13046691" y="8217987"/>
                  <a:pt x="13088441" y="8199586"/>
                </a:cubicBezTo>
                <a:close/>
                <a:moveTo>
                  <a:pt x="7056391" y="10053654"/>
                </a:moveTo>
                <a:cubicBezTo>
                  <a:pt x="7064306" y="10051064"/>
                  <a:pt x="7073101" y="10049584"/>
                  <a:pt x="7082482" y="10049585"/>
                </a:cubicBezTo>
                <a:cubicBezTo>
                  <a:pt x="7120006" y="10044849"/>
                  <a:pt x="7152840" y="10063791"/>
                  <a:pt x="7157530" y="10087469"/>
                </a:cubicBezTo>
                <a:cubicBezTo>
                  <a:pt x="7157530" y="10111148"/>
                  <a:pt x="7129387" y="10130090"/>
                  <a:pt x="7096554" y="10134826"/>
                </a:cubicBezTo>
                <a:cubicBezTo>
                  <a:pt x="7054339" y="10139561"/>
                  <a:pt x="7021506" y="10120619"/>
                  <a:pt x="7016815" y="10096941"/>
                </a:cubicBezTo>
                <a:cubicBezTo>
                  <a:pt x="7016815" y="10079182"/>
                  <a:pt x="7032645" y="10061424"/>
                  <a:pt x="7056391" y="10053654"/>
                </a:cubicBezTo>
                <a:close/>
                <a:moveTo>
                  <a:pt x="17186233" y="6935392"/>
                </a:moveTo>
                <a:cubicBezTo>
                  <a:pt x="17198793" y="6929012"/>
                  <a:pt x="17217057" y="6924375"/>
                  <a:pt x="17237606" y="6922055"/>
                </a:cubicBezTo>
                <a:cubicBezTo>
                  <a:pt x="17274139" y="6922055"/>
                  <a:pt x="17306105" y="6931332"/>
                  <a:pt x="17306104" y="6945250"/>
                </a:cubicBezTo>
                <a:cubicBezTo>
                  <a:pt x="17310671" y="6963805"/>
                  <a:pt x="17287838" y="6982360"/>
                  <a:pt x="17251305" y="6982360"/>
                </a:cubicBezTo>
                <a:cubicBezTo>
                  <a:pt x="17210208" y="6986999"/>
                  <a:pt x="17173675" y="6977722"/>
                  <a:pt x="17169110" y="6959166"/>
                </a:cubicBezTo>
                <a:cubicBezTo>
                  <a:pt x="17166825" y="6949888"/>
                  <a:pt x="17173675" y="6941770"/>
                  <a:pt x="17186233" y="6935392"/>
                </a:cubicBezTo>
                <a:close/>
                <a:moveTo>
                  <a:pt x="5175891" y="10629359"/>
                </a:moveTo>
                <a:cubicBezTo>
                  <a:pt x="5171283" y="10629359"/>
                  <a:pt x="5208144" y="10629359"/>
                  <a:pt x="5254221" y="10629358"/>
                </a:cubicBezTo>
                <a:cubicBezTo>
                  <a:pt x="5300297" y="10633869"/>
                  <a:pt x="5337159" y="10638379"/>
                  <a:pt x="5341766" y="10642890"/>
                </a:cubicBezTo>
                <a:cubicBezTo>
                  <a:pt x="5341766" y="10642890"/>
                  <a:pt x="5304905" y="10642889"/>
                  <a:pt x="5258829" y="10642890"/>
                </a:cubicBezTo>
                <a:cubicBezTo>
                  <a:pt x="5212752" y="10638379"/>
                  <a:pt x="5175891" y="10633869"/>
                  <a:pt x="5175891" y="10629359"/>
                </a:cubicBezTo>
                <a:close/>
                <a:moveTo>
                  <a:pt x="13809106" y="7972480"/>
                </a:moveTo>
                <a:cubicBezTo>
                  <a:pt x="13851370" y="7958476"/>
                  <a:pt x="13884239" y="7981816"/>
                  <a:pt x="13893631" y="8028496"/>
                </a:cubicBezTo>
                <a:cubicBezTo>
                  <a:pt x="13898327" y="8070507"/>
                  <a:pt x="13870152" y="8117187"/>
                  <a:pt x="13832586" y="8131191"/>
                </a:cubicBezTo>
                <a:cubicBezTo>
                  <a:pt x="13790323" y="8145195"/>
                  <a:pt x="13748061" y="8117187"/>
                  <a:pt x="13743365" y="8070507"/>
                </a:cubicBezTo>
                <a:cubicBezTo>
                  <a:pt x="13738669" y="8028495"/>
                  <a:pt x="13766844" y="7981816"/>
                  <a:pt x="13809106" y="7972480"/>
                </a:cubicBezTo>
                <a:close/>
                <a:moveTo>
                  <a:pt x="5032846" y="10671156"/>
                </a:moveTo>
                <a:cubicBezTo>
                  <a:pt x="5041508" y="10667242"/>
                  <a:pt x="5070961" y="10667242"/>
                  <a:pt x="5105612" y="10667242"/>
                </a:cubicBezTo>
                <a:cubicBezTo>
                  <a:pt x="5156433" y="10671881"/>
                  <a:pt x="5202634" y="10681159"/>
                  <a:pt x="5207254" y="10685798"/>
                </a:cubicBezTo>
                <a:cubicBezTo>
                  <a:pt x="5211874" y="10695076"/>
                  <a:pt x="5174914" y="10699715"/>
                  <a:pt x="5128713" y="10695076"/>
                </a:cubicBezTo>
                <a:cubicBezTo>
                  <a:pt x="5077891" y="10695076"/>
                  <a:pt x="5036311" y="10685798"/>
                  <a:pt x="5031691" y="10676520"/>
                </a:cubicBezTo>
                <a:cubicBezTo>
                  <a:pt x="5029381" y="10674201"/>
                  <a:pt x="5029958" y="10672461"/>
                  <a:pt x="5032846" y="10671156"/>
                </a:cubicBezTo>
                <a:close/>
                <a:moveTo>
                  <a:pt x="1797961" y="11663522"/>
                </a:moveTo>
                <a:cubicBezTo>
                  <a:pt x="1815864" y="11664684"/>
                  <a:pt x="1828571" y="11683293"/>
                  <a:pt x="1830881" y="11725162"/>
                </a:cubicBezTo>
                <a:cubicBezTo>
                  <a:pt x="1840120" y="11808897"/>
                  <a:pt x="1807780" y="11948457"/>
                  <a:pt x="1756958" y="12004282"/>
                </a:cubicBezTo>
                <a:cubicBezTo>
                  <a:pt x="1706138" y="12055453"/>
                  <a:pt x="1664556" y="12008932"/>
                  <a:pt x="1655316" y="11925197"/>
                </a:cubicBezTo>
                <a:cubicBezTo>
                  <a:pt x="1650697" y="11846112"/>
                  <a:pt x="1683037" y="11762376"/>
                  <a:pt x="1733857" y="11706553"/>
                </a:cubicBezTo>
                <a:cubicBezTo>
                  <a:pt x="1756958" y="11678641"/>
                  <a:pt x="1780058" y="11662359"/>
                  <a:pt x="1797961" y="11663522"/>
                </a:cubicBezTo>
                <a:close/>
                <a:moveTo>
                  <a:pt x="13452624" y="8075919"/>
                </a:moveTo>
                <a:cubicBezTo>
                  <a:pt x="13489554" y="8066718"/>
                  <a:pt x="13526483" y="8089720"/>
                  <a:pt x="13531100" y="8135723"/>
                </a:cubicBezTo>
                <a:cubicBezTo>
                  <a:pt x="13535716" y="8177125"/>
                  <a:pt x="13508018" y="8223129"/>
                  <a:pt x="13466472" y="8236929"/>
                </a:cubicBezTo>
                <a:cubicBezTo>
                  <a:pt x="13424926" y="8250730"/>
                  <a:pt x="13383380" y="8218528"/>
                  <a:pt x="13383380" y="8177125"/>
                </a:cubicBezTo>
                <a:cubicBezTo>
                  <a:pt x="13378764" y="8131123"/>
                  <a:pt x="13411077" y="8089720"/>
                  <a:pt x="13452624" y="8075919"/>
                </a:cubicBezTo>
                <a:close/>
                <a:moveTo>
                  <a:pt x="7969723" y="9759066"/>
                </a:moveTo>
                <a:cubicBezTo>
                  <a:pt x="8002382" y="9749889"/>
                  <a:pt x="8035042" y="9759066"/>
                  <a:pt x="8039707" y="9782009"/>
                </a:cubicBezTo>
                <a:cubicBezTo>
                  <a:pt x="8039707" y="9804952"/>
                  <a:pt x="8016378" y="9832483"/>
                  <a:pt x="7979054" y="9841660"/>
                </a:cubicBezTo>
                <a:cubicBezTo>
                  <a:pt x="7946395" y="9855426"/>
                  <a:pt x="7913736" y="9841660"/>
                  <a:pt x="7909069" y="9818718"/>
                </a:cubicBezTo>
                <a:cubicBezTo>
                  <a:pt x="7904404" y="9795775"/>
                  <a:pt x="7927732" y="9768243"/>
                  <a:pt x="7969723" y="9759066"/>
                </a:cubicBezTo>
                <a:close/>
                <a:moveTo>
                  <a:pt x="8326008" y="9647645"/>
                </a:moveTo>
                <a:cubicBezTo>
                  <a:pt x="8358211" y="9633527"/>
                  <a:pt x="8390412" y="9642939"/>
                  <a:pt x="8395012" y="9661764"/>
                </a:cubicBezTo>
                <a:cubicBezTo>
                  <a:pt x="8399614" y="9685295"/>
                  <a:pt x="8376612" y="9713532"/>
                  <a:pt x="8344410" y="9727651"/>
                </a:cubicBezTo>
                <a:cubicBezTo>
                  <a:pt x="8307607" y="9741769"/>
                  <a:pt x="8275405" y="9732357"/>
                  <a:pt x="8270803" y="9713532"/>
                </a:cubicBezTo>
                <a:cubicBezTo>
                  <a:pt x="8261604" y="9690001"/>
                  <a:pt x="8289206" y="9657058"/>
                  <a:pt x="8326008" y="9647645"/>
                </a:cubicBezTo>
                <a:close/>
                <a:moveTo>
                  <a:pt x="17893955" y="6704024"/>
                </a:moveTo>
                <a:cubicBezTo>
                  <a:pt x="17904813" y="6698226"/>
                  <a:pt x="17919674" y="6693586"/>
                  <a:pt x="17935676" y="6691268"/>
                </a:cubicBezTo>
                <a:cubicBezTo>
                  <a:pt x="17972256" y="6686629"/>
                  <a:pt x="18004261" y="6700546"/>
                  <a:pt x="18008835" y="6714463"/>
                </a:cubicBezTo>
                <a:cubicBezTo>
                  <a:pt x="18008834" y="6733018"/>
                  <a:pt x="17985972" y="6746934"/>
                  <a:pt x="17949394" y="6751573"/>
                </a:cubicBezTo>
                <a:cubicBezTo>
                  <a:pt x="17912816" y="6751573"/>
                  <a:pt x="17880810" y="6742295"/>
                  <a:pt x="17876238" y="6723739"/>
                </a:cubicBezTo>
                <a:cubicBezTo>
                  <a:pt x="17876236" y="6716781"/>
                  <a:pt x="17883095" y="6709823"/>
                  <a:pt x="17893955" y="6704024"/>
                </a:cubicBezTo>
                <a:close/>
                <a:moveTo>
                  <a:pt x="5295289" y="10575819"/>
                </a:moveTo>
                <a:cubicBezTo>
                  <a:pt x="5298318" y="10574709"/>
                  <a:pt x="5303223" y="10573673"/>
                  <a:pt x="5309570" y="10572785"/>
                </a:cubicBezTo>
                <a:cubicBezTo>
                  <a:pt x="5322265" y="10571009"/>
                  <a:pt x="5340730" y="10569826"/>
                  <a:pt x="5361503" y="10569826"/>
                </a:cubicBezTo>
                <a:cubicBezTo>
                  <a:pt x="5403049" y="10569825"/>
                  <a:pt x="5439979" y="10574561"/>
                  <a:pt x="5444595" y="10579297"/>
                </a:cubicBezTo>
                <a:cubicBezTo>
                  <a:pt x="5444595" y="10584033"/>
                  <a:pt x="5416898" y="10588768"/>
                  <a:pt x="5375351" y="10588768"/>
                </a:cubicBezTo>
                <a:cubicBezTo>
                  <a:pt x="5333805" y="10588768"/>
                  <a:pt x="5292259" y="10584033"/>
                  <a:pt x="5292259" y="10579297"/>
                </a:cubicBezTo>
                <a:cubicBezTo>
                  <a:pt x="5291105" y="10578113"/>
                  <a:pt x="5292259" y="10576929"/>
                  <a:pt x="5295289" y="10575819"/>
                </a:cubicBezTo>
                <a:close/>
                <a:moveTo>
                  <a:pt x="5977583" y="10360522"/>
                </a:moveTo>
                <a:cubicBezTo>
                  <a:pt x="5988428" y="10354798"/>
                  <a:pt x="6004411" y="10350219"/>
                  <a:pt x="6022677" y="10347930"/>
                </a:cubicBezTo>
                <a:cubicBezTo>
                  <a:pt x="6063775" y="10347930"/>
                  <a:pt x="6100307" y="10357088"/>
                  <a:pt x="6100307" y="10375405"/>
                </a:cubicBezTo>
                <a:cubicBezTo>
                  <a:pt x="6104873" y="10389144"/>
                  <a:pt x="6072908" y="10402882"/>
                  <a:pt x="6036376" y="10402883"/>
                </a:cubicBezTo>
                <a:cubicBezTo>
                  <a:pt x="5999844" y="10407461"/>
                  <a:pt x="5967879" y="10398304"/>
                  <a:pt x="5963313" y="10379986"/>
                </a:cubicBezTo>
                <a:cubicBezTo>
                  <a:pt x="5961029" y="10373115"/>
                  <a:pt x="5966738" y="10366247"/>
                  <a:pt x="5977583" y="10360522"/>
                </a:cubicBezTo>
                <a:close/>
                <a:moveTo>
                  <a:pt x="11814831" y="8561541"/>
                </a:moveTo>
                <a:cubicBezTo>
                  <a:pt x="11852039" y="8542985"/>
                  <a:pt x="11893899" y="8556902"/>
                  <a:pt x="11893899" y="8594014"/>
                </a:cubicBezTo>
                <a:cubicBezTo>
                  <a:pt x="11898550" y="8626487"/>
                  <a:pt x="11870644" y="8668237"/>
                  <a:pt x="11828784" y="8686793"/>
                </a:cubicBezTo>
                <a:cubicBezTo>
                  <a:pt x="11786924" y="8705349"/>
                  <a:pt x="11754367" y="8686793"/>
                  <a:pt x="11749716" y="8654320"/>
                </a:cubicBezTo>
                <a:cubicBezTo>
                  <a:pt x="11749716" y="8621847"/>
                  <a:pt x="11777622" y="8580097"/>
                  <a:pt x="11814831" y="8561541"/>
                </a:cubicBezTo>
                <a:close/>
                <a:moveTo>
                  <a:pt x="5148068" y="10610415"/>
                </a:moveTo>
                <a:cubicBezTo>
                  <a:pt x="5138810" y="10610415"/>
                  <a:pt x="5171212" y="10610416"/>
                  <a:pt x="5217500" y="10610415"/>
                </a:cubicBezTo>
                <a:cubicBezTo>
                  <a:pt x="5263788" y="10610415"/>
                  <a:pt x="5305448" y="10615828"/>
                  <a:pt x="5310076" y="10621239"/>
                </a:cubicBezTo>
                <a:cubicBezTo>
                  <a:pt x="5314705" y="10621240"/>
                  <a:pt x="5282303" y="10621240"/>
                  <a:pt x="5236015" y="10621240"/>
                </a:cubicBezTo>
                <a:cubicBezTo>
                  <a:pt x="5194356" y="10615827"/>
                  <a:pt x="5152697" y="10615828"/>
                  <a:pt x="5148068" y="10610415"/>
                </a:cubicBezTo>
                <a:close/>
                <a:moveTo>
                  <a:pt x="4408678" y="10833321"/>
                </a:moveTo>
                <a:cubicBezTo>
                  <a:pt x="4419705" y="10830750"/>
                  <a:pt x="4431975" y="10829607"/>
                  <a:pt x="4444828" y="10829607"/>
                </a:cubicBezTo>
                <a:cubicBezTo>
                  <a:pt x="4496243" y="10829607"/>
                  <a:pt x="4538310" y="10843318"/>
                  <a:pt x="4547659" y="10893591"/>
                </a:cubicBezTo>
                <a:cubicBezTo>
                  <a:pt x="4557008" y="10943863"/>
                  <a:pt x="4519614" y="11012417"/>
                  <a:pt x="4472873" y="11026128"/>
                </a:cubicBezTo>
                <a:cubicBezTo>
                  <a:pt x="4416784" y="11035268"/>
                  <a:pt x="4365368" y="10966715"/>
                  <a:pt x="4360694" y="10902731"/>
                </a:cubicBezTo>
                <a:cubicBezTo>
                  <a:pt x="4353683" y="10861599"/>
                  <a:pt x="4375594" y="10841033"/>
                  <a:pt x="4408678" y="10833321"/>
                </a:cubicBezTo>
                <a:close/>
                <a:moveTo>
                  <a:pt x="16687261" y="7056512"/>
                </a:moveTo>
                <a:cubicBezTo>
                  <a:pt x="16723793" y="7051946"/>
                  <a:pt x="16760325" y="7065645"/>
                  <a:pt x="16764891" y="7083912"/>
                </a:cubicBezTo>
                <a:cubicBezTo>
                  <a:pt x="16769457" y="7097611"/>
                  <a:pt x="16742058" y="7120443"/>
                  <a:pt x="16705526" y="7125010"/>
                </a:cubicBezTo>
                <a:cubicBezTo>
                  <a:pt x="16668996" y="7125009"/>
                  <a:pt x="16632463" y="7115877"/>
                  <a:pt x="16627898" y="7097611"/>
                </a:cubicBezTo>
                <a:cubicBezTo>
                  <a:pt x="16623331" y="7079344"/>
                  <a:pt x="16650729" y="7061079"/>
                  <a:pt x="16687261" y="7056512"/>
                </a:cubicBezTo>
                <a:close/>
                <a:moveTo>
                  <a:pt x="4865898" y="10690549"/>
                </a:moveTo>
                <a:cubicBezTo>
                  <a:pt x="4876727" y="10683648"/>
                  <a:pt x="4907046" y="10681923"/>
                  <a:pt x="4945162" y="10685373"/>
                </a:cubicBezTo>
                <a:cubicBezTo>
                  <a:pt x="4995983" y="10689974"/>
                  <a:pt x="5037564" y="10699174"/>
                  <a:pt x="5042184" y="10708375"/>
                </a:cubicBezTo>
                <a:cubicBezTo>
                  <a:pt x="5046804" y="10722176"/>
                  <a:pt x="5009843" y="10726777"/>
                  <a:pt x="4954402" y="10722176"/>
                </a:cubicBezTo>
                <a:cubicBezTo>
                  <a:pt x="4908201" y="10722176"/>
                  <a:pt x="4866620" y="10708375"/>
                  <a:pt x="4862000" y="10699174"/>
                </a:cubicBezTo>
                <a:cubicBezTo>
                  <a:pt x="4860845" y="10695724"/>
                  <a:pt x="4862289" y="10692849"/>
                  <a:pt x="4865898" y="10690549"/>
                </a:cubicBezTo>
                <a:close/>
                <a:moveTo>
                  <a:pt x="7579926" y="9854904"/>
                </a:moveTo>
                <a:cubicBezTo>
                  <a:pt x="7587362" y="9851703"/>
                  <a:pt x="7595818" y="9849428"/>
                  <a:pt x="7605150" y="9848290"/>
                </a:cubicBezTo>
                <a:cubicBezTo>
                  <a:pt x="7642475" y="9839187"/>
                  <a:pt x="7675134" y="9852841"/>
                  <a:pt x="7679800" y="9880148"/>
                </a:cubicBezTo>
                <a:cubicBezTo>
                  <a:pt x="7679800" y="9902903"/>
                  <a:pt x="7651806" y="9930210"/>
                  <a:pt x="7614481" y="9934761"/>
                </a:cubicBezTo>
                <a:cubicBezTo>
                  <a:pt x="7577156" y="9939312"/>
                  <a:pt x="7549163" y="9925659"/>
                  <a:pt x="7544497" y="9902903"/>
                </a:cubicBezTo>
                <a:cubicBezTo>
                  <a:pt x="7544497" y="9882424"/>
                  <a:pt x="7557619" y="9864503"/>
                  <a:pt x="7579926" y="9854904"/>
                </a:cubicBezTo>
                <a:close/>
                <a:moveTo>
                  <a:pt x="8688619" y="9510107"/>
                </a:moveTo>
                <a:cubicBezTo>
                  <a:pt x="8720821" y="9500930"/>
                  <a:pt x="8753024" y="9505518"/>
                  <a:pt x="8757624" y="9523872"/>
                </a:cubicBezTo>
                <a:cubicBezTo>
                  <a:pt x="8762224" y="9546815"/>
                  <a:pt x="8734622" y="9578935"/>
                  <a:pt x="8702421" y="9592701"/>
                </a:cubicBezTo>
                <a:cubicBezTo>
                  <a:pt x="8665617" y="9606467"/>
                  <a:pt x="8633415" y="9601878"/>
                  <a:pt x="8628815" y="9578935"/>
                </a:cubicBezTo>
                <a:cubicBezTo>
                  <a:pt x="8624214" y="9555992"/>
                  <a:pt x="8651816" y="9523872"/>
                  <a:pt x="8688619" y="9510107"/>
                </a:cubicBezTo>
                <a:close/>
                <a:moveTo>
                  <a:pt x="959805" y="11886621"/>
                </a:moveTo>
                <a:cubicBezTo>
                  <a:pt x="969581" y="11881429"/>
                  <a:pt x="978782" y="11877967"/>
                  <a:pt x="987982" y="11877967"/>
                </a:cubicBezTo>
                <a:cubicBezTo>
                  <a:pt x="1015584" y="11868733"/>
                  <a:pt x="1020184" y="11891814"/>
                  <a:pt x="997183" y="11928744"/>
                </a:cubicBezTo>
                <a:cubicBezTo>
                  <a:pt x="987982" y="11947209"/>
                  <a:pt x="969581" y="11965675"/>
                  <a:pt x="955780" y="11984139"/>
                </a:cubicBezTo>
                <a:cubicBezTo>
                  <a:pt x="941979" y="12002604"/>
                  <a:pt x="937378" y="12002604"/>
                  <a:pt x="895975" y="12025685"/>
                </a:cubicBezTo>
                <a:cubicBezTo>
                  <a:pt x="891376" y="12002605"/>
                  <a:pt x="886775" y="11979524"/>
                  <a:pt x="882174" y="11956441"/>
                </a:cubicBezTo>
                <a:cubicBezTo>
                  <a:pt x="895976" y="11937978"/>
                  <a:pt x="909777" y="11919513"/>
                  <a:pt x="928179" y="11905663"/>
                </a:cubicBezTo>
                <a:cubicBezTo>
                  <a:pt x="939679" y="11898738"/>
                  <a:pt x="950029" y="11891814"/>
                  <a:pt x="959805" y="11886621"/>
                </a:cubicBezTo>
                <a:close/>
                <a:moveTo>
                  <a:pt x="17394828" y="6826377"/>
                </a:moveTo>
                <a:cubicBezTo>
                  <a:pt x="17431631" y="6821931"/>
                  <a:pt x="17473033" y="6835269"/>
                  <a:pt x="17473033" y="6848605"/>
                </a:cubicBezTo>
                <a:cubicBezTo>
                  <a:pt x="17473034" y="6866388"/>
                  <a:pt x="17445432" y="6879726"/>
                  <a:pt x="17413230" y="6884171"/>
                </a:cubicBezTo>
                <a:cubicBezTo>
                  <a:pt x="17371825" y="6884172"/>
                  <a:pt x="17344224" y="6875280"/>
                  <a:pt x="17339625" y="6861943"/>
                </a:cubicBezTo>
                <a:cubicBezTo>
                  <a:pt x="17335024" y="6844160"/>
                  <a:pt x="17362625" y="6830822"/>
                  <a:pt x="17394828" y="6826377"/>
                </a:cubicBezTo>
                <a:close/>
                <a:moveTo>
                  <a:pt x="16145588" y="7205440"/>
                </a:moveTo>
                <a:cubicBezTo>
                  <a:pt x="16186917" y="7200779"/>
                  <a:pt x="16223653" y="7214762"/>
                  <a:pt x="16223654" y="7233403"/>
                </a:cubicBezTo>
                <a:cubicBezTo>
                  <a:pt x="16228246" y="7256705"/>
                  <a:pt x="16196102" y="7275347"/>
                  <a:pt x="16159365" y="7280008"/>
                </a:cubicBezTo>
                <a:cubicBezTo>
                  <a:pt x="16118035" y="7284668"/>
                  <a:pt x="16085890" y="7270687"/>
                  <a:pt x="16081299" y="7247385"/>
                </a:cubicBezTo>
                <a:cubicBezTo>
                  <a:pt x="16076705" y="7228743"/>
                  <a:pt x="16104260" y="7210101"/>
                  <a:pt x="16145588" y="7205440"/>
                </a:cubicBezTo>
                <a:close/>
                <a:moveTo>
                  <a:pt x="5005740" y="10631357"/>
                </a:moveTo>
                <a:cubicBezTo>
                  <a:pt x="5014366" y="10629359"/>
                  <a:pt x="5043693" y="10629359"/>
                  <a:pt x="5078195" y="10629359"/>
                </a:cubicBezTo>
                <a:cubicBezTo>
                  <a:pt x="5124198" y="10634095"/>
                  <a:pt x="5165601" y="10638831"/>
                  <a:pt x="5174801" y="10643566"/>
                </a:cubicBezTo>
                <a:cubicBezTo>
                  <a:pt x="5179401" y="10648302"/>
                  <a:pt x="5142599" y="10648302"/>
                  <a:pt x="5096596" y="10643566"/>
                </a:cubicBezTo>
                <a:cubicBezTo>
                  <a:pt x="5045993" y="10643566"/>
                  <a:pt x="5009190" y="10634095"/>
                  <a:pt x="5004590" y="10634095"/>
                </a:cubicBezTo>
                <a:cubicBezTo>
                  <a:pt x="5002290" y="10632911"/>
                  <a:pt x="5002865" y="10632023"/>
                  <a:pt x="5005740" y="10631357"/>
                </a:cubicBezTo>
                <a:close/>
                <a:moveTo>
                  <a:pt x="4712631" y="10719447"/>
                </a:moveTo>
                <a:cubicBezTo>
                  <a:pt x="4726926" y="10715500"/>
                  <a:pt x="4748655" y="10713245"/>
                  <a:pt x="4773815" y="10713245"/>
                </a:cubicBezTo>
                <a:cubicBezTo>
                  <a:pt x="4824135" y="10717756"/>
                  <a:pt x="4869881" y="10731286"/>
                  <a:pt x="4874455" y="10744816"/>
                </a:cubicBezTo>
                <a:cubicBezTo>
                  <a:pt x="4879030" y="10758346"/>
                  <a:pt x="4842434" y="10767367"/>
                  <a:pt x="4796688" y="10767366"/>
                </a:cubicBezTo>
                <a:cubicBezTo>
                  <a:pt x="4746368" y="10767367"/>
                  <a:pt x="4700622" y="10749326"/>
                  <a:pt x="4696048" y="10735796"/>
                </a:cubicBezTo>
                <a:cubicBezTo>
                  <a:pt x="4691473" y="10729031"/>
                  <a:pt x="4698335" y="10723393"/>
                  <a:pt x="4712631" y="10719447"/>
                </a:cubicBezTo>
                <a:close/>
                <a:moveTo>
                  <a:pt x="19156977" y="6275307"/>
                </a:moveTo>
                <a:cubicBezTo>
                  <a:pt x="19189449" y="6275307"/>
                  <a:pt x="19217283" y="6289007"/>
                  <a:pt x="19221923" y="6307273"/>
                </a:cubicBezTo>
                <a:cubicBezTo>
                  <a:pt x="19226561" y="6330106"/>
                  <a:pt x="19203367" y="6348371"/>
                  <a:pt x="19166255" y="6348371"/>
                </a:cubicBezTo>
                <a:cubicBezTo>
                  <a:pt x="19133781" y="6348372"/>
                  <a:pt x="19101310" y="6334671"/>
                  <a:pt x="19101309" y="6316405"/>
                </a:cubicBezTo>
                <a:cubicBezTo>
                  <a:pt x="19096670" y="6293572"/>
                  <a:pt x="19119865" y="6279873"/>
                  <a:pt x="19156977" y="6275307"/>
                </a:cubicBezTo>
                <a:close/>
                <a:moveTo>
                  <a:pt x="5125473" y="10590670"/>
                </a:moveTo>
                <a:cubicBezTo>
                  <a:pt x="5135790" y="10588767"/>
                  <a:pt x="5164161" y="10588767"/>
                  <a:pt x="5195112" y="10588767"/>
                </a:cubicBezTo>
                <a:cubicBezTo>
                  <a:pt x="5236380" y="10588767"/>
                  <a:pt x="5273063" y="10593277"/>
                  <a:pt x="5277648" y="10593277"/>
                </a:cubicBezTo>
                <a:cubicBezTo>
                  <a:pt x="5282233" y="10597787"/>
                  <a:pt x="5250136" y="10602298"/>
                  <a:pt x="5204283" y="10597787"/>
                </a:cubicBezTo>
                <a:cubicBezTo>
                  <a:pt x="5158430" y="10597788"/>
                  <a:pt x="5121747" y="10593277"/>
                  <a:pt x="5121747" y="10593277"/>
                </a:cubicBezTo>
                <a:cubicBezTo>
                  <a:pt x="5120601" y="10592150"/>
                  <a:pt x="5122034" y="10591304"/>
                  <a:pt x="5125473" y="10590670"/>
                </a:cubicBezTo>
                <a:close/>
                <a:moveTo>
                  <a:pt x="4544735" y="10768954"/>
                </a:moveTo>
                <a:cubicBezTo>
                  <a:pt x="4559871" y="10762676"/>
                  <a:pt x="4581991" y="10759250"/>
                  <a:pt x="4607603" y="10759250"/>
                </a:cubicBezTo>
                <a:cubicBezTo>
                  <a:pt x="4658830" y="10763817"/>
                  <a:pt x="4705398" y="10777516"/>
                  <a:pt x="4710055" y="10795782"/>
                </a:cubicBezTo>
                <a:cubicBezTo>
                  <a:pt x="4719369" y="10814048"/>
                  <a:pt x="4682114" y="10832314"/>
                  <a:pt x="4630889" y="10832315"/>
                </a:cubicBezTo>
                <a:cubicBezTo>
                  <a:pt x="4579662" y="10827748"/>
                  <a:pt x="4533092" y="10814048"/>
                  <a:pt x="4523778" y="10795782"/>
                </a:cubicBezTo>
                <a:cubicBezTo>
                  <a:pt x="4521450" y="10784366"/>
                  <a:pt x="4529600" y="10775233"/>
                  <a:pt x="4544735" y="10768954"/>
                </a:cubicBezTo>
                <a:close/>
                <a:moveTo>
                  <a:pt x="1175678" y="11804273"/>
                </a:moveTo>
                <a:cubicBezTo>
                  <a:pt x="1191878" y="11796778"/>
                  <a:pt x="1203451" y="11796777"/>
                  <a:pt x="1205765" y="11806003"/>
                </a:cubicBezTo>
                <a:cubicBezTo>
                  <a:pt x="1215023" y="11824453"/>
                  <a:pt x="1182621" y="11884417"/>
                  <a:pt x="1136332" y="11930543"/>
                </a:cubicBezTo>
                <a:cubicBezTo>
                  <a:pt x="1090044" y="11972057"/>
                  <a:pt x="1053014" y="11990509"/>
                  <a:pt x="1043757" y="11967445"/>
                </a:cubicBezTo>
                <a:cubicBezTo>
                  <a:pt x="1039127" y="11944381"/>
                  <a:pt x="1071529" y="11893642"/>
                  <a:pt x="1117817" y="11847516"/>
                </a:cubicBezTo>
                <a:cubicBezTo>
                  <a:pt x="1138647" y="11826759"/>
                  <a:pt x="1159477" y="11811770"/>
                  <a:pt x="1175678" y="11804273"/>
                </a:cubicBezTo>
                <a:close/>
                <a:moveTo>
                  <a:pt x="18587651" y="6448675"/>
                </a:moveTo>
                <a:cubicBezTo>
                  <a:pt x="18598148" y="6441640"/>
                  <a:pt x="18613312" y="6436949"/>
                  <a:pt x="18629641" y="6436949"/>
                </a:cubicBezTo>
                <a:cubicBezTo>
                  <a:pt x="18662300" y="6432259"/>
                  <a:pt x="18694960" y="6441640"/>
                  <a:pt x="18699626" y="6460402"/>
                </a:cubicBezTo>
                <a:cubicBezTo>
                  <a:pt x="18704290" y="6479165"/>
                  <a:pt x="18676297" y="6502617"/>
                  <a:pt x="18643638" y="6502617"/>
                </a:cubicBezTo>
                <a:cubicBezTo>
                  <a:pt x="18606313" y="6502617"/>
                  <a:pt x="18578319" y="6493235"/>
                  <a:pt x="18573653" y="6474473"/>
                </a:cubicBezTo>
                <a:cubicBezTo>
                  <a:pt x="18571322" y="6465092"/>
                  <a:pt x="18577153" y="6455711"/>
                  <a:pt x="18587651" y="6448675"/>
                </a:cubicBezTo>
                <a:close/>
                <a:moveTo>
                  <a:pt x="15575239" y="7375139"/>
                </a:moveTo>
                <a:cubicBezTo>
                  <a:pt x="15584010" y="7371377"/>
                  <a:pt x="15593868" y="7368822"/>
                  <a:pt x="15604305" y="7367686"/>
                </a:cubicBezTo>
                <a:cubicBezTo>
                  <a:pt x="15646058" y="7363143"/>
                  <a:pt x="15678528" y="7381313"/>
                  <a:pt x="15683168" y="7413110"/>
                </a:cubicBezTo>
                <a:cubicBezTo>
                  <a:pt x="15692446" y="7449449"/>
                  <a:pt x="15659974" y="7481246"/>
                  <a:pt x="15618222" y="7485788"/>
                </a:cubicBezTo>
                <a:cubicBezTo>
                  <a:pt x="15581111" y="7490329"/>
                  <a:pt x="15543998" y="7467618"/>
                  <a:pt x="15539360" y="7435822"/>
                </a:cubicBezTo>
                <a:cubicBezTo>
                  <a:pt x="15532400" y="7408567"/>
                  <a:pt x="15548928" y="7386423"/>
                  <a:pt x="15575239" y="7375139"/>
                </a:cubicBezTo>
                <a:close/>
                <a:moveTo>
                  <a:pt x="14693909" y="7643835"/>
                </a:moveTo>
                <a:cubicBezTo>
                  <a:pt x="14735659" y="7639161"/>
                  <a:pt x="14777411" y="7662531"/>
                  <a:pt x="14782049" y="7704598"/>
                </a:cubicBezTo>
                <a:cubicBezTo>
                  <a:pt x="14791327" y="7741992"/>
                  <a:pt x="14758855" y="7779384"/>
                  <a:pt x="14717104" y="7788733"/>
                </a:cubicBezTo>
                <a:cubicBezTo>
                  <a:pt x="14679992" y="7793407"/>
                  <a:pt x="14642880" y="7765362"/>
                  <a:pt x="14638241" y="7727969"/>
                </a:cubicBezTo>
                <a:cubicBezTo>
                  <a:pt x="14628963" y="7690576"/>
                  <a:pt x="14656797" y="7653183"/>
                  <a:pt x="14693909" y="7643835"/>
                </a:cubicBezTo>
                <a:close/>
                <a:moveTo>
                  <a:pt x="19648369" y="6116196"/>
                </a:moveTo>
                <a:cubicBezTo>
                  <a:pt x="19654604" y="6113699"/>
                  <a:pt x="19661851" y="6112230"/>
                  <a:pt x="19669970" y="6112230"/>
                </a:cubicBezTo>
                <a:cubicBezTo>
                  <a:pt x="19697803" y="6107531"/>
                  <a:pt x="19734916" y="6126331"/>
                  <a:pt x="19739554" y="6149831"/>
                </a:cubicBezTo>
                <a:cubicBezTo>
                  <a:pt x="19748833" y="6173331"/>
                  <a:pt x="19725638" y="6192131"/>
                  <a:pt x="19693165" y="6196832"/>
                </a:cubicBezTo>
                <a:cubicBezTo>
                  <a:pt x="19656053" y="6196832"/>
                  <a:pt x="19628219" y="6178031"/>
                  <a:pt x="19623581" y="6154532"/>
                </a:cubicBezTo>
                <a:cubicBezTo>
                  <a:pt x="19620102" y="6140431"/>
                  <a:pt x="19629669" y="6123687"/>
                  <a:pt x="19648369" y="6116196"/>
                </a:cubicBezTo>
                <a:close/>
                <a:moveTo>
                  <a:pt x="9622056" y="9198003"/>
                </a:moveTo>
                <a:cubicBezTo>
                  <a:pt x="9648660" y="9191197"/>
                  <a:pt x="9670648" y="9195588"/>
                  <a:pt x="9674165" y="9213151"/>
                </a:cubicBezTo>
                <a:cubicBezTo>
                  <a:pt x="9674166" y="9236569"/>
                  <a:pt x="9650712" y="9274038"/>
                  <a:pt x="9617879" y="9292773"/>
                </a:cubicBezTo>
                <a:cubicBezTo>
                  <a:pt x="9580356" y="9311507"/>
                  <a:pt x="9542831" y="9311507"/>
                  <a:pt x="9538142" y="9283406"/>
                </a:cubicBezTo>
                <a:cubicBezTo>
                  <a:pt x="9533451" y="9259988"/>
                  <a:pt x="9561593" y="9227202"/>
                  <a:pt x="9594428" y="9208468"/>
                </a:cubicBezTo>
                <a:cubicBezTo>
                  <a:pt x="9603809" y="9203784"/>
                  <a:pt x="9613190" y="9200272"/>
                  <a:pt x="9622056" y="9198003"/>
                </a:cubicBezTo>
                <a:close/>
                <a:moveTo>
                  <a:pt x="10174939" y="9027516"/>
                </a:moveTo>
                <a:cubicBezTo>
                  <a:pt x="10200097" y="9020992"/>
                  <a:pt x="10220049" y="9026211"/>
                  <a:pt x="10226988" y="9047087"/>
                </a:cubicBezTo>
                <a:cubicBezTo>
                  <a:pt x="10231614" y="9070281"/>
                  <a:pt x="10203856" y="9107393"/>
                  <a:pt x="10166845" y="9125949"/>
                </a:cubicBezTo>
                <a:cubicBezTo>
                  <a:pt x="10134457" y="9149144"/>
                  <a:pt x="10097447" y="9144505"/>
                  <a:pt x="10092820" y="9121310"/>
                </a:cubicBezTo>
                <a:cubicBezTo>
                  <a:pt x="10088193" y="9098115"/>
                  <a:pt x="10111325" y="9061003"/>
                  <a:pt x="10148338" y="9037809"/>
                </a:cubicBezTo>
                <a:cubicBezTo>
                  <a:pt x="10157590" y="9033169"/>
                  <a:pt x="10166555" y="9029691"/>
                  <a:pt x="10174939" y="9027516"/>
                </a:cubicBezTo>
                <a:close/>
                <a:moveTo>
                  <a:pt x="11289177" y="8684515"/>
                </a:moveTo>
                <a:cubicBezTo>
                  <a:pt x="11316345" y="8678659"/>
                  <a:pt x="11335627" y="8689068"/>
                  <a:pt x="11339132" y="8709888"/>
                </a:cubicBezTo>
                <a:cubicBezTo>
                  <a:pt x="11343806" y="8742274"/>
                  <a:pt x="11315763" y="8783912"/>
                  <a:pt x="11273696" y="8802418"/>
                </a:cubicBezTo>
                <a:cubicBezTo>
                  <a:pt x="11236302" y="8816298"/>
                  <a:pt x="11203584" y="8811671"/>
                  <a:pt x="11198910" y="8783912"/>
                </a:cubicBezTo>
                <a:cubicBezTo>
                  <a:pt x="11189560" y="8756153"/>
                  <a:pt x="11222280" y="8714514"/>
                  <a:pt x="11259672" y="8696008"/>
                </a:cubicBezTo>
                <a:cubicBezTo>
                  <a:pt x="11270189" y="8690225"/>
                  <a:pt x="11280121" y="8686466"/>
                  <a:pt x="11289177" y="8684515"/>
                </a:cubicBezTo>
                <a:close/>
                <a:moveTo>
                  <a:pt x="2294867" y="11450432"/>
                </a:moveTo>
                <a:cubicBezTo>
                  <a:pt x="2301035" y="11447816"/>
                  <a:pt x="2307076" y="11446769"/>
                  <a:pt x="2312937" y="11447275"/>
                </a:cubicBezTo>
                <a:cubicBezTo>
                  <a:pt x="2348098" y="11450305"/>
                  <a:pt x="2376748" y="11509193"/>
                  <a:pt x="2387167" y="11620041"/>
                </a:cubicBezTo>
                <a:cubicBezTo>
                  <a:pt x="2405688" y="11777073"/>
                  <a:pt x="2373276" y="11957200"/>
                  <a:pt x="2322342" y="11994149"/>
                </a:cubicBezTo>
                <a:cubicBezTo>
                  <a:pt x="2276038" y="12031098"/>
                  <a:pt x="2225103" y="11929489"/>
                  <a:pt x="2211212" y="11790930"/>
                </a:cubicBezTo>
                <a:cubicBezTo>
                  <a:pt x="2197320" y="11647752"/>
                  <a:pt x="2229733" y="11509193"/>
                  <a:pt x="2276038" y="11463007"/>
                </a:cubicBezTo>
                <a:cubicBezTo>
                  <a:pt x="2282404" y="11457234"/>
                  <a:pt x="2288699" y="11453048"/>
                  <a:pt x="2294867" y="11450432"/>
                </a:cubicBezTo>
                <a:close/>
                <a:moveTo>
                  <a:pt x="6690605" y="10094189"/>
                </a:moveTo>
                <a:cubicBezTo>
                  <a:pt x="6698340" y="10090958"/>
                  <a:pt x="6707015" y="10088608"/>
                  <a:pt x="6716268" y="10087433"/>
                </a:cubicBezTo>
                <a:cubicBezTo>
                  <a:pt x="6753280" y="10082733"/>
                  <a:pt x="6785665" y="10101534"/>
                  <a:pt x="6790292" y="10120334"/>
                </a:cubicBezTo>
                <a:cubicBezTo>
                  <a:pt x="6794918" y="10143834"/>
                  <a:pt x="6767159" y="10167335"/>
                  <a:pt x="6725521" y="10172034"/>
                </a:cubicBezTo>
                <a:cubicBezTo>
                  <a:pt x="6693135" y="10172035"/>
                  <a:pt x="6660749" y="10157934"/>
                  <a:pt x="6656123" y="10139133"/>
                </a:cubicBezTo>
                <a:cubicBezTo>
                  <a:pt x="6652653" y="10121508"/>
                  <a:pt x="6667400" y="10103884"/>
                  <a:pt x="6690605" y="10094189"/>
                </a:cubicBezTo>
                <a:close/>
                <a:moveTo>
                  <a:pt x="18077249" y="6591553"/>
                </a:moveTo>
                <a:cubicBezTo>
                  <a:pt x="18084894" y="6589596"/>
                  <a:pt x="18093468" y="6588436"/>
                  <a:pt x="18102613" y="6588436"/>
                </a:cubicBezTo>
                <a:cubicBezTo>
                  <a:pt x="18139191" y="6583798"/>
                  <a:pt x="18166624" y="6593076"/>
                  <a:pt x="18171196" y="6611631"/>
                </a:cubicBezTo>
                <a:cubicBezTo>
                  <a:pt x="18171197" y="6625548"/>
                  <a:pt x="18143762" y="6644105"/>
                  <a:pt x="18107185" y="6644105"/>
                </a:cubicBezTo>
                <a:cubicBezTo>
                  <a:pt x="18075177" y="6648743"/>
                  <a:pt x="18047744" y="6639465"/>
                  <a:pt x="18043172" y="6620910"/>
                </a:cubicBezTo>
                <a:cubicBezTo>
                  <a:pt x="18040884" y="6613952"/>
                  <a:pt x="18046601" y="6605832"/>
                  <a:pt x="18057461" y="6599454"/>
                </a:cubicBezTo>
                <a:cubicBezTo>
                  <a:pt x="18062889" y="6596265"/>
                  <a:pt x="18069605" y="6593511"/>
                  <a:pt x="18077249" y="6591553"/>
                </a:cubicBezTo>
                <a:close/>
                <a:moveTo>
                  <a:pt x="21225128" y="5623147"/>
                </a:moveTo>
                <a:cubicBezTo>
                  <a:pt x="21234272" y="5636885"/>
                  <a:pt x="21247990" y="5650623"/>
                  <a:pt x="21243416" y="5673522"/>
                </a:cubicBezTo>
                <a:cubicBezTo>
                  <a:pt x="21197694" y="5728474"/>
                  <a:pt x="21165688" y="5769690"/>
                  <a:pt x="21142826" y="5788008"/>
                </a:cubicBezTo>
                <a:cubicBezTo>
                  <a:pt x="21119964" y="5801746"/>
                  <a:pt x="21115391" y="5788008"/>
                  <a:pt x="21129109" y="5746792"/>
                </a:cubicBezTo>
                <a:cubicBezTo>
                  <a:pt x="21138253" y="5728475"/>
                  <a:pt x="21151970" y="5705578"/>
                  <a:pt x="21161115" y="5682680"/>
                </a:cubicBezTo>
                <a:cubicBezTo>
                  <a:pt x="21179405" y="5655204"/>
                  <a:pt x="21202267" y="5636885"/>
                  <a:pt x="21225128" y="5623147"/>
                </a:cubicBezTo>
                <a:close/>
                <a:moveTo>
                  <a:pt x="20072570" y="5977013"/>
                </a:moveTo>
                <a:cubicBezTo>
                  <a:pt x="20084591" y="5975285"/>
                  <a:pt x="20093751" y="5978743"/>
                  <a:pt x="20096040" y="5987964"/>
                </a:cubicBezTo>
                <a:cubicBezTo>
                  <a:pt x="20100621" y="6006404"/>
                  <a:pt x="20077723" y="6047897"/>
                  <a:pt x="20045665" y="6070950"/>
                </a:cubicBezTo>
                <a:cubicBezTo>
                  <a:pt x="20018189" y="6094000"/>
                  <a:pt x="19990712" y="6094000"/>
                  <a:pt x="19986133" y="6075559"/>
                </a:cubicBezTo>
                <a:cubicBezTo>
                  <a:pt x="19981554" y="6052507"/>
                  <a:pt x="19999872" y="6020235"/>
                  <a:pt x="20031928" y="5997184"/>
                </a:cubicBezTo>
                <a:cubicBezTo>
                  <a:pt x="20045666" y="5985657"/>
                  <a:pt x="20060549" y="5978743"/>
                  <a:pt x="20072570" y="5977013"/>
                </a:cubicBezTo>
                <a:close/>
                <a:moveTo>
                  <a:pt x="10732743" y="8848956"/>
                </a:moveTo>
                <a:cubicBezTo>
                  <a:pt x="10759123" y="8841738"/>
                  <a:pt x="10780925" y="8849612"/>
                  <a:pt x="10784413" y="8870607"/>
                </a:cubicBezTo>
                <a:cubicBezTo>
                  <a:pt x="10789064" y="8893935"/>
                  <a:pt x="10761158" y="8931260"/>
                  <a:pt x="10723949" y="8949922"/>
                </a:cubicBezTo>
                <a:cubicBezTo>
                  <a:pt x="10682090" y="8973250"/>
                  <a:pt x="10649533" y="8968585"/>
                  <a:pt x="10644881" y="8945257"/>
                </a:cubicBezTo>
                <a:cubicBezTo>
                  <a:pt x="10640231" y="8921929"/>
                  <a:pt x="10668137" y="8884604"/>
                  <a:pt x="10705345" y="8861276"/>
                </a:cubicBezTo>
                <a:cubicBezTo>
                  <a:pt x="10714647" y="8855444"/>
                  <a:pt x="10723949" y="8851361"/>
                  <a:pt x="10732743" y="8848956"/>
                </a:cubicBezTo>
                <a:close/>
                <a:moveTo>
                  <a:pt x="6188587" y="10245097"/>
                </a:moveTo>
                <a:cubicBezTo>
                  <a:pt x="6225599" y="10245096"/>
                  <a:pt x="6257984" y="10258795"/>
                  <a:pt x="6262611" y="10277062"/>
                </a:cubicBezTo>
                <a:cubicBezTo>
                  <a:pt x="6267238" y="10295328"/>
                  <a:pt x="6239478" y="10309028"/>
                  <a:pt x="6202466" y="10313594"/>
                </a:cubicBezTo>
                <a:cubicBezTo>
                  <a:pt x="6165454" y="10318161"/>
                  <a:pt x="6133068" y="10304461"/>
                  <a:pt x="6128441" y="10286196"/>
                </a:cubicBezTo>
                <a:cubicBezTo>
                  <a:pt x="6123815" y="10267929"/>
                  <a:pt x="6151574" y="10249663"/>
                  <a:pt x="6188587" y="10245097"/>
                </a:cubicBezTo>
                <a:close/>
                <a:moveTo>
                  <a:pt x="4978370" y="10610416"/>
                </a:moveTo>
                <a:cubicBezTo>
                  <a:pt x="4973741" y="10610416"/>
                  <a:pt x="5010772" y="10610416"/>
                  <a:pt x="5057060" y="10610416"/>
                </a:cubicBezTo>
                <a:cubicBezTo>
                  <a:pt x="5098719" y="10615828"/>
                  <a:pt x="5135750" y="10615828"/>
                  <a:pt x="5140379" y="10621240"/>
                </a:cubicBezTo>
                <a:cubicBezTo>
                  <a:pt x="5149636" y="10621240"/>
                  <a:pt x="5112606" y="10621240"/>
                  <a:pt x="5066318" y="10621240"/>
                </a:cubicBezTo>
                <a:cubicBezTo>
                  <a:pt x="5020029" y="10615828"/>
                  <a:pt x="4978370" y="10610416"/>
                  <a:pt x="4978370" y="10610416"/>
                </a:cubicBezTo>
                <a:close/>
                <a:moveTo>
                  <a:pt x="16848862" y="6959218"/>
                </a:moveTo>
                <a:cubicBezTo>
                  <a:pt x="16890724" y="6954527"/>
                  <a:pt x="16927932" y="6963909"/>
                  <a:pt x="16932581" y="6977981"/>
                </a:cubicBezTo>
                <a:cubicBezTo>
                  <a:pt x="16937232" y="6996742"/>
                  <a:pt x="16913977" y="7010814"/>
                  <a:pt x="16876771" y="7020194"/>
                </a:cubicBezTo>
                <a:cubicBezTo>
                  <a:pt x="16839561" y="7024885"/>
                  <a:pt x="16802353" y="7015504"/>
                  <a:pt x="16793049" y="6996743"/>
                </a:cubicBezTo>
                <a:cubicBezTo>
                  <a:pt x="16788401" y="6982670"/>
                  <a:pt x="16811655" y="6963908"/>
                  <a:pt x="16848862" y="6959218"/>
                </a:cubicBezTo>
                <a:close/>
                <a:moveTo>
                  <a:pt x="9065850" y="9352863"/>
                </a:moveTo>
                <a:cubicBezTo>
                  <a:pt x="9091569" y="9347445"/>
                  <a:pt x="9112145" y="9354379"/>
                  <a:pt x="9112145" y="9371715"/>
                </a:cubicBezTo>
                <a:cubicBezTo>
                  <a:pt x="9116718" y="9390207"/>
                  <a:pt x="9089283" y="9422567"/>
                  <a:pt x="9057277" y="9436435"/>
                </a:cubicBezTo>
                <a:cubicBezTo>
                  <a:pt x="9020698" y="9454927"/>
                  <a:pt x="8988692" y="9450304"/>
                  <a:pt x="8988692" y="9427190"/>
                </a:cubicBezTo>
                <a:cubicBezTo>
                  <a:pt x="8984119" y="9404076"/>
                  <a:pt x="9006981" y="9376338"/>
                  <a:pt x="9038987" y="9362470"/>
                </a:cubicBezTo>
                <a:cubicBezTo>
                  <a:pt x="9048132" y="9357847"/>
                  <a:pt x="9057277" y="9354668"/>
                  <a:pt x="9065850" y="9352863"/>
                </a:cubicBezTo>
                <a:close/>
                <a:moveTo>
                  <a:pt x="12194045" y="8387806"/>
                </a:moveTo>
                <a:cubicBezTo>
                  <a:pt x="12221526" y="8383655"/>
                  <a:pt x="12245761" y="8398511"/>
                  <a:pt x="12249225" y="8426473"/>
                </a:cubicBezTo>
                <a:cubicBezTo>
                  <a:pt x="12258456" y="8459096"/>
                  <a:pt x="12230758" y="8505701"/>
                  <a:pt x="12189212" y="8524343"/>
                </a:cubicBezTo>
                <a:cubicBezTo>
                  <a:pt x="12152283" y="8542984"/>
                  <a:pt x="12115354" y="8529003"/>
                  <a:pt x="12110736" y="8496380"/>
                </a:cubicBezTo>
                <a:cubicBezTo>
                  <a:pt x="12101504" y="8463757"/>
                  <a:pt x="12129201" y="8417152"/>
                  <a:pt x="12166131" y="8398510"/>
                </a:cubicBezTo>
                <a:cubicBezTo>
                  <a:pt x="12175364" y="8392685"/>
                  <a:pt x="12184885" y="8389189"/>
                  <a:pt x="12194045" y="8387806"/>
                </a:cubicBezTo>
                <a:close/>
                <a:moveTo>
                  <a:pt x="5281822" y="10509326"/>
                </a:moveTo>
                <a:cubicBezTo>
                  <a:pt x="5293877" y="10506427"/>
                  <a:pt x="5311097" y="10504107"/>
                  <a:pt x="5329465" y="10504107"/>
                </a:cubicBezTo>
                <a:cubicBezTo>
                  <a:pt x="5366202" y="10499468"/>
                  <a:pt x="5407531" y="10508746"/>
                  <a:pt x="5407531" y="10518024"/>
                </a:cubicBezTo>
                <a:cubicBezTo>
                  <a:pt x="5412123" y="10527302"/>
                  <a:pt x="5379978" y="10531941"/>
                  <a:pt x="5338650" y="10531941"/>
                </a:cubicBezTo>
                <a:cubicBezTo>
                  <a:pt x="5297321" y="10531941"/>
                  <a:pt x="5265176" y="10527302"/>
                  <a:pt x="5265176" y="10518024"/>
                </a:cubicBezTo>
                <a:cubicBezTo>
                  <a:pt x="5262880" y="10515704"/>
                  <a:pt x="5269768" y="10512225"/>
                  <a:pt x="5281822" y="10509326"/>
                </a:cubicBezTo>
                <a:close/>
                <a:moveTo>
                  <a:pt x="5447745" y="10456273"/>
                </a:moveTo>
                <a:cubicBezTo>
                  <a:pt x="5460536" y="10452247"/>
                  <a:pt x="5479140" y="10449947"/>
                  <a:pt x="5500070" y="10449947"/>
                </a:cubicBezTo>
                <a:cubicBezTo>
                  <a:pt x="5537279" y="10445347"/>
                  <a:pt x="5569836" y="10454547"/>
                  <a:pt x="5574487" y="10463748"/>
                </a:cubicBezTo>
                <a:cubicBezTo>
                  <a:pt x="5574487" y="10477549"/>
                  <a:pt x="5551232" y="10486750"/>
                  <a:pt x="5514023" y="10486750"/>
                </a:cubicBezTo>
                <a:cubicBezTo>
                  <a:pt x="5472164" y="10491351"/>
                  <a:pt x="5434955" y="10482150"/>
                  <a:pt x="5430304" y="10472949"/>
                </a:cubicBezTo>
                <a:cubicBezTo>
                  <a:pt x="5427978" y="10466049"/>
                  <a:pt x="5434955" y="10460298"/>
                  <a:pt x="5447745" y="10456273"/>
                </a:cubicBezTo>
                <a:close/>
                <a:moveTo>
                  <a:pt x="17536569" y="6737243"/>
                </a:moveTo>
                <a:cubicBezTo>
                  <a:pt x="17544231" y="6734999"/>
                  <a:pt x="17552905" y="6733205"/>
                  <a:pt x="17562158" y="6732008"/>
                </a:cubicBezTo>
                <a:cubicBezTo>
                  <a:pt x="17599170" y="6727219"/>
                  <a:pt x="17631557" y="6732008"/>
                  <a:pt x="17636182" y="6751159"/>
                </a:cubicBezTo>
                <a:cubicBezTo>
                  <a:pt x="17640810" y="6765521"/>
                  <a:pt x="17617676" y="6784672"/>
                  <a:pt x="17580664" y="6784672"/>
                </a:cubicBezTo>
                <a:cubicBezTo>
                  <a:pt x="17548278" y="6789460"/>
                  <a:pt x="17511266" y="6779885"/>
                  <a:pt x="17506640" y="6765521"/>
                </a:cubicBezTo>
                <a:cubicBezTo>
                  <a:pt x="17499700" y="6754749"/>
                  <a:pt x="17513580" y="6743977"/>
                  <a:pt x="17536569" y="6737243"/>
                </a:cubicBezTo>
                <a:close/>
                <a:moveTo>
                  <a:pt x="7223170" y="9905415"/>
                </a:moveTo>
                <a:cubicBezTo>
                  <a:pt x="7230886" y="9902878"/>
                  <a:pt x="7239460" y="9901428"/>
                  <a:pt x="7248604" y="9901428"/>
                </a:cubicBezTo>
                <a:cubicBezTo>
                  <a:pt x="7280610" y="9901429"/>
                  <a:pt x="7312617" y="9915345"/>
                  <a:pt x="7312617" y="9943179"/>
                </a:cubicBezTo>
                <a:cubicBezTo>
                  <a:pt x="7317189" y="9966373"/>
                  <a:pt x="7289755" y="9989568"/>
                  <a:pt x="7253176" y="9994208"/>
                </a:cubicBezTo>
                <a:cubicBezTo>
                  <a:pt x="7216597" y="9998847"/>
                  <a:pt x="7184591" y="9975652"/>
                  <a:pt x="7184591" y="9947818"/>
                </a:cubicBezTo>
                <a:cubicBezTo>
                  <a:pt x="7184591" y="9930421"/>
                  <a:pt x="7200023" y="9913025"/>
                  <a:pt x="7223170" y="9905415"/>
                </a:cubicBezTo>
                <a:close/>
                <a:moveTo>
                  <a:pt x="1371468" y="11703144"/>
                </a:moveTo>
                <a:cubicBezTo>
                  <a:pt x="1387089" y="11695085"/>
                  <a:pt x="1397504" y="11696236"/>
                  <a:pt x="1399819" y="11707751"/>
                </a:cubicBezTo>
                <a:cubicBezTo>
                  <a:pt x="1404447" y="11726175"/>
                  <a:pt x="1372045" y="11781448"/>
                  <a:pt x="1330386" y="11832114"/>
                </a:cubicBezTo>
                <a:cubicBezTo>
                  <a:pt x="1284098" y="11878175"/>
                  <a:pt x="1237811" y="11901206"/>
                  <a:pt x="1233181" y="11878176"/>
                </a:cubicBezTo>
                <a:cubicBezTo>
                  <a:pt x="1228552" y="11859751"/>
                  <a:pt x="1265584" y="11799872"/>
                  <a:pt x="1311872" y="11753811"/>
                </a:cubicBezTo>
                <a:cubicBezTo>
                  <a:pt x="1335015" y="11728478"/>
                  <a:pt x="1355845" y="11711205"/>
                  <a:pt x="1371468" y="11703144"/>
                </a:cubicBezTo>
                <a:close/>
                <a:moveTo>
                  <a:pt x="4838691" y="10636596"/>
                </a:moveTo>
                <a:cubicBezTo>
                  <a:pt x="4849209" y="10634769"/>
                  <a:pt x="4878404" y="10634769"/>
                  <a:pt x="4912750" y="10634769"/>
                </a:cubicBezTo>
                <a:cubicBezTo>
                  <a:pt x="4963124" y="10639099"/>
                  <a:pt x="5004339" y="10643428"/>
                  <a:pt x="5004339" y="10647758"/>
                </a:cubicBezTo>
                <a:cubicBezTo>
                  <a:pt x="5008919" y="10652088"/>
                  <a:pt x="4972283" y="10656417"/>
                  <a:pt x="4931068" y="10656417"/>
                </a:cubicBezTo>
                <a:cubicBezTo>
                  <a:pt x="4885273" y="10652088"/>
                  <a:pt x="4839478" y="10643429"/>
                  <a:pt x="4834899" y="10639099"/>
                </a:cubicBezTo>
                <a:cubicBezTo>
                  <a:pt x="4833754" y="10638017"/>
                  <a:pt x="4835185" y="10637205"/>
                  <a:pt x="4838691" y="10636596"/>
                </a:cubicBezTo>
                <a:close/>
                <a:moveTo>
                  <a:pt x="20283433" y="5881465"/>
                </a:moveTo>
                <a:cubicBezTo>
                  <a:pt x="20287155" y="5881032"/>
                  <a:pt x="20289730" y="5882473"/>
                  <a:pt x="20290875" y="5885928"/>
                </a:cubicBezTo>
                <a:cubicBezTo>
                  <a:pt x="20295454" y="5899751"/>
                  <a:pt x="20277136" y="5945827"/>
                  <a:pt x="20245080" y="5987297"/>
                </a:cubicBezTo>
                <a:cubicBezTo>
                  <a:pt x="20217603" y="6024157"/>
                  <a:pt x="20185546" y="6042588"/>
                  <a:pt x="20180966" y="6024158"/>
                </a:cubicBezTo>
                <a:cubicBezTo>
                  <a:pt x="20176386" y="6010334"/>
                  <a:pt x="20199285" y="5968865"/>
                  <a:pt x="20226762" y="5932004"/>
                </a:cubicBezTo>
                <a:cubicBezTo>
                  <a:pt x="20250804" y="5900902"/>
                  <a:pt x="20272270" y="5882761"/>
                  <a:pt x="20283433" y="5881465"/>
                </a:cubicBezTo>
                <a:close/>
                <a:moveTo>
                  <a:pt x="4948634" y="10595984"/>
                </a:moveTo>
                <a:cubicBezTo>
                  <a:pt x="4943974" y="10595984"/>
                  <a:pt x="4981258" y="10591474"/>
                  <a:pt x="5027862" y="10595984"/>
                </a:cubicBezTo>
                <a:cubicBezTo>
                  <a:pt x="5069806" y="10595984"/>
                  <a:pt x="5107090" y="10600495"/>
                  <a:pt x="5107090" y="10600495"/>
                </a:cubicBezTo>
                <a:cubicBezTo>
                  <a:pt x="5111750" y="10605005"/>
                  <a:pt x="5079127" y="10605005"/>
                  <a:pt x="5037183" y="10600495"/>
                </a:cubicBezTo>
                <a:cubicBezTo>
                  <a:pt x="4995239" y="10600495"/>
                  <a:pt x="4953295" y="10595984"/>
                  <a:pt x="4948634" y="10595984"/>
                </a:cubicBezTo>
                <a:close/>
                <a:moveTo>
                  <a:pt x="5109898" y="10545538"/>
                </a:moveTo>
                <a:cubicBezTo>
                  <a:pt x="5123170" y="10542493"/>
                  <a:pt x="5142789" y="10540058"/>
                  <a:pt x="5165870" y="10540058"/>
                </a:cubicBezTo>
                <a:cubicBezTo>
                  <a:pt x="5207416" y="10540058"/>
                  <a:pt x="5239730" y="10544929"/>
                  <a:pt x="5239730" y="10554671"/>
                </a:cubicBezTo>
                <a:cubicBezTo>
                  <a:pt x="5244346" y="10559542"/>
                  <a:pt x="5212032" y="10564413"/>
                  <a:pt x="5175103" y="10564413"/>
                </a:cubicBezTo>
                <a:cubicBezTo>
                  <a:pt x="5133556" y="10564413"/>
                  <a:pt x="5096627" y="10559542"/>
                  <a:pt x="5092010" y="10554671"/>
                </a:cubicBezTo>
                <a:cubicBezTo>
                  <a:pt x="5089702" y="10552236"/>
                  <a:pt x="5096627" y="10548583"/>
                  <a:pt x="5109898" y="10545538"/>
                </a:cubicBezTo>
                <a:close/>
                <a:moveTo>
                  <a:pt x="20518862" y="5805098"/>
                </a:moveTo>
                <a:cubicBezTo>
                  <a:pt x="20522583" y="5801469"/>
                  <a:pt x="20525159" y="5800597"/>
                  <a:pt x="20526303" y="5802921"/>
                </a:cubicBezTo>
                <a:cubicBezTo>
                  <a:pt x="20530883" y="5812213"/>
                  <a:pt x="20512566" y="5867968"/>
                  <a:pt x="20485088" y="5933015"/>
                </a:cubicBezTo>
                <a:cubicBezTo>
                  <a:pt x="20453031" y="5993418"/>
                  <a:pt x="20420975" y="6039879"/>
                  <a:pt x="20416394" y="6025941"/>
                </a:cubicBezTo>
                <a:cubicBezTo>
                  <a:pt x="20411815" y="6016648"/>
                  <a:pt x="20430133" y="5956247"/>
                  <a:pt x="20462191" y="5900491"/>
                </a:cubicBezTo>
                <a:cubicBezTo>
                  <a:pt x="20486233" y="5851706"/>
                  <a:pt x="20507699" y="5815987"/>
                  <a:pt x="20518862" y="5805098"/>
                </a:cubicBezTo>
                <a:close/>
                <a:moveTo>
                  <a:pt x="16312301" y="7094397"/>
                </a:moveTo>
                <a:cubicBezTo>
                  <a:pt x="16349510" y="7089830"/>
                  <a:pt x="16386718" y="7103529"/>
                  <a:pt x="16391371" y="7121795"/>
                </a:cubicBezTo>
                <a:cubicBezTo>
                  <a:pt x="16396022" y="7135495"/>
                  <a:pt x="16368114" y="7158327"/>
                  <a:pt x="16330906" y="7162895"/>
                </a:cubicBezTo>
                <a:cubicBezTo>
                  <a:pt x="16289046" y="7162894"/>
                  <a:pt x="16256490" y="7153762"/>
                  <a:pt x="16251838" y="7135495"/>
                </a:cubicBezTo>
                <a:cubicBezTo>
                  <a:pt x="16247186" y="7117229"/>
                  <a:pt x="16275094" y="7098964"/>
                  <a:pt x="16312301" y="7094397"/>
                </a:cubicBezTo>
                <a:close/>
                <a:moveTo>
                  <a:pt x="5612264" y="10383191"/>
                </a:moveTo>
                <a:cubicBezTo>
                  <a:pt x="5623109" y="10377865"/>
                  <a:pt x="5639092" y="10374313"/>
                  <a:pt x="5657358" y="10374312"/>
                </a:cubicBezTo>
                <a:cubicBezTo>
                  <a:pt x="5698456" y="10369576"/>
                  <a:pt x="5734988" y="10379048"/>
                  <a:pt x="5734988" y="10397991"/>
                </a:cubicBezTo>
                <a:cubicBezTo>
                  <a:pt x="5739554" y="10412197"/>
                  <a:pt x="5712155" y="10421669"/>
                  <a:pt x="5671057" y="10426405"/>
                </a:cubicBezTo>
                <a:cubicBezTo>
                  <a:pt x="5634525" y="10426406"/>
                  <a:pt x="5602560" y="10416933"/>
                  <a:pt x="5597994" y="10402726"/>
                </a:cubicBezTo>
                <a:cubicBezTo>
                  <a:pt x="5595710" y="10395624"/>
                  <a:pt x="5601419" y="10388519"/>
                  <a:pt x="5612264" y="10383191"/>
                </a:cubicBezTo>
                <a:close/>
                <a:moveTo>
                  <a:pt x="8127074" y="9607464"/>
                </a:moveTo>
                <a:cubicBezTo>
                  <a:pt x="8164186" y="9598349"/>
                  <a:pt x="8192020" y="9602906"/>
                  <a:pt x="8196658" y="9621137"/>
                </a:cubicBezTo>
                <a:cubicBezTo>
                  <a:pt x="8196659" y="9639367"/>
                  <a:pt x="8168825" y="9666713"/>
                  <a:pt x="8136351" y="9675828"/>
                </a:cubicBezTo>
                <a:cubicBezTo>
                  <a:pt x="8103879" y="9684943"/>
                  <a:pt x="8071407" y="9675828"/>
                  <a:pt x="8066767" y="9657597"/>
                </a:cubicBezTo>
                <a:cubicBezTo>
                  <a:pt x="8066768" y="9639367"/>
                  <a:pt x="8089962" y="9616579"/>
                  <a:pt x="8127074" y="9607464"/>
                </a:cubicBezTo>
                <a:close/>
                <a:moveTo>
                  <a:pt x="16999942" y="6872109"/>
                </a:moveTo>
                <a:cubicBezTo>
                  <a:pt x="17008328" y="6869963"/>
                  <a:pt x="17017869" y="6868246"/>
                  <a:pt x="17028279" y="6867101"/>
                </a:cubicBezTo>
                <a:cubicBezTo>
                  <a:pt x="17060666" y="6862521"/>
                  <a:pt x="17097678" y="6871681"/>
                  <a:pt x="17097677" y="6885419"/>
                </a:cubicBezTo>
                <a:cubicBezTo>
                  <a:pt x="17102305" y="6899157"/>
                  <a:pt x="17074544" y="6917476"/>
                  <a:pt x="17037532" y="6917474"/>
                </a:cubicBezTo>
                <a:cubicBezTo>
                  <a:pt x="17000520" y="6922054"/>
                  <a:pt x="16968136" y="6912895"/>
                  <a:pt x="16963509" y="6899158"/>
                </a:cubicBezTo>
                <a:cubicBezTo>
                  <a:pt x="16960038" y="6888854"/>
                  <a:pt x="16974786" y="6878549"/>
                  <a:pt x="16999942" y="6872109"/>
                </a:cubicBezTo>
                <a:close/>
                <a:moveTo>
                  <a:pt x="20787864" y="5706030"/>
                </a:moveTo>
                <a:cubicBezTo>
                  <a:pt x="20792042" y="5701979"/>
                  <a:pt x="20794923" y="5701979"/>
                  <a:pt x="20796075" y="5706609"/>
                </a:cubicBezTo>
                <a:cubicBezTo>
                  <a:pt x="20796075" y="5725123"/>
                  <a:pt x="20773025" y="5803813"/>
                  <a:pt x="20745363" y="5887131"/>
                </a:cubicBezTo>
                <a:cubicBezTo>
                  <a:pt x="20713091" y="5975078"/>
                  <a:pt x="20676208" y="6039881"/>
                  <a:pt x="20676207" y="6021365"/>
                </a:cubicBezTo>
                <a:cubicBezTo>
                  <a:pt x="20671598" y="6002850"/>
                  <a:pt x="20694649" y="5919532"/>
                  <a:pt x="20726921" y="5836214"/>
                </a:cubicBezTo>
                <a:cubicBezTo>
                  <a:pt x="20751126" y="5766782"/>
                  <a:pt x="20775329" y="5718180"/>
                  <a:pt x="20787864" y="5706030"/>
                </a:cubicBezTo>
                <a:close/>
                <a:moveTo>
                  <a:pt x="15204215" y="7422013"/>
                </a:moveTo>
                <a:cubicBezTo>
                  <a:pt x="15213015" y="7417772"/>
                  <a:pt x="15222824" y="7414897"/>
                  <a:pt x="15233211" y="7413747"/>
                </a:cubicBezTo>
                <a:cubicBezTo>
                  <a:pt x="15274757" y="7409146"/>
                  <a:pt x="15307071" y="7432148"/>
                  <a:pt x="15311687" y="7464351"/>
                </a:cubicBezTo>
                <a:cubicBezTo>
                  <a:pt x="15316304" y="7501153"/>
                  <a:pt x="15288606" y="7533356"/>
                  <a:pt x="15251677" y="7537956"/>
                </a:cubicBezTo>
                <a:cubicBezTo>
                  <a:pt x="15214746" y="7547156"/>
                  <a:pt x="15173201" y="7519554"/>
                  <a:pt x="15163968" y="7487352"/>
                </a:cubicBezTo>
                <a:cubicBezTo>
                  <a:pt x="15160505" y="7459750"/>
                  <a:pt x="15177817" y="7434736"/>
                  <a:pt x="15204215" y="7422013"/>
                </a:cubicBezTo>
                <a:close/>
                <a:moveTo>
                  <a:pt x="8484619" y="9485369"/>
                </a:moveTo>
                <a:cubicBezTo>
                  <a:pt x="8517278" y="9471162"/>
                  <a:pt x="8549938" y="9475898"/>
                  <a:pt x="8554603" y="9494841"/>
                </a:cubicBezTo>
                <a:cubicBezTo>
                  <a:pt x="8559269" y="9513783"/>
                  <a:pt x="8535941" y="9537461"/>
                  <a:pt x="8503282" y="9551668"/>
                </a:cubicBezTo>
                <a:cubicBezTo>
                  <a:pt x="8470622" y="9565875"/>
                  <a:pt x="8433297" y="9561140"/>
                  <a:pt x="8428633" y="9542197"/>
                </a:cubicBezTo>
                <a:cubicBezTo>
                  <a:pt x="8423966" y="9523254"/>
                  <a:pt x="8447294" y="9499576"/>
                  <a:pt x="8484619" y="9485369"/>
                </a:cubicBezTo>
                <a:close/>
                <a:moveTo>
                  <a:pt x="14306563" y="7693303"/>
                </a:moveTo>
                <a:cubicBezTo>
                  <a:pt x="14314713" y="7689307"/>
                  <a:pt x="14323656" y="7687024"/>
                  <a:pt x="14332889" y="7687024"/>
                </a:cubicBezTo>
                <a:cubicBezTo>
                  <a:pt x="14369820" y="7682458"/>
                  <a:pt x="14406750" y="7709857"/>
                  <a:pt x="14415981" y="7741822"/>
                </a:cubicBezTo>
                <a:cubicBezTo>
                  <a:pt x="14420597" y="7778354"/>
                  <a:pt x="14392900" y="7819452"/>
                  <a:pt x="14351354" y="7824019"/>
                </a:cubicBezTo>
                <a:cubicBezTo>
                  <a:pt x="14309808" y="7828585"/>
                  <a:pt x="14272878" y="7801186"/>
                  <a:pt x="14268262" y="7760088"/>
                </a:cubicBezTo>
                <a:cubicBezTo>
                  <a:pt x="14264799" y="7732689"/>
                  <a:pt x="14282110" y="7705290"/>
                  <a:pt x="14306563" y="7693303"/>
                </a:cubicBezTo>
                <a:close/>
                <a:moveTo>
                  <a:pt x="18786592" y="6315222"/>
                </a:moveTo>
                <a:cubicBezTo>
                  <a:pt x="18819251" y="6310486"/>
                  <a:pt x="18847245" y="6319958"/>
                  <a:pt x="18856577" y="6338900"/>
                </a:cubicBezTo>
                <a:cubicBezTo>
                  <a:pt x="18861242" y="6357843"/>
                  <a:pt x="18837913" y="6376785"/>
                  <a:pt x="18805255" y="6381521"/>
                </a:cubicBezTo>
                <a:cubicBezTo>
                  <a:pt x="18772595" y="6386257"/>
                  <a:pt x="18739936" y="6372050"/>
                  <a:pt x="18730604" y="6357844"/>
                </a:cubicBezTo>
                <a:cubicBezTo>
                  <a:pt x="18725939" y="6338900"/>
                  <a:pt x="18749268" y="6319958"/>
                  <a:pt x="18786592" y="6315222"/>
                </a:cubicBezTo>
                <a:close/>
                <a:moveTo>
                  <a:pt x="4043359" y="10849364"/>
                </a:moveTo>
                <a:cubicBezTo>
                  <a:pt x="4054387" y="10844665"/>
                  <a:pt x="4066657" y="10842352"/>
                  <a:pt x="4079511" y="10842352"/>
                </a:cubicBezTo>
                <a:cubicBezTo>
                  <a:pt x="4130927" y="10837725"/>
                  <a:pt x="4172994" y="10856231"/>
                  <a:pt x="4182341" y="10925628"/>
                </a:cubicBezTo>
                <a:cubicBezTo>
                  <a:pt x="4191691" y="10995026"/>
                  <a:pt x="4158971" y="11087555"/>
                  <a:pt x="4112229" y="11106061"/>
                </a:cubicBezTo>
                <a:cubicBezTo>
                  <a:pt x="4056140" y="11124567"/>
                  <a:pt x="4004725" y="11036664"/>
                  <a:pt x="3995377" y="10958013"/>
                </a:cubicBezTo>
                <a:cubicBezTo>
                  <a:pt x="3988366" y="10899026"/>
                  <a:pt x="4010275" y="10863460"/>
                  <a:pt x="4043359" y="10849364"/>
                </a:cubicBezTo>
                <a:close/>
                <a:moveTo>
                  <a:pt x="18255832" y="6477542"/>
                </a:moveTo>
                <a:cubicBezTo>
                  <a:pt x="18287838" y="6472850"/>
                  <a:pt x="18324416" y="6486922"/>
                  <a:pt x="18328989" y="6500994"/>
                </a:cubicBezTo>
                <a:cubicBezTo>
                  <a:pt x="18333562" y="6519757"/>
                  <a:pt x="18306128" y="6533827"/>
                  <a:pt x="18274122" y="6538519"/>
                </a:cubicBezTo>
                <a:cubicBezTo>
                  <a:pt x="18242114" y="6543209"/>
                  <a:pt x="18210107" y="6533828"/>
                  <a:pt x="18205536" y="6519756"/>
                </a:cubicBezTo>
                <a:cubicBezTo>
                  <a:pt x="18200964" y="6500994"/>
                  <a:pt x="18223824" y="6486922"/>
                  <a:pt x="18255832" y="6477542"/>
                </a:cubicBezTo>
                <a:close/>
                <a:moveTo>
                  <a:pt x="7762426" y="9704883"/>
                </a:moveTo>
                <a:cubicBezTo>
                  <a:pt x="7795259" y="9695767"/>
                  <a:pt x="7828093" y="9700325"/>
                  <a:pt x="7832782" y="9723113"/>
                </a:cubicBezTo>
                <a:cubicBezTo>
                  <a:pt x="7842164" y="9741343"/>
                  <a:pt x="7818711" y="9764131"/>
                  <a:pt x="7781187" y="9773246"/>
                </a:cubicBezTo>
                <a:cubicBezTo>
                  <a:pt x="7748354" y="9782362"/>
                  <a:pt x="7715520" y="9773246"/>
                  <a:pt x="7706139" y="9755016"/>
                </a:cubicBezTo>
                <a:cubicBezTo>
                  <a:pt x="7701449" y="9736786"/>
                  <a:pt x="7724902" y="9713998"/>
                  <a:pt x="7762426" y="9704883"/>
                </a:cubicBezTo>
                <a:close/>
                <a:moveTo>
                  <a:pt x="15741843" y="7249326"/>
                </a:moveTo>
                <a:cubicBezTo>
                  <a:pt x="15750271" y="7246830"/>
                  <a:pt x="15759864" y="7245361"/>
                  <a:pt x="15770331" y="7245360"/>
                </a:cubicBezTo>
                <a:cubicBezTo>
                  <a:pt x="15812190" y="7235961"/>
                  <a:pt x="15849399" y="7254760"/>
                  <a:pt x="15849399" y="7273560"/>
                </a:cubicBezTo>
                <a:cubicBezTo>
                  <a:pt x="15849398" y="7297061"/>
                  <a:pt x="15821492" y="7315862"/>
                  <a:pt x="15779632" y="7320562"/>
                </a:cubicBezTo>
                <a:cubicBezTo>
                  <a:pt x="15742425" y="7325262"/>
                  <a:pt x="15709867" y="7311160"/>
                  <a:pt x="15705216" y="7287661"/>
                </a:cubicBezTo>
                <a:cubicBezTo>
                  <a:pt x="15702890" y="7278260"/>
                  <a:pt x="15708705" y="7267685"/>
                  <a:pt x="15720332" y="7259461"/>
                </a:cubicBezTo>
                <a:cubicBezTo>
                  <a:pt x="15726147" y="7255349"/>
                  <a:pt x="15733412" y="7251823"/>
                  <a:pt x="15741843" y="7249326"/>
                </a:cubicBezTo>
                <a:close/>
                <a:moveTo>
                  <a:pt x="12528406" y="8236688"/>
                </a:moveTo>
                <a:cubicBezTo>
                  <a:pt x="12565142" y="8218257"/>
                  <a:pt x="12606471" y="8236688"/>
                  <a:pt x="12611063" y="8273549"/>
                </a:cubicBezTo>
                <a:cubicBezTo>
                  <a:pt x="12615655" y="8310410"/>
                  <a:pt x="12588102" y="8351879"/>
                  <a:pt x="12551366" y="8370310"/>
                </a:cubicBezTo>
                <a:cubicBezTo>
                  <a:pt x="12510038" y="8388740"/>
                  <a:pt x="12473300" y="8374918"/>
                  <a:pt x="12468708" y="8338056"/>
                </a:cubicBezTo>
                <a:cubicBezTo>
                  <a:pt x="12464116" y="8296587"/>
                  <a:pt x="12491670" y="8255119"/>
                  <a:pt x="12528406" y="8236688"/>
                </a:cubicBezTo>
                <a:close/>
                <a:moveTo>
                  <a:pt x="4926941" y="10574336"/>
                </a:moveTo>
                <a:cubicBezTo>
                  <a:pt x="4922325" y="10574336"/>
                  <a:pt x="4954639" y="10569826"/>
                  <a:pt x="5000801" y="10569826"/>
                </a:cubicBezTo>
                <a:cubicBezTo>
                  <a:pt x="5037731" y="10569826"/>
                  <a:pt x="5074661" y="10574336"/>
                  <a:pt x="5074661" y="10574336"/>
                </a:cubicBezTo>
                <a:cubicBezTo>
                  <a:pt x="5079277" y="10578846"/>
                  <a:pt x="5042347" y="10583357"/>
                  <a:pt x="5000801" y="10583357"/>
                </a:cubicBezTo>
                <a:cubicBezTo>
                  <a:pt x="4963871" y="10583357"/>
                  <a:pt x="4926941" y="10578846"/>
                  <a:pt x="4926941" y="10574336"/>
                </a:cubicBezTo>
                <a:close/>
                <a:moveTo>
                  <a:pt x="17684783" y="6647757"/>
                </a:moveTo>
                <a:cubicBezTo>
                  <a:pt x="17694696" y="6641771"/>
                  <a:pt x="17709860" y="6636983"/>
                  <a:pt x="17728524" y="6634589"/>
                </a:cubicBezTo>
                <a:cubicBezTo>
                  <a:pt x="17765848" y="6629801"/>
                  <a:pt x="17793842" y="6639378"/>
                  <a:pt x="17798506" y="6653741"/>
                </a:cubicBezTo>
                <a:cubicBezTo>
                  <a:pt x="17803173" y="6668103"/>
                  <a:pt x="17775178" y="6682467"/>
                  <a:pt x="17737853" y="6687254"/>
                </a:cubicBezTo>
                <a:cubicBezTo>
                  <a:pt x="17705193" y="6692042"/>
                  <a:pt x="17672535" y="6682466"/>
                  <a:pt x="17672535" y="6668104"/>
                </a:cubicBezTo>
                <a:cubicBezTo>
                  <a:pt x="17670205" y="6660921"/>
                  <a:pt x="17674869" y="6653740"/>
                  <a:pt x="17684783" y="6647757"/>
                </a:cubicBezTo>
                <a:close/>
                <a:moveTo>
                  <a:pt x="4808292" y="10607371"/>
                </a:moveTo>
                <a:cubicBezTo>
                  <a:pt x="4817622" y="10605341"/>
                  <a:pt x="4844527" y="10606356"/>
                  <a:pt x="4879243" y="10610415"/>
                </a:cubicBezTo>
                <a:cubicBezTo>
                  <a:pt x="4925531" y="10610415"/>
                  <a:pt x="4967190" y="10615828"/>
                  <a:pt x="4971819" y="10621240"/>
                </a:cubicBezTo>
                <a:cubicBezTo>
                  <a:pt x="4976448" y="10621240"/>
                  <a:pt x="4944046" y="10621240"/>
                  <a:pt x="4897758" y="10621240"/>
                </a:cubicBezTo>
                <a:cubicBezTo>
                  <a:pt x="4851470" y="10615828"/>
                  <a:pt x="4809811" y="10610415"/>
                  <a:pt x="4805182" y="10610416"/>
                </a:cubicBezTo>
                <a:cubicBezTo>
                  <a:pt x="4804025" y="10609063"/>
                  <a:pt x="4805182" y="10608048"/>
                  <a:pt x="4808292" y="10607371"/>
                </a:cubicBezTo>
                <a:close/>
                <a:moveTo>
                  <a:pt x="4665665" y="10648760"/>
                </a:moveTo>
                <a:cubicBezTo>
                  <a:pt x="4669239" y="10647673"/>
                  <a:pt x="4674928" y="10646658"/>
                  <a:pt x="4682222" y="10645788"/>
                </a:cubicBezTo>
                <a:cubicBezTo>
                  <a:pt x="4696810" y="10644049"/>
                  <a:pt x="4717815" y="10642889"/>
                  <a:pt x="4741155" y="10642889"/>
                </a:cubicBezTo>
                <a:cubicBezTo>
                  <a:pt x="4792503" y="10647528"/>
                  <a:pt x="4834515" y="10656806"/>
                  <a:pt x="4839183" y="10661445"/>
                </a:cubicBezTo>
                <a:cubicBezTo>
                  <a:pt x="4843851" y="10670723"/>
                  <a:pt x="4806507" y="10675362"/>
                  <a:pt x="4759827" y="10675362"/>
                </a:cubicBezTo>
                <a:cubicBezTo>
                  <a:pt x="4708479" y="10670723"/>
                  <a:pt x="4666468" y="10661445"/>
                  <a:pt x="4661800" y="10652167"/>
                </a:cubicBezTo>
                <a:cubicBezTo>
                  <a:pt x="4660633" y="10651007"/>
                  <a:pt x="4662092" y="10649848"/>
                  <a:pt x="4665665" y="10648760"/>
                </a:cubicBezTo>
                <a:close/>
                <a:moveTo>
                  <a:pt x="9400761" y="9189970"/>
                </a:moveTo>
                <a:cubicBezTo>
                  <a:pt x="9437338" y="9176204"/>
                  <a:pt x="9469346" y="9176204"/>
                  <a:pt x="9469346" y="9194558"/>
                </a:cubicBezTo>
                <a:cubicBezTo>
                  <a:pt x="9473918" y="9212912"/>
                  <a:pt x="9451056" y="9245032"/>
                  <a:pt x="9414477" y="9263387"/>
                </a:cubicBezTo>
                <a:cubicBezTo>
                  <a:pt x="9382471" y="9281741"/>
                  <a:pt x="9350464" y="9277152"/>
                  <a:pt x="9345892" y="9258798"/>
                </a:cubicBezTo>
                <a:cubicBezTo>
                  <a:pt x="9341320" y="9240443"/>
                  <a:pt x="9364182" y="9208324"/>
                  <a:pt x="9400761" y="9189970"/>
                </a:cubicBezTo>
                <a:close/>
                <a:moveTo>
                  <a:pt x="6351396" y="10125176"/>
                </a:moveTo>
                <a:cubicBezTo>
                  <a:pt x="6388198" y="10120618"/>
                  <a:pt x="6425006" y="10138848"/>
                  <a:pt x="6425006" y="10161636"/>
                </a:cubicBezTo>
                <a:cubicBezTo>
                  <a:pt x="6429607" y="10184422"/>
                  <a:pt x="6401999" y="10202655"/>
                  <a:pt x="6365197" y="10202655"/>
                </a:cubicBezTo>
                <a:cubicBezTo>
                  <a:pt x="6328394" y="10207213"/>
                  <a:pt x="6291592" y="10193539"/>
                  <a:pt x="6291591" y="10170752"/>
                </a:cubicBezTo>
                <a:cubicBezTo>
                  <a:pt x="6291592" y="10147963"/>
                  <a:pt x="6314593" y="10129734"/>
                  <a:pt x="6351396" y="10125176"/>
                </a:cubicBezTo>
                <a:close/>
                <a:moveTo>
                  <a:pt x="11641076" y="8497990"/>
                </a:moveTo>
                <a:cubicBezTo>
                  <a:pt x="11668903" y="8492293"/>
                  <a:pt x="11690308" y="8503686"/>
                  <a:pt x="11693733" y="8528226"/>
                </a:cubicBezTo>
                <a:cubicBezTo>
                  <a:pt x="11698299" y="8560944"/>
                  <a:pt x="11670901" y="8598337"/>
                  <a:pt x="11634369" y="8621708"/>
                </a:cubicBezTo>
                <a:cubicBezTo>
                  <a:pt x="11597837" y="8640405"/>
                  <a:pt x="11556740" y="8631056"/>
                  <a:pt x="11556739" y="8598338"/>
                </a:cubicBezTo>
                <a:cubicBezTo>
                  <a:pt x="11552172" y="8570293"/>
                  <a:pt x="11575005" y="8528226"/>
                  <a:pt x="11611536" y="8509529"/>
                </a:cubicBezTo>
                <a:cubicBezTo>
                  <a:pt x="11621811" y="8503687"/>
                  <a:pt x="11631800" y="8499889"/>
                  <a:pt x="11641076" y="8497990"/>
                </a:cubicBezTo>
                <a:close/>
                <a:moveTo>
                  <a:pt x="9979424" y="9008450"/>
                </a:moveTo>
                <a:cubicBezTo>
                  <a:pt x="10005947" y="9001750"/>
                  <a:pt x="10024061" y="9006072"/>
                  <a:pt x="10024061" y="9023361"/>
                </a:cubicBezTo>
                <a:cubicBezTo>
                  <a:pt x="10028661" y="9046412"/>
                  <a:pt x="10005661" y="9083295"/>
                  <a:pt x="9968856" y="9101737"/>
                </a:cubicBezTo>
                <a:cubicBezTo>
                  <a:pt x="9932055" y="9124788"/>
                  <a:pt x="9899851" y="9120178"/>
                  <a:pt x="9895251" y="9092516"/>
                </a:cubicBezTo>
                <a:cubicBezTo>
                  <a:pt x="9890652" y="9069464"/>
                  <a:pt x="9918252" y="9037192"/>
                  <a:pt x="9950455" y="9018751"/>
                </a:cubicBezTo>
                <a:cubicBezTo>
                  <a:pt x="9960806" y="9014140"/>
                  <a:pt x="9970582" y="9010682"/>
                  <a:pt x="9979424" y="9008450"/>
                </a:cubicBezTo>
                <a:close/>
                <a:moveTo>
                  <a:pt x="19283050" y="6145879"/>
                </a:moveTo>
                <a:cubicBezTo>
                  <a:pt x="19289284" y="6142748"/>
                  <a:pt x="19296532" y="6140418"/>
                  <a:pt x="19304650" y="6139252"/>
                </a:cubicBezTo>
                <a:cubicBezTo>
                  <a:pt x="19337123" y="6134593"/>
                  <a:pt x="19369596" y="6153235"/>
                  <a:pt x="19374235" y="6171876"/>
                </a:cubicBezTo>
                <a:cubicBezTo>
                  <a:pt x="19383513" y="6195178"/>
                  <a:pt x="19360318" y="6213821"/>
                  <a:pt x="19323207" y="6218482"/>
                </a:cubicBezTo>
                <a:cubicBezTo>
                  <a:pt x="19295373" y="6218481"/>
                  <a:pt x="19267539" y="6209160"/>
                  <a:pt x="19258261" y="6185857"/>
                </a:cubicBezTo>
                <a:cubicBezTo>
                  <a:pt x="19254781" y="6171876"/>
                  <a:pt x="19264349" y="6155273"/>
                  <a:pt x="19283050" y="6145879"/>
                </a:cubicBezTo>
                <a:close/>
                <a:moveTo>
                  <a:pt x="16433864" y="7014496"/>
                </a:moveTo>
                <a:cubicBezTo>
                  <a:pt x="16444273" y="7008938"/>
                  <a:pt x="16459308" y="7004492"/>
                  <a:pt x="16477814" y="7002269"/>
                </a:cubicBezTo>
                <a:cubicBezTo>
                  <a:pt x="16514826" y="6997824"/>
                  <a:pt x="16547212" y="7002270"/>
                  <a:pt x="16556466" y="7020053"/>
                </a:cubicBezTo>
                <a:cubicBezTo>
                  <a:pt x="16561091" y="7033391"/>
                  <a:pt x="16533332" y="7051172"/>
                  <a:pt x="16496322" y="7055619"/>
                </a:cubicBezTo>
                <a:cubicBezTo>
                  <a:pt x="16454683" y="7060064"/>
                  <a:pt x="16417670" y="7046727"/>
                  <a:pt x="16417670" y="7033389"/>
                </a:cubicBezTo>
                <a:cubicBezTo>
                  <a:pt x="16417670" y="7026721"/>
                  <a:pt x="16423453" y="7020053"/>
                  <a:pt x="16433864" y="7014496"/>
                </a:cubicBezTo>
                <a:close/>
                <a:moveTo>
                  <a:pt x="5779894" y="10290907"/>
                </a:moveTo>
                <a:cubicBezTo>
                  <a:pt x="5792039" y="10284529"/>
                  <a:pt x="5809388" y="10279889"/>
                  <a:pt x="5827894" y="10277571"/>
                </a:cubicBezTo>
                <a:cubicBezTo>
                  <a:pt x="5864906" y="10277569"/>
                  <a:pt x="5897292" y="10291487"/>
                  <a:pt x="5897292" y="10305404"/>
                </a:cubicBezTo>
                <a:cubicBezTo>
                  <a:pt x="5901918" y="10323960"/>
                  <a:pt x="5874159" y="10342516"/>
                  <a:pt x="5837147" y="10342516"/>
                </a:cubicBezTo>
                <a:cubicBezTo>
                  <a:pt x="5795509" y="10342515"/>
                  <a:pt x="5767750" y="10333237"/>
                  <a:pt x="5763123" y="10314682"/>
                </a:cubicBezTo>
                <a:cubicBezTo>
                  <a:pt x="5760810" y="10305404"/>
                  <a:pt x="5767750" y="10297286"/>
                  <a:pt x="5779894" y="10290907"/>
                </a:cubicBezTo>
                <a:close/>
                <a:moveTo>
                  <a:pt x="1584094" y="11581305"/>
                </a:moveTo>
                <a:cubicBezTo>
                  <a:pt x="1589736" y="11580578"/>
                  <a:pt x="1593497" y="11582324"/>
                  <a:pt x="1594654" y="11586979"/>
                </a:cubicBezTo>
                <a:cubicBezTo>
                  <a:pt x="1599282" y="11605596"/>
                  <a:pt x="1566881" y="11666103"/>
                  <a:pt x="1520593" y="11721956"/>
                </a:cubicBezTo>
                <a:cubicBezTo>
                  <a:pt x="1474305" y="11773154"/>
                  <a:pt x="1432645" y="11801081"/>
                  <a:pt x="1428016" y="11777809"/>
                </a:cubicBezTo>
                <a:cubicBezTo>
                  <a:pt x="1423388" y="11754538"/>
                  <a:pt x="1455789" y="11694030"/>
                  <a:pt x="1502077" y="11642831"/>
                </a:cubicBezTo>
                <a:cubicBezTo>
                  <a:pt x="1533322" y="11607923"/>
                  <a:pt x="1567170" y="11583488"/>
                  <a:pt x="1584094" y="11581305"/>
                </a:cubicBezTo>
                <a:close/>
                <a:moveTo>
                  <a:pt x="4782709" y="10596886"/>
                </a:moveTo>
                <a:cubicBezTo>
                  <a:pt x="4773493" y="10596886"/>
                  <a:pt x="4805747" y="10596886"/>
                  <a:pt x="4851824" y="10596886"/>
                </a:cubicBezTo>
                <a:cubicBezTo>
                  <a:pt x="4893292" y="10596886"/>
                  <a:pt x="4939369" y="10600945"/>
                  <a:pt x="4939369" y="10600945"/>
                </a:cubicBezTo>
                <a:cubicBezTo>
                  <a:pt x="4943977" y="10605005"/>
                  <a:pt x="4911723" y="10605005"/>
                  <a:pt x="4870254" y="10600946"/>
                </a:cubicBezTo>
                <a:cubicBezTo>
                  <a:pt x="4824177" y="10600945"/>
                  <a:pt x="4787317" y="10596886"/>
                  <a:pt x="4782709" y="10596886"/>
                </a:cubicBezTo>
                <a:close/>
                <a:moveTo>
                  <a:pt x="8840970" y="9346955"/>
                </a:moveTo>
                <a:cubicBezTo>
                  <a:pt x="8877773" y="9333154"/>
                  <a:pt x="8909975" y="9333154"/>
                  <a:pt x="8914575" y="9346955"/>
                </a:cubicBezTo>
                <a:cubicBezTo>
                  <a:pt x="8919176" y="9365356"/>
                  <a:pt x="8896174" y="9392958"/>
                  <a:pt x="8859371" y="9406759"/>
                </a:cubicBezTo>
                <a:cubicBezTo>
                  <a:pt x="8827169" y="9425160"/>
                  <a:pt x="8794967" y="9420560"/>
                  <a:pt x="8790366" y="9402159"/>
                </a:cubicBezTo>
                <a:cubicBezTo>
                  <a:pt x="8781166" y="9388358"/>
                  <a:pt x="8808768" y="9360756"/>
                  <a:pt x="8840970" y="9346955"/>
                </a:cubicBezTo>
                <a:close/>
                <a:moveTo>
                  <a:pt x="10530115" y="8827014"/>
                </a:moveTo>
                <a:cubicBezTo>
                  <a:pt x="10538212" y="8824585"/>
                  <a:pt x="10546019" y="8823728"/>
                  <a:pt x="10552959" y="8824299"/>
                </a:cubicBezTo>
                <a:cubicBezTo>
                  <a:pt x="10566839" y="8825442"/>
                  <a:pt x="10577248" y="8832300"/>
                  <a:pt x="10579561" y="8843731"/>
                </a:cubicBezTo>
                <a:cubicBezTo>
                  <a:pt x="10588814" y="8871165"/>
                  <a:pt x="10561056" y="8907744"/>
                  <a:pt x="10524044" y="8926033"/>
                </a:cubicBezTo>
                <a:cubicBezTo>
                  <a:pt x="10491657" y="8948895"/>
                  <a:pt x="10454646" y="8948896"/>
                  <a:pt x="10450019" y="8921461"/>
                </a:cubicBezTo>
                <a:cubicBezTo>
                  <a:pt x="10445392" y="8898599"/>
                  <a:pt x="10468524" y="8862021"/>
                  <a:pt x="10505538" y="8839159"/>
                </a:cubicBezTo>
                <a:cubicBezTo>
                  <a:pt x="10513634" y="8833444"/>
                  <a:pt x="10522019" y="8829443"/>
                  <a:pt x="10530115" y="8827014"/>
                </a:cubicBezTo>
                <a:close/>
                <a:moveTo>
                  <a:pt x="17145634" y="6790389"/>
                </a:moveTo>
                <a:cubicBezTo>
                  <a:pt x="17156560" y="6785061"/>
                  <a:pt x="17172662" y="6780325"/>
                  <a:pt x="17191063" y="6777957"/>
                </a:cubicBezTo>
                <a:cubicBezTo>
                  <a:pt x="17223265" y="6773222"/>
                  <a:pt x="17255467" y="6777957"/>
                  <a:pt x="17260066" y="6792165"/>
                </a:cubicBezTo>
                <a:cubicBezTo>
                  <a:pt x="17264667" y="6806372"/>
                  <a:pt x="17237066" y="6820578"/>
                  <a:pt x="17204862" y="6825315"/>
                </a:cubicBezTo>
                <a:cubicBezTo>
                  <a:pt x="17168060" y="6830051"/>
                  <a:pt x="17135859" y="6820578"/>
                  <a:pt x="17131257" y="6806372"/>
                </a:cubicBezTo>
                <a:cubicBezTo>
                  <a:pt x="17128958" y="6801637"/>
                  <a:pt x="17134707" y="6795717"/>
                  <a:pt x="17145634" y="6790389"/>
                </a:cubicBezTo>
                <a:close/>
                <a:moveTo>
                  <a:pt x="19806100" y="5971939"/>
                </a:moveTo>
                <a:cubicBezTo>
                  <a:pt x="19812683" y="5968750"/>
                  <a:pt x="19820124" y="5966430"/>
                  <a:pt x="19828138" y="5965271"/>
                </a:cubicBezTo>
                <a:cubicBezTo>
                  <a:pt x="19855617" y="5955992"/>
                  <a:pt x="19883093" y="5965270"/>
                  <a:pt x="19887673" y="5983826"/>
                </a:cubicBezTo>
                <a:cubicBezTo>
                  <a:pt x="19892253" y="6007020"/>
                  <a:pt x="19873934" y="6034855"/>
                  <a:pt x="19846456" y="6044133"/>
                </a:cubicBezTo>
                <a:cubicBezTo>
                  <a:pt x="19818980" y="6053410"/>
                  <a:pt x="19786924" y="6039493"/>
                  <a:pt x="19777764" y="6016299"/>
                </a:cubicBezTo>
                <a:cubicBezTo>
                  <a:pt x="19774329" y="5998902"/>
                  <a:pt x="19786351" y="5981507"/>
                  <a:pt x="19806100" y="5971939"/>
                </a:cubicBezTo>
                <a:close/>
                <a:moveTo>
                  <a:pt x="11089456" y="8651330"/>
                </a:moveTo>
                <a:cubicBezTo>
                  <a:pt x="11115695" y="8644429"/>
                  <a:pt x="11137383" y="8653055"/>
                  <a:pt x="11140852" y="8677206"/>
                </a:cubicBezTo>
                <a:cubicBezTo>
                  <a:pt x="11140852" y="8704809"/>
                  <a:pt x="11113094" y="8741611"/>
                  <a:pt x="11076081" y="8760013"/>
                </a:cubicBezTo>
                <a:cubicBezTo>
                  <a:pt x="11039068" y="8778414"/>
                  <a:pt x="11006683" y="8773813"/>
                  <a:pt x="11002058" y="8750812"/>
                </a:cubicBezTo>
                <a:cubicBezTo>
                  <a:pt x="10997430" y="8723210"/>
                  <a:pt x="11025190" y="8686407"/>
                  <a:pt x="11062201" y="8663405"/>
                </a:cubicBezTo>
                <a:cubicBezTo>
                  <a:pt x="11071455" y="8657655"/>
                  <a:pt x="11080707" y="8653630"/>
                  <a:pt x="11089456" y="8651330"/>
                </a:cubicBezTo>
                <a:close/>
                <a:moveTo>
                  <a:pt x="4495929" y="10674853"/>
                </a:moveTo>
                <a:cubicBezTo>
                  <a:pt x="4499988" y="10673162"/>
                  <a:pt x="4506368" y="10671753"/>
                  <a:pt x="4514485" y="10670625"/>
                </a:cubicBezTo>
                <a:cubicBezTo>
                  <a:pt x="4530721" y="10668370"/>
                  <a:pt x="4553917" y="10667242"/>
                  <a:pt x="4579430" y="10667242"/>
                </a:cubicBezTo>
                <a:cubicBezTo>
                  <a:pt x="4625819" y="10667242"/>
                  <a:pt x="4667570" y="10676263"/>
                  <a:pt x="4672210" y="10689793"/>
                </a:cubicBezTo>
                <a:cubicBezTo>
                  <a:pt x="4681487" y="10698814"/>
                  <a:pt x="4639736" y="10707834"/>
                  <a:pt x="4588708" y="10707834"/>
                </a:cubicBezTo>
                <a:cubicBezTo>
                  <a:pt x="4542318" y="10703324"/>
                  <a:pt x="4495929" y="10694304"/>
                  <a:pt x="4491291" y="10680773"/>
                </a:cubicBezTo>
                <a:cubicBezTo>
                  <a:pt x="4490130" y="10678518"/>
                  <a:pt x="4491871" y="10676545"/>
                  <a:pt x="4495929" y="10674853"/>
                </a:cubicBezTo>
                <a:close/>
                <a:moveTo>
                  <a:pt x="6854688" y="9948011"/>
                </a:moveTo>
                <a:cubicBezTo>
                  <a:pt x="6863026" y="9945401"/>
                  <a:pt x="6872515" y="9943952"/>
                  <a:pt x="6882865" y="9943952"/>
                </a:cubicBezTo>
                <a:cubicBezTo>
                  <a:pt x="6915067" y="9939313"/>
                  <a:pt x="6947270" y="9957869"/>
                  <a:pt x="6951870" y="9981064"/>
                </a:cubicBezTo>
                <a:cubicBezTo>
                  <a:pt x="6951870" y="10008897"/>
                  <a:pt x="6924268" y="10032091"/>
                  <a:pt x="6892066" y="10032091"/>
                </a:cubicBezTo>
                <a:cubicBezTo>
                  <a:pt x="6855263" y="10036731"/>
                  <a:pt x="6823061" y="10022813"/>
                  <a:pt x="6818460" y="9994979"/>
                </a:cubicBezTo>
                <a:cubicBezTo>
                  <a:pt x="6816160" y="9981064"/>
                  <a:pt x="6821911" y="9968306"/>
                  <a:pt x="6833412" y="9959028"/>
                </a:cubicBezTo>
                <a:cubicBezTo>
                  <a:pt x="6839162" y="9954389"/>
                  <a:pt x="6846350" y="9950620"/>
                  <a:pt x="6854688" y="9948011"/>
                </a:cubicBezTo>
                <a:close/>
                <a:moveTo>
                  <a:pt x="4181638" y="10768954"/>
                </a:moveTo>
                <a:cubicBezTo>
                  <a:pt x="4197876" y="10762674"/>
                  <a:pt x="4221070" y="10759249"/>
                  <a:pt x="4246583" y="10759249"/>
                </a:cubicBezTo>
                <a:cubicBezTo>
                  <a:pt x="4297612" y="10759249"/>
                  <a:pt x="4344002" y="10772949"/>
                  <a:pt x="4344002" y="10791215"/>
                </a:cubicBezTo>
                <a:cubicBezTo>
                  <a:pt x="4348640" y="10814047"/>
                  <a:pt x="4311528" y="10832314"/>
                  <a:pt x="4260500" y="10832313"/>
                </a:cubicBezTo>
                <a:cubicBezTo>
                  <a:pt x="4204834" y="10832314"/>
                  <a:pt x="4163082" y="10814048"/>
                  <a:pt x="4158443" y="10795781"/>
                </a:cubicBezTo>
                <a:cubicBezTo>
                  <a:pt x="4156124" y="10784365"/>
                  <a:pt x="4165401" y="10775232"/>
                  <a:pt x="4181638" y="10768954"/>
                </a:cubicBezTo>
                <a:close/>
                <a:moveTo>
                  <a:pt x="21003114" y="5592525"/>
                </a:moveTo>
                <a:cubicBezTo>
                  <a:pt x="21007379" y="5590081"/>
                  <a:pt x="21010271" y="5590944"/>
                  <a:pt x="21011428" y="5595544"/>
                </a:cubicBezTo>
                <a:cubicBezTo>
                  <a:pt x="21020681" y="5613945"/>
                  <a:pt x="20992922" y="5687550"/>
                  <a:pt x="20955909" y="5770357"/>
                </a:cubicBezTo>
                <a:cubicBezTo>
                  <a:pt x="20923524" y="5843962"/>
                  <a:pt x="20891139" y="5899165"/>
                  <a:pt x="20881885" y="5885363"/>
                </a:cubicBezTo>
                <a:cubicBezTo>
                  <a:pt x="20877259" y="5866963"/>
                  <a:pt x="20900391" y="5774956"/>
                  <a:pt x="20937404" y="5692150"/>
                </a:cubicBezTo>
                <a:cubicBezTo>
                  <a:pt x="20965162" y="5636948"/>
                  <a:pt x="20990319" y="5599856"/>
                  <a:pt x="21003114" y="5592525"/>
                </a:cubicBezTo>
                <a:close/>
                <a:moveTo>
                  <a:pt x="12888720" y="8088149"/>
                </a:moveTo>
                <a:cubicBezTo>
                  <a:pt x="12926114" y="8069426"/>
                  <a:pt x="12963506" y="8092830"/>
                  <a:pt x="12968180" y="8130276"/>
                </a:cubicBezTo>
                <a:cubicBezTo>
                  <a:pt x="12972854" y="8172403"/>
                  <a:pt x="12944810" y="8214529"/>
                  <a:pt x="12902743" y="8233252"/>
                </a:cubicBezTo>
                <a:cubicBezTo>
                  <a:pt x="12865349" y="8242614"/>
                  <a:pt x="12832631" y="8228572"/>
                  <a:pt x="12823282" y="8191125"/>
                </a:cubicBezTo>
                <a:cubicBezTo>
                  <a:pt x="12818608" y="8148999"/>
                  <a:pt x="12846653" y="8102191"/>
                  <a:pt x="12888720" y="8088149"/>
                </a:cubicBezTo>
                <a:close/>
                <a:moveTo>
                  <a:pt x="7405555" y="9773491"/>
                </a:moveTo>
                <a:cubicBezTo>
                  <a:pt x="7437563" y="9768830"/>
                  <a:pt x="7469569" y="9778151"/>
                  <a:pt x="7469569" y="9801453"/>
                </a:cubicBezTo>
                <a:cubicBezTo>
                  <a:pt x="7474141" y="9820095"/>
                  <a:pt x="7446707" y="9843398"/>
                  <a:pt x="7414700" y="9848059"/>
                </a:cubicBezTo>
                <a:cubicBezTo>
                  <a:pt x="7378122" y="9852719"/>
                  <a:pt x="7346116" y="9838737"/>
                  <a:pt x="7346115" y="9815435"/>
                </a:cubicBezTo>
                <a:cubicBezTo>
                  <a:pt x="7341543" y="9796793"/>
                  <a:pt x="7368977" y="9778151"/>
                  <a:pt x="7405555" y="9773491"/>
                </a:cubicBezTo>
                <a:close/>
                <a:moveTo>
                  <a:pt x="4756929" y="10585068"/>
                </a:moveTo>
                <a:cubicBezTo>
                  <a:pt x="4766323" y="10583355"/>
                  <a:pt x="4793412" y="10583355"/>
                  <a:pt x="4828365" y="10583355"/>
                </a:cubicBezTo>
                <a:cubicBezTo>
                  <a:pt x="4870309" y="10583355"/>
                  <a:pt x="4902932" y="10587415"/>
                  <a:pt x="4912253" y="10587414"/>
                </a:cubicBezTo>
                <a:cubicBezTo>
                  <a:pt x="4916913" y="10591474"/>
                  <a:pt x="4884290" y="10591474"/>
                  <a:pt x="4837686" y="10591474"/>
                </a:cubicBezTo>
                <a:cubicBezTo>
                  <a:pt x="4791081" y="10587414"/>
                  <a:pt x="4753798" y="10587414"/>
                  <a:pt x="4753798" y="10587414"/>
                </a:cubicBezTo>
                <a:cubicBezTo>
                  <a:pt x="4752633" y="10586400"/>
                  <a:pt x="4753798" y="10585638"/>
                  <a:pt x="4756929" y="10585068"/>
                </a:cubicBezTo>
                <a:close/>
                <a:moveTo>
                  <a:pt x="4344649" y="10708933"/>
                </a:moveTo>
                <a:cubicBezTo>
                  <a:pt x="4359878" y="10704789"/>
                  <a:pt x="4382138" y="10702422"/>
                  <a:pt x="4407911" y="10702421"/>
                </a:cubicBezTo>
                <a:cubicBezTo>
                  <a:pt x="4459458" y="10702422"/>
                  <a:pt x="4506320" y="10711892"/>
                  <a:pt x="4511007" y="10730835"/>
                </a:cubicBezTo>
                <a:cubicBezTo>
                  <a:pt x="4511007" y="10745042"/>
                  <a:pt x="4473517" y="10759249"/>
                  <a:pt x="4421969" y="10759249"/>
                </a:cubicBezTo>
                <a:cubicBezTo>
                  <a:pt x="4375109" y="10759250"/>
                  <a:pt x="4332933" y="10745042"/>
                  <a:pt x="4323561" y="10726099"/>
                </a:cubicBezTo>
                <a:cubicBezTo>
                  <a:pt x="4321218" y="10718996"/>
                  <a:pt x="4329420" y="10713077"/>
                  <a:pt x="4344649" y="10708933"/>
                </a:cubicBezTo>
                <a:close/>
                <a:moveTo>
                  <a:pt x="2635949" y="11234402"/>
                </a:moveTo>
                <a:cubicBezTo>
                  <a:pt x="2687365" y="11211160"/>
                  <a:pt x="2734105" y="11276237"/>
                  <a:pt x="2743455" y="11415687"/>
                </a:cubicBezTo>
                <a:cubicBezTo>
                  <a:pt x="2757477" y="11555137"/>
                  <a:pt x="2729431" y="11713180"/>
                  <a:pt x="2678016" y="11750367"/>
                </a:cubicBezTo>
                <a:cubicBezTo>
                  <a:pt x="2626601" y="11787554"/>
                  <a:pt x="2570511" y="11662049"/>
                  <a:pt x="2561164" y="11513301"/>
                </a:cubicBezTo>
                <a:cubicBezTo>
                  <a:pt x="2551816" y="11369204"/>
                  <a:pt x="2584533" y="11257644"/>
                  <a:pt x="2635949" y="11234402"/>
                </a:cubicBezTo>
                <a:close/>
                <a:moveTo>
                  <a:pt x="13970276" y="7745858"/>
                </a:moveTo>
                <a:cubicBezTo>
                  <a:pt x="14007206" y="7736580"/>
                  <a:pt x="14044136" y="7759774"/>
                  <a:pt x="14048752" y="7796886"/>
                </a:cubicBezTo>
                <a:cubicBezTo>
                  <a:pt x="14057984" y="7833998"/>
                  <a:pt x="14025672" y="7875749"/>
                  <a:pt x="13988741" y="7885027"/>
                </a:cubicBezTo>
                <a:cubicBezTo>
                  <a:pt x="13947195" y="7898944"/>
                  <a:pt x="13910265" y="7875749"/>
                  <a:pt x="13905649" y="7833998"/>
                </a:cubicBezTo>
                <a:cubicBezTo>
                  <a:pt x="13901032" y="7792247"/>
                  <a:pt x="13928730" y="7750497"/>
                  <a:pt x="13970276" y="7745858"/>
                </a:cubicBezTo>
                <a:close/>
                <a:moveTo>
                  <a:pt x="15937682" y="7134988"/>
                </a:moveTo>
                <a:cubicBezTo>
                  <a:pt x="15974214" y="7130422"/>
                  <a:pt x="16010745" y="7139554"/>
                  <a:pt x="16015311" y="7157821"/>
                </a:cubicBezTo>
                <a:cubicBezTo>
                  <a:pt x="16019879" y="7176087"/>
                  <a:pt x="15992481" y="7194352"/>
                  <a:pt x="15955947" y="7198920"/>
                </a:cubicBezTo>
                <a:cubicBezTo>
                  <a:pt x="15914848" y="7203486"/>
                  <a:pt x="15882885" y="7189786"/>
                  <a:pt x="15878318" y="7176088"/>
                </a:cubicBezTo>
                <a:cubicBezTo>
                  <a:pt x="15873750" y="7157822"/>
                  <a:pt x="15901149" y="7139555"/>
                  <a:pt x="15937682" y="7134988"/>
                </a:cubicBezTo>
                <a:close/>
                <a:moveTo>
                  <a:pt x="14836264" y="7473349"/>
                </a:moveTo>
                <a:cubicBezTo>
                  <a:pt x="14844991" y="7469134"/>
                  <a:pt x="14854801" y="7466276"/>
                  <a:pt x="14865188" y="7465133"/>
                </a:cubicBezTo>
                <a:cubicBezTo>
                  <a:pt x="14902118" y="7460561"/>
                  <a:pt x="14934431" y="7483423"/>
                  <a:pt x="14943664" y="7515429"/>
                </a:cubicBezTo>
                <a:cubicBezTo>
                  <a:pt x="14948280" y="7547435"/>
                  <a:pt x="14920582" y="7584014"/>
                  <a:pt x="14879036" y="7588587"/>
                </a:cubicBezTo>
                <a:cubicBezTo>
                  <a:pt x="14842107" y="7593159"/>
                  <a:pt x="14805176" y="7570297"/>
                  <a:pt x="14800561" y="7538291"/>
                </a:cubicBezTo>
                <a:cubicBezTo>
                  <a:pt x="14793637" y="7510857"/>
                  <a:pt x="14810081" y="7485995"/>
                  <a:pt x="14836264" y="7473349"/>
                </a:cubicBezTo>
                <a:close/>
                <a:moveTo>
                  <a:pt x="4634719" y="10609739"/>
                </a:moveTo>
                <a:cubicBezTo>
                  <a:pt x="4630070" y="10609739"/>
                  <a:pt x="4667262" y="10605004"/>
                  <a:pt x="4713751" y="10609739"/>
                </a:cubicBezTo>
                <a:cubicBezTo>
                  <a:pt x="4760239" y="10609739"/>
                  <a:pt x="4802080" y="10614475"/>
                  <a:pt x="4806729" y="10619211"/>
                </a:cubicBezTo>
                <a:cubicBezTo>
                  <a:pt x="4811377" y="10623947"/>
                  <a:pt x="4778835" y="10623947"/>
                  <a:pt x="4727697" y="10623947"/>
                </a:cubicBezTo>
                <a:cubicBezTo>
                  <a:pt x="4681208" y="10619211"/>
                  <a:pt x="4639368" y="10614475"/>
                  <a:pt x="4634719" y="10609739"/>
                </a:cubicBezTo>
                <a:close/>
                <a:moveTo>
                  <a:pt x="17885102" y="6534257"/>
                </a:moveTo>
                <a:cubicBezTo>
                  <a:pt x="17917108" y="6529677"/>
                  <a:pt x="17953688" y="6534256"/>
                  <a:pt x="17958261" y="6552574"/>
                </a:cubicBezTo>
                <a:cubicBezTo>
                  <a:pt x="17962831" y="6566313"/>
                  <a:pt x="17935397" y="6580052"/>
                  <a:pt x="17903392" y="6584630"/>
                </a:cubicBezTo>
                <a:cubicBezTo>
                  <a:pt x="17871385" y="6589210"/>
                  <a:pt x="17839379" y="6584630"/>
                  <a:pt x="17834807" y="6570892"/>
                </a:cubicBezTo>
                <a:cubicBezTo>
                  <a:pt x="17830236" y="6557153"/>
                  <a:pt x="17853095" y="6538836"/>
                  <a:pt x="17885102" y="6534257"/>
                </a:cubicBezTo>
                <a:close/>
                <a:moveTo>
                  <a:pt x="5081846" y="10471647"/>
                </a:moveTo>
                <a:cubicBezTo>
                  <a:pt x="5094055" y="10467503"/>
                  <a:pt x="5111497" y="10463951"/>
                  <a:pt x="5130101" y="10461583"/>
                </a:cubicBezTo>
                <a:cubicBezTo>
                  <a:pt x="5171962" y="10461583"/>
                  <a:pt x="5204518" y="10471055"/>
                  <a:pt x="5209169" y="10480526"/>
                </a:cubicBezTo>
                <a:cubicBezTo>
                  <a:pt x="5209169" y="10489997"/>
                  <a:pt x="5181263" y="10499468"/>
                  <a:pt x="5144054" y="10499468"/>
                </a:cubicBezTo>
                <a:cubicBezTo>
                  <a:pt x="5102195" y="10499468"/>
                  <a:pt x="5064986" y="10494733"/>
                  <a:pt x="5064986" y="10485262"/>
                </a:cubicBezTo>
                <a:cubicBezTo>
                  <a:pt x="5062662" y="10480526"/>
                  <a:pt x="5069637" y="10475790"/>
                  <a:pt x="5081846" y="10471647"/>
                </a:cubicBezTo>
                <a:close/>
                <a:moveTo>
                  <a:pt x="18416288" y="6366592"/>
                </a:moveTo>
                <a:cubicBezTo>
                  <a:pt x="18448762" y="6361902"/>
                  <a:pt x="18481234" y="6371283"/>
                  <a:pt x="18485875" y="6385353"/>
                </a:cubicBezTo>
                <a:cubicBezTo>
                  <a:pt x="18490512" y="6404117"/>
                  <a:pt x="18471956" y="6422879"/>
                  <a:pt x="18434845" y="6427570"/>
                </a:cubicBezTo>
                <a:cubicBezTo>
                  <a:pt x="18402372" y="6432260"/>
                  <a:pt x="18369900" y="6422879"/>
                  <a:pt x="18365261" y="6408806"/>
                </a:cubicBezTo>
                <a:cubicBezTo>
                  <a:pt x="18360621" y="6390045"/>
                  <a:pt x="18383817" y="6371282"/>
                  <a:pt x="18416288" y="6366592"/>
                </a:cubicBezTo>
                <a:close/>
                <a:moveTo>
                  <a:pt x="4916575" y="10518071"/>
                </a:moveTo>
                <a:cubicBezTo>
                  <a:pt x="4928203" y="10515252"/>
                  <a:pt x="4944482" y="10512998"/>
                  <a:pt x="4963087" y="10512997"/>
                </a:cubicBezTo>
                <a:cubicBezTo>
                  <a:pt x="5004946" y="10512997"/>
                  <a:pt x="5042154" y="10517508"/>
                  <a:pt x="5042154" y="10526528"/>
                </a:cubicBezTo>
                <a:cubicBezTo>
                  <a:pt x="5046805" y="10531038"/>
                  <a:pt x="5014248" y="10540058"/>
                  <a:pt x="4972388" y="10540058"/>
                </a:cubicBezTo>
                <a:cubicBezTo>
                  <a:pt x="4930529" y="10540058"/>
                  <a:pt x="4897971" y="10535548"/>
                  <a:pt x="4897971" y="10526528"/>
                </a:cubicBezTo>
                <a:cubicBezTo>
                  <a:pt x="4897971" y="10524273"/>
                  <a:pt x="4904948" y="10520890"/>
                  <a:pt x="4916575" y="10518071"/>
                </a:cubicBezTo>
                <a:close/>
                <a:moveTo>
                  <a:pt x="13249042" y="7953577"/>
                </a:moveTo>
                <a:cubicBezTo>
                  <a:pt x="13286251" y="7939535"/>
                  <a:pt x="13323459" y="7962938"/>
                  <a:pt x="13328110" y="8005066"/>
                </a:cubicBezTo>
                <a:cubicBezTo>
                  <a:pt x="13332761" y="8047192"/>
                  <a:pt x="13300204" y="8089319"/>
                  <a:pt x="13258344" y="8103362"/>
                </a:cubicBezTo>
                <a:cubicBezTo>
                  <a:pt x="13216485" y="8112723"/>
                  <a:pt x="13183927" y="8084639"/>
                  <a:pt x="13183927" y="8042512"/>
                </a:cubicBezTo>
                <a:cubicBezTo>
                  <a:pt x="13183928" y="8005065"/>
                  <a:pt x="13211834" y="7962939"/>
                  <a:pt x="13249042" y="7953577"/>
                </a:cubicBezTo>
                <a:close/>
                <a:moveTo>
                  <a:pt x="16645590" y="6908526"/>
                </a:moveTo>
                <a:cubicBezTo>
                  <a:pt x="16682601" y="6908527"/>
                  <a:pt x="16714987" y="6913262"/>
                  <a:pt x="16724242" y="6927468"/>
                </a:cubicBezTo>
                <a:cubicBezTo>
                  <a:pt x="16728868" y="6936940"/>
                  <a:pt x="16705734" y="6955883"/>
                  <a:pt x="16668723" y="6960618"/>
                </a:cubicBezTo>
                <a:cubicBezTo>
                  <a:pt x="16627083" y="6965355"/>
                  <a:pt x="16594699" y="6955882"/>
                  <a:pt x="16590073" y="6941675"/>
                </a:cubicBezTo>
                <a:cubicBezTo>
                  <a:pt x="16585446" y="6927469"/>
                  <a:pt x="16608579" y="6917998"/>
                  <a:pt x="16645590" y="6908526"/>
                </a:cubicBezTo>
                <a:close/>
                <a:moveTo>
                  <a:pt x="3718374" y="10882956"/>
                </a:moveTo>
                <a:cubicBezTo>
                  <a:pt x="3769112" y="10878317"/>
                  <a:pt x="3810626" y="10910790"/>
                  <a:pt x="3819851" y="11003569"/>
                </a:cubicBezTo>
                <a:cubicBezTo>
                  <a:pt x="3829076" y="11091709"/>
                  <a:pt x="3796788" y="11203044"/>
                  <a:pt x="3746049" y="11216961"/>
                </a:cubicBezTo>
                <a:cubicBezTo>
                  <a:pt x="3695311" y="11235517"/>
                  <a:pt x="3644572" y="11142738"/>
                  <a:pt x="3635346" y="11049958"/>
                </a:cubicBezTo>
                <a:cubicBezTo>
                  <a:pt x="3626121" y="10947901"/>
                  <a:pt x="3663022" y="10887595"/>
                  <a:pt x="3718374" y="10882956"/>
                </a:cubicBezTo>
                <a:close/>
                <a:moveTo>
                  <a:pt x="13605417" y="7839703"/>
                </a:moveTo>
                <a:cubicBezTo>
                  <a:pt x="13642153" y="7825880"/>
                  <a:pt x="13683482" y="7848919"/>
                  <a:pt x="13688074" y="7890387"/>
                </a:cubicBezTo>
                <a:cubicBezTo>
                  <a:pt x="13692667" y="7931856"/>
                  <a:pt x="13665114" y="7973325"/>
                  <a:pt x="13623785" y="7982540"/>
                </a:cubicBezTo>
                <a:cubicBezTo>
                  <a:pt x="13582456" y="7996363"/>
                  <a:pt x="13545719" y="7973325"/>
                  <a:pt x="13545720" y="7927248"/>
                </a:cubicBezTo>
                <a:cubicBezTo>
                  <a:pt x="13541128" y="7890387"/>
                  <a:pt x="13568680" y="7853526"/>
                  <a:pt x="13605417" y="7839703"/>
                </a:cubicBezTo>
                <a:close/>
                <a:moveTo>
                  <a:pt x="17313305" y="6698975"/>
                </a:moveTo>
                <a:cubicBezTo>
                  <a:pt x="17325552" y="6693055"/>
                  <a:pt x="17343048" y="6688320"/>
                  <a:pt x="17361712" y="6685952"/>
                </a:cubicBezTo>
                <a:cubicBezTo>
                  <a:pt x="17394371" y="6681216"/>
                  <a:pt x="17422365" y="6690687"/>
                  <a:pt x="17427029" y="6700158"/>
                </a:cubicBezTo>
                <a:cubicBezTo>
                  <a:pt x="17427029" y="6714367"/>
                  <a:pt x="17399036" y="6728573"/>
                  <a:pt x="17361711" y="6733309"/>
                </a:cubicBezTo>
                <a:cubicBezTo>
                  <a:pt x="17329052" y="6738044"/>
                  <a:pt x="17296392" y="6728574"/>
                  <a:pt x="17296393" y="6719102"/>
                </a:cubicBezTo>
                <a:cubicBezTo>
                  <a:pt x="17294059" y="6711998"/>
                  <a:pt x="17301058" y="6704895"/>
                  <a:pt x="17313305" y="6698975"/>
                </a:cubicBezTo>
                <a:close/>
                <a:moveTo>
                  <a:pt x="5246947" y="10409122"/>
                </a:moveTo>
                <a:cubicBezTo>
                  <a:pt x="5257793" y="10404448"/>
                  <a:pt x="5273776" y="10400942"/>
                  <a:pt x="5292041" y="10398605"/>
                </a:cubicBezTo>
                <a:cubicBezTo>
                  <a:pt x="5333139" y="10393931"/>
                  <a:pt x="5369671" y="10403279"/>
                  <a:pt x="5374238" y="10417302"/>
                </a:cubicBezTo>
                <a:cubicBezTo>
                  <a:pt x="5374238" y="10431324"/>
                  <a:pt x="5346839" y="10440672"/>
                  <a:pt x="5310307" y="10445347"/>
                </a:cubicBezTo>
                <a:cubicBezTo>
                  <a:pt x="5269210" y="10445347"/>
                  <a:pt x="5237244" y="10440673"/>
                  <a:pt x="5232677" y="10426650"/>
                </a:cubicBezTo>
                <a:cubicBezTo>
                  <a:pt x="5230394" y="10419639"/>
                  <a:pt x="5236102" y="10413796"/>
                  <a:pt x="5246947" y="10409122"/>
                </a:cubicBezTo>
                <a:close/>
                <a:moveTo>
                  <a:pt x="15371071" y="7293072"/>
                </a:moveTo>
                <a:cubicBezTo>
                  <a:pt x="15378777" y="7290651"/>
                  <a:pt x="15387340" y="7289226"/>
                  <a:pt x="15396472" y="7289226"/>
                </a:cubicBezTo>
                <a:cubicBezTo>
                  <a:pt x="15442135" y="7284669"/>
                  <a:pt x="15478667" y="7298341"/>
                  <a:pt x="15478667" y="7321129"/>
                </a:cubicBezTo>
                <a:cubicBezTo>
                  <a:pt x="15478667" y="7343918"/>
                  <a:pt x="15446702" y="7362148"/>
                  <a:pt x="15410171" y="7366704"/>
                </a:cubicBezTo>
                <a:cubicBezTo>
                  <a:pt x="15369073" y="7371262"/>
                  <a:pt x="15337108" y="7353033"/>
                  <a:pt x="15332541" y="7330244"/>
                </a:cubicBezTo>
                <a:cubicBezTo>
                  <a:pt x="15332541" y="7321129"/>
                  <a:pt x="15339390" y="7310875"/>
                  <a:pt x="15350806" y="7302899"/>
                </a:cubicBezTo>
                <a:cubicBezTo>
                  <a:pt x="15356515" y="7298911"/>
                  <a:pt x="15363365" y="7295493"/>
                  <a:pt x="15371071" y="7293072"/>
                </a:cubicBezTo>
                <a:close/>
                <a:moveTo>
                  <a:pt x="8289038" y="9467106"/>
                </a:moveTo>
                <a:cubicBezTo>
                  <a:pt x="8321697" y="9457635"/>
                  <a:pt x="8349691" y="9457635"/>
                  <a:pt x="8354357" y="9471841"/>
                </a:cubicBezTo>
                <a:cubicBezTo>
                  <a:pt x="8359023" y="9486048"/>
                  <a:pt x="8331029" y="9509726"/>
                  <a:pt x="8293704" y="9523933"/>
                </a:cubicBezTo>
                <a:cubicBezTo>
                  <a:pt x="8261045" y="9533404"/>
                  <a:pt x="8233051" y="9528669"/>
                  <a:pt x="8228385" y="9514462"/>
                </a:cubicBezTo>
                <a:cubicBezTo>
                  <a:pt x="8223720" y="9500255"/>
                  <a:pt x="8251713" y="9476577"/>
                  <a:pt x="8289038" y="9467106"/>
                </a:cubicBezTo>
                <a:close/>
                <a:moveTo>
                  <a:pt x="9206390" y="9184592"/>
                </a:moveTo>
                <a:cubicBezTo>
                  <a:pt x="9239048" y="9170791"/>
                  <a:pt x="9267042" y="9170791"/>
                  <a:pt x="9271709" y="9189192"/>
                </a:cubicBezTo>
                <a:cubicBezTo>
                  <a:pt x="9276374" y="9207594"/>
                  <a:pt x="9248381" y="9235196"/>
                  <a:pt x="9215720" y="9248996"/>
                </a:cubicBezTo>
                <a:cubicBezTo>
                  <a:pt x="9178395" y="9262797"/>
                  <a:pt x="9145738" y="9262797"/>
                  <a:pt x="9145737" y="9244396"/>
                </a:cubicBezTo>
                <a:cubicBezTo>
                  <a:pt x="9141071" y="9225995"/>
                  <a:pt x="9169064" y="9202993"/>
                  <a:pt x="9206390" y="9184592"/>
                </a:cubicBezTo>
                <a:close/>
                <a:moveTo>
                  <a:pt x="4607639" y="10596887"/>
                </a:moveTo>
                <a:cubicBezTo>
                  <a:pt x="4603010" y="10596887"/>
                  <a:pt x="4640040" y="10596886"/>
                  <a:pt x="4686329" y="10596887"/>
                </a:cubicBezTo>
                <a:cubicBezTo>
                  <a:pt x="4732617" y="10596887"/>
                  <a:pt x="4774276" y="10602299"/>
                  <a:pt x="4774276" y="10602299"/>
                </a:cubicBezTo>
                <a:cubicBezTo>
                  <a:pt x="4778905" y="10602299"/>
                  <a:pt x="4746503" y="10602299"/>
                  <a:pt x="4704844" y="10602298"/>
                </a:cubicBezTo>
                <a:cubicBezTo>
                  <a:pt x="4658556" y="10602299"/>
                  <a:pt x="4612268" y="10596887"/>
                  <a:pt x="4607639" y="10596887"/>
                </a:cubicBezTo>
                <a:close/>
                <a:moveTo>
                  <a:pt x="18939018" y="6187917"/>
                </a:moveTo>
                <a:cubicBezTo>
                  <a:pt x="18971290" y="6183302"/>
                  <a:pt x="19003563" y="6197150"/>
                  <a:pt x="19008173" y="6215615"/>
                </a:cubicBezTo>
                <a:cubicBezTo>
                  <a:pt x="19012784" y="6234080"/>
                  <a:pt x="18989732" y="6252545"/>
                  <a:pt x="18957459" y="6257162"/>
                </a:cubicBezTo>
                <a:cubicBezTo>
                  <a:pt x="18929798" y="6261778"/>
                  <a:pt x="18902136" y="6252546"/>
                  <a:pt x="18892915" y="6234080"/>
                </a:cubicBezTo>
                <a:cubicBezTo>
                  <a:pt x="18888305" y="6215615"/>
                  <a:pt x="18906746" y="6197149"/>
                  <a:pt x="18939018" y="6187917"/>
                </a:cubicBezTo>
                <a:close/>
                <a:moveTo>
                  <a:pt x="1759379" y="11470343"/>
                </a:moveTo>
                <a:cubicBezTo>
                  <a:pt x="1765262" y="11467562"/>
                  <a:pt x="1770281" y="11466208"/>
                  <a:pt x="1774251" y="11466373"/>
                </a:cubicBezTo>
                <a:cubicBezTo>
                  <a:pt x="1779547" y="11466591"/>
                  <a:pt x="1782982" y="11469509"/>
                  <a:pt x="1784126" y="11475346"/>
                </a:cubicBezTo>
                <a:cubicBezTo>
                  <a:pt x="1788706" y="11494023"/>
                  <a:pt x="1756649" y="11554724"/>
                  <a:pt x="1715433" y="11606085"/>
                </a:cubicBezTo>
                <a:cubicBezTo>
                  <a:pt x="1665059" y="11662116"/>
                  <a:pt x="1619264" y="11690132"/>
                  <a:pt x="1614684" y="11666786"/>
                </a:cubicBezTo>
                <a:cubicBezTo>
                  <a:pt x="1610106" y="11643439"/>
                  <a:pt x="1642162" y="11582739"/>
                  <a:pt x="1687956" y="11531378"/>
                </a:cubicBezTo>
                <a:cubicBezTo>
                  <a:pt x="1716293" y="11499859"/>
                  <a:pt x="1741730" y="11478683"/>
                  <a:pt x="1759379" y="11470343"/>
                </a:cubicBezTo>
                <a:close/>
                <a:moveTo>
                  <a:pt x="4729795" y="10556590"/>
                </a:moveTo>
                <a:cubicBezTo>
                  <a:pt x="4732897" y="10555533"/>
                  <a:pt x="4737945" y="10554546"/>
                  <a:pt x="4744581" y="10553701"/>
                </a:cubicBezTo>
                <a:cubicBezTo>
                  <a:pt x="4757853" y="10552009"/>
                  <a:pt x="4777472" y="10550882"/>
                  <a:pt x="4800553" y="10550882"/>
                </a:cubicBezTo>
                <a:cubicBezTo>
                  <a:pt x="4837483" y="10550882"/>
                  <a:pt x="4874413" y="10550882"/>
                  <a:pt x="4874413" y="10555392"/>
                </a:cubicBezTo>
                <a:cubicBezTo>
                  <a:pt x="4879029" y="10559902"/>
                  <a:pt x="4846715" y="10564413"/>
                  <a:pt x="4809785" y="10564413"/>
                </a:cubicBezTo>
                <a:cubicBezTo>
                  <a:pt x="4768239" y="10564413"/>
                  <a:pt x="4731309" y="10564413"/>
                  <a:pt x="4726693" y="10559902"/>
                </a:cubicBezTo>
                <a:cubicBezTo>
                  <a:pt x="4725539" y="10558775"/>
                  <a:pt x="4726693" y="10557647"/>
                  <a:pt x="4729795" y="10556590"/>
                </a:cubicBezTo>
                <a:close/>
                <a:moveTo>
                  <a:pt x="9785117" y="9001147"/>
                </a:moveTo>
                <a:cubicBezTo>
                  <a:pt x="9808080" y="8996073"/>
                  <a:pt x="9826451" y="8999603"/>
                  <a:pt x="9826451" y="9013721"/>
                </a:cubicBezTo>
                <a:cubicBezTo>
                  <a:pt x="9831118" y="9032546"/>
                  <a:pt x="9803123" y="9070195"/>
                  <a:pt x="9765798" y="9084314"/>
                </a:cubicBezTo>
                <a:cubicBezTo>
                  <a:pt x="9728473" y="9103138"/>
                  <a:pt x="9700480" y="9098432"/>
                  <a:pt x="9700479" y="9079608"/>
                </a:cubicBezTo>
                <a:cubicBezTo>
                  <a:pt x="9695814" y="9056077"/>
                  <a:pt x="9723808" y="9027840"/>
                  <a:pt x="9761132" y="9009015"/>
                </a:cubicBezTo>
                <a:cubicBezTo>
                  <a:pt x="9769298" y="9005486"/>
                  <a:pt x="9777463" y="9002838"/>
                  <a:pt x="9785117" y="9001147"/>
                </a:cubicBezTo>
                <a:close/>
                <a:moveTo>
                  <a:pt x="7929131" y="9570443"/>
                </a:moveTo>
                <a:cubicBezTo>
                  <a:pt x="7961790" y="9565877"/>
                  <a:pt x="7989784" y="9570443"/>
                  <a:pt x="7994450" y="9584143"/>
                </a:cubicBezTo>
                <a:cubicBezTo>
                  <a:pt x="7999115" y="9597842"/>
                  <a:pt x="7971122" y="9620675"/>
                  <a:pt x="7938462" y="9629807"/>
                </a:cubicBezTo>
                <a:cubicBezTo>
                  <a:pt x="7901137" y="9638941"/>
                  <a:pt x="7873143" y="9629808"/>
                  <a:pt x="7868478" y="9616108"/>
                </a:cubicBezTo>
                <a:cubicBezTo>
                  <a:pt x="7863812" y="9597842"/>
                  <a:pt x="7891806" y="9579576"/>
                  <a:pt x="7929131" y="9570443"/>
                </a:cubicBezTo>
                <a:close/>
                <a:moveTo>
                  <a:pt x="11997217" y="8317472"/>
                </a:moveTo>
                <a:cubicBezTo>
                  <a:pt x="12025559" y="8313069"/>
                  <a:pt x="12047361" y="8327157"/>
                  <a:pt x="12050850" y="8351810"/>
                </a:cubicBezTo>
                <a:cubicBezTo>
                  <a:pt x="12055501" y="8384681"/>
                  <a:pt x="12027595" y="8426943"/>
                  <a:pt x="11990386" y="8445727"/>
                </a:cubicBezTo>
                <a:cubicBezTo>
                  <a:pt x="11953178" y="8464510"/>
                  <a:pt x="11911318" y="8455118"/>
                  <a:pt x="11911318" y="8422247"/>
                </a:cubicBezTo>
                <a:cubicBezTo>
                  <a:pt x="11906667" y="8389377"/>
                  <a:pt x="11929922" y="8347114"/>
                  <a:pt x="11967131" y="8328331"/>
                </a:cubicBezTo>
                <a:cubicBezTo>
                  <a:pt x="11977596" y="8322461"/>
                  <a:pt x="11987770" y="8318939"/>
                  <a:pt x="11997217" y="8317472"/>
                </a:cubicBezTo>
                <a:close/>
                <a:moveTo>
                  <a:pt x="5961920" y="10167775"/>
                </a:moveTo>
                <a:cubicBezTo>
                  <a:pt x="5970306" y="10164673"/>
                  <a:pt x="5979848" y="10162365"/>
                  <a:pt x="5990258" y="10161210"/>
                </a:cubicBezTo>
                <a:cubicBezTo>
                  <a:pt x="6022643" y="10161210"/>
                  <a:pt x="6055029" y="10175060"/>
                  <a:pt x="6059656" y="10193524"/>
                </a:cubicBezTo>
                <a:cubicBezTo>
                  <a:pt x="6064282" y="10216605"/>
                  <a:pt x="6036523" y="10235071"/>
                  <a:pt x="5999511" y="10239687"/>
                </a:cubicBezTo>
                <a:cubicBezTo>
                  <a:pt x="5962499" y="10239687"/>
                  <a:pt x="5930113" y="10225838"/>
                  <a:pt x="5925487" y="10207373"/>
                </a:cubicBezTo>
                <a:cubicBezTo>
                  <a:pt x="5922017" y="10193524"/>
                  <a:pt x="5936764" y="10177078"/>
                  <a:pt x="5961920" y="10167775"/>
                </a:cubicBezTo>
                <a:close/>
                <a:moveTo>
                  <a:pt x="2996211" y="11078888"/>
                </a:moveTo>
                <a:cubicBezTo>
                  <a:pt x="3047147" y="11065034"/>
                  <a:pt x="3088821" y="11120448"/>
                  <a:pt x="3102711" y="11249742"/>
                </a:cubicBezTo>
                <a:cubicBezTo>
                  <a:pt x="3111972" y="11374419"/>
                  <a:pt x="3079561" y="11517567"/>
                  <a:pt x="3028624" y="11540656"/>
                </a:cubicBezTo>
                <a:cubicBezTo>
                  <a:pt x="2982321" y="11568362"/>
                  <a:pt x="2926756" y="11457538"/>
                  <a:pt x="2917495" y="11332861"/>
                </a:cubicBezTo>
                <a:cubicBezTo>
                  <a:pt x="2903605" y="11194329"/>
                  <a:pt x="2940648" y="11097358"/>
                  <a:pt x="2996211" y="11078888"/>
                </a:cubicBezTo>
                <a:close/>
                <a:moveTo>
                  <a:pt x="4583295" y="10588767"/>
                </a:moveTo>
                <a:cubicBezTo>
                  <a:pt x="4578655" y="10588767"/>
                  <a:pt x="4615769" y="10588767"/>
                  <a:pt x="4662157" y="10588767"/>
                </a:cubicBezTo>
                <a:cubicBezTo>
                  <a:pt x="4703907" y="10588767"/>
                  <a:pt x="4741019" y="10591474"/>
                  <a:pt x="4741019" y="10591474"/>
                </a:cubicBezTo>
                <a:cubicBezTo>
                  <a:pt x="4741019" y="10591474"/>
                  <a:pt x="4708546" y="10591474"/>
                  <a:pt x="4666796" y="10591474"/>
                </a:cubicBezTo>
                <a:cubicBezTo>
                  <a:pt x="4625045" y="10591474"/>
                  <a:pt x="4587933" y="10588767"/>
                  <a:pt x="4583295" y="10588767"/>
                </a:cubicBezTo>
                <a:close/>
                <a:moveTo>
                  <a:pt x="8651275" y="9336974"/>
                </a:moveTo>
                <a:cubicBezTo>
                  <a:pt x="8683747" y="9327742"/>
                  <a:pt x="8711581" y="9327742"/>
                  <a:pt x="8716220" y="9341590"/>
                </a:cubicBezTo>
                <a:cubicBezTo>
                  <a:pt x="8716220" y="9355439"/>
                  <a:pt x="8688386" y="9378521"/>
                  <a:pt x="8651275" y="9392370"/>
                </a:cubicBezTo>
                <a:cubicBezTo>
                  <a:pt x="8618802" y="9406219"/>
                  <a:pt x="8590968" y="9401602"/>
                  <a:pt x="8590968" y="9387753"/>
                </a:cubicBezTo>
                <a:cubicBezTo>
                  <a:pt x="8586329" y="9369288"/>
                  <a:pt x="8614163" y="9350823"/>
                  <a:pt x="8651275" y="9336974"/>
                </a:cubicBezTo>
                <a:close/>
                <a:moveTo>
                  <a:pt x="1141809" y="11646553"/>
                </a:moveTo>
                <a:cubicBezTo>
                  <a:pt x="1156955" y="11641370"/>
                  <a:pt x="1167442" y="11642521"/>
                  <a:pt x="1169771" y="11651737"/>
                </a:cubicBezTo>
                <a:cubicBezTo>
                  <a:pt x="1174432" y="11670167"/>
                  <a:pt x="1137148" y="11720851"/>
                  <a:pt x="1095204" y="11757713"/>
                </a:cubicBezTo>
                <a:cubicBezTo>
                  <a:pt x="1048599" y="11794573"/>
                  <a:pt x="1011316" y="11803789"/>
                  <a:pt x="1006656" y="11780751"/>
                </a:cubicBezTo>
                <a:cubicBezTo>
                  <a:pt x="1006655" y="11757712"/>
                  <a:pt x="1039278" y="11711637"/>
                  <a:pt x="1085883" y="11679383"/>
                </a:cubicBezTo>
                <a:cubicBezTo>
                  <a:pt x="1106855" y="11663255"/>
                  <a:pt x="1126663" y="11651736"/>
                  <a:pt x="1141809" y="11646553"/>
                </a:cubicBezTo>
                <a:close/>
                <a:moveTo>
                  <a:pt x="16769863" y="6838845"/>
                </a:moveTo>
                <a:cubicBezTo>
                  <a:pt x="16781003" y="6833207"/>
                  <a:pt x="16797421" y="6828697"/>
                  <a:pt x="16816182" y="6826440"/>
                </a:cubicBezTo>
                <a:cubicBezTo>
                  <a:pt x="16853705" y="6821931"/>
                  <a:pt x="16881849" y="6826441"/>
                  <a:pt x="16886539" y="6839972"/>
                </a:cubicBezTo>
                <a:cubicBezTo>
                  <a:pt x="16891229" y="6853502"/>
                  <a:pt x="16867776" y="6867032"/>
                  <a:pt x="16830253" y="6871542"/>
                </a:cubicBezTo>
                <a:cubicBezTo>
                  <a:pt x="16797419" y="6876053"/>
                  <a:pt x="16759895" y="6867032"/>
                  <a:pt x="16755204" y="6858012"/>
                </a:cubicBezTo>
                <a:cubicBezTo>
                  <a:pt x="16752861" y="6851246"/>
                  <a:pt x="16758723" y="6844482"/>
                  <a:pt x="16769863" y="6838845"/>
                </a:cubicBezTo>
                <a:close/>
                <a:moveTo>
                  <a:pt x="20480300" y="5695438"/>
                </a:moveTo>
                <a:cubicBezTo>
                  <a:pt x="20484879" y="5704715"/>
                  <a:pt x="20466562" y="5751105"/>
                  <a:pt x="20439084" y="5802132"/>
                </a:cubicBezTo>
                <a:cubicBezTo>
                  <a:pt x="20411608" y="5853161"/>
                  <a:pt x="20379550" y="5885634"/>
                  <a:pt x="20374972" y="5876356"/>
                </a:cubicBezTo>
                <a:cubicBezTo>
                  <a:pt x="20365811" y="5871718"/>
                  <a:pt x="20384130" y="5820689"/>
                  <a:pt x="20416187" y="5769660"/>
                </a:cubicBezTo>
                <a:cubicBezTo>
                  <a:pt x="20443663" y="5723271"/>
                  <a:pt x="20475720" y="5690797"/>
                  <a:pt x="20480300" y="5695438"/>
                </a:cubicBezTo>
                <a:close/>
                <a:moveTo>
                  <a:pt x="10337917" y="8813669"/>
                </a:moveTo>
                <a:cubicBezTo>
                  <a:pt x="10361422" y="8806644"/>
                  <a:pt x="10377811" y="8810157"/>
                  <a:pt x="10381261" y="8824207"/>
                </a:cubicBezTo>
                <a:cubicBezTo>
                  <a:pt x="10385861" y="8847625"/>
                  <a:pt x="10358259" y="8889778"/>
                  <a:pt x="10321457" y="8908513"/>
                </a:cubicBezTo>
                <a:cubicBezTo>
                  <a:pt x="10289254" y="8927247"/>
                  <a:pt x="10257052" y="8922563"/>
                  <a:pt x="10252451" y="8903829"/>
                </a:cubicBezTo>
                <a:cubicBezTo>
                  <a:pt x="10247851" y="8880411"/>
                  <a:pt x="10275452" y="8842942"/>
                  <a:pt x="10312256" y="8824207"/>
                </a:cubicBezTo>
                <a:cubicBezTo>
                  <a:pt x="10321458" y="8819523"/>
                  <a:pt x="10330082" y="8816011"/>
                  <a:pt x="10337917" y="8813669"/>
                </a:cubicBezTo>
                <a:close/>
                <a:moveTo>
                  <a:pt x="3349563" y="10962580"/>
                </a:moveTo>
                <a:cubicBezTo>
                  <a:pt x="3400497" y="10948674"/>
                  <a:pt x="3446801" y="10985754"/>
                  <a:pt x="3460693" y="11092355"/>
                </a:cubicBezTo>
                <a:cubicBezTo>
                  <a:pt x="3474583" y="11203592"/>
                  <a:pt x="3442172" y="11342637"/>
                  <a:pt x="3386606" y="11365813"/>
                </a:cubicBezTo>
                <a:cubicBezTo>
                  <a:pt x="3340302" y="11384352"/>
                  <a:pt x="3289367" y="11287020"/>
                  <a:pt x="3275476" y="11171148"/>
                </a:cubicBezTo>
                <a:cubicBezTo>
                  <a:pt x="3266215" y="11059910"/>
                  <a:pt x="3298628" y="10981119"/>
                  <a:pt x="3349563" y="10962580"/>
                </a:cubicBezTo>
                <a:close/>
                <a:moveTo>
                  <a:pt x="16063209" y="7052155"/>
                </a:moveTo>
                <a:cubicBezTo>
                  <a:pt x="16075285" y="7046431"/>
                  <a:pt x="16092538" y="7042996"/>
                  <a:pt x="16113238" y="7042996"/>
                </a:cubicBezTo>
                <a:cubicBezTo>
                  <a:pt x="16150041" y="7038417"/>
                  <a:pt x="16177644" y="7047575"/>
                  <a:pt x="16182244" y="7061314"/>
                </a:cubicBezTo>
                <a:cubicBezTo>
                  <a:pt x="16182242" y="7075052"/>
                  <a:pt x="16159242" y="7088790"/>
                  <a:pt x="16122440" y="7093369"/>
                </a:cubicBezTo>
                <a:cubicBezTo>
                  <a:pt x="16081037" y="7097949"/>
                  <a:pt x="16044234" y="7088789"/>
                  <a:pt x="16044233" y="7075051"/>
                </a:cubicBezTo>
                <a:cubicBezTo>
                  <a:pt x="16044234" y="7065892"/>
                  <a:pt x="16051133" y="7057879"/>
                  <a:pt x="16063209" y="7052155"/>
                </a:cubicBezTo>
                <a:close/>
                <a:moveTo>
                  <a:pt x="926441" y="11707497"/>
                </a:moveTo>
                <a:cubicBezTo>
                  <a:pt x="933871" y="11704565"/>
                  <a:pt x="940730" y="11702220"/>
                  <a:pt x="947588" y="11702220"/>
                </a:cubicBezTo>
                <a:cubicBezTo>
                  <a:pt x="975022" y="11692839"/>
                  <a:pt x="979594" y="11711601"/>
                  <a:pt x="965877" y="11739744"/>
                </a:cubicBezTo>
                <a:cubicBezTo>
                  <a:pt x="952160" y="11772579"/>
                  <a:pt x="924726" y="11796030"/>
                  <a:pt x="860714" y="11833555"/>
                </a:cubicBezTo>
                <a:cubicBezTo>
                  <a:pt x="856142" y="11810103"/>
                  <a:pt x="851568" y="11786649"/>
                  <a:pt x="846996" y="11763197"/>
                </a:cubicBezTo>
                <a:cubicBezTo>
                  <a:pt x="860713" y="11744435"/>
                  <a:pt x="883576" y="11725673"/>
                  <a:pt x="901864" y="11716292"/>
                </a:cubicBezTo>
                <a:cubicBezTo>
                  <a:pt x="911009" y="11713947"/>
                  <a:pt x="919011" y="11710429"/>
                  <a:pt x="926441" y="11707497"/>
                </a:cubicBezTo>
                <a:close/>
                <a:moveTo>
                  <a:pt x="4468035" y="10617655"/>
                </a:moveTo>
                <a:cubicBezTo>
                  <a:pt x="4478768" y="10615828"/>
                  <a:pt x="4508819" y="10615828"/>
                  <a:pt x="4546600" y="10615828"/>
                </a:cubicBezTo>
                <a:cubicBezTo>
                  <a:pt x="4592395" y="10620157"/>
                  <a:pt x="4633611" y="10624487"/>
                  <a:pt x="4638190" y="10628816"/>
                </a:cubicBezTo>
                <a:cubicBezTo>
                  <a:pt x="4638190" y="10633146"/>
                  <a:pt x="4606134" y="10637476"/>
                  <a:pt x="4560339" y="10633146"/>
                </a:cubicBezTo>
                <a:cubicBezTo>
                  <a:pt x="4514544" y="10633146"/>
                  <a:pt x="4468749" y="10624487"/>
                  <a:pt x="4464170" y="10620158"/>
                </a:cubicBezTo>
                <a:cubicBezTo>
                  <a:pt x="4463025" y="10619075"/>
                  <a:pt x="4464457" y="10618263"/>
                  <a:pt x="4468035" y="10617655"/>
                </a:cubicBezTo>
                <a:close/>
                <a:moveTo>
                  <a:pt x="19466777" y="6001993"/>
                </a:moveTo>
                <a:cubicBezTo>
                  <a:pt x="19494878" y="6001993"/>
                  <a:pt x="19522979" y="6015843"/>
                  <a:pt x="19527664" y="6034307"/>
                </a:cubicBezTo>
                <a:cubicBezTo>
                  <a:pt x="19532348" y="6057389"/>
                  <a:pt x="19508929" y="6075854"/>
                  <a:pt x="19480827" y="6080471"/>
                </a:cubicBezTo>
                <a:cubicBezTo>
                  <a:pt x="19448043" y="6080470"/>
                  <a:pt x="19415256" y="6066623"/>
                  <a:pt x="19410573" y="6043540"/>
                </a:cubicBezTo>
                <a:cubicBezTo>
                  <a:pt x="19410573" y="6025075"/>
                  <a:pt x="19433992" y="6006609"/>
                  <a:pt x="19466777" y="6001993"/>
                </a:cubicBezTo>
                <a:close/>
                <a:moveTo>
                  <a:pt x="6488678" y="9991066"/>
                </a:moveTo>
                <a:cubicBezTo>
                  <a:pt x="6495964" y="9988529"/>
                  <a:pt x="6504251" y="9987120"/>
                  <a:pt x="6513396" y="9987120"/>
                </a:cubicBezTo>
                <a:cubicBezTo>
                  <a:pt x="6549974" y="9982609"/>
                  <a:pt x="6586553" y="10000651"/>
                  <a:pt x="6586553" y="10027711"/>
                </a:cubicBezTo>
                <a:cubicBezTo>
                  <a:pt x="6586553" y="10050261"/>
                  <a:pt x="6559119" y="10068302"/>
                  <a:pt x="6522540" y="10072813"/>
                </a:cubicBezTo>
                <a:cubicBezTo>
                  <a:pt x="6490539" y="10077321"/>
                  <a:pt x="6458533" y="10059281"/>
                  <a:pt x="6453961" y="10036730"/>
                </a:cubicBezTo>
                <a:cubicBezTo>
                  <a:pt x="6453961" y="10016435"/>
                  <a:pt x="6466818" y="9998677"/>
                  <a:pt x="6488678" y="9991066"/>
                </a:cubicBezTo>
                <a:close/>
                <a:moveTo>
                  <a:pt x="5430533" y="10314415"/>
                </a:moveTo>
                <a:cubicBezTo>
                  <a:pt x="5438527" y="10312168"/>
                  <a:pt x="5447830" y="10310428"/>
                  <a:pt x="5458294" y="10309268"/>
                </a:cubicBezTo>
                <a:cubicBezTo>
                  <a:pt x="5490852" y="10304630"/>
                  <a:pt x="5528060" y="10313907"/>
                  <a:pt x="5532711" y="10332463"/>
                </a:cubicBezTo>
                <a:cubicBezTo>
                  <a:pt x="5542013" y="10346380"/>
                  <a:pt x="5514107" y="10364935"/>
                  <a:pt x="5476899" y="10369574"/>
                </a:cubicBezTo>
                <a:cubicBezTo>
                  <a:pt x="5439690" y="10369575"/>
                  <a:pt x="5402482" y="10360297"/>
                  <a:pt x="5397831" y="10346380"/>
                </a:cubicBezTo>
                <a:cubicBezTo>
                  <a:pt x="5395505" y="10337102"/>
                  <a:pt x="5400156" y="10328984"/>
                  <a:pt x="5410621" y="10322605"/>
                </a:cubicBezTo>
                <a:cubicBezTo>
                  <a:pt x="5415853" y="10319416"/>
                  <a:pt x="5422539" y="10316662"/>
                  <a:pt x="5430533" y="10314415"/>
                </a:cubicBezTo>
                <a:close/>
                <a:moveTo>
                  <a:pt x="17478165" y="6606155"/>
                </a:moveTo>
                <a:cubicBezTo>
                  <a:pt x="17488662" y="6600897"/>
                  <a:pt x="17503826" y="6596221"/>
                  <a:pt x="17520155" y="6593885"/>
                </a:cubicBezTo>
                <a:cubicBezTo>
                  <a:pt x="17552814" y="6589211"/>
                  <a:pt x="17585474" y="6593884"/>
                  <a:pt x="17590140" y="6603232"/>
                </a:cubicBezTo>
                <a:cubicBezTo>
                  <a:pt x="17594805" y="6617255"/>
                  <a:pt x="17562146" y="6635952"/>
                  <a:pt x="17529488" y="6640627"/>
                </a:cubicBezTo>
                <a:cubicBezTo>
                  <a:pt x="17492161" y="6640626"/>
                  <a:pt x="17464167" y="6635953"/>
                  <a:pt x="17464169" y="6621930"/>
                </a:cubicBezTo>
                <a:cubicBezTo>
                  <a:pt x="17461836" y="6617255"/>
                  <a:pt x="17467669" y="6611412"/>
                  <a:pt x="17478165" y="6606155"/>
                </a:cubicBezTo>
                <a:close/>
                <a:moveTo>
                  <a:pt x="4564003" y="10574963"/>
                </a:moveTo>
                <a:cubicBezTo>
                  <a:pt x="4566671" y="10574011"/>
                  <a:pt x="4571143" y="10573124"/>
                  <a:pt x="4577202" y="10572362"/>
                </a:cubicBezTo>
                <a:cubicBezTo>
                  <a:pt x="4589321" y="10570840"/>
                  <a:pt x="4607785" y="10569825"/>
                  <a:pt x="4630866" y="10569825"/>
                </a:cubicBezTo>
                <a:cubicBezTo>
                  <a:pt x="4667796" y="10569825"/>
                  <a:pt x="4704726" y="10573885"/>
                  <a:pt x="4709342" y="10573885"/>
                </a:cubicBezTo>
                <a:cubicBezTo>
                  <a:pt x="4713958" y="10577944"/>
                  <a:pt x="4681644" y="10577944"/>
                  <a:pt x="4640098" y="10577944"/>
                </a:cubicBezTo>
                <a:cubicBezTo>
                  <a:pt x="4598552" y="10577944"/>
                  <a:pt x="4561622" y="10577944"/>
                  <a:pt x="4561622" y="10577944"/>
                </a:cubicBezTo>
                <a:cubicBezTo>
                  <a:pt x="4560468" y="10576929"/>
                  <a:pt x="4561334" y="10575914"/>
                  <a:pt x="4564003" y="10574963"/>
                </a:cubicBezTo>
                <a:close/>
                <a:moveTo>
                  <a:pt x="18051649" y="6426222"/>
                </a:moveTo>
                <a:cubicBezTo>
                  <a:pt x="18083443" y="6421434"/>
                  <a:pt x="18115241" y="6426222"/>
                  <a:pt x="18115242" y="6445373"/>
                </a:cubicBezTo>
                <a:cubicBezTo>
                  <a:pt x="18119784" y="6459737"/>
                  <a:pt x="18097072" y="6474100"/>
                  <a:pt x="18060732" y="6478887"/>
                </a:cubicBezTo>
                <a:cubicBezTo>
                  <a:pt x="18028938" y="6483674"/>
                  <a:pt x="17997141" y="6478887"/>
                  <a:pt x="17997139" y="6464525"/>
                </a:cubicBezTo>
                <a:cubicBezTo>
                  <a:pt x="17992599" y="6450160"/>
                  <a:pt x="18019850" y="6431010"/>
                  <a:pt x="18051649" y="6426222"/>
                </a:cubicBezTo>
                <a:close/>
                <a:moveTo>
                  <a:pt x="7036028" y="9814122"/>
                </a:moveTo>
                <a:cubicBezTo>
                  <a:pt x="7072831" y="9809422"/>
                  <a:pt x="7105033" y="9823522"/>
                  <a:pt x="7109633" y="9842323"/>
                </a:cubicBezTo>
                <a:cubicBezTo>
                  <a:pt x="7114234" y="9865822"/>
                  <a:pt x="7091232" y="9889322"/>
                  <a:pt x="7054429" y="9894023"/>
                </a:cubicBezTo>
                <a:cubicBezTo>
                  <a:pt x="7022227" y="9898722"/>
                  <a:pt x="6985424" y="9879922"/>
                  <a:pt x="6980824" y="9861123"/>
                </a:cubicBezTo>
                <a:cubicBezTo>
                  <a:pt x="6976224" y="9842323"/>
                  <a:pt x="7003826" y="9818821"/>
                  <a:pt x="7036028" y="9814122"/>
                </a:cubicBezTo>
                <a:close/>
                <a:moveTo>
                  <a:pt x="7563347" y="9651749"/>
                </a:moveTo>
                <a:cubicBezTo>
                  <a:pt x="7595354" y="9647058"/>
                  <a:pt x="7627360" y="9651749"/>
                  <a:pt x="7631932" y="9665820"/>
                </a:cubicBezTo>
                <a:cubicBezTo>
                  <a:pt x="7636505" y="9684583"/>
                  <a:pt x="7613643" y="9703344"/>
                  <a:pt x="7577064" y="9712726"/>
                </a:cubicBezTo>
                <a:cubicBezTo>
                  <a:pt x="7545058" y="9717416"/>
                  <a:pt x="7513052" y="9708035"/>
                  <a:pt x="7508479" y="9693964"/>
                </a:cubicBezTo>
                <a:cubicBezTo>
                  <a:pt x="7503907" y="9675202"/>
                  <a:pt x="7526769" y="9656439"/>
                  <a:pt x="7563347" y="9651749"/>
                </a:cubicBezTo>
                <a:close/>
                <a:moveTo>
                  <a:pt x="11446552" y="8457278"/>
                </a:moveTo>
                <a:cubicBezTo>
                  <a:pt x="11474526" y="8451639"/>
                  <a:pt x="11495346" y="8462916"/>
                  <a:pt x="11495346" y="8487205"/>
                </a:cubicBezTo>
                <a:cubicBezTo>
                  <a:pt x="11495346" y="8514964"/>
                  <a:pt x="11467587" y="8551977"/>
                  <a:pt x="11430575" y="8570482"/>
                </a:cubicBezTo>
                <a:cubicBezTo>
                  <a:pt x="11388936" y="8588988"/>
                  <a:pt x="11361177" y="8579736"/>
                  <a:pt x="11356550" y="8551977"/>
                </a:cubicBezTo>
                <a:cubicBezTo>
                  <a:pt x="11351925" y="8524218"/>
                  <a:pt x="11379683" y="8487205"/>
                  <a:pt x="11416695" y="8468699"/>
                </a:cubicBezTo>
                <a:cubicBezTo>
                  <a:pt x="11427105" y="8462916"/>
                  <a:pt x="11437225" y="8459157"/>
                  <a:pt x="11446552" y="8457278"/>
                </a:cubicBezTo>
                <a:close/>
                <a:moveTo>
                  <a:pt x="10888777" y="8625015"/>
                </a:moveTo>
                <a:cubicBezTo>
                  <a:pt x="10913575" y="8619548"/>
                  <a:pt x="10932552" y="8626547"/>
                  <a:pt x="10936003" y="8644043"/>
                </a:cubicBezTo>
                <a:cubicBezTo>
                  <a:pt x="10940602" y="8672036"/>
                  <a:pt x="10913001" y="8714027"/>
                  <a:pt x="10876199" y="8732689"/>
                </a:cubicBezTo>
                <a:cubicBezTo>
                  <a:pt x="10843996" y="8751352"/>
                  <a:pt x="10811794" y="8746686"/>
                  <a:pt x="10807194" y="8718692"/>
                </a:cubicBezTo>
                <a:cubicBezTo>
                  <a:pt x="10802592" y="8695365"/>
                  <a:pt x="10830195" y="8653374"/>
                  <a:pt x="10862398" y="8634711"/>
                </a:cubicBezTo>
                <a:cubicBezTo>
                  <a:pt x="10871598" y="8630045"/>
                  <a:pt x="10880510" y="8626838"/>
                  <a:pt x="10888777" y="8625015"/>
                </a:cubicBezTo>
                <a:close/>
                <a:moveTo>
                  <a:pt x="1335442" y="11562881"/>
                </a:moveTo>
                <a:cubicBezTo>
                  <a:pt x="1351098" y="11555951"/>
                  <a:pt x="1361536" y="11555952"/>
                  <a:pt x="1363855" y="11565192"/>
                </a:cubicBezTo>
                <a:cubicBezTo>
                  <a:pt x="1363855" y="11583672"/>
                  <a:pt x="1331383" y="11634493"/>
                  <a:pt x="1289632" y="11676075"/>
                </a:cubicBezTo>
                <a:cubicBezTo>
                  <a:pt x="1243242" y="11717656"/>
                  <a:pt x="1206130" y="11736136"/>
                  <a:pt x="1201492" y="11713035"/>
                </a:cubicBezTo>
                <a:cubicBezTo>
                  <a:pt x="1201491" y="11689934"/>
                  <a:pt x="1233965" y="11643734"/>
                  <a:pt x="1275716" y="11602153"/>
                </a:cubicBezTo>
                <a:cubicBezTo>
                  <a:pt x="1298910" y="11583673"/>
                  <a:pt x="1319786" y="11569811"/>
                  <a:pt x="1335442" y="11562881"/>
                </a:cubicBezTo>
                <a:close/>
                <a:moveTo>
                  <a:pt x="20753581" y="5589882"/>
                </a:moveTo>
                <a:cubicBezTo>
                  <a:pt x="20758192" y="5599123"/>
                  <a:pt x="20735140" y="5673061"/>
                  <a:pt x="20702868" y="5751621"/>
                </a:cubicBezTo>
                <a:cubicBezTo>
                  <a:pt x="20670595" y="5825559"/>
                  <a:pt x="20642934" y="5885634"/>
                  <a:pt x="20638323" y="5871771"/>
                </a:cubicBezTo>
                <a:cubicBezTo>
                  <a:pt x="20633713" y="5862529"/>
                  <a:pt x="20652154" y="5788591"/>
                  <a:pt x="20684426" y="5714652"/>
                </a:cubicBezTo>
                <a:cubicBezTo>
                  <a:pt x="20716699" y="5640714"/>
                  <a:pt x="20748971" y="5585261"/>
                  <a:pt x="20753581" y="5589882"/>
                </a:cubicBezTo>
                <a:close/>
                <a:moveTo>
                  <a:pt x="1946165" y="11373782"/>
                </a:moveTo>
                <a:cubicBezTo>
                  <a:pt x="1963992" y="11366219"/>
                  <a:pt x="1976643" y="11368545"/>
                  <a:pt x="1978943" y="11382510"/>
                </a:cubicBezTo>
                <a:cubicBezTo>
                  <a:pt x="1983542" y="11405782"/>
                  <a:pt x="1946740" y="11470942"/>
                  <a:pt x="1900737" y="11517487"/>
                </a:cubicBezTo>
                <a:cubicBezTo>
                  <a:pt x="1854734" y="11568685"/>
                  <a:pt x="1813332" y="11587304"/>
                  <a:pt x="1808731" y="11564032"/>
                </a:cubicBezTo>
                <a:cubicBezTo>
                  <a:pt x="1799530" y="11536104"/>
                  <a:pt x="1836332" y="11475597"/>
                  <a:pt x="1882336" y="11424398"/>
                </a:cubicBezTo>
                <a:cubicBezTo>
                  <a:pt x="1905338" y="11398799"/>
                  <a:pt x="1928340" y="11381345"/>
                  <a:pt x="1946165" y="11373782"/>
                </a:cubicBezTo>
                <a:close/>
                <a:moveTo>
                  <a:pt x="2140751" y="11311116"/>
                </a:moveTo>
                <a:cubicBezTo>
                  <a:pt x="2159050" y="11309965"/>
                  <a:pt x="2172774" y="11323785"/>
                  <a:pt x="2177348" y="11360639"/>
                </a:cubicBezTo>
                <a:cubicBezTo>
                  <a:pt x="2186497" y="11434346"/>
                  <a:pt x="2154475" y="11572548"/>
                  <a:pt x="2108729" y="11623223"/>
                </a:cubicBezTo>
                <a:cubicBezTo>
                  <a:pt x="2058411" y="11673898"/>
                  <a:pt x="2012664" y="11618617"/>
                  <a:pt x="2003516" y="11535695"/>
                </a:cubicBezTo>
                <a:cubicBezTo>
                  <a:pt x="1994367" y="11457380"/>
                  <a:pt x="2026388" y="11392886"/>
                  <a:pt x="2076708" y="11351424"/>
                </a:cubicBezTo>
                <a:cubicBezTo>
                  <a:pt x="2099582" y="11328391"/>
                  <a:pt x="2122453" y="11312268"/>
                  <a:pt x="2140751" y="11311116"/>
                </a:cubicBezTo>
                <a:close/>
                <a:moveTo>
                  <a:pt x="14464979" y="7519354"/>
                </a:moveTo>
                <a:cubicBezTo>
                  <a:pt x="14473490" y="7515139"/>
                  <a:pt x="14483175" y="7512281"/>
                  <a:pt x="14493741" y="7511138"/>
                </a:cubicBezTo>
                <a:cubicBezTo>
                  <a:pt x="14531307" y="7506566"/>
                  <a:pt x="14564178" y="7524855"/>
                  <a:pt x="14573570" y="7556861"/>
                </a:cubicBezTo>
                <a:cubicBezTo>
                  <a:pt x="14582961" y="7593440"/>
                  <a:pt x="14554786" y="7625446"/>
                  <a:pt x="14512525" y="7634591"/>
                </a:cubicBezTo>
                <a:cubicBezTo>
                  <a:pt x="14474957" y="7639163"/>
                  <a:pt x="14437391" y="7611729"/>
                  <a:pt x="14427999" y="7584295"/>
                </a:cubicBezTo>
                <a:cubicBezTo>
                  <a:pt x="14424477" y="7556861"/>
                  <a:pt x="14439445" y="7531999"/>
                  <a:pt x="14464979" y="7519354"/>
                </a:cubicBezTo>
                <a:close/>
                <a:moveTo>
                  <a:pt x="15516796" y="7191414"/>
                </a:moveTo>
                <a:cubicBezTo>
                  <a:pt x="15527841" y="7185136"/>
                  <a:pt x="15544121" y="7180569"/>
                  <a:pt x="15562725" y="7178286"/>
                </a:cubicBezTo>
                <a:cubicBezTo>
                  <a:pt x="15604583" y="7173719"/>
                  <a:pt x="15637142" y="7182853"/>
                  <a:pt x="15641793" y="7201117"/>
                </a:cubicBezTo>
                <a:cubicBezTo>
                  <a:pt x="15646443" y="7219384"/>
                  <a:pt x="15618538" y="7237650"/>
                  <a:pt x="15581328" y="7242217"/>
                </a:cubicBezTo>
                <a:cubicBezTo>
                  <a:pt x="15539470" y="7246782"/>
                  <a:pt x="15506913" y="7233083"/>
                  <a:pt x="15502260" y="7214817"/>
                </a:cubicBezTo>
                <a:cubicBezTo>
                  <a:pt x="15499936" y="7205684"/>
                  <a:pt x="15505750" y="7197693"/>
                  <a:pt x="15516796" y="7191414"/>
                </a:cubicBezTo>
                <a:close/>
                <a:moveTo>
                  <a:pt x="9023865" y="9188218"/>
                </a:moveTo>
                <a:cubicBezTo>
                  <a:pt x="9048873" y="9179698"/>
                  <a:pt x="9068008" y="9179698"/>
                  <a:pt x="9071487" y="9190184"/>
                </a:cubicBezTo>
                <a:cubicBezTo>
                  <a:pt x="9076126" y="9204165"/>
                  <a:pt x="9052931" y="9227468"/>
                  <a:pt x="9020458" y="9241450"/>
                </a:cubicBezTo>
                <a:cubicBezTo>
                  <a:pt x="8987986" y="9260092"/>
                  <a:pt x="8955513" y="9260091"/>
                  <a:pt x="8950874" y="9246110"/>
                </a:cubicBezTo>
                <a:cubicBezTo>
                  <a:pt x="8946236" y="9232129"/>
                  <a:pt x="8964791" y="9213487"/>
                  <a:pt x="8997264" y="9199505"/>
                </a:cubicBezTo>
                <a:cubicBezTo>
                  <a:pt x="9006541" y="9194845"/>
                  <a:pt x="9015529" y="9191058"/>
                  <a:pt x="9023865" y="9188218"/>
                </a:cubicBezTo>
                <a:close/>
                <a:moveTo>
                  <a:pt x="16973494" y="6742718"/>
                </a:moveTo>
                <a:cubicBezTo>
                  <a:pt x="17010298" y="6738044"/>
                  <a:pt x="17047100" y="6742718"/>
                  <a:pt x="17051699" y="6752067"/>
                </a:cubicBezTo>
                <a:cubicBezTo>
                  <a:pt x="17056300" y="6761415"/>
                  <a:pt x="17033299" y="6775437"/>
                  <a:pt x="17001098" y="6780112"/>
                </a:cubicBezTo>
                <a:cubicBezTo>
                  <a:pt x="16964294" y="6789460"/>
                  <a:pt x="16932092" y="6784785"/>
                  <a:pt x="16922890" y="6770764"/>
                </a:cubicBezTo>
                <a:cubicBezTo>
                  <a:pt x="16918291" y="6761415"/>
                  <a:pt x="16941293" y="6747393"/>
                  <a:pt x="16973494" y="6742718"/>
                </a:cubicBezTo>
                <a:close/>
                <a:moveTo>
                  <a:pt x="4443657" y="10593841"/>
                </a:moveTo>
                <a:cubicBezTo>
                  <a:pt x="4454240" y="10591812"/>
                  <a:pt x="4483614" y="10592827"/>
                  <a:pt x="4518172" y="10596885"/>
                </a:cubicBezTo>
                <a:cubicBezTo>
                  <a:pt x="4564249" y="10596886"/>
                  <a:pt x="4601110" y="10602298"/>
                  <a:pt x="4605717" y="10602298"/>
                </a:cubicBezTo>
                <a:cubicBezTo>
                  <a:pt x="4605717" y="10602298"/>
                  <a:pt x="4568857" y="10602298"/>
                  <a:pt x="4527387" y="10602298"/>
                </a:cubicBezTo>
                <a:cubicBezTo>
                  <a:pt x="4481310" y="10602298"/>
                  <a:pt x="4439843" y="10596886"/>
                  <a:pt x="4439843" y="10596886"/>
                </a:cubicBezTo>
                <a:cubicBezTo>
                  <a:pt x="4438690" y="10595532"/>
                  <a:pt x="4440132" y="10594518"/>
                  <a:pt x="4443657" y="10593841"/>
                </a:cubicBezTo>
                <a:close/>
                <a:moveTo>
                  <a:pt x="18574788" y="6247345"/>
                </a:moveTo>
                <a:cubicBezTo>
                  <a:pt x="18602043" y="6242833"/>
                  <a:pt x="18638382" y="6251854"/>
                  <a:pt x="18642924" y="6265384"/>
                </a:cubicBezTo>
                <a:cubicBezTo>
                  <a:pt x="18647466" y="6278914"/>
                  <a:pt x="18629296" y="6296956"/>
                  <a:pt x="18597501" y="6305975"/>
                </a:cubicBezTo>
                <a:cubicBezTo>
                  <a:pt x="18565704" y="6310486"/>
                  <a:pt x="18533907" y="6301466"/>
                  <a:pt x="18529366" y="6287935"/>
                </a:cubicBezTo>
                <a:cubicBezTo>
                  <a:pt x="18520281" y="6269894"/>
                  <a:pt x="18542993" y="6251854"/>
                  <a:pt x="18574788" y="6247345"/>
                </a:cubicBezTo>
                <a:close/>
                <a:moveTo>
                  <a:pt x="4300421" y="10637186"/>
                </a:moveTo>
                <a:cubicBezTo>
                  <a:pt x="4304068" y="10635446"/>
                  <a:pt x="4309903" y="10633996"/>
                  <a:pt x="4317488" y="10632837"/>
                </a:cubicBezTo>
                <a:cubicBezTo>
                  <a:pt x="4332659" y="10630517"/>
                  <a:pt x="4354832" y="10629357"/>
                  <a:pt x="4380506" y="10629357"/>
                </a:cubicBezTo>
                <a:cubicBezTo>
                  <a:pt x="4427186" y="10633996"/>
                  <a:pt x="4469198" y="10638635"/>
                  <a:pt x="4473865" y="10647913"/>
                </a:cubicBezTo>
                <a:cubicBezTo>
                  <a:pt x="4478533" y="10652552"/>
                  <a:pt x="4441191" y="10661830"/>
                  <a:pt x="4389842" y="10657192"/>
                </a:cubicBezTo>
                <a:cubicBezTo>
                  <a:pt x="4338494" y="10657192"/>
                  <a:pt x="4296483" y="10647913"/>
                  <a:pt x="4296483" y="10643274"/>
                </a:cubicBezTo>
                <a:cubicBezTo>
                  <a:pt x="4295316" y="10640955"/>
                  <a:pt x="4296775" y="10638926"/>
                  <a:pt x="4300421" y="10637186"/>
                </a:cubicBezTo>
                <a:close/>
                <a:moveTo>
                  <a:pt x="21165128" y="5449959"/>
                </a:moveTo>
                <a:cubicBezTo>
                  <a:pt x="21179124" y="5459307"/>
                  <a:pt x="21183790" y="5482678"/>
                  <a:pt x="21188456" y="5501374"/>
                </a:cubicBezTo>
                <a:cubicBezTo>
                  <a:pt x="21188456" y="5510723"/>
                  <a:pt x="21179125" y="5529419"/>
                  <a:pt x="21160462" y="5548115"/>
                </a:cubicBezTo>
                <a:cubicBezTo>
                  <a:pt x="21118472" y="5608878"/>
                  <a:pt x="21076481" y="5655619"/>
                  <a:pt x="21067149" y="5641597"/>
                </a:cubicBezTo>
                <a:cubicBezTo>
                  <a:pt x="21053153" y="5627575"/>
                  <a:pt x="21081146" y="5548115"/>
                  <a:pt x="21132469" y="5482679"/>
                </a:cubicBezTo>
                <a:cubicBezTo>
                  <a:pt x="21141799" y="5473330"/>
                  <a:pt x="21151130" y="5463981"/>
                  <a:pt x="21165128" y="5449959"/>
                </a:cubicBezTo>
                <a:close/>
                <a:moveTo>
                  <a:pt x="3841398" y="10777950"/>
                </a:moveTo>
                <a:cubicBezTo>
                  <a:pt x="3851981" y="10775196"/>
                  <a:pt x="3863868" y="10773166"/>
                  <a:pt x="3876626" y="10772006"/>
                </a:cubicBezTo>
                <a:cubicBezTo>
                  <a:pt x="3927653" y="10767367"/>
                  <a:pt x="3974043" y="10781284"/>
                  <a:pt x="3978682" y="10804479"/>
                </a:cubicBezTo>
                <a:cubicBezTo>
                  <a:pt x="3983321" y="10823035"/>
                  <a:pt x="3946209" y="10855508"/>
                  <a:pt x="3895182" y="10860146"/>
                </a:cubicBezTo>
                <a:cubicBezTo>
                  <a:pt x="3844152" y="10864785"/>
                  <a:pt x="3797764" y="10836952"/>
                  <a:pt x="3793124" y="10818396"/>
                </a:cubicBezTo>
                <a:cubicBezTo>
                  <a:pt x="3790804" y="10806798"/>
                  <a:pt x="3798923" y="10796361"/>
                  <a:pt x="3814000" y="10788242"/>
                </a:cubicBezTo>
                <a:cubicBezTo>
                  <a:pt x="3821537" y="10784183"/>
                  <a:pt x="3830815" y="10780704"/>
                  <a:pt x="3841398" y="10777950"/>
                </a:cubicBezTo>
                <a:close/>
                <a:moveTo>
                  <a:pt x="16246460" y="6959032"/>
                </a:moveTo>
                <a:cubicBezTo>
                  <a:pt x="16254410" y="6956812"/>
                  <a:pt x="16263663" y="6955036"/>
                  <a:pt x="16274073" y="6953852"/>
                </a:cubicBezTo>
                <a:cubicBezTo>
                  <a:pt x="16306460" y="6949115"/>
                  <a:pt x="16343471" y="6958586"/>
                  <a:pt x="16348099" y="6968059"/>
                </a:cubicBezTo>
                <a:cubicBezTo>
                  <a:pt x="16352724" y="6982265"/>
                  <a:pt x="16329592" y="6996472"/>
                  <a:pt x="16292580" y="7001209"/>
                </a:cubicBezTo>
                <a:cubicBezTo>
                  <a:pt x="16255567" y="7005944"/>
                  <a:pt x="16218556" y="7001208"/>
                  <a:pt x="16213927" y="6987001"/>
                </a:cubicBezTo>
                <a:cubicBezTo>
                  <a:pt x="16210458" y="6976347"/>
                  <a:pt x="16222603" y="6965691"/>
                  <a:pt x="16246460" y="6959032"/>
                </a:cubicBezTo>
                <a:close/>
                <a:moveTo>
                  <a:pt x="9585131" y="9006418"/>
                </a:moveTo>
                <a:cubicBezTo>
                  <a:pt x="9607964" y="9001459"/>
                  <a:pt x="9626229" y="9004909"/>
                  <a:pt x="9626230" y="9018710"/>
                </a:cubicBezTo>
                <a:cubicBezTo>
                  <a:pt x="9630868" y="9032511"/>
                  <a:pt x="9603035" y="9060113"/>
                  <a:pt x="9570563" y="9078514"/>
                </a:cubicBezTo>
                <a:cubicBezTo>
                  <a:pt x="9533450" y="9092315"/>
                  <a:pt x="9500978" y="9092315"/>
                  <a:pt x="9500978" y="9073913"/>
                </a:cubicBezTo>
                <a:cubicBezTo>
                  <a:pt x="9500978" y="9060112"/>
                  <a:pt x="9524173" y="9032511"/>
                  <a:pt x="9561284" y="9014110"/>
                </a:cubicBezTo>
                <a:cubicBezTo>
                  <a:pt x="9569403" y="9010659"/>
                  <a:pt x="9577521" y="9008072"/>
                  <a:pt x="9585131" y="9006418"/>
                </a:cubicBezTo>
                <a:close/>
                <a:moveTo>
                  <a:pt x="15025278" y="7329816"/>
                </a:moveTo>
                <a:cubicBezTo>
                  <a:pt x="15066607" y="7325258"/>
                  <a:pt x="15103344" y="7338931"/>
                  <a:pt x="15103344" y="7361719"/>
                </a:cubicBezTo>
                <a:cubicBezTo>
                  <a:pt x="15107936" y="7384507"/>
                  <a:pt x="15075791" y="7407295"/>
                  <a:pt x="15039054" y="7407295"/>
                </a:cubicBezTo>
                <a:cubicBezTo>
                  <a:pt x="14997725" y="7411852"/>
                  <a:pt x="14965581" y="7398180"/>
                  <a:pt x="14960988" y="7375392"/>
                </a:cubicBezTo>
                <a:cubicBezTo>
                  <a:pt x="14956396" y="7352604"/>
                  <a:pt x="14983949" y="7334373"/>
                  <a:pt x="15025278" y="7329816"/>
                </a:cubicBezTo>
                <a:close/>
                <a:moveTo>
                  <a:pt x="12328567" y="8153631"/>
                </a:moveTo>
                <a:cubicBezTo>
                  <a:pt x="12370634" y="8139782"/>
                  <a:pt x="12403353" y="8149015"/>
                  <a:pt x="12408028" y="8185945"/>
                </a:cubicBezTo>
                <a:cubicBezTo>
                  <a:pt x="12412701" y="8218259"/>
                  <a:pt x="12384656" y="8264421"/>
                  <a:pt x="12342589" y="8282885"/>
                </a:cubicBezTo>
                <a:cubicBezTo>
                  <a:pt x="12309870" y="8296734"/>
                  <a:pt x="12272477" y="8282886"/>
                  <a:pt x="12267803" y="8250572"/>
                </a:cubicBezTo>
                <a:cubicBezTo>
                  <a:pt x="12258455" y="8218258"/>
                  <a:pt x="12291173" y="8172096"/>
                  <a:pt x="12328567" y="8153631"/>
                </a:cubicBezTo>
                <a:close/>
                <a:moveTo>
                  <a:pt x="8091522" y="9453382"/>
                </a:moveTo>
                <a:cubicBezTo>
                  <a:pt x="8123795" y="9444104"/>
                  <a:pt x="8151457" y="9444104"/>
                  <a:pt x="8156067" y="9458021"/>
                </a:cubicBezTo>
                <a:cubicBezTo>
                  <a:pt x="8156067" y="9471938"/>
                  <a:pt x="8133015" y="9490494"/>
                  <a:pt x="8100743" y="9499771"/>
                </a:cubicBezTo>
                <a:cubicBezTo>
                  <a:pt x="8068471" y="9509050"/>
                  <a:pt x="8040809" y="9504411"/>
                  <a:pt x="8036198" y="9495132"/>
                </a:cubicBezTo>
                <a:cubicBezTo>
                  <a:pt x="8031588" y="9481216"/>
                  <a:pt x="8054640" y="9462660"/>
                  <a:pt x="8091522" y="9453382"/>
                </a:cubicBezTo>
                <a:close/>
                <a:moveTo>
                  <a:pt x="4716255" y="10490383"/>
                </a:moveTo>
                <a:cubicBezTo>
                  <a:pt x="4728309" y="10486324"/>
                  <a:pt x="4745530" y="10482845"/>
                  <a:pt x="4763898" y="10480525"/>
                </a:cubicBezTo>
                <a:cubicBezTo>
                  <a:pt x="4805227" y="10480525"/>
                  <a:pt x="4837371" y="10485164"/>
                  <a:pt x="4841963" y="10494442"/>
                </a:cubicBezTo>
                <a:cubicBezTo>
                  <a:pt x="4846556" y="10503720"/>
                  <a:pt x="4814411" y="10512998"/>
                  <a:pt x="4773082" y="10512998"/>
                </a:cubicBezTo>
                <a:cubicBezTo>
                  <a:pt x="4736345" y="10512998"/>
                  <a:pt x="4704201" y="10508359"/>
                  <a:pt x="4699609" y="10503720"/>
                </a:cubicBezTo>
                <a:cubicBezTo>
                  <a:pt x="4697313" y="10499081"/>
                  <a:pt x="4704201" y="10494442"/>
                  <a:pt x="4716255" y="10490383"/>
                </a:cubicBezTo>
                <a:close/>
                <a:moveTo>
                  <a:pt x="4146165" y="10663033"/>
                </a:moveTo>
                <a:cubicBezTo>
                  <a:pt x="4160602" y="10658823"/>
                  <a:pt x="4181393" y="10656418"/>
                  <a:pt x="4204493" y="10656418"/>
                </a:cubicBezTo>
                <a:cubicBezTo>
                  <a:pt x="4259934" y="10656418"/>
                  <a:pt x="4301516" y="10666039"/>
                  <a:pt x="4306135" y="10680472"/>
                </a:cubicBezTo>
                <a:cubicBezTo>
                  <a:pt x="4310755" y="10690093"/>
                  <a:pt x="4273795" y="10699715"/>
                  <a:pt x="4227593" y="10699715"/>
                </a:cubicBezTo>
                <a:cubicBezTo>
                  <a:pt x="4176773" y="10699714"/>
                  <a:pt x="4130571" y="10690093"/>
                  <a:pt x="4125952" y="10680470"/>
                </a:cubicBezTo>
                <a:cubicBezTo>
                  <a:pt x="4123641" y="10673255"/>
                  <a:pt x="4131726" y="10667242"/>
                  <a:pt x="4146165" y="10663033"/>
                </a:cubicBezTo>
                <a:close/>
                <a:moveTo>
                  <a:pt x="8442207" y="9341658"/>
                </a:moveTo>
                <a:cubicBezTo>
                  <a:pt x="8479090" y="9327741"/>
                  <a:pt x="8511362" y="9327741"/>
                  <a:pt x="8511362" y="9341658"/>
                </a:cubicBezTo>
                <a:cubicBezTo>
                  <a:pt x="8515972" y="9350936"/>
                  <a:pt x="8492921" y="9374131"/>
                  <a:pt x="8460648" y="9383408"/>
                </a:cubicBezTo>
                <a:cubicBezTo>
                  <a:pt x="8428376" y="9392687"/>
                  <a:pt x="8396104" y="9392686"/>
                  <a:pt x="8396104" y="9378769"/>
                </a:cubicBezTo>
                <a:cubicBezTo>
                  <a:pt x="8391493" y="9369492"/>
                  <a:pt x="8414545" y="9350936"/>
                  <a:pt x="8442207" y="9341658"/>
                </a:cubicBezTo>
                <a:close/>
                <a:moveTo>
                  <a:pt x="3979331" y="10711997"/>
                </a:moveTo>
                <a:cubicBezTo>
                  <a:pt x="3994560" y="10706013"/>
                  <a:pt x="4016819" y="10702422"/>
                  <a:pt x="4042592" y="10702422"/>
                </a:cubicBezTo>
                <a:cubicBezTo>
                  <a:pt x="4094140" y="10702422"/>
                  <a:pt x="4141001" y="10711997"/>
                  <a:pt x="4141002" y="10731148"/>
                </a:cubicBezTo>
                <a:cubicBezTo>
                  <a:pt x="4145687" y="10745511"/>
                  <a:pt x="4103513" y="10764662"/>
                  <a:pt x="4056651" y="10764662"/>
                </a:cubicBezTo>
                <a:cubicBezTo>
                  <a:pt x="4005103" y="10764662"/>
                  <a:pt x="3962928" y="10750299"/>
                  <a:pt x="3958243" y="10735936"/>
                </a:cubicBezTo>
                <a:cubicBezTo>
                  <a:pt x="3955900" y="10726360"/>
                  <a:pt x="3964100" y="10717982"/>
                  <a:pt x="3979331" y="10711997"/>
                </a:cubicBezTo>
                <a:close/>
                <a:moveTo>
                  <a:pt x="4373240" y="10588767"/>
                </a:moveTo>
                <a:lnTo>
                  <a:pt x="4373395" y="10588767"/>
                </a:lnTo>
                <a:cubicBezTo>
                  <a:pt x="4376453" y="10588767"/>
                  <a:pt x="4377618" y="10588767"/>
                  <a:pt x="4376453" y="10588767"/>
                </a:cubicBezTo>
                <a:close/>
                <a:moveTo>
                  <a:pt x="20217481" y="5714881"/>
                </a:moveTo>
                <a:cubicBezTo>
                  <a:pt x="20227372" y="5711364"/>
                  <a:pt x="20234353" y="5713708"/>
                  <a:pt x="20236679" y="5723090"/>
                </a:cubicBezTo>
                <a:cubicBezTo>
                  <a:pt x="20241334" y="5737161"/>
                  <a:pt x="20222716" y="5774686"/>
                  <a:pt x="20194790" y="5802828"/>
                </a:cubicBezTo>
                <a:cubicBezTo>
                  <a:pt x="20166864" y="5830971"/>
                  <a:pt x="20138937" y="5845043"/>
                  <a:pt x="20129628" y="5826281"/>
                </a:cubicBezTo>
                <a:cubicBezTo>
                  <a:pt x="20124974" y="5812208"/>
                  <a:pt x="20148246" y="5769994"/>
                  <a:pt x="20180827" y="5741851"/>
                </a:cubicBezTo>
                <a:cubicBezTo>
                  <a:pt x="20194789" y="5727781"/>
                  <a:pt x="20207590" y="5718399"/>
                  <a:pt x="20217481" y="5714881"/>
                </a:cubicBezTo>
                <a:close/>
                <a:moveTo>
                  <a:pt x="17676735" y="6495851"/>
                </a:moveTo>
                <a:cubicBezTo>
                  <a:pt x="17713314" y="6486380"/>
                  <a:pt x="17740746" y="6491117"/>
                  <a:pt x="17745320" y="6505323"/>
                </a:cubicBezTo>
                <a:cubicBezTo>
                  <a:pt x="17754463" y="6514794"/>
                  <a:pt x="17731603" y="6533737"/>
                  <a:pt x="17695023" y="6538473"/>
                </a:cubicBezTo>
                <a:cubicBezTo>
                  <a:pt x="17663016" y="6543209"/>
                  <a:pt x="17631011" y="6538472"/>
                  <a:pt x="17626439" y="6529001"/>
                </a:cubicBezTo>
                <a:cubicBezTo>
                  <a:pt x="17621866" y="6514794"/>
                  <a:pt x="17644729" y="6500588"/>
                  <a:pt x="17676735" y="6495851"/>
                </a:cubicBezTo>
                <a:close/>
                <a:moveTo>
                  <a:pt x="4551257" y="10532008"/>
                </a:moveTo>
                <a:cubicBezTo>
                  <a:pt x="4562885" y="10528964"/>
                  <a:pt x="4579164" y="10526528"/>
                  <a:pt x="4597768" y="10526528"/>
                </a:cubicBezTo>
                <a:cubicBezTo>
                  <a:pt x="4639627" y="10526528"/>
                  <a:pt x="4676836" y="10531399"/>
                  <a:pt x="4676836" y="10536270"/>
                </a:cubicBezTo>
                <a:cubicBezTo>
                  <a:pt x="4681488" y="10541141"/>
                  <a:pt x="4648929" y="10546012"/>
                  <a:pt x="4607070" y="10550883"/>
                </a:cubicBezTo>
                <a:cubicBezTo>
                  <a:pt x="4565210" y="10550883"/>
                  <a:pt x="4532653" y="10546012"/>
                  <a:pt x="4532653" y="10541141"/>
                </a:cubicBezTo>
                <a:cubicBezTo>
                  <a:pt x="4532654" y="10538706"/>
                  <a:pt x="4539629" y="10535053"/>
                  <a:pt x="4551257" y="10532008"/>
                </a:cubicBezTo>
                <a:close/>
                <a:moveTo>
                  <a:pt x="4383818" y="10583355"/>
                </a:moveTo>
                <a:cubicBezTo>
                  <a:pt x="4383818" y="10583355"/>
                  <a:pt x="4416442" y="10583355"/>
                  <a:pt x="4458385" y="10583355"/>
                </a:cubicBezTo>
                <a:cubicBezTo>
                  <a:pt x="4500329" y="10583355"/>
                  <a:pt x="4537613" y="10583355"/>
                  <a:pt x="4542274" y="10583355"/>
                </a:cubicBezTo>
                <a:cubicBezTo>
                  <a:pt x="4546935" y="10586061"/>
                  <a:pt x="4539943" y="10587414"/>
                  <a:pt x="4526544" y="10588091"/>
                </a:cubicBezTo>
                <a:lnTo>
                  <a:pt x="4472435" y="10588767"/>
                </a:lnTo>
                <a:lnTo>
                  <a:pt x="4487401" y="10588766"/>
                </a:lnTo>
                <a:cubicBezTo>
                  <a:pt x="4534007" y="10588767"/>
                  <a:pt x="4575950" y="10591474"/>
                  <a:pt x="4575950" y="10591474"/>
                </a:cubicBezTo>
                <a:cubicBezTo>
                  <a:pt x="4575950" y="10591474"/>
                  <a:pt x="4543327" y="10591474"/>
                  <a:pt x="4501384" y="10591474"/>
                </a:cubicBezTo>
                <a:cubicBezTo>
                  <a:pt x="4454779" y="10588767"/>
                  <a:pt x="4417495" y="10588767"/>
                  <a:pt x="4412835" y="10588767"/>
                </a:cubicBezTo>
                <a:cubicBezTo>
                  <a:pt x="4410505" y="10588767"/>
                  <a:pt x="4418660" y="10588767"/>
                  <a:pt x="4432642" y="10588767"/>
                </a:cubicBezTo>
                <a:lnTo>
                  <a:pt x="4472348" y="10588767"/>
                </a:lnTo>
                <a:lnTo>
                  <a:pt x="4412364" y="10586061"/>
                </a:lnTo>
                <a:cubicBezTo>
                  <a:pt x="4396635" y="10584708"/>
                  <a:pt x="4386149" y="10583355"/>
                  <a:pt x="4383818" y="10583355"/>
                </a:cubicBezTo>
                <a:close/>
                <a:moveTo>
                  <a:pt x="16396055" y="6887317"/>
                </a:moveTo>
                <a:cubicBezTo>
                  <a:pt x="16406981" y="6882141"/>
                  <a:pt x="16423083" y="6877540"/>
                  <a:pt x="16441484" y="6875240"/>
                </a:cubicBezTo>
                <a:cubicBezTo>
                  <a:pt x="16478286" y="6870641"/>
                  <a:pt x="16510489" y="6875240"/>
                  <a:pt x="16515089" y="6884442"/>
                </a:cubicBezTo>
                <a:cubicBezTo>
                  <a:pt x="16515087" y="6898242"/>
                  <a:pt x="16492087" y="6912043"/>
                  <a:pt x="16455283" y="6916644"/>
                </a:cubicBezTo>
                <a:cubicBezTo>
                  <a:pt x="16423081" y="6916644"/>
                  <a:pt x="16386280" y="6912044"/>
                  <a:pt x="16381679" y="6902844"/>
                </a:cubicBezTo>
                <a:cubicBezTo>
                  <a:pt x="16379378" y="6898243"/>
                  <a:pt x="16385128" y="6892493"/>
                  <a:pt x="16396055" y="6887317"/>
                </a:cubicBezTo>
                <a:close/>
                <a:moveTo>
                  <a:pt x="10136673" y="8812417"/>
                </a:moveTo>
                <a:cubicBezTo>
                  <a:pt x="10160464" y="8804204"/>
                  <a:pt x="10181039" y="8805980"/>
                  <a:pt x="10181039" y="8823738"/>
                </a:cubicBezTo>
                <a:cubicBezTo>
                  <a:pt x="10185613" y="8842681"/>
                  <a:pt x="10158179" y="8875830"/>
                  <a:pt x="10126172" y="8894772"/>
                </a:cubicBezTo>
                <a:cubicBezTo>
                  <a:pt x="10089593" y="8913715"/>
                  <a:pt x="10062160" y="8913715"/>
                  <a:pt x="10057587" y="8890037"/>
                </a:cubicBezTo>
                <a:cubicBezTo>
                  <a:pt x="10053014" y="8871095"/>
                  <a:pt x="10075876" y="8842681"/>
                  <a:pt x="10112454" y="8823738"/>
                </a:cubicBezTo>
                <a:cubicBezTo>
                  <a:pt x="10120457" y="8819002"/>
                  <a:pt x="10128743" y="8815155"/>
                  <a:pt x="10136673" y="8812417"/>
                </a:cubicBezTo>
                <a:close/>
                <a:moveTo>
                  <a:pt x="4882199" y="10428230"/>
                </a:moveTo>
                <a:cubicBezTo>
                  <a:pt x="4893615" y="10423630"/>
                  <a:pt x="4910740" y="10420179"/>
                  <a:pt x="4931289" y="10420179"/>
                </a:cubicBezTo>
                <a:cubicBezTo>
                  <a:pt x="4972387" y="10415579"/>
                  <a:pt x="5008919" y="10424780"/>
                  <a:pt x="5008919" y="10438581"/>
                </a:cubicBezTo>
                <a:cubicBezTo>
                  <a:pt x="5008919" y="10452382"/>
                  <a:pt x="4976953" y="10461583"/>
                  <a:pt x="4940422" y="10461583"/>
                </a:cubicBezTo>
                <a:cubicBezTo>
                  <a:pt x="4903890" y="10461583"/>
                  <a:pt x="4871925" y="10456983"/>
                  <a:pt x="4867358" y="10443181"/>
                </a:cubicBezTo>
                <a:cubicBezTo>
                  <a:pt x="4865075" y="10438581"/>
                  <a:pt x="4870783" y="10432830"/>
                  <a:pt x="4882199" y="10428230"/>
                </a:cubicBezTo>
                <a:close/>
                <a:moveTo>
                  <a:pt x="19101459" y="6052614"/>
                </a:moveTo>
                <a:cubicBezTo>
                  <a:pt x="19134245" y="6047998"/>
                  <a:pt x="19157662" y="6061848"/>
                  <a:pt x="19162347" y="6080311"/>
                </a:cubicBezTo>
                <a:cubicBezTo>
                  <a:pt x="19167030" y="6098777"/>
                  <a:pt x="19143612" y="6121858"/>
                  <a:pt x="19115510" y="6121858"/>
                </a:cubicBezTo>
                <a:cubicBezTo>
                  <a:pt x="19082726" y="6126475"/>
                  <a:pt x="19054624" y="6112626"/>
                  <a:pt x="19049939" y="6098777"/>
                </a:cubicBezTo>
                <a:cubicBezTo>
                  <a:pt x="19045256" y="6075696"/>
                  <a:pt x="19068674" y="6057230"/>
                  <a:pt x="19101459" y="6052614"/>
                </a:cubicBezTo>
                <a:close/>
                <a:moveTo>
                  <a:pt x="17107328" y="6665689"/>
                </a:moveTo>
                <a:cubicBezTo>
                  <a:pt x="17117767" y="6660429"/>
                  <a:pt x="17132844" y="6655755"/>
                  <a:pt x="17149079" y="6653418"/>
                </a:cubicBezTo>
                <a:cubicBezTo>
                  <a:pt x="17181552" y="6648743"/>
                  <a:pt x="17214026" y="6653419"/>
                  <a:pt x="17214026" y="6662766"/>
                </a:cubicBezTo>
                <a:cubicBezTo>
                  <a:pt x="17218663" y="6676789"/>
                  <a:pt x="17195469" y="6686137"/>
                  <a:pt x="17162997" y="6695485"/>
                </a:cubicBezTo>
                <a:cubicBezTo>
                  <a:pt x="17125885" y="6700159"/>
                  <a:pt x="17093412" y="6695485"/>
                  <a:pt x="17093413" y="6681463"/>
                </a:cubicBezTo>
                <a:cubicBezTo>
                  <a:pt x="17091092" y="6676789"/>
                  <a:pt x="17096893" y="6670946"/>
                  <a:pt x="17107328" y="6665689"/>
                </a:cubicBezTo>
                <a:close/>
                <a:moveTo>
                  <a:pt x="1533899" y="11455155"/>
                </a:moveTo>
                <a:cubicBezTo>
                  <a:pt x="1539718" y="11452440"/>
                  <a:pt x="1544730" y="11450913"/>
                  <a:pt x="1548715" y="11450695"/>
                </a:cubicBezTo>
                <a:cubicBezTo>
                  <a:pt x="1554031" y="11450403"/>
                  <a:pt x="1557526" y="11452441"/>
                  <a:pt x="1558691" y="11457097"/>
                </a:cubicBezTo>
                <a:cubicBezTo>
                  <a:pt x="1558692" y="11471068"/>
                  <a:pt x="1526069" y="11522295"/>
                  <a:pt x="1484126" y="11564207"/>
                </a:cubicBezTo>
                <a:cubicBezTo>
                  <a:pt x="1437521" y="11615434"/>
                  <a:pt x="1395577" y="11638718"/>
                  <a:pt x="1390917" y="11620090"/>
                </a:cubicBezTo>
                <a:cubicBezTo>
                  <a:pt x="1390916" y="11601463"/>
                  <a:pt x="1418880" y="11554894"/>
                  <a:pt x="1465483" y="11508324"/>
                </a:cubicBezTo>
                <a:cubicBezTo>
                  <a:pt x="1491698" y="11482130"/>
                  <a:pt x="1516438" y="11463300"/>
                  <a:pt x="1533899" y="11455155"/>
                </a:cubicBezTo>
                <a:close/>
                <a:moveTo>
                  <a:pt x="5603652" y="10202948"/>
                </a:moveTo>
                <a:cubicBezTo>
                  <a:pt x="5611846" y="10200521"/>
                  <a:pt x="5620760" y="10199095"/>
                  <a:pt x="5629961" y="10199094"/>
                </a:cubicBezTo>
                <a:cubicBezTo>
                  <a:pt x="5666762" y="10199094"/>
                  <a:pt x="5694364" y="10212794"/>
                  <a:pt x="5698965" y="10231060"/>
                </a:cubicBezTo>
                <a:cubicBezTo>
                  <a:pt x="5698965" y="10249327"/>
                  <a:pt x="5671363" y="10267593"/>
                  <a:pt x="5639160" y="10272158"/>
                </a:cubicBezTo>
                <a:cubicBezTo>
                  <a:pt x="5597757" y="10272159"/>
                  <a:pt x="5565555" y="10258459"/>
                  <a:pt x="5560955" y="10240194"/>
                </a:cubicBezTo>
                <a:cubicBezTo>
                  <a:pt x="5560955" y="10231061"/>
                  <a:pt x="5569005" y="10220786"/>
                  <a:pt x="5581656" y="10212794"/>
                </a:cubicBezTo>
                <a:cubicBezTo>
                  <a:pt x="5587982" y="10208799"/>
                  <a:pt x="5595457" y="10205374"/>
                  <a:pt x="5603652" y="10202948"/>
                </a:cubicBezTo>
                <a:close/>
                <a:moveTo>
                  <a:pt x="15684283" y="7096960"/>
                </a:moveTo>
                <a:cubicBezTo>
                  <a:pt x="15694695" y="7090974"/>
                  <a:pt x="15709730" y="7086187"/>
                  <a:pt x="15728237" y="7083794"/>
                </a:cubicBezTo>
                <a:cubicBezTo>
                  <a:pt x="15769873" y="7079005"/>
                  <a:pt x="15802260" y="7083794"/>
                  <a:pt x="15806885" y="7102945"/>
                </a:cubicBezTo>
                <a:cubicBezTo>
                  <a:pt x="15811513" y="7117307"/>
                  <a:pt x="15783754" y="7131670"/>
                  <a:pt x="15746742" y="7136458"/>
                </a:cubicBezTo>
                <a:cubicBezTo>
                  <a:pt x="15709729" y="7141246"/>
                  <a:pt x="15672716" y="7131670"/>
                  <a:pt x="15668091" y="7117307"/>
                </a:cubicBezTo>
                <a:cubicBezTo>
                  <a:pt x="15668091" y="7110126"/>
                  <a:pt x="15673875" y="7102944"/>
                  <a:pt x="15684283" y="7096960"/>
                </a:cubicBezTo>
                <a:close/>
                <a:moveTo>
                  <a:pt x="7719689" y="9545686"/>
                </a:moveTo>
                <a:cubicBezTo>
                  <a:pt x="7751961" y="9536111"/>
                  <a:pt x="7788844" y="9536110"/>
                  <a:pt x="7793454" y="9550474"/>
                </a:cubicBezTo>
                <a:cubicBezTo>
                  <a:pt x="7793454" y="9564837"/>
                  <a:pt x="7775013" y="9583987"/>
                  <a:pt x="7742741" y="9588775"/>
                </a:cubicBezTo>
                <a:cubicBezTo>
                  <a:pt x="7710468" y="9598351"/>
                  <a:pt x="7678195" y="9593563"/>
                  <a:pt x="7673586" y="9579200"/>
                </a:cubicBezTo>
                <a:cubicBezTo>
                  <a:pt x="7668975" y="9569624"/>
                  <a:pt x="7687417" y="9550474"/>
                  <a:pt x="7719689" y="9545686"/>
                </a:cubicBezTo>
                <a:close/>
                <a:moveTo>
                  <a:pt x="4321107" y="10588767"/>
                </a:moveTo>
                <a:lnTo>
                  <a:pt x="4348491" y="10588767"/>
                </a:lnTo>
                <a:lnTo>
                  <a:pt x="4373240" y="10588767"/>
                </a:lnTo>
                <a:lnTo>
                  <a:pt x="4358978" y="10588767"/>
                </a:lnTo>
                <a:lnTo>
                  <a:pt x="4321132" y="10588767"/>
                </a:lnTo>
                <a:close/>
                <a:moveTo>
                  <a:pt x="8804361" y="9208496"/>
                </a:moveTo>
                <a:cubicBezTo>
                  <a:pt x="8836834" y="9194425"/>
                  <a:pt x="8869306" y="9189734"/>
                  <a:pt x="8873945" y="9203806"/>
                </a:cubicBezTo>
                <a:cubicBezTo>
                  <a:pt x="8878584" y="9213187"/>
                  <a:pt x="8850750" y="9236639"/>
                  <a:pt x="8822917" y="9246020"/>
                </a:cubicBezTo>
                <a:cubicBezTo>
                  <a:pt x="8790444" y="9260092"/>
                  <a:pt x="8757971" y="9260092"/>
                  <a:pt x="8753332" y="9250711"/>
                </a:cubicBezTo>
                <a:cubicBezTo>
                  <a:pt x="8748693" y="9241330"/>
                  <a:pt x="8771888" y="9222568"/>
                  <a:pt x="8804361" y="9208496"/>
                </a:cubicBezTo>
                <a:close/>
                <a:moveTo>
                  <a:pt x="18203283" y="6317058"/>
                </a:moveTo>
                <a:cubicBezTo>
                  <a:pt x="18235757" y="6307781"/>
                  <a:pt x="18268229" y="6312419"/>
                  <a:pt x="18272868" y="6330974"/>
                </a:cubicBezTo>
                <a:cubicBezTo>
                  <a:pt x="18282148" y="6344891"/>
                  <a:pt x="18258952" y="6358808"/>
                  <a:pt x="18226478" y="6368086"/>
                </a:cubicBezTo>
                <a:cubicBezTo>
                  <a:pt x="18189366" y="6372726"/>
                  <a:pt x="18161533" y="6368085"/>
                  <a:pt x="18156896" y="6354169"/>
                </a:cubicBezTo>
                <a:cubicBezTo>
                  <a:pt x="18152255" y="6340253"/>
                  <a:pt x="18175450" y="6321696"/>
                  <a:pt x="18203283" y="6317058"/>
                </a:cubicBezTo>
                <a:close/>
                <a:moveTo>
                  <a:pt x="7180508" y="9706390"/>
                </a:moveTo>
                <a:cubicBezTo>
                  <a:pt x="7188264" y="9704337"/>
                  <a:pt x="7196962" y="9703165"/>
                  <a:pt x="7206239" y="9703165"/>
                </a:cubicBezTo>
                <a:cubicBezTo>
                  <a:pt x="7238712" y="9698475"/>
                  <a:pt x="7266546" y="9712546"/>
                  <a:pt x="7271185" y="9726617"/>
                </a:cubicBezTo>
                <a:cubicBezTo>
                  <a:pt x="7271185" y="9745379"/>
                  <a:pt x="7243351" y="9764142"/>
                  <a:pt x="7206240" y="9764142"/>
                </a:cubicBezTo>
                <a:cubicBezTo>
                  <a:pt x="7173767" y="9768832"/>
                  <a:pt x="7145933" y="9754761"/>
                  <a:pt x="7145933" y="9740689"/>
                </a:cubicBezTo>
                <a:cubicBezTo>
                  <a:pt x="7143613" y="9731308"/>
                  <a:pt x="7149412" y="9721928"/>
                  <a:pt x="7160430" y="9714892"/>
                </a:cubicBezTo>
                <a:cubicBezTo>
                  <a:pt x="7165939" y="9711373"/>
                  <a:pt x="7172752" y="9708442"/>
                  <a:pt x="7180508" y="9706390"/>
                </a:cubicBezTo>
                <a:close/>
                <a:moveTo>
                  <a:pt x="6127524" y="10029885"/>
                </a:moveTo>
                <a:cubicBezTo>
                  <a:pt x="6135215" y="10026651"/>
                  <a:pt x="6143841" y="10024350"/>
                  <a:pt x="6153041" y="10023200"/>
                </a:cubicBezTo>
                <a:cubicBezTo>
                  <a:pt x="6185243" y="10023201"/>
                  <a:pt x="6217446" y="10041601"/>
                  <a:pt x="6222046" y="10064603"/>
                </a:cubicBezTo>
                <a:cubicBezTo>
                  <a:pt x="6226646" y="10087604"/>
                  <a:pt x="6199045" y="10110605"/>
                  <a:pt x="6166843" y="10110605"/>
                </a:cubicBezTo>
                <a:cubicBezTo>
                  <a:pt x="6130039" y="10115206"/>
                  <a:pt x="6097837" y="10101406"/>
                  <a:pt x="6093236" y="10078403"/>
                </a:cubicBezTo>
                <a:cubicBezTo>
                  <a:pt x="6089786" y="10057703"/>
                  <a:pt x="6104450" y="10039589"/>
                  <a:pt x="6127524" y="10029885"/>
                </a:cubicBezTo>
                <a:close/>
                <a:moveTo>
                  <a:pt x="4273252" y="10598789"/>
                </a:moveTo>
                <a:cubicBezTo>
                  <a:pt x="4283931" y="10596886"/>
                  <a:pt x="4313567" y="10596886"/>
                  <a:pt x="4348433" y="10596886"/>
                </a:cubicBezTo>
                <a:cubicBezTo>
                  <a:pt x="4394923" y="10596886"/>
                  <a:pt x="4436762" y="10601396"/>
                  <a:pt x="4441411" y="10605907"/>
                </a:cubicBezTo>
                <a:cubicBezTo>
                  <a:pt x="4446060" y="10605907"/>
                  <a:pt x="4408869" y="10610417"/>
                  <a:pt x="4357731" y="10610417"/>
                </a:cubicBezTo>
                <a:cubicBezTo>
                  <a:pt x="4311242" y="10605906"/>
                  <a:pt x="4274051" y="10601396"/>
                  <a:pt x="4269402" y="10601396"/>
                </a:cubicBezTo>
                <a:cubicBezTo>
                  <a:pt x="4268241" y="10600268"/>
                  <a:pt x="4269693" y="10599423"/>
                  <a:pt x="4273252" y="10598789"/>
                </a:cubicBezTo>
                <a:close/>
                <a:moveTo>
                  <a:pt x="9363741" y="9032482"/>
                </a:moveTo>
                <a:cubicBezTo>
                  <a:pt x="9396214" y="9018501"/>
                  <a:pt x="9424047" y="9013840"/>
                  <a:pt x="9428687" y="9027822"/>
                </a:cubicBezTo>
                <a:cubicBezTo>
                  <a:pt x="9433325" y="9037143"/>
                  <a:pt x="9410131" y="9065106"/>
                  <a:pt x="9373020" y="9083748"/>
                </a:cubicBezTo>
                <a:cubicBezTo>
                  <a:pt x="9340547" y="9097729"/>
                  <a:pt x="9312712" y="9097729"/>
                  <a:pt x="9308073" y="9083748"/>
                </a:cubicBezTo>
                <a:cubicBezTo>
                  <a:pt x="9303435" y="9074427"/>
                  <a:pt x="9326629" y="9051124"/>
                  <a:pt x="9363741" y="9032482"/>
                </a:cubicBezTo>
                <a:close/>
                <a:moveTo>
                  <a:pt x="19971270" y="5769156"/>
                </a:moveTo>
                <a:cubicBezTo>
                  <a:pt x="19999196" y="5755038"/>
                  <a:pt x="20031777" y="5750332"/>
                  <a:pt x="20036432" y="5769155"/>
                </a:cubicBezTo>
                <a:cubicBezTo>
                  <a:pt x="20041086" y="5783275"/>
                  <a:pt x="20022467" y="5816217"/>
                  <a:pt x="19994541" y="5835043"/>
                </a:cubicBezTo>
                <a:cubicBezTo>
                  <a:pt x="19961960" y="5858574"/>
                  <a:pt x="19934034" y="5853867"/>
                  <a:pt x="19929380" y="5835042"/>
                </a:cubicBezTo>
                <a:cubicBezTo>
                  <a:pt x="19924725" y="5816218"/>
                  <a:pt x="19943343" y="5787980"/>
                  <a:pt x="19971270" y="5769156"/>
                </a:cubicBezTo>
                <a:close/>
                <a:moveTo>
                  <a:pt x="4362170" y="10565315"/>
                </a:moveTo>
                <a:cubicBezTo>
                  <a:pt x="4362170" y="10565315"/>
                  <a:pt x="4394317" y="10560805"/>
                  <a:pt x="4431053" y="10556295"/>
                </a:cubicBezTo>
                <a:cubicBezTo>
                  <a:pt x="4472380" y="10556294"/>
                  <a:pt x="4509117" y="10560805"/>
                  <a:pt x="4509117" y="10565315"/>
                </a:cubicBezTo>
                <a:cubicBezTo>
                  <a:pt x="4513710" y="10565315"/>
                  <a:pt x="4481565" y="10569825"/>
                  <a:pt x="4440236" y="10569826"/>
                </a:cubicBezTo>
                <a:cubicBezTo>
                  <a:pt x="4398907" y="10569826"/>
                  <a:pt x="4362171" y="10569825"/>
                  <a:pt x="4362170" y="10565315"/>
                </a:cubicBezTo>
                <a:close/>
                <a:moveTo>
                  <a:pt x="10690217" y="8617949"/>
                </a:moveTo>
                <a:cubicBezTo>
                  <a:pt x="10715503" y="8609362"/>
                  <a:pt x="10734850" y="8613656"/>
                  <a:pt x="10738368" y="8630829"/>
                </a:cubicBezTo>
                <a:cubicBezTo>
                  <a:pt x="10743060" y="8649147"/>
                  <a:pt x="10719607" y="8685783"/>
                  <a:pt x="10682082" y="8704101"/>
                </a:cubicBezTo>
                <a:cubicBezTo>
                  <a:pt x="10644558" y="8726998"/>
                  <a:pt x="10611726" y="8722418"/>
                  <a:pt x="10607035" y="8699521"/>
                </a:cubicBezTo>
                <a:cubicBezTo>
                  <a:pt x="10602346" y="8681203"/>
                  <a:pt x="10625797" y="8649147"/>
                  <a:pt x="10663320" y="8630829"/>
                </a:cubicBezTo>
                <a:cubicBezTo>
                  <a:pt x="10672702" y="8625104"/>
                  <a:pt x="10681789" y="8620811"/>
                  <a:pt x="10690217" y="8617949"/>
                </a:cubicBezTo>
                <a:close/>
                <a:moveTo>
                  <a:pt x="6647925" y="9861035"/>
                </a:moveTo>
                <a:cubicBezTo>
                  <a:pt x="6654897" y="9858639"/>
                  <a:pt x="6662660" y="9857229"/>
                  <a:pt x="6670711" y="9857229"/>
                </a:cubicBezTo>
                <a:cubicBezTo>
                  <a:pt x="6707513" y="9852720"/>
                  <a:pt x="6739716" y="9861739"/>
                  <a:pt x="6744316" y="9884290"/>
                </a:cubicBezTo>
                <a:cubicBezTo>
                  <a:pt x="6748916" y="9902330"/>
                  <a:pt x="6725915" y="9924880"/>
                  <a:pt x="6693712" y="9929391"/>
                </a:cubicBezTo>
                <a:cubicBezTo>
                  <a:pt x="6656910" y="9933901"/>
                  <a:pt x="6624707" y="9920371"/>
                  <a:pt x="6620107" y="9897820"/>
                </a:cubicBezTo>
                <a:cubicBezTo>
                  <a:pt x="6613206" y="9884290"/>
                  <a:pt x="6627007" y="9868222"/>
                  <a:pt x="6647925" y="9861035"/>
                </a:cubicBezTo>
                <a:close/>
                <a:moveTo>
                  <a:pt x="5046945" y="10351069"/>
                </a:moveTo>
                <a:cubicBezTo>
                  <a:pt x="5057933" y="10345512"/>
                  <a:pt x="5074126" y="10341066"/>
                  <a:pt x="5092632" y="10338843"/>
                </a:cubicBezTo>
                <a:cubicBezTo>
                  <a:pt x="5129644" y="10334397"/>
                  <a:pt x="5166657" y="10347735"/>
                  <a:pt x="5171283" y="10361072"/>
                </a:cubicBezTo>
                <a:cubicBezTo>
                  <a:pt x="5171283" y="10374409"/>
                  <a:pt x="5143524" y="10387746"/>
                  <a:pt x="5106512" y="10392192"/>
                </a:cubicBezTo>
                <a:cubicBezTo>
                  <a:pt x="5069500" y="10396638"/>
                  <a:pt x="5037114" y="10387746"/>
                  <a:pt x="5032488" y="10369963"/>
                </a:cubicBezTo>
                <a:cubicBezTo>
                  <a:pt x="5030174" y="10363295"/>
                  <a:pt x="5035958" y="10356626"/>
                  <a:pt x="5046945" y="10351069"/>
                </a:cubicBezTo>
                <a:close/>
                <a:moveTo>
                  <a:pt x="16567391" y="6807117"/>
                </a:moveTo>
                <a:cubicBezTo>
                  <a:pt x="16579054" y="6802517"/>
                  <a:pt x="16596549" y="6799067"/>
                  <a:pt x="16617545" y="6796766"/>
                </a:cubicBezTo>
                <a:cubicBezTo>
                  <a:pt x="16650205" y="6792166"/>
                  <a:pt x="16678198" y="6796767"/>
                  <a:pt x="16682864" y="6805966"/>
                </a:cubicBezTo>
                <a:cubicBezTo>
                  <a:pt x="16682865" y="6815167"/>
                  <a:pt x="16654872" y="6828969"/>
                  <a:pt x="16617545" y="6833570"/>
                </a:cubicBezTo>
                <a:cubicBezTo>
                  <a:pt x="16580220" y="6838169"/>
                  <a:pt x="16552227" y="6833570"/>
                  <a:pt x="16552227" y="6824368"/>
                </a:cubicBezTo>
                <a:cubicBezTo>
                  <a:pt x="16549893" y="6817468"/>
                  <a:pt x="16555727" y="6811718"/>
                  <a:pt x="16567391" y="6807117"/>
                </a:cubicBezTo>
                <a:close/>
                <a:moveTo>
                  <a:pt x="12688544" y="7995975"/>
                </a:moveTo>
                <a:cubicBezTo>
                  <a:pt x="12730182" y="7977419"/>
                  <a:pt x="12762568" y="7995975"/>
                  <a:pt x="12762568" y="8037726"/>
                </a:cubicBezTo>
                <a:cubicBezTo>
                  <a:pt x="12767195" y="8070198"/>
                  <a:pt x="12734809" y="8111949"/>
                  <a:pt x="12697797" y="8125866"/>
                </a:cubicBezTo>
                <a:cubicBezTo>
                  <a:pt x="12660785" y="8139783"/>
                  <a:pt x="12623772" y="8121227"/>
                  <a:pt x="12623772" y="8084115"/>
                </a:cubicBezTo>
                <a:cubicBezTo>
                  <a:pt x="12623773" y="8047003"/>
                  <a:pt x="12651532" y="8009892"/>
                  <a:pt x="12688544" y="7995975"/>
                </a:cubicBezTo>
                <a:close/>
                <a:moveTo>
                  <a:pt x="14132770" y="7551755"/>
                </a:moveTo>
                <a:cubicBezTo>
                  <a:pt x="14170163" y="7547155"/>
                  <a:pt x="14202882" y="7570157"/>
                  <a:pt x="14207556" y="7602359"/>
                </a:cubicBezTo>
                <a:cubicBezTo>
                  <a:pt x="14212230" y="7634562"/>
                  <a:pt x="14188859" y="7666764"/>
                  <a:pt x="14151466" y="7675965"/>
                </a:cubicBezTo>
                <a:cubicBezTo>
                  <a:pt x="14109399" y="7685165"/>
                  <a:pt x="14067333" y="7657563"/>
                  <a:pt x="14062658" y="7625361"/>
                </a:cubicBezTo>
                <a:cubicBezTo>
                  <a:pt x="14057984" y="7593159"/>
                  <a:pt x="14090703" y="7560956"/>
                  <a:pt x="14132770" y="7551755"/>
                </a:cubicBezTo>
                <a:close/>
                <a:moveTo>
                  <a:pt x="11799196" y="8267701"/>
                </a:moveTo>
                <a:cubicBezTo>
                  <a:pt x="11827390" y="8262135"/>
                  <a:pt x="11849077" y="8273266"/>
                  <a:pt x="11852547" y="8297240"/>
                </a:cubicBezTo>
                <a:cubicBezTo>
                  <a:pt x="11852546" y="8324639"/>
                  <a:pt x="11829413" y="8365737"/>
                  <a:pt x="11787775" y="8384003"/>
                </a:cubicBezTo>
                <a:cubicBezTo>
                  <a:pt x="11750763" y="8402269"/>
                  <a:pt x="11718378" y="8393136"/>
                  <a:pt x="11713751" y="8365737"/>
                </a:cubicBezTo>
                <a:cubicBezTo>
                  <a:pt x="11709124" y="8338338"/>
                  <a:pt x="11732256" y="8297240"/>
                  <a:pt x="11769269" y="8278974"/>
                </a:cubicBezTo>
                <a:cubicBezTo>
                  <a:pt x="11779679" y="8273266"/>
                  <a:pt x="11789799" y="8269556"/>
                  <a:pt x="11799196" y="8267701"/>
                </a:cubicBezTo>
                <a:close/>
                <a:moveTo>
                  <a:pt x="4242322" y="10588766"/>
                </a:moveTo>
                <a:cubicBezTo>
                  <a:pt x="4237693" y="10588767"/>
                  <a:pt x="4274723" y="10588767"/>
                  <a:pt x="4321012" y="10588767"/>
                </a:cubicBezTo>
                <a:lnTo>
                  <a:pt x="4321082" y="10588767"/>
                </a:lnTo>
                <a:lnTo>
                  <a:pt x="4321132" y="10588767"/>
                </a:lnTo>
                <a:lnTo>
                  <a:pt x="4380607" y="10589105"/>
                </a:lnTo>
                <a:cubicBezTo>
                  <a:pt x="4396230" y="10589443"/>
                  <a:pt x="4406647" y="10590120"/>
                  <a:pt x="4408960" y="10591474"/>
                </a:cubicBezTo>
                <a:cubicBezTo>
                  <a:pt x="4413589" y="10591473"/>
                  <a:pt x="4381187" y="10591474"/>
                  <a:pt x="4334898" y="10591473"/>
                </a:cubicBezTo>
                <a:cubicBezTo>
                  <a:pt x="4311754" y="10590120"/>
                  <a:pt x="4289767" y="10589443"/>
                  <a:pt x="4272990" y="10589105"/>
                </a:cubicBezTo>
                <a:lnTo>
                  <a:pt x="4242378" y="10588767"/>
                </a:lnTo>
                <a:lnTo>
                  <a:pt x="4242364" y="10588767"/>
                </a:lnTo>
                <a:lnTo>
                  <a:pt x="4242371" y="10588767"/>
                </a:lnTo>
                <a:lnTo>
                  <a:pt x="4242357" y="10588767"/>
                </a:lnTo>
                <a:close/>
                <a:moveTo>
                  <a:pt x="4240866" y="10588767"/>
                </a:moveTo>
                <a:lnTo>
                  <a:pt x="4242357" y="10588767"/>
                </a:lnTo>
                <a:lnTo>
                  <a:pt x="4242364" y="10588767"/>
                </a:lnTo>
                <a:close/>
                <a:moveTo>
                  <a:pt x="17311874" y="6566086"/>
                </a:moveTo>
                <a:cubicBezTo>
                  <a:pt x="17348755" y="6556738"/>
                  <a:pt x="17376419" y="6561411"/>
                  <a:pt x="17376417" y="6575435"/>
                </a:cubicBezTo>
                <a:cubicBezTo>
                  <a:pt x="17381029" y="6584782"/>
                  <a:pt x="17357977" y="6598805"/>
                  <a:pt x="17321093" y="6603480"/>
                </a:cubicBezTo>
                <a:cubicBezTo>
                  <a:pt x="17288821" y="6608153"/>
                  <a:pt x="17256550" y="6603479"/>
                  <a:pt x="17256549" y="6594130"/>
                </a:cubicBezTo>
                <a:cubicBezTo>
                  <a:pt x="17256549" y="6584782"/>
                  <a:pt x="17279602" y="6570759"/>
                  <a:pt x="17311874" y="6566086"/>
                </a:cubicBezTo>
                <a:close/>
                <a:moveTo>
                  <a:pt x="15857282" y="7010555"/>
                </a:moveTo>
                <a:cubicBezTo>
                  <a:pt x="15867568" y="7005575"/>
                  <a:pt x="15882429" y="7002254"/>
                  <a:pt x="15900719" y="7002254"/>
                </a:cubicBezTo>
                <a:cubicBezTo>
                  <a:pt x="15937298" y="6997824"/>
                  <a:pt x="15973875" y="7002254"/>
                  <a:pt x="15973875" y="7015538"/>
                </a:cubicBezTo>
                <a:cubicBezTo>
                  <a:pt x="15973876" y="7028821"/>
                  <a:pt x="15946443" y="7037678"/>
                  <a:pt x="15909862" y="7042106"/>
                </a:cubicBezTo>
                <a:cubicBezTo>
                  <a:pt x="15873285" y="7046534"/>
                  <a:pt x="15845851" y="7037677"/>
                  <a:pt x="15841278" y="7028821"/>
                </a:cubicBezTo>
                <a:cubicBezTo>
                  <a:pt x="15841279" y="7022179"/>
                  <a:pt x="15846994" y="7015537"/>
                  <a:pt x="15857282" y="7010555"/>
                </a:cubicBezTo>
                <a:close/>
                <a:moveTo>
                  <a:pt x="4221998" y="10588767"/>
                </a:moveTo>
                <a:lnTo>
                  <a:pt x="4237805" y="10588767"/>
                </a:lnTo>
                <a:lnTo>
                  <a:pt x="4240866" y="10588767"/>
                </a:lnTo>
                <a:close/>
                <a:moveTo>
                  <a:pt x="11248920" y="8427365"/>
                </a:moveTo>
                <a:cubicBezTo>
                  <a:pt x="11272884" y="8422221"/>
                  <a:pt x="11289595" y="8429936"/>
                  <a:pt x="11293112" y="8450512"/>
                </a:cubicBezTo>
                <a:cubicBezTo>
                  <a:pt x="11297803" y="8477946"/>
                  <a:pt x="11269660" y="8514525"/>
                  <a:pt x="11232136" y="8532814"/>
                </a:cubicBezTo>
                <a:cubicBezTo>
                  <a:pt x="11194612" y="8551104"/>
                  <a:pt x="11161779" y="8546531"/>
                  <a:pt x="11157089" y="8519098"/>
                </a:cubicBezTo>
                <a:cubicBezTo>
                  <a:pt x="11157088" y="8491663"/>
                  <a:pt x="11185231" y="8455085"/>
                  <a:pt x="11222755" y="8436795"/>
                </a:cubicBezTo>
                <a:cubicBezTo>
                  <a:pt x="11232136" y="8432223"/>
                  <a:pt x="11240931" y="8429080"/>
                  <a:pt x="11248920" y="8427365"/>
                </a:cubicBezTo>
                <a:close/>
                <a:moveTo>
                  <a:pt x="3481206" y="10815786"/>
                </a:moveTo>
                <a:cubicBezTo>
                  <a:pt x="3491817" y="10812597"/>
                  <a:pt x="3503656" y="10810277"/>
                  <a:pt x="3516361" y="10809118"/>
                </a:cubicBezTo>
                <a:cubicBezTo>
                  <a:pt x="3567182" y="10799840"/>
                  <a:pt x="3613383" y="10813757"/>
                  <a:pt x="3618003" y="10836951"/>
                </a:cubicBezTo>
                <a:cubicBezTo>
                  <a:pt x="3618004" y="10860146"/>
                  <a:pt x="3581043" y="10911175"/>
                  <a:pt x="3530221" y="10920453"/>
                </a:cubicBezTo>
                <a:cubicBezTo>
                  <a:pt x="3479401" y="10929731"/>
                  <a:pt x="3433199" y="10887980"/>
                  <a:pt x="3428579" y="10860146"/>
                </a:cubicBezTo>
                <a:cubicBezTo>
                  <a:pt x="3428580" y="10842750"/>
                  <a:pt x="3449370" y="10825354"/>
                  <a:pt x="3481206" y="10815786"/>
                </a:cubicBezTo>
                <a:close/>
                <a:moveTo>
                  <a:pt x="19615195" y="5853162"/>
                </a:moveTo>
                <a:cubicBezTo>
                  <a:pt x="19647251" y="5853161"/>
                  <a:pt x="19674727" y="5867143"/>
                  <a:pt x="19679307" y="5890445"/>
                </a:cubicBezTo>
                <a:cubicBezTo>
                  <a:pt x="19683887" y="5909088"/>
                  <a:pt x="19660989" y="5927730"/>
                  <a:pt x="19628933" y="5932390"/>
                </a:cubicBezTo>
                <a:cubicBezTo>
                  <a:pt x="19601456" y="5937051"/>
                  <a:pt x="19573978" y="5923069"/>
                  <a:pt x="19569400" y="5899767"/>
                </a:cubicBezTo>
                <a:cubicBezTo>
                  <a:pt x="19564819" y="5876465"/>
                  <a:pt x="19587717" y="5857822"/>
                  <a:pt x="19615195" y="5853162"/>
                </a:cubicBezTo>
                <a:close/>
                <a:moveTo>
                  <a:pt x="4217998" y="10588767"/>
                </a:moveTo>
                <a:cubicBezTo>
                  <a:pt x="4216833" y="10588767"/>
                  <a:pt x="4218289" y="10588767"/>
                  <a:pt x="4221784" y="10588767"/>
                </a:cubicBezTo>
                <a:lnTo>
                  <a:pt x="4221998" y="10588767"/>
                </a:lnTo>
                <a:close/>
                <a:moveTo>
                  <a:pt x="15191649" y="7213513"/>
                </a:moveTo>
                <a:cubicBezTo>
                  <a:pt x="15228662" y="7208897"/>
                  <a:pt x="15265673" y="7222746"/>
                  <a:pt x="15270300" y="7241211"/>
                </a:cubicBezTo>
                <a:cubicBezTo>
                  <a:pt x="15270300" y="7259676"/>
                  <a:pt x="15242541" y="7278141"/>
                  <a:pt x="15205528" y="7282758"/>
                </a:cubicBezTo>
                <a:cubicBezTo>
                  <a:pt x="15168516" y="7287374"/>
                  <a:pt x="15131505" y="7273525"/>
                  <a:pt x="15131504" y="7255060"/>
                </a:cubicBezTo>
                <a:cubicBezTo>
                  <a:pt x="15126878" y="7236595"/>
                  <a:pt x="15154638" y="7218129"/>
                  <a:pt x="15191649" y="7213513"/>
                </a:cubicBezTo>
                <a:close/>
                <a:moveTo>
                  <a:pt x="8252484" y="9347362"/>
                </a:moveTo>
                <a:cubicBezTo>
                  <a:pt x="8285457" y="9337890"/>
                  <a:pt x="8313722" y="9333155"/>
                  <a:pt x="8313722" y="9342626"/>
                </a:cubicBezTo>
                <a:cubicBezTo>
                  <a:pt x="8318432" y="9356833"/>
                  <a:pt x="8290169" y="9371040"/>
                  <a:pt x="8257194" y="9380512"/>
                </a:cubicBezTo>
                <a:cubicBezTo>
                  <a:pt x="8224220" y="9389983"/>
                  <a:pt x="8195957" y="9389983"/>
                  <a:pt x="8191246" y="9380512"/>
                </a:cubicBezTo>
                <a:cubicBezTo>
                  <a:pt x="8191246" y="9371040"/>
                  <a:pt x="8219510" y="9356833"/>
                  <a:pt x="8252484" y="9347362"/>
                </a:cubicBezTo>
                <a:close/>
                <a:moveTo>
                  <a:pt x="9939444" y="8828256"/>
                </a:moveTo>
                <a:cubicBezTo>
                  <a:pt x="9963283" y="8819775"/>
                  <a:pt x="9979904" y="8819776"/>
                  <a:pt x="9983404" y="8830213"/>
                </a:cubicBezTo>
                <a:cubicBezTo>
                  <a:pt x="9988070" y="8848769"/>
                  <a:pt x="9964742" y="8876603"/>
                  <a:pt x="9927416" y="8895158"/>
                </a:cubicBezTo>
                <a:cubicBezTo>
                  <a:pt x="9894756" y="8913714"/>
                  <a:pt x="9862098" y="8913714"/>
                  <a:pt x="9857431" y="8899798"/>
                </a:cubicBezTo>
                <a:cubicBezTo>
                  <a:pt x="9852766" y="8885881"/>
                  <a:pt x="9880759" y="8858047"/>
                  <a:pt x="9913420" y="8839491"/>
                </a:cubicBezTo>
                <a:cubicBezTo>
                  <a:pt x="9922751" y="8834852"/>
                  <a:pt x="9931498" y="8831083"/>
                  <a:pt x="9939444" y="8828256"/>
                </a:cubicBezTo>
                <a:close/>
                <a:moveTo>
                  <a:pt x="20712891" y="5511425"/>
                </a:moveTo>
                <a:cubicBezTo>
                  <a:pt x="20717602" y="5516063"/>
                  <a:pt x="20694049" y="5576369"/>
                  <a:pt x="20661074" y="5645955"/>
                </a:cubicBezTo>
                <a:cubicBezTo>
                  <a:pt x="20632811" y="5715539"/>
                  <a:pt x="20599837" y="5766567"/>
                  <a:pt x="20595127" y="5757289"/>
                </a:cubicBezTo>
                <a:cubicBezTo>
                  <a:pt x="20590416" y="5752650"/>
                  <a:pt x="20613969" y="5683066"/>
                  <a:pt x="20646943" y="5613481"/>
                </a:cubicBezTo>
                <a:cubicBezTo>
                  <a:pt x="20675207" y="5553175"/>
                  <a:pt x="20708180" y="5506786"/>
                  <a:pt x="20712891" y="5511425"/>
                </a:cubicBezTo>
                <a:close/>
                <a:moveTo>
                  <a:pt x="18736139" y="6117510"/>
                </a:moveTo>
                <a:cubicBezTo>
                  <a:pt x="18768925" y="6112943"/>
                  <a:pt x="18792343" y="6122076"/>
                  <a:pt x="18797027" y="6140343"/>
                </a:cubicBezTo>
                <a:cubicBezTo>
                  <a:pt x="18801711" y="6158608"/>
                  <a:pt x="18778292" y="6172308"/>
                  <a:pt x="18750191" y="6181441"/>
                </a:cubicBezTo>
                <a:cubicBezTo>
                  <a:pt x="18717405" y="6186007"/>
                  <a:pt x="18684620" y="6172307"/>
                  <a:pt x="18684621" y="6154042"/>
                </a:cubicBezTo>
                <a:cubicBezTo>
                  <a:pt x="18679936" y="6140343"/>
                  <a:pt x="18703354" y="6122077"/>
                  <a:pt x="18736139" y="6117510"/>
                </a:cubicBezTo>
                <a:close/>
                <a:moveTo>
                  <a:pt x="17843464" y="6390001"/>
                </a:moveTo>
                <a:cubicBezTo>
                  <a:pt x="17871727" y="6380843"/>
                  <a:pt x="17904701" y="6390001"/>
                  <a:pt x="17909411" y="6399160"/>
                </a:cubicBezTo>
                <a:cubicBezTo>
                  <a:pt x="17914122" y="6412899"/>
                  <a:pt x="17885858" y="6426638"/>
                  <a:pt x="17852886" y="6435796"/>
                </a:cubicBezTo>
                <a:cubicBezTo>
                  <a:pt x="17819911" y="6440376"/>
                  <a:pt x="17791648" y="6435796"/>
                  <a:pt x="17791648" y="6422057"/>
                </a:cubicBezTo>
                <a:cubicBezTo>
                  <a:pt x="17786937" y="6408319"/>
                  <a:pt x="17810489" y="6394581"/>
                  <a:pt x="17843464" y="6390001"/>
                </a:cubicBezTo>
                <a:close/>
                <a:moveTo>
                  <a:pt x="16733625" y="6731129"/>
                </a:moveTo>
                <a:cubicBezTo>
                  <a:pt x="16743914" y="6725716"/>
                  <a:pt x="16758775" y="6720904"/>
                  <a:pt x="16774777" y="6718499"/>
                </a:cubicBezTo>
                <a:cubicBezTo>
                  <a:pt x="16811356" y="6713689"/>
                  <a:pt x="16838789" y="6713688"/>
                  <a:pt x="16843363" y="6723310"/>
                </a:cubicBezTo>
                <a:cubicBezTo>
                  <a:pt x="16847934" y="6732932"/>
                  <a:pt x="16825073" y="6747364"/>
                  <a:pt x="16793067" y="6752174"/>
                </a:cubicBezTo>
                <a:cubicBezTo>
                  <a:pt x="16756488" y="6756985"/>
                  <a:pt x="16729053" y="6756986"/>
                  <a:pt x="16719908" y="6747365"/>
                </a:cubicBezTo>
                <a:cubicBezTo>
                  <a:pt x="16717624" y="6742554"/>
                  <a:pt x="16723337" y="6736540"/>
                  <a:pt x="16733625" y="6731129"/>
                </a:cubicBezTo>
                <a:close/>
                <a:moveTo>
                  <a:pt x="9163923" y="9056462"/>
                </a:moveTo>
                <a:cubicBezTo>
                  <a:pt x="9196196" y="9042763"/>
                  <a:pt x="9228467" y="9038196"/>
                  <a:pt x="9228467" y="9047329"/>
                </a:cubicBezTo>
                <a:cubicBezTo>
                  <a:pt x="9233078" y="9061029"/>
                  <a:pt x="9205416" y="9083861"/>
                  <a:pt x="9173144" y="9097561"/>
                </a:cubicBezTo>
                <a:cubicBezTo>
                  <a:pt x="9140872" y="9111260"/>
                  <a:pt x="9113209" y="9111260"/>
                  <a:pt x="9113209" y="9102127"/>
                </a:cubicBezTo>
                <a:cubicBezTo>
                  <a:pt x="9108599" y="9088427"/>
                  <a:pt x="9136261" y="9070162"/>
                  <a:pt x="9163923" y="9056462"/>
                </a:cubicBezTo>
                <a:close/>
                <a:moveTo>
                  <a:pt x="8651827" y="9213894"/>
                </a:moveTo>
                <a:cubicBezTo>
                  <a:pt x="8663353" y="9212154"/>
                  <a:pt x="8671420" y="9213314"/>
                  <a:pt x="8673726" y="9217953"/>
                </a:cubicBezTo>
                <a:cubicBezTo>
                  <a:pt x="8678336" y="9227231"/>
                  <a:pt x="8655284" y="9245786"/>
                  <a:pt x="8623012" y="9259704"/>
                </a:cubicBezTo>
                <a:cubicBezTo>
                  <a:pt x="8590740" y="9268981"/>
                  <a:pt x="8558467" y="9273620"/>
                  <a:pt x="8553857" y="9264342"/>
                </a:cubicBezTo>
                <a:cubicBezTo>
                  <a:pt x="8553857" y="9255065"/>
                  <a:pt x="8576909" y="9236509"/>
                  <a:pt x="8609181" y="9227231"/>
                </a:cubicBezTo>
                <a:cubicBezTo>
                  <a:pt x="8625317" y="9220273"/>
                  <a:pt x="8640301" y="9215633"/>
                  <a:pt x="8651827" y="9213894"/>
                </a:cubicBezTo>
                <a:close/>
                <a:moveTo>
                  <a:pt x="14630321" y="7374450"/>
                </a:moveTo>
                <a:cubicBezTo>
                  <a:pt x="14638170" y="7371261"/>
                  <a:pt x="14646891" y="7368942"/>
                  <a:pt x="14656193" y="7367782"/>
                </a:cubicBezTo>
                <a:cubicBezTo>
                  <a:pt x="14698053" y="7363143"/>
                  <a:pt x="14735261" y="7381699"/>
                  <a:pt x="14735262" y="7404893"/>
                </a:cubicBezTo>
                <a:cubicBezTo>
                  <a:pt x="14739913" y="7428088"/>
                  <a:pt x="14707355" y="7451283"/>
                  <a:pt x="14670146" y="7455922"/>
                </a:cubicBezTo>
                <a:cubicBezTo>
                  <a:pt x="14632938" y="7460561"/>
                  <a:pt x="14595730" y="7442005"/>
                  <a:pt x="14591078" y="7418810"/>
                </a:cubicBezTo>
                <a:cubicBezTo>
                  <a:pt x="14591079" y="7401414"/>
                  <a:pt x="14606776" y="7384018"/>
                  <a:pt x="14630321" y="7374450"/>
                </a:cubicBezTo>
                <a:close/>
                <a:moveTo>
                  <a:pt x="4102572" y="10610998"/>
                </a:moveTo>
                <a:cubicBezTo>
                  <a:pt x="4106006" y="10609888"/>
                  <a:pt x="4111444" y="10608852"/>
                  <a:pt x="4118313" y="10607964"/>
                </a:cubicBezTo>
                <a:cubicBezTo>
                  <a:pt x="4132052" y="10606188"/>
                  <a:pt x="4151516" y="10605004"/>
                  <a:pt x="4172122" y="10605004"/>
                </a:cubicBezTo>
                <a:cubicBezTo>
                  <a:pt x="4222498" y="10605004"/>
                  <a:pt x="4263712" y="10609739"/>
                  <a:pt x="4268293" y="10614475"/>
                </a:cubicBezTo>
                <a:cubicBezTo>
                  <a:pt x="4272871" y="10619211"/>
                  <a:pt x="4240815" y="10623947"/>
                  <a:pt x="4190441" y="10623947"/>
                </a:cubicBezTo>
                <a:cubicBezTo>
                  <a:pt x="4144646" y="10623947"/>
                  <a:pt x="4103430" y="10619211"/>
                  <a:pt x="4098850" y="10614475"/>
                </a:cubicBezTo>
                <a:cubicBezTo>
                  <a:pt x="4097706" y="10613291"/>
                  <a:pt x="4099138" y="10612107"/>
                  <a:pt x="4102572" y="10610998"/>
                </a:cubicBezTo>
                <a:close/>
                <a:moveTo>
                  <a:pt x="1736315" y="11337780"/>
                </a:moveTo>
                <a:cubicBezTo>
                  <a:pt x="1742246" y="11336835"/>
                  <a:pt x="1746585" y="11337999"/>
                  <a:pt x="1748899" y="11341491"/>
                </a:cubicBezTo>
                <a:cubicBezTo>
                  <a:pt x="1753529" y="11355461"/>
                  <a:pt x="1721126" y="11406688"/>
                  <a:pt x="1674838" y="11453258"/>
                </a:cubicBezTo>
                <a:cubicBezTo>
                  <a:pt x="1628550" y="11499828"/>
                  <a:pt x="1586891" y="11527768"/>
                  <a:pt x="1582262" y="11509141"/>
                </a:cubicBezTo>
                <a:cubicBezTo>
                  <a:pt x="1577634" y="11490513"/>
                  <a:pt x="1610035" y="11443945"/>
                  <a:pt x="1651694" y="11397375"/>
                </a:cubicBezTo>
                <a:cubicBezTo>
                  <a:pt x="1686411" y="11362447"/>
                  <a:pt x="1718523" y="11340619"/>
                  <a:pt x="1736315" y="11337780"/>
                </a:cubicBezTo>
                <a:close/>
                <a:moveTo>
                  <a:pt x="7886663" y="9445006"/>
                </a:moveTo>
                <a:cubicBezTo>
                  <a:pt x="7918934" y="9435986"/>
                  <a:pt x="7946597" y="9435986"/>
                  <a:pt x="7951208" y="9449516"/>
                </a:cubicBezTo>
                <a:cubicBezTo>
                  <a:pt x="7955818" y="9458536"/>
                  <a:pt x="7932766" y="9472067"/>
                  <a:pt x="7900494" y="9481087"/>
                </a:cubicBezTo>
                <a:cubicBezTo>
                  <a:pt x="7868222" y="9490107"/>
                  <a:pt x="7835949" y="9485597"/>
                  <a:pt x="7835949" y="9476577"/>
                </a:cubicBezTo>
                <a:cubicBezTo>
                  <a:pt x="7831339" y="9467557"/>
                  <a:pt x="7854391" y="9454026"/>
                  <a:pt x="7886663" y="9445006"/>
                </a:cubicBezTo>
                <a:close/>
                <a:moveTo>
                  <a:pt x="7320474" y="9619010"/>
                </a:moveTo>
                <a:cubicBezTo>
                  <a:pt x="7330333" y="9613026"/>
                  <a:pt x="7345409" y="9608238"/>
                  <a:pt x="7363965" y="9605844"/>
                </a:cubicBezTo>
                <a:cubicBezTo>
                  <a:pt x="7396437" y="9601056"/>
                  <a:pt x="7424271" y="9605844"/>
                  <a:pt x="7428910" y="9620207"/>
                </a:cubicBezTo>
                <a:cubicBezTo>
                  <a:pt x="7433549" y="9634570"/>
                  <a:pt x="7410354" y="9648933"/>
                  <a:pt x="7377881" y="9653721"/>
                </a:cubicBezTo>
                <a:cubicBezTo>
                  <a:pt x="7345409" y="9663296"/>
                  <a:pt x="7317575" y="9653721"/>
                  <a:pt x="7308297" y="9639358"/>
                </a:cubicBezTo>
                <a:cubicBezTo>
                  <a:pt x="7305978" y="9632177"/>
                  <a:pt x="7310617" y="9624995"/>
                  <a:pt x="7320474" y="9619010"/>
                </a:cubicBezTo>
                <a:close/>
                <a:moveTo>
                  <a:pt x="4162985" y="10588767"/>
                </a:moveTo>
                <a:lnTo>
                  <a:pt x="4199806" y="10588767"/>
                </a:lnTo>
                <a:cubicBezTo>
                  <a:pt x="4195206" y="10588767"/>
                  <a:pt x="4188305" y="10588767"/>
                  <a:pt x="4179106" y="10588767"/>
                </a:cubicBezTo>
                <a:close/>
                <a:moveTo>
                  <a:pt x="4191689" y="10577943"/>
                </a:moveTo>
                <a:cubicBezTo>
                  <a:pt x="4191689" y="10577943"/>
                  <a:pt x="4224003" y="10577943"/>
                  <a:pt x="4265550" y="10572531"/>
                </a:cubicBezTo>
                <a:cubicBezTo>
                  <a:pt x="4307095" y="10572531"/>
                  <a:pt x="4339408" y="10577943"/>
                  <a:pt x="4344024" y="10577943"/>
                </a:cubicBezTo>
                <a:cubicBezTo>
                  <a:pt x="4348641" y="10577943"/>
                  <a:pt x="4311711" y="10583355"/>
                  <a:pt x="4270166" y="10583355"/>
                </a:cubicBezTo>
                <a:cubicBezTo>
                  <a:pt x="4233235" y="10583355"/>
                  <a:pt x="4196305" y="10583355"/>
                  <a:pt x="4191689" y="10577943"/>
                </a:cubicBezTo>
                <a:close/>
                <a:moveTo>
                  <a:pt x="20420892" y="5585979"/>
                </a:moveTo>
                <a:cubicBezTo>
                  <a:pt x="20424941" y="5583887"/>
                  <a:pt x="20427783" y="5583311"/>
                  <a:pt x="20428919" y="5584465"/>
                </a:cubicBezTo>
                <a:cubicBezTo>
                  <a:pt x="20433465" y="5593698"/>
                  <a:pt x="20415280" y="5635243"/>
                  <a:pt x="20388003" y="5676789"/>
                </a:cubicBezTo>
                <a:cubicBezTo>
                  <a:pt x="20356180" y="5718335"/>
                  <a:pt x="20333449" y="5736800"/>
                  <a:pt x="20328903" y="5727568"/>
                </a:cubicBezTo>
                <a:cubicBezTo>
                  <a:pt x="20319810" y="5718336"/>
                  <a:pt x="20337994" y="5681407"/>
                  <a:pt x="20365272" y="5639860"/>
                </a:cubicBezTo>
                <a:cubicBezTo>
                  <a:pt x="20385730" y="5612163"/>
                  <a:pt x="20408745" y="5592254"/>
                  <a:pt x="20420892" y="5585979"/>
                </a:cubicBezTo>
                <a:close/>
                <a:moveTo>
                  <a:pt x="13041436" y="7852640"/>
                </a:moveTo>
                <a:cubicBezTo>
                  <a:pt x="13083296" y="7833998"/>
                  <a:pt x="13120504" y="7852640"/>
                  <a:pt x="13125155" y="7889923"/>
                </a:cubicBezTo>
                <a:cubicBezTo>
                  <a:pt x="13129806" y="7927207"/>
                  <a:pt x="13101900" y="7969150"/>
                  <a:pt x="13064692" y="7983132"/>
                </a:cubicBezTo>
                <a:cubicBezTo>
                  <a:pt x="13027483" y="8001774"/>
                  <a:pt x="12985623" y="7978471"/>
                  <a:pt x="12980972" y="7941188"/>
                </a:cubicBezTo>
                <a:cubicBezTo>
                  <a:pt x="12980972" y="7908565"/>
                  <a:pt x="13004228" y="7866621"/>
                  <a:pt x="13041436" y="7852640"/>
                </a:cubicBezTo>
                <a:close/>
                <a:moveTo>
                  <a:pt x="16025010" y="6934302"/>
                </a:moveTo>
                <a:cubicBezTo>
                  <a:pt x="16036676" y="6928821"/>
                  <a:pt x="16053005" y="6923950"/>
                  <a:pt x="16071666" y="6921515"/>
                </a:cubicBezTo>
                <a:cubicBezTo>
                  <a:pt x="16108993" y="6916645"/>
                  <a:pt x="16136985" y="6921515"/>
                  <a:pt x="16141651" y="6936128"/>
                </a:cubicBezTo>
                <a:cubicBezTo>
                  <a:pt x="16141651" y="6945870"/>
                  <a:pt x="16113657" y="6960482"/>
                  <a:pt x="16080999" y="6960482"/>
                </a:cubicBezTo>
                <a:cubicBezTo>
                  <a:pt x="16043674" y="6965353"/>
                  <a:pt x="16011015" y="6960482"/>
                  <a:pt x="16006348" y="6950741"/>
                </a:cubicBezTo>
                <a:cubicBezTo>
                  <a:pt x="16006349" y="6945870"/>
                  <a:pt x="16013346" y="6939782"/>
                  <a:pt x="16025010" y="6934302"/>
                </a:cubicBezTo>
                <a:close/>
                <a:moveTo>
                  <a:pt x="13766962" y="7626646"/>
                </a:moveTo>
                <a:cubicBezTo>
                  <a:pt x="13803697" y="7617512"/>
                  <a:pt x="13835842" y="7635779"/>
                  <a:pt x="13845027" y="7667744"/>
                </a:cubicBezTo>
                <a:cubicBezTo>
                  <a:pt x="13849618" y="7704276"/>
                  <a:pt x="13822066" y="7745374"/>
                  <a:pt x="13780737" y="7754507"/>
                </a:cubicBezTo>
                <a:cubicBezTo>
                  <a:pt x="13744001" y="7763640"/>
                  <a:pt x="13707264" y="7740807"/>
                  <a:pt x="13702672" y="7708842"/>
                </a:cubicBezTo>
                <a:cubicBezTo>
                  <a:pt x="13698081" y="7672310"/>
                  <a:pt x="13725633" y="7635778"/>
                  <a:pt x="13766962" y="7626646"/>
                </a:cubicBezTo>
                <a:close/>
                <a:moveTo>
                  <a:pt x="20961890" y="5412759"/>
                </a:moveTo>
                <a:cubicBezTo>
                  <a:pt x="20966105" y="5409432"/>
                  <a:pt x="20968962" y="5409723"/>
                  <a:pt x="20970106" y="5414349"/>
                </a:cubicBezTo>
                <a:cubicBezTo>
                  <a:pt x="20974678" y="5428233"/>
                  <a:pt x="20951817" y="5497649"/>
                  <a:pt x="20919810" y="5571693"/>
                </a:cubicBezTo>
                <a:cubicBezTo>
                  <a:pt x="20883231" y="5654993"/>
                  <a:pt x="20851224" y="5715153"/>
                  <a:pt x="20846652" y="5696642"/>
                </a:cubicBezTo>
                <a:cubicBezTo>
                  <a:pt x="20842080" y="5682759"/>
                  <a:pt x="20864942" y="5599459"/>
                  <a:pt x="20896948" y="5520787"/>
                </a:cubicBezTo>
                <a:cubicBezTo>
                  <a:pt x="20924383" y="5465255"/>
                  <a:pt x="20949244" y="5422737"/>
                  <a:pt x="20961890" y="5412759"/>
                </a:cubicBezTo>
                <a:close/>
                <a:moveTo>
                  <a:pt x="5214613" y="10249263"/>
                </a:moveTo>
                <a:cubicBezTo>
                  <a:pt x="5225538" y="10242984"/>
                  <a:pt x="5241640" y="10238417"/>
                  <a:pt x="5260041" y="10236134"/>
                </a:cubicBezTo>
                <a:cubicBezTo>
                  <a:pt x="5296844" y="10231568"/>
                  <a:pt x="5329046" y="10245267"/>
                  <a:pt x="5333646" y="10263533"/>
                </a:cubicBezTo>
                <a:cubicBezTo>
                  <a:pt x="5333646" y="10281799"/>
                  <a:pt x="5306044" y="10300065"/>
                  <a:pt x="5273842" y="10300065"/>
                </a:cubicBezTo>
                <a:cubicBezTo>
                  <a:pt x="5232439" y="10304631"/>
                  <a:pt x="5200237" y="10290932"/>
                  <a:pt x="5200237" y="10272666"/>
                </a:cubicBezTo>
                <a:cubicBezTo>
                  <a:pt x="5197937" y="10263533"/>
                  <a:pt x="5203687" y="10255542"/>
                  <a:pt x="5214613" y="10249263"/>
                </a:cubicBezTo>
                <a:close/>
                <a:moveTo>
                  <a:pt x="13402103" y="7728780"/>
                </a:moveTo>
                <a:cubicBezTo>
                  <a:pt x="13443201" y="7714931"/>
                  <a:pt x="13479733" y="7733396"/>
                  <a:pt x="13484300" y="7770326"/>
                </a:cubicBezTo>
                <a:cubicBezTo>
                  <a:pt x="13484300" y="7807256"/>
                  <a:pt x="13461467" y="7844186"/>
                  <a:pt x="13424935" y="7858034"/>
                </a:cubicBezTo>
                <a:cubicBezTo>
                  <a:pt x="13383837" y="7871883"/>
                  <a:pt x="13347305" y="7848802"/>
                  <a:pt x="13342740" y="7811872"/>
                </a:cubicBezTo>
                <a:cubicBezTo>
                  <a:pt x="13338172" y="7779559"/>
                  <a:pt x="13365572" y="7742629"/>
                  <a:pt x="13402103" y="7728780"/>
                </a:cubicBezTo>
                <a:close/>
                <a:moveTo>
                  <a:pt x="2463771" y="11091708"/>
                </a:moveTo>
                <a:cubicBezTo>
                  <a:pt x="2498563" y="11082141"/>
                  <a:pt x="2525528" y="11088229"/>
                  <a:pt x="2529005" y="11133459"/>
                </a:cubicBezTo>
                <a:cubicBezTo>
                  <a:pt x="2538283" y="11193765"/>
                  <a:pt x="2505811" y="11309739"/>
                  <a:pt x="2454782" y="11337573"/>
                </a:cubicBezTo>
                <a:cubicBezTo>
                  <a:pt x="2403754" y="11365407"/>
                  <a:pt x="2357364" y="11300462"/>
                  <a:pt x="2348086" y="11230877"/>
                </a:cubicBezTo>
                <a:cubicBezTo>
                  <a:pt x="2343448" y="11161292"/>
                  <a:pt x="2380559" y="11128819"/>
                  <a:pt x="2426949" y="11105624"/>
                </a:cubicBezTo>
                <a:cubicBezTo>
                  <a:pt x="2439706" y="11099827"/>
                  <a:pt x="2452173" y="11094897"/>
                  <a:pt x="2463771" y="11091708"/>
                </a:cubicBezTo>
                <a:close/>
                <a:moveTo>
                  <a:pt x="10513650" y="8614754"/>
                </a:moveTo>
                <a:cubicBezTo>
                  <a:pt x="10526481" y="8614166"/>
                  <a:pt x="10535812" y="8617695"/>
                  <a:pt x="10538144" y="8624755"/>
                </a:cubicBezTo>
                <a:cubicBezTo>
                  <a:pt x="10542810" y="8643580"/>
                  <a:pt x="10519483" y="8676523"/>
                  <a:pt x="10482157" y="8695348"/>
                </a:cubicBezTo>
                <a:cubicBezTo>
                  <a:pt x="10449498" y="8718878"/>
                  <a:pt x="10416838" y="8718879"/>
                  <a:pt x="10412174" y="8700054"/>
                </a:cubicBezTo>
                <a:cubicBezTo>
                  <a:pt x="10407507" y="8681229"/>
                  <a:pt x="10430835" y="8648285"/>
                  <a:pt x="10468161" y="8629461"/>
                </a:cubicBezTo>
                <a:cubicBezTo>
                  <a:pt x="10484491" y="8620049"/>
                  <a:pt x="10500819" y="8615343"/>
                  <a:pt x="10513650" y="8614754"/>
                </a:cubicBezTo>
                <a:close/>
                <a:moveTo>
                  <a:pt x="3644833" y="10727302"/>
                </a:moveTo>
                <a:cubicBezTo>
                  <a:pt x="3655806" y="10724590"/>
                  <a:pt x="3667934" y="10722538"/>
                  <a:pt x="3680639" y="10721365"/>
                </a:cubicBezTo>
                <a:cubicBezTo>
                  <a:pt x="3731461" y="10721365"/>
                  <a:pt x="3773041" y="10730747"/>
                  <a:pt x="3773042" y="10749509"/>
                </a:cubicBezTo>
                <a:cubicBezTo>
                  <a:pt x="3777661" y="10763580"/>
                  <a:pt x="3740700" y="10782342"/>
                  <a:pt x="3694499" y="10787033"/>
                </a:cubicBezTo>
                <a:cubicBezTo>
                  <a:pt x="3643678" y="10791723"/>
                  <a:pt x="3597477" y="10782342"/>
                  <a:pt x="3592857" y="10763580"/>
                </a:cubicBezTo>
                <a:cubicBezTo>
                  <a:pt x="3590548" y="10754199"/>
                  <a:pt x="3599787" y="10744818"/>
                  <a:pt x="3615958" y="10737196"/>
                </a:cubicBezTo>
                <a:cubicBezTo>
                  <a:pt x="3624043" y="10733385"/>
                  <a:pt x="3633860" y="10730014"/>
                  <a:pt x="3644833" y="10727302"/>
                </a:cubicBezTo>
                <a:close/>
                <a:moveTo>
                  <a:pt x="9012704" y="9075886"/>
                </a:moveTo>
                <a:cubicBezTo>
                  <a:pt x="9023827" y="9074146"/>
                  <a:pt x="9030854" y="9075306"/>
                  <a:pt x="9030854" y="9079945"/>
                </a:cubicBezTo>
                <a:cubicBezTo>
                  <a:pt x="9035537" y="9089223"/>
                  <a:pt x="9007435" y="9107778"/>
                  <a:pt x="8974649" y="9117056"/>
                </a:cubicBezTo>
                <a:cubicBezTo>
                  <a:pt x="8941864" y="9130973"/>
                  <a:pt x="8913762" y="9135612"/>
                  <a:pt x="8913762" y="9126334"/>
                </a:cubicBezTo>
                <a:cubicBezTo>
                  <a:pt x="8913762" y="9117056"/>
                  <a:pt x="8937180" y="9098500"/>
                  <a:pt x="8969966" y="9089223"/>
                </a:cubicBezTo>
                <a:cubicBezTo>
                  <a:pt x="8986358" y="9082264"/>
                  <a:pt x="9001580" y="9077626"/>
                  <a:pt x="9012704" y="9075886"/>
                </a:cubicBezTo>
                <a:close/>
                <a:moveTo>
                  <a:pt x="9764073" y="8844410"/>
                </a:moveTo>
                <a:cubicBezTo>
                  <a:pt x="9776903" y="8842647"/>
                  <a:pt x="9786234" y="8844997"/>
                  <a:pt x="9788567" y="8852047"/>
                </a:cubicBezTo>
                <a:cubicBezTo>
                  <a:pt x="9793233" y="8861448"/>
                  <a:pt x="9765238" y="8889648"/>
                  <a:pt x="9727913" y="8908448"/>
                </a:cubicBezTo>
                <a:cubicBezTo>
                  <a:pt x="9695255" y="8922548"/>
                  <a:pt x="9667261" y="8927248"/>
                  <a:pt x="9662595" y="8913148"/>
                </a:cubicBezTo>
                <a:cubicBezTo>
                  <a:pt x="9657929" y="8903748"/>
                  <a:pt x="9685923" y="8880248"/>
                  <a:pt x="9718583" y="8861447"/>
                </a:cubicBezTo>
                <a:cubicBezTo>
                  <a:pt x="9734913" y="8852047"/>
                  <a:pt x="9751241" y="8846172"/>
                  <a:pt x="9764073" y="8844410"/>
                </a:cubicBezTo>
                <a:close/>
                <a:moveTo>
                  <a:pt x="3935029" y="10636968"/>
                </a:moveTo>
                <a:cubicBezTo>
                  <a:pt x="3938604" y="10635277"/>
                  <a:pt x="3944293" y="10633867"/>
                  <a:pt x="3951586" y="10632739"/>
                </a:cubicBezTo>
                <a:cubicBezTo>
                  <a:pt x="3966173" y="10630484"/>
                  <a:pt x="3987179" y="10629357"/>
                  <a:pt x="4010519" y="10629357"/>
                </a:cubicBezTo>
                <a:cubicBezTo>
                  <a:pt x="4057199" y="10629357"/>
                  <a:pt x="4103878" y="10633867"/>
                  <a:pt x="4108547" y="10638377"/>
                </a:cubicBezTo>
                <a:cubicBezTo>
                  <a:pt x="4113215" y="10647398"/>
                  <a:pt x="4075871" y="10656418"/>
                  <a:pt x="4024524" y="10656418"/>
                </a:cubicBezTo>
                <a:cubicBezTo>
                  <a:pt x="3977843" y="10656418"/>
                  <a:pt x="3935831" y="10651908"/>
                  <a:pt x="3931163" y="10642888"/>
                </a:cubicBezTo>
                <a:cubicBezTo>
                  <a:pt x="3929996" y="10640632"/>
                  <a:pt x="3931456" y="10638659"/>
                  <a:pt x="3935029" y="10636968"/>
                </a:cubicBezTo>
                <a:close/>
                <a:moveTo>
                  <a:pt x="4351512" y="10508488"/>
                </a:moveTo>
                <a:cubicBezTo>
                  <a:pt x="4364140" y="10505106"/>
                  <a:pt x="4382508" y="10501723"/>
                  <a:pt x="4403173" y="10499468"/>
                </a:cubicBezTo>
                <a:cubicBezTo>
                  <a:pt x="4439910" y="10499468"/>
                  <a:pt x="4472054" y="10503978"/>
                  <a:pt x="4476646" y="10512999"/>
                </a:cubicBezTo>
                <a:cubicBezTo>
                  <a:pt x="4481238" y="10517509"/>
                  <a:pt x="4449094" y="10526529"/>
                  <a:pt x="4407765" y="10526529"/>
                </a:cubicBezTo>
                <a:cubicBezTo>
                  <a:pt x="4371028" y="10526529"/>
                  <a:pt x="4338885" y="10526529"/>
                  <a:pt x="4334291" y="10517509"/>
                </a:cubicBezTo>
                <a:cubicBezTo>
                  <a:pt x="4331996" y="10515254"/>
                  <a:pt x="4338886" y="10511871"/>
                  <a:pt x="4351512" y="10508488"/>
                </a:cubicBezTo>
                <a:close/>
                <a:moveTo>
                  <a:pt x="4089401" y="10588767"/>
                </a:moveTo>
                <a:lnTo>
                  <a:pt x="4121816" y="10585638"/>
                </a:lnTo>
                <a:cubicBezTo>
                  <a:pt x="4151790" y="10583355"/>
                  <a:pt x="4173354" y="10583355"/>
                  <a:pt x="4176804" y="10583355"/>
                </a:cubicBezTo>
                <a:cubicBezTo>
                  <a:pt x="4179105" y="10586061"/>
                  <a:pt x="4177956" y="10587414"/>
                  <a:pt x="4174504" y="10588090"/>
                </a:cubicBezTo>
                <a:lnTo>
                  <a:pt x="4158411" y="10588767"/>
                </a:lnTo>
                <a:lnTo>
                  <a:pt x="4158405" y="10588767"/>
                </a:lnTo>
                <a:lnTo>
                  <a:pt x="4148251" y="10588767"/>
                </a:lnTo>
                <a:lnTo>
                  <a:pt x="4148241" y="10588767"/>
                </a:lnTo>
                <a:lnTo>
                  <a:pt x="4144603" y="10588767"/>
                </a:lnTo>
                <a:cubicBezTo>
                  <a:pt x="4135403" y="10588767"/>
                  <a:pt x="4126201" y="10588767"/>
                  <a:pt x="4112401" y="10588767"/>
                </a:cubicBezTo>
                <a:close/>
                <a:moveTo>
                  <a:pt x="5762205" y="10073117"/>
                </a:moveTo>
                <a:cubicBezTo>
                  <a:pt x="5769897" y="10069493"/>
                  <a:pt x="5778522" y="10066883"/>
                  <a:pt x="5787723" y="10065723"/>
                </a:cubicBezTo>
                <a:cubicBezTo>
                  <a:pt x="5819925" y="10061084"/>
                  <a:pt x="5852127" y="10079641"/>
                  <a:pt x="5856728" y="10102835"/>
                </a:cubicBezTo>
                <a:cubicBezTo>
                  <a:pt x="5861328" y="10126030"/>
                  <a:pt x="5838326" y="10149225"/>
                  <a:pt x="5801524" y="10153863"/>
                </a:cubicBezTo>
                <a:cubicBezTo>
                  <a:pt x="5764721" y="10158503"/>
                  <a:pt x="5737119" y="10144586"/>
                  <a:pt x="5727919" y="10121391"/>
                </a:cubicBezTo>
                <a:cubicBezTo>
                  <a:pt x="5724468" y="10103995"/>
                  <a:pt x="5739132" y="10083990"/>
                  <a:pt x="5762205" y="10073117"/>
                </a:cubicBezTo>
                <a:close/>
                <a:moveTo>
                  <a:pt x="16940711" y="6634674"/>
                </a:moveTo>
                <a:cubicBezTo>
                  <a:pt x="16973184" y="6629803"/>
                  <a:pt x="17001018" y="6629803"/>
                  <a:pt x="17005658" y="6639543"/>
                </a:cubicBezTo>
                <a:cubicBezTo>
                  <a:pt x="17010296" y="6649286"/>
                  <a:pt x="16987101" y="6663898"/>
                  <a:pt x="16954630" y="6668770"/>
                </a:cubicBezTo>
                <a:cubicBezTo>
                  <a:pt x="16922157" y="6678511"/>
                  <a:pt x="16889684" y="6673640"/>
                  <a:pt x="16885045" y="6663898"/>
                </a:cubicBezTo>
                <a:cubicBezTo>
                  <a:pt x="16880405" y="6659027"/>
                  <a:pt x="16903600" y="6644414"/>
                  <a:pt x="16940711" y="6634674"/>
                </a:cubicBezTo>
                <a:close/>
                <a:moveTo>
                  <a:pt x="4077621" y="10589909"/>
                </a:moveTo>
                <a:cubicBezTo>
                  <a:pt x="4082264" y="10589338"/>
                  <a:pt x="4091282" y="10589052"/>
                  <a:pt x="4103458" y="10588910"/>
                </a:cubicBezTo>
                <a:lnTo>
                  <a:pt x="4148241" y="10588767"/>
                </a:lnTo>
                <a:lnTo>
                  <a:pt x="4148247" y="10588767"/>
                </a:lnTo>
                <a:lnTo>
                  <a:pt x="4148251" y="10588767"/>
                </a:lnTo>
                <a:lnTo>
                  <a:pt x="4205842" y="10589105"/>
                </a:lnTo>
                <a:cubicBezTo>
                  <a:pt x="4221970" y="10589444"/>
                  <a:pt x="4233489" y="10590120"/>
                  <a:pt x="4235792" y="10591474"/>
                </a:cubicBezTo>
                <a:cubicBezTo>
                  <a:pt x="4240400" y="10591474"/>
                  <a:pt x="4208147" y="10591474"/>
                  <a:pt x="4162070" y="10591474"/>
                </a:cubicBezTo>
                <a:cubicBezTo>
                  <a:pt x="4120601" y="10591474"/>
                  <a:pt x="4079132" y="10591474"/>
                  <a:pt x="4074525" y="10591474"/>
                </a:cubicBezTo>
                <a:cubicBezTo>
                  <a:pt x="4073373" y="10590798"/>
                  <a:pt x="4074525" y="10590290"/>
                  <a:pt x="4077621" y="10589909"/>
                </a:cubicBezTo>
                <a:close/>
                <a:moveTo>
                  <a:pt x="16193102" y="6863088"/>
                </a:moveTo>
                <a:cubicBezTo>
                  <a:pt x="16204026" y="6859141"/>
                  <a:pt x="16220128" y="6855758"/>
                  <a:pt x="16238529" y="6853502"/>
                </a:cubicBezTo>
                <a:cubicBezTo>
                  <a:pt x="16270732" y="6848993"/>
                  <a:pt x="16302933" y="6848992"/>
                  <a:pt x="16307534" y="6858012"/>
                </a:cubicBezTo>
                <a:cubicBezTo>
                  <a:pt x="16312135" y="6867033"/>
                  <a:pt x="16284534" y="6880564"/>
                  <a:pt x="16247729" y="6885074"/>
                </a:cubicBezTo>
                <a:cubicBezTo>
                  <a:pt x="16215527" y="6889584"/>
                  <a:pt x="16183325" y="6885074"/>
                  <a:pt x="16178724" y="6876054"/>
                </a:cubicBezTo>
                <a:cubicBezTo>
                  <a:pt x="16176426" y="6871544"/>
                  <a:pt x="16182176" y="6867033"/>
                  <a:pt x="16193102" y="6863088"/>
                </a:cubicBezTo>
                <a:close/>
                <a:moveTo>
                  <a:pt x="15335713" y="7126480"/>
                </a:moveTo>
                <a:cubicBezTo>
                  <a:pt x="15344100" y="7124334"/>
                  <a:pt x="15353641" y="7122616"/>
                  <a:pt x="15364051" y="7121471"/>
                </a:cubicBezTo>
                <a:cubicBezTo>
                  <a:pt x="15401063" y="7116891"/>
                  <a:pt x="15428822" y="7126051"/>
                  <a:pt x="15433449" y="7139788"/>
                </a:cubicBezTo>
                <a:cubicBezTo>
                  <a:pt x="15438077" y="7153528"/>
                  <a:pt x="15410316" y="7171845"/>
                  <a:pt x="15373306" y="7176424"/>
                </a:cubicBezTo>
                <a:cubicBezTo>
                  <a:pt x="15336292" y="7176425"/>
                  <a:pt x="15303908" y="7167266"/>
                  <a:pt x="15299281" y="7153527"/>
                </a:cubicBezTo>
                <a:cubicBezTo>
                  <a:pt x="15295810" y="7143224"/>
                  <a:pt x="15310558" y="7132920"/>
                  <a:pt x="15335713" y="7126480"/>
                </a:cubicBezTo>
                <a:close/>
                <a:moveTo>
                  <a:pt x="4513954" y="10454029"/>
                </a:moveTo>
                <a:cubicBezTo>
                  <a:pt x="4525000" y="10450083"/>
                  <a:pt x="4541279" y="10446700"/>
                  <a:pt x="4559883" y="10444445"/>
                </a:cubicBezTo>
                <a:cubicBezTo>
                  <a:pt x="4601743" y="10439935"/>
                  <a:pt x="4638951" y="10448955"/>
                  <a:pt x="4643602" y="10457976"/>
                </a:cubicBezTo>
                <a:cubicBezTo>
                  <a:pt x="4643602" y="10471506"/>
                  <a:pt x="4615696" y="10480527"/>
                  <a:pt x="4578487" y="10480527"/>
                </a:cubicBezTo>
                <a:cubicBezTo>
                  <a:pt x="4536628" y="10480527"/>
                  <a:pt x="4504070" y="10476017"/>
                  <a:pt x="4499419" y="10466996"/>
                </a:cubicBezTo>
                <a:cubicBezTo>
                  <a:pt x="4497094" y="10462486"/>
                  <a:pt x="4502908" y="10457976"/>
                  <a:pt x="4513954" y="10454029"/>
                </a:cubicBezTo>
                <a:close/>
                <a:moveTo>
                  <a:pt x="6831962" y="9740925"/>
                </a:moveTo>
                <a:cubicBezTo>
                  <a:pt x="6869287" y="9736358"/>
                  <a:pt x="6901947" y="9750058"/>
                  <a:pt x="6906612" y="9763757"/>
                </a:cubicBezTo>
                <a:cubicBezTo>
                  <a:pt x="6911278" y="9782023"/>
                  <a:pt x="6887950" y="9800289"/>
                  <a:pt x="6855291" y="9804856"/>
                </a:cubicBezTo>
                <a:cubicBezTo>
                  <a:pt x="6817966" y="9809422"/>
                  <a:pt x="6785306" y="9795723"/>
                  <a:pt x="6780641" y="9777458"/>
                </a:cubicBezTo>
                <a:cubicBezTo>
                  <a:pt x="6775975" y="9763757"/>
                  <a:pt x="6799303" y="9745491"/>
                  <a:pt x="6831962" y="9740925"/>
                </a:cubicBezTo>
                <a:close/>
                <a:moveTo>
                  <a:pt x="17469627" y="6468790"/>
                </a:moveTo>
                <a:cubicBezTo>
                  <a:pt x="17501899" y="6459320"/>
                  <a:pt x="17534171" y="6464055"/>
                  <a:pt x="17538782" y="6473526"/>
                </a:cubicBezTo>
                <a:cubicBezTo>
                  <a:pt x="17543391" y="6487733"/>
                  <a:pt x="17520339" y="6501940"/>
                  <a:pt x="17488067" y="6506676"/>
                </a:cubicBezTo>
                <a:cubicBezTo>
                  <a:pt x="17455796" y="6516147"/>
                  <a:pt x="17428133" y="6511413"/>
                  <a:pt x="17423522" y="6501941"/>
                </a:cubicBezTo>
                <a:cubicBezTo>
                  <a:pt x="17418912" y="6492470"/>
                  <a:pt x="17437354" y="6478263"/>
                  <a:pt x="17469627" y="6468790"/>
                </a:cubicBezTo>
                <a:close/>
                <a:moveTo>
                  <a:pt x="18371848" y="6190645"/>
                </a:moveTo>
                <a:cubicBezTo>
                  <a:pt x="18399508" y="6186006"/>
                  <a:pt x="18427171" y="6195284"/>
                  <a:pt x="18431781" y="6209200"/>
                </a:cubicBezTo>
                <a:cubicBezTo>
                  <a:pt x="18436392" y="6223118"/>
                  <a:pt x="18413339" y="6241674"/>
                  <a:pt x="18385677" y="6246313"/>
                </a:cubicBezTo>
                <a:cubicBezTo>
                  <a:pt x="18358016" y="6250951"/>
                  <a:pt x="18325743" y="6246312"/>
                  <a:pt x="18321132" y="6232395"/>
                </a:cubicBezTo>
                <a:cubicBezTo>
                  <a:pt x="18311911" y="6218479"/>
                  <a:pt x="18339574" y="6199924"/>
                  <a:pt x="18371848" y="6190645"/>
                </a:cubicBezTo>
                <a:close/>
                <a:moveTo>
                  <a:pt x="3113469" y="10882182"/>
                </a:moveTo>
                <a:cubicBezTo>
                  <a:pt x="3124051" y="10878550"/>
                  <a:pt x="3135940" y="10875644"/>
                  <a:pt x="3148695" y="10873320"/>
                </a:cubicBezTo>
                <a:cubicBezTo>
                  <a:pt x="3195086" y="10859374"/>
                  <a:pt x="3241474" y="10868671"/>
                  <a:pt x="3250752" y="10896564"/>
                </a:cubicBezTo>
                <a:cubicBezTo>
                  <a:pt x="3255392" y="10919810"/>
                  <a:pt x="3222919" y="11003489"/>
                  <a:pt x="3171890" y="11017436"/>
                </a:cubicBezTo>
                <a:cubicBezTo>
                  <a:pt x="3120863" y="11040680"/>
                  <a:pt x="3074473" y="10980245"/>
                  <a:pt x="3065195" y="10938405"/>
                </a:cubicBezTo>
                <a:cubicBezTo>
                  <a:pt x="3061715" y="10910512"/>
                  <a:pt x="3081721" y="10893078"/>
                  <a:pt x="3113469" y="10882182"/>
                </a:cubicBezTo>
                <a:close/>
                <a:moveTo>
                  <a:pt x="3781426" y="10674684"/>
                </a:moveTo>
                <a:cubicBezTo>
                  <a:pt x="3796440" y="10670009"/>
                  <a:pt x="3818386" y="10666504"/>
                  <a:pt x="3843796" y="10666504"/>
                </a:cubicBezTo>
                <a:cubicBezTo>
                  <a:pt x="3894618" y="10661830"/>
                  <a:pt x="3936198" y="10671178"/>
                  <a:pt x="3940818" y="10685200"/>
                </a:cubicBezTo>
                <a:cubicBezTo>
                  <a:pt x="3945438" y="10694549"/>
                  <a:pt x="3908478" y="10708572"/>
                  <a:pt x="3862276" y="10713246"/>
                </a:cubicBezTo>
                <a:cubicBezTo>
                  <a:pt x="3811456" y="10713246"/>
                  <a:pt x="3765256" y="10703897"/>
                  <a:pt x="3760635" y="10689875"/>
                </a:cubicBezTo>
                <a:cubicBezTo>
                  <a:pt x="3758324" y="10685201"/>
                  <a:pt x="3766411" y="10679358"/>
                  <a:pt x="3781426" y="10674684"/>
                </a:cubicBezTo>
                <a:close/>
                <a:moveTo>
                  <a:pt x="4057167" y="10588767"/>
                </a:moveTo>
                <a:lnTo>
                  <a:pt x="4074180" y="10588767"/>
                </a:lnTo>
                <a:lnTo>
                  <a:pt x="4066397" y="10588767"/>
                </a:lnTo>
                <a:close/>
                <a:moveTo>
                  <a:pt x="8410135" y="9249758"/>
                </a:moveTo>
                <a:cubicBezTo>
                  <a:pt x="8443109" y="9235736"/>
                  <a:pt x="8471373" y="9235735"/>
                  <a:pt x="8476083" y="9240410"/>
                </a:cubicBezTo>
                <a:cubicBezTo>
                  <a:pt x="8480794" y="9245084"/>
                  <a:pt x="8452531" y="9263781"/>
                  <a:pt x="8419556" y="9273129"/>
                </a:cubicBezTo>
                <a:cubicBezTo>
                  <a:pt x="8391293" y="9282477"/>
                  <a:pt x="8363029" y="9287152"/>
                  <a:pt x="8358318" y="9277803"/>
                </a:cubicBezTo>
                <a:cubicBezTo>
                  <a:pt x="8353608" y="9273129"/>
                  <a:pt x="8377161" y="9259107"/>
                  <a:pt x="8410135" y="9249758"/>
                </a:cubicBezTo>
                <a:close/>
                <a:moveTo>
                  <a:pt x="4052595" y="10588767"/>
                </a:moveTo>
                <a:lnTo>
                  <a:pt x="4052597" y="10588767"/>
                </a:lnTo>
                <a:lnTo>
                  <a:pt x="4057167" y="10588767"/>
                </a:lnTo>
                <a:close/>
                <a:moveTo>
                  <a:pt x="4052577" y="10588767"/>
                </a:moveTo>
                <a:lnTo>
                  <a:pt x="4052583" y="10588767"/>
                </a:lnTo>
                <a:lnTo>
                  <a:pt x="4052581" y="10588767"/>
                </a:lnTo>
                <a:close/>
                <a:moveTo>
                  <a:pt x="4052571" y="10588767"/>
                </a:moveTo>
                <a:lnTo>
                  <a:pt x="4052572" y="10588767"/>
                </a:lnTo>
                <a:lnTo>
                  <a:pt x="4052570" y="10588768"/>
                </a:lnTo>
                <a:close/>
                <a:moveTo>
                  <a:pt x="4052567" y="10588767"/>
                </a:moveTo>
                <a:lnTo>
                  <a:pt x="4052568" y="10588767"/>
                </a:lnTo>
                <a:lnTo>
                  <a:pt x="4052568" y="10588768"/>
                </a:lnTo>
                <a:close/>
                <a:moveTo>
                  <a:pt x="4052561" y="10588767"/>
                </a:moveTo>
                <a:lnTo>
                  <a:pt x="4052566" y="10588767"/>
                </a:lnTo>
                <a:lnTo>
                  <a:pt x="4052567" y="10588767"/>
                </a:lnTo>
                <a:lnTo>
                  <a:pt x="4052566" y="10588768"/>
                </a:lnTo>
                <a:close/>
                <a:moveTo>
                  <a:pt x="4052561" y="10588767"/>
                </a:moveTo>
                <a:lnTo>
                  <a:pt x="4052561" y="10588767"/>
                </a:lnTo>
                <a:lnTo>
                  <a:pt x="4052560" y="10588767"/>
                </a:lnTo>
                <a:close/>
                <a:moveTo>
                  <a:pt x="4052561" y="10588766"/>
                </a:moveTo>
                <a:lnTo>
                  <a:pt x="4052561" y="10588767"/>
                </a:lnTo>
                <a:lnTo>
                  <a:pt x="4052559" y="10588767"/>
                </a:lnTo>
                <a:close/>
                <a:moveTo>
                  <a:pt x="4052561" y="10588766"/>
                </a:moveTo>
                <a:lnTo>
                  <a:pt x="4052563" y="10588767"/>
                </a:lnTo>
                <a:lnTo>
                  <a:pt x="4052561" y="10588767"/>
                </a:lnTo>
                <a:close/>
                <a:moveTo>
                  <a:pt x="4052557" y="10588767"/>
                </a:moveTo>
                <a:lnTo>
                  <a:pt x="4052559" y="10588767"/>
                </a:lnTo>
                <a:lnTo>
                  <a:pt x="4052560" y="10588767"/>
                </a:lnTo>
                <a:close/>
                <a:moveTo>
                  <a:pt x="4052554" y="10588767"/>
                </a:moveTo>
                <a:lnTo>
                  <a:pt x="4052559" y="10588767"/>
                </a:lnTo>
                <a:lnTo>
                  <a:pt x="4052559" y="10588767"/>
                </a:lnTo>
                <a:close/>
                <a:moveTo>
                  <a:pt x="4052553" y="10588767"/>
                </a:moveTo>
                <a:lnTo>
                  <a:pt x="4052554" y="10588767"/>
                </a:lnTo>
                <a:lnTo>
                  <a:pt x="4052557" y="10588767"/>
                </a:lnTo>
                <a:close/>
                <a:moveTo>
                  <a:pt x="4052543" y="10588767"/>
                </a:moveTo>
                <a:lnTo>
                  <a:pt x="4052544" y="10588767"/>
                </a:lnTo>
                <a:lnTo>
                  <a:pt x="4052551" y="10588767"/>
                </a:lnTo>
                <a:lnTo>
                  <a:pt x="4052553" y="10588767"/>
                </a:lnTo>
                <a:lnTo>
                  <a:pt x="4052546" y="10588767"/>
                </a:lnTo>
                <a:close/>
                <a:moveTo>
                  <a:pt x="4052538" y="10588767"/>
                </a:moveTo>
                <a:lnTo>
                  <a:pt x="4052539" y="10588767"/>
                </a:lnTo>
                <a:lnTo>
                  <a:pt x="4052541" y="10588767"/>
                </a:lnTo>
                <a:close/>
                <a:moveTo>
                  <a:pt x="4052535" y="10588767"/>
                </a:moveTo>
                <a:lnTo>
                  <a:pt x="4052537" y="10588767"/>
                </a:lnTo>
                <a:lnTo>
                  <a:pt x="4052538" y="10588767"/>
                </a:lnTo>
                <a:lnTo>
                  <a:pt x="4052536" y="10588767"/>
                </a:lnTo>
                <a:close/>
                <a:moveTo>
                  <a:pt x="4052529" y="10588767"/>
                </a:moveTo>
                <a:lnTo>
                  <a:pt x="4052534" y="10588767"/>
                </a:lnTo>
                <a:lnTo>
                  <a:pt x="4052535" y="10588767"/>
                </a:lnTo>
                <a:close/>
                <a:moveTo>
                  <a:pt x="4052521" y="10588767"/>
                </a:moveTo>
                <a:lnTo>
                  <a:pt x="4052524" y="10588767"/>
                </a:lnTo>
                <a:lnTo>
                  <a:pt x="4052529" y="10588767"/>
                </a:lnTo>
                <a:close/>
                <a:moveTo>
                  <a:pt x="4052518" y="10588767"/>
                </a:moveTo>
                <a:lnTo>
                  <a:pt x="4052527" y="10588767"/>
                </a:lnTo>
                <a:lnTo>
                  <a:pt x="4052524" y="10588767"/>
                </a:lnTo>
                <a:close/>
                <a:moveTo>
                  <a:pt x="4052514" y="10588767"/>
                </a:moveTo>
                <a:lnTo>
                  <a:pt x="4052516" y="10588767"/>
                </a:lnTo>
                <a:lnTo>
                  <a:pt x="4052521" y="10588767"/>
                </a:lnTo>
                <a:close/>
                <a:moveTo>
                  <a:pt x="4052512" y="10588767"/>
                </a:moveTo>
                <a:lnTo>
                  <a:pt x="4052518" y="10588767"/>
                </a:lnTo>
                <a:lnTo>
                  <a:pt x="4052516" y="10588767"/>
                </a:lnTo>
                <a:close/>
                <a:moveTo>
                  <a:pt x="4052500" y="10588767"/>
                </a:moveTo>
                <a:lnTo>
                  <a:pt x="4052512" y="10588767"/>
                </a:lnTo>
                <a:lnTo>
                  <a:pt x="4052506" y="10588767"/>
                </a:lnTo>
                <a:close/>
                <a:moveTo>
                  <a:pt x="4052491" y="10588767"/>
                </a:moveTo>
                <a:lnTo>
                  <a:pt x="4052500" y="10588767"/>
                </a:lnTo>
                <a:lnTo>
                  <a:pt x="4052495" y="10588767"/>
                </a:lnTo>
                <a:close/>
                <a:moveTo>
                  <a:pt x="4052491" y="10588767"/>
                </a:moveTo>
                <a:lnTo>
                  <a:pt x="4052495" y="10588767"/>
                </a:lnTo>
                <a:lnTo>
                  <a:pt x="4052506" y="10588767"/>
                </a:lnTo>
                <a:lnTo>
                  <a:pt x="4052514" y="10588767"/>
                </a:lnTo>
                <a:close/>
                <a:moveTo>
                  <a:pt x="4052480" y="10588767"/>
                </a:moveTo>
                <a:lnTo>
                  <a:pt x="4052486" y="10588767"/>
                </a:lnTo>
                <a:lnTo>
                  <a:pt x="4052491" y="10588767"/>
                </a:lnTo>
                <a:close/>
                <a:moveTo>
                  <a:pt x="4052476" y="10588767"/>
                </a:moveTo>
                <a:lnTo>
                  <a:pt x="4052491" y="10588767"/>
                </a:lnTo>
                <a:lnTo>
                  <a:pt x="4052486" y="10588767"/>
                </a:lnTo>
                <a:lnTo>
                  <a:pt x="4052478" y="10588767"/>
                </a:lnTo>
                <a:lnTo>
                  <a:pt x="4052480" y="10588767"/>
                </a:lnTo>
                <a:close/>
                <a:moveTo>
                  <a:pt x="4052474" y="10588767"/>
                </a:moveTo>
                <a:lnTo>
                  <a:pt x="4052476" y="10588767"/>
                </a:lnTo>
                <a:lnTo>
                  <a:pt x="4052475" y="10588767"/>
                </a:lnTo>
                <a:close/>
                <a:moveTo>
                  <a:pt x="4052466" y="10588767"/>
                </a:moveTo>
                <a:lnTo>
                  <a:pt x="4052472" y="10588767"/>
                </a:lnTo>
                <a:lnTo>
                  <a:pt x="4052475" y="10588767"/>
                </a:lnTo>
                <a:close/>
                <a:moveTo>
                  <a:pt x="4052458" y="10588767"/>
                </a:moveTo>
                <a:lnTo>
                  <a:pt x="4052472" y="10588767"/>
                </a:lnTo>
                <a:lnTo>
                  <a:pt x="4052458" y="10588767"/>
                </a:lnTo>
                <a:close/>
                <a:moveTo>
                  <a:pt x="4052456" y="10588767"/>
                </a:moveTo>
                <a:lnTo>
                  <a:pt x="4052458" y="10588767"/>
                </a:lnTo>
                <a:lnTo>
                  <a:pt x="4052466" y="10588767"/>
                </a:lnTo>
                <a:close/>
                <a:moveTo>
                  <a:pt x="4052453" y="10588767"/>
                </a:moveTo>
                <a:lnTo>
                  <a:pt x="4052456" y="10588767"/>
                </a:lnTo>
                <a:lnTo>
                  <a:pt x="4052456" y="10588767"/>
                </a:lnTo>
                <a:lnTo>
                  <a:pt x="4052453" y="10588767"/>
                </a:lnTo>
                <a:close/>
                <a:moveTo>
                  <a:pt x="4052454" y="10588766"/>
                </a:moveTo>
                <a:lnTo>
                  <a:pt x="4052453" y="10588767"/>
                </a:lnTo>
                <a:lnTo>
                  <a:pt x="4052452" y="10588767"/>
                </a:lnTo>
                <a:close/>
                <a:moveTo>
                  <a:pt x="4052454" y="10588766"/>
                </a:moveTo>
                <a:lnTo>
                  <a:pt x="4052458" y="10588767"/>
                </a:lnTo>
                <a:lnTo>
                  <a:pt x="4052456" y="10588767"/>
                </a:lnTo>
                <a:close/>
                <a:moveTo>
                  <a:pt x="4052447" y="10588767"/>
                </a:moveTo>
                <a:lnTo>
                  <a:pt x="4052452" y="10588767"/>
                </a:lnTo>
                <a:lnTo>
                  <a:pt x="4052452" y="10588767"/>
                </a:lnTo>
                <a:close/>
                <a:moveTo>
                  <a:pt x="4052446" y="10588767"/>
                </a:moveTo>
                <a:lnTo>
                  <a:pt x="4052447" y="10588767"/>
                </a:lnTo>
                <a:lnTo>
                  <a:pt x="4052452" y="10588767"/>
                </a:lnTo>
                <a:close/>
                <a:moveTo>
                  <a:pt x="4052445" y="10588767"/>
                </a:moveTo>
                <a:lnTo>
                  <a:pt x="4052447" y="10588767"/>
                </a:lnTo>
                <a:lnTo>
                  <a:pt x="4052447" y="10588767"/>
                </a:lnTo>
                <a:close/>
                <a:moveTo>
                  <a:pt x="4052445" y="10588767"/>
                </a:moveTo>
                <a:lnTo>
                  <a:pt x="4052445" y="10588767"/>
                </a:lnTo>
                <a:lnTo>
                  <a:pt x="4052446" y="10588767"/>
                </a:lnTo>
                <a:close/>
                <a:moveTo>
                  <a:pt x="4052438" y="10588767"/>
                </a:moveTo>
                <a:lnTo>
                  <a:pt x="4052440" y="10588767"/>
                </a:lnTo>
                <a:lnTo>
                  <a:pt x="4052442" y="10588767"/>
                </a:lnTo>
                <a:lnTo>
                  <a:pt x="4052444" y="10588767"/>
                </a:lnTo>
                <a:lnTo>
                  <a:pt x="4052445" y="10588767"/>
                </a:lnTo>
                <a:lnTo>
                  <a:pt x="4052438" y="10588767"/>
                </a:lnTo>
                <a:close/>
                <a:moveTo>
                  <a:pt x="4052436" y="10588767"/>
                </a:moveTo>
                <a:lnTo>
                  <a:pt x="4052437" y="10588767"/>
                </a:lnTo>
                <a:lnTo>
                  <a:pt x="4052438" y="10588767"/>
                </a:lnTo>
                <a:close/>
                <a:moveTo>
                  <a:pt x="4052432" y="10588767"/>
                </a:moveTo>
                <a:lnTo>
                  <a:pt x="4052434" y="10588767"/>
                </a:lnTo>
                <a:lnTo>
                  <a:pt x="4052436" y="10588767"/>
                </a:lnTo>
                <a:close/>
                <a:moveTo>
                  <a:pt x="4052423" y="10588767"/>
                </a:moveTo>
                <a:lnTo>
                  <a:pt x="4052438" y="10588767"/>
                </a:lnTo>
                <a:lnTo>
                  <a:pt x="4052437" y="10588767"/>
                </a:lnTo>
                <a:lnTo>
                  <a:pt x="4052434" y="10588767"/>
                </a:lnTo>
                <a:close/>
                <a:moveTo>
                  <a:pt x="4052387" y="10588767"/>
                </a:moveTo>
                <a:lnTo>
                  <a:pt x="4052423" y="10588767"/>
                </a:lnTo>
                <a:lnTo>
                  <a:pt x="4052404" y="10588767"/>
                </a:lnTo>
                <a:lnTo>
                  <a:pt x="4052432" y="10588767"/>
                </a:lnTo>
                <a:lnTo>
                  <a:pt x="4052402" y="10588767"/>
                </a:lnTo>
                <a:lnTo>
                  <a:pt x="4052393" y="10588767"/>
                </a:lnTo>
                <a:close/>
                <a:moveTo>
                  <a:pt x="4052373" y="10588767"/>
                </a:moveTo>
                <a:lnTo>
                  <a:pt x="4052393" y="10588767"/>
                </a:lnTo>
                <a:lnTo>
                  <a:pt x="4052400" y="10588767"/>
                </a:lnTo>
                <a:close/>
                <a:moveTo>
                  <a:pt x="4052364" y="10588767"/>
                </a:moveTo>
                <a:lnTo>
                  <a:pt x="4052368" y="10588767"/>
                </a:lnTo>
                <a:lnTo>
                  <a:pt x="4052365" y="10588767"/>
                </a:lnTo>
                <a:close/>
                <a:moveTo>
                  <a:pt x="4052339" y="10588767"/>
                </a:moveTo>
                <a:lnTo>
                  <a:pt x="4052341" y="10588767"/>
                </a:lnTo>
                <a:lnTo>
                  <a:pt x="4052361" y="10588767"/>
                </a:lnTo>
                <a:lnTo>
                  <a:pt x="4052365" y="10588767"/>
                </a:lnTo>
                <a:lnTo>
                  <a:pt x="4052373" y="10588767"/>
                </a:lnTo>
                <a:close/>
                <a:moveTo>
                  <a:pt x="4052330" y="10588767"/>
                </a:moveTo>
                <a:lnTo>
                  <a:pt x="4052335" y="10588767"/>
                </a:lnTo>
                <a:lnTo>
                  <a:pt x="4052339" y="10588767"/>
                </a:lnTo>
                <a:close/>
                <a:moveTo>
                  <a:pt x="4052325" y="10588767"/>
                </a:moveTo>
                <a:lnTo>
                  <a:pt x="4052360" y="10588766"/>
                </a:lnTo>
                <a:lnTo>
                  <a:pt x="4052341" y="10588767"/>
                </a:lnTo>
                <a:lnTo>
                  <a:pt x="4052335" y="10588767"/>
                </a:lnTo>
                <a:close/>
                <a:moveTo>
                  <a:pt x="4052322" y="10588767"/>
                </a:moveTo>
                <a:lnTo>
                  <a:pt x="4052323" y="10588767"/>
                </a:lnTo>
                <a:lnTo>
                  <a:pt x="4052330" y="10588767"/>
                </a:lnTo>
                <a:close/>
                <a:moveTo>
                  <a:pt x="4052321" y="10588767"/>
                </a:moveTo>
                <a:lnTo>
                  <a:pt x="4052325" y="10588767"/>
                </a:lnTo>
                <a:lnTo>
                  <a:pt x="4052323" y="10588767"/>
                </a:lnTo>
                <a:lnTo>
                  <a:pt x="4052322" y="10588767"/>
                </a:lnTo>
                <a:close/>
                <a:moveTo>
                  <a:pt x="4052319" y="10588767"/>
                </a:moveTo>
                <a:lnTo>
                  <a:pt x="4052322" y="10588767"/>
                </a:lnTo>
                <a:lnTo>
                  <a:pt x="4052322" y="10588767"/>
                </a:lnTo>
                <a:close/>
                <a:moveTo>
                  <a:pt x="4052313" y="10588766"/>
                </a:moveTo>
                <a:lnTo>
                  <a:pt x="4052321" y="10588767"/>
                </a:lnTo>
                <a:lnTo>
                  <a:pt x="4052314" y="10588767"/>
                </a:lnTo>
                <a:close/>
                <a:moveTo>
                  <a:pt x="4052301" y="10588766"/>
                </a:moveTo>
                <a:lnTo>
                  <a:pt x="4052313" y="10588766"/>
                </a:lnTo>
                <a:lnTo>
                  <a:pt x="4052309" y="10588766"/>
                </a:lnTo>
                <a:close/>
                <a:moveTo>
                  <a:pt x="4052296" y="10588767"/>
                </a:moveTo>
                <a:lnTo>
                  <a:pt x="4052309" y="10588766"/>
                </a:lnTo>
                <a:lnTo>
                  <a:pt x="4052314" y="10588767"/>
                </a:lnTo>
                <a:lnTo>
                  <a:pt x="4052319" y="10588767"/>
                </a:lnTo>
                <a:close/>
                <a:moveTo>
                  <a:pt x="4052293" y="10588767"/>
                </a:moveTo>
                <a:lnTo>
                  <a:pt x="4052294" y="10588767"/>
                </a:lnTo>
                <a:lnTo>
                  <a:pt x="4052296" y="10588767"/>
                </a:lnTo>
                <a:close/>
                <a:moveTo>
                  <a:pt x="4052250" y="10588767"/>
                </a:moveTo>
                <a:lnTo>
                  <a:pt x="4052301" y="10588766"/>
                </a:lnTo>
                <a:lnTo>
                  <a:pt x="4052294" y="10588767"/>
                </a:lnTo>
                <a:close/>
                <a:moveTo>
                  <a:pt x="4052248" y="10588767"/>
                </a:moveTo>
                <a:lnTo>
                  <a:pt x="4052250" y="10588767"/>
                </a:lnTo>
                <a:lnTo>
                  <a:pt x="4052249" y="10588767"/>
                </a:lnTo>
                <a:close/>
                <a:moveTo>
                  <a:pt x="4052247" y="10588767"/>
                </a:moveTo>
                <a:lnTo>
                  <a:pt x="4052249" y="10588767"/>
                </a:lnTo>
                <a:lnTo>
                  <a:pt x="4052293" y="10588767"/>
                </a:lnTo>
                <a:close/>
                <a:moveTo>
                  <a:pt x="4052198" y="10588767"/>
                </a:moveTo>
                <a:lnTo>
                  <a:pt x="4052219" y="10588767"/>
                </a:lnTo>
                <a:lnTo>
                  <a:pt x="4052206" y="10588767"/>
                </a:lnTo>
                <a:close/>
                <a:moveTo>
                  <a:pt x="4052190" y="10588767"/>
                </a:moveTo>
                <a:lnTo>
                  <a:pt x="4052206" y="10588767"/>
                </a:lnTo>
                <a:lnTo>
                  <a:pt x="4052246" y="10588767"/>
                </a:lnTo>
                <a:lnTo>
                  <a:pt x="4052248" y="10588767"/>
                </a:lnTo>
                <a:lnTo>
                  <a:pt x="4052247" y="10588767"/>
                </a:lnTo>
                <a:close/>
                <a:moveTo>
                  <a:pt x="4052170" y="10588767"/>
                </a:moveTo>
                <a:lnTo>
                  <a:pt x="4052198" y="10588767"/>
                </a:lnTo>
                <a:lnTo>
                  <a:pt x="4052182" y="10588767"/>
                </a:lnTo>
                <a:close/>
                <a:moveTo>
                  <a:pt x="4051993" y="10588767"/>
                </a:moveTo>
                <a:lnTo>
                  <a:pt x="4052141" y="10588767"/>
                </a:lnTo>
                <a:lnTo>
                  <a:pt x="4052182" y="10588767"/>
                </a:lnTo>
                <a:lnTo>
                  <a:pt x="4052190" y="10588767"/>
                </a:lnTo>
                <a:close/>
                <a:moveTo>
                  <a:pt x="4051950" y="10588767"/>
                </a:moveTo>
                <a:lnTo>
                  <a:pt x="4052170" y="10588767"/>
                </a:lnTo>
                <a:lnTo>
                  <a:pt x="4052141" y="10588767"/>
                </a:lnTo>
                <a:close/>
                <a:moveTo>
                  <a:pt x="4051938" y="10588767"/>
                </a:moveTo>
                <a:lnTo>
                  <a:pt x="4051950" y="10588767"/>
                </a:lnTo>
                <a:lnTo>
                  <a:pt x="4051940" y="10588767"/>
                </a:lnTo>
                <a:close/>
                <a:moveTo>
                  <a:pt x="4051937" y="10588767"/>
                </a:moveTo>
                <a:lnTo>
                  <a:pt x="4051938" y="10588767"/>
                </a:lnTo>
                <a:lnTo>
                  <a:pt x="4051938" y="10588767"/>
                </a:lnTo>
                <a:close/>
                <a:moveTo>
                  <a:pt x="4051929" y="10588767"/>
                </a:moveTo>
                <a:lnTo>
                  <a:pt x="4051935" y="10588767"/>
                </a:lnTo>
                <a:lnTo>
                  <a:pt x="4051935" y="10588767"/>
                </a:lnTo>
                <a:lnTo>
                  <a:pt x="4051937" y="10588767"/>
                </a:lnTo>
                <a:lnTo>
                  <a:pt x="4051936" y="10588767"/>
                </a:lnTo>
                <a:lnTo>
                  <a:pt x="4051938" y="10588767"/>
                </a:lnTo>
                <a:lnTo>
                  <a:pt x="4051940" y="10588767"/>
                </a:lnTo>
                <a:close/>
                <a:moveTo>
                  <a:pt x="4051924" y="10588767"/>
                </a:moveTo>
                <a:lnTo>
                  <a:pt x="4051925" y="10588767"/>
                </a:lnTo>
                <a:lnTo>
                  <a:pt x="4051924" y="10588767"/>
                </a:lnTo>
                <a:close/>
                <a:moveTo>
                  <a:pt x="4051925" y="10588766"/>
                </a:moveTo>
                <a:lnTo>
                  <a:pt x="4051927" y="10588766"/>
                </a:lnTo>
                <a:lnTo>
                  <a:pt x="4051927" y="10588767"/>
                </a:lnTo>
                <a:lnTo>
                  <a:pt x="4051925" y="10588767"/>
                </a:lnTo>
                <a:lnTo>
                  <a:pt x="4051926" y="10588767"/>
                </a:lnTo>
                <a:close/>
                <a:moveTo>
                  <a:pt x="4051921" y="10588767"/>
                </a:moveTo>
                <a:lnTo>
                  <a:pt x="4051924" y="10588767"/>
                </a:lnTo>
                <a:lnTo>
                  <a:pt x="4051925" y="10588766"/>
                </a:lnTo>
                <a:lnTo>
                  <a:pt x="4051924" y="10588767"/>
                </a:lnTo>
                <a:close/>
                <a:moveTo>
                  <a:pt x="4051918" y="10588767"/>
                </a:moveTo>
                <a:lnTo>
                  <a:pt x="4051924" y="10588767"/>
                </a:lnTo>
                <a:lnTo>
                  <a:pt x="4051919" y="10588767"/>
                </a:lnTo>
                <a:close/>
                <a:moveTo>
                  <a:pt x="4051918" y="10588767"/>
                </a:moveTo>
                <a:lnTo>
                  <a:pt x="4051918" y="10588767"/>
                </a:lnTo>
                <a:lnTo>
                  <a:pt x="4051919" y="10588767"/>
                </a:lnTo>
                <a:lnTo>
                  <a:pt x="4051921" y="10588767"/>
                </a:lnTo>
                <a:close/>
                <a:moveTo>
                  <a:pt x="4051918" y="10588767"/>
                </a:moveTo>
                <a:lnTo>
                  <a:pt x="4051918" y="10588767"/>
                </a:lnTo>
                <a:lnTo>
                  <a:pt x="4051918" y="10588767"/>
                </a:lnTo>
                <a:close/>
                <a:moveTo>
                  <a:pt x="4051912" y="10588767"/>
                </a:moveTo>
                <a:lnTo>
                  <a:pt x="4051914" y="10588767"/>
                </a:lnTo>
                <a:lnTo>
                  <a:pt x="4051918" y="10588767"/>
                </a:lnTo>
                <a:close/>
                <a:moveTo>
                  <a:pt x="4051899" y="10588767"/>
                </a:moveTo>
                <a:lnTo>
                  <a:pt x="4051905" y="10588767"/>
                </a:lnTo>
                <a:lnTo>
                  <a:pt x="4051912" y="10588767"/>
                </a:lnTo>
                <a:close/>
                <a:moveTo>
                  <a:pt x="4051894" y="10588767"/>
                </a:moveTo>
                <a:lnTo>
                  <a:pt x="4051918" y="10588767"/>
                </a:lnTo>
                <a:lnTo>
                  <a:pt x="4051914" y="10588767"/>
                </a:lnTo>
                <a:lnTo>
                  <a:pt x="4051905" y="10588767"/>
                </a:lnTo>
                <a:lnTo>
                  <a:pt x="4051894" y="10588767"/>
                </a:lnTo>
                <a:close/>
                <a:moveTo>
                  <a:pt x="4051878" y="10588767"/>
                </a:moveTo>
                <a:lnTo>
                  <a:pt x="4051894" y="10588767"/>
                </a:lnTo>
                <a:lnTo>
                  <a:pt x="4051899" y="10588767"/>
                </a:lnTo>
                <a:close/>
                <a:moveTo>
                  <a:pt x="4051874" y="10588767"/>
                </a:moveTo>
                <a:lnTo>
                  <a:pt x="4051875" y="10588767"/>
                </a:lnTo>
                <a:lnTo>
                  <a:pt x="4051878" y="10588767"/>
                </a:lnTo>
                <a:close/>
                <a:moveTo>
                  <a:pt x="4051874" y="10588767"/>
                </a:moveTo>
                <a:lnTo>
                  <a:pt x="4051894" y="10588767"/>
                </a:lnTo>
                <a:lnTo>
                  <a:pt x="4051875" y="10588767"/>
                </a:lnTo>
                <a:close/>
                <a:moveTo>
                  <a:pt x="4051873" y="10588767"/>
                </a:moveTo>
                <a:lnTo>
                  <a:pt x="4051874" y="10588767"/>
                </a:lnTo>
                <a:lnTo>
                  <a:pt x="4051874" y="10588767"/>
                </a:lnTo>
                <a:close/>
                <a:moveTo>
                  <a:pt x="4051868" y="10588767"/>
                </a:moveTo>
                <a:lnTo>
                  <a:pt x="4051874" y="10588767"/>
                </a:lnTo>
                <a:lnTo>
                  <a:pt x="4051874" y="10588767"/>
                </a:lnTo>
                <a:close/>
                <a:moveTo>
                  <a:pt x="4051825" y="10588767"/>
                </a:moveTo>
                <a:lnTo>
                  <a:pt x="4051868" y="10588767"/>
                </a:lnTo>
                <a:lnTo>
                  <a:pt x="4051855" y="10588767"/>
                </a:lnTo>
                <a:close/>
                <a:moveTo>
                  <a:pt x="4051779" y="10588767"/>
                </a:moveTo>
                <a:lnTo>
                  <a:pt x="4051825" y="10588767"/>
                </a:lnTo>
                <a:lnTo>
                  <a:pt x="4051782" y="10588767"/>
                </a:lnTo>
                <a:close/>
                <a:moveTo>
                  <a:pt x="4051745" y="10588767"/>
                </a:moveTo>
                <a:lnTo>
                  <a:pt x="4051782" y="10588767"/>
                </a:lnTo>
                <a:lnTo>
                  <a:pt x="4051783" y="10588767"/>
                </a:lnTo>
                <a:close/>
                <a:moveTo>
                  <a:pt x="4051607" y="10588767"/>
                </a:moveTo>
                <a:lnTo>
                  <a:pt x="4051690" y="10588767"/>
                </a:lnTo>
                <a:lnTo>
                  <a:pt x="4051745" y="10588767"/>
                </a:lnTo>
                <a:close/>
                <a:moveTo>
                  <a:pt x="4051538" y="10588767"/>
                </a:moveTo>
                <a:lnTo>
                  <a:pt x="4051607" y="10588767"/>
                </a:lnTo>
                <a:lnTo>
                  <a:pt x="4051607" y="10588767"/>
                </a:lnTo>
                <a:close/>
                <a:moveTo>
                  <a:pt x="4051437" y="10588767"/>
                </a:moveTo>
                <a:lnTo>
                  <a:pt x="4051458" y="10588767"/>
                </a:lnTo>
                <a:lnTo>
                  <a:pt x="4051538" y="10588767"/>
                </a:lnTo>
                <a:close/>
                <a:moveTo>
                  <a:pt x="4051396" y="10588767"/>
                </a:moveTo>
                <a:lnTo>
                  <a:pt x="4051779" y="10588767"/>
                </a:lnTo>
                <a:lnTo>
                  <a:pt x="4051690" y="10588767"/>
                </a:lnTo>
                <a:lnTo>
                  <a:pt x="4051607" y="10588767"/>
                </a:lnTo>
                <a:lnTo>
                  <a:pt x="4051458" y="10588767"/>
                </a:lnTo>
                <a:close/>
                <a:moveTo>
                  <a:pt x="4051364" y="10588767"/>
                </a:moveTo>
                <a:lnTo>
                  <a:pt x="4051396" y="10588767"/>
                </a:lnTo>
                <a:lnTo>
                  <a:pt x="4051370" y="10588767"/>
                </a:lnTo>
                <a:close/>
                <a:moveTo>
                  <a:pt x="4051320" y="10588767"/>
                </a:moveTo>
                <a:lnTo>
                  <a:pt x="4051364" y="10588767"/>
                </a:lnTo>
                <a:lnTo>
                  <a:pt x="4051358" y="10588767"/>
                </a:lnTo>
                <a:close/>
                <a:moveTo>
                  <a:pt x="4051319" y="10588767"/>
                </a:moveTo>
                <a:lnTo>
                  <a:pt x="4051358" y="10588767"/>
                </a:lnTo>
                <a:lnTo>
                  <a:pt x="4051370" y="10588767"/>
                </a:lnTo>
                <a:lnTo>
                  <a:pt x="4051437" y="10588767"/>
                </a:lnTo>
                <a:close/>
                <a:moveTo>
                  <a:pt x="4051160" y="10588767"/>
                </a:moveTo>
                <a:lnTo>
                  <a:pt x="4051259" y="10588767"/>
                </a:lnTo>
                <a:lnTo>
                  <a:pt x="4051319" y="10588767"/>
                </a:lnTo>
                <a:close/>
                <a:moveTo>
                  <a:pt x="4051098" y="10588767"/>
                </a:moveTo>
                <a:lnTo>
                  <a:pt x="4051143" y="10588767"/>
                </a:lnTo>
                <a:lnTo>
                  <a:pt x="4051160" y="10588767"/>
                </a:lnTo>
                <a:close/>
                <a:moveTo>
                  <a:pt x="4051095" y="10588767"/>
                </a:moveTo>
                <a:lnTo>
                  <a:pt x="4051320" y="10588767"/>
                </a:lnTo>
                <a:lnTo>
                  <a:pt x="4051259" y="10588767"/>
                </a:lnTo>
                <a:lnTo>
                  <a:pt x="4051143" y="10588767"/>
                </a:lnTo>
                <a:close/>
                <a:moveTo>
                  <a:pt x="4050993" y="10588767"/>
                </a:moveTo>
                <a:lnTo>
                  <a:pt x="4051095" y="10588767"/>
                </a:lnTo>
                <a:lnTo>
                  <a:pt x="4051008" y="10588767"/>
                </a:lnTo>
                <a:close/>
                <a:moveTo>
                  <a:pt x="4050896" y="10588767"/>
                </a:moveTo>
                <a:lnTo>
                  <a:pt x="4050993" y="10588767"/>
                </a:lnTo>
                <a:lnTo>
                  <a:pt x="4050957" y="10588767"/>
                </a:lnTo>
                <a:close/>
                <a:moveTo>
                  <a:pt x="4050692" y="10588767"/>
                </a:moveTo>
                <a:lnTo>
                  <a:pt x="4050896" y="10588767"/>
                </a:lnTo>
                <a:lnTo>
                  <a:pt x="4050739" y="10588767"/>
                </a:lnTo>
                <a:close/>
                <a:moveTo>
                  <a:pt x="4050679" y="10588767"/>
                </a:moveTo>
                <a:lnTo>
                  <a:pt x="4050739" y="10588767"/>
                </a:lnTo>
                <a:lnTo>
                  <a:pt x="4050957" y="10588767"/>
                </a:lnTo>
                <a:lnTo>
                  <a:pt x="4051008" y="10588767"/>
                </a:lnTo>
                <a:lnTo>
                  <a:pt x="4051098" y="10588767"/>
                </a:lnTo>
                <a:close/>
                <a:moveTo>
                  <a:pt x="4050667" y="10588767"/>
                </a:moveTo>
                <a:lnTo>
                  <a:pt x="4050669" y="10588767"/>
                </a:lnTo>
                <a:lnTo>
                  <a:pt x="4050679" y="10588767"/>
                </a:lnTo>
                <a:close/>
                <a:moveTo>
                  <a:pt x="4050624" y="10588767"/>
                </a:moveTo>
                <a:lnTo>
                  <a:pt x="4050692" y="10588767"/>
                </a:lnTo>
                <a:lnTo>
                  <a:pt x="4050669" y="10588767"/>
                </a:lnTo>
                <a:close/>
                <a:moveTo>
                  <a:pt x="4050582" y="10588767"/>
                </a:moveTo>
                <a:lnTo>
                  <a:pt x="4050624" y="10588767"/>
                </a:lnTo>
                <a:lnTo>
                  <a:pt x="4050667" y="10588767"/>
                </a:lnTo>
                <a:close/>
                <a:moveTo>
                  <a:pt x="4050568" y="10588767"/>
                </a:moveTo>
                <a:lnTo>
                  <a:pt x="4050624" y="10588767"/>
                </a:lnTo>
                <a:lnTo>
                  <a:pt x="4050569" y="10588767"/>
                </a:lnTo>
                <a:close/>
                <a:moveTo>
                  <a:pt x="4050557" y="10588767"/>
                </a:moveTo>
                <a:lnTo>
                  <a:pt x="4050565" y="10588767"/>
                </a:lnTo>
                <a:lnTo>
                  <a:pt x="4050569" y="10588767"/>
                </a:lnTo>
                <a:lnTo>
                  <a:pt x="4050582" y="10588767"/>
                </a:lnTo>
                <a:close/>
                <a:moveTo>
                  <a:pt x="4050544" y="10588767"/>
                </a:moveTo>
                <a:lnTo>
                  <a:pt x="4050568" y="10588767"/>
                </a:lnTo>
                <a:lnTo>
                  <a:pt x="4050565" y="10588767"/>
                </a:lnTo>
                <a:close/>
                <a:moveTo>
                  <a:pt x="4050543" y="10588767"/>
                </a:moveTo>
                <a:lnTo>
                  <a:pt x="4050544" y="10588767"/>
                </a:lnTo>
                <a:lnTo>
                  <a:pt x="4050557" y="10588767"/>
                </a:lnTo>
                <a:close/>
                <a:moveTo>
                  <a:pt x="4050535" y="10588767"/>
                </a:moveTo>
                <a:lnTo>
                  <a:pt x="4050539" y="10588767"/>
                </a:lnTo>
                <a:lnTo>
                  <a:pt x="4050543" y="10588767"/>
                </a:lnTo>
                <a:close/>
                <a:moveTo>
                  <a:pt x="4050534" y="10588767"/>
                </a:moveTo>
                <a:lnTo>
                  <a:pt x="4050544" y="10588767"/>
                </a:lnTo>
                <a:lnTo>
                  <a:pt x="4050539" y="10588767"/>
                </a:lnTo>
                <a:lnTo>
                  <a:pt x="4050535" y="10588767"/>
                </a:lnTo>
                <a:close/>
                <a:moveTo>
                  <a:pt x="4050512" y="10588767"/>
                </a:moveTo>
                <a:lnTo>
                  <a:pt x="4050527" y="10588767"/>
                </a:lnTo>
                <a:lnTo>
                  <a:pt x="4050535" y="10588767"/>
                </a:lnTo>
                <a:lnTo>
                  <a:pt x="4050535" y="10588767"/>
                </a:lnTo>
                <a:close/>
                <a:moveTo>
                  <a:pt x="4050491" y="10588767"/>
                </a:moveTo>
                <a:lnTo>
                  <a:pt x="4050534" y="10588767"/>
                </a:lnTo>
                <a:lnTo>
                  <a:pt x="4050527" y="10588767"/>
                </a:lnTo>
                <a:close/>
                <a:moveTo>
                  <a:pt x="4050473" y="10588767"/>
                </a:moveTo>
                <a:lnTo>
                  <a:pt x="4050491" y="10588767"/>
                </a:lnTo>
                <a:lnTo>
                  <a:pt x="4050484" y="10588767"/>
                </a:lnTo>
                <a:close/>
                <a:moveTo>
                  <a:pt x="4050469" y="10588767"/>
                </a:moveTo>
                <a:lnTo>
                  <a:pt x="4050484" y="10588767"/>
                </a:lnTo>
                <a:lnTo>
                  <a:pt x="4050512" y="10588767"/>
                </a:lnTo>
                <a:close/>
                <a:moveTo>
                  <a:pt x="4050444" y="10588767"/>
                </a:moveTo>
                <a:lnTo>
                  <a:pt x="4050457" y="10588767"/>
                </a:lnTo>
                <a:lnTo>
                  <a:pt x="4050469" y="10588767"/>
                </a:lnTo>
                <a:close/>
                <a:moveTo>
                  <a:pt x="4050437" y="10588767"/>
                </a:moveTo>
                <a:lnTo>
                  <a:pt x="4050473" y="10588767"/>
                </a:lnTo>
                <a:lnTo>
                  <a:pt x="4050457" y="10588767"/>
                </a:lnTo>
                <a:close/>
                <a:moveTo>
                  <a:pt x="4050436" y="10588767"/>
                </a:moveTo>
                <a:lnTo>
                  <a:pt x="4050437" y="10588767"/>
                </a:lnTo>
                <a:lnTo>
                  <a:pt x="4050444" y="10588767"/>
                </a:lnTo>
                <a:close/>
                <a:moveTo>
                  <a:pt x="4050436" y="10588767"/>
                </a:moveTo>
                <a:lnTo>
                  <a:pt x="4050437" y="10588767"/>
                </a:lnTo>
                <a:lnTo>
                  <a:pt x="4050437" y="10588767"/>
                </a:lnTo>
                <a:close/>
                <a:moveTo>
                  <a:pt x="4050431" y="10588767"/>
                </a:moveTo>
                <a:lnTo>
                  <a:pt x="4050436" y="10588767"/>
                </a:lnTo>
                <a:lnTo>
                  <a:pt x="4050436" y="10588767"/>
                </a:lnTo>
                <a:close/>
                <a:moveTo>
                  <a:pt x="4050430" y="10588767"/>
                </a:moveTo>
                <a:lnTo>
                  <a:pt x="4050436" y="10588767"/>
                </a:lnTo>
                <a:lnTo>
                  <a:pt x="4050436" y="10588767"/>
                </a:lnTo>
                <a:close/>
                <a:moveTo>
                  <a:pt x="4050410" y="10588767"/>
                </a:moveTo>
                <a:lnTo>
                  <a:pt x="4050413" y="10588767"/>
                </a:lnTo>
                <a:lnTo>
                  <a:pt x="4050431" y="10588767"/>
                </a:lnTo>
                <a:close/>
                <a:moveTo>
                  <a:pt x="4050406" y="10588767"/>
                </a:moveTo>
                <a:lnTo>
                  <a:pt x="4050407" y="10588767"/>
                </a:lnTo>
                <a:lnTo>
                  <a:pt x="4050410" y="10588767"/>
                </a:lnTo>
                <a:close/>
                <a:moveTo>
                  <a:pt x="4050392" y="10588767"/>
                </a:moveTo>
                <a:lnTo>
                  <a:pt x="4050430" y="10588767"/>
                </a:lnTo>
                <a:lnTo>
                  <a:pt x="4050413" y="10588767"/>
                </a:lnTo>
                <a:lnTo>
                  <a:pt x="4050407" y="10588767"/>
                </a:lnTo>
                <a:close/>
                <a:moveTo>
                  <a:pt x="4050385" y="10588767"/>
                </a:moveTo>
                <a:lnTo>
                  <a:pt x="4050390" y="10588767"/>
                </a:lnTo>
                <a:lnTo>
                  <a:pt x="4050406" y="10588767"/>
                </a:lnTo>
                <a:close/>
                <a:moveTo>
                  <a:pt x="4050384" y="10588767"/>
                </a:moveTo>
                <a:lnTo>
                  <a:pt x="4050392" y="10588767"/>
                </a:lnTo>
                <a:lnTo>
                  <a:pt x="4050390" y="10588767"/>
                </a:lnTo>
                <a:lnTo>
                  <a:pt x="4050385" y="10588767"/>
                </a:lnTo>
                <a:close/>
                <a:moveTo>
                  <a:pt x="4050383" y="10588767"/>
                </a:moveTo>
                <a:lnTo>
                  <a:pt x="4050385" y="10588767"/>
                </a:lnTo>
                <a:lnTo>
                  <a:pt x="4050385" y="10588767"/>
                </a:lnTo>
                <a:close/>
                <a:moveTo>
                  <a:pt x="4050381" y="10588767"/>
                </a:moveTo>
                <a:lnTo>
                  <a:pt x="4050382" y="10588767"/>
                </a:lnTo>
                <a:lnTo>
                  <a:pt x="4050383" y="10588767"/>
                </a:lnTo>
                <a:close/>
                <a:moveTo>
                  <a:pt x="4050380" y="10588767"/>
                </a:moveTo>
                <a:lnTo>
                  <a:pt x="4050384" y="10588767"/>
                </a:lnTo>
                <a:lnTo>
                  <a:pt x="4050382" y="10588767"/>
                </a:lnTo>
                <a:close/>
                <a:moveTo>
                  <a:pt x="4050379" y="10588767"/>
                </a:moveTo>
                <a:lnTo>
                  <a:pt x="4050380" y="10588767"/>
                </a:lnTo>
                <a:lnTo>
                  <a:pt x="4050381" y="10588767"/>
                </a:lnTo>
                <a:close/>
                <a:moveTo>
                  <a:pt x="4050372" y="10588767"/>
                </a:moveTo>
                <a:lnTo>
                  <a:pt x="4050374" y="10588767"/>
                </a:lnTo>
                <a:lnTo>
                  <a:pt x="4050376" y="10588767"/>
                </a:lnTo>
                <a:lnTo>
                  <a:pt x="4050373" y="10588767"/>
                </a:lnTo>
                <a:close/>
                <a:moveTo>
                  <a:pt x="4050370" y="10588767"/>
                </a:moveTo>
                <a:lnTo>
                  <a:pt x="4050372" y="10588767"/>
                </a:lnTo>
                <a:lnTo>
                  <a:pt x="4050371" y="10588767"/>
                </a:lnTo>
                <a:close/>
                <a:moveTo>
                  <a:pt x="4050350" y="10588767"/>
                </a:moveTo>
                <a:lnTo>
                  <a:pt x="4050357" y="10588767"/>
                </a:lnTo>
                <a:lnTo>
                  <a:pt x="4050368" y="10588767"/>
                </a:lnTo>
                <a:lnTo>
                  <a:pt x="4050358" y="10588767"/>
                </a:lnTo>
                <a:lnTo>
                  <a:pt x="4050357" y="10588767"/>
                </a:lnTo>
                <a:close/>
                <a:moveTo>
                  <a:pt x="4050348" y="10588767"/>
                </a:moveTo>
                <a:lnTo>
                  <a:pt x="4050350" y="10588767"/>
                </a:lnTo>
                <a:lnTo>
                  <a:pt x="4050349" y="10588767"/>
                </a:lnTo>
                <a:close/>
                <a:moveTo>
                  <a:pt x="4050333" y="10588767"/>
                </a:moveTo>
                <a:lnTo>
                  <a:pt x="4050345" y="10588767"/>
                </a:lnTo>
                <a:lnTo>
                  <a:pt x="4050337" y="10588767"/>
                </a:lnTo>
                <a:lnTo>
                  <a:pt x="4050339" y="10588767"/>
                </a:lnTo>
                <a:lnTo>
                  <a:pt x="4050336" y="10588767"/>
                </a:lnTo>
                <a:close/>
                <a:moveTo>
                  <a:pt x="4050172" y="10588767"/>
                </a:moveTo>
                <a:lnTo>
                  <a:pt x="4050333" y="10588767"/>
                </a:lnTo>
                <a:lnTo>
                  <a:pt x="4050174" y="10588767"/>
                </a:lnTo>
                <a:close/>
                <a:moveTo>
                  <a:pt x="4050135" y="10588767"/>
                </a:moveTo>
                <a:lnTo>
                  <a:pt x="4050174" y="10588767"/>
                </a:lnTo>
                <a:lnTo>
                  <a:pt x="4050336" y="10588767"/>
                </a:lnTo>
                <a:lnTo>
                  <a:pt x="4050337" y="10588767"/>
                </a:lnTo>
                <a:close/>
                <a:moveTo>
                  <a:pt x="4050093" y="10588767"/>
                </a:moveTo>
                <a:lnTo>
                  <a:pt x="4050172" y="10588767"/>
                </a:lnTo>
                <a:lnTo>
                  <a:pt x="4050133" y="10588767"/>
                </a:lnTo>
                <a:close/>
                <a:moveTo>
                  <a:pt x="4049998" y="10588767"/>
                </a:moveTo>
                <a:lnTo>
                  <a:pt x="4050000" y="10588767"/>
                </a:lnTo>
                <a:lnTo>
                  <a:pt x="4050133" y="10588767"/>
                </a:lnTo>
                <a:lnTo>
                  <a:pt x="4050135" y="10588767"/>
                </a:lnTo>
                <a:close/>
                <a:moveTo>
                  <a:pt x="4049988" y="10588767"/>
                </a:moveTo>
                <a:lnTo>
                  <a:pt x="4050093" y="10588767"/>
                </a:lnTo>
                <a:lnTo>
                  <a:pt x="4050000" y="10588767"/>
                </a:lnTo>
                <a:close/>
                <a:moveTo>
                  <a:pt x="4049944" y="10588767"/>
                </a:moveTo>
                <a:lnTo>
                  <a:pt x="4049969" y="10588767"/>
                </a:lnTo>
                <a:lnTo>
                  <a:pt x="4049998" y="10588767"/>
                </a:lnTo>
                <a:close/>
                <a:moveTo>
                  <a:pt x="4049927" y="10588767"/>
                </a:moveTo>
                <a:lnTo>
                  <a:pt x="4049988" y="10588767"/>
                </a:lnTo>
                <a:lnTo>
                  <a:pt x="4049969" y="10588767"/>
                </a:lnTo>
                <a:close/>
                <a:moveTo>
                  <a:pt x="4049868" y="10588767"/>
                </a:moveTo>
                <a:lnTo>
                  <a:pt x="4049927" y="10588767"/>
                </a:lnTo>
                <a:lnTo>
                  <a:pt x="4049912" y="10588767"/>
                </a:lnTo>
                <a:close/>
                <a:moveTo>
                  <a:pt x="4049865" y="10588767"/>
                </a:moveTo>
                <a:lnTo>
                  <a:pt x="4049868" y="10588767"/>
                </a:lnTo>
                <a:lnTo>
                  <a:pt x="4049867" y="10588767"/>
                </a:lnTo>
                <a:close/>
                <a:moveTo>
                  <a:pt x="4049849" y="10588767"/>
                </a:moveTo>
                <a:lnTo>
                  <a:pt x="4049867" y="10588767"/>
                </a:lnTo>
                <a:lnTo>
                  <a:pt x="4049912" y="10588767"/>
                </a:lnTo>
                <a:close/>
                <a:moveTo>
                  <a:pt x="4049803" y="10588767"/>
                </a:moveTo>
                <a:lnTo>
                  <a:pt x="4049825" y="10588767"/>
                </a:lnTo>
                <a:lnTo>
                  <a:pt x="4049849" y="10588767"/>
                </a:lnTo>
                <a:close/>
                <a:moveTo>
                  <a:pt x="4049752" y="10588767"/>
                </a:moveTo>
                <a:lnTo>
                  <a:pt x="4049865" y="10588767"/>
                </a:lnTo>
                <a:lnTo>
                  <a:pt x="4049825" y="10588767"/>
                </a:lnTo>
                <a:lnTo>
                  <a:pt x="4049756" y="10588767"/>
                </a:lnTo>
                <a:close/>
                <a:moveTo>
                  <a:pt x="4049747" y="10588767"/>
                </a:moveTo>
                <a:lnTo>
                  <a:pt x="4049756" y="10588767"/>
                </a:lnTo>
                <a:lnTo>
                  <a:pt x="4049803" y="10588767"/>
                </a:lnTo>
                <a:close/>
                <a:moveTo>
                  <a:pt x="4049709" y="10588767"/>
                </a:moveTo>
                <a:lnTo>
                  <a:pt x="4049752" y="10588767"/>
                </a:lnTo>
                <a:lnTo>
                  <a:pt x="4049735" y="10588767"/>
                </a:lnTo>
                <a:close/>
                <a:moveTo>
                  <a:pt x="4049706" y="10588767"/>
                </a:moveTo>
                <a:lnTo>
                  <a:pt x="4049708" y="10588767"/>
                </a:lnTo>
                <a:lnTo>
                  <a:pt x="4049735" y="10588767"/>
                </a:lnTo>
                <a:lnTo>
                  <a:pt x="4049747" y="10588767"/>
                </a:lnTo>
                <a:close/>
                <a:moveTo>
                  <a:pt x="4049704" y="10588767"/>
                </a:moveTo>
                <a:lnTo>
                  <a:pt x="4049709" y="10588767"/>
                </a:lnTo>
                <a:lnTo>
                  <a:pt x="4049708" y="10588767"/>
                </a:lnTo>
                <a:close/>
                <a:moveTo>
                  <a:pt x="4049661" y="10588767"/>
                </a:moveTo>
                <a:lnTo>
                  <a:pt x="4049704" y="10588767"/>
                </a:lnTo>
                <a:lnTo>
                  <a:pt x="4049701" y="10588767"/>
                </a:lnTo>
                <a:close/>
                <a:moveTo>
                  <a:pt x="4049608" y="10588767"/>
                </a:moveTo>
                <a:lnTo>
                  <a:pt x="4049701" y="10588767"/>
                </a:lnTo>
                <a:lnTo>
                  <a:pt x="4049706" y="10588767"/>
                </a:lnTo>
                <a:close/>
                <a:moveTo>
                  <a:pt x="4049560" y="10588767"/>
                </a:moveTo>
                <a:lnTo>
                  <a:pt x="4049584" y="10588767"/>
                </a:lnTo>
                <a:lnTo>
                  <a:pt x="4049608" y="10588767"/>
                </a:lnTo>
                <a:close/>
                <a:moveTo>
                  <a:pt x="4049537" y="10588767"/>
                </a:moveTo>
                <a:lnTo>
                  <a:pt x="4049547" y="10588767"/>
                </a:lnTo>
                <a:lnTo>
                  <a:pt x="4049560" y="10588767"/>
                </a:lnTo>
                <a:close/>
                <a:moveTo>
                  <a:pt x="4049515" y="10588767"/>
                </a:moveTo>
                <a:lnTo>
                  <a:pt x="4049661" y="10588767"/>
                </a:lnTo>
                <a:lnTo>
                  <a:pt x="4049584" y="10588767"/>
                </a:lnTo>
                <a:lnTo>
                  <a:pt x="4049547" y="10588767"/>
                </a:lnTo>
                <a:close/>
                <a:moveTo>
                  <a:pt x="4049507" y="10588767"/>
                </a:moveTo>
                <a:lnTo>
                  <a:pt x="4049515" y="10588767"/>
                </a:lnTo>
                <a:lnTo>
                  <a:pt x="4049513" y="10588767"/>
                </a:lnTo>
                <a:close/>
                <a:moveTo>
                  <a:pt x="4049507" y="10588767"/>
                </a:moveTo>
                <a:lnTo>
                  <a:pt x="4049513" y="10588767"/>
                </a:lnTo>
                <a:lnTo>
                  <a:pt x="4049537" y="10588767"/>
                </a:lnTo>
                <a:close/>
                <a:moveTo>
                  <a:pt x="4049494" y="10588767"/>
                </a:moveTo>
                <a:lnTo>
                  <a:pt x="4049507" y="10588767"/>
                </a:lnTo>
                <a:lnTo>
                  <a:pt x="4049504" y="10588767"/>
                </a:lnTo>
                <a:close/>
                <a:moveTo>
                  <a:pt x="4049483" y="10588767"/>
                </a:moveTo>
                <a:lnTo>
                  <a:pt x="4049504" y="10588767"/>
                </a:lnTo>
                <a:lnTo>
                  <a:pt x="4049507" y="10588767"/>
                </a:lnTo>
                <a:close/>
                <a:moveTo>
                  <a:pt x="4049479" y="10588767"/>
                </a:moveTo>
                <a:lnTo>
                  <a:pt x="4049494" y="10588767"/>
                </a:lnTo>
                <a:lnTo>
                  <a:pt x="4049480" y="10588767"/>
                </a:lnTo>
                <a:close/>
                <a:moveTo>
                  <a:pt x="4049434" y="10588767"/>
                </a:moveTo>
                <a:lnTo>
                  <a:pt x="4049480" y="10588767"/>
                </a:lnTo>
                <a:lnTo>
                  <a:pt x="4049483" y="10588767"/>
                </a:lnTo>
                <a:close/>
                <a:moveTo>
                  <a:pt x="4049428" y="10588767"/>
                </a:moveTo>
                <a:lnTo>
                  <a:pt x="4049433" y="10588767"/>
                </a:lnTo>
                <a:lnTo>
                  <a:pt x="4049434" y="10588767"/>
                </a:lnTo>
                <a:close/>
                <a:moveTo>
                  <a:pt x="4049395" y="10588767"/>
                </a:moveTo>
                <a:lnTo>
                  <a:pt x="4049423" y="10588767"/>
                </a:lnTo>
                <a:lnTo>
                  <a:pt x="4049428" y="10588767"/>
                </a:lnTo>
                <a:close/>
                <a:moveTo>
                  <a:pt x="4049394" y="10588766"/>
                </a:moveTo>
                <a:lnTo>
                  <a:pt x="4049479" y="10588767"/>
                </a:lnTo>
                <a:lnTo>
                  <a:pt x="4049433" y="10588767"/>
                </a:lnTo>
                <a:lnTo>
                  <a:pt x="4049423" y="10588767"/>
                </a:lnTo>
                <a:lnTo>
                  <a:pt x="4049395" y="10588767"/>
                </a:lnTo>
                <a:close/>
                <a:moveTo>
                  <a:pt x="4049389" y="10588767"/>
                </a:moveTo>
                <a:lnTo>
                  <a:pt x="4049389" y="10588767"/>
                </a:lnTo>
                <a:lnTo>
                  <a:pt x="4049395" y="10588767"/>
                </a:lnTo>
                <a:lnTo>
                  <a:pt x="4049395" y="10588767"/>
                </a:lnTo>
                <a:close/>
                <a:moveTo>
                  <a:pt x="4049381" y="10588767"/>
                </a:moveTo>
                <a:lnTo>
                  <a:pt x="4049394" y="10588766"/>
                </a:lnTo>
                <a:lnTo>
                  <a:pt x="4049389" y="10588767"/>
                </a:lnTo>
                <a:close/>
                <a:moveTo>
                  <a:pt x="4049378" y="10588767"/>
                </a:moveTo>
                <a:lnTo>
                  <a:pt x="4049379" y="10588767"/>
                </a:lnTo>
                <a:lnTo>
                  <a:pt x="4049389" y="10588767"/>
                </a:lnTo>
                <a:close/>
                <a:moveTo>
                  <a:pt x="4049343" y="10588767"/>
                </a:moveTo>
                <a:lnTo>
                  <a:pt x="4049381" y="10588767"/>
                </a:lnTo>
                <a:lnTo>
                  <a:pt x="4049379" y="10588767"/>
                </a:lnTo>
                <a:lnTo>
                  <a:pt x="4049362" y="10588767"/>
                </a:lnTo>
                <a:close/>
                <a:moveTo>
                  <a:pt x="4049322" y="10588767"/>
                </a:moveTo>
                <a:lnTo>
                  <a:pt x="4049362" y="10588767"/>
                </a:lnTo>
                <a:lnTo>
                  <a:pt x="4049378" y="10588767"/>
                </a:lnTo>
                <a:close/>
                <a:moveTo>
                  <a:pt x="4049314" y="10588767"/>
                </a:moveTo>
                <a:lnTo>
                  <a:pt x="4049343" y="10588767"/>
                </a:lnTo>
                <a:lnTo>
                  <a:pt x="4049321" y="10588767"/>
                </a:lnTo>
                <a:close/>
                <a:moveTo>
                  <a:pt x="4049307" y="10588767"/>
                </a:moveTo>
                <a:lnTo>
                  <a:pt x="4049321" y="10588767"/>
                </a:lnTo>
                <a:lnTo>
                  <a:pt x="4049322" y="10588767"/>
                </a:lnTo>
                <a:close/>
                <a:moveTo>
                  <a:pt x="4049178" y="10588767"/>
                </a:moveTo>
                <a:lnTo>
                  <a:pt x="4049314" y="10588767"/>
                </a:lnTo>
                <a:lnTo>
                  <a:pt x="4049207" y="10588767"/>
                </a:lnTo>
                <a:close/>
                <a:moveTo>
                  <a:pt x="4049148" y="10588767"/>
                </a:moveTo>
                <a:lnTo>
                  <a:pt x="4049207" y="10588767"/>
                </a:lnTo>
                <a:lnTo>
                  <a:pt x="4049307" y="10588767"/>
                </a:lnTo>
                <a:close/>
                <a:moveTo>
                  <a:pt x="4049090" y="10588767"/>
                </a:moveTo>
                <a:lnTo>
                  <a:pt x="4049178" y="10588767"/>
                </a:lnTo>
                <a:lnTo>
                  <a:pt x="4049100" y="10588767"/>
                </a:lnTo>
                <a:close/>
                <a:moveTo>
                  <a:pt x="4049054" y="10588767"/>
                </a:moveTo>
                <a:lnTo>
                  <a:pt x="4049068" y="10588767"/>
                </a:lnTo>
                <a:lnTo>
                  <a:pt x="4049100" y="10588767"/>
                </a:lnTo>
                <a:lnTo>
                  <a:pt x="4049148" y="10588767"/>
                </a:lnTo>
                <a:close/>
                <a:moveTo>
                  <a:pt x="4049027" y="10588767"/>
                </a:moveTo>
                <a:lnTo>
                  <a:pt x="4049090" y="10588767"/>
                </a:lnTo>
                <a:lnTo>
                  <a:pt x="4049068" y="10588767"/>
                </a:lnTo>
                <a:lnTo>
                  <a:pt x="4049039" y="10588767"/>
                </a:lnTo>
                <a:close/>
                <a:moveTo>
                  <a:pt x="4049018" y="10588766"/>
                </a:moveTo>
                <a:lnTo>
                  <a:pt x="4049027" y="10588767"/>
                </a:lnTo>
                <a:lnTo>
                  <a:pt x="4049023" y="10588766"/>
                </a:lnTo>
                <a:close/>
                <a:moveTo>
                  <a:pt x="4048992" y="10588767"/>
                </a:moveTo>
                <a:lnTo>
                  <a:pt x="4049023" y="10588766"/>
                </a:lnTo>
                <a:lnTo>
                  <a:pt x="4049039" y="10588767"/>
                </a:lnTo>
                <a:lnTo>
                  <a:pt x="4049054" y="10588767"/>
                </a:lnTo>
                <a:close/>
                <a:moveTo>
                  <a:pt x="8012023" y="9369857"/>
                </a:moveTo>
                <a:cubicBezTo>
                  <a:pt x="8022326" y="9364681"/>
                  <a:pt x="8037211" y="9360081"/>
                  <a:pt x="8053239" y="9357781"/>
                </a:cubicBezTo>
                <a:cubicBezTo>
                  <a:pt x="8080715" y="9348580"/>
                  <a:pt x="8112772" y="9343980"/>
                  <a:pt x="8112772" y="9353181"/>
                </a:cubicBezTo>
                <a:cubicBezTo>
                  <a:pt x="8112772" y="9362382"/>
                  <a:pt x="8089875" y="9376183"/>
                  <a:pt x="8057818" y="9385383"/>
                </a:cubicBezTo>
                <a:cubicBezTo>
                  <a:pt x="8025762" y="9389984"/>
                  <a:pt x="8002864" y="9389984"/>
                  <a:pt x="7998285" y="9385384"/>
                </a:cubicBezTo>
                <a:cubicBezTo>
                  <a:pt x="7995995" y="9380783"/>
                  <a:pt x="8001718" y="9375033"/>
                  <a:pt x="8012023" y="9369857"/>
                </a:cubicBezTo>
                <a:close/>
                <a:moveTo>
                  <a:pt x="4048927" y="10588767"/>
                </a:moveTo>
                <a:lnTo>
                  <a:pt x="4048933" y="10588767"/>
                </a:lnTo>
                <a:lnTo>
                  <a:pt x="4048992" y="10588767"/>
                </a:lnTo>
                <a:close/>
                <a:moveTo>
                  <a:pt x="4048910" y="10588767"/>
                </a:moveTo>
                <a:lnTo>
                  <a:pt x="4048918" y="10588767"/>
                </a:lnTo>
                <a:lnTo>
                  <a:pt x="4048927" y="10588767"/>
                </a:lnTo>
                <a:close/>
                <a:moveTo>
                  <a:pt x="4048799" y="10588767"/>
                </a:moveTo>
                <a:lnTo>
                  <a:pt x="4049018" y="10588766"/>
                </a:lnTo>
                <a:lnTo>
                  <a:pt x="4048933" y="10588767"/>
                </a:lnTo>
                <a:lnTo>
                  <a:pt x="4048918" y="10588767"/>
                </a:lnTo>
                <a:lnTo>
                  <a:pt x="4048907" y="10588767"/>
                </a:lnTo>
                <a:close/>
                <a:moveTo>
                  <a:pt x="4048733" y="10588767"/>
                </a:moveTo>
                <a:lnTo>
                  <a:pt x="4048752" y="10588767"/>
                </a:lnTo>
                <a:lnTo>
                  <a:pt x="4048907" y="10588767"/>
                </a:lnTo>
                <a:lnTo>
                  <a:pt x="4048910" y="10588767"/>
                </a:lnTo>
                <a:close/>
                <a:moveTo>
                  <a:pt x="1295817" y="11435377"/>
                </a:moveTo>
                <a:cubicBezTo>
                  <a:pt x="1312054" y="11428919"/>
                  <a:pt x="1323651" y="11428919"/>
                  <a:pt x="1325970" y="11438312"/>
                </a:cubicBezTo>
                <a:cubicBezTo>
                  <a:pt x="1325970" y="11452400"/>
                  <a:pt x="1298137" y="11494661"/>
                  <a:pt x="1256385" y="11527532"/>
                </a:cubicBezTo>
                <a:cubicBezTo>
                  <a:pt x="1214635" y="11565098"/>
                  <a:pt x="1177523" y="11579186"/>
                  <a:pt x="1168245" y="11565099"/>
                </a:cubicBezTo>
                <a:cubicBezTo>
                  <a:pt x="1163607" y="11546316"/>
                  <a:pt x="1191440" y="11504053"/>
                  <a:pt x="1237831" y="11471183"/>
                </a:cubicBezTo>
                <a:cubicBezTo>
                  <a:pt x="1258705" y="11454748"/>
                  <a:pt x="1279581" y="11441833"/>
                  <a:pt x="1295817" y="11435377"/>
                </a:cubicBezTo>
                <a:close/>
                <a:moveTo>
                  <a:pt x="1100968" y="11494883"/>
                </a:moveTo>
                <a:cubicBezTo>
                  <a:pt x="1116230" y="11491413"/>
                  <a:pt x="1126795" y="11493727"/>
                  <a:pt x="1129142" y="11502980"/>
                </a:cubicBezTo>
                <a:cubicBezTo>
                  <a:pt x="1133838" y="11521486"/>
                  <a:pt x="1105663" y="11558498"/>
                  <a:pt x="1063401" y="11590883"/>
                </a:cubicBezTo>
                <a:cubicBezTo>
                  <a:pt x="1021138" y="11623270"/>
                  <a:pt x="978876" y="11627896"/>
                  <a:pt x="974180" y="11609389"/>
                </a:cubicBezTo>
                <a:cubicBezTo>
                  <a:pt x="974181" y="11586257"/>
                  <a:pt x="1002355" y="11549246"/>
                  <a:pt x="1044618" y="11521487"/>
                </a:cubicBezTo>
                <a:cubicBezTo>
                  <a:pt x="1065749" y="11507606"/>
                  <a:pt x="1085706" y="11498354"/>
                  <a:pt x="1100968" y="11494883"/>
                </a:cubicBezTo>
                <a:close/>
                <a:moveTo>
                  <a:pt x="4168934" y="10550713"/>
                </a:moveTo>
                <a:cubicBezTo>
                  <a:pt x="4171564" y="10549529"/>
                  <a:pt x="4175945" y="10548345"/>
                  <a:pt x="4181788" y="10547161"/>
                </a:cubicBezTo>
                <a:cubicBezTo>
                  <a:pt x="4193473" y="10544793"/>
                  <a:pt x="4211001" y="10542426"/>
                  <a:pt x="4232036" y="10540058"/>
                </a:cubicBezTo>
                <a:cubicBezTo>
                  <a:pt x="4269428" y="10540058"/>
                  <a:pt x="4311496" y="10544793"/>
                  <a:pt x="4311495" y="10549529"/>
                </a:cubicBezTo>
                <a:cubicBezTo>
                  <a:pt x="4316169" y="10554265"/>
                  <a:pt x="4283450" y="10559000"/>
                  <a:pt x="4241383" y="10559001"/>
                </a:cubicBezTo>
                <a:cubicBezTo>
                  <a:pt x="4203990" y="10559001"/>
                  <a:pt x="4171271" y="10559001"/>
                  <a:pt x="4166597" y="10554265"/>
                </a:cubicBezTo>
                <a:cubicBezTo>
                  <a:pt x="4165429" y="10553081"/>
                  <a:pt x="4166306" y="10551896"/>
                  <a:pt x="4168934" y="10550713"/>
                </a:cubicBezTo>
                <a:close/>
                <a:moveTo>
                  <a:pt x="7486994" y="9529414"/>
                </a:moveTo>
                <a:cubicBezTo>
                  <a:pt x="7496791" y="9524814"/>
                  <a:pt x="7510622" y="9521363"/>
                  <a:pt x="7526758" y="9519063"/>
                </a:cubicBezTo>
                <a:cubicBezTo>
                  <a:pt x="7563640" y="9514463"/>
                  <a:pt x="7591303" y="9514463"/>
                  <a:pt x="7591302" y="9528264"/>
                </a:cubicBezTo>
                <a:cubicBezTo>
                  <a:pt x="7595913" y="9537465"/>
                  <a:pt x="7568251" y="9551266"/>
                  <a:pt x="7535979" y="9555866"/>
                </a:cubicBezTo>
                <a:cubicBezTo>
                  <a:pt x="7503706" y="9560467"/>
                  <a:pt x="7476044" y="9555866"/>
                  <a:pt x="7471434" y="9546666"/>
                </a:cubicBezTo>
                <a:cubicBezTo>
                  <a:pt x="7471434" y="9539765"/>
                  <a:pt x="7477197" y="9534015"/>
                  <a:pt x="7486994" y="9529414"/>
                </a:cubicBezTo>
                <a:close/>
                <a:moveTo>
                  <a:pt x="4040413" y="10588767"/>
                </a:moveTo>
                <a:lnTo>
                  <a:pt x="4048799" y="10588767"/>
                </a:lnTo>
                <a:lnTo>
                  <a:pt x="4048752" y="10588767"/>
                </a:lnTo>
                <a:lnTo>
                  <a:pt x="4047996" y="10588767"/>
                </a:lnTo>
                <a:lnTo>
                  <a:pt x="4048733" y="10588767"/>
                </a:lnTo>
                <a:close/>
                <a:moveTo>
                  <a:pt x="19254921" y="5909192"/>
                </a:moveTo>
                <a:cubicBezTo>
                  <a:pt x="19282199" y="5904575"/>
                  <a:pt x="19314021" y="5918425"/>
                  <a:pt x="19318568" y="5936889"/>
                </a:cubicBezTo>
                <a:cubicBezTo>
                  <a:pt x="19318568" y="5959971"/>
                  <a:pt x="19295837" y="5978436"/>
                  <a:pt x="19268559" y="5983053"/>
                </a:cubicBezTo>
                <a:cubicBezTo>
                  <a:pt x="19236736" y="5983052"/>
                  <a:pt x="19209459" y="5973820"/>
                  <a:pt x="19204913" y="5955355"/>
                </a:cubicBezTo>
                <a:cubicBezTo>
                  <a:pt x="19204913" y="5936889"/>
                  <a:pt x="19223097" y="5918425"/>
                  <a:pt x="19254921" y="5909192"/>
                </a:cubicBezTo>
                <a:close/>
                <a:moveTo>
                  <a:pt x="4037969" y="10588091"/>
                </a:moveTo>
                <a:lnTo>
                  <a:pt x="4038815" y="10588091"/>
                </a:lnTo>
                <a:cubicBezTo>
                  <a:pt x="4041413" y="10588090"/>
                  <a:pt x="4042856" y="10588091"/>
                  <a:pt x="4042856" y="10588091"/>
                </a:cubicBezTo>
                <a:close/>
                <a:moveTo>
                  <a:pt x="6313613" y="9887897"/>
                </a:moveTo>
                <a:cubicBezTo>
                  <a:pt x="6350943" y="9887896"/>
                  <a:pt x="6378937" y="9901876"/>
                  <a:pt x="6378937" y="9925179"/>
                </a:cubicBezTo>
                <a:cubicBezTo>
                  <a:pt x="6383602" y="9943821"/>
                  <a:pt x="6355609" y="9967124"/>
                  <a:pt x="6318279" y="9971785"/>
                </a:cubicBezTo>
                <a:cubicBezTo>
                  <a:pt x="6285619" y="9971786"/>
                  <a:pt x="6252961" y="9953143"/>
                  <a:pt x="6252959" y="9934501"/>
                </a:cubicBezTo>
                <a:cubicBezTo>
                  <a:pt x="6248295" y="9911199"/>
                  <a:pt x="6276289" y="9892556"/>
                  <a:pt x="6313613" y="9887897"/>
                </a:cubicBezTo>
                <a:close/>
                <a:moveTo>
                  <a:pt x="2788788" y="10971675"/>
                </a:moveTo>
                <a:cubicBezTo>
                  <a:pt x="2839816" y="10953273"/>
                  <a:pt x="2886206" y="10948673"/>
                  <a:pt x="2890846" y="10994676"/>
                </a:cubicBezTo>
                <a:cubicBezTo>
                  <a:pt x="2895484" y="11036080"/>
                  <a:pt x="2863011" y="11137287"/>
                  <a:pt x="2811982" y="11160288"/>
                </a:cubicBezTo>
                <a:cubicBezTo>
                  <a:pt x="2760953" y="11178689"/>
                  <a:pt x="2714565" y="11109685"/>
                  <a:pt x="2705287" y="11059081"/>
                </a:cubicBezTo>
                <a:cubicBezTo>
                  <a:pt x="2700647" y="11008478"/>
                  <a:pt x="2737760" y="10985476"/>
                  <a:pt x="2788788" y="10971675"/>
                </a:cubicBezTo>
                <a:close/>
                <a:moveTo>
                  <a:pt x="4027192" y="10588091"/>
                </a:moveTo>
                <a:lnTo>
                  <a:pt x="4027845" y="10588091"/>
                </a:lnTo>
                <a:lnTo>
                  <a:pt x="4037969" y="10588091"/>
                </a:lnTo>
                <a:close/>
                <a:moveTo>
                  <a:pt x="4020395" y="10588767"/>
                </a:moveTo>
                <a:lnTo>
                  <a:pt x="4040413" y="10588767"/>
                </a:lnTo>
                <a:lnTo>
                  <a:pt x="4026145" y="10588767"/>
                </a:lnTo>
                <a:cubicBezTo>
                  <a:pt x="4020395" y="10588767"/>
                  <a:pt x="4018094" y="10588767"/>
                  <a:pt x="4020395" y="10588767"/>
                </a:cubicBezTo>
                <a:close/>
                <a:moveTo>
                  <a:pt x="16360841" y="6793067"/>
                </a:moveTo>
                <a:cubicBezTo>
                  <a:pt x="16370121" y="6788857"/>
                  <a:pt x="16384036" y="6785249"/>
                  <a:pt x="16400272" y="6782844"/>
                </a:cubicBezTo>
                <a:cubicBezTo>
                  <a:pt x="16432747" y="6773222"/>
                  <a:pt x="16469858" y="6778034"/>
                  <a:pt x="16474496" y="6787655"/>
                </a:cubicBezTo>
                <a:cubicBezTo>
                  <a:pt x="16474497" y="6792466"/>
                  <a:pt x="16451301" y="6806898"/>
                  <a:pt x="16418830" y="6811709"/>
                </a:cubicBezTo>
                <a:cubicBezTo>
                  <a:pt x="16381716" y="6816520"/>
                  <a:pt x="16353883" y="6811708"/>
                  <a:pt x="16349246" y="6806898"/>
                </a:cubicBezTo>
                <a:cubicBezTo>
                  <a:pt x="16346925" y="6802088"/>
                  <a:pt x="16351565" y="6797276"/>
                  <a:pt x="16360841" y="6793067"/>
                </a:cubicBezTo>
                <a:close/>
                <a:moveTo>
                  <a:pt x="4019826" y="10588091"/>
                </a:moveTo>
                <a:lnTo>
                  <a:pt x="4027192" y="10588091"/>
                </a:lnTo>
                <a:lnTo>
                  <a:pt x="4020916" y="10588091"/>
                </a:lnTo>
                <a:close/>
                <a:moveTo>
                  <a:pt x="12156843" y="8084648"/>
                </a:moveTo>
                <a:cubicBezTo>
                  <a:pt x="12182889" y="8080942"/>
                  <a:pt x="12204414" y="8092279"/>
                  <a:pt x="12207858" y="8116697"/>
                </a:cubicBezTo>
                <a:cubicBezTo>
                  <a:pt x="12212452" y="8144603"/>
                  <a:pt x="12184898" y="8186463"/>
                  <a:pt x="12148161" y="8205067"/>
                </a:cubicBezTo>
                <a:cubicBezTo>
                  <a:pt x="12111424" y="8223671"/>
                  <a:pt x="12074688" y="8214369"/>
                  <a:pt x="12070096" y="8186463"/>
                </a:cubicBezTo>
                <a:cubicBezTo>
                  <a:pt x="12060911" y="8153905"/>
                  <a:pt x="12088464" y="8112046"/>
                  <a:pt x="12129793" y="8093441"/>
                </a:cubicBezTo>
                <a:cubicBezTo>
                  <a:pt x="12138977" y="8088790"/>
                  <a:pt x="12148161" y="8085884"/>
                  <a:pt x="12156843" y="8084648"/>
                </a:cubicBezTo>
                <a:close/>
                <a:moveTo>
                  <a:pt x="4010517" y="10588091"/>
                </a:moveTo>
                <a:lnTo>
                  <a:pt x="4019826" y="10588091"/>
                </a:lnTo>
                <a:lnTo>
                  <a:pt x="4010523" y="10588091"/>
                </a:lnTo>
                <a:close/>
                <a:moveTo>
                  <a:pt x="1928627" y="11226833"/>
                </a:moveTo>
                <a:cubicBezTo>
                  <a:pt x="1934494" y="11225887"/>
                  <a:pt x="1938788" y="11227050"/>
                  <a:pt x="1941077" y="11230544"/>
                </a:cubicBezTo>
                <a:cubicBezTo>
                  <a:pt x="1945658" y="11244514"/>
                  <a:pt x="1913601" y="11295740"/>
                  <a:pt x="1867805" y="11342309"/>
                </a:cubicBezTo>
                <a:cubicBezTo>
                  <a:pt x="1822011" y="11388880"/>
                  <a:pt x="1780795" y="11416820"/>
                  <a:pt x="1776216" y="11398192"/>
                </a:cubicBezTo>
                <a:cubicBezTo>
                  <a:pt x="1767058" y="11379565"/>
                  <a:pt x="1799113" y="11328338"/>
                  <a:pt x="1844909" y="11286426"/>
                </a:cubicBezTo>
                <a:cubicBezTo>
                  <a:pt x="1879254" y="11251500"/>
                  <a:pt x="1911024" y="11229670"/>
                  <a:pt x="1928627" y="11226833"/>
                </a:cubicBezTo>
                <a:close/>
                <a:moveTo>
                  <a:pt x="9568379" y="8876767"/>
                </a:moveTo>
                <a:cubicBezTo>
                  <a:pt x="9579904" y="8875036"/>
                  <a:pt x="9587973" y="8877344"/>
                  <a:pt x="9590278" y="8884268"/>
                </a:cubicBezTo>
                <a:cubicBezTo>
                  <a:pt x="9590277" y="8893501"/>
                  <a:pt x="9567226" y="8911966"/>
                  <a:pt x="9534954" y="8930432"/>
                </a:cubicBezTo>
                <a:cubicBezTo>
                  <a:pt x="9502682" y="8944280"/>
                  <a:pt x="9475020" y="8948897"/>
                  <a:pt x="9470410" y="8939664"/>
                </a:cubicBezTo>
                <a:cubicBezTo>
                  <a:pt x="9465799" y="8930431"/>
                  <a:pt x="9493461" y="8907350"/>
                  <a:pt x="9525733" y="8893501"/>
                </a:cubicBezTo>
                <a:cubicBezTo>
                  <a:pt x="9541870" y="8884268"/>
                  <a:pt x="9556852" y="8878498"/>
                  <a:pt x="9568379" y="8876767"/>
                </a:cubicBezTo>
                <a:close/>
                <a:moveTo>
                  <a:pt x="8771174" y="9121178"/>
                </a:moveTo>
                <a:cubicBezTo>
                  <a:pt x="8798652" y="9112158"/>
                  <a:pt x="8830708" y="9103138"/>
                  <a:pt x="8835287" y="9112158"/>
                </a:cubicBezTo>
                <a:cubicBezTo>
                  <a:pt x="8835289" y="9116668"/>
                  <a:pt x="8812390" y="9134709"/>
                  <a:pt x="8780334" y="9143729"/>
                </a:cubicBezTo>
                <a:cubicBezTo>
                  <a:pt x="8748277" y="9157259"/>
                  <a:pt x="8725380" y="9157259"/>
                  <a:pt x="8720800" y="9152749"/>
                </a:cubicBezTo>
                <a:cubicBezTo>
                  <a:pt x="8716221" y="9148239"/>
                  <a:pt x="8739118" y="9134709"/>
                  <a:pt x="8771174" y="9121178"/>
                </a:cubicBezTo>
                <a:close/>
                <a:moveTo>
                  <a:pt x="4684148" y="10377186"/>
                </a:moveTo>
                <a:cubicBezTo>
                  <a:pt x="4694558" y="10371267"/>
                  <a:pt x="4709594" y="10366531"/>
                  <a:pt x="4728100" y="10364163"/>
                </a:cubicBezTo>
                <a:cubicBezTo>
                  <a:pt x="4765112" y="10364163"/>
                  <a:pt x="4802125" y="10373634"/>
                  <a:pt x="4806751" y="10387841"/>
                </a:cubicBezTo>
                <a:cubicBezTo>
                  <a:pt x="4811379" y="10402048"/>
                  <a:pt x="4783618" y="10416255"/>
                  <a:pt x="4746606" y="10416255"/>
                </a:cubicBezTo>
                <a:cubicBezTo>
                  <a:pt x="4709594" y="10420991"/>
                  <a:pt x="4672582" y="10411520"/>
                  <a:pt x="4667956" y="10397312"/>
                </a:cubicBezTo>
                <a:cubicBezTo>
                  <a:pt x="4667956" y="10390209"/>
                  <a:pt x="4673739" y="10383106"/>
                  <a:pt x="4684148" y="10377186"/>
                </a:cubicBezTo>
                <a:close/>
                <a:moveTo>
                  <a:pt x="3992048" y="10588091"/>
                </a:moveTo>
                <a:lnTo>
                  <a:pt x="4009689" y="10588091"/>
                </a:lnTo>
                <a:lnTo>
                  <a:pt x="4009324" y="10588091"/>
                </a:lnTo>
                <a:lnTo>
                  <a:pt x="3994457" y="10588091"/>
                </a:lnTo>
                <a:close/>
                <a:moveTo>
                  <a:pt x="11041531" y="8417791"/>
                </a:moveTo>
                <a:cubicBezTo>
                  <a:pt x="11067770" y="8408846"/>
                  <a:pt x="11089458" y="8412337"/>
                  <a:pt x="11092928" y="8426300"/>
                </a:cubicBezTo>
                <a:cubicBezTo>
                  <a:pt x="11097554" y="8444918"/>
                  <a:pt x="11074421" y="8482153"/>
                  <a:pt x="11042037" y="8500771"/>
                </a:cubicBezTo>
                <a:cubicBezTo>
                  <a:pt x="11005025" y="8524043"/>
                  <a:pt x="10968013" y="8524043"/>
                  <a:pt x="10963385" y="8505425"/>
                </a:cubicBezTo>
                <a:cubicBezTo>
                  <a:pt x="10954132" y="8486807"/>
                  <a:pt x="10981892" y="8454227"/>
                  <a:pt x="11014277" y="8430954"/>
                </a:cubicBezTo>
                <a:cubicBezTo>
                  <a:pt x="11023530" y="8425137"/>
                  <a:pt x="11032783" y="8420773"/>
                  <a:pt x="11041531" y="8417791"/>
                </a:cubicBezTo>
                <a:close/>
                <a:moveTo>
                  <a:pt x="15483538" y="7050686"/>
                </a:moveTo>
                <a:cubicBezTo>
                  <a:pt x="15495040" y="7045427"/>
                  <a:pt x="15511139" y="7040754"/>
                  <a:pt x="15529540" y="7038417"/>
                </a:cubicBezTo>
                <a:cubicBezTo>
                  <a:pt x="15566345" y="7038416"/>
                  <a:pt x="15598546" y="7043090"/>
                  <a:pt x="15603146" y="7057113"/>
                </a:cubicBezTo>
                <a:cubicBezTo>
                  <a:pt x="15603146" y="7066461"/>
                  <a:pt x="15575546" y="7080483"/>
                  <a:pt x="15534143" y="7085158"/>
                </a:cubicBezTo>
                <a:cubicBezTo>
                  <a:pt x="15497339" y="7089832"/>
                  <a:pt x="15469738" y="7080484"/>
                  <a:pt x="15465136" y="7066462"/>
                </a:cubicBezTo>
                <a:cubicBezTo>
                  <a:pt x="15465136" y="7061788"/>
                  <a:pt x="15472036" y="7055944"/>
                  <a:pt x="15483538" y="7050686"/>
                </a:cubicBezTo>
                <a:close/>
                <a:moveTo>
                  <a:pt x="17099213" y="6552407"/>
                </a:moveTo>
                <a:cubicBezTo>
                  <a:pt x="17131685" y="6543206"/>
                  <a:pt x="17164158" y="6543207"/>
                  <a:pt x="17168796" y="6552408"/>
                </a:cubicBezTo>
                <a:cubicBezTo>
                  <a:pt x="17178074" y="6561608"/>
                  <a:pt x="17154880" y="6575409"/>
                  <a:pt x="17117768" y="6580009"/>
                </a:cubicBezTo>
                <a:cubicBezTo>
                  <a:pt x="17085295" y="6589211"/>
                  <a:pt x="17057461" y="6589211"/>
                  <a:pt x="17052822" y="6580009"/>
                </a:cubicBezTo>
                <a:cubicBezTo>
                  <a:pt x="17048182" y="6570808"/>
                  <a:pt x="17071377" y="6557008"/>
                  <a:pt x="17099213" y="6552407"/>
                </a:cubicBezTo>
                <a:close/>
                <a:moveTo>
                  <a:pt x="18000821" y="6274474"/>
                </a:moveTo>
                <a:cubicBezTo>
                  <a:pt x="18033605" y="6269895"/>
                  <a:pt x="18061707" y="6274475"/>
                  <a:pt x="18066392" y="6288213"/>
                </a:cubicBezTo>
                <a:cubicBezTo>
                  <a:pt x="18071074" y="6297373"/>
                  <a:pt x="18052339" y="6315690"/>
                  <a:pt x="18019554" y="6320270"/>
                </a:cubicBezTo>
                <a:cubicBezTo>
                  <a:pt x="17986770" y="6329429"/>
                  <a:pt x="17953986" y="6324848"/>
                  <a:pt x="17949300" y="6311110"/>
                </a:cubicBezTo>
                <a:cubicBezTo>
                  <a:pt x="17949302" y="6297372"/>
                  <a:pt x="17968036" y="6283634"/>
                  <a:pt x="18000821" y="6274474"/>
                </a:cubicBezTo>
                <a:close/>
                <a:moveTo>
                  <a:pt x="14818998" y="7251443"/>
                </a:moveTo>
                <a:cubicBezTo>
                  <a:pt x="14856010" y="7246782"/>
                  <a:pt x="14893023" y="7260764"/>
                  <a:pt x="14897649" y="7279405"/>
                </a:cubicBezTo>
                <a:cubicBezTo>
                  <a:pt x="14902276" y="7298047"/>
                  <a:pt x="14879142" y="7316690"/>
                  <a:pt x="14842131" y="7326010"/>
                </a:cubicBezTo>
                <a:cubicBezTo>
                  <a:pt x="14800493" y="7330671"/>
                  <a:pt x="14768106" y="7316689"/>
                  <a:pt x="14763481" y="7293387"/>
                </a:cubicBezTo>
                <a:cubicBezTo>
                  <a:pt x="14758853" y="7274745"/>
                  <a:pt x="14781987" y="7256103"/>
                  <a:pt x="14818998" y="7251443"/>
                </a:cubicBezTo>
                <a:close/>
                <a:moveTo>
                  <a:pt x="1507933" y="11344904"/>
                </a:moveTo>
                <a:cubicBezTo>
                  <a:pt x="1512684" y="11344333"/>
                  <a:pt x="1515852" y="11345188"/>
                  <a:pt x="1517003" y="11347469"/>
                </a:cubicBezTo>
                <a:cubicBezTo>
                  <a:pt x="1526219" y="11361154"/>
                  <a:pt x="1493965" y="11402209"/>
                  <a:pt x="1447890" y="11438703"/>
                </a:cubicBezTo>
                <a:cubicBezTo>
                  <a:pt x="1406420" y="11479758"/>
                  <a:pt x="1364951" y="11498004"/>
                  <a:pt x="1360344" y="11484320"/>
                </a:cubicBezTo>
                <a:cubicBezTo>
                  <a:pt x="1355737" y="11470634"/>
                  <a:pt x="1392597" y="11425017"/>
                  <a:pt x="1434066" y="11388525"/>
                </a:cubicBezTo>
                <a:cubicBezTo>
                  <a:pt x="1465167" y="11361155"/>
                  <a:pt x="1493677" y="11346614"/>
                  <a:pt x="1507933" y="11344904"/>
                </a:cubicBezTo>
                <a:close/>
                <a:moveTo>
                  <a:pt x="3999087" y="10574963"/>
                </a:moveTo>
                <a:cubicBezTo>
                  <a:pt x="4002116" y="10574012"/>
                  <a:pt x="4007021" y="10573124"/>
                  <a:pt x="4013369" y="10572363"/>
                </a:cubicBezTo>
                <a:cubicBezTo>
                  <a:pt x="4026064" y="10570841"/>
                  <a:pt x="4044528" y="10569826"/>
                  <a:pt x="4065300" y="10569826"/>
                </a:cubicBezTo>
                <a:cubicBezTo>
                  <a:pt x="4106847" y="10569826"/>
                  <a:pt x="4139161" y="10569826"/>
                  <a:pt x="4143776" y="10573885"/>
                </a:cubicBezTo>
                <a:cubicBezTo>
                  <a:pt x="4148392" y="10573885"/>
                  <a:pt x="4120696" y="10577945"/>
                  <a:pt x="4079149" y="10577945"/>
                </a:cubicBezTo>
                <a:cubicBezTo>
                  <a:pt x="4037603" y="10577945"/>
                  <a:pt x="3996057" y="10577945"/>
                  <a:pt x="3996057" y="10577945"/>
                </a:cubicBezTo>
                <a:cubicBezTo>
                  <a:pt x="3994903" y="10576930"/>
                  <a:pt x="3996058" y="10575915"/>
                  <a:pt x="3999087" y="10574963"/>
                </a:cubicBezTo>
                <a:close/>
                <a:moveTo>
                  <a:pt x="16528279" y="6720963"/>
                </a:moveTo>
                <a:cubicBezTo>
                  <a:pt x="16537364" y="6716567"/>
                  <a:pt x="16550991" y="6712168"/>
                  <a:pt x="16566889" y="6709970"/>
                </a:cubicBezTo>
                <a:cubicBezTo>
                  <a:pt x="16603229" y="6705573"/>
                  <a:pt x="16630484" y="6705573"/>
                  <a:pt x="16635025" y="6709970"/>
                </a:cubicBezTo>
                <a:cubicBezTo>
                  <a:pt x="16639567" y="6718765"/>
                  <a:pt x="16616855" y="6727560"/>
                  <a:pt x="16585060" y="6736354"/>
                </a:cubicBezTo>
                <a:cubicBezTo>
                  <a:pt x="16553264" y="6740752"/>
                  <a:pt x="16521467" y="6740752"/>
                  <a:pt x="16516924" y="6731958"/>
                </a:cubicBezTo>
                <a:cubicBezTo>
                  <a:pt x="16514654" y="6729759"/>
                  <a:pt x="16519196" y="6725361"/>
                  <a:pt x="16528279" y="6720963"/>
                </a:cubicBezTo>
                <a:close/>
                <a:moveTo>
                  <a:pt x="10296645" y="8636127"/>
                </a:moveTo>
                <a:cubicBezTo>
                  <a:pt x="10320483" y="8627647"/>
                  <a:pt x="10337104" y="8627647"/>
                  <a:pt x="10340603" y="8638084"/>
                </a:cubicBezTo>
                <a:cubicBezTo>
                  <a:pt x="10345268" y="8656640"/>
                  <a:pt x="10321941" y="8684474"/>
                  <a:pt x="10284616" y="8703030"/>
                </a:cubicBezTo>
                <a:cubicBezTo>
                  <a:pt x="10251957" y="8721586"/>
                  <a:pt x="10219297" y="8721586"/>
                  <a:pt x="10214631" y="8707669"/>
                </a:cubicBezTo>
                <a:cubicBezTo>
                  <a:pt x="10209966" y="8693752"/>
                  <a:pt x="10237960" y="8665918"/>
                  <a:pt x="10270619" y="8647363"/>
                </a:cubicBezTo>
                <a:cubicBezTo>
                  <a:pt x="10279952" y="8642723"/>
                  <a:pt x="10288699" y="8638954"/>
                  <a:pt x="10296645" y="8636127"/>
                </a:cubicBezTo>
                <a:close/>
                <a:moveTo>
                  <a:pt x="20666914" y="5446463"/>
                </a:moveTo>
                <a:cubicBezTo>
                  <a:pt x="20671598" y="5455708"/>
                  <a:pt x="20652864" y="5501937"/>
                  <a:pt x="20620078" y="5557411"/>
                </a:cubicBezTo>
                <a:cubicBezTo>
                  <a:pt x="20591976" y="5617508"/>
                  <a:pt x="20559192" y="5663737"/>
                  <a:pt x="20554508" y="5654491"/>
                </a:cubicBezTo>
                <a:cubicBezTo>
                  <a:pt x="20549823" y="5645247"/>
                  <a:pt x="20568559" y="5599018"/>
                  <a:pt x="20601343" y="5543542"/>
                </a:cubicBezTo>
                <a:cubicBezTo>
                  <a:pt x="20634129" y="5488068"/>
                  <a:pt x="20662230" y="5441841"/>
                  <a:pt x="20666914" y="5446463"/>
                </a:cubicBezTo>
                <a:close/>
                <a:moveTo>
                  <a:pt x="7651632" y="9449178"/>
                </a:moveTo>
                <a:cubicBezTo>
                  <a:pt x="7660941" y="9445232"/>
                  <a:pt x="7673740" y="9441849"/>
                  <a:pt x="7687704" y="9439594"/>
                </a:cubicBezTo>
                <a:cubicBezTo>
                  <a:pt x="7720285" y="9430574"/>
                  <a:pt x="7752866" y="9430574"/>
                  <a:pt x="7752866" y="9439594"/>
                </a:cubicBezTo>
                <a:cubicBezTo>
                  <a:pt x="7752866" y="9448614"/>
                  <a:pt x="7729595" y="9462145"/>
                  <a:pt x="7697012" y="9466656"/>
                </a:cubicBezTo>
                <a:cubicBezTo>
                  <a:pt x="7664432" y="9471166"/>
                  <a:pt x="7636505" y="9471166"/>
                  <a:pt x="7636505" y="9462145"/>
                </a:cubicBezTo>
                <a:cubicBezTo>
                  <a:pt x="7636505" y="9457635"/>
                  <a:pt x="7642323" y="9453125"/>
                  <a:pt x="7651632" y="9449178"/>
                </a:cubicBezTo>
                <a:close/>
                <a:moveTo>
                  <a:pt x="11600472" y="8232457"/>
                </a:moveTo>
                <a:cubicBezTo>
                  <a:pt x="11625271" y="8227099"/>
                  <a:pt x="11644248" y="8233958"/>
                  <a:pt x="11647697" y="8251104"/>
                </a:cubicBezTo>
                <a:cubicBezTo>
                  <a:pt x="11652298" y="8278538"/>
                  <a:pt x="11624696" y="8319689"/>
                  <a:pt x="11587893" y="8337978"/>
                </a:cubicBezTo>
                <a:cubicBezTo>
                  <a:pt x="11551090" y="8356268"/>
                  <a:pt x="11518889" y="8347123"/>
                  <a:pt x="11514287" y="8319689"/>
                </a:cubicBezTo>
                <a:cubicBezTo>
                  <a:pt x="11514288" y="8296827"/>
                  <a:pt x="11541889" y="8260249"/>
                  <a:pt x="11574093" y="8241959"/>
                </a:cubicBezTo>
                <a:cubicBezTo>
                  <a:pt x="11583293" y="8237387"/>
                  <a:pt x="11592205" y="8234244"/>
                  <a:pt x="11600472" y="8232457"/>
                </a:cubicBezTo>
                <a:close/>
                <a:moveTo>
                  <a:pt x="9325917" y="8931757"/>
                </a:moveTo>
                <a:cubicBezTo>
                  <a:pt x="9357973" y="8918227"/>
                  <a:pt x="9385449" y="8913717"/>
                  <a:pt x="9390029" y="8922737"/>
                </a:cubicBezTo>
                <a:cubicBezTo>
                  <a:pt x="9390028" y="8927247"/>
                  <a:pt x="9367132" y="8945287"/>
                  <a:pt x="9335074" y="8963328"/>
                </a:cubicBezTo>
                <a:cubicBezTo>
                  <a:pt x="9303018" y="8976858"/>
                  <a:pt x="9275541" y="8981368"/>
                  <a:pt x="9270962" y="8972348"/>
                </a:cubicBezTo>
                <a:cubicBezTo>
                  <a:pt x="9270962" y="8963328"/>
                  <a:pt x="9293860" y="8945287"/>
                  <a:pt x="9325917" y="8931757"/>
                </a:cubicBezTo>
                <a:close/>
                <a:moveTo>
                  <a:pt x="873336" y="11530998"/>
                </a:moveTo>
                <a:cubicBezTo>
                  <a:pt x="910859" y="11516946"/>
                  <a:pt x="939003" y="11521629"/>
                  <a:pt x="934313" y="11549731"/>
                </a:cubicBezTo>
                <a:cubicBezTo>
                  <a:pt x="924931" y="11577832"/>
                  <a:pt x="882717" y="11619985"/>
                  <a:pt x="835812" y="11634036"/>
                </a:cubicBezTo>
                <a:cubicBezTo>
                  <a:pt x="831122" y="11638720"/>
                  <a:pt x="817049" y="11638720"/>
                  <a:pt x="817050" y="11634036"/>
                </a:cubicBezTo>
                <a:cubicBezTo>
                  <a:pt x="812360" y="11615303"/>
                  <a:pt x="798287" y="11596568"/>
                  <a:pt x="812360" y="11568466"/>
                </a:cubicBezTo>
                <a:cubicBezTo>
                  <a:pt x="831121" y="11549732"/>
                  <a:pt x="854574" y="11535680"/>
                  <a:pt x="873336" y="11530998"/>
                </a:cubicBezTo>
                <a:close/>
                <a:moveTo>
                  <a:pt x="3907280" y="10597816"/>
                </a:moveTo>
                <a:cubicBezTo>
                  <a:pt x="3916868" y="10595702"/>
                  <a:pt x="3944761" y="10594856"/>
                  <a:pt x="3983115" y="10591474"/>
                </a:cubicBezTo>
                <a:cubicBezTo>
                  <a:pt x="4029604" y="10591474"/>
                  <a:pt x="4071444" y="10595984"/>
                  <a:pt x="4076093" y="10595984"/>
                </a:cubicBezTo>
                <a:cubicBezTo>
                  <a:pt x="4080742" y="10600494"/>
                  <a:pt x="4043550" y="10605005"/>
                  <a:pt x="3992413" y="10605005"/>
                </a:cubicBezTo>
                <a:cubicBezTo>
                  <a:pt x="3945923" y="10605004"/>
                  <a:pt x="3904083" y="10600494"/>
                  <a:pt x="3904083" y="10600494"/>
                </a:cubicBezTo>
                <a:cubicBezTo>
                  <a:pt x="3902921" y="10599366"/>
                  <a:pt x="3904084" y="10598521"/>
                  <a:pt x="3907280" y="10597816"/>
                </a:cubicBezTo>
                <a:close/>
                <a:moveTo>
                  <a:pt x="8211489" y="9273622"/>
                </a:moveTo>
                <a:cubicBezTo>
                  <a:pt x="8243312" y="9264601"/>
                  <a:pt x="8270589" y="9260091"/>
                  <a:pt x="8270589" y="9264601"/>
                </a:cubicBezTo>
                <a:cubicBezTo>
                  <a:pt x="8275135" y="9269111"/>
                  <a:pt x="8256951" y="9282642"/>
                  <a:pt x="8225127" y="9291663"/>
                </a:cubicBezTo>
                <a:cubicBezTo>
                  <a:pt x="8197849" y="9300683"/>
                  <a:pt x="8166027" y="9300683"/>
                  <a:pt x="8161480" y="9296173"/>
                </a:cubicBezTo>
                <a:cubicBezTo>
                  <a:pt x="8161480" y="9291663"/>
                  <a:pt x="8184211" y="9282642"/>
                  <a:pt x="8211489" y="9273622"/>
                </a:cubicBezTo>
                <a:close/>
                <a:moveTo>
                  <a:pt x="14259859" y="7409867"/>
                </a:moveTo>
                <a:cubicBezTo>
                  <a:pt x="14267674" y="7406558"/>
                  <a:pt x="14276438" y="7404205"/>
                  <a:pt x="14285786" y="7403029"/>
                </a:cubicBezTo>
                <a:cubicBezTo>
                  <a:pt x="14327853" y="7398323"/>
                  <a:pt x="14365245" y="7417148"/>
                  <a:pt x="14369920" y="7445385"/>
                </a:cubicBezTo>
                <a:cubicBezTo>
                  <a:pt x="14374594" y="7468915"/>
                  <a:pt x="14346549" y="7497153"/>
                  <a:pt x="14304482" y="7501859"/>
                </a:cubicBezTo>
                <a:cubicBezTo>
                  <a:pt x="14267090" y="7506565"/>
                  <a:pt x="14234370" y="7487740"/>
                  <a:pt x="14225022" y="7459503"/>
                </a:cubicBezTo>
                <a:cubicBezTo>
                  <a:pt x="14221517" y="7438325"/>
                  <a:pt x="14236415" y="7419795"/>
                  <a:pt x="14259859" y="7409867"/>
                </a:cubicBezTo>
                <a:close/>
                <a:moveTo>
                  <a:pt x="8576859" y="9157531"/>
                </a:moveTo>
                <a:cubicBezTo>
                  <a:pt x="8609644" y="9143730"/>
                  <a:pt x="8633062" y="9143730"/>
                  <a:pt x="8633062" y="9148330"/>
                </a:cubicBezTo>
                <a:cubicBezTo>
                  <a:pt x="8637746" y="9152931"/>
                  <a:pt x="8614328" y="9166732"/>
                  <a:pt x="8586226" y="9175933"/>
                </a:cubicBezTo>
                <a:cubicBezTo>
                  <a:pt x="8553441" y="9185133"/>
                  <a:pt x="8525339" y="9189734"/>
                  <a:pt x="8520655" y="9185133"/>
                </a:cubicBezTo>
                <a:cubicBezTo>
                  <a:pt x="8515972" y="9180533"/>
                  <a:pt x="8544073" y="9166732"/>
                  <a:pt x="8576859" y="9157531"/>
                </a:cubicBezTo>
                <a:close/>
                <a:moveTo>
                  <a:pt x="2271860" y="11096491"/>
                </a:moveTo>
                <a:cubicBezTo>
                  <a:pt x="2303128" y="11082885"/>
                  <a:pt x="2327279" y="11085476"/>
                  <a:pt x="2330729" y="11106210"/>
                </a:cubicBezTo>
                <a:cubicBezTo>
                  <a:pt x="2335331" y="11133856"/>
                  <a:pt x="2298528" y="11175325"/>
                  <a:pt x="2252524" y="11207578"/>
                </a:cubicBezTo>
                <a:cubicBezTo>
                  <a:pt x="2206521" y="11244440"/>
                  <a:pt x="2160518" y="11249047"/>
                  <a:pt x="2155918" y="11226010"/>
                </a:cubicBezTo>
                <a:cubicBezTo>
                  <a:pt x="2151319" y="11198363"/>
                  <a:pt x="2188120" y="11147679"/>
                  <a:pt x="2238723" y="11115426"/>
                </a:cubicBezTo>
                <a:cubicBezTo>
                  <a:pt x="2250224" y="11107362"/>
                  <a:pt x="2261438" y="11101028"/>
                  <a:pt x="2271860" y="11096491"/>
                </a:cubicBezTo>
                <a:close/>
                <a:moveTo>
                  <a:pt x="6994465" y="9643521"/>
                </a:moveTo>
                <a:cubicBezTo>
                  <a:pt x="7026737" y="9638942"/>
                  <a:pt x="7063620" y="9648100"/>
                  <a:pt x="7068230" y="9661838"/>
                </a:cubicBezTo>
                <a:cubicBezTo>
                  <a:pt x="7068230" y="9675576"/>
                  <a:pt x="7045178" y="9693895"/>
                  <a:pt x="7012906" y="9693894"/>
                </a:cubicBezTo>
                <a:cubicBezTo>
                  <a:pt x="6980634" y="9698474"/>
                  <a:pt x="6952972" y="9689315"/>
                  <a:pt x="6948361" y="9675577"/>
                </a:cubicBezTo>
                <a:cubicBezTo>
                  <a:pt x="6943751" y="9661838"/>
                  <a:pt x="6962192" y="9648101"/>
                  <a:pt x="6994465" y="9643521"/>
                </a:cubicBezTo>
                <a:close/>
                <a:moveTo>
                  <a:pt x="15651889" y="6979729"/>
                </a:moveTo>
                <a:cubicBezTo>
                  <a:pt x="15662814" y="6975704"/>
                  <a:pt x="15678916" y="6972253"/>
                  <a:pt x="15697316" y="6969954"/>
                </a:cubicBezTo>
                <a:cubicBezTo>
                  <a:pt x="15734118" y="6965354"/>
                  <a:pt x="15766321" y="6969953"/>
                  <a:pt x="15766322" y="6979155"/>
                </a:cubicBezTo>
                <a:cubicBezTo>
                  <a:pt x="15770922" y="6988355"/>
                  <a:pt x="15743319" y="7002156"/>
                  <a:pt x="15706517" y="7006758"/>
                </a:cubicBezTo>
                <a:cubicBezTo>
                  <a:pt x="15674316" y="7011357"/>
                  <a:pt x="15642112" y="7002156"/>
                  <a:pt x="15637514" y="6992955"/>
                </a:cubicBezTo>
                <a:cubicBezTo>
                  <a:pt x="15635213" y="6988355"/>
                  <a:pt x="15640964" y="6983755"/>
                  <a:pt x="15651889" y="6979729"/>
                </a:cubicBezTo>
                <a:close/>
                <a:moveTo>
                  <a:pt x="18888408" y="5984067"/>
                </a:moveTo>
                <a:cubicBezTo>
                  <a:pt x="18921193" y="5974934"/>
                  <a:pt x="18949294" y="5988633"/>
                  <a:pt x="18953979" y="6002332"/>
                </a:cubicBezTo>
                <a:cubicBezTo>
                  <a:pt x="18958662" y="6020598"/>
                  <a:pt x="18935244" y="6038864"/>
                  <a:pt x="18902459" y="6043430"/>
                </a:cubicBezTo>
                <a:cubicBezTo>
                  <a:pt x="18869674" y="6047996"/>
                  <a:pt x="18841571" y="6038865"/>
                  <a:pt x="18841572" y="6025164"/>
                </a:cubicBezTo>
                <a:cubicBezTo>
                  <a:pt x="18836888" y="6006898"/>
                  <a:pt x="18855622" y="5988632"/>
                  <a:pt x="18888408" y="5984067"/>
                </a:cubicBezTo>
                <a:close/>
                <a:moveTo>
                  <a:pt x="2106408" y="11141963"/>
                </a:moveTo>
                <a:cubicBezTo>
                  <a:pt x="2123841" y="11135004"/>
                  <a:pt x="2135464" y="11136163"/>
                  <a:pt x="2137788" y="11147761"/>
                </a:cubicBezTo>
                <a:cubicBezTo>
                  <a:pt x="2137789" y="11170956"/>
                  <a:pt x="2105245" y="11217346"/>
                  <a:pt x="2058757" y="11259097"/>
                </a:cubicBezTo>
                <a:cubicBezTo>
                  <a:pt x="2012267" y="11296207"/>
                  <a:pt x="1970428" y="11319402"/>
                  <a:pt x="1961130" y="11300846"/>
                </a:cubicBezTo>
                <a:cubicBezTo>
                  <a:pt x="1956481" y="11277651"/>
                  <a:pt x="1993672" y="11226623"/>
                  <a:pt x="2040161" y="11184872"/>
                </a:cubicBezTo>
                <a:cubicBezTo>
                  <a:pt x="2065731" y="11163998"/>
                  <a:pt x="2088974" y="11148921"/>
                  <a:pt x="2106408" y="11141963"/>
                </a:cubicBezTo>
                <a:close/>
                <a:moveTo>
                  <a:pt x="17634776" y="6363705"/>
                </a:moveTo>
                <a:cubicBezTo>
                  <a:pt x="17667559" y="6359195"/>
                  <a:pt x="17695661" y="6363705"/>
                  <a:pt x="17700346" y="6372725"/>
                </a:cubicBezTo>
                <a:cubicBezTo>
                  <a:pt x="17700345" y="6386255"/>
                  <a:pt x="17676927" y="6399786"/>
                  <a:pt x="17648825" y="6404295"/>
                </a:cubicBezTo>
                <a:cubicBezTo>
                  <a:pt x="17620723" y="6413316"/>
                  <a:pt x="17587939" y="6408805"/>
                  <a:pt x="17583255" y="6399786"/>
                </a:cubicBezTo>
                <a:cubicBezTo>
                  <a:pt x="17578571" y="6390765"/>
                  <a:pt x="17601989" y="6372724"/>
                  <a:pt x="17634776" y="6363705"/>
                </a:cubicBezTo>
                <a:close/>
                <a:moveTo>
                  <a:pt x="9169049" y="8964299"/>
                </a:moveTo>
                <a:cubicBezTo>
                  <a:pt x="9181415" y="8962009"/>
                  <a:pt x="9190835" y="8962009"/>
                  <a:pt x="9193192" y="8964299"/>
                </a:cubicBezTo>
                <a:cubicBezTo>
                  <a:pt x="9197901" y="8968878"/>
                  <a:pt x="9179058" y="8982617"/>
                  <a:pt x="9146086" y="8996355"/>
                </a:cubicBezTo>
                <a:cubicBezTo>
                  <a:pt x="9113110" y="9010093"/>
                  <a:pt x="9084848" y="9019252"/>
                  <a:pt x="9080136" y="9010093"/>
                </a:cubicBezTo>
                <a:cubicBezTo>
                  <a:pt x="9070715" y="9005514"/>
                  <a:pt x="9094269" y="8991775"/>
                  <a:pt x="9127243" y="8978037"/>
                </a:cubicBezTo>
                <a:cubicBezTo>
                  <a:pt x="9141374" y="8971168"/>
                  <a:pt x="9156683" y="8966589"/>
                  <a:pt x="9169049" y="8964299"/>
                </a:cubicBezTo>
                <a:close/>
                <a:moveTo>
                  <a:pt x="3271991" y="10777481"/>
                </a:moveTo>
                <a:cubicBezTo>
                  <a:pt x="3282066" y="10773778"/>
                  <a:pt x="3293664" y="10770644"/>
                  <a:pt x="3306421" y="10768367"/>
                </a:cubicBezTo>
                <a:cubicBezTo>
                  <a:pt x="3357449" y="10759250"/>
                  <a:pt x="3403838" y="10768367"/>
                  <a:pt x="3413116" y="10786597"/>
                </a:cubicBezTo>
                <a:cubicBezTo>
                  <a:pt x="3417756" y="10804826"/>
                  <a:pt x="3380644" y="10827614"/>
                  <a:pt x="3334255" y="10836729"/>
                </a:cubicBezTo>
                <a:cubicBezTo>
                  <a:pt x="3283226" y="10845844"/>
                  <a:pt x="3241476" y="10836730"/>
                  <a:pt x="3232197" y="10818500"/>
                </a:cubicBezTo>
                <a:cubicBezTo>
                  <a:pt x="3225239" y="10804826"/>
                  <a:pt x="3241766" y="10788591"/>
                  <a:pt x="3271991" y="10777481"/>
                </a:cubicBezTo>
                <a:close/>
                <a:moveTo>
                  <a:pt x="19767558" y="5701621"/>
                </a:moveTo>
                <a:cubicBezTo>
                  <a:pt x="19795485" y="5701622"/>
                  <a:pt x="19828065" y="5710642"/>
                  <a:pt x="19828066" y="5733193"/>
                </a:cubicBezTo>
                <a:cubicBezTo>
                  <a:pt x="19832720" y="5755743"/>
                  <a:pt x="19809448" y="5778294"/>
                  <a:pt x="19781521" y="5778293"/>
                </a:cubicBezTo>
                <a:cubicBezTo>
                  <a:pt x="19753594" y="5782804"/>
                  <a:pt x="19725667" y="5764763"/>
                  <a:pt x="19721014" y="5746722"/>
                </a:cubicBezTo>
                <a:cubicBezTo>
                  <a:pt x="19716359" y="5724172"/>
                  <a:pt x="19739632" y="5706131"/>
                  <a:pt x="19767558" y="5701621"/>
                </a:cubicBezTo>
                <a:close/>
                <a:moveTo>
                  <a:pt x="15824971" y="6914150"/>
                </a:moveTo>
                <a:cubicBezTo>
                  <a:pt x="15837219" y="6910302"/>
                  <a:pt x="15854717" y="6907003"/>
                  <a:pt x="15873380" y="6904804"/>
                </a:cubicBezTo>
                <a:cubicBezTo>
                  <a:pt x="15906036" y="6900407"/>
                  <a:pt x="15934030" y="6904806"/>
                  <a:pt x="15938697" y="6909202"/>
                </a:cubicBezTo>
                <a:cubicBezTo>
                  <a:pt x="15938697" y="6917998"/>
                  <a:pt x="15910704" y="6931191"/>
                  <a:pt x="15868712" y="6931190"/>
                </a:cubicBezTo>
                <a:cubicBezTo>
                  <a:pt x="15836053" y="6935587"/>
                  <a:pt x="15808059" y="6931190"/>
                  <a:pt x="15808060" y="6926793"/>
                </a:cubicBezTo>
                <a:cubicBezTo>
                  <a:pt x="15805727" y="6922395"/>
                  <a:pt x="15812725" y="6917998"/>
                  <a:pt x="15824971" y="6914150"/>
                </a:cubicBezTo>
                <a:close/>
                <a:moveTo>
                  <a:pt x="7813995" y="9375098"/>
                </a:moveTo>
                <a:cubicBezTo>
                  <a:pt x="7823304" y="9371801"/>
                  <a:pt x="7836103" y="9368502"/>
                  <a:pt x="7850066" y="9366303"/>
                </a:cubicBezTo>
                <a:cubicBezTo>
                  <a:pt x="7882648" y="9357509"/>
                  <a:pt x="7910575" y="9357509"/>
                  <a:pt x="7910575" y="9361906"/>
                </a:cubicBezTo>
                <a:cubicBezTo>
                  <a:pt x="7915228" y="9366304"/>
                  <a:pt x="7896612" y="9375099"/>
                  <a:pt x="7868685" y="9383894"/>
                </a:cubicBezTo>
                <a:cubicBezTo>
                  <a:pt x="7836103" y="9392689"/>
                  <a:pt x="7803523" y="9392689"/>
                  <a:pt x="7798868" y="9383893"/>
                </a:cubicBezTo>
                <a:cubicBezTo>
                  <a:pt x="7798868" y="9381695"/>
                  <a:pt x="7804686" y="9378397"/>
                  <a:pt x="7813995" y="9375098"/>
                </a:cubicBezTo>
                <a:close/>
                <a:moveTo>
                  <a:pt x="16728967" y="6631493"/>
                </a:moveTo>
                <a:cubicBezTo>
                  <a:pt x="16761239" y="6627095"/>
                  <a:pt x="16793511" y="6627096"/>
                  <a:pt x="16802732" y="6631494"/>
                </a:cubicBezTo>
                <a:cubicBezTo>
                  <a:pt x="16807342" y="6640288"/>
                  <a:pt x="16784292" y="6649084"/>
                  <a:pt x="16752018" y="6657878"/>
                </a:cubicBezTo>
                <a:cubicBezTo>
                  <a:pt x="16715135" y="6662275"/>
                  <a:pt x="16687475" y="6662275"/>
                  <a:pt x="16682863" y="6657879"/>
                </a:cubicBezTo>
                <a:cubicBezTo>
                  <a:pt x="16682864" y="6649083"/>
                  <a:pt x="16701304" y="6640289"/>
                  <a:pt x="16728967" y="6631493"/>
                </a:cubicBezTo>
                <a:close/>
                <a:moveTo>
                  <a:pt x="10120087" y="8662515"/>
                </a:moveTo>
                <a:cubicBezTo>
                  <a:pt x="10133424" y="8660165"/>
                  <a:pt x="10142701" y="8661339"/>
                  <a:pt x="10145020" y="8666040"/>
                </a:cubicBezTo>
                <a:cubicBezTo>
                  <a:pt x="10145020" y="8675440"/>
                  <a:pt x="10126465" y="8698940"/>
                  <a:pt x="10093992" y="8717740"/>
                </a:cubicBezTo>
                <a:cubicBezTo>
                  <a:pt x="10056880" y="8741241"/>
                  <a:pt x="10024408" y="8745941"/>
                  <a:pt x="10019768" y="8731840"/>
                </a:cubicBezTo>
                <a:cubicBezTo>
                  <a:pt x="10015130" y="8722440"/>
                  <a:pt x="10038325" y="8698940"/>
                  <a:pt x="10070797" y="8680140"/>
                </a:cubicBezTo>
                <a:cubicBezTo>
                  <a:pt x="10089353" y="8670740"/>
                  <a:pt x="10106750" y="8664865"/>
                  <a:pt x="10120087" y="8662515"/>
                </a:cubicBezTo>
                <a:close/>
                <a:moveTo>
                  <a:pt x="4871381" y="10275160"/>
                </a:moveTo>
                <a:cubicBezTo>
                  <a:pt x="4879765" y="10272553"/>
                  <a:pt x="4889307" y="10270579"/>
                  <a:pt x="4899717" y="10269452"/>
                </a:cubicBezTo>
                <a:cubicBezTo>
                  <a:pt x="4932103" y="10269452"/>
                  <a:pt x="4964488" y="10278472"/>
                  <a:pt x="4969115" y="10296513"/>
                </a:cubicBezTo>
                <a:cubicBezTo>
                  <a:pt x="4973741" y="10314553"/>
                  <a:pt x="4945982" y="10328084"/>
                  <a:pt x="4913596" y="10332594"/>
                </a:cubicBezTo>
                <a:cubicBezTo>
                  <a:pt x="4876584" y="10337104"/>
                  <a:pt x="4839572" y="10323573"/>
                  <a:pt x="4834946" y="10310043"/>
                </a:cubicBezTo>
                <a:cubicBezTo>
                  <a:pt x="4832633" y="10301023"/>
                  <a:pt x="4838416" y="10292002"/>
                  <a:pt x="4849982" y="10284673"/>
                </a:cubicBezTo>
                <a:cubicBezTo>
                  <a:pt x="4855765" y="10281009"/>
                  <a:pt x="4862995" y="10277767"/>
                  <a:pt x="4871381" y="10275160"/>
                </a:cubicBezTo>
                <a:close/>
                <a:moveTo>
                  <a:pt x="5394477" y="10112889"/>
                </a:moveTo>
                <a:cubicBezTo>
                  <a:pt x="5402139" y="10109727"/>
                  <a:pt x="5410813" y="10107426"/>
                  <a:pt x="5420066" y="10106276"/>
                </a:cubicBezTo>
                <a:cubicBezTo>
                  <a:pt x="5452452" y="10101676"/>
                  <a:pt x="5489464" y="10120077"/>
                  <a:pt x="5494091" y="10143079"/>
                </a:cubicBezTo>
                <a:cubicBezTo>
                  <a:pt x="5498717" y="10161480"/>
                  <a:pt x="5470958" y="10184482"/>
                  <a:pt x="5438572" y="10189082"/>
                </a:cubicBezTo>
                <a:cubicBezTo>
                  <a:pt x="5401560" y="10193682"/>
                  <a:pt x="5369175" y="10179881"/>
                  <a:pt x="5364548" y="10156880"/>
                </a:cubicBezTo>
                <a:cubicBezTo>
                  <a:pt x="5357608" y="10139629"/>
                  <a:pt x="5371488" y="10122378"/>
                  <a:pt x="5394477" y="10112889"/>
                </a:cubicBezTo>
                <a:close/>
                <a:moveTo>
                  <a:pt x="8376989" y="9195146"/>
                </a:moveTo>
                <a:cubicBezTo>
                  <a:pt x="8404916" y="9186125"/>
                  <a:pt x="8432842" y="9181615"/>
                  <a:pt x="8437497" y="9181615"/>
                </a:cubicBezTo>
                <a:cubicBezTo>
                  <a:pt x="8437497" y="9186125"/>
                  <a:pt x="8414224" y="9199656"/>
                  <a:pt x="8386298" y="9208677"/>
                </a:cubicBezTo>
                <a:cubicBezTo>
                  <a:pt x="8353717" y="9217697"/>
                  <a:pt x="8325790" y="9222207"/>
                  <a:pt x="8325790" y="9217697"/>
                </a:cubicBezTo>
                <a:cubicBezTo>
                  <a:pt x="8321136" y="9213187"/>
                  <a:pt x="8344408" y="9204166"/>
                  <a:pt x="8376989" y="9195146"/>
                </a:cubicBezTo>
                <a:close/>
                <a:moveTo>
                  <a:pt x="8932490" y="9023761"/>
                </a:moveTo>
                <a:cubicBezTo>
                  <a:pt x="8960417" y="9014740"/>
                  <a:pt x="8988343" y="9005721"/>
                  <a:pt x="8992998" y="9010231"/>
                </a:cubicBezTo>
                <a:cubicBezTo>
                  <a:pt x="8997652" y="9014741"/>
                  <a:pt x="8974381" y="9028271"/>
                  <a:pt x="8946453" y="9037291"/>
                </a:cubicBezTo>
                <a:cubicBezTo>
                  <a:pt x="8913872" y="9050821"/>
                  <a:pt x="8881292" y="9059841"/>
                  <a:pt x="8881291" y="9055332"/>
                </a:cubicBezTo>
                <a:cubicBezTo>
                  <a:pt x="8881291" y="9046311"/>
                  <a:pt x="8904563" y="9037291"/>
                  <a:pt x="8932490" y="9023761"/>
                </a:cubicBezTo>
                <a:close/>
                <a:moveTo>
                  <a:pt x="15987710" y="6853052"/>
                </a:moveTo>
                <a:cubicBezTo>
                  <a:pt x="15997625" y="6849754"/>
                  <a:pt x="16012790" y="6846456"/>
                  <a:pt x="16029117" y="6844258"/>
                </a:cubicBezTo>
                <a:cubicBezTo>
                  <a:pt x="16061778" y="6835462"/>
                  <a:pt x="16094436" y="6839859"/>
                  <a:pt x="16099103" y="6844257"/>
                </a:cubicBezTo>
                <a:cubicBezTo>
                  <a:pt x="16103766" y="6848654"/>
                  <a:pt x="16080440" y="6861847"/>
                  <a:pt x="16047780" y="6866245"/>
                </a:cubicBezTo>
                <a:cubicBezTo>
                  <a:pt x="16015120" y="6870643"/>
                  <a:pt x="15982461" y="6870643"/>
                  <a:pt x="15977795" y="6861848"/>
                </a:cubicBezTo>
                <a:cubicBezTo>
                  <a:pt x="15973131" y="6859648"/>
                  <a:pt x="15977795" y="6856350"/>
                  <a:pt x="15987710" y="6853052"/>
                </a:cubicBezTo>
                <a:close/>
                <a:moveTo>
                  <a:pt x="3751278" y="10615895"/>
                </a:moveTo>
                <a:cubicBezTo>
                  <a:pt x="3764445" y="10612851"/>
                  <a:pt x="3783907" y="10610416"/>
                  <a:pt x="3806805" y="10610415"/>
                </a:cubicBezTo>
                <a:cubicBezTo>
                  <a:pt x="3857179" y="10610415"/>
                  <a:pt x="3898395" y="10610415"/>
                  <a:pt x="3902974" y="10615286"/>
                </a:cubicBezTo>
                <a:cubicBezTo>
                  <a:pt x="3907553" y="10625028"/>
                  <a:pt x="3875497" y="10629899"/>
                  <a:pt x="3829702" y="10629899"/>
                </a:cubicBezTo>
                <a:cubicBezTo>
                  <a:pt x="3783907" y="10634770"/>
                  <a:pt x="3738112" y="10629899"/>
                  <a:pt x="3733532" y="10625028"/>
                </a:cubicBezTo>
                <a:cubicBezTo>
                  <a:pt x="3731243" y="10622593"/>
                  <a:pt x="3738112" y="10618939"/>
                  <a:pt x="3751278" y="10615895"/>
                </a:cubicBezTo>
                <a:close/>
                <a:moveTo>
                  <a:pt x="14941850" y="7172172"/>
                </a:moveTo>
                <a:cubicBezTo>
                  <a:pt x="14952839" y="7166373"/>
                  <a:pt x="14967875" y="7161734"/>
                  <a:pt x="14984067" y="7159414"/>
                </a:cubicBezTo>
                <a:cubicBezTo>
                  <a:pt x="15025707" y="7154775"/>
                  <a:pt x="15058093" y="7164053"/>
                  <a:pt x="15062719" y="7177970"/>
                </a:cubicBezTo>
                <a:cubicBezTo>
                  <a:pt x="15067346" y="7191887"/>
                  <a:pt x="15039586" y="7210442"/>
                  <a:pt x="15002574" y="7215081"/>
                </a:cubicBezTo>
                <a:cubicBezTo>
                  <a:pt x="14965562" y="7219720"/>
                  <a:pt x="14928550" y="7205803"/>
                  <a:pt x="14923923" y="7191887"/>
                </a:cubicBezTo>
                <a:cubicBezTo>
                  <a:pt x="14923923" y="7184929"/>
                  <a:pt x="14930862" y="7177970"/>
                  <a:pt x="14941850" y="7172172"/>
                </a:cubicBezTo>
                <a:close/>
                <a:moveTo>
                  <a:pt x="17264450" y="6455800"/>
                </a:moveTo>
                <a:cubicBezTo>
                  <a:pt x="17301686" y="6451201"/>
                  <a:pt x="17329612" y="6451201"/>
                  <a:pt x="17329613" y="6460401"/>
                </a:cubicBezTo>
                <a:cubicBezTo>
                  <a:pt x="17329614" y="6469602"/>
                  <a:pt x="17306340" y="6483403"/>
                  <a:pt x="17273759" y="6492603"/>
                </a:cubicBezTo>
                <a:cubicBezTo>
                  <a:pt x="17245832" y="6497205"/>
                  <a:pt x="17217906" y="6497205"/>
                  <a:pt x="17213253" y="6488004"/>
                </a:cubicBezTo>
                <a:cubicBezTo>
                  <a:pt x="17213252" y="6478802"/>
                  <a:pt x="17236525" y="6465001"/>
                  <a:pt x="17264450" y="6455800"/>
                </a:cubicBezTo>
                <a:close/>
                <a:moveTo>
                  <a:pt x="12511369" y="7916696"/>
                </a:moveTo>
                <a:cubicBezTo>
                  <a:pt x="12539711" y="7912390"/>
                  <a:pt x="12561513" y="7926167"/>
                  <a:pt x="12565002" y="7950275"/>
                </a:cubicBezTo>
                <a:cubicBezTo>
                  <a:pt x="12569652" y="7982420"/>
                  <a:pt x="12541746" y="8019157"/>
                  <a:pt x="12504538" y="8037525"/>
                </a:cubicBezTo>
                <a:cubicBezTo>
                  <a:pt x="12467329" y="8055893"/>
                  <a:pt x="12430121" y="8042117"/>
                  <a:pt x="12425470" y="8014565"/>
                </a:cubicBezTo>
                <a:cubicBezTo>
                  <a:pt x="12420819" y="7982420"/>
                  <a:pt x="12444074" y="7945683"/>
                  <a:pt x="12481283" y="7927315"/>
                </a:cubicBezTo>
                <a:cubicBezTo>
                  <a:pt x="12491747" y="7921575"/>
                  <a:pt x="12501922" y="7918131"/>
                  <a:pt x="12511369" y="7916696"/>
                </a:cubicBezTo>
                <a:close/>
                <a:moveTo>
                  <a:pt x="7124556" y="9573116"/>
                </a:moveTo>
                <a:cubicBezTo>
                  <a:pt x="7134929" y="9568514"/>
                  <a:pt x="7149913" y="9565064"/>
                  <a:pt x="7166049" y="9565065"/>
                </a:cubicBezTo>
                <a:cubicBezTo>
                  <a:pt x="7198321" y="9560464"/>
                  <a:pt x="7225983" y="9565065"/>
                  <a:pt x="7230594" y="9578866"/>
                </a:cubicBezTo>
                <a:cubicBezTo>
                  <a:pt x="7230594" y="9588066"/>
                  <a:pt x="7207542" y="9597267"/>
                  <a:pt x="7175270" y="9601868"/>
                </a:cubicBezTo>
                <a:cubicBezTo>
                  <a:pt x="7142997" y="9606469"/>
                  <a:pt x="7110725" y="9597268"/>
                  <a:pt x="7110725" y="9588067"/>
                </a:cubicBezTo>
                <a:cubicBezTo>
                  <a:pt x="7108420" y="9583466"/>
                  <a:pt x="7114183" y="9577716"/>
                  <a:pt x="7124556" y="9573116"/>
                </a:cubicBezTo>
                <a:close/>
                <a:moveTo>
                  <a:pt x="10870850" y="8419977"/>
                </a:moveTo>
                <a:cubicBezTo>
                  <a:pt x="10883682" y="8418830"/>
                  <a:pt x="10893013" y="8422272"/>
                  <a:pt x="10895346" y="8431449"/>
                </a:cubicBezTo>
                <a:cubicBezTo>
                  <a:pt x="10900010" y="8449803"/>
                  <a:pt x="10872018" y="8481923"/>
                  <a:pt x="10834692" y="8500277"/>
                </a:cubicBezTo>
                <a:cubicBezTo>
                  <a:pt x="10797367" y="8518631"/>
                  <a:pt x="10769373" y="8518631"/>
                  <a:pt x="10764709" y="8500277"/>
                </a:cubicBezTo>
                <a:cubicBezTo>
                  <a:pt x="10764707" y="8481923"/>
                  <a:pt x="10788036" y="8454391"/>
                  <a:pt x="10825362" y="8436037"/>
                </a:cubicBezTo>
                <a:cubicBezTo>
                  <a:pt x="10841690" y="8426860"/>
                  <a:pt x="10858021" y="8421124"/>
                  <a:pt x="10870850" y="8419977"/>
                </a:cubicBezTo>
                <a:close/>
                <a:moveTo>
                  <a:pt x="6466645" y="9774243"/>
                </a:moveTo>
                <a:cubicBezTo>
                  <a:pt x="6503970" y="9774243"/>
                  <a:pt x="6536629" y="9783264"/>
                  <a:pt x="6541295" y="9801304"/>
                </a:cubicBezTo>
                <a:cubicBezTo>
                  <a:pt x="6545960" y="9814834"/>
                  <a:pt x="6522632" y="9832875"/>
                  <a:pt x="6489973" y="9837386"/>
                </a:cubicBezTo>
                <a:cubicBezTo>
                  <a:pt x="6452648" y="9841896"/>
                  <a:pt x="6419994" y="9832874"/>
                  <a:pt x="6415328" y="9814833"/>
                </a:cubicBezTo>
                <a:cubicBezTo>
                  <a:pt x="6410662" y="9796794"/>
                  <a:pt x="6433985" y="9778755"/>
                  <a:pt x="6466645" y="9774243"/>
                </a:cubicBezTo>
                <a:close/>
                <a:moveTo>
                  <a:pt x="1701080" y="11238259"/>
                </a:moveTo>
                <a:cubicBezTo>
                  <a:pt x="1706322" y="11236803"/>
                  <a:pt x="1709817" y="11237094"/>
                  <a:pt x="1710984" y="11239425"/>
                </a:cubicBezTo>
                <a:cubicBezTo>
                  <a:pt x="1715643" y="11253405"/>
                  <a:pt x="1683020" y="11295349"/>
                  <a:pt x="1641076" y="11337293"/>
                </a:cubicBezTo>
                <a:cubicBezTo>
                  <a:pt x="1594472" y="11374577"/>
                  <a:pt x="1557188" y="11397879"/>
                  <a:pt x="1552529" y="11383897"/>
                </a:cubicBezTo>
                <a:cubicBezTo>
                  <a:pt x="1547868" y="11369916"/>
                  <a:pt x="1575830" y="11327974"/>
                  <a:pt x="1622434" y="11290689"/>
                </a:cubicBezTo>
                <a:cubicBezTo>
                  <a:pt x="1653893" y="11262726"/>
                  <a:pt x="1685351" y="11242628"/>
                  <a:pt x="1701080" y="11238259"/>
                </a:cubicBezTo>
                <a:close/>
                <a:moveTo>
                  <a:pt x="8776376" y="9061161"/>
                </a:moveTo>
                <a:cubicBezTo>
                  <a:pt x="8787173" y="9058286"/>
                  <a:pt x="8795129" y="9057136"/>
                  <a:pt x="8797402" y="9057136"/>
                </a:cubicBezTo>
                <a:cubicBezTo>
                  <a:pt x="8797402" y="9061736"/>
                  <a:pt x="8774672" y="9075538"/>
                  <a:pt x="8747394" y="9084739"/>
                </a:cubicBezTo>
                <a:cubicBezTo>
                  <a:pt x="8715571" y="9098540"/>
                  <a:pt x="8688293" y="9103140"/>
                  <a:pt x="8688294" y="9098539"/>
                </a:cubicBezTo>
                <a:cubicBezTo>
                  <a:pt x="8683748" y="9093939"/>
                  <a:pt x="8706478" y="9084738"/>
                  <a:pt x="8738302" y="9075537"/>
                </a:cubicBezTo>
                <a:cubicBezTo>
                  <a:pt x="8751940" y="9068637"/>
                  <a:pt x="8765579" y="9064036"/>
                  <a:pt x="8776376" y="9061161"/>
                </a:cubicBezTo>
                <a:close/>
                <a:moveTo>
                  <a:pt x="8011605" y="9295946"/>
                </a:moveTo>
                <a:cubicBezTo>
                  <a:pt x="8039082" y="9286475"/>
                  <a:pt x="8071138" y="9281739"/>
                  <a:pt x="8075718" y="9286475"/>
                </a:cubicBezTo>
                <a:cubicBezTo>
                  <a:pt x="8080298" y="9291210"/>
                  <a:pt x="8057400" y="9300681"/>
                  <a:pt x="8029923" y="9310153"/>
                </a:cubicBezTo>
                <a:cubicBezTo>
                  <a:pt x="7997867" y="9314889"/>
                  <a:pt x="7970390" y="9319624"/>
                  <a:pt x="7965810" y="9314888"/>
                </a:cubicBezTo>
                <a:cubicBezTo>
                  <a:pt x="7961231" y="9314888"/>
                  <a:pt x="7979549" y="9305417"/>
                  <a:pt x="8011605" y="9295946"/>
                </a:cubicBezTo>
                <a:close/>
                <a:moveTo>
                  <a:pt x="18527775" y="6060805"/>
                </a:moveTo>
                <a:cubicBezTo>
                  <a:pt x="18555877" y="6056115"/>
                  <a:pt x="18588662" y="6065495"/>
                  <a:pt x="18588662" y="6079568"/>
                </a:cubicBezTo>
                <a:cubicBezTo>
                  <a:pt x="18593345" y="6093639"/>
                  <a:pt x="18569927" y="6112401"/>
                  <a:pt x="18537142" y="6117092"/>
                </a:cubicBezTo>
                <a:cubicBezTo>
                  <a:pt x="18504357" y="6126473"/>
                  <a:pt x="18476255" y="6117092"/>
                  <a:pt x="18476255" y="6103020"/>
                </a:cubicBezTo>
                <a:cubicBezTo>
                  <a:pt x="18471571" y="6088948"/>
                  <a:pt x="18494990" y="6070186"/>
                  <a:pt x="18527775" y="6060805"/>
                </a:cubicBezTo>
                <a:close/>
                <a:moveTo>
                  <a:pt x="16158468" y="6788107"/>
                </a:moveTo>
                <a:cubicBezTo>
                  <a:pt x="16168328" y="6784809"/>
                  <a:pt x="16183403" y="6781510"/>
                  <a:pt x="16201958" y="6779313"/>
                </a:cubicBezTo>
                <a:cubicBezTo>
                  <a:pt x="16234430" y="6770516"/>
                  <a:pt x="16262264" y="6770516"/>
                  <a:pt x="16266904" y="6779313"/>
                </a:cubicBezTo>
                <a:cubicBezTo>
                  <a:pt x="16271544" y="6783710"/>
                  <a:pt x="16248348" y="6792505"/>
                  <a:pt x="16211238" y="6801299"/>
                </a:cubicBezTo>
                <a:cubicBezTo>
                  <a:pt x="16178765" y="6805696"/>
                  <a:pt x="16146292" y="6805697"/>
                  <a:pt x="16146290" y="6796901"/>
                </a:cubicBezTo>
                <a:cubicBezTo>
                  <a:pt x="16143973" y="6794704"/>
                  <a:pt x="16148611" y="6791404"/>
                  <a:pt x="16158468" y="6788107"/>
                </a:cubicBezTo>
                <a:close/>
                <a:moveTo>
                  <a:pt x="3415529" y="10706064"/>
                </a:moveTo>
                <a:cubicBezTo>
                  <a:pt x="3429966" y="10700340"/>
                  <a:pt x="3450757" y="10695760"/>
                  <a:pt x="3473857" y="10693470"/>
                </a:cubicBezTo>
                <a:cubicBezTo>
                  <a:pt x="3529298" y="10688891"/>
                  <a:pt x="3570879" y="10693470"/>
                  <a:pt x="3575499" y="10707208"/>
                </a:cubicBezTo>
                <a:cubicBezTo>
                  <a:pt x="3580119" y="10716368"/>
                  <a:pt x="3543158" y="10734685"/>
                  <a:pt x="3496958" y="10739265"/>
                </a:cubicBezTo>
                <a:cubicBezTo>
                  <a:pt x="3446137" y="10748424"/>
                  <a:pt x="3399935" y="10739265"/>
                  <a:pt x="3395316" y="10725527"/>
                </a:cubicBezTo>
                <a:cubicBezTo>
                  <a:pt x="3393006" y="10718658"/>
                  <a:pt x="3401091" y="10711788"/>
                  <a:pt x="3415529" y="10706064"/>
                </a:cubicBezTo>
                <a:close/>
                <a:moveTo>
                  <a:pt x="3583605" y="10652510"/>
                </a:moveTo>
                <a:cubicBezTo>
                  <a:pt x="3596830" y="10648300"/>
                  <a:pt x="3616381" y="10644692"/>
                  <a:pt x="3639383" y="10642287"/>
                </a:cubicBezTo>
                <a:cubicBezTo>
                  <a:pt x="3685386" y="10637476"/>
                  <a:pt x="3731388" y="10642287"/>
                  <a:pt x="3740589" y="10651908"/>
                </a:cubicBezTo>
                <a:cubicBezTo>
                  <a:pt x="3745190" y="10661530"/>
                  <a:pt x="3712987" y="10671151"/>
                  <a:pt x="3662385" y="10675962"/>
                </a:cubicBezTo>
                <a:cubicBezTo>
                  <a:pt x="3611781" y="10680773"/>
                  <a:pt x="3570378" y="10675962"/>
                  <a:pt x="3565778" y="10666340"/>
                </a:cubicBezTo>
                <a:cubicBezTo>
                  <a:pt x="3563478" y="10661530"/>
                  <a:pt x="3570378" y="10656719"/>
                  <a:pt x="3583605" y="10652510"/>
                </a:cubicBezTo>
                <a:close/>
                <a:moveTo>
                  <a:pt x="4153368" y="10477058"/>
                </a:moveTo>
                <a:cubicBezTo>
                  <a:pt x="4164936" y="10472915"/>
                  <a:pt x="4181128" y="10469363"/>
                  <a:pt x="4199635" y="10466995"/>
                </a:cubicBezTo>
                <a:cubicBezTo>
                  <a:pt x="4241272" y="10466995"/>
                  <a:pt x="4278285" y="10471730"/>
                  <a:pt x="4278284" y="10481202"/>
                </a:cubicBezTo>
                <a:cubicBezTo>
                  <a:pt x="4278285" y="10495409"/>
                  <a:pt x="4245900" y="10500144"/>
                  <a:pt x="4208887" y="10504880"/>
                </a:cubicBezTo>
                <a:cubicBezTo>
                  <a:pt x="4171875" y="10504880"/>
                  <a:pt x="4139490" y="10500144"/>
                  <a:pt x="4134862" y="10490673"/>
                </a:cubicBezTo>
                <a:cubicBezTo>
                  <a:pt x="4134864" y="10485938"/>
                  <a:pt x="4141802" y="10481202"/>
                  <a:pt x="4153368" y="10477058"/>
                </a:cubicBezTo>
                <a:close/>
                <a:moveTo>
                  <a:pt x="9922875" y="8702027"/>
                </a:moveTo>
                <a:cubicBezTo>
                  <a:pt x="9934399" y="8699142"/>
                  <a:pt x="9942467" y="8699142"/>
                  <a:pt x="9944773" y="8703758"/>
                </a:cubicBezTo>
                <a:cubicBezTo>
                  <a:pt x="9944773" y="8712991"/>
                  <a:pt x="9921721" y="8736072"/>
                  <a:pt x="9889449" y="8754537"/>
                </a:cubicBezTo>
                <a:cubicBezTo>
                  <a:pt x="9857176" y="8768386"/>
                  <a:pt x="9829514" y="8773003"/>
                  <a:pt x="9824905" y="8763770"/>
                </a:cubicBezTo>
                <a:cubicBezTo>
                  <a:pt x="9820294" y="8754537"/>
                  <a:pt x="9847955" y="8731456"/>
                  <a:pt x="9880228" y="8717607"/>
                </a:cubicBezTo>
                <a:cubicBezTo>
                  <a:pt x="9896364" y="8710682"/>
                  <a:pt x="9911347" y="8704912"/>
                  <a:pt x="9922875" y="8702027"/>
                </a:cubicBezTo>
                <a:close/>
                <a:moveTo>
                  <a:pt x="3984148" y="10527994"/>
                </a:moveTo>
                <a:cubicBezTo>
                  <a:pt x="3995774" y="10525175"/>
                  <a:pt x="4013216" y="10522920"/>
                  <a:pt x="4034147" y="10522920"/>
                </a:cubicBezTo>
                <a:cubicBezTo>
                  <a:pt x="4076005" y="10518410"/>
                  <a:pt x="4108563" y="10522920"/>
                  <a:pt x="4113214" y="10531941"/>
                </a:cubicBezTo>
                <a:cubicBezTo>
                  <a:pt x="4113214" y="10536450"/>
                  <a:pt x="4085307" y="10540961"/>
                  <a:pt x="4048099" y="10545471"/>
                </a:cubicBezTo>
                <a:cubicBezTo>
                  <a:pt x="4010890" y="10545471"/>
                  <a:pt x="3969031" y="10545471"/>
                  <a:pt x="3969031" y="10536451"/>
                </a:cubicBezTo>
                <a:cubicBezTo>
                  <a:pt x="3966705" y="10534196"/>
                  <a:pt x="3972520" y="10530813"/>
                  <a:pt x="3984148" y="10527994"/>
                </a:cubicBezTo>
                <a:close/>
                <a:moveTo>
                  <a:pt x="5943952" y="9925105"/>
                </a:moveTo>
                <a:cubicBezTo>
                  <a:pt x="5976786" y="9920370"/>
                  <a:pt x="6009619" y="9934577"/>
                  <a:pt x="6019000" y="9958255"/>
                </a:cubicBezTo>
                <a:cubicBezTo>
                  <a:pt x="6023690" y="9981933"/>
                  <a:pt x="6000238" y="10005611"/>
                  <a:pt x="5962714" y="10010347"/>
                </a:cubicBezTo>
                <a:cubicBezTo>
                  <a:pt x="5929881" y="10015083"/>
                  <a:pt x="5892356" y="9996141"/>
                  <a:pt x="5887666" y="9972463"/>
                </a:cubicBezTo>
                <a:cubicBezTo>
                  <a:pt x="5882975" y="9948783"/>
                  <a:pt x="5906428" y="9929841"/>
                  <a:pt x="5943952" y="9925105"/>
                </a:cubicBezTo>
                <a:close/>
                <a:moveTo>
                  <a:pt x="2946513" y="10843261"/>
                </a:moveTo>
                <a:cubicBezTo>
                  <a:pt x="2992903" y="10829608"/>
                  <a:pt x="3043932" y="10834159"/>
                  <a:pt x="3048570" y="10852363"/>
                </a:cubicBezTo>
                <a:cubicBezTo>
                  <a:pt x="3057849" y="10875119"/>
                  <a:pt x="3020737" y="10902427"/>
                  <a:pt x="2969708" y="10916079"/>
                </a:cubicBezTo>
                <a:cubicBezTo>
                  <a:pt x="2923318" y="10929733"/>
                  <a:pt x="2881569" y="10925181"/>
                  <a:pt x="2872290" y="10902426"/>
                </a:cubicBezTo>
                <a:cubicBezTo>
                  <a:pt x="2863013" y="10884222"/>
                  <a:pt x="2895486" y="10856914"/>
                  <a:pt x="2946513" y="10843261"/>
                </a:cubicBezTo>
                <a:close/>
                <a:moveTo>
                  <a:pt x="8578065" y="9109340"/>
                </a:moveTo>
                <a:cubicBezTo>
                  <a:pt x="8588391" y="9106521"/>
                  <a:pt x="8595273" y="9105393"/>
                  <a:pt x="8595273" y="9107648"/>
                </a:cubicBezTo>
                <a:cubicBezTo>
                  <a:pt x="8599861" y="9112159"/>
                  <a:pt x="8576918" y="9121179"/>
                  <a:pt x="8549387" y="9130200"/>
                </a:cubicBezTo>
                <a:cubicBezTo>
                  <a:pt x="8517267" y="9139220"/>
                  <a:pt x="8494324" y="9143730"/>
                  <a:pt x="8494324" y="9139220"/>
                </a:cubicBezTo>
                <a:cubicBezTo>
                  <a:pt x="8494324" y="9139220"/>
                  <a:pt x="8512678" y="9130200"/>
                  <a:pt x="8540210" y="9121179"/>
                </a:cubicBezTo>
                <a:cubicBezTo>
                  <a:pt x="8553975" y="9116669"/>
                  <a:pt x="8567741" y="9112159"/>
                  <a:pt x="8578065" y="9109340"/>
                </a:cubicBezTo>
                <a:close/>
                <a:moveTo>
                  <a:pt x="8144655" y="9239989"/>
                </a:moveTo>
                <a:cubicBezTo>
                  <a:pt x="8152891" y="9236510"/>
                  <a:pt x="8164656" y="9233030"/>
                  <a:pt x="8178773" y="9230711"/>
                </a:cubicBezTo>
                <a:cubicBezTo>
                  <a:pt x="8207012" y="9221433"/>
                  <a:pt x="8235249" y="9216794"/>
                  <a:pt x="8235249" y="9216794"/>
                </a:cubicBezTo>
                <a:cubicBezTo>
                  <a:pt x="8239955" y="9221433"/>
                  <a:pt x="8216424" y="9230711"/>
                  <a:pt x="8188187" y="9239989"/>
                </a:cubicBezTo>
                <a:cubicBezTo>
                  <a:pt x="8155244" y="9249267"/>
                  <a:pt x="8131713" y="9249267"/>
                  <a:pt x="8131713" y="9249267"/>
                </a:cubicBezTo>
                <a:cubicBezTo>
                  <a:pt x="8131713" y="9246948"/>
                  <a:pt x="8136419" y="9243469"/>
                  <a:pt x="8144655" y="9239989"/>
                </a:cubicBezTo>
                <a:close/>
                <a:moveTo>
                  <a:pt x="16900181" y="6546995"/>
                </a:moveTo>
                <a:cubicBezTo>
                  <a:pt x="16932238" y="6537794"/>
                  <a:pt x="16959714" y="6542395"/>
                  <a:pt x="16964294" y="6546996"/>
                </a:cubicBezTo>
                <a:cubicBezTo>
                  <a:pt x="16964295" y="6556196"/>
                  <a:pt x="16936817" y="6569998"/>
                  <a:pt x="16909339" y="6574598"/>
                </a:cubicBezTo>
                <a:cubicBezTo>
                  <a:pt x="16877285" y="6583799"/>
                  <a:pt x="16849806" y="6579198"/>
                  <a:pt x="16849808" y="6574598"/>
                </a:cubicBezTo>
                <a:cubicBezTo>
                  <a:pt x="16845226" y="6565396"/>
                  <a:pt x="16868125" y="6556197"/>
                  <a:pt x="16900181" y="6546995"/>
                </a:cubicBezTo>
                <a:close/>
                <a:moveTo>
                  <a:pt x="21123210" y="5247004"/>
                </a:moveTo>
                <a:cubicBezTo>
                  <a:pt x="21127820" y="5251616"/>
                  <a:pt x="21127820" y="5265455"/>
                  <a:pt x="21132429" y="5265454"/>
                </a:cubicBezTo>
                <a:cubicBezTo>
                  <a:pt x="21132429" y="5279292"/>
                  <a:pt x="21132429" y="5283906"/>
                  <a:pt x="21132430" y="5288517"/>
                </a:cubicBezTo>
                <a:cubicBezTo>
                  <a:pt x="21137041" y="5311580"/>
                  <a:pt x="21123209" y="5343869"/>
                  <a:pt x="21086327" y="5389995"/>
                </a:cubicBezTo>
                <a:cubicBezTo>
                  <a:pt x="21058664" y="5431508"/>
                  <a:pt x="21035612" y="5449960"/>
                  <a:pt x="21026392" y="5449959"/>
                </a:cubicBezTo>
                <a:cubicBezTo>
                  <a:pt x="21012561" y="5449959"/>
                  <a:pt x="21021782" y="5417671"/>
                  <a:pt x="21040223" y="5366932"/>
                </a:cubicBezTo>
                <a:cubicBezTo>
                  <a:pt x="21058664" y="5325419"/>
                  <a:pt x="21081715" y="5288518"/>
                  <a:pt x="21104768" y="5260842"/>
                </a:cubicBezTo>
                <a:cubicBezTo>
                  <a:pt x="21113989" y="5251616"/>
                  <a:pt x="21123210" y="5247004"/>
                  <a:pt x="21123210" y="5247004"/>
                </a:cubicBezTo>
                <a:close/>
                <a:moveTo>
                  <a:pt x="2585447" y="10948464"/>
                </a:moveTo>
                <a:cubicBezTo>
                  <a:pt x="2635767" y="10929730"/>
                  <a:pt x="2681513" y="10934413"/>
                  <a:pt x="2686088" y="10953148"/>
                </a:cubicBezTo>
                <a:cubicBezTo>
                  <a:pt x="2695236" y="10981250"/>
                  <a:pt x="2658640" y="11014035"/>
                  <a:pt x="2608320" y="11032769"/>
                </a:cubicBezTo>
                <a:cubicBezTo>
                  <a:pt x="2562575" y="11051505"/>
                  <a:pt x="2521403" y="11046820"/>
                  <a:pt x="2512254" y="11023402"/>
                </a:cubicBezTo>
                <a:cubicBezTo>
                  <a:pt x="2503105" y="10999984"/>
                  <a:pt x="2535128" y="10967200"/>
                  <a:pt x="2585447" y="10948464"/>
                </a:cubicBezTo>
                <a:close/>
                <a:moveTo>
                  <a:pt x="16362391" y="6710209"/>
                </a:moveTo>
                <a:cubicBezTo>
                  <a:pt x="16394864" y="6705571"/>
                  <a:pt x="16427336" y="6705571"/>
                  <a:pt x="16431974" y="6710209"/>
                </a:cubicBezTo>
                <a:cubicBezTo>
                  <a:pt x="16436613" y="6714849"/>
                  <a:pt x="16408780" y="6724127"/>
                  <a:pt x="16376306" y="6733404"/>
                </a:cubicBezTo>
                <a:cubicBezTo>
                  <a:pt x="16343833" y="6738044"/>
                  <a:pt x="16320639" y="6738044"/>
                  <a:pt x="16311362" y="6733405"/>
                </a:cubicBezTo>
                <a:cubicBezTo>
                  <a:pt x="16306723" y="6728765"/>
                  <a:pt x="16329917" y="6719488"/>
                  <a:pt x="16362391" y="6710209"/>
                </a:cubicBezTo>
                <a:close/>
                <a:moveTo>
                  <a:pt x="9726132" y="8751218"/>
                </a:moveTo>
                <a:cubicBezTo>
                  <a:pt x="9737658" y="8748286"/>
                  <a:pt x="9745726" y="8748286"/>
                  <a:pt x="9748031" y="8750632"/>
                </a:cubicBezTo>
                <a:cubicBezTo>
                  <a:pt x="9752642" y="8755322"/>
                  <a:pt x="9729590" y="8778775"/>
                  <a:pt x="9697318" y="8792846"/>
                </a:cubicBezTo>
                <a:cubicBezTo>
                  <a:pt x="9665045" y="8806918"/>
                  <a:pt x="9632773" y="8816299"/>
                  <a:pt x="9632774" y="8806918"/>
                </a:cubicBezTo>
                <a:cubicBezTo>
                  <a:pt x="9628162" y="8802228"/>
                  <a:pt x="9651214" y="8783465"/>
                  <a:pt x="9683486" y="8769394"/>
                </a:cubicBezTo>
                <a:cubicBezTo>
                  <a:pt x="9699623" y="8760013"/>
                  <a:pt x="9714606" y="8754149"/>
                  <a:pt x="9726132" y="8751218"/>
                </a:cubicBezTo>
                <a:close/>
                <a:moveTo>
                  <a:pt x="7287578" y="9500762"/>
                </a:moveTo>
                <a:cubicBezTo>
                  <a:pt x="7296945" y="9497210"/>
                  <a:pt x="7310996" y="9494843"/>
                  <a:pt x="7327389" y="9494843"/>
                </a:cubicBezTo>
                <a:cubicBezTo>
                  <a:pt x="7355491" y="9490107"/>
                  <a:pt x="7388276" y="9494843"/>
                  <a:pt x="7392959" y="9499578"/>
                </a:cubicBezTo>
                <a:cubicBezTo>
                  <a:pt x="7392960" y="9509050"/>
                  <a:pt x="7369540" y="9523256"/>
                  <a:pt x="7336755" y="9523256"/>
                </a:cubicBezTo>
                <a:cubicBezTo>
                  <a:pt x="7303971" y="9527992"/>
                  <a:pt x="7275869" y="9523256"/>
                  <a:pt x="7275869" y="9513785"/>
                </a:cubicBezTo>
                <a:cubicBezTo>
                  <a:pt x="7273527" y="9509049"/>
                  <a:pt x="7278211" y="9504314"/>
                  <a:pt x="7287578" y="9500762"/>
                </a:cubicBezTo>
                <a:close/>
                <a:moveTo>
                  <a:pt x="18157771" y="6155408"/>
                </a:moveTo>
                <a:cubicBezTo>
                  <a:pt x="18190558" y="6150828"/>
                  <a:pt x="18218659" y="6155408"/>
                  <a:pt x="18223343" y="6164566"/>
                </a:cubicBezTo>
                <a:cubicBezTo>
                  <a:pt x="18228027" y="6178306"/>
                  <a:pt x="18204607" y="6196623"/>
                  <a:pt x="18176506" y="6201203"/>
                </a:cubicBezTo>
                <a:cubicBezTo>
                  <a:pt x="18143720" y="6210362"/>
                  <a:pt x="18115618" y="6205782"/>
                  <a:pt x="18110936" y="6196623"/>
                </a:cubicBezTo>
                <a:cubicBezTo>
                  <a:pt x="18106251" y="6182885"/>
                  <a:pt x="18124987" y="6164566"/>
                  <a:pt x="18157771" y="6155408"/>
                </a:cubicBezTo>
                <a:close/>
                <a:moveTo>
                  <a:pt x="3804273" y="10569657"/>
                </a:moveTo>
                <a:cubicBezTo>
                  <a:pt x="3807267" y="10568473"/>
                  <a:pt x="3812088" y="10567290"/>
                  <a:pt x="3818222" y="10566105"/>
                </a:cubicBezTo>
                <a:cubicBezTo>
                  <a:pt x="3830492" y="10563738"/>
                  <a:pt x="3848020" y="10561370"/>
                  <a:pt x="3866716" y="10559002"/>
                </a:cubicBezTo>
                <a:cubicBezTo>
                  <a:pt x="3908784" y="10559002"/>
                  <a:pt x="3946176" y="10559002"/>
                  <a:pt x="3946176" y="10563737"/>
                </a:cubicBezTo>
                <a:cubicBezTo>
                  <a:pt x="3950851" y="10568473"/>
                  <a:pt x="3918131" y="10573209"/>
                  <a:pt x="3876065" y="10573209"/>
                </a:cubicBezTo>
                <a:cubicBezTo>
                  <a:pt x="3833998" y="10577945"/>
                  <a:pt x="3801279" y="10577944"/>
                  <a:pt x="3801279" y="10573209"/>
                </a:cubicBezTo>
                <a:cubicBezTo>
                  <a:pt x="3800110" y="10572025"/>
                  <a:pt x="3801279" y="10570841"/>
                  <a:pt x="3804273" y="10569657"/>
                </a:cubicBezTo>
                <a:close/>
                <a:moveTo>
                  <a:pt x="15110784" y="7089032"/>
                </a:moveTo>
                <a:cubicBezTo>
                  <a:pt x="15121772" y="7084050"/>
                  <a:pt x="15137966" y="7080729"/>
                  <a:pt x="15156471" y="7080729"/>
                </a:cubicBezTo>
                <a:cubicBezTo>
                  <a:pt x="15193483" y="7076301"/>
                  <a:pt x="15225868" y="7080729"/>
                  <a:pt x="15230495" y="7094013"/>
                </a:cubicBezTo>
                <a:cubicBezTo>
                  <a:pt x="15235121" y="7102869"/>
                  <a:pt x="15207363" y="7116154"/>
                  <a:pt x="15170350" y="7120582"/>
                </a:cubicBezTo>
                <a:cubicBezTo>
                  <a:pt x="15133339" y="7125010"/>
                  <a:pt x="15100953" y="7116154"/>
                  <a:pt x="15096326" y="7107298"/>
                </a:cubicBezTo>
                <a:cubicBezTo>
                  <a:pt x="15094012" y="7100656"/>
                  <a:pt x="15099796" y="7094013"/>
                  <a:pt x="15110784" y="7089032"/>
                </a:cubicBezTo>
                <a:close/>
                <a:moveTo>
                  <a:pt x="4321721" y="10407369"/>
                </a:moveTo>
                <a:cubicBezTo>
                  <a:pt x="4332709" y="10402110"/>
                  <a:pt x="4348903" y="10398605"/>
                  <a:pt x="4367408" y="10398605"/>
                </a:cubicBezTo>
                <a:cubicBezTo>
                  <a:pt x="4404421" y="10393931"/>
                  <a:pt x="4436806" y="10403279"/>
                  <a:pt x="4441432" y="10417302"/>
                </a:cubicBezTo>
                <a:cubicBezTo>
                  <a:pt x="4446059" y="10431324"/>
                  <a:pt x="4413673" y="10440672"/>
                  <a:pt x="4376661" y="10445347"/>
                </a:cubicBezTo>
                <a:cubicBezTo>
                  <a:pt x="4339649" y="10445347"/>
                  <a:pt x="4307263" y="10440672"/>
                  <a:pt x="4307263" y="10426650"/>
                </a:cubicBezTo>
                <a:cubicBezTo>
                  <a:pt x="4304951" y="10419638"/>
                  <a:pt x="4310734" y="10412628"/>
                  <a:pt x="4321721" y="10407369"/>
                </a:cubicBezTo>
                <a:close/>
                <a:moveTo>
                  <a:pt x="13920907" y="7453634"/>
                </a:moveTo>
                <a:cubicBezTo>
                  <a:pt x="13962766" y="7444325"/>
                  <a:pt x="13999975" y="7458288"/>
                  <a:pt x="14004626" y="7486215"/>
                </a:cubicBezTo>
                <a:cubicBezTo>
                  <a:pt x="14009277" y="7514142"/>
                  <a:pt x="13981371" y="7542068"/>
                  <a:pt x="13944162" y="7551377"/>
                </a:cubicBezTo>
                <a:cubicBezTo>
                  <a:pt x="13906954" y="7560686"/>
                  <a:pt x="13869745" y="7542068"/>
                  <a:pt x="13865094" y="7514142"/>
                </a:cubicBezTo>
                <a:cubicBezTo>
                  <a:pt x="13860443" y="7486215"/>
                  <a:pt x="13883698" y="7462943"/>
                  <a:pt x="13920907" y="7453634"/>
                </a:cubicBezTo>
                <a:close/>
                <a:moveTo>
                  <a:pt x="9527959" y="8804313"/>
                </a:moveTo>
                <a:cubicBezTo>
                  <a:pt x="9539594" y="8800834"/>
                  <a:pt x="9547739" y="8799674"/>
                  <a:pt x="9547739" y="8801994"/>
                </a:cubicBezTo>
                <a:cubicBezTo>
                  <a:pt x="9552394" y="8806633"/>
                  <a:pt x="9524468" y="8825188"/>
                  <a:pt x="9491887" y="8839105"/>
                </a:cubicBezTo>
                <a:cubicBezTo>
                  <a:pt x="9459304" y="8857661"/>
                  <a:pt x="9436032" y="8862300"/>
                  <a:pt x="9436032" y="8853022"/>
                </a:cubicBezTo>
                <a:cubicBezTo>
                  <a:pt x="9436033" y="8848383"/>
                  <a:pt x="9459305" y="8834466"/>
                  <a:pt x="9487231" y="8820549"/>
                </a:cubicBezTo>
                <a:cubicBezTo>
                  <a:pt x="9501195" y="8813591"/>
                  <a:pt x="9516322" y="8807792"/>
                  <a:pt x="9527959" y="8804313"/>
                </a:cubicBezTo>
                <a:close/>
                <a:moveTo>
                  <a:pt x="20156402" y="5534331"/>
                </a:moveTo>
                <a:cubicBezTo>
                  <a:pt x="20168448" y="5531464"/>
                  <a:pt x="20177624" y="5532611"/>
                  <a:pt x="20179918" y="5539493"/>
                </a:cubicBezTo>
                <a:cubicBezTo>
                  <a:pt x="20184507" y="5553258"/>
                  <a:pt x="20166154" y="5585378"/>
                  <a:pt x="20138621" y="5608322"/>
                </a:cubicBezTo>
                <a:cubicBezTo>
                  <a:pt x="20115678" y="5631265"/>
                  <a:pt x="20083560" y="5631265"/>
                  <a:pt x="20078971" y="5612910"/>
                </a:cubicBezTo>
                <a:cubicBezTo>
                  <a:pt x="20078971" y="5599145"/>
                  <a:pt x="20092737" y="5571614"/>
                  <a:pt x="20115679" y="5553259"/>
                </a:cubicBezTo>
                <a:cubicBezTo>
                  <a:pt x="20129445" y="5544082"/>
                  <a:pt x="20144358" y="5537200"/>
                  <a:pt x="20156402" y="5534331"/>
                </a:cubicBezTo>
                <a:close/>
                <a:moveTo>
                  <a:pt x="9334363" y="8861033"/>
                </a:moveTo>
                <a:cubicBezTo>
                  <a:pt x="9344316" y="8858073"/>
                  <a:pt x="9350170" y="8856889"/>
                  <a:pt x="9350170" y="8856889"/>
                </a:cubicBezTo>
                <a:cubicBezTo>
                  <a:pt x="9354855" y="8861625"/>
                  <a:pt x="9331435" y="8875832"/>
                  <a:pt x="9303334" y="8890039"/>
                </a:cubicBezTo>
                <a:cubicBezTo>
                  <a:pt x="9275231" y="8904246"/>
                  <a:pt x="9242447" y="8913717"/>
                  <a:pt x="9242447" y="8908981"/>
                </a:cubicBezTo>
                <a:cubicBezTo>
                  <a:pt x="9233080" y="8904246"/>
                  <a:pt x="9261180" y="8890039"/>
                  <a:pt x="9293965" y="8875832"/>
                </a:cubicBezTo>
                <a:cubicBezTo>
                  <a:pt x="9310358" y="8868728"/>
                  <a:pt x="9324410" y="8863993"/>
                  <a:pt x="9334363" y="8861033"/>
                </a:cubicBezTo>
                <a:close/>
                <a:moveTo>
                  <a:pt x="20618343" y="5389664"/>
                </a:moveTo>
                <a:cubicBezTo>
                  <a:pt x="20622890" y="5394312"/>
                  <a:pt x="20604703" y="5436152"/>
                  <a:pt x="20572881" y="5482642"/>
                </a:cubicBezTo>
                <a:cubicBezTo>
                  <a:pt x="20545604" y="5529130"/>
                  <a:pt x="20518327" y="5566322"/>
                  <a:pt x="20513781" y="5557023"/>
                </a:cubicBezTo>
                <a:cubicBezTo>
                  <a:pt x="20509235" y="5547725"/>
                  <a:pt x="20527419" y="5505885"/>
                  <a:pt x="20559243" y="5459396"/>
                </a:cubicBezTo>
                <a:cubicBezTo>
                  <a:pt x="20586519" y="5417556"/>
                  <a:pt x="20613797" y="5385014"/>
                  <a:pt x="20618343" y="5389664"/>
                </a:cubicBezTo>
                <a:close/>
                <a:moveTo>
                  <a:pt x="9137323" y="8920357"/>
                </a:moveTo>
                <a:cubicBezTo>
                  <a:pt x="9148378" y="8917036"/>
                  <a:pt x="9155359" y="8915929"/>
                  <a:pt x="9155360" y="8918143"/>
                </a:cubicBezTo>
                <a:cubicBezTo>
                  <a:pt x="9160016" y="8918143"/>
                  <a:pt x="9132087" y="8931428"/>
                  <a:pt x="9104162" y="8944712"/>
                </a:cubicBezTo>
                <a:cubicBezTo>
                  <a:pt x="9071580" y="8957995"/>
                  <a:pt x="9048308" y="8962424"/>
                  <a:pt x="9043654" y="8957996"/>
                </a:cubicBezTo>
                <a:cubicBezTo>
                  <a:pt x="9043654" y="8957996"/>
                  <a:pt x="9066925" y="8944712"/>
                  <a:pt x="9094853" y="8935855"/>
                </a:cubicBezTo>
                <a:cubicBezTo>
                  <a:pt x="9111143" y="8929213"/>
                  <a:pt x="9126270" y="8923678"/>
                  <a:pt x="9137323" y="8920357"/>
                </a:cubicBezTo>
                <a:close/>
                <a:moveTo>
                  <a:pt x="7449941" y="9439079"/>
                </a:moveTo>
                <a:cubicBezTo>
                  <a:pt x="7459309" y="9435600"/>
                  <a:pt x="7473360" y="9432120"/>
                  <a:pt x="7489752" y="9429801"/>
                </a:cubicBezTo>
                <a:cubicBezTo>
                  <a:pt x="7517853" y="9425162"/>
                  <a:pt x="7545956" y="9425162"/>
                  <a:pt x="7550638" y="9434440"/>
                </a:cubicBezTo>
                <a:cubicBezTo>
                  <a:pt x="7555323" y="9439079"/>
                  <a:pt x="7536589" y="9448357"/>
                  <a:pt x="7503803" y="9452996"/>
                </a:cubicBezTo>
                <a:cubicBezTo>
                  <a:pt x="7475701" y="9457635"/>
                  <a:pt x="7442916" y="9457635"/>
                  <a:pt x="7438233" y="9448357"/>
                </a:cubicBezTo>
                <a:cubicBezTo>
                  <a:pt x="7435890" y="9446037"/>
                  <a:pt x="7440574" y="9442558"/>
                  <a:pt x="7449941" y="9439079"/>
                </a:cubicBezTo>
                <a:close/>
                <a:moveTo>
                  <a:pt x="11400988" y="8223028"/>
                </a:moveTo>
                <a:cubicBezTo>
                  <a:pt x="11427727" y="8214300"/>
                  <a:pt x="11446704" y="8218664"/>
                  <a:pt x="11450154" y="8236118"/>
                </a:cubicBezTo>
                <a:cubicBezTo>
                  <a:pt x="11454754" y="8254736"/>
                  <a:pt x="11427152" y="8287317"/>
                  <a:pt x="11394950" y="8305935"/>
                </a:cubicBezTo>
                <a:cubicBezTo>
                  <a:pt x="11358147" y="8329207"/>
                  <a:pt x="11321344" y="8329207"/>
                  <a:pt x="11316745" y="8305935"/>
                </a:cubicBezTo>
                <a:cubicBezTo>
                  <a:pt x="11316744" y="8287317"/>
                  <a:pt x="11339746" y="8254736"/>
                  <a:pt x="11371948" y="8236118"/>
                </a:cubicBezTo>
                <a:cubicBezTo>
                  <a:pt x="11382299" y="8230300"/>
                  <a:pt x="11392075" y="8225936"/>
                  <a:pt x="11400988" y="8223028"/>
                </a:cubicBezTo>
                <a:close/>
                <a:moveTo>
                  <a:pt x="14452054" y="7283812"/>
                </a:moveTo>
                <a:cubicBezTo>
                  <a:pt x="14488586" y="7279255"/>
                  <a:pt x="14520552" y="7292927"/>
                  <a:pt x="14529684" y="7311158"/>
                </a:cubicBezTo>
                <a:cubicBezTo>
                  <a:pt x="14534251" y="7333946"/>
                  <a:pt x="14506852" y="7356734"/>
                  <a:pt x="14470320" y="7361291"/>
                </a:cubicBezTo>
                <a:cubicBezTo>
                  <a:pt x="14433788" y="7365848"/>
                  <a:pt x="14397258" y="7347618"/>
                  <a:pt x="14392690" y="7329388"/>
                </a:cubicBezTo>
                <a:cubicBezTo>
                  <a:pt x="14388124" y="7306600"/>
                  <a:pt x="14415523" y="7288370"/>
                  <a:pt x="14452054" y="7283812"/>
                </a:cubicBezTo>
                <a:close/>
                <a:moveTo>
                  <a:pt x="8937808" y="8979572"/>
                </a:moveTo>
                <a:cubicBezTo>
                  <a:pt x="8948210" y="8976697"/>
                  <a:pt x="8955144" y="8975547"/>
                  <a:pt x="8955144" y="8977847"/>
                </a:cubicBezTo>
                <a:cubicBezTo>
                  <a:pt x="8959767" y="8977847"/>
                  <a:pt x="8932030" y="8991649"/>
                  <a:pt x="8904293" y="9000849"/>
                </a:cubicBezTo>
                <a:cubicBezTo>
                  <a:pt x="8876556" y="9010050"/>
                  <a:pt x="8853441" y="9019251"/>
                  <a:pt x="8853441" y="9014651"/>
                </a:cubicBezTo>
                <a:cubicBezTo>
                  <a:pt x="8848818" y="9014651"/>
                  <a:pt x="8867310" y="9005450"/>
                  <a:pt x="8899670" y="8991649"/>
                </a:cubicBezTo>
                <a:cubicBezTo>
                  <a:pt x="8913540" y="8987048"/>
                  <a:pt x="8927407" y="8982448"/>
                  <a:pt x="8937808" y="8979572"/>
                </a:cubicBezTo>
                <a:close/>
                <a:moveTo>
                  <a:pt x="20372400" y="5461893"/>
                </a:moveTo>
                <a:cubicBezTo>
                  <a:pt x="20376174" y="5461458"/>
                  <a:pt x="20378836" y="5462329"/>
                  <a:pt x="20380020" y="5464647"/>
                </a:cubicBezTo>
                <a:cubicBezTo>
                  <a:pt x="20384756" y="5473925"/>
                  <a:pt x="20365814" y="5511038"/>
                  <a:pt x="20337400" y="5538871"/>
                </a:cubicBezTo>
                <a:cubicBezTo>
                  <a:pt x="20308986" y="5571344"/>
                  <a:pt x="20280571" y="5585261"/>
                  <a:pt x="20275837" y="5571343"/>
                </a:cubicBezTo>
                <a:cubicBezTo>
                  <a:pt x="20271101" y="5557427"/>
                  <a:pt x="20290044" y="5524954"/>
                  <a:pt x="20318456" y="5497121"/>
                </a:cubicBezTo>
                <a:cubicBezTo>
                  <a:pt x="20339768" y="5476246"/>
                  <a:pt x="20361077" y="5463199"/>
                  <a:pt x="20372400" y="5461893"/>
                </a:cubicBezTo>
                <a:close/>
                <a:moveTo>
                  <a:pt x="8344137" y="9161125"/>
                </a:moveTo>
                <a:cubicBezTo>
                  <a:pt x="8371875" y="9156486"/>
                  <a:pt x="8394989" y="9151847"/>
                  <a:pt x="8399612" y="9151847"/>
                </a:cubicBezTo>
                <a:cubicBezTo>
                  <a:pt x="8399612" y="9151847"/>
                  <a:pt x="8381120" y="9161125"/>
                  <a:pt x="8353383" y="9170403"/>
                </a:cubicBezTo>
                <a:cubicBezTo>
                  <a:pt x="8321023" y="9179681"/>
                  <a:pt x="8293286" y="9184320"/>
                  <a:pt x="8293286" y="9184320"/>
                </a:cubicBezTo>
                <a:cubicBezTo>
                  <a:pt x="8288663" y="9179681"/>
                  <a:pt x="8316400" y="9170403"/>
                  <a:pt x="8344137" y="9161125"/>
                </a:cubicBezTo>
                <a:close/>
                <a:moveTo>
                  <a:pt x="17792455" y="6255011"/>
                </a:moveTo>
                <a:cubicBezTo>
                  <a:pt x="17820556" y="6245540"/>
                  <a:pt x="17853341" y="6245541"/>
                  <a:pt x="17858025" y="6255012"/>
                </a:cubicBezTo>
                <a:cubicBezTo>
                  <a:pt x="17862710" y="6269218"/>
                  <a:pt x="17843975" y="6283425"/>
                  <a:pt x="17811189" y="6292896"/>
                </a:cubicBezTo>
                <a:cubicBezTo>
                  <a:pt x="17778404" y="6302367"/>
                  <a:pt x="17750302" y="6302369"/>
                  <a:pt x="17745620" y="6288161"/>
                </a:cubicBezTo>
                <a:cubicBezTo>
                  <a:pt x="17740934" y="6278689"/>
                  <a:pt x="17759668" y="6264483"/>
                  <a:pt x="17792455" y="6255011"/>
                </a:cubicBezTo>
                <a:close/>
                <a:moveTo>
                  <a:pt x="19402996" y="5759652"/>
                </a:moveTo>
                <a:cubicBezTo>
                  <a:pt x="19430923" y="5750331"/>
                  <a:pt x="19463503" y="5764312"/>
                  <a:pt x="19468158" y="5787616"/>
                </a:cubicBezTo>
                <a:cubicBezTo>
                  <a:pt x="19472813" y="5806257"/>
                  <a:pt x="19449540" y="5829560"/>
                  <a:pt x="19421614" y="5834220"/>
                </a:cubicBezTo>
                <a:cubicBezTo>
                  <a:pt x="19393686" y="5834220"/>
                  <a:pt x="19370416" y="5824898"/>
                  <a:pt x="19361106" y="5806258"/>
                </a:cubicBezTo>
                <a:cubicBezTo>
                  <a:pt x="19356452" y="5787615"/>
                  <a:pt x="19375069" y="5764312"/>
                  <a:pt x="19402996" y="5759652"/>
                </a:cubicBezTo>
                <a:close/>
                <a:moveTo>
                  <a:pt x="3654863" y="10602298"/>
                </a:moveTo>
                <a:cubicBezTo>
                  <a:pt x="3659482" y="10602298"/>
                  <a:pt x="3677959" y="10597563"/>
                  <a:pt x="3710291" y="10597562"/>
                </a:cubicBezTo>
                <a:cubicBezTo>
                  <a:pt x="3710291" y="10597562"/>
                  <a:pt x="3710291" y="10597562"/>
                  <a:pt x="3705672" y="10597562"/>
                </a:cubicBezTo>
                <a:lnTo>
                  <a:pt x="3715834" y="10595668"/>
                </a:lnTo>
                <a:lnTo>
                  <a:pt x="3751843" y="10592828"/>
                </a:lnTo>
                <a:lnTo>
                  <a:pt x="3751858" y="10592827"/>
                </a:lnTo>
                <a:lnTo>
                  <a:pt x="3751862" y="10592826"/>
                </a:lnTo>
                <a:lnTo>
                  <a:pt x="3751860" y="10592827"/>
                </a:lnTo>
                <a:lnTo>
                  <a:pt x="3770337" y="10592826"/>
                </a:lnTo>
                <a:cubicBezTo>
                  <a:pt x="3811908" y="10592827"/>
                  <a:pt x="3844241" y="10588091"/>
                  <a:pt x="3844241" y="10588091"/>
                </a:cubicBezTo>
                <a:cubicBezTo>
                  <a:pt x="3844241" y="10592827"/>
                  <a:pt x="3821146" y="10592826"/>
                  <a:pt x="3788813" y="10592827"/>
                </a:cubicBezTo>
                <a:cubicBezTo>
                  <a:pt x="3802671" y="10592826"/>
                  <a:pt x="3816527" y="10592827"/>
                  <a:pt x="3830384" y="10592827"/>
                </a:cubicBezTo>
                <a:cubicBezTo>
                  <a:pt x="3835003" y="10592827"/>
                  <a:pt x="3862717" y="10588091"/>
                  <a:pt x="3895049" y="10588091"/>
                </a:cubicBezTo>
                <a:cubicBezTo>
                  <a:pt x="3936620" y="10583355"/>
                  <a:pt x="3973572" y="10583355"/>
                  <a:pt x="3978191" y="10588091"/>
                </a:cubicBezTo>
                <a:lnTo>
                  <a:pt x="3994457" y="10588091"/>
                </a:lnTo>
                <a:lnTo>
                  <a:pt x="4006482" y="10588091"/>
                </a:lnTo>
                <a:lnTo>
                  <a:pt x="4009324" y="10588091"/>
                </a:lnTo>
                <a:lnTo>
                  <a:pt x="4010517" y="10588091"/>
                </a:lnTo>
                <a:lnTo>
                  <a:pt x="3982810" y="10588683"/>
                </a:lnTo>
                <a:cubicBezTo>
                  <a:pt x="3967799" y="10589275"/>
                  <a:pt x="3948169" y="10590459"/>
                  <a:pt x="3927382" y="10592827"/>
                </a:cubicBezTo>
                <a:lnTo>
                  <a:pt x="3871951" y="10592827"/>
                </a:lnTo>
                <a:lnTo>
                  <a:pt x="3871956" y="10592826"/>
                </a:lnTo>
                <a:cubicBezTo>
                  <a:pt x="3871956" y="10592826"/>
                  <a:pt x="3871956" y="10592826"/>
                  <a:pt x="3867336" y="10592827"/>
                </a:cubicBezTo>
                <a:lnTo>
                  <a:pt x="3871951" y="10592827"/>
                </a:lnTo>
                <a:lnTo>
                  <a:pt x="3851747" y="10595194"/>
                </a:lnTo>
                <a:cubicBezTo>
                  <a:pt x="3837312" y="10596378"/>
                  <a:pt x="3816527" y="10597563"/>
                  <a:pt x="3793432" y="10597562"/>
                </a:cubicBezTo>
                <a:cubicBezTo>
                  <a:pt x="3761101" y="10597562"/>
                  <a:pt x="3728767" y="10597562"/>
                  <a:pt x="3714910" y="10597562"/>
                </a:cubicBezTo>
                <a:cubicBezTo>
                  <a:pt x="3677958" y="10602298"/>
                  <a:pt x="3654863" y="10602298"/>
                  <a:pt x="3654863" y="10602298"/>
                </a:cubicBezTo>
                <a:close/>
                <a:moveTo>
                  <a:pt x="8706750" y="9046987"/>
                </a:moveTo>
                <a:cubicBezTo>
                  <a:pt x="8734487" y="9037516"/>
                  <a:pt x="8757601" y="9032780"/>
                  <a:pt x="8757601" y="9032780"/>
                </a:cubicBezTo>
                <a:cubicBezTo>
                  <a:pt x="8762224" y="9032780"/>
                  <a:pt x="8743733" y="9042251"/>
                  <a:pt x="8715996" y="9051723"/>
                </a:cubicBezTo>
                <a:cubicBezTo>
                  <a:pt x="8688258" y="9065929"/>
                  <a:pt x="8655898" y="9070665"/>
                  <a:pt x="8655898" y="9070665"/>
                </a:cubicBezTo>
                <a:cubicBezTo>
                  <a:pt x="8651275" y="9070665"/>
                  <a:pt x="8679013" y="9056458"/>
                  <a:pt x="8706750" y="9046987"/>
                </a:cubicBezTo>
                <a:close/>
                <a:moveTo>
                  <a:pt x="20925752" y="5288416"/>
                </a:moveTo>
                <a:cubicBezTo>
                  <a:pt x="20930028" y="5284792"/>
                  <a:pt x="20932927" y="5284502"/>
                  <a:pt x="20934087" y="5287982"/>
                </a:cubicBezTo>
                <a:cubicBezTo>
                  <a:pt x="20934087" y="5306537"/>
                  <a:pt x="20910891" y="5366844"/>
                  <a:pt x="20873780" y="5441067"/>
                </a:cubicBezTo>
                <a:cubicBezTo>
                  <a:pt x="20841308" y="5515290"/>
                  <a:pt x="20813474" y="5566319"/>
                  <a:pt x="20808834" y="5557043"/>
                </a:cubicBezTo>
                <a:cubicBezTo>
                  <a:pt x="20804196" y="5543125"/>
                  <a:pt x="20827391" y="5473540"/>
                  <a:pt x="20859863" y="5399317"/>
                </a:cubicBezTo>
                <a:cubicBezTo>
                  <a:pt x="20887698" y="5340171"/>
                  <a:pt x="20912921" y="5299290"/>
                  <a:pt x="20925752" y="5288416"/>
                </a:cubicBezTo>
                <a:close/>
                <a:moveTo>
                  <a:pt x="7616668" y="9381413"/>
                </a:moveTo>
                <a:cubicBezTo>
                  <a:pt x="7625193" y="9379158"/>
                  <a:pt x="7637695" y="9376903"/>
                  <a:pt x="7651333" y="9374648"/>
                </a:cubicBezTo>
                <a:cubicBezTo>
                  <a:pt x="7683157" y="9365628"/>
                  <a:pt x="7710434" y="9365628"/>
                  <a:pt x="7714980" y="9370138"/>
                </a:cubicBezTo>
                <a:cubicBezTo>
                  <a:pt x="7714980" y="9374648"/>
                  <a:pt x="7692249" y="9383669"/>
                  <a:pt x="7664973" y="9388179"/>
                </a:cubicBezTo>
                <a:cubicBezTo>
                  <a:pt x="7633149" y="9392689"/>
                  <a:pt x="7605871" y="9392689"/>
                  <a:pt x="7605871" y="9388179"/>
                </a:cubicBezTo>
                <a:cubicBezTo>
                  <a:pt x="7603598" y="9385924"/>
                  <a:pt x="7608145" y="9383669"/>
                  <a:pt x="7616668" y="9381413"/>
                </a:cubicBezTo>
                <a:close/>
                <a:moveTo>
                  <a:pt x="11957377" y="8045866"/>
                </a:moveTo>
                <a:cubicBezTo>
                  <a:pt x="11982317" y="8040430"/>
                  <a:pt x="12001401" y="8047388"/>
                  <a:pt x="12004871" y="8064785"/>
                </a:cubicBezTo>
                <a:cubicBezTo>
                  <a:pt x="12009498" y="8087979"/>
                  <a:pt x="11981739" y="8129730"/>
                  <a:pt x="11944726" y="8148286"/>
                </a:cubicBezTo>
                <a:cubicBezTo>
                  <a:pt x="11912341" y="8166842"/>
                  <a:pt x="11875329" y="8157564"/>
                  <a:pt x="11870702" y="8134369"/>
                </a:cubicBezTo>
                <a:cubicBezTo>
                  <a:pt x="11866077" y="8106535"/>
                  <a:pt x="11893835" y="8074063"/>
                  <a:pt x="11930847" y="8055506"/>
                </a:cubicBezTo>
                <a:cubicBezTo>
                  <a:pt x="11940100" y="8050868"/>
                  <a:pt x="11949065" y="8047678"/>
                  <a:pt x="11957377" y="8045866"/>
                </a:cubicBezTo>
                <a:close/>
                <a:moveTo>
                  <a:pt x="16494792" y="6649335"/>
                </a:moveTo>
                <a:cubicBezTo>
                  <a:pt x="16503954" y="6645190"/>
                  <a:pt x="16516546" y="6641638"/>
                  <a:pt x="16530284" y="6639271"/>
                </a:cubicBezTo>
                <a:cubicBezTo>
                  <a:pt x="16562342" y="6629801"/>
                  <a:pt x="16589819" y="6629800"/>
                  <a:pt x="16594397" y="6634536"/>
                </a:cubicBezTo>
                <a:cubicBezTo>
                  <a:pt x="16598978" y="6639271"/>
                  <a:pt x="16580659" y="6648742"/>
                  <a:pt x="16548602" y="6658215"/>
                </a:cubicBezTo>
                <a:cubicBezTo>
                  <a:pt x="16516546" y="6667684"/>
                  <a:pt x="16484490" y="6667685"/>
                  <a:pt x="16479909" y="6662949"/>
                </a:cubicBezTo>
                <a:cubicBezTo>
                  <a:pt x="16479909" y="6658215"/>
                  <a:pt x="16485635" y="6653478"/>
                  <a:pt x="16494792" y="6649335"/>
                </a:cubicBezTo>
                <a:close/>
                <a:moveTo>
                  <a:pt x="10655982" y="8444955"/>
                </a:moveTo>
                <a:cubicBezTo>
                  <a:pt x="10679467" y="8438295"/>
                  <a:pt x="10695124" y="8438295"/>
                  <a:pt x="10695124" y="8448950"/>
                </a:cubicBezTo>
                <a:cubicBezTo>
                  <a:pt x="10699763" y="8467893"/>
                  <a:pt x="10671929" y="8496307"/>
                  <a:pt x="10634816" y="8510514"/>
                </a:cubicBezTo>
                <a:cubicBezTo>
                  <a:pt x="10602345" y="8529456"/>
                  <a:pt x="10569872" y="8529457"/>
                  <a:pt x="10569871" y="8515250"/>
                </a:cubicBezTo>
                <a:cubicBezTo>
                  <a:pt x="10569871" y="8501043"/>
                  <a:pt x="10597706" y="8472629"/>
                  <a:pt x="10630177" y="8453686"/>
                </a:cubicBezTo>
                <a:cubicBezTo>
                  <a:pt x="10639455" y="8450134"/>
                  <a:pt x="10648153" y="8447175"/>
                  <a:pt x="10655982" y="8444955"/>
                </a:cubicBezTo>
                <a:close/>
                <a:moveTo>
                  <a:pt x="15282757" y="7020038"/>
                </a:moveTo>
                <a:cubicBezTo>
                  <a:pt x="15294188" y="7016092"/>
                  <a:pt x="15310190" y="7012709"/>
                  <a:pt x="15326194" y="7010454"/>
                </a:cubicBezTo>
                <a:cubicBezTo>
                  <a:pt x="15362772" y="7005944"/>
                  <a:pt x="15390206" y="7010454"/>
                  <a:pt x="15394778" y="7019474"/>
                </a:cubicBezTo>
                <a:cubicBezTo>
                  <a:pt x="15394778" y="7028496"/>
                  <a:pt x="15367344" y="7042026"/>
                  <a:pt x="15330766" y="7046537"/>
                </a:cubicBezTo>
                <a:cubicBezTo>
                  <a:pt x="15298759" y="7046535"/>
                  <a:pt x="15266753" y="7042026"/>
                  <a:pt x="15266754" y="7033005"/>
                </a:cubicBezTo>
                <a:cubicBezTo>
                  <a:pt x="15264468" y="7028495"/>
                  <a:pt x="15271327" y="7023984"/>
                  <a:pt x="15282757" y="7020038"/>
                </a:cubicBezTo>
                <a:close/>
                <a:moveTo>
                  <a:pt x="7817247" y="9315373"/>
                </a:moveTo>
                <a:cubicBezTo>
                  <a:pt x="7844984" y="9310734"/>
                  <a:pt x="7872721" y="9306095"/>
                  <a:pt x="7872721" y="9310734"/>
                </a:cubicBezTo>
                <a:cubicBezTo>
                  <a:pt x="7877344" y="9315373"/>
                  <a:pt x="7849607" y="9324651"/>
                  <a:pt x="7821870" y="9329290"/>
                </a:cubicBezTo>
                <a:cubicBezTo>
                  <a:pt x="7794133" y="9333929"/>
                  <a:pt x="7771017" y="9338568"/>
                  <a:pt x="7771017" y="9333929"/>
                </a:cubicBezTo>
                <a:cubicBezTo>
                  <a:pt x="7766396" y="9329290"/>
                  <a:pt x="7789510" y="9324651"/>
                  <a:pt x="7817247" y="9315373"/>
                </a:cubicBezTo>
                <a:close/>
                <a:moveTo>
                  <a:pt x="12843135" y="7769402"/>
                </a:moveTo>
                <a:cubicBezTo>
                  <a:pt x="12884994" y="7755523"/>
                  <a:pt x="12922202" y="7769402"/>
                  <a:pt x="12922202" y="7801788"/>
                </a:cubicBezTo>
                <a:cubicBezTo>
                  <a:pt x="12926854" y="7834173"/>
                  <a:pt x="12898946" y="7871186"/>
                  <a:pt x="12857087" y="7885065"/>
                </a:cubicBezTo>
                <a:cubicBezTo>
                  <a:pt x="12819879" y="7898944"/>
                  <a:pt x="12787321" y="7885065"/>
                  <a:pt x="12782670" y="7852679"/>
                </a:cubicBezTo>
                <a:cubicBezTo>
                  <a:pt x="12778019" y="7820294"/>
                  <a:pt x="12805925" y="7783281"/>
                  <a:pt x="12843135" y="7769402"/>
                </a:cubicBezTo>
                <a:close/>
                <a:moveTo>
                  <a:pt x="8502324" y="9100819"/>
                </a:moveTo>
                <a:cubicBezTo>
                  <a:pt x="8529855" y="9091541"/>
                  <a:pt x="8557387" y="9086902"/>
                  <a:pt x="8561975" y="9086902"/>
                </a:cubicBezTo>
                <a:cubicBezTo>
                  <a:pt x="8561975" y="9086902"/>
                  <a:pt x="8543621" y="9096180"/>
                  <a:pt x="8516090" y="9105458"/>
                </a:cubicBezTo>
                <a:cubicBezTo>
                  <a:pt x="8488558" y="9114736"/>
                  <a:pt x="8461027" y="9119375"/>
                  <a:pt x="8461027" y="9119375"/>
                </a:cubicBezTo>
                <a:cubicBezTo>
                  <a:pt x="8456438" y="9114736"/>
                  <a:pt x="8479381" y="9110097"/>
                  <a:pt x="8502324" y="9100819"/>
                </a:cubicBezTo>
                <a:close/>
                <a:moveTo>
                  <a:pt x="7944360" y="9271882"/>
                </a:moveTo>
                <a:cubicBezTo>
                  <a:pt x="7953028" y="9268983"/>
                  <a:pt x="7965741" y="9265504"/>
                  <a:pt x="7979610" y="9263184"/>
                </a:cubicBezTo>
                <a:cubicBezTo>
                  <a:pt x="8007347" y="9253906"/>
                  <a:pt x="8035084" y="9249267"/>
                  <a:pt x="8039707" y="9253906"/>
                </a:cubicBezTo>
                <a:cubicBezTo>
                  <a:pt x="8039707" y="9253906"/>
                  <a:pt x="8021215" y="9263184"/>
                  <a:pt x="7993478" y="9267823"/>
                </a:cubicBezTo>
                <a:cubicBezTo>
                  <a:pt x="7961118" y="9277101"/>
                  <a:pt x="7933381" y="9281740"/>
                  <a:pt x="7933381" y="9277101"/>
                </a:cubicBezTo>
                <a:cubicBezTo>
                  <a:pt x="7931069" y="9277101"/>
                  <a:pt x="7935692" y="9274782"/>
                  <a:pt x="7944360" y="9271882"/>
                </a:cubicBezTo>
                <a:close/>
                <a:moveTo>
                  <a:pt x="6613733" y="9679903"/>
                </a:moveTo>
                <a:cubicBezTo>
                  <a:pt x="6621054" y="9677971"/>
                  <a:pt x="6629462" y="9676827"/>
                  <a:pt x="6638740" y="9676826"/>
                </a:cubicBezTo>
                <a:cubicBezTo>
                  <a:pt x="6671213" y="9676826"/>
                  <a:pt x="6699047" y="9685985"/>
                  <a:pt x="6703686" y="9699724"/>
                </a:cubicBezTo>
                <a:cubicBezTo>
                  <a:pt x="6708324" y="9713461"/>
                  <a:pt x="6680491" y="9727201"/>
                  <a:pt x="6648018" y="9731779"/>
                </a:cubicBezTo>
                <a:cubicBezTo>
                  <a:pt x="6615545" y="9736358"/>
                  <a:pt x="6587711" y="9722620"/>
                  <a:pt x="6583073" y="9708882"/>
                </a:cubicBezTo>
                <a:cubicBezTo>
                  <a:pt x="6580753" y="9702013"/>
                  <a:pt x="6585392" y="9693999"/>
                  <a:pt x="6595250" y="9687703"/>
                </a:cubicBezTo>
                <a:cubicBezTo>
                  <a:pt x="6600179" y="9684554"/>
                  <a:pt x="6606413" y="9681835"/>
                  <a:pt x="6613733" y="9679903"/>
                </a:cubicBezTo>
                <a:close/>
                <a:moveTo>
                  <a:pt x="17427134" y="6352970"/>
                </a:moveTo>
                <a:cubicBezTo>
                  <a:pt x="17459919" y="6348370"/>
                  <a:pt x="17488021" y="6348371"/>
                  <a:pt x="17492706" y="6357571"/>
                </a:cubicBezTo>
                <a:cubicBezTo>
                  <a:pt x="17497389" y="6366771"/>
                  <a:pt x="17473971" y="6380572"/>
                  <a:pt x="17441185" y="6389773"/>
                </a:cubicBezTo>
                <a:cubicBezTo>
                  <a:pt x="17408401" y="6394374"/>
                  <a:pt x="17380299" y="6394373"/>
                  <a:pt x="17380298" y="6385173"/>
                </a:cubicBezTo>
                <a:cubicBezTo>
                  <a:pt x="17375615" y="6375972"/>
                  <a:pt x="17399033" y="6362171"/>
                  <a:pt x="17427134" y="6352970"/>
                </a:cubicBezTo>
                <a:close/>
                <a:moveTo>
                  <a:pt x="15451325" y="6958975"/>
                </a:moveTo>
                <a:cubicBezTo>
                  <a:pt x="15462991" y="6954916"/>
                  <a:pt x="15479319" y="6951436"/>
                  <a:pt x="15497984" y="6949116"/>
                </a:cubicBezTo>
                <a:cubicBezTo>
                  <a:pt x="15530642" y="6949116"/>
                  <a:pt x="15558636" y="6949116"/>
                  <a:pt x="15563301" y="6953757"/>
                </a:cubicBezTo>
                <a:cubicBezTo>
                  <a:pt x="15567968" y="6963034"/>
                  <a:pt x="15539972" y="6972312"/>
                  <a:pt x="15502649" y="6976952"/>
                </a:cubicBezTo>
                <a:cubicBezTo>
                  <a:pt x="15465322" y="6981591"/>
                  <a:pt x="15437329" y="6976951"/>
                  <a:pt x="15432663" y="6972312"/>
                </a:cubicBezTo>
                <a:cubicBezTo>
                  <a:pt x="15432664" y="6967672"/>
                  <a:pt x="15439661" y="6963034"/>
                  <a:pt x="15451325" y="6958975"/>
                </a:cubicBezTo>
                <a:close/>
                <a:moveTo>
                  <a:pt x="1896014" y="11127347"/>
                </a:moveTo>
                <a:cubicBezTo>
                  <a:pt x="1901222" y="11125883"/>
                  <a:pt x="1904693" y="11126176"/>
                  <a:pt x="1905851" y="11128516"/>
                </a:cubicBezTo>
                <a:cubicBezTo>
                  <a:pt x="1910479" y="11142558"/>
                  <a:pt x="1873448" y="11184686"/>
                  <a:pt x="1827160" y="11226813"/>
                </a:cubicBezTo>
                <a:cubicBezTo>
                  <a:pt x="1785501" y="11268939"/>
                  <a:pt x="1748471" y="11292342"/>
                  <a:pt x="1739213" y="11278300"/>
                </a:cubicBezTo>
                <a:cubicBezTo>
                  <a:pt x="1734584" y="11264258"/>
                  <a:pt x="1771616" y="11222132"/>
                  <a:pt x="1817904" y="11180005"/>
                </a:cubicBezTo>
                <a:cubicBezTo>
                  <a:pt x="1849147" y="11151920"/>
                  <a:pt x="1880393" y="11131734"/>
                  <a:pt x="1896014" y="11127347"/>
                </a:cubicBezTo>
                <a:close/>
                <a:moveTo>
                  <a:pt x="8145982" y="9204166"/>
                </a:moveTo>
                <a:cubicBezTo>
                  <a:pt x="8174026" y="9199656"/>
                  <a:pt x="8197397" y="9195145"/>
                  <a:pt x="8202071" y="9195145"/>
                </a:cubicBezTo>
                <a:cubicBezTo>
                  <a:pt x="8202071" y="9199656"/>
                  <a:pt x="8178700" y="9204166"/>
                  <a:pt x="8150656" y="9213186"/>
                </a:cubicBezTo>
                <a:cubicBezTo>
                  <a:pt x="8122611" y="9222206"/>
                  <a:pt x="8099241" y="9222207"/>
                  <a:pt x="8099241" y="9222207"/>
                </a:cubicBezTo>
                <a:cubicBezTo>
                  <a:pt x="8099241" y="9217696"/>
                  <a:pt x="8117937" y="9213186"/>
                  <a:pt x="8145982" y="9204166"/>
                </a:cubicBezTo>
                <a:close/>
                <a:moveTo>
                  <a:pt x="15777693" y="6855178"/>
                </a:moveTo>
                <a:cubicBezTo>
                  <a:pt x="15785040" y="6851699"/>
                  <a:pt x="15806652" y="6848220"/>
                  <a:pt x="15830855" y="6844741"/>
                </a:cubicBezTo>
                <a:cubicBezTo>
                  <a:pt x="15867738" y="6835463"/>
                  <a:pt x="15895400" y="6835462"/>
                  <a:pt x="15895400" y="6840102"/>
                </a:cubicBezTo>
                <a:cubicBezTo>
                  <a:pt x="15895399" y="6849380"/>
                  <a:pt x="15872348" y="6854019"/>
                  <a:pt x="15840075" y="6858658"/>
                </a:cubicBezTo>
                <a:cubicBezTo>
                  <a:pt x="15803193" y="6867935"/>
                  <a:pt x="15775532" y="6863296"/>
                  <a:pt x="15775530" y="6858657"/>
                </a:cubicBezTo>
                <a:cubicBezTo>
                  <a:pt x="15774378" y="6857499"/>
                  <a:pt x="15775243" y="6856338"/>
                  <a:pt x="15777693" y="6855178"/>
                </a:cubicBezTo>
                <a:close/>
                <a:moveTo>
                  <a:pt x="15619044" y="6903501"/>
                </a:moveTo>
                <a:cubicBezTo>
                  <a:pt x="15629054" y="6900021"/>
                  <a:pt x="15643185" y="6896543"/>
                  <a:pt x="15659672" y="6894223"/>
                </a:cubicBezTo>
                <a:cubicBezTo>
                  <a:pt x="15697356" y="6889584"/>
                  <a:pt x="15730332" y="6889584"/>
                  <a:pt x="15730331" y="6898862"/>
                </a:cubicBezTo>
                <a:cubicBezTo>
                  <a:pt x="15730332" y="6903501"/>
                  <a:pt x="15702067" y="6912779"/>
                  <a:pt x="15669093" y="6917419"/>
                </a:cubicBezTo>
                <a:cubicBezTo>
                  <a:pt x="15636120" y="6922057"/>
                  <a:pt x="15607855" y="6922058"/>
                  <a:pt x="15603144" y="6912780"/>
                </a:cubicBezTo>
                <a:cubicBezTo>
                  <a:pt x="15603144" y="6910460"/>
                  <a:pt x="15609034" y="6906981"/>
                  <a:pt x="15619044" y="6903501"/>
                </a:cubicBezTo>
                <a:close/>
                <a:moveTo>
                  <a:pt x="8283250" y="9158226"/>
                </a:moveTo>
                <a:cubicBezTo>
                  <a:pt x="8291369" y="9155327"/>
                  <a:pt x="8301806" y="9151848"/>
                  <a:pt x="8313404" y="9149528"/>
                </a:cubicBezTo>
                <a:cubicBezTo>
                  <a:pt x="8341237" y="9140250"/>
                  <a:pt x="8364432" y="9135611"/>
                  <a:pt x="8364432" y="9135611"/>
                </a:cubicBezTo>
                <a:cubicBezTo>
                  <a:pt x="8364432" y="9140250"/>
                  <a:pt x="8341237" y="9149528"/>
                  <a:pt x="8318043" y="9154167"/>
                </a:cubicBezTo>
                <a:cubicBezTo>
                  <a:pt x="8290209" y="9163445"/>
                  <a:pt x="8267014" y="9168084"/>
                  <a:pt x="8267014" y="9163445"/>
                </a:cubicBezTo>
                <a:cubicBezTo>
                  <a:pt x="8269334" y="9163445"/>
                  <a:pt x="8275132" y="9161125"/>
                  <a:pt x="8283250" y="9158226"/>
                </a:cubicBezTo>
                <a:close/>
                <a:moveTo>
                  <a:pt x="17056702" y="6459591"/>
                </a:moveTo>
                <a:cubicBezTo>
                  <a:pt x="17089676" y="6450389"/>
                  <a:pt x="17117942" y="6445788"/>
                  <a:pt x="17127361" y="6454989"/>
                </a:cubicBezTo>
                <a:cubicBezTo>
                  <a:pt x="17132072" y="6459590"/>
                  <a:pt x="17108518" y="6473391"/>
                  <a:pt x="17080257" y="6482592"/>
                </a:cubicBezTo>
                <a:cubicBezTo>
                  <a:pt x="17047282" y="6491793"/>
                  <a:pt x="17019018" y="6491792"/>
                  <a:pt x="17014306" y="6487193"/>
                </a:cubicBezTo>
                <a:cubicBezTo>
                  <a:pt x="17004885" y="6477992"/>
                  <a:pt x="17028438" y="6468791"/>
                  <a:pt x="17056702" y="6459591"/>
                </a:cubicBezTo>
                <a:close/>
                <a:moveTo>
                  <a:pt x="13559900" y="7534012"/>
                </a:moveTo>
                <a:cubicBezTo>
                  <a:pt x="13600998" y="7520095"/>
                  <a:pt x="13637530" y="7534012"/>
                  <a:pt x="13642097" y="7566484"/>
                </a:cubicBezTo>
                <a:cubicBezTo>
                  <a:pt x="13646663" y="7594318"/>
                  <a:pt x="13619264" y="7626791"/>
                  <a:pt x="13578166" y="7640708"/>
                </a:cubicBezTo>
                <a:cubicBezTo>
                  <a:pt x="13541634" y="7649986"/>
                  <a:pt x="13509669" y="7631430"/>
                  <a:pt x="13505103" y="7603596"/>
                </a:cubicBezTo>
                <a:cubicBezTo>
                  <a:pt x="13500536" y="7571123"/>
                  <a:pt x="13523368" y="7543290"/>
                  <a:pt x="13559900" y="7534012"/>
                </a:cubicBezTo>
                <a:close/>
                <a:moveTo>
                  <a:pt x="8919912" y="8959718"/>
                </a:moveTo>
                <a:cubicBezTo>
                  <a:pt x="8924586" y="8964228"/>
                  <a:pt x="8901216" y="8973248"/>
                  <a:pt x="8873171" y="8982269"/>
                </a:cubicBezTo>
                <a:cubicBezTo>
                  <a:pt x="8840453" y="8991289"/>
                  <a:pt x="8821756" y="9000310"/>
                  <a:pt x="8821757" y="8995799"/>
                </a:cubicBezTo>
                <a:cubicBezTo>
                  <a:pt x="8821757" y="8995799"/>
                  <a:pt x="8840453" y="8986779"/>
                  <a:pt x="8868497" y="8977758"/>
                </a:cubicBezTo>
                <a:cubicBezTo>
                  <a:pt x="8896542" y="8968738"/>
                  <a:pt x="8919912" y="8959718"/>
                  <a:pt x="8919912" y="8959718"/>
                </a:cubicBezTo>
                <a:close/>
                <a:moveTo>
                  <a:pt x="3541856" y="10613694"/>
                </a:moveTo>
                <a:cubicBezTo>
                  <a:pt x="3551187" y="10611474"/>
                  <a:pt x="3578093" y="10610586"/>
                  <a:pt x="3612808" y="10607034"/>
                </a:cubicBezTo>
                <a:cubicBezTo>
                  <a:pt x="3659097" y="10602298"/>
                  <a:pt x="3705384" y="10602298"/>
                  <a:pt x="3710012" y="10607034"/>
                </a:cubicBezTo>
                <a:cubicBezTo>
                  <a:pt x="3710012" y="10611770"/>
                  <a:pt x="3677611" y="10616506"/>
                  <a:pt x="3631322" y="10616506"/>
                </a:cubicBezTo>
                <a:cubicBezTo>
                  <a:pt x="3585034" y="10621242"/>
                  <a:pt x="3538746" y="10621242"/>
                  <a:pt x="3538746" y="10616506"/>
                </a:cubicBezTo>
                <a:cubicBezTo>
                  <a:pt x="3537589" y="10615322"/>
                  <a:pt x="3538746" y="10614434"/>
                  <a:pt x="3541856" y="10613694"/>
                </a:cubicBezTo>
                <a:close/>
                <a:moveTo>
                  <a:pt x="15957435" y="6793857"/>
                </a:moveTo>
                <a:cubicBezTo>
                  <a:pt x="15967089" y="6791037"/>
                  <a:pt x="15981852" y="6787654"/>
                  <a:pt x="15997748" y="6783144"/>
                </a:cubicBezTo>
                <a:cubicBezTo>
                  <a:pt x="16025004" y="6778635"/>
                  <a:pt x="16056800" y="6778634"/>
                  <a:pt x="16061341" y="6783145"/>
                </a:cubicBezTo>
                <a:cubicBezTo>
                  <a:pt x="16065886" y="6787654"/>
                  <a:pt x="16038629" y="6796675"/>
                  <a:pt x="16006833" y="6801186"/>
                </a:cubicBezTo>
                <a:cubicBezTo>
                  <a:pt x="15975036" y="6805696"/>
                  <a:pt x="15947783" y="6805695"/>
                  <a:pt x="15947785" y="6801185"/>
                </a:cubicBezTo>
                <a:cubicBezTo>
                  <a:pt x="15943241" y="6798931"/>
                  <a:pt x="15947784" y="6796674"/>
                  <a:pt x="15957435" y="6793857"/>
                </a:cubicBezTo>
                <a:close/>
                <a:moveTo>
                  <a:pt x="5055192" y="10146926"/>
                </a:moveTo>
                <a:cubicBezTo>
                  <a:pt x="5087394" y="10142266"/>
                  <a:pt x="5124197" y="10160908"/>
                  <a:pt x="5128797" y="10179550"/>
                </a:cubicBezTo>
                <a:cubicBezTo>
                  <a:pt x="5133398" y="10202852"/>
                  <a:pt x="5105796" y="10221495"/>
                  <a:pt x="5064393" y="10226155"/>
                </a:cubicBezTo>
                <a:cubicBezTo>
                  <a:pt x="5032190" y="10226155"/>
                  <a:pt x="4999988" y="10212174"/>
                  <a:pt x="4999988" y="10193531"/>
                </a:cubicBezTo>
                <a:cubicBezTo>
                  <a:pt x="4995388" y="10170229"/>
                  <a:pt x="5022990" y="10151587"/>
                  <a:pt x="5055192" y="10146926"/>
                </a:cubicBezTo>
                <a:close/>
                <a:moveTo>
                  <a:pt x="8673660" y="9033458"/>
                </a:moveTo>
                <a:cubicBezTo>
                  <a:pt x="8701705" y="9023986"/>
                  <a:pt x="8725075" y="9019250"/>
                  <a:pt x="8725075" y="9019250"/>
                </a:cubicBezTo>
                <a:cubicBezTo>
                  <a:pt x="8729749" y="9019251"/>
                  <a:pt x="8701705" y="9033458"/>
                  <a:pt x="8678334" y="9038193"/>
                </a:cubicBezTo>
                <a:cubicBezTo>
                  <a:pt x="8650290" y="9047665"/>
                  <a:pt x="8626919" y="9057136"/>
                  <a:pt x="8626920" y="9052400"/>
                </a:cubicBezTo>
                <a:cubicBezTo>
                  <a:pt x="8631594" y="9052400"/>
                  <a:pt x="8650290" y="9042929"/>
                  <a:pt x="8673660" y="9033458"/>
                </a:cubicBezTo>
                <a:close/>
                <a:moveTo>
                  <a:pt x="3082047" y="10753024"/>
                </a:moveTo>
                <a:cubicBezTo>
                  <a:pt x="3092946" y="10749695"/>
                  <a:pt x="3105074" y="10746735"/>
                  <a:pt x="3117779" y="10744367"/>
                </a:cubicBezTo>
                <a:cubicBezTo>
                  <a:pt x="3168601" y="10734895"/>
                  <a:pt x="3210181" y="10739631"/>
                  <a:pt x="3214801" y="10753838"/>
                </a:cubicBezTo>
                <a:cubicBezTo>
                  <a:pt x="3214801" y="10768045"/>
                  <a:pt x="3177841" y="10791723"/>
                  <a:pt x="3131639" y="10801195"/>
                </a:cubicBezTo>
                <a:cubicBezTo>
                  <a:pt x="3085439" y="10810666"/>
                  <a:pt x="3039238" y="10805930"/>
                  <a:pt x="3034618" y="10786987"/>
                </a:cubicBezTo>
                <a:cubicBezTo>
                  <a:pt x="3027687" y="10776332"/>
                  <a:pt x="3049345" y="10763014"/>
                  <a:pt x="3082047" y="10753024"/>
                </a:cubicBezTo>
                <a:close/>
                <a:moveTo>
                  <a:pt x="9101358" y="8901674"/>
                </a:moveTo>
                <a:cubicBezTo>
                  <a:pt x="9111030" y="8898224"/>
                  <a:pt x="9116718" y="8897074"/>
                  <a:pt x="9116717" y="8899374"/>
                </a:cubicBezTo>
                <a:cubicBezTo>
                  <a:pt x="9116717" y="8899374"/>
                  <a:pt x="9098513" y="8908575"/>
                  <a:pt x="9071207" y="8917776"/>
                </a:cubicBezTo>
                <a:cubicBezTo>
                  <a:pt x="9039349" y="8931577"/>
                  <a:pt x="9016592" y="8940778"/>
                  <a:pt x="9016594" y="8936178"/>
                </a:cubicBezTo>
                <a:cubicBezTo>
                  <a:pt x="9016594" y="8936178"/>
                  <a:pt x="9034797" y="8926977"/>
                  <a:pt x="9062105" y="8917776"/>
                </a:cubicBezTo>
                <a:cubicBezTo>
                  <a:pt x="9078034" y="8910875"/>
                  <a:pt x="9091687" y="8905125"/>
                  <a:pt x="9101358" y="8901674"/>
                </a:cubicBezTo>
                <a:close/>
                <a:moveTo>
                  <a:pt x="13203039" y="7639433"/>
                </a:moveTo>
                <a:cubicBezTo>
                  <a:pt x="13240247" y="7625632"/>
                  <a:pt x="13277456" y="7634833"/>
                  <a:pt x="13282107" y="7671635"/>
                </a:cubicBezTo>
                <a:cubicBezTo>
                  <a:pt x="13286758" y="7699237"/>
                  <a:pt x="13258852" y="7736040"/>
                  <a:pt x="13221643" y="7749841"/>
                </a:cubicBezTo>
                <a:cubicBezTo>
                  <a:pt x="13179784" y="7763642"/>
                  <a:pt x="13147226" y="7745241"/>
                  <a:pt x="13142575" y="7717639"/>
                </a:cubicBezTo>
                <a:cubicBezTo>
                  <a:pt x="13137924" y="7685436"/>
                  <a:pt x="13161179" y="7653234"/>
                  <a:pt x="13203039" y="7639433"/>
                </a:cubicBezTo>
                <a:close/>
                <a:moveTo>
                  <a:pt x="1260209" y="11309739"/>
                </a:moveTo>
                <a:cubicBezTo>
                  <a:pt x="1275789" y="11306261"/>
                  <a:pt x="1286175" y="11307420"/>
                  <a:pt x="1286176" y="11314379"/>
                </a:cubicBezTo>
                <a:cubicBezTo>
                  <a:pt x="1290791" y="11328296"/>
                  <a:pt x="1258477" y="11365407"/>
                  <a:pt x="1216932" y="11393242"/>
                </a:cubicBezTo>
                <a:cubicBezTo>
                  <a:pt x="1175385" y="11421075"/>
                  <a:pt x="1138455" y="11430352"/>
                  <a:pt x="1138456" y="11411798"/>
                </a:cubicBezTo>
                <a:cubicBezTo>
                  <a:pt x="1133839" y="11393242"/>
                  <a:pt x="1166153" y="11360769"/>
                  <a:pt x="1203082" y="11332934"/>
                </a:cubicBezTo>
                <a:cubicBezTo>
                  <a:pt x="1223855" y="11321337"/>
                  <a:pt x="1244630" y="11313218"/>
                  <a:pt x="1260209" y="11309739"/>
                </a:cubicBezTo>
                <a:close/>
                <a:moveTo>
                  <a:pt x="1450607" y="11250644"/>
                </a:moveTo>
                <a:cubicBezTo>
                  <a:pt x="1465610" y="11245500"/>
                  <a:pt x="1475997" y="11245500"/>
                  <a:pt x="1478304" y="11250073"/>
                </a:cubicBezTo>
                <a:cubicBezTo>
                  <a:pt x="1482920" y="11263790"/>
                  <a:pt x="1455223" y="11295796"/>
                  <a:pt x="1413677" y="11327803"/>
                </a:cubicBezTo>
                <a:cubicBezTo>
                  <a:pt x="1372131" y="11359810"/>
                  <a:pt x="1330586" y="11373527"/>
                  <a:pt x="1325970" y="11359810"/>
                </a:cubicBezTo>
                <a:cubicBezTo>
                  <a:pt x="1325968" y="11341520"/>
                  <a:pt x="1353666" y="11309513"/>
                  <a:pt x="1395213" y="11282080"/>
                </a:cubicBezTo>
                <a:cubicBezTo>
                  <a:pt x="1415986" y="11266076"/>
                  <a:pt x="1435604" y="11255789"/>
                  <a:pt x="1450607" y="11250644"/>
                </a:cubicBezTo>
                <a:close/>
                <a:moveTo>
                  <a:pt x="4483694" y="10317484"/>
                </a:moveTo>
                <a:cubicBezTo>
                  <a:pt x="4495837" y="10310816"/>
                  <a:pt x="4513187" y="10306370"/>
                  <a:pt x="4531693" y="10306371"/>
                </a:cubicBezTo>
                <a:cubicBezTo>
                  <a:pt x="4568706" y="10301924"/>
                  <a:pt x="4596464" y="10315262"/>
                  <a:pt x="4601090" y="10328599"/>
                </a:cubicBezTo>
                <a:cubicBezTo>
                  <a:pt x="4605717" y="10341936"/>
                  <a:pt x="4577958" y="10359719"/>
                  <a:pt x="4545572" y="10359719"/>
                </a:cubicBezTo>
                <a:cubicBezTo>
                  <a:pt x="4508560" y="10364165"/>
                  <a:pt x="4471548" y="10355273"/>
                  <a:pt x="4466922" y="10341936"/>
                </a:cubicBezTo>
                <a:cubicBezTo>
                  <a:pt x="4464608" y="10333045"/>
                  <a:pt x="4471548" y="10324153"/>
                  <a:pt x="4483694" y="10317484"/>
                </a:cubicBezTo>
                <a:close/>
                <a:moveTo>
                  <a:pt x="10472351" y="8475441"/>
                </a:moveTo>
                <a:cubicBezTo>
                  <a:pt x="10485495" y="8471915"/>
                  <a:pt x="10495783" y="8471916"/>
                  <a:pt x="10500355" y="8476616"/>
                </a:cubicBezTo>
                <a:cubicBezTo>
                  <a:pt x="10504928" y="8486016"/>
                  <a:pt x="10482066" y="8509516"/>
                  <a:pt x="10450060" y="8528316"/>
                </a:cubicBezTo>
                <a:cubicBezTo>
                  <a:pt x="10413481" y="8551817"/>
                  <a:pt x="10381474" y="8556516"/>
                  <a:pt x="10376902" y="8547116"/>
                </a:cubicBezTo>
                <a:cubicBezTo>
                  <a:pt x="10372330" y="8537716"/>
                  <a:pt x="10395192" y="8514216"/>
                  <a:pt x="10427198" y="8495416"/>
                </a:cubicBezTo>
                <a:cubicBezTo>
                  <a:pt x="10443202" y="8486016"/>
                  <a:pt x="10459205" y="8478966"/>
                  <a:pt x="10472351" y="8475441"/>
                </a:cubicBezTo>
                <a:close/>
                <a:moveTo>
                  <a:pt x="9295745" y="8835578"/>
                </a:moveTo>
                <a:cubicBezTo>
                  <a:pt x="9306644" y="8832128"/>
                  <a:pt x="9314674" y="8829828"/>
                  <a:pt x="9316968" y="8829828"/>
                </a:cubicBezTo>
                <a:cubicBezTo>
                  <a:pt x="9316968" y="8829828"/>
                  <a:pt x="9294024" y="8843629"/>
                  <a:pt x="9266493" y="8857430"/>
                </a:cubicBezTo>
                <a:cubicBezTo>
                  <a:pt x="9238962" y="8866631"/>
                  <a:pt x="9211431" y="8875832"/>
                  <a:pt x="9211430" y="8871232"/>
                </a:cubicBezTo>
                <a:cubicBezTo>
                  <a:pt x="9211430" y="8871232"/>
                  <a:pt x="9229785" y="8862031"/>
                  <a:pt x="9257317" y="8848230"/>
                </a:cubicBezTo>
                <a:cubicBezTo>
                  <a:pt x="9271081" y="8843629"/>
                  <a:pt x="9284848" y="8839029"/>
                  <a:pt x="9295745" y="8835578"/>
                </a:cubicBezTo>
                <a:close/>
                <a:moveTo>
                  <a:pt x="8506747" y="9077093"/>
                </a:moveTo>
                <a:cubicBezTo>
                  <a:pt x="8515850" y="9074612"/>
                  <a:pt x="8522676" y="9073372"/>
                  <a:pt x="8524952" y="9073372"/>
                </a:cubicBezTo>
                <a:cubicBezTo>
                  <a:pt x="8529503" y="9073372"/>
                  <a:pt x="8511299" y="9083295"/>
                  <a:pt x="8483992" y="9093217"/>
                </a:cubicBezTo>
                <a:cubicBezTo>
                  <a:pt x="8456685" y="9098178"/>
                  <a:pt x="8433929" y="9103140"/>
                  <a:pt x="8433929" y="9103140"/>
                </a:cubicBezTo>
                <a:cubicBezTo>
                  <a:pt x="8429378" y="9103140"/>
                  <a:pt x="8452134" y="9093217"/>
                  <a:pt x="8474889" y="9088256"/>
                </a:cubicBezTo>
                <a:cubicBezTo>
                  <a:pt x="8486267" y="9083295"/>
                  <a:pt x="8497645" y="9079574"/>
                  <a:pt x="8506747" y="9077093"/>
                </a:cubicBezTo>
                <a:close/>
                <a:moveTo>
                  <a:pt x="19042775" y="5836080"/>
                </a:moveTo>
                <a:cubicBezTo>
                  <a:pt x="19070512" y="5831514"/>
                  <a:pt x="19102872" y="5840647"/>
                  <a:pt x="19107496" y="5858912"/>
                </a:cubicBezTo>
                <a:cubicBezTo>
                  <a:pt x="19107496" y="5877177"/>
                  <a:pt x="19089005" y="5895444"/>
                  <a:pt x="19056643" y="5900011"/>
                </a:cubicBezTo>
                <a:cubicBezTo>
                  <a:pt x="19028907" y="5904576"/>
                  <a:pt x="19001169" y="5895444"/>
                  <a:pt x="19001170" y="5877179"/>
                </a:cubicBezTo>
                <a:cubicBezTo>
                  <a:pt x="18996546" y="5863478"/>
                  <a:pt x="19019661" y="5840647"/>
                  <a:pt x="19042775" y="5836080"/>
                </a:cubicBezTo>
                <a:close/>
                <a:moveTo>
                  <a:pt x="16696179" y="6557639"/>
                </a:moveTo>
                <a:cubicBezTo>
                  <a:pt x="16728760" y="6548619"/>
                  <a:pt x="16756687" y="6548619"/>
                  <a:pt x="16756687" y="6553129"/>
                </a:cubicBezTo>
                <a:cubicBezTo>
                  <a:pt x="16761340" y="6562149"/>
                  <a:pt x="16738067" y="6571170"/>
                  <a:pt x="16705488" y="6580190"/>
                </a:cubicBezTo>
                <a:cubicBezTo>
                  <a:pt x="16672906" y="6589211"/>
                  <a:pt x="16649635" y="6589211"/>
                  <a:pt x="16644981" y="6584700"/>
                </a:cubicBezTo>
                <a:cubicBezTo>
                  <a:pt x="16644979" y="6575681"/>
                  <a:pt x="16668252" y="6566659"/>
                  <a:pt x="16696179" y="6557639"/>
                </a:cubicBezTo>
                <a:close/>
                <a:moveTo>
                  <a:pt x="16125207" y="6732245"/>
                </a:moveTo>
                <a:cubicBezTo>
                  <a:pt x="16134367" y="6728765"/>
                  <a:pt x="16148105" y="6725287"/>
                  <a:pt x="16164134" y="6722967"/>
                </a:cubicBezTo>
                <a:cubicBezTo>
                  <a:pt x="16196191" y="6713689"/>
                  <a:pt x="16223667" y="6713689"/>
                  <a:pt x="16223668" y="6718328"/>
                </a:cubicBezTo>
                <a:cubicBezTo>
                  <a:pt x="16228247" y="6722967"/>
                  <a:pt x="16205349" y="6732245"/>
                  <a:pt x="16173293" y="6736884"/>
                </a:cubicBezTo>
                <a:cubicBezTo>
                  <a:pt x="16145817" y="6746162"/>
                  <a:pt x="16118339" y="6746162"/>
                  <a:pt x="16113760" y="6741524"/>
                </a:cubicBezTo>
                <a:cubicBezTo>
                  <a:pt x="16111470" y="6739203"/>
                  <a:pt x="16116048" y="6735725"/>
                  <a:pt x="16125207" y="6732245"/>
                </a:cubicBezTo>
                <a:close/>
                <a:moveTo>
                  <a:pt x="9507191" y="8761150"/>
                </a:moveTo>
                <a:cubicBezTo>
                  <a:pt x="9510815" y="8760055"/>
                  <a:pt x="9513372" y="8759471"/>
                  <a:pt x="9514508" y="8759471"/>
                </a:cubicBezTo>
                <a:cubicBezTo>
                  <a:pt x="9514509" y="8764145"/>
                  <a:pt x="9491777" y="8778167"/>
                  <a:pt x="9464499" y="8792190"/>
                </a:cubicBezTo>
                <a:cubicBezTo>
                  <a:pt x="9432676" y="8806213"/>
                  <a:pt x="9405399" y="8810887"/>
                  <a:pt x="9405399" y="8810887"/>
                </a:cubicBezTo>
                <a:cubicBezTo>
                  <a:pt x="9400852" y="8806213"/>
                  <a:pt x="9423585" y="8796864"/>
                  <a:pt x="9455407" y="8782842"/>
                </a:cubicBezTo>
                <a:cubicBezTo>
                  <a:pt x="9475865" y="8772325"/>
                  <a:pt x="9496324" y="8764437"/>
                  <a:pt x="9507191" y="8761150"/>
                </a:cubicBezTo>
                <a:close/>
                <a:moveTo>
                  <a:pt x="7917161" y="9249808"/>
                </a:moveTo>
                <a:cubicBezTo>
                  <a:pt x="7925279" y="9247102"/>
                  <a:pt x="7936876" y="9243855"/>
                  <a:pt x="7950793" y="9241690"/>
                </a:cubicBezTo>
                <a:cubicBezTo>
                  <a:pt x="7978627" y="9237360"/>
                  <a:pt x="8001822" y="9233031"/>
                  <a:pt x="8001822" y="9233031"/>
                </a:cubicBezTo>
                <a:cubicBezTo>
                  <a:pt x="8001822" y="9233031"/>
                  <a:pt x="7978627" y="9241690"/>
                  <a:pt x="7955432" y="9246020"/>
                </a:cubicBezTo>
                <a:cubicBezTo>
                  <a:pt x="7927598" y="9250349"/>
                  <a:pt x="7909042" y="9254679"/>
                  <a:pt x="7904404" y="9254679"/>
                </a:cubicBezTo>
                <a:cubicBezTo>
                  <a:pt x="7904404" y="9254679"/>
                  <a:pt x="7909042" y="9252514"/>
                  <a:pt x="7917161" y="9249808"/>
                </a:cubicBezTo>
                <a:close/>
                <a:moveTo>
                  <a:pt x="3387677" y="10641535"/>
                </a:moveTo>
                <a:cubicBezTo>
                  <a:pt x="3401415" y="10638635"/>
                  <a:pt x="3420878" y="10636316"/>
                  <a:pt x="3441487" y="10633997"/>
                </a:cubicBezTo>
                <a:cubicBezTo>
                  <a:pt x="3491861" y="10629356"/>
                  <a:pt x="3533076" y="10629357"/>
                  <a:pt x="3537656" y="10633997"/>
                </a:cubicBezTo>
                <a:cubicBezTo>
                  <a:pt x="3542235" y="10643274"/>
                  <a:pt x="3510178" y="10652553"/>
                  <a:pt x="3464384" y="10657191"/>
                </a:cubicBezTo>
                <a:cubicBezTo>
                  <a:pt x="3414009" y="10661831"/>
                  <a:pt x="3372793" y="10657192"/>
                  <a:pt x="3368214" y="10652552"/>
                </a:cubicBezTo>
                <a:cubicBezTo>
                  <a:pt x="3365925" y="10647913"/>
                  <a:pt x="3373938" y="10644434"/>
                  <a:pt x="3387677" y="10641535"/>
                </a:cubicBezTo>
                <a:close/>
                <a:moveTo>
                  <a:pt x="14574590" y="7200586"/>
                </a:moveTo>
                <a:cubicBezTo>
                  <a:pt x="14586734" y="7195367"/>
                  <a:pt x="14604084" y="7191887"/>
                  <a:pt x="14622590" y="7191888"/>
                </a:cubicBezTo>
                <a:cubicBezTo>
                  <a:pt x="14659602" y="7187248"/>
                  <a:pt x="14691988" y="7196526"/>
                  <a:pt x="14691988" y="7215082"/>
                </a:cubicBezTo>
                <a:cubicBezTo>
                  <a:pt x="14696614" y="7228998"/>
                  <a:pt x="14668855" y="7242915"/>
                  <a:pt x="14631843" y="7247555"/>
                </a:cubicBezTo>
                <a:cubicBezTo>
                  <a:pt x="14594830" y="7252193"/>
                  <a:pt x="14557820" y="7238276"/>
                  <a:pt x="14557819" y="7219721"/>
                </a:cubicBezTo>
                <a:cubicBezTo>
                  <a:pt x="14555505" y="7212763"/>
                  <a:pt x="14562445" y="7205804"/>
                  <a:pt x="14574590" y="7200586"/>
                </a:cubicBezTo>
                <a:close/>
                <a:moveTo>
                  <a:pt x="10280875" y="8520980"/>
                </a:moveTo>
                <a:cubicBezTo>
                  <a:pt x="10292400" y="8517995"/>
                  <a:pt x="10300468" y="8517995"/>
                  <a:pt x="10302774" y="8522770"/>
                </a:cubicBezTo>
                <a:cubicBezTo>
                  <a:pt x="10307386" y="8532321"/>
                  <a:pt x="10279723" y="8556198"/>
                  <a:pt x="10242840" y="8570524"/>
                </a:cubicBezTo>
                <a:cubicBezTo>
                  <a:pt x="10210568" y="8589626"/>
                  <a:pt x="10187515" y="8594402"/>
                  <a:pt x="10182904" y="8584851"/>
                </a:cubicBezTo>
                <a:cubicBezTo>
                  <a:pt x="10182906" y="8575300"/>
                  <a:pt x="10205958" y="8551423"/>
                  <a:pt x="10238229" y="8537097"/>
                </a:cubicBezTo>
                <a:cubicBezTo>
                  <a:pt x="10254366" y="8529933"/>
                  <a:pt x="10269349" y="8523964"/>
                  <a:pt x="10280875" y="8520980"/>
                </a:cubicBezTo>
                <a:close/>
                <a:moveTo>
                  <a:pt x="8084357" y="9196500"/>
                </a:moveTo>
                <a:cubicBezTo>
                  <a:pt x="8091896" y="9194245"/>
                  <a:pt x="8102333" y="9191990"/>
                  <a:pt x="8113931" y="9189735"/>
                </a:cubicBezTo>
                <a:cubicBezTo>
                  <a:pt x="8141764" y="9180714"/>
                  <a:pt x="8164959" y="9176204"/>
                  <a:pt x="8164959" y="9180715"/>
                </a:cubicBezTo>
                <a:cubicBezTo>
                  <a:pt x="8169598" y="9180714"/>
                  <a:pt x="8151042" y="9185225"/>
                  <a:pt x="8123209" y="9194245"/>
                </a:cubicBezTo>
                <a:cubicBezTo>
                  <a:pt x="8095375" y="9198755"/>
                  <a:pt x="8072180" y="9203265"/>
                  <a:pt x="8072180" y="9203265"/>
                </a:cubicBezTo>
                <a:cubicBezTo>
                  <a:pt x="8072180" y="9201010"/>
                  <a:pt x="8076819" y="9198755"/>
                  <a:pt x="8084357" y="9196500"/>
                </a:cubicBezTo>
                <a:close/>
                <a:moveTo>
                  <a:pt x="6759239" y="9603863"/>
                </a:moveTo>
                <a:cubicBezTo>
                  <a:pt x="6769612" y="9599837"/>
                  <a:pt x="6784596" y="9597537"/>
                  <a:pt x="6800732" y="9597538"/>
                </a:cubicBezTo>
                <a:cubicBezTo>
                  <a:pt x="6833004" y="9592937"/>
                  <a:pt x="6860666" y="9602137"/>
                  <a:pt x="6865276" y="9611339"/>
                </a:cubicBezTo>
                <a:cubicBezTo>
                  <a:pt x="6865276" y="9625139"/>
                  <a:pt x="6842225" y="9634340"/>
                  <a:pt x="6809952" y="9638941"/>
                </a:cubicBezTo>
                <a:cubicBezTo>
                  <a:pt x="6777680" y="9638941"/>
                  <a:pt x="6745408" y="9634340"/>
                  <a:pt x="6745408" y="9620540"/>
                </a:cubicBezTo>
                <a:cubicBezTo>
                  <a:pt x="6743103" y="9613639"/>
                  <a:pt x="6748865" y="9607888"/>
                  <a:pt x="6759239" y="9603863"/>
                </a:cubicBezTo>
                <a:close/>
                <a:moveTo>
                  <a:pt x="3511675" y="10602298"/>
                </a:moveTo>
                <a:cubicBezTo>
                  <a:pt x="3507057" y="10602298"/>
                  <a:pt x="3544009" y="10602298"/>
                  <a:pt x="3590198" y="10597562"/>
                </a:cubicBezTo>
                <a:lnTo>
                  <a:pt x="3631769" y="10597562"/>
                </a:lnTo>
                <a:lnTo>
                  <a:pt x="3634799" y="10594084"/>
                </a:lnTo>
                <a:cubicBezTo>
                  <a:pt x="3643893" y="10590755"/>
                  <a:pt x="3669875" y="10588091"/>
                  <a:pt x="3701054" y="10588091"/>
                </a:cubicBezTo>
                <a:cubicBezTo>
                  <a:pt x="3742624" y="10583355"/>
                  <a:pt x="3774957" y="10588091"/>
                  <a:pt x="3779575" y="10588091"/>
                </a:cubicBezTo>
                <a:cubicBezTo>
                  <a:pt x="3784194" y="10588091"/>
                  <a:pt x="3770337" y="10592826"/>
                  <a:pt x="3747243" y="10592827"/>
                </a:cubicBezTo>
                <a:lnTo>
                  <a:pt x="3751856" y="10592827"/>
                </a:lnTo>
                <a:lnTo>
                  <a:pt x="3751843" y="10592828"/>
                </a:lnTo>
                <a:lnTo>
                  <a:pt x="3718374" y="10595195"/>
                </a:lnTo>
                <a:lnTo>
                  <a:pt x="3715834" y="10595668"/>
                </a:lnTo>
                <a:lnTo>
                  <a:pt x="3691815" y="10597562"/>
                </a:lnTo>
                <a:cubicBezTo>
                  <a:pt x="3677959" y="10597563"/>
                  <a:pt x="3664102" y="10597562"/>
                  <a:pt x="3650244" y="10597562"/>
                </a:cubicBezTo>
                <a:cubicBezTo>
                  <a:pt x="3641006" y="10597562"/>
                  <a:pt x="3622531" y="10597562"/>
                  <a:pt x="3599436" y="10602298"/>
                </a:cubicBezTo>
                <a:cubicBezTo>
                  <a:pt x="3553247" y="10602298"/>
                  <a:pt x="3511675" y="10602298"/>
                  <a:pt x="3511675" y="10602298"/>
                </a:cubicBezTo>
                <a:close/>
                <a:moveTo>
                  <a:pt x="8880647" y="8950522"/>
                </a:moveTo>
                <a:cubicBezTo>
                  <a:pt x="8883934" y="8949486"/>
                  <a:pt x="8886272" y="8948893"/>
                  <a:pt x="8887439" y="8948893"/>
                </a:cubicBezTo>
                <a:cubicBezTo>
                  <a:pt x="8892114" y="8948894"/>
                  <a:pt x="8873418" y="8958365"/>
                  <a:pt x="8850047" y="8967836"/>
                </a:cubicBezTo>
                <a:cubicBezTo>
                  <a:pt x="8822002" y="8977307"/>
                  <a:pt x="8798633" y="8982043"/>
                  <a:pt x="8793958" y="8986779"/>
                </a:cubicBezTo>
                <a:cubicBezTo>
                  <a:pt x="8789283" y="8986778"/>
                  <a:pt x="8807981" y="8977307"/>
                  <a:pt x="8831350" y="8967836"/>
                </a:cubicBezTo>
                <a:cubicBezTo>
                  <a:pt x="8852384" y="8960733"/>
                  <a:pt x="8870788" y="8953629"/>
                  <a:pt x="8880647" y="8950522"/>
                </a:cubicBezTo>
                <a:close/>
                <a:moveTo>
                  <a:pt x="7739290" y="9300387"/>
                </a:moveTo>
                <a:cubicBezTo>
                  <a:pt x="7743922" y="9298788"/>
                  <a:pt x="7759806" y="9295135"/>
                  <a:pt x="7780984" y="9291482"/>
                </a:cubicBezTo>
                <a:cubicBezTo>
                  <a:pt x="7804514" y="9286610"/>
                  <a:pt x="7832751" y="9281740"/>
                  <a:pt x="7837458" y="9281740"/>
                </a:cubicBezTo>
                <a:cubicBezTo>
                  <a:pt x="7842164" y="9281740"/>
                  <a:pt x="7823339" y="9291482"/>
                  <a:pt x="7795102" y="9296352"/>
                </a:cubicBezTo>
                <a:cubicBezTo>
                  <a:pt x="7766864" y="9301224"/>
                  <a:pt x="7743333" y="9306094"/>
                  <a:pt x="7738628" y="9301224"/>
                </a:cubicBezTo>
                <a:cubicBezTo>
                  <a:pt x="7737451" y="9301224"/>
                  <a:pt x="7737746" y="9300919"/>
                  <a:pt x="7739290" y="9300387"/>
                </a:cubicBezTo>
                <a:close/>
                <a:moveTo>
                  <a:pt x="6109743" y="9801304"/>
                </a:moveTo>
                <a:cubicBezTo>
                  <a:pt x="6141945" y="9801305"/>
                  <a:pt x="6169548" y="9815003"/>
                  <a:pt x="6174148" y="9828703"/>
                </a:cubicBezTo>
                <a:cubicBezTo>
                  <a:pt x="6183349" y="9851535"/>
                  <a:pt x="6155746" y="9869801"/>
                  <a:pt x="6118944" y="9874368"/>
                </a:cubicBezTo>
                <a:cubicBezTo>
                  <a:pt x="6086742" y="9874369"/>
                  <a:pt x="6054539" y="9860669"/>
                  <a:pt x="6049939" y="9842402"/>
                </a:cubicBezTo>
                <a:cubicBezTo>
                  <a:pt x="6045338" y="9824136"/>
                  <a:pt x="6072941" y="9805870"/>
                  <a:pt x="6109743" y="9801304"/>
                </a:cubicBezTo>
                <a:close/>
                <a:moveTo>
                  <a:pt x="3220586" y="10689231"/>
                </a:moveTo>
                <a:cubicBezTo>
                  <a:pt x="3234962" y="10683973"/>
                  <a:pt x="3255663" y="10679298"/>
                  <a:pt x="3278664" y="10674624"/>
                </a:cubicBezTo>
                <a:cubicBezTo>
                  <a:pt x="3329268" y="10669950"/>
                  <a:pt x="3370671" y="10669950"/>
                  <a:pt x="3375271" y="10683973"/>
                </a:cubicBezTo>
                <a:cubicBezTo>
                  <a:pt x="3379872" y="10693320"/>
                  <a:pt x="3343069" y="10707343"/>
                  <a:pt x="3292465" y="10712018"/>
                </a:cubicBezTo>
                <a:cubicBezTo>
                  <a:pt x="3246462" y="10721365"/>
                  <a:pt x="3205060" y="10716691"/>
                  <a:pt x="3200460" y="10707344"/>
                </a:cubicBezTo>
                <a:cubicBezTo>
                  <a:pt x="3198159" y="10700333"/>
                  <a:pt x="3206210" y="10694490"/>
                  <a:pt x="3220586" y="10689231"/>
                </a:cubicBezTo>
                <a:close/>
                <a:moveTo>
                  <a:pt x="11210701" y="8231635"/>
                </a:moveTo>
                <a:cubicBezTo>
                  <a:pt x="11233533" y="8224808"/>
                  <a:pt x="11251799" y="8228221"/>
                  <a:pt x="11251799" y="8241875"/>
                </a:cubicBezTo>
                <a:cubicBezTo>
                  <a:pt x="11251799" y="8255528"/>
                  <a:pt x="11228604" y="8287386"/>
                  <a:pt x="11191492" y="8305591"/>
                </a:cubicBezTo>
                <a:cubicBezTo>
                  <a:pt x="11154382" y="8323795"/>
                  <a:pt x="11121908" y="8323795"/>
                  <a:pt x="11121908" y="8301040"/>
                </a:cubicBezTo>
                <a:cubicBezTo>
                  <a:pt x="11121908" y="8282835"/>
                  <a:pt x="11154381" y="8255528"/>
                  <a:pt x="11186853" y="8241875"/>
                </a:cubicBezTo>
                <a:cubicBezTo>
                  <a:pt x="11194972" y="8237324"/>
                  <a:pt x="11203090" y="8233910"/>
                  <a:pt x="11210701" y="8231635"/>
                </a:cubicBezTo>
                <a:close/>
                <a:moveTo>
                  <a:pt x="2429330" y="10932273"/>
                </a:moveTo>
                <a:cubicBezTo>
                  <a:pt x="2460734" y="10924759"/>
                  <a:pt x="2484988" y="10930770"/>
                  <a:pt x="2488454" y="10944509"/>
                </a:cubicBezTo>
                <a:cubicBezTo>
                  <a:pt x="2497693" y="10962827"/>
                  <a:pt x="2456113" y="10990303"/>
                  <a:pt x="2409911" y="11013201"/>
                </a:cubicBezTo>
                <a:cubicBezTo>
                  <a:pt x="2359091" y="11036099"/>
                  <a:pt x="2317510" y="11040677"/>
                  <a:pt x="2312890" y="11022360"/>
                </a:cubicBezTo>
                <a:cubicBezTo>
                  <a:pt x="2308269" y="11004041"/>
                  <a:pt x="2345230" y="10967405"/>
                  <a:pt x="2396051" y="10944508"/>
                </a:cubicBezTo>
                <a:cubicBezTo>
                  <a:pt x="2407601" y="10938784"/>
                  <a:pt x="2418863" y="10934777"/>
                  <a:pt x="2429330" y="10932273"/>
                </a:cubicBezTo>
                <a:close/>
                <a:moveTo>
                  <a:pt x="9084244" y="8883950"/>
                </a:moveTo>
                <a:cubicBezTo>
                  <a:pt x="9084245" y="8888760"/>
                  <a:pt x="9061693" y="8898382"/>
                  <a:pt x="9034633" y="8908003"/>
                </a:cubicBezTo>
                <a:cubicBezTo>
                  <a:pt x="9007572" y="8917625"/>
                  <a:pt x="8989532" y="8927246"/>
                  <a:pt x="8989532" y="8922436"/>
                </a:cubicBezTo>
                <a:cubicBezTo>
                  <a:pt x="8989532" y="8922436"/>
                  <a:pt x="9012083" y="8912814"/>
                  <a:pt x="9034634" y="8903193"/>
                </a:cubicBezTo>
                <a:cubicBezTo>
                  <a:pt x="9061694" y="8893570"/>
                  <a:pt x="9084244" y="8883950"/>
                  <a:pt x="9084244" y="8883950"/>
                </a:cubicBezTo>
                <a:close/>
                <a:moveTo>
                  <a:pt x="9691729" y="8696295"/>
                </a:moveTo>
                <a:cubicBezTo>
                  <a:pt x="9702527" y="8692704"/>
                  <a:pt x="9709345" y="8691507"/>
                  <a:pt x="9709346" y="8693901"/>
                </a:cubicBezTo>
                <a:cubicBezTo>
                  <a:pt x="9709346" y="8698688"/>
                  <a:pt x="9682069" y="8717839"/>
                  <a:pt x="9654792" y="8732202"/>
                </a:cubicBezTo>
                <a:cubicBezTo>
                  <a:pt x="9627515" y="8741778"/>
                  <a:pt x="9600238" y="8751353"/>
                  <a:pt x="9600238" y="8746566"/>
                </a:cubicBezTo>
                <a:cubicBezTo>
                  <a:pt x="9595692" y="8741778"/>
                  <a:pt x="9618421" y="8727415"/>
                  <a:pt x="9650245" y="8713052"/>
                </a:cubicBezTo>
                <a:cubicBezTo>
                  <a:pt x="9666158" y="8705870"/>
                  <a:pt x="9680932" y="8699886"/>
                  <a:pt x="9691729" y="8696295"/>
                </a:cubicBezTo>
                <a:close/>
                <a:moveTo>
                  <a:pt x="16325770" y="6654833"/>
                </a:moveTo>
                <a:cubicBezTo>
                  <a:pt x="16353872" y="6646037"/>
                  <a:pt x="16386657" y="6646037"/>
                  <a:pt x="16391340" y="6650435"/>
                </a:cubicBezTo>
                <a:cubicBezTo>
                  <a:pt x="16396023" y="6650434"/>
                  <a:pt x="16372605" y="6663628"/>
                  <a:pt x="16344505" y="6668024"/>
                </a:cubicBezTo>
                <a:cubicBezTo>
                  <a:pt x="16311719" y="6676819"/>
                  <a:pt x="16283618" y="6681217"/>
                  <a:pt x="16278933" y="6676820"/>
                </a:cubicBezTo>
                <a:cubicBezTo>
                  <a:pt x="16274249" y="6672422"/>
                  <a:pt x="16292983" y="6663627"/>
                  <a:pt x="16325770" y="6654833"/>
                </a:cubicBezTo>
                <a:close/>
                <a:moveTo>
                  <a:pt x="8636200" y="9019637"/>
                </a:moveTo>
                <a:cubicBezTo>
                  <a:pt x="8659394" y="9010359"/>
                  <a:pt x="8687228" y="9005720"/>
                  <a:pt x="8687228" y="9005720"/>
                </a:cubicBezTo>
                <a:cubicBezTo>
                  <a:pt x="8691867" y="9010359"/>
                  <a:pt x="8673311" y="9014998"/>
                  <a:pt x="8645477" y="9024276"/>
                </a:cubicBezTo>
                <a:cubicBezTo>
                  <a:pt x="8622283" y="9033554"/>
                  <a:pt x="8599088" y="9038193"/>
                  <a:pt x="8599088" y="9038193"/>
                </a:cubicBezTo>
                <a:cubicBezTo>
                  <a:pt x="8594449" y="9038194"/>
                  <a:pt x="8613005" y="9028915"/>
                  <a:pt x="8636200" y="9019637"/>
                </a:cubicBezTo>
                <a:close/>
                <a:moveTo>
                  <a:pt x="8276292" y="9129298"/>
                </a:moveTo>
                <a:cubicBezTo>
                  <a:pt x="8299487" y="9124336"/>
                  <a:pt x="8322682" y="9119375"/>
                  <a:pt x="8327321" y="9119375"/>
                </a:cubicBezTo>
                <a:cubicBezTo>
                  <a:pt x="8331960" y="9119375"/>
                  <a:pt x="8313404" y="9129297"/>
                  <a:pt x="8290209" y="9134259"/>
                </a:cubicBezTo>
                <a:cubicBezTo>
                  <a:pt x="8262375" y="9144182"/>
                  <a:pt x="8239181" y="9149143"/>
                  <a:pt x="8239181" y="9144181"/>
                </a:cubicBezTo>
                <a:cubicBezTo>
                  <a:pt x="8234542" y="9144181"/>
                  <a:pt x="8253098" y="9139220"/>
                  <a:pt x="8276292" y="9129298"/>
                </a:cubicBezTo>
                <a:close/>
                <a:moveTo>
                  <a:pt x="5558501" y="9964923"/>
                </a:moveTo>
                <a:cubicBezTo>
                  <a:pt x="5565936" y="9961734"/>
                  <a:pt x="5574393" y="9959414"/>
                  <a:pt x="5583724" y="9958255"/>
                </a:cubicBezTo>
                <a:cubicBezTo>
                  <a:pt x="5621049" y="9958254"/>
                  <a:pt x="5649042" y="9972172"/>
                  <a:pt x="5653708" y="10000005"/>
                </a:cubicBezTo>
                <a:cubicBezTo>
                  <a:pt x="5658374" y="10023200"/>
                  <a:pt x="5630380" y="10046394"/>
                  <a:pt x="5593055" y="10051034"/>
                </a:cubicBezTo>
                <a:cubicBezTo>
                  <a:pt x="5560395" y="10055672"/>
                  <a:pt x="5527736" y="10032478"/>
                  <a:pt x="5523070" y="10009284"/>
                </a:cubicBezTo>
                <a:cubicBezTo>
                  <a:pt x="5523070" y="9991887"/>
                  <a:pt x="5536193" y="9974491"/>
                  <a:pt x="5558501" y="9964923"/>
                </a:cubicBezTo>
                <a:close/>
                <a:moveTo>
                  <a:pt x="7584455" y="9341747"/>
                </a:moveTo>
                <a:cubicBezTo>
                  <a:pt x="7594278" y="9338703"/>
                  <a:pt x="7608147" y="9335050"/>
                  <a:pt x="7624327" y="9332614"/>
                </a:cubicBezTo>
                <a:cubicBezTo>
                  <a:pt x="7652064" y="9327743"/>
                  <a:pt x="7675178" y="9327743"/>
                  <a:pt x="7675178" y="9327743"/>
                </a:cubicBezTo>
                <a:cubicBezTo>
                  <a:pt x="7679801" y="9332614"/>
                  <a:pt x="7656687" y="9337485"/>
                  <a:pt x="7628949" y="9342356"/>
                </a:cubicBezTo>
                <a:cubicBezTo>
                  <a:pt x="7601213" y="9347227"/>
                  <a:pt x="7573475" y="9352098"/>
                  <a:pt x="7568853" y="9347227"/>
                </a:cubicBezTo>
                <a:cubicBezTo>
                  <a:pt x="7568853" y="9347227"/>
                  <a:pt x="7574631" y="9344792"/>
                  <a:pt x="7584455" y="9341747"/>
                </a:cubicBezTo>
                <a:close/>
                <a:moveTo>
                  <a:pt x="9901376" y="8628517"/>
                </a:moveTo>
                <a:cubicBezTo>
                  <a:pt x="9905521" y="8627647"/>
                  <a:pt x="9908430" y="8627647"/>
                  <a:pt x="9909594" y="8628807"/>
                </a:cubicBezTo>
                <a:cubicBezTo>
                  <a:pt x="9909593" y="8633446"/>
                  <a:pt x="9886322" y="8652002"/>
                  <a:pt x="9853740" y="8670557"/>
                </a:cubicBezTo>
                <a:cubicBezTo>
                  <a:pt x="9821159" y="8684474"/>
                  <a:pt x="9793232" y="8689113"/>
                  <a:pt x="9793232" y="8684474"/>
                </a:cubicBezTo>
                <a:cubicBezTo>
                  <a:pt x="9793232" y="8679835"/>
                  <a:pt x="9811851" y="8665918"/>
                  <a:pt x="9844432" y="8652001"/>
                </a:cubicBezTo>
                <a:cubicBezTo>
                  <a:pt x="9865377" y="8641564"/>
                  <a:pt x="9888940" y="8631127"/>
                  <a:pt x="9901376" y="8628517"/>
                </a:cubicBezTo>
                <a:close/>
                <a:moveTo>
                  <a:pt x="10080627" y="8572921"/>
                </a:moveTo>
                <a:cubicBezTo>
                  <a:pt x="10092153" y="8569370"/>
                  <a:pt x="10100221" y="8569370"/>
                  <a:pt x="10102525" y="8574105"/>
                </a:cubicBezTo>
                <a:cubicBezTo>
                  <a:pt x="10107135" y="8578841"/>
                  <a:pt x="10084085" y="8597784"/>
                  <a:pt x="10051812" y="8616726"/>
                </a:cubicBezTo>
                <a:cubicBezTo>
                  <a:pt x="10019541" y="8630933"/>
                  <a:pt x="9991877" y="8640404"/>
                  <a:pt x="9987268" y="8635668"/>
                </a:cubicBezTo>
                <a:cubicBezTo>
                  <a:pt x="9982657" y="8626197"/>
                  <a:pt x="10005708" y="8607255"/>
                  <a:pt x="10037981" y="8593048"/>
                </a:cubicBezTo>
                <a:cubicBezTo>
                  <a:pt x="10054117" y="8583577"/>
                  <a:pt x="10069101" y="8576473"/>
                  <a:pt x="10080627" y="8572921"/>
                </a:cubicBezTo>
                <a:close/>
                <a:moveTo>
                  <a:pt x="9273237" y="8820657"/>
                </a:moveTo>
                <a:cubicBezTo>
                  <a:pt x="9276464" y="8819605"/>
                  <a:pt x="9278758" y="8819003"/>
                  <a:pt x="9279905" y="8819004"/>
                </a:cubicBezTo>
                <a:cubicBezTo>
                  <a:pt x="9284493" y="8819004"/>
                  <a:pt x="9261550" y="8828625"/>
                  <a:pt x="9234020" y="8838247"/>
                </a:cubicBezTo>
                <a:cubicBezTo>
                  <a:pt x="9206488" y="8852679"/>
                  <a:pt x="9183544" y="8862300"/>
                  <a:pt x="9178957" y="8862300"/>
                </a:cubicBezTo>
                <a:cubicBezTo>
                  <a:pt x="9178957" y="8857490"/>
                  <a:pt x="9201899" y="8847868"/>
                  <a:pt x="9224843" y="8838247"/>
                </a:cubicBezTo>
                <a:cubicBezTo>
                  <a:pt x="9245490" y="8831031"/>
                  <a:pt x="9263559" y="8823814"/>
                  <a:pt x="9273237" y="8820657"/>
                </a:cubicBezTo>
                <a:close/>
                <a:moveTo>
                  <a:pt x="2071105" y="11035073"/>
                </a:moveTo>
                <a:cubicBezTo>
                  <a:pt x="2086080" y="11028695"/>
                  <a:pt x="2095296" y="11028694"/>
                  <a:pt x="2095295" y="11035654"/>
                </a:cubicBezTo>
                <a:cubicBezTo>
                  <a:pt x="2099903" y="11049570"/>
                  <a:pt x="2063042" y="11086681"/>
                  <a:pt x="2021573" y="11123794"/>
                </a:cubicBezTo>
                <a:cubicBezTo>
                  <a:pt x="1975496" y="11160906"/>
                  <a:pt x="1934028" y="11184101"/>
                  <a:pt x="1929421" y="11170183"/>
                </a:cubicBezTo>
                <a:cubicBezTo>
                  <a:pt x="1929421" y="11151627"/>
                  <a:pt x="1961674" y="11109877"/>
                  <a:pt x="2012358" y="11072765"/>
                </a:cubicBezTo>
                <a:cubicBezTo>
                  <a:pt x="2035396" y="11054209"/>
                  <a:pt x="2056131" y="11041452"/>
                  <a:pt x="2071105" y="11035073"/>
                </a:cubicBezTo>
                <a:close/>
                <a:moveTo>
                  <a:pt x="18676690" y="5927488"/>
                </a:moveTo>
                <a:cubicBezTo>
                  <a:pt x="18703967" y="5918107"/>
                  <a:pt x="18735790" y="5922798"/>
                  <a:pt x="18740336" y="5936870"/>
                </a:cubicBezTo>
                <a:cubicBezTo>
                  <a:pt x="18744882" y="5955632"/>
                  <a:pt x="18726698" y="5974393"/>
                  <a:pt x="18699420" y="5983774"/>
                </a:cubicBezTo>
                <a:cubicBezTo>
                  <a:pt x="18672144" y="5988465"/>
                  <a:pt x="18644867" y="5983775"/>
                  <a:pt x="18635774" y="5969702"/>
                </a:cubicBezTo>
                <a:cubicBezTo>
                  <a:pt x="18631228" y="5955631"/>
                  <a:pt x="18649412" y="5936869"/>
                  <a:pt x="18676690" y="5927488"/>
                </a:cubicBezTo>
                <a:close/>
                <a:moveTo>
                  <a:pt x="1665943" y="11159029"/>
                </a:moveTo>
                <a:cubicBezTo>
                  <a:pt x="1670510" y="11158078"/>
                  <a:pt x="1673120" y="11158664"/>
                  <a:pt x="1673119" y="11161008"/>
                </a:cubicBezTo>
                <a:cubicBezTo>
                  <a:pt x="1677758" y="11170390"/>
                  <a:pt x="1645285" y="11207913"/>
                  <a:pt x="1603534" y="11240747"/>
                </a:cubicBezTo>
                <a:cubicBezTo>
                  <a:pt x="1561783" y="11273581"/>
                  <a:pt x="1524672" y="11292342"/>
                  <a:pt x="1520033" y="11282962"/>
                </a:cubicBezTo>
                <a:cubicBezTo>
                  <a:pt x="1515394" y="11273580"/>
                  <a:pt x="1543228" y="11236056"/>
                  <a:pt x="1589617" y="11203223"/>
                </a:cubicBezTo>
                <a:cubicBezTo>
                  <a:pt x="1620931" y="11178598"/>
                  <a:pt x="1652244" y="11161888"/>
                  <a:pt x="1665943" y="11159029"/>
                </a:cubicBezTo>
                <a:close/>
                <a:moveTo>
                  <a:pt x="2756868" y="10822770"/>
                </a:moveTo>
                <a:cubicBezTo>
                  <a:pt x="2803547" y="10813369"/>
                  <a:pt x="2845560" y="10813369"/>
                  <a:pt x="2850227" y="10827470"/>
                </a:cubicBezTo>
                <a:cubicBezTo>
                  <a:pt x="2854896" y="10846269"/>
                  <a:pt x="2817551" y="10874469"/>
                  <a:pt x="2766204" y="10888570"/>
                </a:cubicBezTo>
                <a:cubicBezTo>
                  <a:pt x="2719524" y="10902669"/>
                  <a:pt x="2677513" y="10897969"/>
                  <a:pt x="2672844" y="10883870"/>
                </a:cubicBezTo>
                <a:cubicBezTo>
                  <a:pt x="2668177" y="10865069"/>
                  <a:pt x="2705521" y="10836869"/>
                  <a:pt x="2756868" y="10822770"/>
                </a:cubicBezTo>
                <a:close/>
                <a:moveTo>
                  <a:pt x="3786315" y="10505091"/>
                </a:moveTo>
                <a:cubicBezTo>
                  <a:pt x="3797304" y="10501243"/>
                  <a:pt x="3813496" y="10497945"/>
                  <a:pt x="3834315" y="10495747"/>
                </a:cubicBezTo>
                <a:cubicBezTo>
                  <a:pt x="3875955" y="10491349"/>
                  <a:pt x="3912967" y="10500144"/>
                  <a:pt x="3912966" y="10508939"/>
                </a:cubicBezTo>
                <a:cubicBezTo>
                  <a:pt x="3912966" y="10513337"/>
                  <a:pt x="3885207" y="10522132"/>
                  <a:pt x="3848195" y="10526529"/>
                </a:cubicBezTo>
                <a:cubicBezTo>
                  <a:pt x="3806557" y="10526529"/>
                  <a:pt x="3774172" y="10526529"/>
                  <a:pt x="3769544" y="10517734"/>
                </a:cubicBezTo>
                <a:cubicBezTo>
                  <a:pt x="3769545" y="10513337"/>
                  <a:pt x="3775327" y="10508939"/>
                  <a:pt x="3786315" y="10505091"/>
                </a:cubicBezTo>
                <a:close/>
                <a:moveTo>
                  <a:pt x="3620273" y="10555212"/>
                </a:moveTo>
                <a:cubicBezTo>
                  <a:pt x="3631840" y="10551558"/>
                  <a:pt x="3648033" y="10547905"/>
                  <a:pt x="3666539" y="10545470"/>
                </a:cubicBezTo>
                <a:cubicBezTo>
                  <a:pt x="3708177" y="10545469"/>
                  <a:pt x="3740563" y="10545470"/>
                  <a:pt x="3745190" y="10555212"/>
                </a:cubicBezTo>
                <a:cubicBezTo>
                  <a:pt x="3745190" y="10560083"/>
                  <a:pt x="3717430" y="10564954"/>
                  <a:pt x="3680419" y="10569825"/>
                </a:cubicBezTo>
                <a:cubicBezTo>
                  <a:pt x="3643406" y="10569825"/>
                  <a:pt x="3601768" y="10569825"/>
                  <a:pt x="3601767" y="10564954"/>
                </a:cubicBezTo>
                <a:cubicBezTo>
                  <a:pt x="3601767" y="10562518"/>
                  <a:pt x="3608707" y="10558865"/>
                  <a:pt x="3620273" y="10555212"/>
                </a:cubicBezTo>
                <a:close/>
                <a:moveTo>
                  <a:pt x="7416785" y="9386600"/>
                </a:moveTo>
                <a:cubicBezTo>
                  <a:pt x="7425512" y="9384571"/>
                  <a:pt x="7438311" y="9382541"/>
                  <a:pt x="7452275" y="9380512"/>
                </a:cubicBezTo>
                <a:cubicBezTo>
                  <a:pt x="7480202" y="9376452"/>
                  <a:pt x="7508129" y="9376453"/>
                  <a:pt x="7512783" y="9380511"/>
                </a:cubicBezTo>
                <a:cubicBezTo>
                  <a:pt x="7517438" y="9380511"/>
                  <a:pt x="7489511" y="9388629"/>
                  <a:pt x="7461584" y="9392689"/>
                </a:cubicBezTo>
                <a:cubicBezTo>
                  <a:pt x="7433658" y="9392688"/>
                  <a:pt x="7410385" y="9392688"/>
                  <a:pt x="7405731" y="9392689"/>
                </a:cubicBezTo>
                <a:cubicBezTo>
                  <a:pt x="7403404" y="9390659"/>
                  <a:pt x="7408058" y="9388630"/>
                  <a:pt x="7416785" y="9386600"/>
                </a:cubicBezTo>
                <a:close/>
                <a:moveTo>
                  <a:pt x="6919699" y="9538055"/>
                </a:moveTo>
                <a:cubicBezTo>
                  <a:pt x="6927767" y="9533911"/>
                  <a:pt x="6940445" y="9530359"/>
                  <a:pt x="6956581" y="9527991"/>
                </a:cubicBezTo>
                <a:cubicBezTo>
                  <a:pt x="6988854" y="9527992"/>
                  <a:pt x="7021126" y="9527993"/>
                  <a:pt x="7025736" y="9537463"/>
                </a:cubicBezTo>
                <a:cubicBezTo>
                  <a:pt x="7030347" y="9546934"/>
                  <a:pt x="7007295" y="9561141"/>
                  <a:pt x="6975023" y="9561142"/>
                </a:cubicBezTo>
                <a:cubicBezTo>
                  <a:pt x="6942750" y="9565876"/>
                  <a:pt x="6915088" y="9561141"/>
                  <a:pt x="6910478" y="9551670"/>
                </a:cubicBezTo>
                <a:cubicBezTo>
                  <a:pt x="6908173" y="9546935"/>
                  <a:pt x="6911631" y="9542199"/>
                  <a:pt x="6919699" y="9538055"/>
                </a:cubicBezTo>
                <a:close/>
                <a:moveTo>
                  <a:pt x="1035653" y="11344813"/>
                </a:moveTo>
                <a:cubicBezTo>
                  <a:pt x="1062989" y="11336655"/>
                  <a:pt x="1087097" y="11337513"/>
                  <a:pt x="1090542" y="11351252"/>
                </a:cubicBezTo>
                <a:cubicBezTo>
                  <a:pt x="1090543" y="11369570"/>
                  <a:pt x="1062990" y="11401627"/>
                  <a:pt x="1026252" y="11424524"/>
                </a:cubicBezTo>
                <a:cubicBezTo>
                  <a:pt x="984924" y="11452002"/>
                  <a:pt x="948187" y="11452002"/>
                  <a:pt x="943594" y="11429104"/>
                </a:cubicBezTo>
                <a:cubicBezTo>
                  <a:pt x="939002" y="11410786"/>
                  <a:pt x="966555" y="11378729"/>
                  <a:pt x="1007884" y="11355832"/>
                </a:cubicBezTo>
                <a:cubicBezTo>
                  <a:pt x="1017068" y="11351253"/>
                  <a:pt x="1026539" y="11347531"/>
                  <a:pt x="1035653" y="11344813"/>
                </a:cubicBezTo>
                <a:close/>
                <a:moveTo>
                  <a:pt x="7251462" y="9431655"/>
                </a:moveTo>
                <a:cubicBezTo>
                  <a:pt x="7260049" y="9428949"/>
                  <a:pt x="7272642" y="9426784"/>
                  <a:pt x="7286381" y="9426784"/>
                </a:cubicBezTo>
                <a:cubicBezTo>
                  <a:pt x="7318437" y="9422455"/>
                  <a:pt x="7345914" y="9422455"/>
                  <a:pt x="7350493" y="9426784"/>
                </a:cubicBezTo>
                <a:cubicBezTo>
                  <a:pt x="7355073" y="9431114"/>
                  <a:pt x="7332176" y="9435444"/>
                  <a:pt x="7304698" y="9439773"/>
                </a:cubicBezTo>
                <a:cubicBezTo>
                  <a:pt x="7272642" y="9444103"/>
                  <a:pt x="7245164" y="9444103"/>
                  <a:pt x="7240586" y="9439773"/>
                </a:cubicBezTo>
                <a:cubicBezTo>
                  <a:pt x="7238296" y="9437608"/>
                  <a:pt x="7242876" y="9434361"/>
                  <a:pt x="7251462" y="9431655"/>
                </a:cubicBezTo>
                <a:close/>
                <a:moveTo>
                  <a:pt x="8412044" y="9074339"/>
                </a:moveTo>
                <a:cubicBezTo>
                  <a:pt x="8419739" y="9071440"/>
                  <a:pt x="8430395" y="9067960"/>
                  <a:pt x="8442235" y="9065641"/>
                </a:cubicBezTo>
                <a:cubicBezTo>
                  <a:pt x="8465912" y="9056363"/>
                  <a:pt x="8489590" y="9051724"/>
                  <a:pt x="8489590" y="9056363"/>
                </a:cubicBezTo>
                <a:cubicBezTo>
                  <a:pt x="8494326" y="9056363"/>
                  <a:pt x="8470649" y="9065641"/>
                  <a:pt x="8446969" y="9070280"/>
                </a:cubicBezTo>
                <a:cubicBezTo>
                  <a:pt x="8423291" y="9079558"/>
                  <a:pt x="8399613" y="9084197"/>
                  <a:pt x="8399613" y="9079558"/>
                </a:cubicBezTo>
                <a:cubicBezTo>
                  <a:pt x="8399613" y="9079558"/>
                  <a:pt x="8404348" y="9077238"/>
                  <a:pt x="8412044" y="9074339"/>
                </a:cubicBezTo>
                <a:close/>
                <a:moveTo>
                  <a:pt x="9472491" y="8747520"/>
                </a:moveTo>
                <a:cubicBezTo>
                  <a:pt x="9475799" y="8746514"/>
                  <a:pt x="9478153" y="8745939"/>
                  <a:pt x="9479330" y="8745939"/>
                </a:cubicBezTo>
                <a:cubicBezTo>
                  <a:pt x="9479330" y="8745939"/>
                  <a:pt x="9455799" y="8759740"/>
                  <a:pt x="9427562" y="8768940"/>
                </a:cubicBezTo>
                <a:cubicBezTo>
                  <a:pt x="9399325" y="8782742"/>
                  <a:pt x="9375794" y="8791943"/>
                  <a:pt x="9371087" y="8791943"/>
                </a:cubicBezTo>
                <a:cubicBezTo>
                  <a:pt x="9371087" y="8791943"/>
                  <a:pt x="9394619" y="8778142"/>
                  <a:pt x="9422855" y="8764341"/>
                </a:cubicBezTo>
                <a:cubicBezTo>
                  <a:pt x="9444034" y="8757440"/>
                  <a:pt x="9462563" y="8750540"/>
                  <a:pt x="9472491" y="8747520"/>
                </a:cubicBezTo>
                <a:close/>
                <a:moveTo>
                  <a:pt x="12291648" y="7880301"/>
                </a:moveTo>
                <a:cubicBezTo>
                  <a:pt x="12329172" y="7866470"/>
                  <a:pt x="12362005" y="7871080"/>
                  <a:pt x="12362005" y="7898742"/>
                </a:cubicBezTo>
                <a:cubicBezTo>
                  <a:pt x="12366695" y="7921794"/>
                  <a:pt x="12338552" y="7958676"/>
                  <a:pt x="12301028" y="7972507"/>
                </a:cubicBezTo>
                <a:cubicBezTo>
                  <a:pt x="12263504" y="7990949"/>
                  <a:pt x="12230671" y="7981728"/>
                  <a:pt x="12225980" y="7954066"/>
                </a:cubicBezTo>
                <a:cubicBezTo>
                  <a:pt x="12225980" y="7931014"/>
                  <a:pt x="12254123" y="7898742"/>
                  <a:pt x="12291648" y="7880301"/>
                </a:cubicBezTo>
                <a:close/>
                <a:moveTo>
                  <a:pt x="7088419" y="9478317"/>
                </a:moveTo>
                <a:cubicBezTo>
                  <a:pt x="7097512" y="9475417"/>
                  <a:pt x="7110014" y="9473098"/>
                  <a:pt x="7123652" y="9473097"/>
                </a:cubicBezTo>
                <a:cubicBezTo>
                  <a:pt x="7155476" y="9468458"/>
                  <a:pt x="7182753" y="9473097"/>
                  <a:pt x="7187299" y="9477737"/>
                </a:cubicBezTo>
                <a:cubicBezTo>
                  <a:pt x="7187299" y="9482376"/>
                  <a:pt x="7169114" y="9491653"/>
                  <a:pt x="7141837" y="9496292"/>
                </a:cubicBezTo>
                <a:cubicBezTo>
                  <a:pt x="7110014" y="9500931"/>
                  <a:pt x="7078190" y="9496292"/>
                  <a:pt x="7073644" y="9487014"/>
                </a:cubicBezTo>
                <a:cubicBezTo>
                  <a:pt x="7073644" y="9484694"/>
                  <a:pt x="7079327" y="9481215"/>
                  <a:pt x="7088419" y="9478317"/>
                </a:cubicBezTo>
                <a:close/>
                <a:moveTo>
                  <a:pt x="9031284" y="8879382"/>
                </a:moveTo>
                <a:cubicBezTo>
                  <a:pt x="9040561" y="8877015"/>
                  <a:pt x="9047521" y="8875831"/>
                  <a:pt x="9049840" y="8875830"/>
                </a:cubicBezTo>
                <a:cubicBezTo>
                  <a:pt x="9054478" y="8875831"/>
                  <a:pt x="9035924" y="8885302"/>
                  <a:pt x="9008088" y="8894773"/>
                </a:cubicBezTo>
                <a:cubicBezTo>
                  <a:pt x="8984894" y="8904244"/>
                  <a:pt x="8961700" y="8913716"/>
                  <a:pt x="8961700" y="8913716"/>
                </a:cubicBezTo>
                <a:cubicBezTo>
                  <a:pt x="8957061" y="8908980"/>
                  <a:pt x="8975616" y="8899509"/>
                  <a:pt x="8998811" y="8890037"/>
                </a:cubicBezTo>
                <a:cubicBezTo>
                  <a:pt x="9010408" y="8885302"/>
                  <a:pt x="9022006" y="8881750"/>
                  <a:pt x="9031284" y="8879382"/>
                </a:cubicBezTo>
                <a:close/>
                <a:moveTo>
                  <a:pt x="15754479" y="6811388"/>
                </a:moveTo>
                <a:cubicBezTo>
                  <a:pt x="15763636" y="6808289"/>
                  <a:pt x="15777376" y="6804567"/>
                  <a:pt x="15793403" y="6802086"/>
                </a:cubicBezTo>
                <a:cubicBezTo>
                  <a:pt x="15825461" y="6792163"/>
                  <a:pt x="15852939" y="6792163"/>
                  <a:pt x="15857516" y="6792164"/>
                </a:cubicBezTo>
                <a:cubicBezTo>
                  <a:pt x="15857516" y="6797124"/>
                  <a:pt x="15839198" y="6807047"/>
                  <a:pt x="15811722" y="6812009"/>
                </a:cubicBezTo>
                <a:cubicBezTo>
                  <a:pt x="15779666" y="6816971"/>
                  <a:pt x="15743028" y="6821931"/>
                  <a:pt x="15743030" y="6816970"/>
                </a:cubicBezTo>
                <a:cubicBezTo>
                  <a:pt x="15740741" y="6816971"/>
                  <a:pt x="15745321" y="6814489"/>
                  <a:pt x="15754479" y="6811388"/>
                </a:cubicBezTo>
                <a:close/>
                <a:moveTo>
                  <a:pt x="19921455" y="5529516"/>
                </a:moveTo>
                <a:cubicBezTo>
                  <a:pt x="19949192" y="5520316"/>
                  <a:pt x="19976930" y="5524916"/>
                  <a:pt x="19976930" y="5543318"/>
                </a:cubicBezTo>
                <a:cubicBezTo>
                  <a:pt x="19981552" y="5561719"/>
                  <a:pt x="19963061" y="5584720"/>
                  <a:pt x="19939947" y="5598520"/>
                </a:cubicBezTo>
                <a:cubicBezTo>
                  <a:pt x="19912209" y="5612321"/>
                  <a:pt x="19879849" y="5603122"/>
                  <a:pt x="19875227" y="5580120"/>
                </a:cubicBezTo>
                <a:cubicBezTo>
                  <a:pt x="19870604" y="5561718"/>
                  <a:pt x="19893718" y="5538716"/>
                  <a:pt x="19921455" y="5529516"/>
                </a:cubicBezTo>
                <a:close/>
                <a:moveTo>
                  <a:pt x="18310506" y="6024906"/>
                </a:moveTo>
                <a:cubicBezTo>
                  <a:pt x="18338432" y="6015525"/>
                  <a:pt x="18371014" y="6020216"/>
                  <a:pt x="18375668" y="6034287"/>
                </a:cubicBezTo>
                <a:cubicBezTo>
                  <a:pt x="18384976" y="6048360"/>
                  <a:pt x="18361703" y="6067121"/>
                  <a:pt x="18333777" y="6076503"/>
                </a:cubicBezTo>
                <a:cubicBezTo>
                  <a:pt x="18305851" y="6085883"/>
                  <a:pt x="18273270" y="6076503"/>
                  <a:pt x="18273269" y="6067121"/>
                </a:cubicBezTo>
                <a:cubicBezTo>
                  <a:pt x="18268614" y="6053051"/>
                  <a:pt x="18282579" y="6034288"/>
                  <a:pt x="18310506" y="6024906"/>
                </a:cubicBezTo>
                <a:close/>
                <a:moveTo>
                  <a:pt x="2264074" y="10959081"/>
                </a:moveTo>
                <a:cubicBezTo>
                  <a:pt x="2280854" y="10954455"/>
                  <a:pt x="2292425" y="10955611"/>
                  <a:pt x="2294740" y="10962552"/>
                </a:cubicBezTo>
                <a:cubicBezTo>
                  <a:pt x="2294740" y="10981057"/>
                  <a:pt x="2257710" y="11018069"/>
                  <a:pt x="2211421" y="11050455"/>
                </a:cubicBezTo>
                <a:cubicBezTo>
                  <a:pt x="2165133" y="11078213"/>
                  <a:pt x="2123473" y="11092093"/>
                  <a:pt x="2123473" y="11078215"/>
                </a:cubicBezTo>
                <a:cubicBezTo>
                  <a:pt x="2118844" y="11059708"/>
                  <a:pt x="2155875" y="11018069"/>
                  <a:pt x="2202164" y="10990310"/>
                </a:cubicBezTo>
                <a:cubicBezTo>
                  <a:pt x="2225308" y="10974118"/>
                  <a:pt x="2247295" y="10963707"/>
                  <a:pt x="2264074" y="10959081"/>
                </a:cubicBezTo>
                <a:close/>
                <a:moveTo>
                  <a:pt x="14742245" y="7120951"/>
                </a:moveTo>
                <a:cubicBezTo>
                  <a:pt x="14754321" y="7116523"/>
                  <a:pt x="14771573" y="7113201"/>
                  <a:pt x="14789973" y="7113201"/>
                </a:cubicBezTo>
                <a:cubicBezTo>
                  <a:pt x="14826776" y="7108773"/>
                  <a:pt x="14858979" y="7117630"/>
                  <a:pt x="14858978" y="7126486"/>
                </a:cubicBezTo>
                <a:cubicBezTo>
                  <a:pt x="14858979" y="7139770"/>
                  <a:pt x="14831377" y="7153054"/>
                  <a:pt x="14799174" y="7153054"/>
                </a:cubicBezTo>
                <a:cubicBezTo>
                  <a:pt x="14762372" y="7157482"/>
                  <a:pt x="14730169" y="7148626"/>
                  <a:pt x="14725569" y="7135342"/>
                </a:cubicBezTo>
                <a:cubicBezTo>
                  <a:pt x="14723269" y="7130914"/>
                  <a:pt x="14730169" y="7125379"/>
                  <a:pt x="14742245" y="7120951"/>
                </a:cubicBezTo>
                <a:close/>
                <a:moveTo>
                  <a:pt x="9246608" y="8810883"/>
                </a:moveTo>
                <a:cubicBezTo>
                  <a:pt x="9246608" y="8810883"/>
                  <a:pt x="9232807" y="8819905"/>
                  <a:pt x="9205206" y="8828925"/>
                </a:cubicBezTo>
                <a:cubicBezTo>
                  <a:pt x="9177604" y="8842456"/>
                  <a:pt x="9154602" y="8851477"/>
                  <a:pt x="9154603" y="8846966"/>
                </a:cubicBezTo>
                <a:cubicBezTo>
                  <a:pt x="9154603" y="8846966"/>
                  <a:pt x="9173003" y="8837946"/>
                  <a:pt x="9196005" y="8828925"/>
                </a:cubicBezTo>
                <a:cubicBezTo>
                  <a:pt x="9223607" y="8819905"/>
                  <a:pt x="9246608" y="8810883"/>
                  <a:pt x="9246608" y="8810883"/>
                </a:cubicBezTo>
                <a:close/>
                <a:moveTo>
                  <a:pt x="11761305" y="8036924"/>
                </a:moveTo>
                <a:cubicBezTo>
                  <a:pt x="11784811" y="8029989"/>
                  <a:pt x="11801199" y="8033456"/>
                  <a:pt x="11804649" y="8047325"/>
                </a:cubicBezTo>
                <a:cubicBezTo>
                  <a:pt x="11809249" y="8070439"/>
                  <a:pt x="11781647" y="8098177"/>
                  <a:pt x="11749445" y="8116668"/>
                </a:cubicBezTo>
                <a:cubicBezTo>
                  <a:pt x="11712642" y="8139782"/>
                  <a:pt x="11675840" y="8135159"/>
                  <a:pt x="11671239" y="8116668"/>
                </a:cubicBezTo>
                <a:cubicBezTo>
                  <a:pt x="11671239" y="8098176"/>
                  <a:pt x="11698841" y="8065816"/>
                  <a:pt x="11735645" y="8047325"/>
                </a:cubicBezTo>
                <a:cubicBezTo>
                  <a:pt x="11744844" y="8042702"/>
                  <a:pt x="11753470" y="8039235"/>
                  <a:pt x="11761305" y="8036924"/>
                </a:cubicBezTo>
                <a:close/>
                <a:moveTo>
                  <a:pt x="3954091" y="10437935"/>
                </a:moveTo>
                <a:cubicBezTo>
                  <a:pt x="3963923" y="10432677"/>
                  <a:pt x="3978958" y="10428002"/>
                  <a:pt x="3997464" y="10425665"/>
                </a:cubicBezTo>
                <a:cubicBezTo>
                  <a:pt x="4034476" y="10420991"/>
                  <a:pt x="4071488" y="10430339"/>
                  <a:pt x="4076116" y="10444362"/>
                </a:cubicBezTo>
                <a:cubicBezTo>
                  <a:pt x="4080742" y="10453710"/>
                  <a:pt x="4052982" y="10467733"/>
                  <a:pt x="4015971" y="10467733"/>
                </a:cubicBezTo>
                <a:cubicBezTo>
                  <a:pt x="3978958" y="10472407"/>
                  <a:pt x="3946572" y="10467733"/>
                  <a:pt x="3941946" y="10453710"/>
                </a:cubicBezTo>
                <a:cubicBezTo>
                  <a:pt x="3939633" y="10449036"/>
                  <a:pt x="3944259" y="10443193"/>
                  <a:pt x="3954091" y="10437935"/>
                </a:cubicBezTo>
                <a:close/>
                <a:moveTo>
                  <a:pt x="3438299" y="10596009"/>
                </a:moveTo>
                <a:cubicBezTo>
                  <a:pt x="3440927" y="10595047"/>
                  <a:pt x="3445309" y="10593715"/>
                  <a:pt x="3451152" y="10592235"/>
                </a:cubicBezTo>
                <a:cubicBezTo>
                  <a:pt x="3462838" y="10589275"/>
                  <a:pt x="3480365" y="10585724"/>
                  <a:pt x="3501398" y="10583356"/>
                </a:cubicBezTo>
                <a:cubicBezTo>
                  <a:pt x="3538791" y="10583355"/>
                  <a:pt x="3580859" y="10583356"/>
                  <a:pt x="3580858" y="10588091"/>
                </a:cubicBezTo>
                <a:cubicBezTo>
                  <a:pt x="3585533" y="10592827"/>
                  <a:pt x="3552814" y="10592827"/>
                  <a:pt x="3510748" y="10597563"/>
                </a:cubicBezTo>
                <a:cubicBezTo>
                  <a:pt x="3473354" y="10602299"/>
                  <a:pt x="3440635" y="10602299"/>
                  <a:pt x="3435962" y="10597563"/>
                </a:cubicBezTo>
                <a:cubicBezTo>
                  <a:pt x="3434792" y="10597563"/>
                  <a:pt x="3435669" y="10596971"/>
                  <a:pt x="3438299" y="10596009"/>
                </a:cubicBezTo>
                <a:close/>
                <a:moveTo>
                  <a:pt x="15587162" y="6859365"/>
                </a:moveTo>
                <a:cubicBezTo>
                  <a:pt x="15596581" y="6857111"/>
                  <a:pt x="15610713" y="6854855"/>
                  <a:pt x="15627200" y="6852601"/>
                </a:cubicBezTo>
                <a:cubicBezTo>
                  <a:pt x="15660174" y="6848090"/>
                  <a:pt x="15688438" y="6843580"/>
                  <a:pt x="15693148" y="6848091"/>
                </a:cubicBezTo>
                <a:cubicBezTo>
                  <a:pt x="15697859" y="6848090"/>
                  <a:pt x="15674307" y="6857111"/>
                  <a:pt x="15641332" y="6861621"/>
                </a:cubicBezTo>
                <a:cubicBezTo>
                  <a:pt x="15603648" y="6866130"/>
                  <a:pt x="15575385" y="6870640"/>
                  <a:pt x="15575384" y="6866131"/>
                </a:cubicBezTo>
                <a:cubicBezTo>
                  <a:pt x="15573029" y="6863875"/>
                  <a:pt x="15577739" y="6861620"/>
                  <a:pt x="15587162" y="6859365"/>
                </a:cubicBezTo>
                <a:close/>
                <a:moveTo>
                  <a:pt x="7889014" y="9226536"/>
                </a:moveTo>
                <a:cubicBezTo>
                  <a:pt x="7897640" y="9223830"/>
                  <a:pt x="7909140" y="9220583"/>
                  <a:pt x="7920641" y="9218418"/>
                </a:cubicBezTo>
                <a:cubicBezTo>
                  <a:pt x="7943642" y="9214089"/>
                  <a:pt x="7966644" y="9214089"/>
                  <a:pt x="7966644" y="9214089"/>
                </a:cubicBezTo>
                <a:cubicBezTo>
                  <a:pt x="7966644" y="9218418"/>
                  <a:pt x="7943643" y="9222748"/>
                  <a:pt x="7920641" y="9227077"/>
                </a:cubicBezTo>
                <a:cubicBezTo>
                  <a:pt x="7897640" y="9231407"/>
                  <a:pt x="7874638" y="9235737"/>
                  <a:pt x="7874638" y="9231407"/>
                </a:cubicBezTo>
                <a:cubicBezTo>
                  <a:pt x="7874638" y="9231407"/>
                  <a:pt x="7880389" y="9229242"/>
                  <a:pt x="7889014" y="9226536"/>
                </a:cubicBezTo>
                <a:close/>
                <a:moveTo>
                  <a:pt x="16853888" y="6468520"/>
                </a:moveTo>
                <a:cubicBezTo>
                  <a:pt x="16881815" y="6458779"/>
                  <a:pt x="16914395" y="6453907"/>
                  <a:pt x="16919049" y="6463650"/>
                </a:cubicBezTo>
                <a:cubicBezTo>
                  <a:pt x="16923705" y="6468520"/>
                  <a:pt x="16900432" y="6483132"/>
                  <a:pt x="16872506" y="6492874"/>
                </a:cubicBezTo>
                <a:cubicBezTo>
                  <a:pt x="16844579" y="6502616"/>
                  <a:pt x="16816653" y="6502616"/>
                  <a:pt x="16811997" y="6497746"/>
                </a:cubicBezTo>
                <a:cubicBezTo>
                  <a:pt x="16807343" y="6488003"/>
                  <a:pt x="16825960" y="6478261"/>
                  <a:pt x="16853888" y="6468520"/>
                </a:cubicBezTo>
                <a:close/>
                <a:moveTo>
                  <a:pt x="15964783" y="6741909"/>
                </a:moveTo>
                <a:cubicBezTo>
                  <a:pt x="15992709" y="6737270"/>
                  <a:pt x="16020638" y="6732630"/>
                  <a:pt x="16025291" y="6737270"/>
                </a:cubicBezTo>
                <a:cubicBezTo>
                  <a:pt x="16025291" y="6741908"/>
                  <a:pt x="16002018" y="6746547"/>
                  <a:pt x="15969437" y="6755825"/>
                </a:cubicBezTo>
                <a:cubicBezTo>
                  <a:pt x="15936856" y="6760464"/>
                  <a:pt x="15913585" y="6765103"/>
                  <a:pt x="15908929" y="6760464"/>
                </a:cubicBezTo>
                <a:cubicBezTo>
                  <a:pt x="15908929" y="6760464"/>
                  <a:pt x="15932202" y="6751187"/>
                  <a:pt x="15964783" y="6741909"/>
                </a:cubicBezTo>
                <a:close/>
                <a:moveTo>
                  <a:pt x="17949842" y="6130636"/>
                </a:moveTo>
                <a:cubicBezTo>
                  <a:pt x="17977769" y="6121060"/>
                  <a:pt x="18010350" y="6125848"/>
                  <a:pt x="18015007" y="6135424"/>
                </a:cubicBezTo>
                <a:cubicBezTo>
                  <a:pt x="18019661" y="6149787"/>
                  <a:pt x="17996386" y="6168937"/>
                  <a:pt x="17968461" y="6173725"/>
                </a:cubicBezTo>
                <a:cubicBezTo>
                  <a:pt x="17940533" y="6183302"/>
                  <a:pt x="17912607" y="6178514"/>
                  <a:pt x="17907953" y="6168937"/>
                </a:cubicBezTo>
                <a:cubicBezTo>
                  <a:pt x="17903298" y="6159362"/>
                  <a:pt x="17921917" y="6140211"/>
                  <a:pt x="17949842" y="6130636"/>
                </a:cubicBezTo>
                <a:close/>
                <a:moveTo>
                  <a:pt x="20564823" y="5326139"/>
                </a:moveTo>
                <a:cubicBezTo>
                  <a:pt x="20568506" y="5324115"/>
                  <a:pt x="20571107" y="5323537"/>
                  <a:pt x="20572263" y="5324694"/>
                </a:cubicBezTo>
                <a:cubicBezTo>
                  <a:pt x="20576885" y="5333947"/>
                  <a:pt x="20558394" y="5366331"/>
                  <a:pt x="20530657" y="5398717"/>
                </a:cubicBezTo>
                <a:cubicBezTo>
                  <a:pt x="20502919" y="5435730"/>
                  <a:pt x="20470559" y="5463488"/>
                  <a:pt x="20465937" y="5449609"/>
                </a:cubicBezTo>
                <a:cubicBezTo>
                  <a:pt x="20465937" y="5440357"/>
                  <a:pt x="20484428" y="5407970"/>
                  <a:pt x="20512166" y="5375584"/>
                </a:cubicBezTo>
                <a:cubicBezTo>
                  <a:pt x="20532969" y="5351295"/>
                  <a:pt x="20553771" y="5332211"/>
                  <a:pt x="20564823" y="5326139"/>
                </a:cubicBezTo>
                <a:close/>
                <a:moveTo>
                  <a:pt x="8798563" y="8943867"/>
                </a:moveTo>
                <a:cubicBezTo>
                  <a:pt x="8826397" y="8934589"/>
                  <a:pt x="8849592" y="8929950"/>
                  <a:pt x="8849592" y="8929950"/>
                </a:cubicBezTo>
                <a:cubicBezTo>
                  <a:pt x="8854231" y="8934589"/>
                  <a:pt x="8835675" y="8943867"/>
                  <a:pt x="8812480" y="8948506"/>
                </a:cubicBezTo>
                <a:cubicBezTo>
                  <a:pt x="8789285" y="8957784"/>
                  <a:pt x="8766091" y="8962423"/>
                  <a:pt x="8761452" y="8962423"/>
                </a:cubicBezTo>
                <a:cubicBezTo>
                  <a:pt x="8756813" y="8962423"/>
                  <a:pt x="8775368" y="8953145"/>
                  <a:pt x="8798563" y="8943867"/>
                </a:cubicBezTo>
                <a:close/>
                <a:moveTo>
                  <a:pt x="17584522" y="6241482"/>
                </a:moveTo>
                <a:cubicBezTo>
                  <a:pt x="17612449" y="6232011"/>
                  <a:pt x="17645031" y="6232009"/>
                  <a:pt x="17649686" y="6241482"/>
                </a:cubicBezTo>
                <a:cubicBezTo>
                  <a:pt x="17654340" y="6255688"/>
                  <a:pt x="17631067" y="6269896"/>
                  <a:pt x="17603141" y="6279367"/>
                </a:cubicBezTo>
                <a:cubicBezTo>
                  <a:pt x="17575215" y="6288837"/>
                  <a:pt x="17547289" y="6284102"/>
                  <a:pt x="17542635" y="6279367"/>
                </a:cubicBezTo>
                <a:cubicBezTo>
                  <a:pt x="17537979" y="6269895"/>
                  <a:pt x="17556597" y="6250953"/>
                  <a:pt x="17584522" y="6241482"/>
                </a:cubicBezTo>
                <a:close/>
                <a:moveTo>
                  <a:pt x="17223862" y="6352306"/>
                </a:moveTo>
                <a:cubicBezTo>
                  <a:pt x="17251789" y="6342958"/>
                  <a:pt x="17279714" y="6342958"/>
                  <a:pt x="17284368" y="6352307"/>
                </a:cubicBezTo>
                <a:cubicBezTo>
                  <a:pt x="17289022" y="6361656"/>
                  <a:pt x="17265750" y="6375678"/>
                  <a:pt x="17233170" y="6385026"/>
                </a:cubicBezTo>
                <a:cubicBezTo>
                  <a:pt x="17209898" y="6394374"/>
                  <a:pt x="17181972" y="6394374"/>
                  <a:pt x="17177317" y="6385026"/>
                </a:cubicBezTo>
                <a:cubicBezTo>
                  <a:pt x="17172663" y="6380351"/>
                  <a:pt x="17191279" y="6361655"/>
                  <a:pt x="17223862" y="6352306"/>
                </a:cubicBezTo>
                <a:close/>
                <a:moveTo>
                  <a:pt x="7706861" y="9277409"/>
                </a:moveTo>
                <a:cubicBezTo>
                  <a:pt x="7706861" y="9277409"/>
                  <a:pt x="7730055" y="9273079"/>
                  <a:pt x="7753250" y="9268750"/>
                </a:cubicBezTo>
                <a:cubicBezTo>
                  <a:pt x="7781084" y="9264420"/>
                  <a:pt x="7799640" y="9260091"/>
                  <a:pt x="7804279" y="9264420"/>
                </a:cubicBezTo>
                <a:cubicBezTo>
                  <a:pt x="7804279" y="9264420"/>
                  <a:pt x="7790362" y="9268750"/>
                  <a:pt x="7762528" y="9273080"/>
                </a:cubicBezTo>
                <a:cubicBezTo>
                  <a:pt x="7734694" y="9277409"/>
                  <a:pt x="7706861" y="9281739"/>
                  <a:pt x="7706861" y="9277409"/>
                </a:cubicBezTo>
                <a:close/>
                <a:moveTo>
                  <a:pt x="14061406" y="7322941"/>
                </a:moveTo>
                <a:cubicBezTo>
                  <a:pt x="14069040" y="7319778"/>
                  <a:pt x="14077603" y="7317478"/>
                  <a:pt x="14086735" y="7316328"/>
                </a:cubicBezTo>
                <a:cubicBezTo>
                  <a:pt x="14123267" y="7311727"/>
                  <a:pt x="14155232" y="7325528"/>
                  <a:pt x="14164365" y="7348530"/>
                </a:cubicBezTo>
                <a:cubicBezTo>
                  <a:pt x="14168932" y="7366931"/>
                  <a:pt x="14141533" y="7389932"/>
                  <a:pt x="14105001" y="7399133"/>
                </a:cubicBezTo>
                <a:cubicBezTo>
                  <a:pt x="14068469" y="7403733"/>
                  <a:pt x="14031938" y="7389932"/>
                  <a:pt x="14027371" y="7366931"/>
                </a:cubicBezTo>
                <a:cubicBezTo>
                  <a:pt x="14023947" y="7349679"/>
                  <a:pt x="14038502" y="7332429"/>
                  <a:pt x="14061406" y="7322941"/>
                </a:cubicBezTo>
                <a:close/>
                <a:moveTo>
                  <a:pt x="9672250" y="8672877"/>
                </a:moveTo>
                <a:cubicBezTo>
                  <a:pt x="9676875" y="8672877"/>
                  <a:pt x="9649135" y="8686678"/>
                  <a:pt x="9621398" y="8700479"/>
                </a:cubicBezTo>
                <a:cubicBezTo>
                  <a:pt x="9593661" y="8709680"/>
                  <a:pt x="9570546" y="8718881"/>
                  <a:pt x="9570546" y="8718881"/>
                </a:cubicBezTo>
                <a:cubicBezTo>
                  <a:pt x="9565924" y="8718881"/>
                  <a:pt x="9589039" y="8705079"/>
                  <a:pt x="9616775" y="8695879"/>
                </a:cubicBezTo>
                <a:cubicBezTo>
                  <a:pt x="9644513" y="8682077"/>
                  <a:pt x="9672250" y="8672877"/>
                  <a:pt x="9672250" y="8672877"/>
                </a:cubicBezTo>
                <a:close/>
                <a:moveTo>
                  <a:pt x="15416429" y="6905820"/>
                </a:moveTo>
                <a:cubicBezTo>
                  <a:pt x="15425705" y="6903655"/>
                  <a:pt x="15439622" y="6901490"/>
                  <a:pt x="15455858" y="6899326"/>
                </a:cubicBezTo>
                <a:cubicBezTo>
                  <a:pt x="15492969" y="6894997"/>
                  <a:pt x="15520803" y="6894997"/>
                  <a:pt x="15525442" y="6894996"/>
                </a:cubicBezTo>
                <a:cubicBezTo>
                  <a:pt x="15530083" y="6899325"/>
                  <a:pt x="15502247" y="6907985"/>
                  <a:pt x="15469775" y="6912314"/>
                </a:cubicBezTo>
                <a:cubicBezTo>
                  <a:pt x="15437302" y="6916644"/>
                  <a:pt x="15404831" y="6916644"/>
                  <a:pt x="15404831" y="6912315"/>
                </a:cubicBezTo>
                <a:cubicBezTo>
                  <a:pt x="15402510" y="6910151"/>
                  <a:pt x="15407150" y="6907986"/>
                  <a:pt x="15416429" y="6905820"/>
                </a:cubicBezTo>
                <a:close/>
                <a:moveTo>
                  <a:pt x="8081109" y="9161771"/>
                </a:moveTo>
                <a:cubicBezTo>
                  <a:pt x="8104111" y="9156810"/>
                  <a:pt x="8127112" y="9151849"/>
                  <a:pt x="8127112" y="9156810"/>
                </a:cubicBezTo>
                <a:cubicBezTo>
                  <a:pt x="8131713" y="9156810"/>
                  <a:pt x="8108711" y="9166733"/>
                  <a:pt x="8085710" y="9171694"/>
                </a:cubicBezTo>
                <a:cubicBezTo>
                  <a:pt x="8058108" y="9176655"/>
                  <a:pt x="8039707" y="9181617"/>
                  <a:pt x="8039707" y="9176655"/>
                </a:cubicBezTo>
                <a:cubicBezTo>
                  <a:pt x="8039707" y="9176655"/>
                  <a:pt x="8058108" y="9166733"/>
                  <a:pt x="8081109" y="9161771"/>
                </a:cubicBezTo>
                <a:close/>
                <a:moveTo>
                  <a:pt x="16492878" y="6574325"/>
                </a:moveTo>
                <a:cubicBezTo>
                  <a:pt x="16525237" y="6564854"/>
                  <a:pt x="16552973" y="6564854"/>
                  <a:pt x="16552973" y="6569591"/>
                </a:cubicBezTo>
                <a:cubicBezTo>
                  <a:pt x="16552975" y="6574326"/>
                  <a:pt x="16529861" y="6588533"/>
                  <a:pt x="16502122" y="6593268"/>
                </a:cubicBezTo>
                <a:cubicBezTo>
                  <a:pt x="16474387" y="6602739"/>
                  <a:pt x="16451270" y="6602740"/>
                  <a:pt x="16446647" y="6598004"/>
                </a:cubicBezTo>
                <a:cubicBezTo>
                  <a:pt x="16442026" y="6593268"/>
                  <a:pt x="16465140" y="6583797"/>
                  <a:pt x="16492878" y="6574325"/>
                </a:cubicBezTo>
                <a:close/>
                <a:moveTo>
                  <a:pt x="9431780" y="8744722"/>
                </a:moveTo>
                <a:cubicBezTo>
                  <a:pt x="9441058" y="8741272"/>
                  <a:pt x="9446857" y="8740122"/>
                  <a:pt x="9446856" y="8742422"/>
                </a:cubicBezTo>
                <a:cubicBezTo>
                  <a:pt x="9446856" y="8742422"/>
                  <a:pt x="9419022" y="8756223"/>
                  <a:pt x="9395829" y="8765424"/>
                </a:cubicBezTo>
                <a:cubicBezTo>
                  <a:pt x="9372633" y="8774625"/>
                  <a:pt x="9349439" y="8783826"/>
                  <a:pt x="9349438" y="8779225"/>
                </a:cubicBezTo>
                <a:cubicBezTo>
                  <a:pt x="9349438" y="8779225"/>
                  <a:pt x="9367995" y="8770025"/>
                  <a:pt x="9395828" y="8760824"/>
                </a:cubicBezTo>
                <a:cubicBezTo>
                  <a:pt x="9409744" y="8753923"/>
                  <a:pt x="9422502" y="8748173"/>
                  <a:pt x="9431780" y="8744722"/>
                </a:cubicBezTo>
                <a:close/>
                <a:moveTo>
                  <a:pt x="20893494" y="5218398"/>
                </a:moveTo>
                <a:cubicBezTo>
                  <a:pt x="20893494" y="5227676"/>
                  <a:pt x="20869941" y="5278703"/>
                  <a:pt x="20841678" y="5343649"/>
                </a:cubicBezTo>
                <a:cubicBezTo>
                  <a:pt x="20808704" y="5413233"/>
                  <a:pt x="20775730" y="5468901"/>
                  <a:pt x="20771020" y="5454984"/>
                </a:cubicBezTo>
                <a:cubicBezTo>
                  <a:pt x="20766309" y="5445706"/>
                  <a:pt x="20789862" y="5385399"/>
                  <a:pt x="20822836" y="5325094"/>
                </a:cubicBezTo>
                <a:cubicBezTo>
                  <a:pt x="20855809" y="5255509"/>
                  <a:pt x="20888784" y="5209119"/>
                  <a:pt x="20893494" y="5218398"/>
                </a:cubicBezTo>
                <a:close/>
                <a:moveTo>
                  <a:pt x="11008338" y="8257178"/>
                </a:moveTo>
                <a:cubicBezTo>
                  <a:pt x="11032178" y="8248768"/>
                  <a:pt x="11048798" y="8248769"/>
                  <a:pt x="11052297" y="8259119"/>
                </a:cubicBezTo>
                <a:cubicBezTo>
                  <a:pt x="11056964" y="8268320"/>
                  <a:pt x="11028970" y="8295921"/>
                  <a:pt x="10996311" y="8314322"/>
                </a:cubicBezTo>
                <a:cubicBezTo>
                  <a:pt x="10963651" y="8332724"/>
                  <a:pt x="10930991" y="8337324"/>
                  <a:pt x="10926326" y="8323523"/>
                </a:cubicBezTo>
                <a:cubicBezTo>
                  <a:pt x="10921661" y="8309722"/>
                  <a:pt x="10949653" y="8282120"/>
                  <a:pt x="10982313" y="8268320"/>
                </a:cubicBezTo>
                <a:cubicBezTo>
                  <a:pt x="10991644" y="8263720"/>
                  <a:pt x="11000392" y="8259982"/>
                  <a:pt x="11008338" y="8257178"/>
                </a:cubicBezTo>
                <a:close/>
                <a:moveTo>
                  <a:pt x="15239254" y="6955656"/>
                </a:moveTo>
                <a:cubicBezTo>
                  <a:pt x="15247299" y="6952273"/>
                  <a:pt x="15266435" y="6948890"/>
                  <a:pt x="15290789" y="6945508"/>
                </a:cubicBezTo>
                <a:cubicBezTo>
                  <a:pt x="15323262" y="6940998"/>
                  <a:pt x="15355735" y="6940999"/>
                  <a:pt x="15360374" y="6945509"/>
                </a:cubicBezTo>
                <a:cubicBezTo>
                  <a:pt x="15365011" y="6950019"/>
                  <a:pt x="15337177" y="6959040"/>
                  <a:pt x="15300066" y="6963550"/>
                </a:cubicBezTo>
                <a:cubicBezTo>
                  <a:pt x="15267593" y="6968059"/>
                  <a:pt x="15239759" y="6963549"/>
                  <a:pt x="15235122" y="6959039"/>
                </a:cubicBezTo>
                <a:cubicBezTo>
                  <a:pt x="15235121" y="6957911"/>
                  <a:pt x="15236572" y="6956783"/>
                  <a:pt x="15239254" y="6955656"/>
                </a:cubicBezTo>
                <a:close/>
                <a:moveTo>
                  <a:pt x="14905701" y="7057922"/>
                </a:moveTo>
                <a:cubicBezTo>
                  <a:pt x="14916111" y="7053976"/>
                  <a:pt x="14932304" y="7050594"/>
                  <a:pt x="14950811" y="7048338"/>
                </a:cubicBezTo>
                <a:cubicBezTo>
                  <a:pt x="14983195" y="7043828"/>
                  <a:pt x="15015582" y="7048338"/>
                  <a:pt x="15020208" y="7057359"/>
                </a:cubicBezTo>
                <a:cubicBezTo>
                  <a:pt x="15029461" y="7066379"/>
                  <a:pt x="15001702" y="7075399"/>
                  <a:pt x="14969317" y="7079910"/>
                </a:cubicBezTo>
                <a:cubicBezTo>
                  <a:pt x="14932304" y="7084420"/>
                  <a:pt x="14899918" y="7079910"/>
                  <a:pt x="14895291" y="7070889"/>
                </a:cubicBezTo>
                <a:cubicBezTo>
                  <a:pt x="14890665" y="7066379"/>
                  <a:pt x="14895292" y="7061869"/>
                  <a:pt x="14905701" y="7057922"/>
                </a:cubicBezTo>
                <a:close/>
                <a:moveTo>
                  <a:pt x="7545074" y="9319489"/>
                </a:moveTo>
                <a:cubicBezTo>
                  <a:pt x="7550771" y="9317934"/>
                  <a:pt x="7568298" y="9314383"/>
                  <a:pt x="7585825" y="9310831"/>
                </a:cubicBezTo>
                <a:cubicBezTo>
                  <a:pt x="7613871" y="9306095"/>
                  <a:pt x="7641915" y="9306095"/>
                  <a:pt x="7641915" y="9306095"/>
                </a:cubicBezTo>
                <a:cubicBezTo>
                  <a:pt x="7641915" y="9306095"/>
                  <a:pt x="7618545" y="9315567"/>
                  <a:pt x="7590500" y="9315567"/>
                </a:cubicBezTo>
                <a:cubicBezTo>
                  <a:pt x="7567129" y="9320302"/>
                  <a:pt x="7543759" y="9325038"/>
                  <a:pt x="7543759" y="9320302"/>
                </a:cubicBezTo>
                <a:cubicBezTo>
                  <a:pt x="7542591" y="9320302"/>
                  <a:pt x="7543175" y="9320006"/>
                  <a:pt x="7545074" y="9319489"/>
                </a:cubicBezTo>
                <a:close/>
                <a:moveTo>
                  <a:pt x="15077587" y="7001434"/>
                </a:moveTo>
                <a:cubicBezTo>
                  <a:pt x="15087446" y="6998051"/>
                  <a:pt x="15101363" y="6994669"/>
                  <a:pt x="15117599" y="6992414"/>
                </a:cubicBezTo>
                <a:cubicBezTo>
                  <a:pt x="15154711" y="6992414"/>
                  <a:pt x="15187183" y="6992414"/>
                  <a:pt x="15191822" y="6996924"/>
                </a:cubicBezTo>
                <a:cubicBezTo>
                  <a:pt x="15191822" y="7005944"/>
                  <a:pt x="15168628" y="7014964"/>
                  <a:pt x="15136155" y="7014964"/>
                </a:cubicBezTo>
                <a:cubicBezTo>
                  <a:pt x="15099043" y="7019475"/>
                  <a:pt x="15066571" y="7019475"/>
                  <a:pt x="15061932" y="7010454"/>
                </a:cubicBezTo>
                <a:cubicBezTo>
                  <a:pt x="15061931" y="7008199"/>
                  <a:pt x="15067731" y="7004817"/>
                  <a:pt x="15077587" y="7001434"/>
                </a:cubicBezTo>
                <a:close/>
                <a:moveTo>
                  <a:pt x="1858983" y="11064867"/>
                </a:moveTo>
                <a:cubicBezTo>
                  <a:pt x="1863712" y="11063358"/>
                  <a:pt x="1866863" y="11063072"/>
                  <a:pt x="1868009" y="11064221"/>
                </a:cubicBezTo>
                <a:cubicBezTo>
                  <a:pt x="1872596" y="11068822"/>
                  <a:pt x="1845083" y="11101024"/>
                  <a:pt x="1799230" y="11137826"/>
                </a:cubicBezTo>
                <a:cubicBezTo>
                  <a:pt x="1757963" y="11170029"/>
                  <a:pt x="1716696" y="11197631"/>
                  <a:pt x="1712109" y="11188430"/>
                </a:cubicBezTo>
                <a:cubicBezTo>
                  <a:pt x="1707524" y="11179230"/>
                  <a:pt x="1739621" y="11142427"/>
                  <a:pt x="1785474" y="11105624"/>
                </a:cubicBezTo>
                <a:cubicBezTo>
                  <a:pt x="1816426" y="11084922"/>
                  <a:pt x="1844797" y="11069397"/>
                  <a:pt x="1858983" y="11064867"/>
                </a:cubicBezTo>
                <a:close/>
                <a:moveTo>
                  <a:pt x="16123250" y="6676963"/>
                </a:moveTo>
                <a:cubicBezTo>
                  <a:pt x="16151178" y="6672325"/>
                  <a:pt x="16183758" y="6667685"/>
                  <a:pt x="16188413" y="6667686"/>
                </a:cubicBezTo>
                <a:cubicBezTo>
                  <a:pt x="16193068" y="6672325"/>
                  <a:pt x="16169796" y="6681603"/>
                  <a:pt x="16141868" y="6690881"/>
                </a:cubicBezTo>
                <a:cubicBezTo>
                  <a:pt x="16113942" y="6695519"/>
                  <a:pt x="16086016" y="6700158"/>
                  <a:pt x="16081360" y="6695520"/>
                </a:cubicBezTo>
                <a:cubicBezTo>
                  <a:pt x="16076707" y="6695520"/>
                  <a:pt x="16095325" y="6686241"/>
                  <a:pt x="16123250" y="6676963"/>
                </a:cubicBezTo>
                <a:close/>
                <a:moveTo>
                  <a:pt x="9864977" y="8598628"/>
                </a:moveTo>
                <a:cubicBezTo>
                  <a:pt x="9868684" y="8597782"/>
                  <a:pt x="9871303" y="8597782"/>
                  <a:pt x="9872467" y="8598910"/>
                </a:cubicBezTo>
                <a:cubicBezTo>
                  <a:pt x="9877120" y="8598910"/>
                  <a:pt x="9849194" y="8612440"/>
                  <a:pt x="9821268" y="8625970"/>
                </a:cubicBezTo>
                <a:cubicBezTo>
                  <a:pt x="9788686" y="8639501"/>
                  <a:pt x="9765415" y="8648521"/>
                  <a:pt x="9760759" y="8648521"/>
                </a:cubicBezTo>
                <a:cubicBezTo>
                  <a:pt x="9760759" y="8644011"/>
                  <a:pt x="9779377" y="8634991"/>
                  <a:pt x="9811959" y="8621460"/>
                </a:cubicBezTo>
                <a:cubicBezTo>
                  <a:pt x="9832905" y="8611312"/>
                  <a:pt x="9853849" y="8601165"/>
                  <a:pt x="9864977" y="8598628"/>
                </a:cubicBezTo>
                <a:close/>
                <a:moveTo>
                  <a:pt x="8607979" y="8985232"/>
                </a:moveTo>
                <a:cubicBezTo>
                  <a:pt x="8626380" y="8980593"/>
                  <a:pt x="8649382" y="8975954"/>
                  <a:pt x="8649382" y="8975954"/>
                </a:cubicBezTo>
                <a:cubicBezTo>
                  <a:pt x="8653982" y="8980593"/>
                  <a:pt x="8635581" y="8989871"/>
                  <a:pt x="8612579" y="8994510"/>
                </a:cubicBezTo>
                <a:cubicBezTo>
                  <a:pt x="8589578" y="9003788"/>
                  <a:pt x="8571177" y="9008427"/>
                  <a:pt x="8566576" y="9003788"/>
                </a:cubicBezTo>
                <a:cubicBezTo>
                  <a:pt x="8561976" y="9003788"/>
                  <a:pt x="8580377" y="8994510"/>
                  <a:pt x="8607979" y="8985232"/>
                </a:cubicBezTo>
                <a:close/>
                <a:moveTo>
                  <a:pt x="2886257" y="10744535"/>
                </a:moveTo>
                <a:cubicBezTo>
                  <a:pt x="2896058" y="10741272"/>
                  <a:pt x="2906936" y="10738373"/>
                  <a:pt x="2918383" y="10736053"/>
                </a:cubicBezTo>
                <a:cubicBezTo>
                  <a:pt x="2964179" y="10726775"/>
                  <a:pt x="3009973" y="10726776"/>
                  <a:pt x="3009974" y="10740693"/>
                </a:cubicBezTo>
                <a:cubicBezTo>
                  <a:pt x="3014554" y="10749970"/>
                  <a:pt x="2977918" y="10768526"/>
                  <a:pt x="2932123" y="10777805"/>
                </a:cubicBezTo>
                <a:cubicBezTo>
                  <a:pt x="2881747" y="10791721"/>
                  <a:pt x="2845113" y="10787082"/>
                  <a:pt x="2840533" y="10777804"/>
                </a:cubicBezTo>
                <a:cubicBezTo>
                  <a:pt x="2837099" y="10767366"/>
                  <a:pt x="2856846" y="10754319"/>
                  <a:pt x="2886257" y="10744535"/>
                </a:cubicBezTo>
                <a:close/>
                <a:moveTo>
                  <a:pt x="8238872" y="9096826"/>
                </a:moveTo>
                <a:cubicBezTo>
                  <a:pt x="8261873" y="9091865"/>
                  <a:pt x="8284875" y="9086903"/>
                  <a:pt x="8289475" y="9086903"/>
                </a:cubicBezTo>
                <a:cubicBezTo>
                  <a:pt x="8294075" y="9091865"/>
                  <a:pt x="8280275" y="9096826"/>
                  <a:pt x="8257273" y="9106749"/>
                </a:cubicBezTo>
                <a:cubicBezTo>
                  <a:pt x="8234272" y="9111710"/>
                  <a:pt x="8206670" y="9116672"/>
                  <a:pt x="8206670" y="9116672"/>
                </a:cubicBezTo>
                <a:cubicBezTo>
                  <a:pt x="8202070" y="9111710"/>
                  <a:pt x="8220471" y="9101787"/>
                  <a:pt x="8238872" y="9096826"/>
                </a:cubicBezTo>
                <a:close/>
                <a:moveTo>
                  <a:pt x="9634901" y="8666293"/>
                </a:moveTo>
                <a:cubicBezTo>
                  <a:pt x="9638187" y="8665502"/>
                  <a:pt x="9640526" y="8665502"/>
                  <a:pt x="9641693" y="8666653"/>
                </a:cubicBezTo>
                <a:cubicBezTo>
                  <a:pt x="9641693" y="8666653"/>
                  <a:pt x="9622996" y="8675854"/>
                  <a:pt x="9594952" y="8685054"/>
                </a:cubicBezTo>
                <a:cubicBezTo>
                  <a:pt x="9566907" y="8698855"/>
                  <a:pt x="9543536" y="8708056"/>
                  <a:pt x="9538862" y="8708056"/>
                </a:cubicBezTo>
                <a:cubicBezTo>
                  <a:pt x="9538862" y="8708056"/>
                  <a:pt x="9557559" y="8698855"/>
                  <a:pt x="9585604" y="8685054"/>
                </a:cubicBezTo>
                <a:cubicBezTo>
                  <a:pt x="9606637" y="8678153"/>
                  <a:pt x="9625041" y="8668665"/>
                  <a:pt x="9634901" y="8666293"/>
                </a:cubicBezTo>
                <a:close/>
                <a:moveTo>
                  <a:pt x="6268787" y="9700212"/>
                </a:moveTo>
                <a:cubicBezTo>
                  <a:pt x="6301260" y="9695765"/>
                  <a:pt x="6333733" y="9709102"/>
                  <a:pt x="6338371" y="9726885"/>
                </a:cubicBezTo>
                <a:cubicBezTo>
                  <a:pt x="6343010" y="9740222"/>
                  <a:pt x="6315177" y="9753559"/>
                  <a:pt x="6282699" y="9758007"/>
                </a:cubicBezTo>
                <a:cubicBezTo>
                  <a:pt x="6250226" y="9758007"/>
                  <a:pt x="6222393" y="9749115"/>
                  <a:pt x="6217753" y="9731333"/>
                </a:cubicBezTo>
                <a:cubicBezTo>
                  <a:pt x="6213115" y="9717995"/>
                  <a:pt x="6236309" y="9704658"/>
                  <a:pt x="6268787" y="9700212"/>
                </a:cubicBezTo>
                <a:close/>
                <a:moveTo>
                  <a:pt x="4668958" y="10192127"/>
                </a:moveTo>
                <a:cubicBezTo>
                  <a:pt x="4676649" y="10189025"/>
                  <a:pt x="4685275" y="10186717"/>
                  <a:pt x="4694476" y="10185563"/>
                </a:cubicBezTo>
                <a:cubicBezTo>
                  <a:pt x="4731278" y="10185563"/>
                  <a:pt x="4763481" y="10199412"/>
                  <a:pt x="4763481" y="10222494"/>
                </a:cubicBezTo>
                <a:cubicBezTo>
                  <a:pt x="4768081" y="10240959"/>
                  <a:pt x="4740479" y="10259424"/>
                  <a:pt x="4703676" y="10259423"/>
                </a:cubicBezTo>
                <a:cubicBezTo>
                  <a:pt x="4666874" y="10264040"/>
                  <a:pt x="4639272" y="10254807"/>
                  <a:pt x="4634671" y="10231726"/>
                </a:cubicBezTo>
                <a:cubicBezTo>
                  <a:pt x="4631221" y="10217877"/>
                  <a:pt x="4645885" y="10201431"/>
                  <a:pt x="4668958" y="10192127"/>
                </a:cubicBezTo>
                <a:close/>
                <a:moveTo>
                  <a:pt x="9511065" y="8700539"/>
                </a:moveTo>
                <a:lnTo>
                  <a:pt x="9517954" y="8698720"/>
                </a:lnTo>
                <a:lnTo>
                  <a:pt x="9511649" y="8701591"/>
                </a:lnTo>
                <a:cubicBezTo>
                  <a:pt x="9510189" y="8702042"/>
                  <a:pt x="9509896" y="8701741"/>
                  <a:pt x="9511065" y="8700539"/>
                </a:cubicBezTo>
                <a:close/>
                <a:moveTo>
                  <a:pt x="9402359" y="8733921"/>
                </a:moveTo>
                <a:cubicBezTo>
                  <a:pt x="9405522" y="8732960"/>
                  <a:pt x="9407822" y="8732410"/>
                  <a:pt x="9408972" y="8732410"/>
                </a:cubicBezTo>
                <a:cubicBezTo>
                  <a:pt x="9408972" y="8732410"/>
                  <a:pt x="9390571" y="8741205"/>
                  <a:pt x="9367570" y="8754398"/>
                </a:cubicBezTo>
                <a:cubicBezTo>
                  <a:pt x="9344567" y="8763193"/>
                  <a:pt x="9321567" y="8767590"/>
                  <a:pt x="9316967" y="8767590"/>
                </a:cubicBezTo>
                <a:cubicBezTo>
                  <a:pt x="9316967" y="8767590"/>
                  <a:pt x="9335368" y="8758795"/>
                  <a:pt x="9358368" y="8750000"/>
                </a:cubicBezTo>
                <a:cubicBezTo>
                  <a:pt x="9375620" y="8743404"/>
                  <a:pt x="9392871" y="8736807"/>
                  <a:pt x="9402359" y="8733921"/>
                </a:cubicBezTo>
                <a:close/>
                <a:moveTo>
                  <a:pt x="9192860" y="8798145"/>
                </a:moveTo>
                <a:cubicBezTo>
                  <a:pt x="9202635" y="8795326"/>
                  <a:pt x="9209536" y="8794199"/>
                  <a:pt x="9209536" y="8796454"/>
                </a:cubicBezTo>
                <a:cubicBezTo>
                  <a:pt x="9214136" y="8796454"/>
                  <a:pt x="9195735" y="8805474"/>
                  <a:pt x="9172734" y="8814495"/>
                </a:cubicBezTo>
                <a:cubicBezTo>
                  <a:pt x="9145132" y="8823515"/>
                  <a:pt x="9126730" y="8832536"/>
                  <a:pt x="9122131" y="8828025"/>
                </a:cubicBezTo>
                <a:cubicBezTo>
                  <a:pt x="9122131" y="8828025"/>
                  <a:pt x="9135931" y="8819005"/>
                  <a:pt x="9158933" y="8809985"/>
                </a:cubicBezTo>
                <a:cubicBezTo>
                  <a:pt x="9170434" y="8805474"/>
                  <a:pt x="9183084" y="8800964"/>
                  <a:pt x="9192860" y="8798145"/>
                </a:cubicBezTo>
                <a:close/>
                <a:moveTo>
                  <a:pt x="3177170" y="10647824"/>
                </a:moveTo>
                <a:cubicBezTo>
                  <a:pt x="3187689" y="10643172"/>
                  <a:pt x="3216882" y="10637253"/>
                  <a:pt x="3251229" y="10633871"/>
                </a:cubicBezTo>
                <a:cubicBezTo>
                  <a:pt x="3297024" y="10629360"/>
                  <a:pt x="3338240" y="10629361"/>
                  <a:pt x="3342818" y="10633870"/>
                </a:cubicBezTo>
                <a:cubicBezTo>
                  <a:pt x="3347398" y="10633871"/>
                  <a:pt x="3310762" y="10642891"/>
                  <a:pt x="3260387" y="10647400"/>
                </a:cubicBezTo>
                <a:cubicBezTo>
                  <a:pt x="3214592" y="10656421"/>
                  <a:pt x="3177958" y="10656420"/>
                  <a:pt x="3173378" y="10651911"/>
                </a:cubicBezTo>
                <a:cubicBezTo>
                  <a:pt x="3172233" y="10650783"/>
                  <a:pt x="3173665" y="10649375"/>
                  <a:pt x="3177170" y="10647824"/>
                </a:cubicBezTo>
                <a:close/>
                <a:moveTo>
                  <a:pt x="7374016" y="9356156"/>
                </a:moveTo>
                <a:cubicBezTo>
                  <a:pt x="7374016" y="9356156"/>
                  <a:pt x="7392220" y="9352097"/>
                  <a:pt x="7419527" y="9348038"/>
                </a:cubicBezTo>
                <a:cubicBezTo>
                  <a:pt x="7446834" y="9343979"/>
                  <a:pt x="7469590" y="9343979"/>
                  <a:pt x="7474141" y="9343979"/>
                </a:cubicBezTo>
                <a:cubicBezTo>
                  <a:pt x="7474141" y="9348038"/>
                  <a:pt x="7455936" y="9352097"/>
                  <a:pt x="7428629" y="9356156"/>
                </a:cubicBezTo>
                <a:cubicBezTo>
                  <a:pt x="7401322" y="9356156"/>
                  <a:pt x="7374015" y="9360215"/>
                  <a:pt x="7374016" y="9356156"/>
                </a:cubicBezTo>
                <a:close/>
                <a:moveTo>
                  <a:pt x="3023104" y="10689794"/>
                </a:moveTo>
                <a:cubicBezTo>
                  <a:pt x="3037051" y="10685283"/>
                  <a:pt x="3056808" y="10680774"/>
                  <a:pt x="3080053" y="10676264"/>
                </a:cubicBezTo>
                <a:cubicBezTo>
                  <a:pt x="3126543" y="10667243"/>
                  <a:pt x="3168382" y="10667244"/>
                  <a:pt x="3173032" y="10676263"/>
                </a:cubicBezTo>
                <a:cubicBezTo>
                  <a:pt x="3182328" y="10680774"/>
                  <a:pt x="3145138" y="10694304"/>
                  <a:pt x="3098649" y="10703324"/>
                </a:cubicBezTo>
                <a:cubicBezTo>
                  <a:pt x="3052160" y="10707835"/>
                  <a:pt x="3005671" y="10707835"/>
                  <a:pt x="3001023" y="10703325"/>
                </a:cubicBezTo>
                <a:cubicBezTo>
                  <a:pt x="3001023" y="10698814"/>
                  <a:pt x="3009158" y="10694305"/>
                  <a:pt x="3023104" y="10689794"/>
                </a:cubicBezTo>
                <a:close/>
                <a:moveTo>
                  <a:pt x="10049711" y="8528552"/>
                </a:moveTo>
                <a:cubicBezTo>
                  <a:pt x="10060249" y="8525169"/>
                  <a:pt x="10067274" y="8524042"/>
                  <a:pt x="10067274" y="8524042"/>
                </a:cubicBezTo>
                <a:cubicBezTo>
                  <a:pt x="10071957" y="8528552"/>
                  <a:pt x="10048540" y="8542082"/>
                  <a:pt x="10020439" y="8555613"/>
                </a:cubicBezTo>
                <a:cubicBezTo>
                  <a:pt x="9987652" y="8569143"/>
                  <a:pt x="9959551" y="8578163"/>
                  <a:pt x="9954868" y="8578163"/>
                </a:cubicBezTo>
                <a:cubicBezTo>
                  <a:pt x="9950184" y="8573653"/>
                  <a:pt x="9978286" y="8560123"/>
                  <a:pt x="10011071" y="8546592"/>
                </a:cubicBezTo>
                <a:cubicBezTo>
                  <a:pt x="10025121" y="8537573"/>
                  <a:pt x="10039173" y="8531935"/>
                  <a:pt x="10049711" y="8528552"/>
                </a:cubicBezTo>
                <a:close/>
                <a:moveTo>
                  <a:pt x="19559290" y="5603452"/>
                </a:moveTo>
                <a:cubicBezTo>
                  <a:pt x="19586821" y="5598791"/>
                  <a:pt x="19614352" y="5608112"/>
                  <a:pt x="19618941" y="5631416"/>
                </a:cubicBezTo>
                <a:cubicBezTo>
                  <a:pt x="19618941" y="5650058"/>
                  <a:pt x="19600587" y="5668699"/>
                  <a:pt x="19573056" y="5673359"/>
                </a:cubicBezTo>
                <a:cubicBezTo>
                  <a:pt x="19545524" y="5682680"/>
                  <a:pt x="19513403" y="5668700"/>
                  <a:pt x="19513405" y="5645396"/>
                </a:cubicBezTo>
                <a:cubicBezTo>
                  <a:pt x="19513404" y="5626754"/>
                  <a:pt x="19531757" y="5608113"/>
                  <a:pt x="19559290" y="5603452"/>
                </a:cubicBezTo>
                <a:close/>
                <a:moveTo>
                  <a:pt x="10834680" y="8286017"/>
                </a:moveTo>
                <a:cubicBezTo>
                  <a:pt x="10846277" y="8283667"/>
                  <a:pt x="10854394" y="8284842"/>
                  <a:pt x="10856715" y="8291892"/>
                </a:cubicBezTo>
                <a:cubicBezTo>
                  <a:pt x="10856715" y="8301292"/>
                  <a:pt x="10833520" y="8324792"/>
                  <a:pt x="10796407" y="8343592"/>
                </a:cubicBezTo>
                <a:cubicBezTo>
                  <a:pt x="10763934" y="8362392"/>
                  <a:pt x="10736100" y="8367093"/>
                  <a:pt x="10731462" y="8357692"/>
                </a:cubicBezTo>
                <a:cubicBezTo>
                  <a:pt x="10726823" y="8343592"/>
                  <a:pt x="10754657" y="8320092"/>
                  <a:pt x="10791769" y="8301292"/>
                </a:cubicBezTo>
                <a:cubicBezTo>
                  <a:pt x="10808004" y="8294242"/>
                  <a:pt x="10823082" y="8288367"/>
                  <a:pt x="10834680" y="8286017"/>
                </a:cubicBezTo>
                <a:close/>
                <a:moveTo>
                  <a:pt x="4118373" y="10351625"/>
                </a:moveTo>
                <a:cubicBezTo>
                  <a:pt x="4130519" y="10345512"/>
                  <a:pt x="4147868" y="10341067"/>
                  <a:pt x="4166374" y="10338843"/>
                </a:cubicBezTo>
                <a:cubicBezTo>
                  <a:pt x="4203386" y="10334397"/>
                  <a:pt x="4235771" y="10347735"/>
                  <a:pt x="4235772" y="10361072"/>
                </a:cubicBezTo>
                <a:cubicBezTo>
                  <a:pt x="4240399" y="10374409"/>
                  <a:pt x="4217265" y="10387746"/>
                  <a:pt x="4180253" y="10392192"/>
                </a:cubicBezTo>
                <a:cubicBezTo>
                  <a:pt x="4143241" y="10396638"/>
                  <a:pt x="4106230" y="10387746"/>
                  <a:pt x="4101603" y="10374409"/>
                </a:cubicBezTo>
                <a:cubicBezTo>
                  <a:pt x="4099290" y="10365518"/>
                  <a:pt x="4106229" y="10357737"/>
                  <a:pt x="4118373" y="10351625"/>
                </a:cubicBezTo>
                <a:close/>
                <a:moveTo>
                  <a:pt x="15762240" y="6769615"/>
                </a:moveTo>
                <a:cubicBezTo>
                  <a:pt x="15789978" y="6764653"/>
                  <a:pt x="15817716" y="6759692"/>
                  <a:pt x="15822339" y="6759691"/>
                </a:cubicBezTo>
                <a:cubicBezTo>
                  <a:pt x="15822338" y="6764653"/>
                  <a:pt x="15799225" y="6774574"/>
                  <a:pt x="15771488" y="6779537"/>
                </a:cubicBezTo>
                <a:cubicBezTo>
                  <a:pt x="15743749" y="6784498"/>
                  <a:pt x="15716013" y="6789459"/>
                  <a:pt x="15716013" y="6789459"/>
                </a:cubicBezTo>
                <a:cubicBezTo>
                  <a:pt x="15711389" y="6784497"/>
                  <a:pt x="15734504" y="6779536"/>
                  <a:pt x="15762240" y="6769615"/>
                </a:cubicBezTo>
                <a:close/>
                <a:moveTo>
                  <a:pt x="15554594" y="6833296"/>
                </a:moveTo>
                <a:cubicBezTo>
                  <a:pt x="15563960" y="6830590"/>
                  <a:pt x="15578012" y="6827343"/>
                  <a:pt x="15594404" y="6825178"/>
                </a:cubicBezTo>
                <a:cubicBezTo>
                  <a:pt x="15622506" y="6816519"/>
                  <a:pt x="15650608" y="6816519"/>
                  <a:pt x="15655291" y="6816519"/>
                </a:cubicBezTo>
                <a:cubicBezTo>
                  <a:pt x="15659975" y="6816519"/>
                  <a:pt x="15636557" y="6825179"/>
                  <a:pt x="15603771" y="6829507"/>
                </a:cubicBezTo>
                <a:cubicBezTo>
                  <a:pt x="15575671" y="6838166"/>
                  <a:pt x="15547568" y="6838167"/>
                  <a:pt x="15542885" y="6838167"/>
                </a:cubicBezTo>
                <a:cubicBezTo>
                  <a:pt x="15540545" y="6838166"/>
                  <a:pt x="15545226" y="6836002"/>
                  <a:pt x="15554594" y="6833296"/>
                </a:cubicBezTo>
                <a:close/>
                <a:moveTo>
                  <a:pt x="9601698" y="8663707"/>
                </a:moveTo>
                <a:cubicBezTo>
                  <a:pt x="9605422" y="8662654"/>
                  <a:pt x="9608052" y="8662053"/>
                  <a:pt x="9609221" y="8662053"/>
                </a:cubicBezTo>
                <a:cubicBezTo>
                  <a:pt x="9609221" y="8662053"/>
                  <a:pt x="9595198" y="8666863"/>
                  <a:pt x="9567154" y="8681296"/>
                </a:cubicBezTo>
                <a:cubicBezTo>
                  <a:pt x="9555469" y="8686106"/>
                  <a:pt x="9543783" y="8690917"/>
                  <a:pt x="9533850" y="8694525"/>
                </a:cubicBezTo>
                <a:lnTo>
                  <a:pt x="9517954" y="8698720"/>
                </a:lnTo>
                <a:lnTo>
                  <a:pt x="9519244" y="8698133"/>
                </a:lnTo>
                <a:cubicBezTo>
                  <a:pt x="9526256" y="8694525"/>
                  <a:pt x="9536772" y="8688512"/>
                  <a:pt x="9548457" y="8681296"/>
                </a:cubicBezTo>
                <a:cubicBezTo>
                  <a:pt x="9569491" y="8674080"/>
                  <a:pt x="9590523" y="8666863"/>
                  <a:pt x="9601698" y="8663707"/>
                </a:cubicBezTo>
                <a:close/>
                <a:moveTo>
                  <a:pt x="8970164" y="8857565"/>
                </a:moveTo>
                <a:cubicBezTo>
                  <a:pt x="8992952" y="8853168"/>
                  <a:pt x="9011182" y="8848770"/>
                  <a:pt x="9011183" y="8853167"/>
                </a:cubicBezTo>
                <a:cubicBezTo>
                  <a:pt x="9011183" y="8853167"/>
                  <a:pt x="8997509" y="8861962"/>
                  <a:pt x="8974721" y="8870758"/>
                </a:cubicBezTo>
                <a:cubicBezTo>
                  <a:pt x="8947376" y="8879553"/>
                  <a:pt x="8929146" y="8883950"/>
                  <a:pt x="8929145" y="8879552"/>
                </a:cubicBezTo>
                <a:cubicBezTo>
                  <a:pt x="8924588" y="8879553"/>
                  <a:pt x="8947376" y="8866360"/>
                  <a:pt x="8970164" y="8857565"/>
                </a:cubicBezTo>
                <a:close/>
                <a:moveTo>
                  <a:pt x="12669855" y="7718320"/>
                </a:moveTo>
                <a:cubicBezTo>
                  <a:pt x="12694795" y="7712954"/>
                  <a:pt x="12713879" y="7719823"/>
                  <a:pt x="12717349" y="7736996"/>
                </a:cubicBezTo>
                <a:cubicBezTo>
                  <a:pt x="12726602" y="7759894"/>
                  <a:pt x="12698843" y="7791950"/>
                  <a:pt x="12661831" y="7810268"/>
                </a:cubicBezTo>
                <a:cubicBezTo>
                  <a:pt x="12629445" y="7828586"/>
                  <a:pt x="12592434" y="7819427"/>
                  <a:pt x="12587806" y="7796530"/>
                </a:cubicBezTo>
                <a:cubicBezTo>
                  <a:pt x="12583181" y="7773632"/>
                  <a:pt x="12606312" y="7741576"/>
                  <a:pt x="12643325" y="7727837"/>
                </a:cubicBezTo>
                <a:cubicBezTo>
                  <a:pt x="12652578" y="7723258"/>
                  <a:pt x="12661543" y="7720109"/>
                  <a:pt x="12669855" y="7718320"/>
                </a:cubicBezTo>
                <a:close/>
                <a:moveTo>
                  <a:pt x="2566699" y="10822601"/>
                </a:moveTo>
                <a:cubicBezTo>
                  <a:pt x="2612987" y="10813369"/>
                  <a:pt x="2654647" y="10813369"/>
                  <a:pt x="2650018" y="10827218"/>
                </a:cubicBezTo>
                <a:cubicBezTo>
                  <a:pt x="2650019" y="10841066"/>
                  <a:pt x="2612988" y="10864148"/>
                  <a:pt x="2562070" y="10877997"/>
                </a:cubicBezTo>
                <a:cubicBezTo>
                  <a:pt x="2511155" y="10891845"/>
                  <a:pt x="2478752" y="10891845"/>
                  <a:pt x="2478752" y="10873380"/>
                </a:cubicBezTo>
                <a:cubicBezTo>
                  <a:pt x="2478753" y="10859532"/>
                  <a:pt x="2520412" y="10836450"/>
                  <a:pt x="2566699" y="10822601"/>
                </a:cubicBezTo>
                <a:close/>
                <a:moveTo>
                  <a:pt x="7687147" y="9247576"/>
                </a:moveTo>
                <a:cubicBezTo>
                  <a:pt x="7694106" y="9245209"/>
                  <a:pt x="7704543" y="9242841"/>
                  <a:pt x="7716141" y="9240473"/>
                </a:cubicBezTo>
                <a:cubicBezTo>
                  <a:pt x="7739334" y="9235737"/>
                  <a:pt x="7762530" y="9235737"/>
                  <a:pt x="7767169" y="9235737"/>
                </a:cubicBezTo>
                <a:cubicBezTo>
                  <a:pt x="7771808" y="9240473"/>
                  <a:pt x="7748613" y="9245209"/>
                  <a:pt x="7725418" y="9249945"/>
                </a:cubicBezTo>
                <a:cubicBezTo>
                  <a:pt x="7702223" y="9254680"/>
                  <a:pt x="7679029" y="9254680"/>
                  <a:pt x="7679029" y="9254680"/>
                </a:cubicBezTo>
                <a:cubicBezTo>
                  <a:pt x="7676709" y="9252312"/>
                  <a:pt x="7680189" y="9249944"/>
                  <a:pt x="7687147" y="9247576"/>
                </a:cubicBezTo>
                <a:close/>
                <a:moveTo>
                  <a:pt x="16298249" y="6598230"/>
                </a:moveTo>
                <a:cubicBezTo>
                  <a:pt x="16326486" y="6593721"/>
                  <a:pt x="16350017" y="6589211"/>
                  <a:pt x="16350018" y="6593720"/>
                </a:cubicBezTo>
                <a:cubicBezTo>
                  <a:pt x="16350019" y="6598230"/>
                  <a:pt x="16331194" y="6607252"/>
                  <a:pt x="16302957" y="6616271"/>
                </a:cubicBezTo>
                <a:cubicBezTo>
                  <a:pt x="16274718" y="6625293"/>
                  <a:pt x="16246481" y="6629803"/>
                  <a:pt x="16241775" y="6625292"/>
                </a:cubicBezTo>
                <a:cubicBezTo>
                  <a:pt x="16241775" y="6620781"/>
                  <a:pt x="16265308" y="6607252"/>
                  <a:pt x="16298249" y="6598230"/>
                </a:cubicBezTo>
                <a:close/>
                <a:moveTo>
                  <a:pt x="7856408" y="9194063"/>
                </a:moveTo>
                <a:cubicBezTo>
                  <a:pt x="7864953" y="9191357"/>
                  <a:pt x="7876346" y="9188110"/>
                  <a:pt x="7887741" y="9185945"/>
                </a:cubicBezTo>
                <a:cubicBezTo>
                  <a:pt x="7905971" y="9181616"/>
                  <a:pt x="7928760" y="9181615"/>
                  <a:pt x="7928760" y="9181615"/>
                </a:cubicBezTo>
                <a:cubicBezTo>
                  <a:pt x="7928759" y="9185945"/>
                  <a:pt x="7910529" y="9190275"/>
                  <a:pt x="7887741" y="9194604"/>
                </a:cubicBezTo>
                <a:cubicBezTo>
                  <a:pt x="7864953" y="9198934"/>
                  <a:pt x="7846723" y="9203264"/>
                  <a:pt x="7842165" y="9198934"/>
                </a:cubicBezTo>
                <a:cubicBezTo>
                  <a:pt x="7842165" y="9198934"/>
                  <a:pt x="7847861" y="9196769"/>
                  <a:pt x="7856408" y="9194063"/>
                </a:cubicBezTo>
                <a:close/>
                <a:moveTo>
                  <a:pt x="16658863" y="6486650"/>
                </a:moveTo>
                <a:cubicBezTo>
                  <a:pt x="16687100" y="6477449"/>
                  <a:pt x="16715337" y="6472848"/>
                  <a:pt x="16715336" y="6482051"/>
                </a:cubicBezTo>
                <a:cubicBezTo>
                  <a:pt x="16715335" y="6486651"/>
                  <a:pt x="16696512" y="6500451"/>
                  <a:pt x="16668274" y="6505052"/>
                </a:cubicBezTo>
                <a:cubicBezTo>
                  <a:pt x="16635331" y="6514253"/>
                  <a:pt x="16607093" y="6518854"/>
                  <a:pt x="16607093" y="6509653"/>
                </a:cubicBezTo>
                <a:cubicBezTo>
                  <a:pt x="16607095" y="6505051"/>
                  <a:pt x="16630627" y="6495850"/>
                  <a:pt x="16658863" y="6486650"/>
                </a:cubicBezTo>
                <a:close/>
                <a:moveTo>
                  <a:pt x="9833825" y="8583575"/>
                </a:moveTo>
                <a:cubicBezTo>
                  <a:pt x="9833825" y="8588250"/>
                  <a:pt x="9815619" y="8597598"/>
                  <a:pt x="9788314" y="8611620"/>
                </a:cubicBezTo>
                <a:cubicBezTo>
                  <a:pt x="9756455" y="8625643"/>
                  <a:pt x="9733700" y="8634991"/>
                  <a:pt x="9733700" y="8634991"/>
                </a:cubicBezTo>
                <a:cubicBezTo>
                  <a:pt x="9733700" y="8630317"/>
                  <a:pt x="9751904" y="8620969"/>
                  <a:pt x="9779211" y="8606946"/>
                </a:cubicBezTo>
                <a:cubicBezTo>
                  <a:pt x="9811069" y="8592924"/>
                  <a:pt x="9833825" y="8583575"/>
                  <a:pt x="9833825" y="8583575"/>
                </a:cubicBezTo>
                <a:close/>
                <a:moveTo>
                  <a:pt x="15373131" y="6879840"/>
                </a:moveTo>
                <a:cubicBezTo>
                  <a:pt x="15373131" y="6879840"/>
                  <a:pt x="15401057" y="6875511"/>
                  <a:pt x="15428984" y="6866851"/>
                </a:cubicBezTo>
                <a:cubicBezTo>
                  <a:pt x="15461566" y="6862522"/>
                  <a:pt x="15489491" y="6862523"/>
                  <a:pt x="15489491" y="6862523"/>
                </a:cubicBezTo>
                <a:cubicBezTo>
                  <a:pt x="15489492" y="6866851"/>
                  <a:pt x="15466219" y="6871182"/>
                  <a:pt x="15438294" y="6875510"/>
                </a:cubicBezTo>
                <a:cubicBezTo>
                  <a:pt x="15405711" y="6879840"/>
                  <a:pt x="15373130" y="6884170"/>
                  <a:pt x="15373131" y="6879840"/>
                </a:cubicBezTo>
                <a:close/>
                <a:moveTo>
                  <a:pt x="10257550" y="8452623"/>
                </a:moveTo>
                <a:cubicBezTo>
                  <a:pt x="10261199" y="8451754"/>
                  <a:pt x="10263776" y="8451754"/>
                  <a:pt x="10264920" y="8452914"/>
                </a:cubicBezTo>
                <a:cubicBezTo>
                  <a:pt x="10269500" y="8457552"/>
                  <a:pt x="10246603" y="8471469"/>
                  <a:pt x="10214546" y="8490025"/>
                </a:cubicBezTo>
                <a:cubicBezTo>
                  <a:pt x="10182490" y="8503942"/>
                  <a:pt x="10155013" y="8513220"/>
                  <a:pt x="10150433" y="8508581"/>
                </a:cubicBezTo>
                <a:cubicBezTo>
                  <a:pt x="10150432" y="8503942"/>
                  <a:pt x="10173331" y="8490025"/>
                  <a:pt x="10205386" y="8476109"/>
                </a:cubicBezTo>
                <a:cubicBezTo>
                  <a:pt x="10225995" y="8465671"/>
                  <a:pt x="10246602" y="8455233"/>
                  <a:pt x="10257550" y="8452623"/>
                </a:cubicBezTo>
                <a:close/>
                <a:moveTo>
                  <a:pt x="10633490" y="8336132"/>
                </a:moveTo>
                <a:cubicBezTo>
                  <a:pt x="10645981" y="8332670"/>
                  <a:pt x="10655066" y="8331515"/>
                  <a:pt x="10657337" y="8333824"/>
                </a:cubicBezTo>
                <a:cubicBezTo>
                  <a:pt x="10661880" y="8343056"/>
                  <a:pt x="10634625" y="8366138"/>
                  <a:pt x="10602829" y="8384603"/>
                </a:cubicBezTo>
                <a:cubicBezTo>
                  <a:pt x="10571032" y="8398452"/>
                  <a:pt x="10543778" y="8407685"/>
                  <a:pt x="10539235" y="8398452"/>
                </a:cubicBezTo>
                <a:cubicBezTo>
                  <a:pt x="10534693" y="8389219"/>
                  <a:pt x="10561949" y="8370754"/>
                  <a:pt x="10589201" y="8352289"/>
                </a:cubicBezTo>
                <a:cubicBezTo>
                  <a:pt x="10605099" y="8345365"/>
                  <a:pt x="10620998" y="8339594"/>
                  <a:pt x="10633490" y="8336132"/>
                </a:cubicBezTo>
                <a:close/>
                <a:moveTo>
                  <a:pt x="7512026" y="9295947"/>
                </a:moveTo>
                <a:cubicBezTo>
                  <a:pt x="7512026" y="9295947"/>
                  <a:pt x="7530427" y="9291211"/>
                  <a:pt x="7553428" y="9286475"/>
                </a:cubicBezTo>
                <a:cubicBezTo>
                  <a:pt x="7581030" y="9281740"/>
                  <a:pt x="7599431" y="9281740"/>
                  <a:pt x="7599431" y="9281740"/>
                </a:cubicBezTo>
                <a:cubicBezTo>
                  <a:pt x="7604032" y="9286476"/>
                  <a:pt x="7581030" y="9291211"/>
                  <a:pt x="7558029" y="9295947"/>
                </a:cubicBezTo>
                <a:cubicBezTo>
                  <a:pt x="7530427" y="9295947"/>
                  <a:pt x="7512026" y="9300683"/>
                  <a:pt x="7512026" y="9295947"/>
                </a:cubicBezTo>
                <a:close/>
                <a:moveTo>
                  <a:pt x="10441860" y="8394026"/>
                </a:moveTo>
                <a:cubicBezTo>
                  <a:pt x="10452810" y="8390601"/>
                  <a:pt x="10459726" y="8390601"/>
                  <a:pt x="10459726" y="8395168"/>
                </a:cubicBezTo>
                <a:cubicBezTo>
                  <a:pt x="10464335" y="8399734"/>
                  <a:pt x="10436673" y="8418000"/>
                  <a:pt x="10404401" y="8436266"/>
                </a:cubicBezTo>
                <a:cubicBezTo>
                  <a:pt x="10376739" y="8449965"/>
                  <a:pt x="10344467" y="8459098"/>
                  <a:pt x="10344467" y="8449965"/>
                </a:cubicBezTo>
                <a:cubicBezTo>
                  <a:pt x="10339856" y="8445399"/>
                  <a:pt x="10367519" y="8427133"/>
                  <a:pt x="10399791" y="8413433"/>
                </a:cubicBezTo>
                <a:cubicBezTo>
                  <a:pt x="10415927" y="8404300"/>
                  <a:pt x="10430911" y="8397451"/>
                  <a:pt x="10441860" y="8394026"/>
                </a:cubicBezTo>
                <a:close/>
                <a:moveTo>
                  <a:pt x="7210250" y="9387403"/>
                </a:moveTo>
                <a:cubicBezTo>
                  <a:pt x="7217402" y="9385923"/>
                  <a:pt x="7238205" y="9382541"/>
                  <a:pt x="7259008" y="9379158"/>
                </a:cubicBezTo>
                <a:cubicBezTo>
                  <a:pt x="7286745" y="9379158"/>
                  <a:pt x="7309859" y="9379158"/>
                  <a:pt x="7314483" y="9379157"/>
                </a:cubicBezTo>
                <a:cubicBezTo>
                  <a:pt x="7314483" y="9383668"/>
                  <a:pt x="7295991" y="9388178"/>
                  <a:pt x="7268254" y="9388178"/>
                </a:cubicBezTo>
                <a:cubicBezTo>
                  <a:pt x="7240517" y="9392689"/>
                  <a:pt x="7208157" y="9392689"/>
                  <a:pt x="7208157" y="9388178"/>
                </a:cubicBezTo>
                <a:cubicBezTo>
                  <a:pt x="7207001" y="9388179"/>
                  <a:pt x="7207868" y="9387896"/>
                  <a:pt x="7210250" y="9387403"/>
                </a:cubicBezTo>
                <a:close/>
                <a:moveTo>
                  <a:pt x="15931933" y="6704024"/>
                </a:moveTo>
                <a:cubicBezTo>
                  <a:pt x="15959669" y="6699385"/>
                  <a:pt x="15982783" y="6694747"/>
                  <a:pt x="15982785" y="6699385"/>
                </a:cubicBezTo>
                <a:cubicBezTo>
                  <a:pt x="15987408" y="6699385"/>
                  <a:pt x="15968915" y="6708663"/>
                  <a:pt x="15941177" y="6717942"/>
                </a:cubicBezTo>
                <a:cubicBezTo>
                  <a:pt x="15908817" y="6722581"/>
                  <a:pt x="15881080" y="6727220"/>
                  <a:pt x="15876457" y="6727219"/>
                </a:cubicBezTo>
                <a:cubicBezTo>
                  <a:pt x="15876457" y="6722580"/>
                  <a:pt x="15899571" y="6713302"/>
                  <a:pt x="15931933" y="6704024"/>
                </a:cubicBezTo>
                <a:close/>
                <a:moveTo>
                  <a:pt x="11582953" y="8041072"/>
                </a:moveTo>
                <a:cubicBezTo>
                  <a:pt x="11595605" y="8039934"/>
                  <a:pt x="11604805" y="8043348"/>
                  <a:pt x="11607105" y="8052450"/>
                </a:cubicBezTo>
                <a:cubicBezTo>
                  <a:pt x="11611705" y="8066103"/>
                  <a:pt x="11588704" y="8093410"/>
                  <a:pt x="11551902" y="8111615"/>
                </a:cubicBezTo>
                <a:cubicBezTo>
                  <a:pt x="11519699" y="8129819"/>
                  <a:pt x="11487497" y="8134370"/>
                  <a:pt x="11478296" y="8116166"/>
                </a:cubicBezTo>
                <a:cubicBezTo>
                  <a:pt x="11473697" y="8102513"/>
                  <a:pt x="11501298" y="8075206"/>
                  <a:pt x="11538101" y="8057001"/>
                </a:cubicBezTo>
                <a:cubicBezTo>
                  <a:pt x="11554201" y="8047899"/>
                  <a:pt x="11570302" y="8042210"/>
                  <a:pt x="11582953" y="8041072"/>
                </a:cubicBezTo>
                <a:close/>
                <a:moveTo>
                  <a:pt x="8404424" y="9017705"/>
                </a:moveTo>
                <a:cubicBezTo>
                  <a:pt x="8427726" y="9008427"/>
                  <a:pt x="8451029" y="9008427"/>
                  <a:pt x="8451029" y="9013066"/>
                </a:cubicBezTo>
                <a:cubicBezTo>
                  <a:pt x="8451029" y="9017705"/>
                  <a:pt x="8437047" y="9022344"/>
                  <a:pt x="8413744" y="9031622"/>
                </a:cubicBezTo>
                <a:cubicBezTo>
                  <a:pt x="8390442" y="9036261"/>
                  <a:pt x="8371800" y="9040900"/>
                  <a:pt x="8367140" y="9036261"/>
                </a:cubicBezTo>
                <a:cubicBezTo>
                  <a:pt x="8367140" y="9031622"/>
                  <a:pt x="8381121" y="9026983"/>
                  <a:pt x="8404424" y="9017705"/>
                </a:cubicBezTo>
                <a:close/>
                <a:moveTo>
                  <a:pt x="13724963" y="7380538"/>
                </a:moveTo>
                <a:cubicBezTo>
                  <a:pt x="13766602" y="7371260"/>
                  <a:pt x="13798988" y="7385177"/>
                  <a:pt x="13798988" y="7408372"/>
                </a:cubicBezTo>
                <a:cubicBezTo>
                  <a:pt x="13803614" y="7426928"/>
                  <a:pt x="13771228" y="7454762"/>
                  <a:pt x="13734217" y="7459401"/>
                </a:cubicBezTo>
                <a:cubicBezTo>
                  <a:pt x="13697205" y="7468678"/>
                  <a:pt x="13664818" y="7454762"/>
                  <a:pt x="13664819" y="7431567"/>
                </a:cubicBezTo>
                <a:cubicBezTo>
                  <a:pt x="13660192" y="7408372"/>
                  <a:pt x="13692578" y="7385177"/>
                  <a:pt x="13724963" y="7380538"/>
                </a:cubicBezTo>
                <a:close/>
                <a:moveTo>
                  <a:pt x="17015935" y="6367805"/>
                </a:moveTo>
                <a:cubicBezTo>
                  <a:pt x="17048295" y="6358456"/>
                  <a:pt x="17076033" y="6353782"/>
                  <a:pt x="17080657" y="6363130"/>
                </a:cubicBezTo>
                <a:cubicBezTo>
                  <a:pt x="17080656" y="6372478"/>
                  <a:pt x="17062163" y="6381828"/>
                  <a:pt x="17034427" y="6391176"/>
                </a:cubicBezTo>
                <a:cubicBezTo>
                  <a:pt x="17006690" y="6400525"/>
                  <a:pt x="16978953" y="6405198"/>
                  <a:pt x="16974329" y="6395849"/>
                </a:cubicBezTo>
                <a:cubicBezTo>
                  <a:pt x="16969707" y="6391175"/>
                  <a:pt x="16992820" y="6377153"/>
                  <a:pt x="17015935" y="6367805"/>
                </a:cubicBezTo>
                <a:close/>
                <a:moveTo>
                  <a:pt x="5218405" y="9996139"/>
                </a:moveTo>
                <a:cubicBezTo>
                  <a:pt x="5255730" y="9996139"/>
                  <a:pt x="5288389" y="10014343"/>
                  <a:pt x="5288389" y="10041650"/>
                </a:cubicBezTo>
                <a:cubicBezTo>
                  <a:pt x="5293055" y="10064405"/>
                  <a:pt x="5265061" y="10091713"/>
                  <a:pt x="5232402" y="10091712"/>
                </a:cubicBezTo>
                <a:cubicBezTo>
                  <a:pt x="5195077" y="10096263"/>
                  <a:pt x="5162417" y="10073508"/>
                  <a:pt x="5162417" y="10050752"/>
                </a:cubicBezTo>
                <a:cubicBezTo>
                  <a:pt x="5157752" y="10023445"/>
                  <a:pt x="5185745" y="10000689"/>
                  <a:pt x="5218405" y="9996139"/>
                </a:cubicBezTo>
                <a:close/>
                <a:moveTo>
                  <a:pt x="9794960" y="8585196"/>
                </a:moveTo>
                <a:cubicBezTo>
                  <a:pt x="9798515" y="8584139"/>
                  <a:pt x="9801075" y="8583575"/>
                  <a:pt x="9802212" y="8583575"/>
                </a:cubicBezTo>
                <a:cubicBezTo>
                  <a:pt x="9806763" y="8583575"/>
                  <a:pt x="9788560" y="8592596"/>
                  <a:pt x="9761252" y="8601616"/>
                </a:cubicBezTo>
                <a:cubicBezTo>
                  <a:pt x="9738496" y="8615147"/>
                  <a:pt x="9711190" y="8624167"/>
                  <a:pt x="9711190" y="8624167"/>
                </a:cubicBezTo>
                <a:cubicBezTo>
                  <a:pt x="9706639" y="8624167"/>
                  <a:pt x="9724845" y="8615147"/>
                  <a:pt x="9747599" y="8606126"/>
                </a:cubicBezTo>
                <a:cubicBezTo>
                  <a:pt x="9764666" y="8595979"/>
                  <a:pt x="9784293" y="8588368"/>
                  <a:pt x="9794960" y="8585196"/>
                </a:cubicBezTo>
                <a:close/>
                <a:moveTo>
                  <a:pt x="14206288" y="7227646"/>
                </a:moveTo>
                <a:cubicBezTo>
                  <a:pt x="14218275" y="7221267"/>
                  <a:pt x="14235399" y="7216629"/>
                  <a:pt x="14253665" y="7214309"/>
                </a:cubicBezTo>
                <a:cubicBezTo>
                  <a:pt x="14290197" y="7214309"/>
                  <a:pt x="14322162" y="7223587"/>
                  <a:pt x="14326729" y="7237503"/>
                </a:cubicBezTo>
                <a:cubicBezTo>
                  <a:pt x="14331295" y="7256059"/>
                  <a:pt x="14299330" y="7274615"/>
                  <a:pt x="14262798" y="7274615"/>
                </a:cubicBezTo>
                <a:cubicBezTo>
                  <a:pt x="14230832" y="7279254"/>
                  <a:pt x="14194301" y="7265337"/>
                  <a:pt x="14189735" y="7251420"/>
                </a:cubicBezTo>
                <a:cubicBezTo>
                  <a:pt x="14187451" y="7242142"/>
                  <a:pt x="14194302" y="7234024"/>
                  <a:pt x="14206288" y="7227646"/>
                </a:cubicBezTo>
                <a:close/>
                <a:moveTo>
                  <a:pt x="8770770" y="8898832"/>
                </a:moveTo>
                <a:cubicBezTo>
                  <a:pt x="8789001" y="8894096"/>
                  <a:pt x="8811788" y="8889360"/>
                  <a:pt x="8811788" y="8894096"/>
                </a:cubicBezTo>
                <a:cubicBezTo>
                  <a:pt x="8816346" y="8894096"/>
                  <a:pt x="8793559" y="8908303"/>
                  <a:pt x="8770770" y="8917774"/>
                </a:cubicBezTo>
                <a:cubicBezTo>
                  <a:pt x="8752541" y="8922510"/>
                  <a:pt x="8734310" y="8927245"/>
                  <a:pt x="8734310" y="8922510"/>
                </a:cubicBezTo>
                <a:cubicBezTo>
                  <a:pt x="8729752" y="8917774"/>
                  <a:pt x="8747982" y="8908303"/>
                  <a:pt x="8770770" y="8898832"/>
                </a:cubicBezTo>
                <a:close/>
                <a:moveTo>
                  <a:pt x="15209422" y="6918504"/>
                </a:moveTo>
                <a:cubicBezTo>
                  <a:pt x="15216767" y="6914952"/>
                  <a:pt x="15238379" y="6911401"/>
                  <a:pt x="15262584" y="6907850"/>
                </a:cubicBezTo>
                <a:cubicBezTo>
                  <a:pt x="15294855" y="6903113"/>
                  <a:pt x="15322517" y="6903113"/>
                  <a:pt x="15322517" y="6903113"/>
                </a:cubicBezTo>
                <a:cubicBezTo>
                  <a:pt x="15327127" y="6907849"/>
                  <a:pt x="15299465" y="6912584"/>
                  <a:pt x="15262584" y="6917320"/>
                </a:cubicBezTo>
                <a:cubicBezTo>
                  <a:pt x="15234922" y="6922056"/>
                  <a:pt x="15207259" y="6922056"/>
                  <a:pt x="15207259" y="6922056"/>
                </a:cubicBezTo>
                <a:cubicBezTo>
                  <a:pt x="15206108" y="6920873"/>
                  <a:pt x="15206972" y="6919688"/>
                  <a:pt x="15209422" y="6918504"/>
                </a:cubicBezTo>
                <a:close/>
                <a:moveTo>
                  <a:pt x="814742" y="11345669"/>
                </a:moveTo>
                <a:cubicBezTo>
                  <a:pt x="824092" y="11342042"/>
                  <a:pt x="834240" y="11339482"/>
                  <a:pt x="844677" y="11338344"/>
                </a:cubicBezTo>
                <a:cubicBezTo>
                  <a:pt x="881790" y="11338344"/>
                  <a:pt x="895706" y="11351997"/>
                  <a:pt x="886428" y="11374753"/>
                </a:cubicBezTo>
                <a:cubicBezTo>
                  <a:pt x="877150" y="11397508"/>
                  <a:pt x="840038" y="11429367"/>
                  <a:pt x="802926" y="11438469"/>
                </a:cubicBezTo>
                <a:cubicBezTo>
                  <a:pt x="793648" y="11438469"/>
                  <a:pt x="779732" y="11438468"/>
                  <a:pt x="775093" y="11433919"/>
                </a:cubicBezTo>
                <a:cubicBezTo>
                  <a:pt x="770454" y="11424816"/>
                  <a:pt x="770453" y="11415713"/>
                  <a:pt x="770453" y="11406611"/>
                </a:cubicBezTo>
                <a:cubicBezTo>
                  <a:pt x="770454" y="11402061"/>
                  <a:pt x="765815" y="11402059"/>
                  <a:pt x="765815" y="11397508"/>
                </a:cubicBezTo>
                <a:cubicBezTo>
                  <a:pt x="765815" y="11377029"/>
                  <a:pt x="786690" y="11356549"/>
                  <a:pt x="814742" y="11345669"/>
                </a:cubicBezTo>
                <a:close/>
                <a:moveTo>
                  <a:pt x="2053032" y="10964809"/>
                </a:moveTo>
                <a:cubicBezTo>
                  <a:pt x="2058216" y="10963498"/>
                  <a:pt x="2061672" y="10963788"/>
                  <a:pt x="2062823" y="10966122"/>
                </a:cubicBezTo>
                <a:cubicBezTo>
                  <a:pt x="2067432" y="10970788"/>
                  <a:pt x="2035177" y="11003447"/>
                  <a:pt x="1989102" y="11036107"/>
                </a:cubicBezTo>
                <a:cubicBezTo>
                  <a:pt x="1947632" y="11068766"/>
                  <a:pt x="1906164" y="11092094"/>
                  <a:pt x="1901556" y="11082762"/>
                </a:cubicBezTo>
                <a:cubicBezTo>
                  <a:pt x="1896948" y="11073432"/>
                  <a:pt x="1929202" y="11040772"/>
                  <a:pt x="1975278" y="11008112"/>
                </a:cubicBezTo>
                <a:cubicBezTo>
                  <a:pt x="2006380" y="10987117"/>
                  <a:pt x="2037482" y="10968746"/>
                  <a:pt x="2053032" y="10964809"/>
                </a:cubicBezTo>
                <a:close/>
                <a:moveTo>
                  <a:pt x="20850199" y="5181310"/>
                </a:moveTo>
                <a:cubicBezTo>
                  <a:pt x="20850198" y="5185973"/>
                  <a:pt x="20831879" y="5232611"/>
                  <a:pt x="20799824" y="5288574"/>
                </a:cubicBezTo>
                <a:cubicBezTo>
                  <a:pt x="20767767" y="5344539"/>
                  <a:pt x="20740290" y="5395839"/>
                  <a:pt x="20735711" y="5386511"/>
                </a:cubicBezTo>
                <a:cubicBezTo>
                  <a:pt x="20731131" y="5381847"/>
                  <a:pt x="20754029" y="5330547"/>
                  <a:pt x="20786086" y="5274583"/>
                </a:cubicBezTo>
                <a:cubicBezTo>
                  <a:pt x="20818141" y="5218620"/>
                  <a:pt x="20845618" y="5176647"/>
                  <a:pt x="20850199" y="5181310"/>
                </a:cubicBezTo>
                <a:close/>
                <a:moveTo>
                  <a:pt x="5735730" y="9827613"/>
                </a:moveTo>
                <a:cubicBezTo>
                  <a:pt x="5772309" y="9822952"/>
                  <a:pt x="5808887" y="9836935"/>
                  <a:pt x="5813460" y="9860236"/>
                </a:cubicBezTo>
                <a:cubicBezTo>
                  <a:pt x="5818032" y="9878879"/>
                  <a:pt x="5795170" y="9897520"/>
                  <a:pt x="5763164" y="9902181"/>
                </a:cubicBezTo>
                <a:cubicBezTo>
                  <a:pt x="5726585" y="9906842"/>
                  <a:pt x="5694579" y="9892860"/>
                  <a:pt x="5690006" y="9874218"/>
                </a:cubicBezTo>
                <a:cubicBezTo>
                  <a:pt x="5685434" y="9850916"/>
                  <a:pt x="5703723" y="9832274"/>
                  <a:pt x="5735730" y="9827613"/>
                </a:cubicBezTo>
                <a:close/>
                <a:moveTo>
                  <a:pt x="10034072" y="8505101"/>
                </a:moveTo>
                <a:cubicBezTo>
                  <a:pt x="10034072" y="8505101"/>
                  <a:pt x="10011130" y="8519124"/>
                  <a:pt x="9983599" y="8533146"/>
                </a:cubicBezTo>
                <a:cubicBezTo>
                  <a:pt x="9956068" y="8547168"/>
                  <a:pt x="9928536" y="8556517"/>
                  <a:pt x="9928536" y="8556517"/>
                </a:cubicBezTo>
                <a:cubicBezTo>
                  <a:pt x="9928535" y="8551843"/>
                  <a:pt x="9951479" y="8542494"/>
                  <a:pt x="9979010" y="8528472"/>
                </a:cubicBezTo>
                <a:cubicBezTo>
                  <a:pt x="10006542" y="8514449"/>
                  <a:pt x="10034072" y="8505101"/>
                  <a:pt x="10034072" y="8505101"/>
                </a:cubicBezTo>
                <a:close/>
                <a:moveTo>
                  <a:pt x="7346875" y="9330477"/>
                </a:moveTo>
                <a:cubicBezTo>
                  <a:pt x="7351476" y="9328362"/>
                  <a:pt x="7367251" y="9327517"/>
                  <a:pt x="7388284" y="9324134"/>
                </a:cubicBezTo>
                <a:cubicBezTo>
                  <a:pt x="7416329" y="9319624"/>
                  <a:pt x="7439699" y="9319624"/>
                  <a:pt x="7439699" y="9319624"/>
                </a:cubicBezTo>
                <a:cubicBezTo>
                  <a:pt x="7444373" y="9324134"/>
                  <a:pt x="7421003" y="9328645"/>
                  <a:pt x="7397631" y="9328645"/>
                </a:cubicBezTo>
                <a:cubicBezTo>
                  <a:pt x="7369588" y="9333155"/>
                  <a:pt x="7346217" y="9333155"/>
                  <a:pt x="7346217" y="9333155"/>
                </a:cubicBezTo>
                <a:cubicBezTo>
                  <a:pt x="7345049" y="9332027"/>
                  <a:pt x="7345340" y="9331182"/>
                  <a:pt x="7346875" y="9330477"/>
                </a:cubicBezTo>
                <a:close/>
                <a:moveTo>
                  <a:pt x="8044518" y="9115769"/>
                </a:moveTo>
                <a:cubicBezTo>
                  <a:pt x="8067820" y="9111258"/>
                  <a:pt x="8086462" y="9111259"/>
                  <a:pt x="8091123" y="9115769"/>
                </a:cubicBezTo>
                <a:cubicBezTo>
                  <a:pt x="8091123" y="9115769"/>
                  <a:pt x="8072481" y="9124789"/>
                  <a:pt x="8049179" y="9129299"/>
                </a:cubicBezTo>
                <a:cubicBezTo>
                  <a:pt x="8025876" y="9138319"/>
                  <a:pt x="8007234" y="9138320"/>
                  <a:pt x="8007234" y="9133809"/>
                </a:cubicBezTo>
                <a:cubicBezTo>
                  <a:pt x="8007234" y="9129299"/>
                  <a:pt x="8025876" y="9120279"/>
                  <a:pt x="8044518" y="9115769"/>
                </a:cubicBezTo>
                <a:close/>
                <a:moveTo>
                  <a:pt x="6393920" y="9622765"/>
                </a:moveTo>
                <a:cubicBezTo>
                  <a:pt x="6404293" y="9618090"/>
                  <a:pt x="6419277" y="9614586"/>
                  <a:pt x="6435413" y="9614586"/>
                </a:cubicBezTo>
                <a:cubicBezTo>
                  <a:pt x="6467685" y="9614584"/>
                  <a:pt x="6495347" y="9623933"/>
                  <a:pt x="6499957" y="9637955"/>
                </a:cubicBezTo>
                <a:cubicBezTo>
                  <a:pt x="6499957" y="9647304"/>
                  <a:pt x="6476906" y="9661326"/>
                  <a:pt x="6444633" y="9661326"/>
                </a:cubicBezTo>
                <a:cubicBezTo>
                  <a:pt x="6412361" y="9666001"/>
                  <a:pt x="6380089" y="9651978"/>
                  <a:pt x="6380089" y="9637956"/>
                </a:cubicBezTo>
                <a:cubicBezTo>
                  <a:pt x="6377783" y="9633282"/>
                  <a:pt x="6383547" y="9627439"/>
                  <a:pt x="6393920" y="9622765"/>
                </a:cubicBezTo>
                <a:close/>
                <a:moveTo>
                  <a:pt x="9557093" y="8649724"/>
                </a:moveTo>
                <a:cubicBezTo>
                  <a:pt x="9565639" y="8646717"/>
                  <a:pt x="9571336" y="8645514"/>
                  <a:pt x="9571335" y="8647920"/>
                </a:cubicBezTo>
                <a:cubicBezTo>
                  <a:pt x="9571335" y="8647920"/>
                  <a:pt x="9553105" y="8657541"/>
                  <a:pt x="9530318" y="8671973"/>
                </a:cubicBezTo>
                <a:cubicBezTo>
                  <a:pt x="9502972" y="8681595"/>
                  <a:pt x="9484742" y="8686406"/>
                  <a:pt x="9484742" y="8686406"/>
                </a:cubicBezTo>
                <a:cubicBezTo>
                  <a:pt x="9484742" y="8681595"/>
                  <a:pt x="9502972" y="8671974"/>
                  <a:pt x="9525761" y="8662352"/>
                </a:cubicBezTo>
                <a:cubicBezTo>
                  <a:pt x="9537155" y="8657541"/>
                  <a:pt x="9548549" y="8652730"/>
                  <a:pt x="9557093" y="8649724"/>
                </a:cubicBezTo>
                <a:close/>
                <a:moveTo>
                  <a:pt x="17386322" y="6241359"/>
                </a:moveTo>
                <a:cubicBezTo>
                  <a:pt x="17418441" y="6232010"/>
                  <a:pt x="17441383" y="6232011"/>
                  <a:pt x="17441383" y="6241359"/>
                </a:cubicBezTo>
                <a:cubicBezTo>
                  <a:pt x="17445972" y="6250708"/>
                  <a:pt x="17423030" y="6264729"/>
                  <a:pt x="17395499" y="6274078"/>
                </a:cubicBezTo>
                <a:cubicBezTo>
                  <a:pt x="17367966" y="6283426"/>
                  <a:pt x="17340436" y="6283426"/>
                  <a:pt x="17340436" y="6274079"/>
                </a:cubicBezTo>
                <a:cubicBezTo>
                  <a:pt x="17340435" y="6264730"/>
                  <a:pt x="17358789" y="6250707"/>
                  <a:pt x="17386322" y="6241359"/>
                </a:cubicBezTo>
                <a:close/>
                <a:moveTo>
                  <a:pt x="15561992" y="6802086"/>
                </a:moveTo>
                <a:cubicBezTo>
                  <a:pt x="15589728" y="6797126"/>
                  <a:pt x="15617466" y="6792163"/>
                  <a:pt x="15617466" y="6792163"/>
                </a:cubicBezTo>
                <a:cubicBezTo>
                  <a:pt x="15622088" y="6792164"/>
                  <a:pt x="15598973" y="6802087"/>
                  <a:pt x="15566613" y="6812010"/>
                </a:cubicBezTo>
                <a:cubicBezTo>
                  <a:pt x="15543498" y="6816971"/>
                  <a:pt x="15515761" y="6821931"/>
                  <a:pt x="15511141" y="6821931"/>
                </a:cubicBezTo>
                <a:cubicBezTo>
                  <a:pt x="15511138" y="6816971"/>
                  <a:pt x="15534253" y="6812010"/>
                  <a:pt x="15561992" y="6802086"/>
                </a:cubicBezTo>
                <a:close/>
                <a:moveTo>
                  <a:pt x="9359123" y="8709296"/>
                </a:moveTo>
                <a:cubicBezTo>
                  <a:pt x="9366530" y="8707605"/>
                  <a:pt x="9371087" y="8707605"/>
                  <a:pt x="9371087" y="8709860"/>
                </a:cubicBezTo>
                <a:cubicBezTo>
                  <a:pt x="9371087" y="8709860"/>
                  <a:pt x="9352857" y="8718880"/>
                  <a:pt x="9330069" y="8732411"/>
                </a:cubicBezTo>
                <a:cubicBezTo>
                  <a:pt x="9307282" y="8741432"/>
                  <a:pt x="9289050" y="8745942"/>
                  <a:pt x="9289051" y="8741432"/>
                </a:cubicBezTo>
                <a:cubicBezTo>
                  <a:pt x="9284494" y="8741432"/>
                  <a:pt x="9307281" y="8727901"/>
                  <a:pt x="9330069" y="8718880"/>
                </a:cubicBezTo>
                <a:cubicBezTo>
                  <a:pt x="9341464" y="8714371"/>
                  <a:pt x="9351718" y="8710988"/>
                  <a:pt x="9359123" y="8709296"/>
                </a:cubicBezTo>
                <a:close/>
                <a:moveTo>
                  <a:pt x="3421600" y="10535365"/>
                </a:moveTo>
                <a:cubicBezTo>
                  <a:pt x="3433870" y="10531517"/>
                  <a:pt x="3452566" y="10528219"/>
                  <a:pt x="3473600" y="10528219"/>
                </a:cubicBezTo>
                <a:cubicBezTo>
                  <a:pt x="3510994" y="10523822"/>
                  <a:pt x="3543712" y="10528218"/>
                  <a:pt x="3548386" y="10537014"/>
                </a:cubicBezTo>
                <a:cubicBezTo>
                  <a:pt x="3553061" y="10541412"/>
                  <a:pt x="3525016" y="10550207"/>
                  <a:pt x="3482948" y="10554604"/>
                </a:cubicBezTo>
                <a:cubicBezTo>
                  <a:pt x="3445555" y="10559002"/>
                  <a:pt x="3412836" y="10554604"/>
                  <a:pt x="3408162" y="10545809"/>
                </a:cubicBezTo>
                <a:cubicBezTo>
                  <a:pt x="3403488" y="10543611"/>
                  <a:pt x="3409330" y="10539213"/>
                  <a:pt x="3421600" y="10535365"/>
                </a:cubicBezTo>
                <a:close/>
                <a:moveTo>
                  <a:pt x="7052049" y="9418734"/>
                </a:moveTo>
                <a:cubicBezTo>
                  <a:pt x="7060195" y="9416366"/>
                  <a:pt x="7072995" y="9413998"/>
                  <a:pt x="7086958" y="9411630"/>
                </a:cubicBezTo>
                <a:cubicBezTo>
                  <a:pt x="7114885" y="9411630"/>
                  <a:pt x="7147466" y="9411630"/>
                  <a:pt x="7147466" y="9416366"/>
                </a:cubicBezTo>
                <a:cubicBezTo>
                  <a:pt x="7152120" y="9421101"/>
                  <a:pt x="7128848" y="9425837"/>
                  <a:pt x="7100921" y="9430574"/>
                </a:cubicBezTo>
                <a:cubicBezTo>
                  <a:pt x="7072994" y="9430572"/>
                  <a:pt x="7045068" y="9430574"/>
                  <a:pt x="7045069" y="9425837"/>
                </a:cubicBezTo>
                <a:cubicBezTo>
                  <a:pt x="7040413" y="9423470"/>
                  <a:pt x="7043904" y="9421102"/>
                  <a:pt x="7052049" y="9418734"/>
                </a:cubicBezTo>
                <a:close/>
                <a:moveTo>
                  <a:pt x="1616164" y="11089619"/>
                </a:moveTo>
                <a:cubicBezTo>
                  <a:pt x="1632013" y="11084382"/>
                  <a:pt x="1642579" y="11083219"/>
                  <a:pt x="1642577" y="11087873"/>
                </a:cubicBezTo>
                <a:cubicBezTo>
                  <a:pt x="1642578" y="11097182"/>
                  <a:pt x="1614403" y="11125109"/>
                  <a:pt x="1576836" y="11153035"/>
                </a:cubicBezTo>
                <a:cubicBezTo>
                  <a:pt x="1529878" y="11180962"/>
                  <a:pt x="1492312" y="11194925"/>
                  <a:pt x="1487615" y="11185617"/>
                </a:cubicBezTo>
                <a:cubicBezTo>
                  <a:pt x="1482920" y="11171653"/>
                  <a:pt x="1515791" y="11143726"/>
                  <a:pt x="1558053" y="11115800"/>
                </a:cubicBezTo>
                <a:cubicBezTo>
                  <a:pt x="1579184" y="11104164"/>
                  <a:pt x="1600316" y="11094854"/>
                  <a:pt x="1616164" y="11089619"/>
                </a:cubicBezTo>
                <a:close/>
                <a:moveTo>
                  <a:pt x="12092843" y="7866704"/>
                </a:moveTo>
                <a:cubicBezTo>
                  <a:pt x="12129646" y="7852938"/>
                  <a:pt x="12157248" y="7852938"/>
                  <a:pt x="12161848" y="7871293"/>
                </a:cubicBezTo>
                <a:cubicBezTo>
                  <a:pt x="12166448" y="7894236"/>
                  <a:pt x="12138847" y="7921767"/>
                  <a:pt x="12106645" y="7940121"/>
                </a:cubicBezTo>
                <a:cubicBezTo>
                  <a:pt x="12069842" y="7958475"/>
                  <a:pt x="12033039" y="7953887"/>
                  <a:pt x="12028438" y="7935533"/>
                </a:cubicBezTo>
                <a:cubicBezTo>
                  <a:pt x="12028439" y="7917178"/>
                  <a:pt x="12056040" y="7885058"/>
                  <a:pt x="12092843" y="7866704"/>
                </a:cubicBezTo>
                <a:close/>
                <a:moveTo>
                  <a:pt x="15356948" y="6862455"/>
                </a:moveTo>
                <a:cubicBezTo>
                  <a:pt x="15365093" y="6859411"/>
                  <a:pt x="15377893" y="6855758"/>
                  <a:pt x="15391857" y="6853321"/>
                </a:cubicBezTo>
                <a:cubicBezTo>
                  <a:pt x="15419783" y="6848450"/>
                  <a:pt x="15452364" y="6843581"/>
                  <a:pt x="15452364" y="6843581"/>
                </a:cubicBezTo>
                <a:cubicBezTo>
                  <a:pt x="15457020" y="6843581"/>
                  <a:pt x="15433746" y="6853322"/>
                  <a:pt x="15405820" y="6858194"/>
                </a:cubicBezTo>
                <a:cubicBezTo>
                  <a:pt x="15377893" y="6863064"/>
                  <a:pt x="15354621" y="6867934"/>
                  <a:pt x="15349966" y="6867935"/>
                </a:cubicBezTo>
                <a:cubicBezTo>
                  <a:pt x="15345312" y="6867935"/>
                  <a:pt x="15348804" y="6865500"/>
                  <a:pt x="15356948" y="6862455"/>
                </a:cubicBezTo>
                <a:close/>
                <a:moveTo>
                  <a:pt x="19194313" y="5681883"/>
                </a:moveTo>
                <a:cubicBezTo>
                  <a:pt x="19222050" y="5677266"/>
                  <a:pt x="19254411" y="5686499"/>
                  <a:pt x="19259033" y="5704965"/>
                </a:cubicBezTo>
                <a:cubicBezTo>
                  <a:pt x="19259033" y="5723430"/>
                  <a:pt x="19240542" y="5741895"/>
                  <a:pt x="19212805" y="5746510"/>
                </a:cubicBezTo>
                <a:cubicBezTo>
                  <a:pt x="19185068" y="5755744"/>
                  <a:pt x="19157329" y="5746512"/>
                  <a:pt x="19152707" y="5728045"/>
                </a:cubicBezTo>
                <a:cubicBezTo>
                  <a:pt x="19148085" y="5709580"/>
                  <a:pt x="19166576" y="5691115"/>
                  <a:pt x="19194313" y="5681883"/>
                </a:cubicBezTo>
                <a:close/>
                <a:moveTo>
                  <a:pt x="3257269" y="10583073"/>
                </a:moveTo>
                <a:cubicBezTo>
                  <a:pt x="3269993" y="10579973"/>
                  <a:pt x="3287342" y="10577492"/>
                  <a:pt x="3305848" y="10577492"/>
                </a:cubicBezTo>
                <a:cubicBezTo>
                  <a:pt x="3347486" y="10572531"/>
                  <a:pt x="3379872" y="10577492"/>
                  <a:pt x="3379873" y="10582453"/>
                </a:cubicBezTo>
                <a:cubicBezTo>
                  <a:pt x="3379872" y="10587415"/>
                  <a:pt x="3347487" y="10592376"/>
                  <a:pt x="3310475" y="10597338"/>
                </a:cubicBezTo>
                <a:cubicBezTo>
                  <a:pt x="3273462" y="10602299"/>
                  <a:pt x="3236450" y="10602299"/>
                  <a:pt x="3236450" y="10592376"/>
                </a:cubicBezTo>
                <a:cubicBezTo>
                  <a:pt x="3236450" y="10589896"/>
                  <a:pt x="3244546" y="10586175"/>
                  <a:pt x="3257269" y="10583073"/>
                </a:cubicBezTo>
                <a:close/>
                <a:moveTo>
                  <a:pt x="13360432" y="7474327"/>
                </a:moveTo>
                <a:cubicBezTo>
                  <a:pt x="13397444" y="7460561"/>
                  <a:pt x="13434457" y="7469738"/>
                  <a:pt x="13439083" y="7492681"/>
                </a:cubicBezTo>
                <a:cubicBezTo>
                  <a:pt x="13443710" y="7511035"/>
                  <a:pt x="13415951" y="7543155"/>
                  <a:pt x="13378939" y="7552332"/>
                </a:cubicBezTo>
                <a:cubicBezTo>
                  <a:pt x="13341927" y="7566098"/>
                  <a:pt x="13309541" y="7552332"/>
                  <a:pt x="13304914" y="7533978"/>
                </a:cubicBezTo>
                <a:cubicBezTo>
                  <a:pt x="13300288" y="7511036"/>
                  <a:pt x="13323420" y="7483504"/>
                  <a:pt x="13360432" y="7474327"/>
                </a:cubicBezTo>
                <a:close/>
                <a:moveTo>
                  <a:pt x="13005152" y="7583462"/>
                </a:moveTo>
                <a:cubicBezTo>
                  <a:pt x="13042165" y="7574216"/>
                  <a:pt x="13074550" y="7578839"/>
                  <a:pt x="13079177" y="7601953"/>
                </a:cubicBezTo>
                <a:cubicBezTo>
                  <a:pt x="13083803" y="7625067"/>
                  <a:pt x="13056043" y="7657428"/>
                  <a:pt x="13019032" y="7671296"/>
                </a:cubicBezTo>
                <a:cubicBezTo>
                  <a:pt x="12982019" y="7685165"/>
                  <a:pt x="12949633" y="7675919"/>
                  <a:pt x="12945007" y="7652805"/>
                </a:cubicBezTo>
                <a:cubicBezTo>
                  <a:pt x="12940380" y="7625067"/>
                  <a:pt x="12968140" y="7597330"/>
                  <a:pt x="13005152" y="7583462"/>
                </a:cubicBezTo>
                <a:close/>
                <a:moveTo>
                  <a:pt x="3048616" y="10644784"/>
                </a:moveTo>
                <a:lnTo>
                  <a:pt x="3057848" y="10642889"/>
                </a:lnTo>
                <a:cubicBezTo>
                  <a:pt x="3055541" y="10642889"/>
                  <a:pt x="3052078" y="10644072"/>
                  <a:pt x="3048617" y="10645257"/>
                </a:cubicBezTo>
                <a:close/>
                <a:moveTo>
                  <a:pt x="2719384" y="10745925"/>
                </a:moveTo>
                <a:cubicBezTo>
                  <a:pt x="2765873" y="10736767"/>
                  <a:pt x="2807713" y="10732186"/>
                  <a:pt x="2812362" y="10741345"/>
                </a:cubicBezTo>
                <a:cubicBezTo>
                  <a:pt x="2817010" y="10750505"/>
                  <a:pt x="2779819" y="10764242"/>
                  <a:pt x="2733330" y="10777981"/>
                </a:cubicBezTo>
                <a:cubicBezTo>
                  <a:pt x="2691490" y="10787140"/>
                  <a:pt x="2649650" y="10791720"/>
                  <a:pt x="2640352" y="10782560"/>
                </a:cubicBezTo>
                <a:cubicBezTo>
                  <a:pt x="2635703" y="10773402"/>
                  <a:pt x="2672895" y="10759663"/>
                  <a:pt x="2719384" y="10745925"/>
                </a:cubicBezTo>
                <a:close/>
                <a:moveTo>
                  <a:pt x="9766946" y="8578163"/>
                </a:moveTo>
                <a:cubicBezTo>
                  <a:pt x="9771585" y="8578164"/>
                  <a:pt x="9757668" y="8587635"/>
                  <a:pt x="9729833" y="8597106"/>
                </a:cubicBezTo>
                <a:cubicBezTo>
                  <a:pt x="9706639" y="8606577"/>
                  <a:pt x="9683444" y="8616048"/>
                  <a:pt x="9678805" y="8616048"/>
                </a:cubicBezTo>
                <a:cubicBezTo>
                  <a:pt x="9674167" y="8616048"/>
                  <a:pt x="9692722" y="8606577"/>
                  <a:pt x="9715916" y="8597106"/>
                </a:cubicBezTo>
                <a:cubicBezTo>
                  <a:pt x="9739112" y="8587635"/>
                  <a:pt x="9766946" y="8578163"/>
                  <a:pt x="9766946" y="8578163"/>
                </a:cubicBezTo>
                <a:close/>
                <a:moveTo>
                  <a:pt x="21090830" y="5094665"/>
                </a:moveTo>
                <a:cubicBezTo>
                  <a:pt x="21090830" y="5094665"/>
                  <a:pt x="21090830" y="5103890"/>
                  <a:pt x="21095408" y="5108502"/>
                </a:cubicBezTo>
                <a:cubicBezTo>
                  <a:pt x="21095408" y="5108502"/>
                  <a:pt x="21095408" y="5108502"/>
                  <a:pt x="21095409" y="5103891"/>
                </a:cubicBezTo>
                <a:cubicBezTo>
                  <a:pt x="21095408" y="5108502"/>
                  <a:pt x="21095408" y="5108502"/>
                  <a:pt x="21095409" y="5113115"/>
                </a:cubicBezTo>
                <a:cubicBezTo>
                  <a:pt x="21104568" y="5122341"/>
                  <a:pt x="21067931" y="5177693"/>
                  <a:pt x="21040455" y="5219205"/>
                </a:cubicBezTo>
                <a:cubicBezTo>
                  <a:pt x="21008398" y="5269944"/>
                  <a:pt x="20985502" y="5293008"/>
                  <a:pt x="20985502" y="5269944"/>
                </a:cubicBezTo>
                <a:cubicBezTo>
                  <a:pt x="20990081" y="5242268"/>
                  <a:pt x="21017557" y="5182305"/>
                  <a:pt x="21049614" y="5131566"/>
                </a:cubicBezTo>
                <a:cubicBezTo>
                  <a:pt x="21072511" y="5099277"/>
                  <a:pt x="21086250" y="5090052"/>
                  <a:pt x="21090830" y="5094665"/>
                </a:cubicBezTo>
                <a:close/>
                <a:moveTo>
                  <a:pt x="16095531" y="6630704"/>
                </a:moveTo>
                <a:cubicBezTo>
                  <a:pt x="16123064" y="6621081"/>
                  <a:pt x="16146005" y="6616271"/>
                  <a:pt x="16150594" y="6621082"/>
                </a:cubicBezTo>
                <a:cubicBezTo>
                  <a:pt x="16155184" y="6625893"/>
                  <a:pt x="16136828" y="6635515"/>
                  <a:pt x="16109298" y="6645135"/>
                </a:cubicBezTo>
                <a:cubicBezTo>
                  <a:pt x="16077177" y="6654757"/>
                  <a:pt x="16054235" y="6659568"/>
                  <a:pt x="16049647" y="6654757"/>
                </a:cubicBezTo>
                <a:cubicBezTo>
                  <a:pt x="16049645" y="6649947"/>
                  <a:pt x="16068002" y="6640324"/>
                  <a:pt x="16095531" y="6630704"/>
                </a:cubicBezTo>
                <a:close/>
                <a:moveTo>
                  <a:pt x="15046275" y="6953175"/>
                </a:moveTo>
                <a:cubicBezTo>
                  <a:pt x="15056133" y="6950740"/>
                  <a:pt x="15071210" y="6948304"/>
                  <a:pt x="15089764" y="6945868"/>
                </a:cubicBezTo>
                <a:cubicBezTo>
                  <a:pt x="15122237" y="6940997"/>
                  <a:pt x="15150072" y="6940997"/>
                  <a:pt x="15154711" y="6945868"/>
                </a:cubicBezTo>
                <a:cubicBezTo>
                  <a:pt x="15159350" y="6950739"/>
                  <a:pt x="15136155" y="6955610"/>
                  <a:pt x="15099043" y="6960481"/>
                </a:cubicBezTo>
                <a:cubicBezTo>
                  <a:pt x="15066570" y="6960481"/>
                  <a:pt x="15038736" y="6965352"/>
                  <a:pt x="15034098" y="6960481"/>
                </a:cubicBezTo>
                <a:cubicBezTo>
                  <a:pt x="15031779" y="6958046"/>
                  <a:pt x="15036418" y="6955610"/>
                  <a:pt x="15046275" y="6953175"/>
                </a:cubicBezTo>
                <a:close/>
                <a:moveTo>
                  <a:pt x="1393113" y="11151894"/>
                </a:moveTo>
                <a:cubicBezTo>
                  <a:pt x="1420281" y="11141276"/>
                  <a:pt x="1439562" y="11140409"/>
                  <a:pt x="1443067" y="11147342"/>
                </a:cubicBezTo>
                <a:cubicBezTo>
                  <a:pt x="1447742" y="11161211"/>
                  <a:pt x="1419697" y="11193572"/>
                  <a:pt x="1377630" y="11216686"/>
                </a:cubicBezTo>
                <a:cubicBezTo>
                  <a:pt x="1335564" y="11239800"/>
                  <a:pt x="1302844" y="11249047"/>
                  <a:pt x="1298170" y="11235178"/>
                </a:cubicBezTo>
                <a:cubicBezTo>
                  <a:pt x="1293496" y="11216686"/>
                  <a:pt x="1321541" y="11188948"/>
                  <a:pt x="1363607" y="11165835"/>
                </a:cubicBezTo>
                <a:cubicBezTo>
                  <a:pt x="1374124" y="11160057"/>
                  <a:pt x="1384057" y="11155433"/>
                  <a:pt x="1393113" y="11151894"/>
                </a:cubicBezTo>
                <a:close/>
                <a:moveTo>
                  <a:pt x="17746129" y="6121964"/>
                </a:moveTo>
                <a:cubicBezTo>
                  <a:pt x="17778710" y="6112944"/>
                  <a:pt x="17801984" y="6112944"/>
                  <a:pt x="17806638" y="6121963"/>
                </a:cubicBezTo>
                <a:cubicBezTo>
                  <a:pt x="17811291" y="6130984"/>
                  <a:pt x="17792673" y="6144515"/>
                  <a:pt x="17769402" y="6153535"/>
                </a:cubicBezTo>
                <a:cubicBezTo>
                  <a:pt x="17736820" y="6167064"/>
                  <a:pt x="17708894" y="6167065"/>
                  <a:pt x="17699585" y="6158045"/>
                </a:cubicBezTo>
                <a:cubicBezTo>
                  <a:pt x="17694931" y="6149024"/>
                  <a:pt x="17718203" y="6130984"/>
                  <a:pt x="17746129" y="6121964"/>
                </a:cubicBezTo>
                <a:close/>
                <a:moveTo>
                  <a:pt x="15737710" y="6736496"/>
                </a:moveTo>
                <a:cubicBezTo>
                  <a:pt x="15765755" y="6731857"/>
                  <a:pt x="15784450" y="6727219"/>
                  <a:pt x="15784451" y="6731857"/>
                </a:cubicBezTo>
                <a:cubicBezTo>
                  <a:pt x="15784451" y="6731857"/>
                  <a:pt x="15765755" y="6741135"/>
                  <a:pt x="15733035" y="6750413"/>
                </a:cubicBezTo>
                <a:cubicBezTo>
                  <a:pt x="15704992" y="6755052"/>
                  <a:pt x="15681622" y="6759691"/>
                  <a:pt x="15686295" y="6759692"/>
                </a:cubicBezTo>
                <a:cubicBezTo>
                  <a:pt x="15686296" y="6755053"/>
                  <a:pt x="15709666" y="6745774"/>
                  <a:pt x="15737710" y="6736496"/>
                </a:cubicBezTo>
                <a:close/>
                <a:moveTo>
                  <a:pt x="2396002" y="10838109"/>
                </a:moveTo>
                <a:cubicBezTo>
                  <a:pt x="2426767" y="10827671"/>
                  <a:pt x="2449839" y="10827671"/>
                  <a:pt x="2449838" y="10838109"/>
                </a:cubicBezTo>
                <a:cubicBezTo>
                  <a:pt x="2454397" y="10847387"/>
                  <a:pt x="2417935" y="10865944"/>
                  <a:pt x="2376917" y="10889137"/>
                </a:cubicBezTo>
                <a:cubicBezTo>
                  <a:pt x="2331341" y="10912333"/>
                  <a:pt x="2285767" y="10921610"/>
                  <a:pt x="2285766" y="10912332"/>
                </a:cubicBezTo>
                <a:cubicBezTo>
                  <a:pt x="2281209" y="10903054"/>
                  <a:pt x="2317669" y="10870582"/>
                  <a:pt x="2363245" y="10852026"/>
                </a:cubicBezTo>
                <a:cubicBezTo>
                  <a:pt x="2374639" y="10846227"/>
                  <a:pt x="2385749" y="10841590"/>
                  <a:pt x="2396002" y="10838109"/>
                </a:cubicBezTo>
                <a:close/>
                <a:moveTo>
                  <a:pt x="9158981" y="8757553"/>
                </a:moveTo>
                <a:cubicBezTo>
                  <a:pt x="9167719" y="8754734"/>
                  <a:pt x="9173545" y="8753607"/>
                  <a:pt x="9173546" y="8755862"/>
                </a:cubicBezTo>
                <a:cubicBezTo>
                  <a:pt x="9173545" y="8760372"/>
                  <a:pt x="9159564" y="8769392"/>
                  <a:pt x="9136262" y="8778413"/>
                </a:cubicBezTo>
                <a:cubicBezTo>
                  <a:pt x="9112958" y="8787433"/>
                  <a:pt x="9094317" y="8791943"/>
                  <a:pt x="9094317" y="8787433"/>
                </a:cubicBezTo>
                <a:cubicBezTo>
                  <a:pt x="9089656" y="8787433"/>
                  <a:pt x="9103638" y="8778413"/>
                  <a:pt x="9126940" y="8769392"/>
                </a:cubicBezTo>
                <a:cubicBezTo>
                  <a:pt x="9138592" y="8764882"/>
                  <a:pt x="9150243" y="8760372"/>
                  <a:pt x="9158981" y="8757553"/>
                </a:cubicBezTo>
                <a:close/>
                <a:moveTo>
                  <a:pt x="9997011" y="8499688"/>
                </a:moveTo>
                <a:cubicBezTo>
                  <a:pt x="10001600" y="8499688"/>
                  <a:pt x="9983246" y="8508889"/>
                  <a:pt x="9955715" y="8522690"/>
                </a:cubicBezTo>
                <a:cubicBezTo>
                  <a:pt x="9928183" y="8536491"/>
                  <a:pt x="9905240" y="8545693"/>
                  <a:pt x="9900651" y="8545693"/>
                </a:cubicBezTo>
                <a:cubicBezTo>
                  <a:pt x="9896063" y="8545692"/>
                  <a:pt x="9914418" y="8536492"/>
                  <a:pt x="9941948" y="8527291"/>
                </a:cubicBezTo>
                <a:cubicBezTo>
                  <a:pt x="9964891" y="8513490"/>
                  <a:pt x="9992424" y="8504289"/>
                  <a:pt x="9997011" y="8499688"/>
                </a:cubicBezTo>
                <a:close/>
                <a:moveTo>
                  <a:pt x="6876628" y="9459324"/>
                </a:moveTo>
                <a:cubicBezTo>
                  <a:pt x="6882424" y="9456280"/>
                  <a:pt x="6900455" y="9453845"/>
                  <a:pt x="6921063" y="9453844"/>
                </a:cubicBezTo>
                <a:cubicBezTo>
                  <a:pt x="6953120" y="9449514"/>
                  <a:pt x="6980597" y="9453844"/>
                  <a:pt x="6985176" y="9458174"/>
                </a:cubicBezTo>
                <a:cubicBezTo>
                  <a:pt x="6989756" y="9462503"/>
                  <a:pt x="6971438" y="9466833"/>
                  <a:pt x="6939381" y="9471163"/>
                </a:cubicBezTo>
                <a:cubicBezTo>
                  <a:pt x="6907325" y="9471163"/>
                  <a:pt x="6879848" y="9466833"/>
                  <a:pt x="6875268" y="9462504"/>
                </a:cubicBezTo>
                <a:cubicBezTo>
                  <a:pt x="6874123" y="9461421"/>
                  <a:pt x="6874696" y="9460339"/>
                  <a:pt x="6876628" y="9459324"/>
                </a:cubicBezTo>
                <a:close/>
                <a:moveTo>
                  <a:pt x="3588770" y="10470408"/>
                </a:moveTo>
                <a:cubicBezTo>
                  <a:pt x="3598604" y="10465150"/>
                  <a:pt x="3613639" y="10460475"/>
                  <a:pt x="3632145" y="10458138"/>
                </a:cubicBezTo>
                <a:cubicBezTo>
                  <a:pt x="3669157" y="10453464"/>
                  <a:pt x="3706169" y="10462812"/>
                  <a:pt x="3710796" y="10472161"/>
                </a:cubicBezTo>
                <a:cubicBezTo>
                  <a:pt x="3715422" y="10486183"/>
                  <a:pt x="3692290" y="10495531"/>
                  <a:pt x="3655277" y="10500206"/>
                </a:cubicBezTo>
                <a:cubicBezTo>
                  <a:pt x="3618265" y="10504880"/>
                  <a:pt x="3581253" y="10500206"/>
                  <a:pt x="3576627" y="10486183"/>
                </a:cubicBezTo>
                <a:cubicBezTo>
                  <a:pt x="3574314" y="10481509"/>
                  <a:pt x="3578940" y="10475666"/>
                  <a:pt x="3588770" y="10470408"/>
                </a:cubicBezTo>
                <a:close/>
                <a:moveTo>
                  <a:pt x="16460024" y="6511637"/>
                </a:moveTo>
                <a:cubicBezTo>
                  <a:pt x="16482967" y="6502616"/>
                  <a:pt x="16510500" y="6502616"/>
                  <a:pt x="16515088" y="6507127"/>
                </a:cubicBezTo>
                <a:cubicBezTo>
                  <a:pt x="16515088" y="6511638"/>
                  <a:pt x="16496733" y="6520658"/>
                  <a:pt x="16469203" y="6529679"/>
                </a:cubicBezTo>
                <a:cubicBezTo>
                  <a:pt x="16441672" y="6538699"/>
                  <a:pt x="16414140" y="6543209"/>
                  <a:pt x="16414139" y="6538698"/>
                </a:cubicBezTo>
                <a:cubicBezTo>
                  <a:pt x="16409550" y="6534188"/>
                  <a:pt x="16432494" y="6520657"/>
                  <a:pt x="16460024" y="6511637"/>
                </a:cubicBezTo>
                <a:close/>
                <a:moveTo>
                  <a:pt x="3072979" y="10628481"/>
                </a:moveTo>
                <a:cubicBezTo>
                  <a:pt x="3080867" y="10625595"/>
                  <a:pt x="3104529" y="10619379"/>
                  <a:pt x="3136080" y="10615828"/>
                </a:cubicBezTo>
                <a:cubicBezTo>
                  <a:pt x="3178146" y="10615828"/>
                  <a:pt x="3215539" y="10615829"/>
                  <a:pt x="3215539" y="10615829"/>
                </a:cubicBezTo>
                <a:cubicBezTo>
                  <a:pt x="3220213" y="10620563"/>
                  <a:pt x="3187495" y="10625299"/>
                  <a:pt x="3145427" y="10630036"/>
                </a:cubicBezTo>
                <a:cubicBezTo>
                  <a:pt x="3108035" y="10634771"/>
                  <a:pt x="3075316" y="10634771"/>
                  <a:pt x="3070643" y="10630036"/>
                </a:cubicBezTo>
                <a:cubicBezTo>
                  <a:pt x="3069474" y="10630035"/>
                  <a:pt x="3070350" y="10629444"/>
                  <a:pt x="3072979" y="10628481"/>
                </a:cubicBezTo>
                <a:close/>
                <a:moveTo>
                  <a:pt x="2229287" y="10887059"/>
                </a:moveTo>
                <a:cubicBezTo>
                  <a:pt x="2244910" y="10881334"/>
                  <a:pt x="2255324" y="10880188"/>
                  <a:pt x="2257638" y="10884768"/>
                </a:cubicBezTo>
                <a:cubicBezTo>
                  <a:pt x="2262267" y="10889347"/>
                  <a:pt x="2225237" y="10921404"/>
                  <a:pt x="2178949" y="10948880"/>
                </a:cubicBezTo>
                <a:cubicBezTo>
                  <a:pt x="2132660" y="10976359"/>
                  <a:pt x="2095630" y="10994676"/>
                  <a:pt x="2091001" y="10985518"/>
                </a:cubicBezTo>
                <a:cubicBezTo>
                  <a:pt x="2086372" y="10976359"/>
                  <a:pt x="2123403" y="10944301"/>
                  <a:pt x="2169691" y="10916825"/>
                </a:cubicBezTo>
                <a:cubicBezTo>
                  <a:pt x="2192836" y="10903085"/>
                  <a:pt x="2213665" y="10892783"/>
                  <a:pt x="2229287" y="10887059"/>
                </a:cubicBezTo>
                <a:close/>
                <a:moveTo>
                  <a:pt x="6554379" y="9556517"/>
                </a:moveTo>
                <a:cubicBezTo>
                  <a:pt x="6562447" y="9552570"/>
                  <a:pt x="6575126" y="9549187"/>
                  <a:pt x="6591262" y="9546932"/>
                </a:cubicBezTo>
                <a:cubicBezTo>
                  <a:pt x="6623534" y="9546934"/>
                  <a:pt x="6655807" y="9555954"/>
                  <a:pt x="6660417" y="9564974"/>
                </a:cubicBezTo>
                <a:cubicBezTo>
                  <a:pt x="6665027" y="9573994"/>
                  <a:pt x="6641976" y="9583014"/>
                  <a:pt x="6609703" y="9583014"/>
                </a:cubicBezTo>
                <a:cubicBezTo>
                  <a:pt x="6577431" y="9587525"/>
                  <a:pt x="6549769" y="9578504"/>
                  <a:pt x="6545159" y="9569484"/>
                </a:cubicBezTo>
                <a:cubicBezTo>
                  <a:pt x="6542853" y="9564974"/>
                  <a:pt x="6546311" y="9560464"/>
                  <a:pt x="6554379" y="9556517"/>
                </a:cubicBezTo>
                <a:close/>
                <a:moveTo>
                  <a:pt x="18833966" y="5778744"/>
                </a:moveTo>
                <a:cubicBezTo>
                  <a:pt x="18861892" y="5769273"/>
                  <a:pt x="18889819" y="5774009"/>
                  <a:pt x="18894474" y="5788215"/>
                </a:cubicBezTo>
                <a:cubicBezTo>
                  <a:pt x="18899129" y="5807158"/>
                  <a:pt x="18880511" y="5830836"/>
                  <a:pt x="18852583" y="5835573"/>
                </a:cubicBezTo>
                <a:cubicBezTo>
                  <a:pt x="18824658" y="5845044"/>
                  <a:pt x="18796731" y="5840307"/>
                  <a:pt x="18792077" y="5826100"/>
                </a:cubicBezTo>
                <a:cubicBezTo>
                  <a:pt x="18782768" y="5807158"/>
                  <a:pt x="18806040" y="5788216"/>
                  <a:pt x="18833966" y="5778744"/>
                </a:cubicBezTo>
                <a:close/>
                <a:moveTo>
                  <a:pt x="18106475" y="6002382"/>
                </a:moveTo>
                <a:cubicBezTo>
                  <a:pt x="18138836" y="5988464"/>
                  <a:pt x="18166574" y="5993104"/>
                  <a:pt x="18171196" y="6007020"/>
                </a:cubicBezTo>
                <a:cubicBezTo>
                  <a:pt x="18171197" y="6016299"/>
                  <a:pt x="18152705" y="6034855"/>
                  <a:pt x="18124967" y="6044132"/>
                </a:cubicBezTo>
                <a:cubicBezTo>
                  <a:pt x="18097231" y="6053409"/>
                  <a:pt x="18069492" y="6053410"/>
                  <a:pt x="18064872" y="6039492"/>
                </a:cubicBezTo>
                <a:cubicBezTo>
                  <a:pt x="18060248" y="6030214"/>
                  <a:pt x="18078738" y="6011660"/>
                  <a:pt x="18106475" y="6002382"/>
                </a:cubicBezTo>
                <a:close/>
                <a:moveTo>
                  <a:pt x="15179644" y="6902299"/>
                </a:moveTo>
                <a:cubicBezTo>
                  <a:pt x="15186845" y="6900745"/>
                  <a:pt x="15207791" y="6897193"/>
                  <a:pt x="15228734" y="6893642"/>
                </a:cubicBezTo>
                <a:cubicBezTo>
                  <a:pt x="15261316" y="6884170"/>
                  <a:pt x="15289242" y="6884170"/>
                  <a:pt x="15289242" y="6884170"/>
                </a:cubicBezTo>
                <a:cubicBezTo>
                  <a:pt x="15289242" y="6884170"/>
                  <a:pt x="15265970" y="6893642"/>
                  <a:pt x="15233389" y="6898377"/>
                </a:cubicBezTo>
                <a:cubicBezTo>
                  <a:pt x="15200809" y="6903114"/>
                  <a:pt x="15177535" y="6903113"/>
                  <a:pt x="15177535" y="6903113"/>
                </a:cubicBezTo>
                <a:cubicBezTo>
                  <a:pt x="15176373" y="6903113"/>
                  <a:pt x="15177245" y="6902818"/>
                  <a:pt x="15179644" y="6902299"/>
                </a:cubicBezTo>
                <a:close/>
                <a:moveTo>
                  <a:pt x="1807011" y="11014431"/>
                </a:moveTo>
                <a:cubicBezTo>
                  <a:pt x="1822013" y="11008614"/>
                  <a:pt x="1832401" y="11007450"/>
                  <a:pt x="1834708" y="11012104"/>
                </a:cubicBezTo>
                <a:cubicBezTo>
                  <a:pt x="1834709" y="11016759"/>
                  <a:pt x="1807010" y="11040030"/>
                  <a:pt x="1765464" y="11067957"/>
                </a:cubicBezTo>
                <a:cubicBezTo>
                  <a:pt x="1723918" y="11100539"/>
                  <a:pt x="1682373" y="11119156"/>
                  <a:pt x="1682372" y="11109848"/>
                </a:cubicBezTo>
                <a:cubicBezTo>
                  <a:pt x="1677757" y="11100539"/>
                  <a:pt x="1710070" y="11072612"/>
                  <a:pt x="1751616" y="11044684"/>
                </a:cubicBezTo>
                <a:cubicBezTo>
                  <a:pt x="1772389" y="11030721"/>
                  <a:pt x="1792008" y="11020249"/>
                  <a:pt x="1807011" y="11014431"/>
                </a:cubicBezTo>
                <a:close/>
                <a:moveTo>
                  <a:pt x="2830488" y="10699603"/>
                </a:moveTo>
                <a:cubicBezTo>
                  <a:pt x="2845530" y="10694531"/>
                  <a:pt x="2866361" y="10688892"/>
                  <a:pt x="2889504" y="10684382"/>
                </a:cubicBezTo>
                <a:cubicBezTo>
                  <a:pt x="2935792" y="10679871"/>
                  <a:pt x="2972823" y="10675362"/>
                  <a:pt x="2977453" y="10679871"/>
                </a:cubicBezTo>
                <a:cubicBezTo>
                  <a:pt x="2982080" y="10684382"/>
                  <a:pt x="2945050" y="10697913"/>
                  <a:pt x="2894134" y="10706934"/>
                </a:cubicBezTo>
                <a:cubicBezTo>
                  <a:pt x="2847847" y="10711443"/>
                  <a:pt x="2810814" y="10715953"/>
                  <a:pt x="2806186" y="10711443"/>
                </a:cubicBezTo>
                <a:cubicBezTo>
                  <a:pt x="2806186" y="10709189"/>
                  <a:pt x="2815443" y="10704678"/>
                  <a:pt x="2830488" y="10699603"/>
                </a:cubicBezTo>
                <a:close/>
                <a:moveTo>
                  <a:pt x="10219751" y="8425652"/>
                </a:moveTo>
                <a:cubicBezTo>
                  <a:pt x="10223374" y="8424764"/>
                  <a:pt x="10225931" y="8424764"/>
                  <a:pt x="10227068" y="8425948"/>
                </a:cubicBezTo>
                <a:cubicBezTo>
                  <a:pt x="10231614" y="8425948"/>
                  <a:pt x="10208884" y="8440155"/>
                  <a:pt x="10181606" y="8454362"/>
                </a:cubicBezTo>
                <a:cubicBezTo>
                  <a:pt x="10149782" y="8468569"/>
                  <a:pt x="10122505" y="8478040"/>
                  <a:pt x="10122505" y="8478040"/>
                </a:cubicBezTo>
                <a:cubicBezTo>
                  <a:pt x="10117959" y="8478040"/>
                  <a:pt x="10136144" y="8463833"/>
                  <a:pt x="10167968" y="8449627"/>
                </a:cubicBezTo>
                <a:cubicBezTo>
                  <a:pt x="10188425" y="8438971"/>
                  <a:pt x="10208883" y="8428316"/>
                  <a:pt x="10219751" y="8425652"/>
                </a:cubicBezTo>
                <a:close/>
                <a:moveTo>
                  <a:pt x="6721803" y="9500593"/>
                </a:moveTo>
                <a:cubicBezTo>
                  <a:pt x="6731534" y="9497773"/>
                  <a:pt x="6746418" y="9495518"/>
                  <a:pt x="6762446" y="9495518"/>
                </a:cubicBezTo>
                <a:cubicBezTo>
                  <a:pt x="6794503" y="9495518"/>
                  <a:pt x="6817400" y="9500029"/>
                  <a:pt x="6821980" y="9504538"/>
                </a:cubicBezTo>
                <a:cubicBezTo>
                  <a:pt x="6821980" y="9513560"/>
                  <a:pt x="6803662" y="9522580"/>
                  <a:pt x="6771605" y="9522580"/>
                </a:cubicBezTo>
                <a:cubicBezTo>
                  <a:pt x="6744128" y="9522580"/>
                  <a:pt x="6716651" y="9518070"/>
                  <a:pt x="6712072" y="9509048"/>
                </a:cubicBezTo>
                <a:cubicBezTo>
                  <a:pt x="6707492" y="9506793"/>
                  <a:pt x="6712072" y="9503411"/>
                  <a:pt x="6721803" y="9500593"/>
                </a:cubicBezTo>
                <a:close/>
                <a:moveTo>
                  <a:pt x="7189112" y="9356157"/>
                </a:moveTo>
                <a:cubicBezTo>
                  <a:pt x="7195539" y="9355142"/>
                  <a:pt x="7204887" y="9354127"/>
                  <a:pt x="7216571" y="9352097"/>
                </a:cubicBezTo>
                <a:cubicBezTo>
                  <a:pt x="7244617" y="9352097"/>
                  <a:pt x="7272661" y="9352097"/>
                  <a:pt x="7277335" y="9352097"/>
                </a:cubicBezTo>
                <a:cubicBezTo>
                  <a:pt x="7282010" y="9352097"/>
                  <a:pt x="7263313" y="9356157"/>
                  <a:pt x="7235268" y="9360216"/>
                </a:cubicBezTo>
                <a:cubicBezTo>
                  <a:pt x="7207224" y="9360216"/>
                  <a:pt x="7183854" y="9360216"/>
                  <a:pt x="7179180" y="9360216"/>
                </a:cubicBezTo>
                <a:cubicBezTo>
                  <a:pt x="7179180" y="9358187"/>
                  <a:pt x="7182685" y="9357172"/>
                  <a:pt x="7189112" y="9356157"/>
                </a:cubicBezTo>
                <a:close/>
                <a:moveTo>
                  <a:pt x="14374629" y="7144598"/>
                </a:moveTo>
                <a:cubicBezTo>
                  <a:pt x="14385554" y="7139340"/>
                  <a:pt x="14401656" y="7135834"/>
                  <a:pt x="14420056" y="7135834"/>
                </a:cubicBezTo>
                <a:cubicBezTo>
                  <a:pt x="14456859" y="7135834"/>
                  <a:pt x="14489061" y="7145182"/>
                  <a:pt x="14489061" y="7154531"/>
                </a:cubicBezTo>
                <a:cubicBezTo>
                  <a:pt x="14493661" y="7168554"/>
                  <a:pt x="14466060" y="7182576"/>
                  <a:pt x="14429257" y="7182576"/>
                </a:cubicBezTo>
                <a:cubicBezTo>
                  <a:pt x="14392454" y="7187250"/>
                  <a:pt x="14364852" y="7177902"/>
                  <a:pt x="14360252" y="7163879"/>
                </a:cubicBezTo>
                <a:cubicBezTo>
                  <a:pt x="14357952" y="7156868"/>
                  <a:pt x="14363702" y="7149857"/>
                  <a:pt x="14374629" y="7144598"/>
                </a:cubicBezTo>
                <a:close/>
                <a:moveTo>
                  <a:pt x="20809607" y="5165039"/>
                </a:moveTo>
                <a:cubicBezTo>
                  <a:pt x="20809607" y="5165039"/>
                  <a:pt x="20786335" y="5211328"/>
                  <a:pt x="20753755" y="5262244"/>
                </a:cubicBezTo>
                <a:cubicBezTo>
                  <a:pt x="20725827" y="5308533"/>
                  <a:pt x="20697901" y="5336305"/>
                  <a:pt x="20697900" y="5331677"/>
                </a:cubicBezTo>
                <a:cubicBezTo>
                  <a:pt x="20693247" y="5322419"/>
                  <a:pt x="20716519" y="5280760"/>
                  <a:pt x="20749100" y="5239100"/>
                </a:cubicBezTo>
                <a:cubicBezTo>
                  <a:pt x="20777026" y="5192811"/>
                  <a:pt x="20804953" y="5160410"/>
                  <a:pt x="20809607" y="5165039"/>
                </a:cubicBezTo>
                <a:close/>
                <a:moveTo>
                  <a:pt x="18477415" y="5882026"/>
                </a:moveTo>
                <a:cubicBezTo>
                  <a:pt x="18504692" y="5877516"/>
                  <a:pt x="18527422" y="5882027"/>
                  <a:pt x="18531969" y="5895557"/>
                </a:cubicBezTo>
                <a:cubicBezTo>
                  <a:pt x="18536515" y="5909086"/>
                  <a:pt x="18518330" y="5927127"/>
                  <a:pt x="18491053" y="5936147"/>
                </a:cubicBezTo>
                <a:cubicBezTo>
                  <a:pt x="18463776" y="5945167"/>
                  <a:pt x="18431953" y="5940657"/>
                  <a:pt x="18427406" y="5927127"/>
                </a:cubicBezTo>
                <a:cubicBezTo>
                  <a:pt x="18422860" y="5913597"/>
                  <a:pt x="18445591" y="5891045"/>
                  <a:pt x="18477415" y="5882026"/>
                </a:cubicBezTo>
                <a:close/>
                <a:moveTo>
                  <a:pt x="20309649" y="5318328"/>
                </a:moveTo>
                <a:cubicBezTo>
                  <a:pt x="20319471" y="5316590"/>
                  <a:pt x="20326407" y="5318908"/>
                  <a:pt x="20328718" y="5325866"/>
                </a:cubicBezTo>
                <a:cubicBezTo>
                  <a:pt x="20333341" y="5335144"/>
                  <a:pt x="20314848" y="5362978"/>
                  <a:pt x="20287112" y="5381534"/>
                </a:cubicBezTo>
                <a:cubicBezTo>
                  <a:pt x="20259376" y="5404729"/>
                  <a:pt x="20231637" y="5409368"/>
                  <a:pt x="20227015" y="5395450"/>
                </a:cubicBezTo>
                <a:cubicBezTo>
                  <a:pt x="20222392" y="5381534"/>
                  <a:pt x="20245506" y="5353700"/>
                  <a:pt x="20273243" y="5335144"/>
                </a:cubicBezTo>
                <a:cubicBezTo>
                  <a:pt x="20287110" y="5325866"/>
                  <a:pt x="20299825" y="5320068"/>
                  <a:pt x="20309649" y="5318328"/>
                </a:cubicBezTo>
                <a:close/>
                <a:moveTo>
                  <a:pt x="2938373" y="10660805"/>
                </a:moveTo>
                <a:lnTo>
                  <a:pt x="2945480" y="10660057"/>
                </a:lnTo>
                <a:lnTo>
                  <a:pt x="2940436" y="10660647"/>
                </a:lnTo>
                <a:close/>
                <a:moveTo>
                  <a:pt x="9964487" y="8499689"/>
                </a:moveTo>
                <a:cubicBezTo>
                  <a:pt x="9969125" y="8499689"/>
                  <a:pt x="9950569" y="8508890"/>
                  <a:pt x="9922737" y="8522691"/>
                </a:cubicBezTo>
                <a:cubicBezTo>
                  <a:pt x="9899541" y="8531892"/>
                  <a:pt x="9871708" y="8545693"/>
                  <a:pt x="9871708" y="8541092"/>
                </a:cubicBezTo>
                <a:cubicBezTo>
                  <a:pt x="9871708" y="8541092"/>
                  <a:pt x="9890263" y="8531892"/>
                  <a:pt x="9918097" y="8518090"/>
                </a:cubicBezTo>
                <a:cubicBezTo>
                  <a:pt x="9941292" y="8508890"/>
                  <a:pt x="9964487" y="8499689"/>
                  <a:pt x="9964487" y="8499689"/>
                </a:cubicBezTo>
                <a:close/>
                <a:moveTo>
                  <a:pt x="14875891" y="6988896"/>
                </a:moveTo>
                <a:cubicBezTo>
                  <a:pt x="14884639" y="6986461"/>
                  <a:pt x="14898637" y="6984025"/>
                  <a:pt x="14914966" y="6981589"/>
                </a:cubicBezTo>
                <a:cubicBezTo>
                  <a:pt x="14947625" y="6981589"/>
                  <a:pt x="14984951" y="6981590"/>
                  <a:pt x="14989616" y="6986460"/>
                </a:cubicBezTo>
                <a:cubicBezTo>
                  <a:pt x="14994281" y="6991331"/>
                  <a:pt x="14970953" y="6996203"/>
                  <a:pt x="14938294" y="7001074"/>
                </a:cubicBezTo>
                <a:cubicBezTo>
                  <a:pt x="14900969" y="7005944"/>
                  <a:pt x="14872975" y="7001074"/>
                  <a:pt x="14868309" y="6996203"/>
                </a:cubicBezTo>
                <a:cubicBezTo>
                  <a:pt x="14863644" y="6993767"/>
                  <a:pt x="14867143" y="6991332"/>
                  <a:pt x="14875891" y="6988896"/>
                </a:cubicBezTo>
                <a:close/>
                <a:moveTo>
                  <a:pt x="11363805" y="8067754"/>
                </a:moveTo>
                <a:cubicBezTo>
                  <a:pt x="11387167" y="8059345"/>
                  <a:pt x="11403456" y="8059344"/>
                  <a:pt x="11406885" y="8069695"/>
                </a:cubicBezTo>
                <a:cubicBezTo>
                  <a:pt x="11411457" y="8083496"/>
                  <a:pt x="11384023" y="8106498"/>
                  <a:pt x="11352017" y="8124899"/>
                </a:cubicBezTo>
                <a:cubicBezTo>
                  <a:pt x="11320012" y="8143300"/>
                  <a:pt x="11288004" y="8147900"/>
                  <a:pt x="11283432" y="8134099"/>
                </a:cubicBezTo>
                <a:cubicBezTo>
                  <a:pt x="11278859" y="8120299"/>
                  <a:pt x="11306294" y="8097297"/>
                  <a:pt x="11338300" y="8078896"/>
                </a:cubicBezTo>
                <a:cubicBezTo>
                  <a:pt x="11347445" y="8074296"/>
                  <a:pt x="11356018" y="8070558"/>
                  <a:pt x="11363805" y="8067754"/>
                </a:cubicBezTo>
                <a:close/>
                <a:moveTo>
                  <a:pt x="2926891" y="10661684"/>
                </a:moveTo>
                <a:lnTo>
                  <a:pt x="2938373" y="10660805"/>
                </a:lnTo>
                <a:lnTo>
                  <a:pt x="2936358" y="10661018"/>
                </a:lnTo>
                <a:cubicBezTo>
                  <a:pt x="2931114" y="10661535"/>
                  <a:pt x="2927620" y="10661831"/>
                  <a:pt x="2926455" y="10661831"/>
                </a:cubicBezTo>
                <a:cubicBezTo>
                  <a:pt x="2924124" y="10661831"/>
                  <a:pt x="2924415" y="10661831"/>
                  <a:pt x="2926891" y="10661684"/>
                </a:cubicBezTo>
                <a:close/>
                <a:moveTo>
                  <a:pt x="16825344" y="6386527"/>
                </a:moveTo>
                <a:cubicBezTo>
                  <a:pt x="16848286" y="6377326"/>
                  <a:pt x="16875819" y="6372726"/>
                  <a:pt x="16875818" y="6381927"/>
                </a:cubicBezTo>
                <a:cubicBezTo>
                  <a:pt x="16880406" y="6386527"/>
                  <a:pt x="16857465" y="6400328"/>
                  <a:pt x="16829932" y="6409529"/>
                </a:cubicBezTo>
                <a:cubicBezTo>
                  <a:pt x="16802401" y="6418730"/>
                  <a:pt x="16779458" y="6418729"/>
                  <a:pt x="16774870" y="6414129"/>
                </a:cubicBezTo>
                <a:cubicBezTo>
                  <a:pt x="16774870" y="6409529"/>
                  <a:pt x="16797813" y="6395727"/>
                  <a:pt x="16825344" y="6386527"/>
                </a:cubicBezTo>
                <a:close/>
                <a:moveTo>
                  <a:pt x="15368455" y="6834559"/>
                </a:moveTo>
                <a:cubicBezTo>
                  <a:pt x="15396501" y="6829597"/>
                  <a:pt x="15419870" y="6824637"/>
                  <a:pt x="15424546" y="6824637"/>
                </a:cubicBezTo>
                <a:cubicBezTo>
                  <a:pt x="15424544" y="6829598"/>
                  <a:pt x="15401174" y="6834560"/>
                  <a:pt x="15373130" y="6844482"/>
                </a:cubicBezTo>
                <a:cubicBezTo>
                  <a:pt x="15345085" y="6849444"/>
                  <a:pt x="15321715" y="6854404"/>
                  <a:pt x="15321715" y="6849443"/>
                </a:cubicBezTo>
                <a:cubicBezTo>
                  <a:pt x="15321715" y="6849443"/>
                  <a:pt x="15345085" y="6844481"/>
                  <a:pt x="15368455" y="6834559"/>
                </a:cubicBezTo>
                <a:close/>
                <a:moveTo>
                  <a:pt x="8567539" y="8925892"/>
                </a:moveTo>
                <a:cubicBezTo>
                  <a:pt x="8590841" y="8921157"/>
                  <a:pt x="8609483" y="8916421"/>
                  <a:pt x="8614144" y="8921157"/>
                </a:cubicBezTo>
                <a:cubicBezTo>
                  <a:pt x="8618804" y="8925892"/>
                  <a:pt x="8600162" y="8935364"/>
                  <a:pt x="8576860" y="8944835"/>
                </a:cubicBezTo>
                <a:cubicBezTo>
                  <a:pt x="8553557" y="8949570"/>
                  <a:pt x="8534915" y="8954306"/>
                  <a:pt x="8534915" y="8949571"/>
                </a:cubicBezTo>
                <a:cubicBezTo>
                  <a:pt x="8534915" y="8944835"/>
                  <a:pt x="8548896" y="8935364"/>
                  <a:pt x="8567539" y="8925892"/>
                </a:cubicBezTo>
                <a:close/>
                <a:moveTo>
                  <a:pt x="8206882" y="9036649"/>
                </a:moveTo>
                <a:cubicBezTo>
                  <a:pt x="8230184" y="9027371"/>
                  <a:pt x="8248827" y="9027371"/>
                  <a:pt x="8253487" y="9032010"/>
                </a:cubicBezTo>
                <a:cubicBezTo>
                  <a:pt x="8253487" y="9036649"/>
                  <a:pt x="8239506" y="9045927"/>
                  <a:pt x="8216203" y="9050566"/>
                </a:cubicBezTo>
                <a:cubicBezTo>
                  <a:pt x="8192901" y="9055205"/>
                  <a:pt x="8178919" y="9059844"/>
                  <a:pt x="8174259" y="9055205"/>
                </a:cubicBezTo>
                <a:cubicBezTo>
                  <a:pt x="8169598" y="9050566"/>
                  <a:pt x="8183580" y="9041288"/>
                  <a:pt x="8206882" y="9036649"/>
                </a:cubicBezTo>
                <a:close/>
                <a:moveTo>
                  <a:pt x="7487164" y="9256709"/>
                </a:moveTo>
                <a:cubicBezTo>
                  <a:pt x="7494268" y="9254680"/>
                  <a:pt x="7504923" y="9252650"/>
                  <a:pt x="7516762" y="9250621"/>
                </a:cubicBezTo>
                <a:cubicBezTo>
                  <a:pt x="7540440" y="9246562"/>
                  <a:pt x="7564118" y="9246562"/>
                  <a:pt x="7564118" y="9250621"/>
                </a:cubicBezTo>
                <a:cubicBezTo>
                  <a:pt x="7568854" y="9254680"/>
                  <a:pt x="7549911" y="9258739"/>
                  <a:pt x="7526233" y="9258739"/>
                </a:cubicBezTo>
                <a:cubicBezTo>
                  <a:pt x="7507291" y="9262798"/>
                  <a:pt x="7483612" y="9262798"/>
                  <a:pt x="7478877" y="9262798"/>
                </a:cubicBezTo>
                <a:cubicBezTo>
                  <a:pt x="7476509" y="9260768"/>
                  <a:pt x="7480061" y="9258739"/>
                  <a:pt x="7487164" y="9256709"/>
                </a:cubicBezTo>
                <a:close/>
                <a:moveTo>
                  <a:pt x="4329157" y="10225518"/>
                </a:moveTo>
                <a:cubicBezTo>
                  <a:pt x="4365960" y="10220742"/>
                  <a:pt x="4398162" y="10239844"/>
                  <a:pt x="4402762" y="10258945"/>
                </a:cubicBezTo>
                <a:cubicBezTo>
                  <a:pt x="4402762" y="10278047"/>
                  <a:pt x="4375161" y="10292373"/>
                  <a:pt x="4342958" y="10297149"/>
                </a:cubicBezTo>
                <a:cubicBezTo>
                  <a:pt x="4306155" y="10301924"/>
                  <a:pt x="4273953" y="10292373"/>
                  <a:pt x="4269352" y="10273272"/>
                </a:cubicBezTo>
                <a:cubicBezTo>
                  <a:pt x="4264752" y="10249395"/>
                  <a:pt x="4292354" y="10230293"/>
                  <a:pt x="4329157" y="10225518"/>
                </a:cubicBezTo>
                <a:close/>
                <a:moveTo>
                  <a:pt x="14537723" y="7084983"/>
                </a:moveTo>
                <a:cubicBezTo>
                  <a:pt x="14547690" y="7081036"/>
                  <a:pt x="14562935" y="7077654"/>
                  <a:pt x="14581696" y="7075399"/>
                </a:cubicBezTo>
                <a:cubicBezTo>
                  <a:pt x="14619219" y="7070889"/>
                  <a:pt x="14652054" y="7075399"/>
                  <a:pt x="14656746" y="7084419"/>
                </a:cubicBezTo>
                <a:cubicBezTo>
                  <a:pt x="14661434" y="7093440"/>
                  <a:pt x="14637982" y="7106970"/>
                  <a:pt x="14600458" y="7106970"/>
                </a:cubicBezTo>
                <a:cubicBezTo>
                  <a:pt x="14567625" y="7111480"/>
                  <a:pt x="14530101" y="7102460"/>
                  <a:pt x="14525410" y="7097950"/>
                </a:cubicBezTo>
                <a:cubicBezTo>
                  <a:pt x="14523065" y="7093440"/>
                  <a:pt x="14527755" y="7088929"/>
                  <a:pt x="14537723" y="7084983"/>
                </a:cubicBezTo>
                <a:close/>
                <a:moveTo>
                  <a:pt x="14709238" y="7032215"/>
                </a:moveTo>
                <a:cubicBezTo>
                  <a:pt x="14718891" y="7029397"/>
                  <a:pt x="14732518" y="7027142"/>
                  <a:pt x="14748416" y="7024886"/>
                </a:cubicBezTo>
                <a:cubicBezTo>
                  <a:pt x="14784755" y="7024887"/>
                  <a:pt x="14816552" y="7024886"/>
                  <a:pt x="14821094" y="7033907"/>
                </a:cubicBezTo>
                <a:cubicBezTo>
                  <a:pt x="14821094" y="7038417"/>
                  <a:pt x="14798382" y="7047437"/>
                  <a:pt x="14766586" y="7047437"/>
                </a:cubicBezTo>
                <a:cubicBezTo>
                  <a:pt x="14730247" y="7051947"/>
                  <a:pt x="14698451" y="7047437"/>
                  <a:pt x="14693908" y="7042927"/>
                </a:cubicBezTo>
                <a:cubicBezTo>
                  <a:pt x="14693908" y="7038417"/>
                  <a:pt x="14699587" y="7035034"/>
                  <a:pt x="14709238" y="7032215"/>
                </a:cubicBezTo>
                <a:close/>
                <a:moveTo>
                  <a:pt x="7654841" y="9201911"/>
                </a:moveTo>
                <a:cubicBezTo>
                  <a:pt x="7661892" y="9199475"/>
                  <a:pt x="7672468" y="9197040"/>
                  <a:pt x="7684218" y="9194604"/>
                </a:cubicBezTo>
                <a:cubicBezTo>
                  <a:pt x="7703018" y="9189733"/>
                  <a:pt x="7726518" y="9189733"/>
                  <a:pt x="7731218" y="9194604"/>
                </a:cubicBezTo>
                <a:cubicBezTo>
                  <a:pt x="7731218" y="9199476"/>
                  <a:pt x="7712418" y="9204346"/>
                  <a:pt x="7688918" y="9209217"/>
                </a:cubicBezTo>
                <a:cubicBezTo>
                  <a:pt x="7665417" y="9214088"/>
                  <a:pt x="7646616" y="9214088"/>
                  <a:pt x="7646617" y="9209217"/>
                </a:cubicBezTo>
                <a:cubicBezTo>
                  <a:pt x="7644266" y="9206781"/>
                  <a:pt x="7647792" y="9204346"/>
                  <a:pt x="7654841" y="9201911"/>
                </a:cubicBezTo>
                <a:close/>
                <a:moveTo>
                  <a:pt x="15890695" y="6668363"/>
                </a:moveTo>
                <a:cubicBezTo>
                  <a:pt x="15918226" y="6658891"/>
                  <a:pt x="15945756" y="6654156"/>
                  <a:pt x="15950346" y="6654155"/>
                </a:cubicBezTo>
                <a:cubicBezTo>
                  <a:pt x="15954934" y="6658892"/>
                  <a:pt x="15931990" y="6668363"/>
                  <a:pt x="15909048" y="6677835"/>
                </a:cubicBezTo>
                <a:cubicBezTo>
                  <a:pt x="15881517" y="6687305"/>
                  <a:pt x="15853985" y="6692041"/>
                  <a:pt x="15853986" y="6687306"/>
                </a:cubicBezTo>
                <a:cubicBezTo>
                  <a:pt x="15849396" y="6682570"/>
                  <a:pt x="15867751" y="6677833"/>
                  <a:pt x="15890695" y="6668363"/>
                </a:cubicBezTo>
                <a:close/>
                <a:moveTo>
                  <a:pt x="20508764" y="5247489"/>
                </a:moveTo>
                <a:cubicBezTo>
                  <a:pt x="20518765" y="5243473"/>
                  <a:pt x="20525824" y="5243474"/>
                  <a:pt x="20528177" y="5248062"/>
                </a:cubicBezTo>
                <a:cubicBezTo>
                  <a:pt x="20528177" y="5257238"/>
                  <a:pt x="20504646" y="5284770"/>
                  <a:pt x="20476409" y="5312302"/>
                </a:cubicBezTo>
                <a:cubicBezTo>
                  <a:pt x="20452878" y="5335244"/>
                  <a:pt x="20429347" y="5344421"/>
                  <a:pt x="20424641" y="5335244"/>
                </a:cubicBezTo>
                <a:cubicBezTo>
                  <a:pt x="20419935" y="5326068"/>
                  <a:pt x="20443466" y="5293947"/>
                  <a:pt x="20471703" y="5271004"/>
                </a:cubicBezTo>
                <a:cubicBezTo>
                  <a:pt x="20485821" y="5259533"/>
                  <a:pt x="20498764" y="5251503"/>
                  <a:pt x="20508764" y="5247489"/>
                </a:cubicBezTo>
                <a:close/>
                <a:moveTo>
                  <a:pt x="15499729" y="6787090"/>
                </a:moveTo>
                <a:cubicBezTo>
                  <a:pt x="15506556" y="6784271"/>
                  <a:pt x="15516796" y="6780890"/>
                  <a:pt x="15530450" y="6778633"/>
                </a:cubicBezTo>
                <a:cubicBezTo>
                  <a:pt x="15553205" y="6769613"/>
                  <a:pt x="15580512" y="6765104"/>
                  <a:pt x="15585063" y="6765104"/>
                </a:cubicBezTo>
                <a:cubicBezTo>
                  <a:pt x="15589616" y="6765104"/>
                  <a:pt x="15571412" y="6774123"/>
                  <a:pt x="15544104" y="6783144"/>
                </a:cubicBezTo>
                <a:cubicBezTo>
                  <a:pt x="15521348" y="6787654"/>
                  <a:pt x="15494042" y="6792164"/>
                  <a:pt x="15489489" y="6792164"/>
                </a:cubicBezTo>
                <a:cubicBezTo>
                  <a:pt x="15489489" y="6792164"/>
                  <a:pt x="15492903" y="6789910"/>
                  <a:pt x="15499729" y="6787090"/>
                </a:cubicBezTo>
                <a:close/>
                <a:moveTo>
                  <a:pt x="15148482" y="6894183"/>
                </a:moveTo>
                <a:cubicBezTo>
                  <a:pt x="15152627" y="6892628"/>
                  <a:pt x="15171828" y="6889077"/>
                  <a:pt x="15196262" y="6885524"/>
                </a:cubicBezTo>
                <a:cubicBezTo>
                  <a:pt x="15224190" y="6880788"/>
                  <a:pt x="15247462" y="6876052"/>
                  <a:pt x="15252117" y="6876053"/>
                </a:cubicBezTo>
                <a:cubicBezTo>
                  <a:pt x="15256770" y="6876053"/>
                  <a:pt x="15238153" y="6880788"/>
                  <a:pt x="15205572" y="6885524"/>
                </a:cubicBezTo>
                <a:cubicBezTo>
                  <a:pt x="15177645" y="6890260"/>
                  <a:pt x="15154372" y="6894996"/>
                  <a:pt x="15149719" y="6894996"/>
                </a:cubicBezTo>
                <a:cubicBezTo>
                  <a:pt x="15147392" y="6894995"/>
                  <a:pt x="15147099" y="6894701"/>
                  <a:pt x="15148482" y="6894183"/>
                </a:cubicBezTo>
                <a:close/>
                <a:moveTo>
                  <a:pt x="10415228" y="8349795"/>
                </a:moveTo>
                <a:cubicBezTo>
                  <a:pt x="10418496" y="8348722"/>
                  <a:pt x="10420769" y="8348150"/>
                  <a:pt x="10421906" y="8348150"/>
                </a:cubicBezTo>
                <a:cubicBezTo>
                  <a:pt x="10426451" y="8348149"/>
                  <a:pt x="10408266" y="8361888"/>
                  <a:pt x="10380990" y="8380205"/>
                </a:cubicBezTo>
                <a:cubicBezTo>
                  <a:pt x="10349167" y="8393944"/>
                  <a:pt x="10317342" y="8407682"/>
                  <a:pt x="10312797" y="8403103"/>
                </a:cubicBezTo>
                <a:cubicBezTo>
                  <a:pt x="10312797" y="8398523"/>
                  <a:pt x="10335528" y="8384785"/>
                  <a:pt x="10362805" y="8371046"/>
                </a:cubicBezTo>
                <a:cubicBezTo>
                  <a:pt x="10386672" y="8360743"/>
                  <a:pt x="10405426" y="8353015"/>
                  <a:pt x="10415228" y="8349795"/>
                </a:cubicBezTo>
                <a:close/>
                <a:moveTo>
                  <a:pt x="10191814" y="8418508"/>
                </a:moveTo>
                <a:cubicBezTo>
                  <a:pt x="10196437" y="8418507"/>
                  <a:pt x="10177944" y="8427363"/>
                  <a:pt x="10154831" y="8440648"/>
                </a:cubicBezTo>
                <a:cubicBezTo>
                  <a:pt x="10127094" y="8453932"/>
                  <a:pt x="10094733" y="8467216"/>
                  <a:pt x="10090111" y="8467216"/>
                </a:cubicBezTo>
                <a:cubicBezTo>
                  <a:pt x="10085487" y="8467216"/>
                  <a:pt x="10108601" y="8453932"/>
                  <a:pt x="10140962" y="8440648"/>
                </a:cubicBezTo>
                <a:cubicBezTo>
                  <a:pt x="10164077" y="8431791"/>
                  <a:pt x="10191814" y="8418508"/>
                  <a:pt x="10191814" y="8418508"/>
                </a:cubicBezTo>
                <a:close/>
                <a:moveTo>
                  <a:pt x="2906595" y="10658281"/>
                </a:moveTo>
                <a:cubicBezTo>
                  <a:pt x="2917631" y="10654729"/>
                  <a:pt x="2943598" y="10651176"/>
                  <a:pt x="2974757" y="10647624"/>
                </a:cubicBezTo>
                <a:cubicBezTo>
                  <a:pt x="3011686" y="10642889"/>
                  <a:pt x="3048616" y="10642889"/>
                  <a:pt x="3048616" y="10642889"/>
                </a:cubicBezTo>
                <a:lnTo>
                  <a:pt x="3048616" y="10644784"/>
                </a:lnTo>
                <a:lnTo>
                  <a:pt x="3034769" y="10647625"/>
                </a:lnTo>
                <a:lnTo>
                  <a:pt x="3030151" y="10647625"/>
                </a:lnTo>
                <a:lnTo>
                  <a:pt x="3015464" y="10650136"/>
                </a:lnTo>
                <a:lnTo>
                  <a:pt x="3037031" y="10647625"/>
                </a:lnTo>
                <a:lnTo>
                  <a:pt x="3034769" y="10647625"/>
                </a:lnTo>
                <a:lnTo>
                  <a:pt x="3048617" y="10645257"/>
                </a:lnTo>
                <a:lnTo>
                  <a:pt x="3041340" y="10647123"/>
                </a:lnTo>
                <a:lnTo>
                  <a:pt x="3052287" y="10645848"/>
                </a:lnTo>
                <a:cubicBezTo>
                  <a:pt x="3067433" y="10644072"/>
                  <a:pt x="3077918" y="10642889"/>
                  <a:pt x="3080249" y="10642888"/>
                </a:cubicBezTo>
                <a:cubicBezTo>
                  <a:pt x="3082581" y="10642888"/>
                  <a:pt x="3076753" y="10644072"/>
                  <a:pt x="3065103" y="10645848"/>
                </a:cubicBezTo>
                <a:lnTo>
                  <a:pt x="3058635" y="10646760"/>
                </a:lnTo>
                <a:lnTo>
                  <a:pt x="3099234" y="10642408"/>
                </a:lnTo>
                <a:lnTo>
                  <a:pt x="3100146" y="10642115"/>
                </a:lnTo>
                <a:cubicBezTo>
                  <a:pt x="3108291" y="10640635"/>
                  <a:pt x="3132944" y="10637252"/>
                  <a:pt x="3168163" y="10633870"/>
                </a:cubicBezTo>
                <a:cubicBezTo>
                  <a:pt x="3205729" y="10629360"/>
                  <a:pt x="3243296" y="10629359"/>
                  <a:pt x="3247991" y="10629359"/>
                </a:cubicBezTo>
                <a:cubicBezTo>
                  <a:pt x="3252687" y="10629360"/>
                  <a:pt x="3219816" y="10629360"/>
                  <a:pt x="3177553" y="10633870"/>
                </a:cubicBezTo>
                <a:cubicBezTo>
                  <a:pt x="3156422" y="10636126"/>
                  <a:pt x="3137640" y="10638380"/>
                  <a:pt x="3123552" y="10640071"/>
                </a:cubicBezTo>
                <a:lnTo>
                  <a:pt x="3115683" y="10641001"/>
                </a:lnTo>
                <a:lnTo>
                  <a:pt x="3130762" y="10640423"/>
                </a:lnTo>
                <a:cubicBezTo>
                  <a:pt x="3135969" y="10640579"/>
                  <a:pt x="3139442" y="10641199"/>
                  <a:pt x="3140598" y="10642438"/>
                </a:cubicBezTo>
                <a:cubicBezTo>
                  <a:pt x="3149857" y="10642440"/>
                  <a:pt x="3117454" y="10652362"/>
                  <a:pt x="3071167" y="10657322"/>
                </a:cubicBezTo>
                <a:cubicBezTo>
                  <a:pt x="3024879" y="10662283"/>
                  <a:pt x="2983220" y="10667246"/>
                  <a:pt x="2978591" y="10667245"/>
                </a:cubicBezTo>
                <a:cubicBezTo>
                  <a:pt x="2977432" y="10666005"/>
                  <a:pt x="2978590" y="10664764"/>
                  <a:pt x="2981701" y="10663446"/>
                </a:cubicBezTo>
                <a:cubicBezTo>
                  <a:pt x="2986365" y="10661470"/>
                  <a:pt x="2995424" y="10659319"/>
                  <a:pt x="3007656" y="10656731"/>
                </a:cubicBezTo>
                <a:lnTo>
                  <a:pt x="3049639" y="10648025"/>
                </a:lnTo>
                <a:lnTo>
                  <a:pt x="3043548" y="10648882"/>
                </a:lnTo>
                <a:cubicBezTo>
                  <a:pt x="3035101" y="10649993"/>
                  <a:pt x="3025489" y="10651177"/>
                  <a:pt x="3015003" y="10652360"/>
                </a:cubicBezTo>
                <a:cubicBezTo>
                  <a:pt x="2994030" y="10654727"/>
                  <a:pt x="2973058" y="10657096"/>
                  <a:pt x="2956748" y="10658872"/>
                </a:cubicBezTo>
                <a:lnTo>
                  <a:pt x="2945480" y="10660057"/>
                </a:lnTo>
                <a:lnTo>
                  <a:pt x="2964466" y="10657836"/>
                </a:lnTo>
                <a:lnTo>
                  <a:pt x="2981515" y="10654909"/>
                </a:lnTo>
                <a:lnTo>
                  <a:pt x="2968410" y="10656504"/>
                </a:lnTo>
                <a:cubicBezTo>
                  <a:pt x="2959754" y="10657096"/>
                  <a:pt x="2953983" y="10657096"/>
                  <a:pt x="2951676" y="10657096"/>
                </a:cubicBezTo>
                <a:cubicBezTo>
                  <a:pt x="2951676" y="10657096"/>
                  <a:pt x="2960908" y="10657095"/>
                  <a:pt x="2979373" y="10652361"/>
                </a:cubicBezTo>
                <a:cubicBezTo>
                  <a:pt x="2937826" y="10657097"/>
                  <a:pt x="2900898" y="10661833"/>
                  <a:pt x="2900898" y="10661833"/>
                </a:cubicBezTo>
                <a:cubicBezTo>
                  <a:pt x="2900897" y="10660648"/>
                  <a:pt x="2902916" y="10659465"/>
                  <a:pt x="2906595" y="10658281"/>
                </a:cubicBezTo>
                <a:close/>
                <a:moveTo>
                  <a:pt x="7314482" y="9301584"/>
                </a:moveTo>
                <a:cubicBezTo>
                  <a:pt x="7314482" y="9301584"/>
                  <a:pt x="7328283" y="9297074"/>
                  <a:pt x="7351284" y="9297074"/>
                </a:cubicBezTo>
                <a:cubicBezTo>
                  <a:pt x="7374286" y="9292563"/>
                  <a:pt x="7401887" y="9292564"/>
                  <a:pt x="7401887" y="9292564"/>
                </a:cubicBezTo>
                <a:cubicBezTo>
                  <a:pt x="7406488" y="9297074"/>
                  <a:pt x="7388087" y="9301584"/>
                  <a:pt x="7365085" y="9301584"/>
                </a:cubicBezTo>
                <a:cubicBezTo>
                  <a:pt x="7337484" y="9306094"/>
                  <a:pt x="7314482" y="9306095"/>
                  <a:pt x="7314482" y="9301584"/>
                </a:cubicBezTo>
                <a:close/>
                <a:moveTo>
                  <a:pt x="15009280" y="6934771"/>
                </a:moveTo>
                <a:cubicBezTo>
                  <a:pt x="15016744" y="6933217"/>
                  <a:pt x="15038698" y="6929666"/>
                  <a:pt x="15063288" y="6926114"/>
                </a:cubicBezTo>
                <a:cubicBezTo>
                  <a:pt x="15091389" y="6921378"/>
                  <a:pt x="15119490" y="6916642"/>
                  <a:pt x="15119491" y="6921378"/>
                </a:cubicBezTo>
                <a:cubicBezTo>
                  <a:pt x="15124174" y="6921378"/>
                  <a:pt x="15100756" y="6926114"/>
                  <a:pt x="15067970" y="6930850"/>
                </a:cubicBezTo>
                <a:cubicBezTo>
                  <a:pt x="15039869" y="6935585"/>
                  <a:pt x="15011767" y="6935585"/>
                  <a:pt x="15007084" y="6935585"/>
                </a:cubicBezTo>
                <a:cubicBezTo>
                  <a:pt x="15005913" y="6935585"/>
                  <a:pt x="15006791" y="6935289"/>
                  <a:pt x="15009280" y="6934771"/>
                </a:cubicBezTo>
                <a:close/>
                <a:moveTo>
                  <a:pt x="2019688" y="10926776"/>
                </a:moveTo>
                <a:cubicBezTo>
                  <a:pt x="2024907" y="10925341"/>
                  <a:pt x="2028386" y="10925054"/>
                  <a:pt x="2029546" y="10926201"/>
                </a:cubicBezTo>
                <a:cubicBezTo>
                  <a:pt x="2029547" y="10930790"/>
                  <a:pt x="2001713" y="10953731"/>
                  <a:pt x="1959962" y="10981264"/>
                </a:cubicBezTo>
                <a:cubicBezTo>
                  <a:pt x="1918210" y="11008796"/>
                  <a:pt x="1881099" y="11027149"/>
                  <a:pt x="1871821" y="11022561"/>
                </a:cubicBezTo>
                <a:cubicBezTo>
                  <a:pt x="1867182" y="11017973"/>
                  <a:pt x="1895016" y="10990440"/>
                  <a:pt x="1941406" y="10962909"/>
                </a:cubicBezTo>
                <a:cubicBezTo>
                  <a:pt x="1972719" y="10945702"/>
                  <a:pt x="2004032" y="10931076"/>
                  <a:pt x="2019688" y="10926776"/>
                </a:cubicBezTo>
                <a:close/>
                <a:moveTo>
                  <a:pt x="1199235" y="11177366"/>
                </a:moveTo>
                <a:cubicBezTo>
                  <a:pt x="1225927" y="11168982"/>
                  <a:pt x="1244869" y="11169864"/>
                  <a:pt x="1248313" y="11183983"/>
                </a:cubicBezTo>
                <a:cubicBezTo>
                  <a:pt x="1252905" y="11198102"/>
                  <a:pt x="1225352" y="11226339"/>
                  <a:pt x="1184023" y="11249870"/>
                </a:cubicBezTo>
                <a:cubicBezTo>
                  <a:pt x="1142695" y="11273402"/>
                  <a:pt x="1105958" y="11273400"/>
                  <a:pt x="1101366" y="11254576"/>
                </a:cubicBezTo>
                <a:cubicBezTo>
                  <a:pt x="1101366" y="11235751"/>
                  <a:pt x="1128919" y="11207513"/>
                  <a:pt x="1170247" y="11188689"/>
                </a:cubicBezTo>
                <a:cubicBezTo>
                  <a:pt x="1180580" y="11183984"/>
                  <a:pt x="1190338" y="11180160"/>
                  <a:pt x="1199235" y="11177366"/>
                </a:cubicBezTo>
                <a:close/>
                <a:moveTo>
                  <a:pt x="8958200" y="8790740"/>
                </a:moveTo>
                <a:cubicBezTo>
                  <a:pt x="8966176" y="8788936"/>
                  <a:pt x="8971873" y="8788935"/>
                  <a:pt x="8974152" y="8791341"/>
                </a:cubicBezTo>
                <a:cubicBezTo>
                  <a:pt x="8978709" y="8796152"/>
                  <a:pt x="8960479" y="8805773"/>
                  <a:pt x="8937691" y="8815395"/>
                </a:cubicBezTo>
                <a:cubicBezTo>
                  <a:pt x="8919461" y="8825017"/>
                  <a:pt x="8901231" y="8829827"/>
                  <a:pt x="8896673" y="8825016"/>
                </a:cubicBezTo>
                <a:cubicBezTo>
                  <a:pt x="8892115" y="8820206"/>
                  <a:pt x="8905788" y="8810584"/>
                  <a:pt x="8928576" y="8800963"/>
                </a:cubicBezTo>
                <a:cubicBezTo>
                  <a:pt x="8939970" y="8796152"/>
                  <a:pt x="8950224" y="8792543"/>
                  <a:pt x="8958200" y="8790740"/>
                </a:cubicBezTo>
                <a:close/>
                <a:moveTo>
                  <a:pt x="9719601" y="8555314"/>
                </a:moveTo>
                <a:cubicBezTo>
                  <a:pt x="9727826" y="8553510"/>
                  <a:pt x="9733701" y="8553510"/>
                  <a:pt x="9733702" y="8555916"/>
                </a:cubicBezTo>
                <a:cubicBezTo>
                  <a:pt x="9733702" y="8555916"/>
                  <a:pt x="9714901" y="8565537"/>
                  <a:pt x="9691401" y="8579969"/>
                </a:cubicBezTo>
                <a:cubicBezTo>
                  <a:pt x="9667901" y="8589591"/>
                  <a:pt x="9649101" y="8594402"/>
                  <a:pt x="9644401" y="8594402"/>
                </a:cubicBezTo>
                <a:cubicBezTo>
                  <a:pt x="9644400" y="8589591"/>
                  <a:pt x="9667900" y="8575159"/>
                  <a:pt x="9691402" y="8565537"/>
                </a:cubicBezTo>
                <a:cubicBezTo>
                  <a:pt x="9700802" y="8560726"/>
                  <a:pt x="9711377" y="8557118"/>
                  <a:pt x="9719601" y="8555314"/>
                </a:cubicBezTo>
                <a:close/>
                <a:moveTo>
                  <a:pt x="16261455" y="6543209"/>
                </a:moveTo>
                <a:cubicBezTo>
                  <a:pt x="16289500" y="6534187"/>
                  <a:pt x="16312871" y="6529678"/>
                  <a:pt x="16312870" y="6534188"/>
                </a:cubicBezTo>
                <a:cubicBezTo>
                  <a:pt x="16317546" y="6538698"/>
                  <a:pt x="16289500" y="6552229"/>
                  <a:pt x="16266130" y="6561249"/>
                </a:cubicBezTo>
                <a:cubicBezTo>
                  <a:pt x="16242759" y="6570270"/>
                  <a:pt x="16219390" y="6570269"/>
                  <a:pt x="16214715" y="6565760"/>
                </a:cubicBezTo>
                <a:cubicBezTo>
                  <a:pt x="16214714" y="6561249"/>
                  <a:pt x="16233412" y="6552228"/>
                  <a:pt x="16261455" y="6543209"/>
                </a:cubicBezTo>
                <a:close/>
                <a:moveTo>
                  <a:pt x="10163961" y="8418507"/>
                </a:moveTo>
                <a:cubicBezTo>
                  <a:pt x="10163961" y="8418507"/>
                  <a:pt x="10140767" y="8432309"/>
                  <a:pt x="10112933" y="8446110"/>
                </a:cubicBezTo>
                <a:cubicBezTo>
                  <a:pt x="10089739" y="8455311"/>
                  <a:pt x="10066543" y="8464512"/>
                  <a:pt x="10066543" y="8464512"/>
                </a:cubicBezTo>
                <a:cubicBezTo>
                  <a:pt x="10066543" y="8464512"/>
                  <a:pt x="10085100" y="8455311"/>
                  <a:pt x="10112934" y="8441509"/>
                </a:cubicBezTo>
                <a:cubicBezTo>
                  <a:pt x="10140766" y="8427708"/>
                  <a:pt x="10163961" y="8418507"/>
                  <a:pt x="10163961" y="8418507"/>
                </a:cubicBezTo>
                <a:close/>
                <a:moveTo>
                  <a:pt x="11189711" y="8101935"/>
                </a:moveTo>
                <a:cubicBezTo>
                  <a:pt x="11202388" y="8098439"/>
                  <a:pt x="11211609" y="8098439"/>
                  <a:pt x="11213914" y="8103100"/>
                </a:cubicBezTo>
                <a:cubicBezTo>
                  <a:pt x="11213914" y="8112421"/>
                  <a:pt x="11190862" y="8135723"/>
                  <a:pt x="11158590" y="8154365"/>
                </a:cubicBezTo>
                <a:cubicBezTo>
                  <a:pt x="11121707" y="8173007"/>
                  <a:pt x="11089436" y="8177667"/>
                  <a:pt x="11089435" y="8168347"/>
                </a:cubicBezTo>
                <a:cubicBezTo>
                  <a:pt x="11089436" y="8159026"/>
                  <a:pt x="11112487" y="8135723"/>
                  <a:pt x="11144759" y="8121742"/>
                </a:cubicBezTo>
                <a:cubicBezTo>
                  <a:pt x="11160896" y="8112421"/>
                  <a:pt x="11177031" y="8105430"/>
                  <a:pt x="11189711" y="8101935"/>
                </a:cubicBezTo>
                <a:close/>
                <a:moveTo>
                  <a:pt x="2785679" y="10685440"/>
                </a:moveTo>
                <a:cubicBezTo>
                  <a:pt x="2798351" y="10681846"/>
                  <a:pt x="2828060" y="10677618"/>
                  <a:pt x="2863014" y="10670853"/>
                </a:cubicBezTo>
                <a:cubicBezTo>
                  <a:pt x="2909619" y="10666343"/>
                  <a:pt x="2946901" y="10661833"/>
                  <a:pt x="2946901" y="10661833"/>
                </a:cubicBezTo>
                <a:cubicBezTo>
                  <a:pt x="2946901" y="10661833"/>
                  <a:pt x="2909618" y="10670853"/>
                  <a:pt x="2867673" y="10675363"/>
                </a:cubicBezTo>
                <a:cubicBezTo>
                  <a:pt x="2821070" y="10684382"/>
                  <a:pt x="2779126" y="10688893"/>
                  <a:pt x="2779126" y="10688893"/>
                </a:cubicBezTo>
                <a:cubicBezTo>
                  <a:pt x="2779125" y="10687766"/>
                  <a:pt x="2781455" y="10686637"/>
                  <a:pt x="2785679" y="10685440"/>
                </a:cubicBezTo>
                <a:close/>
                <a:moveTo>
                  <a:pt x="2489972" y="10775876"/>
                </a:moveTo>
                <a:cubicBezTo>
                  <a:pt x="2500141" y="10772694"/>
                  <a:pt x="2511763" y="10769735"/>
                  <a:pt x="2524548" y="10767367"/>
                </a:cubicBezTo>
                <a:cubicBezTo>
                  <a:pt x="2571036" y="10753160"/>
                  <a:pt x="2608228" y="10748425"/>
                  <a:pt x="2617525" y="10753160"/>
                </a:cubicBezTo>
                <a:cubicBezTo>
                  <a:pt x="2622174" y="10757896"/>
                  <a:pt x="2584983" y="10776839"/>
                  <a:pt x="2538494" y="10786310"/>
                </a:cubicBezTo>
                <a:cubicBezTo>
                  <a:pt x="2492006" y="10800517"/>
                  <a:pt x="2454814" y="10805252"/>
                  <a:pt x="2445517" y="10800517"/>
                </a:cubicBezTo>
                <a:cubicBezTo>
                  <a:pt x="2442030" y="10796966"/>
                  <a:pt x="2459464" y="10785421"/>
                  <a:pt x="2489972" y="10775876"/>
                </a:cubicBezTo>
                <a:close/>
                <a:moveTo>
                  <a:pt x="7021315" y="9381527"/>
                </a:moveTo>
                <a:cubicBezTo>
                  <a:pt x="7029345" y="9380963"/>
                  <a:pt x="7040816" y="9380962"/>
                  <a:pt x="7054582" y="9380962"/>
                </a:cubicBezTo>
                <a:cubicBezTo>
                  <a:pt x="7082113" y="9376452"/>
                  <a:pt x="7105056" y="9376453"/>
                  <a:pt x="7109644" y="9380963"/>
                </a:cubicBezTo>
                <a:cubicBezTo>
                  <a:pt x="7114233" y="9380963"/>
                  <a:pt x="7095879" y="9385472"/>
                  <a:pt x="7068347" y="9385473"/>
                </a:cubicBezTo>
                <a:cubicBezTo>
                  <a:pt x="7036227" y="9389984"/>
                  <a:pt x="7013285" y="9385473"/>
                  <a:pt x="7008696" y="9385473"/>
                </a:cubicBezTo>
                <a:cubicBezTo>
                  <a:pt x="7008696" y="9383218"/>
                  <a:pt x="7013285" y="9382090"/>
                  <a:pt x="7021315" y="9381527"/>
                </a:cubicBezTo>
                <a:close/>
                <a:moveTo>
                  <a:pt x="14980752" y="6932880"/>
                </a:moveTo>
                <a:cubicBezTo>
                  <a:pt x="14980752" y="6932880"/>
                  <a:pt x="14999242" y="6928145"/>
                  <a:pt x="15026980" y="6923409"/>
                </a:cubicBezTo>
                <a:cubicBezTo>
                  <a:pt x="15054717" y="6918673"/>
                  <a:pt x="15082454" y="6913937"/>
                  <a:pt x="15087078" y="6913937"/>
                </a:cubicBezTo>
                <a:cubicBezTo>
                  <a:pt x="15091700" y="6913937"/>
                  <a:pt x="15068586" y="6918673"/>
                  <a:pt x="15040849" y="6923409"/>
                </a:cubicBezTo>
                <a:cubicBezTo>
                  <a:pt x="15013111" y="6928144"/>
                  <a:pt x="14985374" y="6932880"/>
                  <a:pt x="14980752" y="6932880"/>
                </a:cubicBezTo>
                <a:close/>
                <a:moveTo>
                  <a:pt x="9924622" y="8487887"/>
                </a:moveTo>
                <a:cubicBezTo>
                  <a:pt x="9928247" y="8486759"/>
                  <a:pt x="9930855" y="8486158"/>
                  <a:pt x="9932015" y="8486158"/>
                </a:cubicBezTo>
                <a:cubicBezTo>
                  <a:pt x="9936655" y="8486158"/>
                  <a:pt x="9918098" y="8500590"/>
                  <a:pt x="9894905" y="8510212"/>
                </a:cubicBezTo>
                <a:cubicBezTo>
                  <a:pt x="9867071" y="8524644"/>
                  <a:pt x="9843876" y="8529455"/>
                  <a:pt x="9843876" y="8529455"/>
                </a:cubicBezTo>
                <a:cubicBezTo>
                  <a:pt x="9839237" y="8529455"/>
                  <a:pt x="9853154" y="8519833"/>
                  <a:pt x="9876348" y="8510211"/>
                </a:cubicBezTo>
                <a:cubicBezTo>
                  <a:pt x="9893744" y="8499388"/>
                  <a:pt x="9913750" y="8491269"/>
                  <a:pt x="9924622" y="8487887"/>
                </a:cubicBezTo>
                <a:close/>
                <a:moveTo>
                  <a:pt x="3774972" y="10379163"/>
                </a:moveTo>
                <a:cubicBezTo>
                  <a:pt x="3783112" y="10377017"/>
                  <a:pt x="3792123" y="10375300"/>
                  <a:pt x="3801425" y="10374155"/>
                </a:cubicBezTo>
                <a:cubicBezTo>
                  <a:pt x="3838633" y="10369575"/>
                  <a:pt x="3866540" y="10378734"/>
                  <a:pt x="3875842" y="10392473"/>
                </a:cubicBezTo>
                <a:cubicBezTo>
                  <a:pt x="3880493" y="10406211"/>
                  <a:pt x="3852586" y="10419949"/>
                  <a:pt x="3810727" y="10424529"/>
                </a:cubicBezTo>
                <a:cubicBezTo>
                  <a:pt x="3778169" y="10429108"/>
                  <a:pt x="3745612" y="10419949"/>
                  <a:pt x="3740962" y="10406211"/>
                </a:cubicBezTo>
                <a:cubicBezTo>
                  <a:pt x="3736311" y="10399342"/>
                  <a:pt x="3742124" y="10392473"/>
                  <a:pt x="3753752" y="10386748"/>
                </a:cubicBezTo>
                <a:cubicBezTo>
                  <a:pt x="3759565" y="10383886"/>
                  <a:pt x="3766832" y="10381311"/>
                  <a:pt x="3774972" y="10379163"/>
                </a:cubicBezTo>
                <a:close/>
                <a:moveTo>
                  <a:pt x="10614406" y="8274024"/>
                </a:moveTo>
                <a:cubicBezTo>
                  <a:pt x="10618210" y="8273154"/>
                  <a:pt x="10620846" y="8273153"/>
                  <a:pt x="10622017" y="8274314"/>
                </a:cubicBezTo>
                <a:cubicBezTo>
                  <a:pt x="10626700" y="8278952"/>
                  <a:pt x="10598597" y="8297508"/>
                  <a:pt x="10565812" y="8311425"/>
                </a:cubicBezTo>
                <a:cubicBezTo>
                  <a:pt x="10537710" y="8325342"/>
                  <a:pt x="10509610" y="8334619"/>
                  <a:pt x="10504925" y="8334620"/>
                </a:cubicBezTo>
                <a:cubicBezTo>
                  <a:pt x="10504925" y="8329981"/>
                  <a:pt x="10523661" y="8316064"/>
                  <a:pt x="10556445" y="8297508"/>
                </a:cubicBezTo>
                <a:cubicBezTo>
                  <a:pt x="10581033" y="8287071"/>
                  <a:pt x="10602989" y="8276633"/>
                  <a:pt x="10614406" y="8274024"/>
                </a:cubicBezTo>
                <a:close/>
                <a:moveTo>
                  <a:pt x="17186928" y="6252184"/>
                </a:moveTo>
                <a:cubicBezTo>
                  <a:pt x="17214972" y="6242835"/>
                  <a:pt x="17238343" y="6242835"/>
                  <a:pt x="17243016" y="6252184"/>
                </a:cubicBezTo>
                <a:cubicBezTo>
                  <a:pt x="17243016" y="6261532"/>
                  <a:pt x="17224322" y="6275555"/>
                  <a:pt x="17196277" y="6284902"/>
                </a:cubicBezTo>
                <a:cubicBezTo>
                  <a:pt x="17163558" y="6294250"/>
                  <a:pt x="17140188" y="6294252"/>
                  <a:pt x="17140187" y="6284903"/>
                </a:cubicBezTo>
                <a:cubicBezTo>
                  <a:pt x="17140188" y="6275553"/>
                  <a:pt x="17158885" y="6261531"/>
                  <a:pt x="17186928" y="6252184"/>
                </a:cubicBezTo>
                <a:close/>
                <a:moveTo>
                  <a:pt x="9516075" y="8611230"/>
                </a:moveTo>
                <a:cubicBezTo>
                  <a:pt x="9525191" y="8609031"/>
                  <a:pt x="9532028" y="8607931"/>
                  <a:pt x="9534306" y="8607931"/>
                </a:cubicBezTo>
                <a:cubicBezTo>
                  <a:pt x="9538864" y="8612329"/>
                  <a:pt x="9520633" y="8621124"/>
                  <a:pt x="9502403" y="8629919"/>
                </a:cubicBezTo>
                <a:cubicBezTo>
                  <a:pt x="9479614" y="8638714"/>
                  <a:pt x="9456828" y="8643112"/>
                  <a:pt x="9456828" y="8643112"/>
                </a:cubicBezTo>
                <a:cubicBezTo>
                  <a:pt x="9452270" y="8638714"/>
                  <a:pt x="9461384" y="8629919"/>
                  <a:pt x="9484173" y="8621124"/>
                </a:cubicBezTo>
                <a:cubicBezTo>
                  <a:pt x="9495566" y="8616727"/>
                  <a:pt x="9506961" y="8613428"/>
                  <a:pt x="9516075" y="8611230"/>
                </a:cubicBezTo>
                <a:close/>
                <a:moveTo>
                  <a:pt x="2779249" y="10682910"/>
                </a:moveTo>
                <a:lnTo>
                  <a:pt x="2784308" y="10682128"/>
                </a:lnTo>
                <a:cubicBezTo>
                  <a:pt x="2789559" y="10681000"/>
                  <a:pt x="2795395" y="10679873"/>
                  <a:pt x="2802396" y="10679873"/>
                </a:cubicBezTo>
                <a:close/>
                <a:moveTo>
                  <a:pt x="7820968" y="9131555"/>
                </a:moveTo>
                <a:cubicBezTo>
                  <a:pt x="7827733" y="9129119"/>
                  <a:pt x="7836753" y="9126683"/>
                  <a:pt x="7845773" y="9124248"/>
                </a:cubicBezTo>
                <a:cubicBezTo>
                  <a:pt x="7868324" y="9119377"/>
                  <a:pt x="7886364" y="9119377"/>
                  <a:pt x="7890874" y="9124248"/>
                </a:cubicBezTo>
                <a:cubicBezTo>
                  <a:pt x="7890874" y="9129119"/>
                  <a:pt x="7872833" y="9138861"/>
                  <a:pt x="7850283" y="9138861"/>
                </a:cubicBezTo>
                <a:cubicBezTo>
                  <a:pt x="7827733" y="9143732"/>
                  <a:pt x="7809692" y="9143732"/>
                  <a:pt x="7809692" y="9138861"/>
                </a:cubicBezTo>
                <a:cubicBezTo>
                  <a:pt x="7809692" y="9136426"/>
                  <a:pt x="7814202" y="9133990"/>
                  <a:pt x="7820968" y="9131555"/>
                </a:cubicBezTo>
                <a:close/>
                <a:moveTo>
                  <a:pt x="2769720" y="10684383"/>
                </a:moveTo>
                <a:lnTo>
                  <a:pt x="2772583" y="10683784"/>
                </a:lnTo>
                <a:lnTo>
                  <a:pt x="2779249" y="10682910"/>
                </a:lnTo>
                <a:close/>
                <a:moveTo>
                  <a:pt x="2634213" y="10724747"/>
                </a:moveTo>
                <a:cubicBezTo>
                  <a:pt x="2646309" y="10721364"/>
                  <a:pt x="2664740" y="10716854"/>
                  <a:pt x="2687778" y="10712344"/>
                </a:cubicBezTo>
                <a:cubicBezTo>
                  <a:pt x="2733854" y="10703323"/>
                  <a:pt x="2775322" y="10694303"/>
                  <a:pt x="2779930" y="10698813"/>
                </a:cubicBezTo>
                <a:cubicBezTo>
                  <a:pt x="2784538" y="10698814"/>
                  <a:pt x="2752285" y="10712344"/>
                  <a:pt x="2706209" y="10721365"/>
                </a:cubicBezTo>
                <a:cubicBezTo>
                  <a:pt x="2664740" y="10730385"/>
                  <a:pt x="2623271" y="10734895"/>
                  <a:pt x="2618663" y="10730385"/>
                </a:cubicBezTo>
                <a:cubicBezTo>
                  <a:pt x="2616359" y="10730385"/>
                  <a:pt x="2622119" y="10728130"/>
                  <a:pt x="2634213" y="10724747"/>
                </a:cubicBezTo>
                <a:close/>
                <a:moveTo>
                  <a:pt x="15007812" y="6917996"/>
                </a:moveTo>
                <a:cubicBezTo>
                  <a:pt x="15035856" y="6908525"/>
                  <a:pt x="15059228" y="6908525"/>
                  <a:pt x="15059228" y="6908525"/>
                </a:cubicBezTo>
                <a:cubicBezTo>
                  <a:pt x="15059228" y="6908525"/>
                  <a:pt x="15035857" y="6913261"/>
                  <a:pt x="15007812" y="6917996"/>
                </a:cubicBezTo>
                <a:close/>
                <a:moveTo>
                  <a:pt x="12448601" y="7704597"/>
                </a:moveTo>
                <a:cubicBezTo>
                  <a:pt x="12486123" y="7690575"/>
                  <a:pt x="12514267" y="7695249"/>
                  <a:pt x="12518957" y="7709271"/>
                </a:cubicBezTo>
                <a:cubicBezTo>
                  <a:pt x="12523648" y="7727968"/>
                  <a:pt x="12500195" y="7756012"/>
                  <a:pt x="12467361" y="7774708"/>
                </a:cubicBezTo>
                <a:cubicBezTo>
                  <a:pt x="12429838" y="7793405"/>
                  <a:pt x="12392313" y="7788731"/>
                  <a:pt x="12387623" y="7770035"/>
                </a:cubicBezTo>
                <a:cubicBezTo>
                  <a:pt x="12382933" y="7751338"/>
                  <a:pt x="12411076" y="7723293"/>
                  <a:pt x="12448601" y="7704597"/>
                </a:cubicBezTo>
                <a:close/>
                <a:moveTo>
                  <a:pt x="15137256" y="6877406"/>
                </a:moveTo>
                <a:cubicBezTo>
                  <a:pt x="15144653" y="6875150"/>
                  <a:pt x="15156031" y="6872896"/>
                  <a:pt x="15169683" y="6870640"/>
                </a:cubicBezTo>
                <a:cubicBezTo>
                  <a:pt x="15196990" y="6861621"/>
                  <a:pt x="15219746" y="6857110"/>
                  <a:pt x="15224298" y="6861620"/>
                </a:cubicBezTo>
                <a:cubicBezTo>
                  <a:pt x="15224298" y="6861620"/>
                  <a:pt x="15201543" y="6870640"/>
                  <a:pt x="15178786" y="6875151"/>
                </a:cubicBezTo>
                <a:cubicBezTo>
                  <a:pt x="15156030" y="6879661"/>
                  <a:pt x="15133277" y="6884170"/>
                  <a:pt x="15128725" y="6884171"/>
                </a:cubicBezTo>
                <a:cubicBezTo>
                  <a:pt x="15126448" y="6881916"/>
                  <a:pt x="15129861" y="6879661"/>
                  <a:pt x="15137256" y="6877406"/>
                </a:cubicBezTo>
                <a:close/>
                <a:moveTo>
                  <a:pt x="5903121" y="9717415"/>
                </a:moveTo>
                <a:cubicBezTo>
                  <a:pt x="5940004" y="9717416"/>
                  <a:pt x="5972276" y="9731332"/>
                  <a:pt x="5972276" y="9749888"/>
                </a:cubicBezTo>
                <a:cubicBezTo>
                  <a:pt x="5972276" y="9763804"/>
                  <a:pt x="5949224" y="9782360"/>
                  <a:pt x="5916952" y="9782361"/>
                </a:cubicBezTo>
                <a:cubicBezTo>
                  <a:pt x="5884680" y="9782360"/>
                  <a:pt x="5857018" y="9768443"/>
                  <a:pt x="5852407" y="9754528"/>
                </a:cubicBezTo>
                <a:cubicBezTo>
                  <a:pt x="5847797" y="9735971"/>
                  <a:pt x="5875459" y="9717415"/>
                  <a:pt x="5903121" y="9717415"/>
                </a:cubicBezTo>
                <a:close/>
                <a:moveTo>
                  <a:pt x="10112355" y="8422453"/>
                </a:moveTo>
                <a:cubicBezTo>
                  <a:pt x="10121054" y="8419634"/>
                  <a:pt x="10126853" y="8418507"/>
                  <a:pt x="10126853" y="8418507"/>
                </a:cubicBezTo>
                <a:cubicBezTo>
                  <a:pt x="10131491" y="8418506"/>
                  <a:pt x="10112935" y="8427527"/>
                  <a:pt x="10085102" y="8436547"/>
                </a:cubicBezTo>
                <a:cubicBezTo>
                  <a:pt x="10061906" y="8450078"/>
                  <a:pt x="10038712" y="8459098"/>
                  <a:pt x="10038712" y="8459098"/>
                </a:cubicBezTo>
                <a:cubicBezTo>
                  <a:pt x="10034073" y="8454588"/>
                  <a:pt x="10052628" y="8445568"/>
                  <a:pt x="10080462" y="8436547"/>
                </a:cubicBezTo>
                <a:cubicBezTo>
                  <a:pt x="10092059" y="8429782"/>
                  <a:pt x="10103658" y="8425272"/>
                  <a:pt x="10112355" y="8422453"/>
                </a:cubicBezTo>
                <a:close/>
                <a:moveTo>
                  <a:pt x="13886962" y="7261327"/>
                </a:moveTo>
                <a:cubicBezTo>
                  <a:pt x="13923764" y="7252193"/>
                  <a:pt x="13955966" y="7261326"/>
                  <a:pt x="13960566" y="7279593"/>
                </a:cubicBezTo>
                <a:cubicBezTo>
                  <a:pt x="13960566" y="7293292"/>
                  <a:pt x="13937566" y="7316124"/>
                  <a:pt x="13900762" y="7320691"/>
                </a:cubicBezTo>
                <a:cubicBezTo>
                  <a:pt x="13863959" y="7325257"/>
                  <a:pt x="13827157" y="7316124"/>
                  <a:pt x="13827157" y="7297858"/>
                </a:cubicBezTo>
                <a:cubicBezTo>
                  <a:pt x="13822556" y="7284159"/>
                  <a:pt x="13850158" y="7265893"/>
                  <a:pt x="13886962" y="7261327"/>
                </a:cubicBezTo>
                <a:close/>
                <a:moveTo>
                  <a:pt x="10794450" y="8212351"/>
                </a:moveTo>
                <a:cubicBezTo>
                  <a:pt x="10806227" y="8208246"/>
                  <a:pt x="10814471" y="8207074"/>
                  <a:pt x="10816826" y="8209419"/>
                </a:cubicBezTo>
                <a:cubicBezTo>
                  <a:pt x="10821536" y="8214110"/>
                  <a:pt x="10797984" y="8232872"/>
                  <a:pt x="10765009" y="8246943"/>
                </a:cubicBezTo>
                <a:cubicBezTo>
                  <a:pt x="10736746" y="8265706"/>
                  <a:pt x="10703771" y="8275087"/>
                  <a:pt x="10699061" y="8270396"/>
                </a:cubicBezTo>
                <a:cubicBezTo>
                  <a:pt x="10694350" y="8265705"/>
                  <a:pt x="10717904" y="8246943"/>
                  <a:pt x="10750878" y="8232872"/>
                </a:cubicBezTo>
                <a:cubicBezTo>
                  <a:pt x="10767365" y="8223491"/>
                  <a:pt x="10782675" y="8216455"/>
                  <a:pt x="10794450" y="8212351"/>
                </a:cubicBezTo>
                <a:close/>
                <a:moveTo>
                  <a:pt x="10990264" y="8152044"/>
                </a:moveTo>
                <a:cubicBezTo>
                  <a:pt x="11002942" y="8148619"/>
                  <a:pt x="11012162" y="8147478"/>
                  <a:pt x="11014468" y="8149761"/>
                </a:cubicBezTo>
                <a:cubicBezTo>
                  <a:pt x="11019079" y="8158894"/>
                  <a:pt x="10991415" y="8177160"/>
                  <a:pt x="10959144" y="8195426"/>
                </a:cubicBezTo>
                <a:cubicBezTo>
                  <a:pt x="10926871" y="8213692"/>
                  <a:pt x="10899209" y="8218258"/>
                  <a:pt x="10894598" y="8213692"/>
                </a:cubicBezTo>
                <a:cubicBezTo>
                  <a:pt x="10894600" y="8204559"/>
                  <a:pt x="10913041" y="8186292"/>
                  <a:pt x="10945312" y="8168027"/>
                </a:cubicBezTo>
                <a:cubicBezTo>
                  <a:pt x="10961449" y="8161177"/>
                  <a:pt x="10977586" y="8155469"/>
                  <a:pt x="10990264" y="8152044"/>
                </a:cubicBezTo>
                <a:close/>
                <a:moveTo>
                  <a:pt x="7146707" y="9334057"/>
                </a:moveTo>
                <a:cubicBezTo>
                  <a:pt x="7146707" y="9334057"/>
                  <a:pt x="7165108" y="9329546"/>
                  <a:pt x="7188109" y="9329547"/>
                </a:cubicBezTo>
                <a:cubicBezTo>
                  <a:pt x="7215711" y="9325036"/>
                  <a:pt x="7234113" y="9325036"/>
                  <a:pt x="7238713" y="9329547"/>
                </a:cubicBezTo>
                <a:cubicBezTo>
                  <a:pt x="7238713" y="9329547"/>
                  <a:pt x="7220312" y="9334057"/>
                  <a:pt x="7197310" y="9334057"/>
                </a:cubicBezTo>
                <a:cubicBezTo>
                  <a:pt x="7169708" y="9338567"/>
                  <a:pt x="7146707" y="9334057"/>
                  <a:pt x="7146707" y="9334057"/>
                </a:cubicBezTo>
                <a:close/>
                <a:moveTo>
                  <a:pt x="11898921" y="7872151"/>
                </a:moveTo>
                <a:cubicBezTo>
                  <a:pt x="11931581" y="7858350"/>
                  <a:pt x="11964240" y="7858350"/>
                  <a:pt x="11964241" y="7872151"/>
                </a:cubicBezTo>
                <a:cubicBezTo>
                  <a:pt x="11968906" y="7890553"/>
                  <a:pt x="11940912" y="7918154"/>
                  <a:pt x="11903587" y="7931955"/>
                </a:cubicBezTo>
                <a:cubicBezTo>
                  <a:pt x="11870927" y="7950357"/>
                  <a:pt x="11838268" y="7950357"/>
                  <a:pt x="11833603" y="7936556"/>
                </a:cubicBezTo>
                <a:cubicBezTo>
                  <a:pt x="11833602" y="7918154"/>
                  <a:pt x="11861596" y="7890553"/>
                  <a:pt x="11898921" y="7872151"/>
                </a:cubicBezTo>
                <a:close/>
                <a:moveTo>
                  <a:pt x="20761764" y="5146094"/>
                </a:moveTo>
                <a:cubicBezTo>
                  <a:pt x="20766310" y="5150720"/>
                  <a:pt x="20743580" y="5183105"/>
                  <a:pt x="20711756" y="5220117"/>
                </a:cubicBezTo>
                <a:cubicBezTo>
                  <a:pt x="20684479" y="5257129"/>
                  <a:pt x="20661748" y="5284890"/>
                  <a:pt x="20657202" y="5280263"/>
                </a:cubicBezTo>
                <a:cubicBezTo>
                  <a:pt x="20652656" y="5275636"/>
                  <a:pt x="20675386" y="5243250"/>
                  <a:pt x="20702665" y="5206238"/>
                </a:cubicBezTo>
                <a:cubicBezTo>
                  <a:pt x="20734488" y="5169226"/>
                  <a:pt x="20761765" y="5141466"/>
                  <a:pt x="20761764" y="5146094"/>
                </a:cubicBezTo>
                <a:close/>
                <a:moveTo>
                  <a:pt x="10389433" y="8334618"/>
                </a:moveTo>
                <a:cubicBezTo>
                  <a:pt x="10393979" y="8334618"/>
                  <a:pt x="10371247" y="8348641"/>
                  <a:pt x="10339424" y="8362663"/>
                </a:cubicBezTo>
                <a:cubicBezTo>
                  <a:pt x="10316695" y="8372012"/>
                  <a:pt x="10289417" y="8386034"/>
                  <a:pt x="10284870" y="8386034"/>
                </a:cubicBezTo>
                <a:cubicBezTo>
                  <a:pt x="10280323" y="8386034"/>
                  <a:pt x="10303054" y="8372012"/>
                  <a:pt x="10330332" y="8357989"/>
                </a:cubicBezTo>
                <a:cubicBezTo>
                  <a:pt x="10357609" y="8348641"/>
                  <a:pt x="10384887" y="8334618"/>
                  <a:pt x="10389433" y="8334618"/>
                </a:cubicBezTo>
                <a:close/>
                <a:moveTo>
                  <a:pt x="2732377" y="10688893"/>
                </a:moveTo>
                <a:cubicBezTo>
                  <a:pt x="2730043" y="10688893"/>
                  <a:pt x="2737045" y="10687765"/>
                  <a:pt x="2749882" y="10685510"/>
                </a:cubicBezTo>
                <a:lnTo>
                  <a:pt x="2760392" y="10683479"/>
                </a:lnTo>
                <a:lnTo>
                  <a:pt x="2802396" y="10675363"/>
                </a:lnTo>
                <a:cubicBezTo>
                  <a:pt x="2835072" y="10670853"/>
                  <a:pt x="2863081" y="10670852"/>
                  <a:pt x="2877084" y="10666342"/>
                </a:cubicBezTo>
                <a:cubicBezTo>
                  <a:pt x="2900424" y="10666343"/>
                  <a:pt x="2914428" y="10661832"/>
                  <a:pt x="2914428" y="10661832"/>
                </a:cubicBezTo>
                <a:cubicBezTo>
                  <a:pt x="2914428" y="10661832"/>
                  <a:pt x="2900424" y="10666343"/>
                  <a:pt x="2881753" y="10666342"/>
                </a:cubicBezTo>
                <a:cubicBezTo>
                  <a:pt x="2886420" y="10666342"/>
                  <a:pt x="2858412" y="10670852"/>
                  <a:pt x="2816400" y="10675363"/>
                </a:cubicBezTo>
                <a:cubicBezTo>
                  <a:pt x="2807065" y="10677617"/>
                  <a:pt x="2798895" y="10678746"/>
                  <a:pt x="2791311" y="10679873"/>
                </a:cubicBezTo>
                <a:lnTo>
                  <a:pt x="2772583" y="10683784"/>
                </a:lnTo>
                <a:lnTo>
                  <a:pt x="2755133" y="10686075"/>
                </a:lnTo>
                <a:cubicBezTo>
                  <a:pt x="2742881" y="10687765"/>
                  <a:pt x="2734713" y="10688892"/>
                  <a:pt x="2732377" y="10688893"/>
                </a:cubicBezTo>
                <a:close/>
                <a:moveTo>
                  <a:pt x="14837330" y="6965351"/>
                </a:moveTo>
                <a:cubicBezTo>
                  <a:pt x="14837330" y="6965351"/>
                  <a:pt x="14860227" y="6959939"/>
                  <a:pt x="14892284" y="6954527"/>
                </a:cubicBezTo>
                <a:cubicBezTo>
                  <a:pt x="14924340" y="6949115"/>
                  <a:pt x="14951818" y="6949115"/>
                  <a:pt x="14956397" y="6949115"/>
                </a:cubicBezTo>
                <a:cubicBezTo>
                  <a:pt x="14956397" y="6954527"/>
                  <a:pt x="14928920" y="6959939"/>
                  <a:pt x="14896864" y="6965351"/>
                </a:cubicBezTo>
                <a:cubicBezTo>
                  <a:pt x="14864807" y="6965351"/>
                  <a:pt x="14841909" y="6965351"/>
                  <a:pt x="14837330" y="6965351"/>
                </a:cubicBezTo>
                <a:close/>
                <a:moveTo>
                  <a:pt x="15696312" y="6700835"/>
                </a:moveTo>
                <a:cubicBezTo>
                  <a:pt x="15724144" y="6691363"/>
                  <a:pt x="15747340" y="6686628"/>
                  <a:pt x="15747340" y="6691363"/>
                </a:cubicBezTo>
                <a:cubicBezTo>
                  <a:pt x="15751978" y="6696100"/>
                  <a:pt x="15733423" y="6705570"/>
                  <a:pt x="15710229" y="6710306"/>
                </a:cubicBezTo>
                <a:cubicBezTo>
                  <a:pt x="15682394" y="6719777"/>
                  <a:pt x="15654560" y="6724513"/>
                  <a:pt x="15654560" y="6719777"/>
                </a:cubicBezTo>
                <a:cubicBezTo>
                  <a:pt x="15654560" y="6719777"/>
                  <a:pt x="15673116" y="6710306"/>
                  <a:pt x="15696312" y="6700835"/>
                </a:cubicBezTo>
                <a:close/>
                <a:moveTo>
                  <a:pt x="2215899" y="10845673"/>
                </a:moveTo>
                <a:cubicBezTo>
                  <a:pt x="2220726" y="10844007"/>
                  <a:pt x="2223945" y="10843137"/>
                  <a:pt x="2225114" y="10843137"/>
                </a:cubicBezTo>
                <a:cubicBezTo>
                  <a:pt x="2229794" y="10847775"/>
                  <a:pt x="2197029" y="10866331"/>
                  <a:pt x="2150222" y="10894164"/>
                </a:cubicBezTo>
                <a:cubicBezTo>
                  <a:pt x="2103414" y="10921999"/>
                  <a:pt x="2065968" y="10940554"/>
                  <a:pt x="2061287" y="10935915"/>
                </a:cubicBezTo>
                <a:cubicBezTo>
                  <a:pt x="2056608" y="10926637"/>
                  <a:pt x="2094054" y="10903443"/>
                  <a:pt x="2140861" y="10880248"/>
                </a:cubicBezTo>
                <a:cubicBezTo>
                  <a:pt x="2172455" y="10862851"/>
                  <a:pt x="2201417" y="10850675"/>
                  <a:pt x="2215899" y="10845673"/>
                </a:cubicBezTo>
                <a:close/>
                <a:moveTo>
                  <a:pt x="4847639" y="10036025"/>
                </a:moveTo>
                <a:cubicBezTo>
                  <a:pt x="4884441" y="10031319"/>
                  <a:pt x="4916644" y="10050144"/>
                  <a:pt x="4921244" y="10078381"/>
                </a:cubicBezTo>
                <a:cubicBezTo>
                  <a:pt x="4930445" y="10106618"/>
                  <a:pt x="4907443" y="10130149"/>
                  <a:pt x="4870640" y="10134855"/>
                </a:cubicBezTo>
                <a:cubicBezTo>
                  <a:pt x="4838438" y="10139561"/>
                  <a:pt x="4801635" y="10125443"/>
                  <a:pt x="4797035" y="10097205"/>
                </a:cubicBezTo>
                <a:cubicBezTo>
                  <a:pt x="4792434" y="10068969"/>
                  <a:pt x="4815436" y="10040731"/>
                  <a:pt x="4847639" y="10036025"/>
                </a:cubicBezTo>
                <a:close/>
                <a:moveTo>
                  <a:pt x="15340659" y="6806854"/>
                </a:moveTo>
                <a:cubicBezTo>
                  <a:pt x="15364029" y="6802216"/>
                  <a:pt x="15387399" y="6797576"/>
                  <a:pt x="15387401" y="6802215"/>
                </a:cubicBezTo>
                <a:cubicBezTo>
                  <a:pt x="15392073" y="6802214"/>
                  <a:pt x="15373378" y="6811493"/>
                  <a:pt x="15345332" y="6816132"/>
                </a:cubicBezTo>
                <a:cubicBezTo>
                  <a:pt x="15317288" y="6825409"/>
                  <a:pt x="15289243" y="6830049"/>
                  <a:pt x="15293917" y="6825410"/>
                </a:cubicBezTo>
                <a:cubicBezTo>
                  <a:pt x="15293917" y="6825410"/>
                  <a:pt x="15312615" y="6816132"/>
                  <a:pt x="15340659" y="6806854"/>
                </a:cubicBezTo>
                <a:close/>
                <a:moveTo>
                  <a:pt x="2363512" y="10793843"/>
                </a:moveTo>
                <a:cubicBezTo>
                  <a:pt x="2393879" y="10783673"/>
                  <a:pt x="2415724" y="10779346"/>
                  <a:pt x="2419220" y="10782808"/>
                </a:cubicBezTo>
                <a:cubicBezTo>
                  <a:pt x="2419219" y="10787423"/>
                  <a:pt x="2386596" y="10805889"/>
                  <a:pt x="2339991" y="10824355"/>
                </a:cubicBezTo>
                <a:cubicBezTo>
                  <a:pt x="2298047" y="10842820"/>
                  <a:pt x="2256103" y="10856669"/>
                  <a:pt x="2256103" y="10852053"/>
                </a:cubicBezTo>
                <a:cubicBezTo>
                  <a:pt x="2251443" y="10847435"/>
                  <a:pt x="2288727" y="10824354"/>
                  <a:pt x="2330671" y="10805889"/>
                </a:cubicBezTo>
                <a:cubicBezTo>
                  <a:pt x="2342321" y="10801273"/>
                  <a:pt x="2353391" y="10797234"/>
                  <a:pt x="2363512" y="10793843"/>
                </a:cubicBezTo>
                <a:close/>
                <a:moveTo>
                  <a:pt x="10358799" y="8334618"/>
                </a:moveTo>
                <a:cubicBezTo>
                  <a:pt x="10358799" y="8334618"/>
                  <a:pt x="10340102" y="8343819"/>
                  <a:pt x="10312057" y="8357620"/>
                </a:cubicBezTo>
                <a:cubicBezTo>
                  <a:pt x="10284013" y="8371421"/>
                  <a:pt x="10260643" y="8380622"/>
                  <a:pt x="10255967" y="8380622"/>
                </a:cubicBezTo>
                <a:cubicBezTo>
                  <a:pt x="10255967" y="8380622"/>
                  <a:pt x="10274665" y="8371421"/>
                  <a:pt x="10302709" y="8357620"/>
                </a:cubicBezTo>
                <a:cubicBezTo>
                  <a:pt x="10326081" y="8348419"/>
                  <a:pt x="10354124" y="8334618"/>
                  <a:pt x="10358799" y="8334618"/>
                </a:cubicBezTo>
                <a:close/>
                <a:moveTo>
                  <a:pt x="16621362" y="6408397"/>
                </a:moveTo>
                <a:cubicBezTo>
                  <a:pt x="16644734" y="6399048"/>
                  <a:pt x="16672778" y="6394374"/>
                  <a:pt x="16677450" y="6403723"/>
                </a:cubicBezTo>
                <a:cubicBezTo>
                  <a:pt x="16677450" y="6408397"/>
                  <a:pt x="16654081" y="6422418"/>
                  <a:pt x="16630711" y="6431768"/>
                </a:cubicBezTo>
                <a:cubicBezTo>
                  <a:pt x="16607339" y="6441115"/>
                  <a:pt x="16583970" y="6445790"/>
                  <a:pt x="16579296" y="6441115"/>
                </a:cubicBezTo>
                <a:cubicBezTo>
                  <a:pt x="16574621" y="6431768"/>
                  <a:pt x="16593317" y="6422419"/>
                  <a:pt x="16621362" y="6408397"/>
                </a:cubicBezTo>
                <a:close/>
                <a:moveTo>
                  <a:pt x="9293966" y="8657994"/>
                </a:moveTo>
                <a:cubicBezTo>
                  <a:pt x="9317268" y="8648523"/>
                  <a:pt x="9335910" y="8648521"/>
                  <a:pt x="9335911" y="8653258"/>
                </a:cubicBezTo>
                <a:cubicBezTo>
                  <a:pt x="9335909" y="8657994"/>
                  <a:pt x="9317267" y="8667465"/>
                  <a:pt x="9293966" y="8676936"/>
                </a:cubicBezTo>
                <a:cubicBezTo>
                  <a:pt x="9275325" y="8686408"/>
                  <a:pt x="9256682" y="8686408"/>
                  <a:pt x="9256682" y="8686408"/>
                </a:cubicBezTo>
                <a:cubicBezTo>
                  <a:pt x="9252021" y="8681672"/>
                  <a:pt x="9270662" y="8667465"/>
                  <a:pt x="9293966" y="8657994"/>
                </a:cubicBezTo>
                <a:close/>
                <a:moveTo>
                  <a:pt x="16062274" y="6575681"/>
                </a:moveTo>
                <a:cubicBezTo>
                  <a:pt x="16084825" y="6566659"/>
                  <a:pt x="16107375" y="6562149"/>
                  <a:pt x="16111887" y="6566661"/>
                </a:cubicBezTo>
                <a:cubicBezTo>
                  <a:pt x="16111885" y="6571171"/>
                  <a:pt x="16098355" y="6580190"/>
                  <a:pt x="16071294" y="6589212"/>
                </a:cubicBezTo>
                <a:cubicBezTo>
                  <a:pt x="16044233" y="6598232"/>
                  <a:pt x="16017172" y="6602742"/>
                  <a:pt x="16017174" y="6598231"/>
                </a:cubicBezTo>
                <a:cubicBezTo>
                  <a:pt x="16017174" y="6593722"/>
                  <a:pt x="16035213" y="6584701"/>
                  <a:pt x="16062274" y="6575681"/>
                </a:cubicBezTo>
                <a:close/>
                <a:moveTo>
                  <a:pt x="17551863" y="6117003"/>
                </a:moveTo>
                <a:cubicBezTo>
                  <a:pt x="17580100" y="6107531"/>
                  <a:pt x="17603631" y="6107531"/>
                  <a:pt x="17603631" y="6117002"/>
                </a:cubicBezTo>
                <a:cubicBezTo>
                  <a:pt x="17608336" y="6131210"/>
                  <a:pt x="17584805" y="6145417"/>
                  <a:pt x="17556568" y="6154888"/>
                </a:cubicBezTo>
                <a:cubicBezTo>
                  <a:pt x="17528331" y="6164359"/>
                  <a:pt x="17504800" y="6164359"/>
                  <a:pt x="17500094" y="6154888"/>
                </a:cubicBezTo>
                <a:cubicBezTo>
                  <a:pt x="17500095" y="6145416"/>
                  <a:pt x="17523626" y="6126473"/>
                  <a:pt x="17551863" y="6117003"/>
                </a:cubicBezTo>
                <a:close/>
                <a:moveTo>
                  <a:pt x="2892062" y="10623947"/>
                </a:moveTo>
                <a:cubicBezTo>
                  <a:pt x="2904851" y="10620564"/>
                  <a:pt x="2922293" y="10617182"/>
                  <a:pt x="2940898" y="10614927"/>
                </a:cubicBezTo>
                <a:cubicBezTo>
                  <a:pt x="2982756" y="10610417"/>
                  <a:pt x="3010663" y="10610416"/>
                  <a:pt x="3015315" y="10614926"/>
                </a:cubicBezTo>
                <a:cubicBezTo>
                  <a:pt x="3019966" y="10619436"/>
                  <a:pt x="2992059" y="10628457"/>
                  <a:pt x="2954850" y="10632967"/>
                </a:cubicBezTo>
                <a:cubicBezTo>
                  <a:pt x="2917641" y="10637478"/>
                  <a:pt x="2875783" y="10637477"/>
                  <a:pt x="2871131" y="10632967"/>
                </a:cubicBezTo>
                <a:cubicBezTo>
                  <a:pt x="2871131" y="10630712"/>
                  <a:pt x="2879270" y="10627328"/>
                  <a:pt x="2892062" y="10623947"/>
                </a:cubicBezTo>
                <a:close/>
                <a:moveTo>
                  <a:pt x="3080185" y="10563931"/>
                </a:moveTo>
                <a:cubicBezTo>
                  <a:pt x="3088615" y="10561901"/>
                  <a:pt x="3098208" y="10560162"/>
                  <a:pt x="3108672" y="10559001"/>
                </a:cubicBezTo>
                <a:cubicBezTo>
                  <a:pt x="3145881" y="10559001"/>
                  <a:pt x="3183090" y="10559002"/>
                  <a:pt x="3183090" y="10568279"/>
                </a:cubicBezTo>
                <a:cubicBezTo>
                  <a:pt x="3187740" y="10577557"/>
                  <a:pt x="3159835" y="10582196"/>
                  <a:pt x="3122626" y="10586836"/>
                </a:cubicBezTo>
                <a:cubicBezTo>
                  <a:pt x="3080767" y="10591474"/>
                  <a:pt x="3048210" y="10591475"/>
                  <a:pt x="3043558" y="10582197"/>
                </a:cubicBezTo>
                <a:cubicBezTo>
                  <a:pt x="3040070" y="10578717"/>
                  <a:pt x="3054895" y="10570019"/>
                  <a:pt x="3080185" y="10563931"/>
                </a:cubicBezTo>
                <a:close/>
                <a:moveTo>
                  <a:pt x="10324482" y="8334618"/>
                </a:moveTo>
                <a:cubicBezTo>
                  <a:pt x="10329032" y="8334619"/>
                  <a:pt x="10306276" y="8348420"/>
                  <a:pt x="10278971" y="8357620"/>
                </a:cubicBezTo>
                <a:cubicBezTo>
                  <a:pt x="10256214" y="8371422"/>
                  <a:pt x="10233458" y="8380623"/>
                  <a:pt x="10233458" y="8380623"/>
                </a:cubicBezTo>
                <a:cubicBezTo>
                  <a:pt x="10228907" y="8380623"/>
                  <a:pt x="10251664" y="8366821"/>
                  <a:pt x="10274419" y="8357621"/>
                </a:cubicBezTo>
                <a:cubicBezTo>
                  <a:pt x="10297175" y="8348420"/>
                  <a:pt x="10319931" y="8334618"/>
                  <a:pt x="10324482" y="8334618"/>
                </a:cubicBezTo>
                <a:close/>
                <a:moveTo>
                  <a:pt x="5379108" y="9855425"/>
                </a:moveTo>
                <a:cubicBezTo>
                  <a:pt x="5411310" y="9855425"/>
                  <a:pt x="5443512" y="9869407"/>
                  <a:pt x="5448113" y="9888049"/>
                </a:cubicBezTo>
                <a:cubicBezTo>
                  <a:pt x="5452713" y="9911351"/>
                  <a:pt x="5429711" y="9934654"/>
                  <a:pt x="5392909" y="9939314"/>
                </a:cubicBezTo>
                <a:cubicBezTo>
                  <a:pt x="5360706" y="9939314"/>
                  <a:pt x="5328504" y="9925333"/>
                  <a:pt x="5323904" y="9906691"/>
                </a:cubicBezTo>
                <a:cubicBezTo>
                  <a:pt x="5314703" y="9878728"/>
                  <a:pt x="5342305" y="9860086"/>
                  <a:pt x="5379108" y="9855425"/>
                </a:cubicBezTo>
                <a:close/>
                <a:moveTo>
                  <a:pt x="6853633" y="9400921"/>
                </a:moveTo>
                <a:cubicBezTo>
                  <a:pt x="6861723" y="9399230"/>
                  <a:pt x="6873280" y="9398101"/>
                  <a:pt x="6887149" y="9398102"/>
                </a:cubicBezTo>
                <a:cubicBezTo>
                  <a:pt x="6914886" y="9398102"/>
                  <a:pt x="6938001" y="9402612"/>
                  <a:pt x="6947246" y="9402611"/>
                </a:cubicBezTo>
                <a:cubicBezTo>
                  <a:pt x="6951869" y="9407122"/>
                  <a:pt x="6928755" y="9411632"/>
                  <a:pt x="6901018" y="9411632"/>
                </a:cubicBezTo>
                <a:cubicBezTo>
                  <a:pt x="6868658" y="9411632"/>
                  <a:pt x="6840920" y="9411632"/>
                  <a:pt x="6840920" y="9407121"/>
                </a:cubicBezTo>
                <a:cubicBezTo>
                  <a:pt x="6840920" y="9404866"/>
                  <a:pt x="6845543" y="9402612"/>
                  <a:pt x="6853633" y="9400921"/>
                </a:cubicBezTo>
                <a:close/>
                <a:moveTo>
                  <a:pt x="20073441" y="5334799"/>
                </a:moveTo>
                <a:cubicBezTo>
                  <a:pt x="20096385" y="5325478"/>
                  <a:pt x="20123914" y="5325478"/>
                  <a:pt x="20128504" y="5339460"/>
                </a:cubicBezTo>
                <a:cubicBezTo>
                  <a:pt x="20133092" y="5358102"/>
                  <a:pt x="20114739" y="5381405"/>
                  <a:pt x="20087207" y="5395386"/>
                </a:cubicBezTo>
                <a:cubicBezTo>
                  <a:pt x="20059676" y="5409367"/>
                  <a:pt x="20036733" y="5409367"/>
                  <a:pt x="20032143" y="5390726"/>
                </a:cubicBezTo>
                <a:cubicBezTo>
                  <a:pt x="20027555" y="5372084"/>
                  <a:pt x="20045910" y="5348782"/>
                  <a:pt x="20073441" y="5334799"/>
                </a:cubicBezTo>
                <a:close/>
                <a:moveTo>
                  <a:pt x="8369244" y="8934590"/>
                </a:moveTo>
                <a:cubicBezTo>
                  <a:pt x="8392546" y="8929951"/>
                  <a:pt x="8411189" y="8929951"/>
                  <a:pt x="8415849" y="8939229"/>
                </a:cubicBezTo>
                <a:cubicBezTo>
                  <a:pt x="8415849" y="8943868"/>
                  <a:pt x="8397207" y="8953146"/>
                  <a:pt x="8378565" y="8957785"/>
                </a:cubicBezTo>
                <a:cubicBezTo>
                  <a:pt x="8359923" y="8962425"/>
                  <a:pt x="8341281" y="8962424"/>
                  <a:pt x="8336621" y="8957785"/>
                </a:cubicBezTo>
                <a:cubicBezTo>
                  <a:pt x="8331960" y="8953146"/>
                  <a:pt x="8350602" y="8943868"/>
                  <a:pt x="8369244" y="8934590"/>
                </a:cubicBezTo>
                <a:close/>
                <a:moveTo>
                  <a:pt x="2711730" y="10672810"/>
                </a:moveTo>
                <a:cubicBezTo>
                  <a:pt x="2722631" y="10669215"/>
                  <a:pt x="2747922" y="10664987"/>
                  <a:pt x="2775827" y="10658222"/>
                </a:cubicBezTo>
                <a:cubicBezTo>
                  <a:pt x="2817688" y="10653712"/>
                  <a:pt x="2854895" y="10653712"/>
                  <a:pt x="2854896" y="10658222"/>
                </a:cubicBezTo>
                <a:cubicBezTo>
                  <a:pt x="2854895" y="10662732"/>
                  <a:pt x="2822339" y="10667242"/>
                  <a:pt x="2780478" y="10671753"/>
                </a:cubicBezTo>
                <a:cubicBezTo>
                  <a:pt x="2743271" y="10676263"/>
                  <a:pt x="2710712" y="10680774"/>
                  <a:pt x="2706062" y="10676263"/>
                </a:cubicBezTo>
                <a:cubicBezTo>
                  <a:pt x="2706062" y="10675136"/>
                  <a:pt x="2708096" y="10674008"/>
                  <a:pt x="2711730" y="10672810"/>
                </a:cubicBezTo>
                <a:close/>
                <a:moveTo>
                  <a:pt x="8734209" y="8820356"/>
                </a:moveTo>
                <a:cubicBezTo>
                  <a:pt x="8752674" y="8810885"/>
                  <a:pt x="8771140" y="8810885"/>
                  <a:pt x="8775756" y="8815621"/>
                </a:cubicBezTo>
                <a:cubicBezTo>
                  <a:pt x="8775756" y="8820357"/>
                  <a:pt x="8766523" y="8829828"/>
                  <a:pt x="8748058" y="8839299"/>
                </a:cubicBezTo>
                <a:cubicBezTo>
                  <a:pt x="8724977" y="8848770"/>
                  <a:pt x="8701895" y="8848770"/>
                  <a:pt x="8697279" y="8844035"/>
                </a:cubicBezTo>
                <a:cubicBezTo>
                  <a:pt x="8697279" y="8839299"/>
                  <a:pt x="8711128" y="8825092"/>
                  <a:pt x="8734209" y="8820356"/>
                </a:cubicBezTo>
                <a:close/>
                <a:moveTo>
                  <a:pt x="2422268" y="10761238"/>
                </a:moveTo>
                <a:cubicBezTo>
                  <a:pt x="2432900" y="10758066"/>
                  <a:pt x="2462410" y="10750455"/>
                  <a:pt x="2497126" y="10740308"/>
                </a:cubicBezTo>
                <a:cubicBezTo>
                  <a:pt x="2543413" y="10731287"/>
                  <a:pt x="2575816" y="10726777"/>
                  <a:pt x="2580445" y="10726777"/>
                </a:cubicBezTo>
                <a:cubicBezTo>
                  <a:pt x="2589703" y="10726777"/>
                  <a:pt x="2552672" y="10735797"/>
                  <a:pt x="2511013" y="10749328"/>
                </a:cubicBezTo>
                <a:cubicBezTo>
                  <a:pt x="2464723" y="10758348"/>
                  <a:pt x="2423064" y="10767369"/>
                  <a:pt x="2418435" y="10762859"/>
                </a:cubicBezTo>
                <a:cubicBezTo>
                  <a:pt x="2417278" y="10762859"/>
                  <a:pt x="2418725" y="10762295"/>
                  <a:pt x="2422268" y="10761238"/>
                </a:cubicBezTo>
                <a:close/>
                <a:moveTo>
                  <a:pt x="14780502" y="6959941"/>
                </a:moveTo>
                <a:cubicBezTo>
                  <a:pt x="14780502" y="6959941"/>
                  <a:pt x="14786238" y="6958757"/>
                  <a:pt x="14795414" y="6956981"/>
                </a:cubicBezTo>
                <a:lnTo>
                  <a:pt x="14808914" y="6954510"/>
                </a:lnTo>
                <a:lnTo>
                  <a:pt x="14807564" y="6954529"/>
                </a:lnTo>
                <a:lnTo>
                  <a:pt x="14808935" y="6954506"/>
                </a:lnTo>
                <a:lnTo>
                  <a:pt x="14830976" y="6950469"/>
                </a:lnTo>
                <a:cubicBezTo>
                  <a:pt x="14863095" y="6945734"/>
                  <a:pt x="14886039" y="6940998"/>
                  <a:pt x="14886039" y="6940998"/>
                </a:cubicBezTo>
                <a:cubicBezTo>
                  <a:pt x="14886039" y="6940998"/>
                  <a:pt x="14867684" y="6945734"/>
                  <a:pt x="14840153" y="6950470"/>
                </a:cubicBezTo>
                <a:lnTo>
                  <a:pt x="14815563" y="6954294"/>
                </a:lnTo>
                <a:lnTo>
                  <a:pt x="14823273" y="6953965"/>
                </a:lnTo>
                <a:cubicBezTo>
                  <a:pt x="14833163" y="6953401"/>
                  <a:pt x="14847127" y="6952273"/>
                  <a:pt x="14863417" y="6950018"/>
                </a:cubicBezTo>
                <a:cubicBezTo>
                  <a:pt x="14891344" y="6945508"/>
                  <a:pt x="14919270" y="6940998"/>
                  <a:pt x="14923925" y="6940998"/>
                </a:cubicBezTo>
                <a:cubicBezTo>
                  <a:pt x="14923925" y="6940998"/>
                  <a:pt x="14895998" y="6945508"/>
                  <a:pt x="14868071" y="6950018"/>
                </a:cubicBezTo>
                <a:cubicBezTo>
                  <a:pt x="14851782" y="6952273"/>
                  <a:pt x="14836654" y="6953401"/>
                  <a:pt x="14825600" y="6953965"/>
                </a:cubicBezTo>
                <a:lnTo>
                  <a:pt x="14815163" y="6954356"/>
                </a:lnTo>
                <a:lnTo>
                  <a:pt x="14798282" y="6956981"/>
                </a:lnTo>
                <a:cubicBezTo>
                  <a:pt x="14787385" y="6958757"/>
                  <a:pt x="14780502" y="6959941"/>
                  <a:pt x="14780502" y="6959941"/>
                </a:cubicBezTo>
                <a:close/>
                <a:moveTo>
                  <a:pt x="1971105" y="10898825"/>
                </a:moveTo>
                <a:cubicBezTo>
                  <a:pt x="1986686" y="10893698"/>
                  <a:pt x="1997072" y="10891418"/>
                  <a:pt x="1997073" y="10893698"/>
                </a:cubicBezTo>
                <a:cubicBezTo>
                  <a:pt x="1997072" y="10898255"/>
                  <a:pt x="1964758" y="10921044"/>
                  <a:pt x="1923212" y="10943831"/>
                </a:cubicBezTo>
                <a:cubicBezTo>
                  <a:pt x="1881666" y="10962062"/>
                  <a:pt x="1849353" y="10975735"/>
                  <a:pt x="1844736" y="10971176"/>
                </a:cubicBezTo>
                <a:cubicBezTo>
                  <a:pt x="1840120" y="10966619"/>
                  <a:pt x="1872434" y="10943832"/>
                  <a:pt x="1913980" y="10921043"/>
                </a:cubicBezTo>
                <a:cubicBezTo>
                  <a:pt x="1934753" y="10911929"/>
                  <a:pt x="1955527" y="10903952"/>
                  <a:pt x="1971105" y="10898825"/>
                </a:cubicBezTo>
                <a:close/>
                <a:moveTo>
                  <a:pt x="1774107" y="10959025"/>
                </a:moveTo>
                <a:cubicBezTo>
                  <a:pt x="1788459" y="10954423"/>
                  <a:pt x="1797642" y="10953274"/>
                  <a:pt x="1797642" y="10957875"/>
                </a:cubicBezTo>
                <a:cubicBezTo>
                  <a:pt x="1802234" y="10967075"/>
                  <a:pt x="1770089" y="10985476"/>
                  <a:pt x="1733353" y="11008477"/>
                </a:cubicBezTo>
                <a:cubicBezTo>
                  <a:pt x="1692024" y="11031480"/>
                  <a:pt x="1655287" y="11040680"/>
                  <a:pt x="1650695" y="11031479"/>
                </a:cubicBezTo>
                <a:cubicBezTo>
                  <a:pt x="1650696" y="11022278"/>
                  <a:pt x="1678247" y="10999277"/>
                  <a:pt x="1719578" y="10980876"/>
                </a:cubicBezTo>
                <a:cubicBezTo>
                  <a:pt x="1740241" y="10971674"/>
                  <a:pt x="1759757" y="10963625"/>
                  <a:pt x="1774107" y="10959025"/>
                </a:cubicBezTo>
                <a:close/>
                <a:moveTo>
                  <a:pt x="10582025" y="8249612"/>
                </a:moveTo>
                <a:cubicBezTo>
                  <a:pt x="10585348" y="8248754"/>
                  <a:pt x="10587658" y="8248754"/>
                  <a:pt x="10588813" y="8249898"/>
                </a:cubicBezTo>
                <a:cubicBezTo>
                  <a:pt x="10588813" y="8249898"/>
                  <a:pt x="10565699" y="8263637"/>
                  <a:pt x="10533340" y="8277375"/>
                </a:cubicBezTo>
                <a:cubicBezTo>
                  <a:pt x="10505603" y="8291114"/>
                  <a:pt x="10477864" y="8304852"/>
                  <a:pt x="10477866" y="8300273"/>
                </a:cubicBezTo>
                <a:cubicBezTo>
                  <a:pt x="10477866" y="8300273"/>
                  <a:pt x="10500980" y="8286534"/>
                  <a:pt x="10528716" y="8272796"/>
                </a:cubicBezTo>
                <a:cubicBezTo>
                  <a:pt x="10552987" y="8262492"/>
                  <a:pt x="10572057" y="8252188"/>
                  <a:pt x="10582025" y="8249612"/>
                </a:cubicBezTo>
                <a:close/>
                <a:moveTo>
                  <a:pt x="2562639" y="10715951"/>
                </a:moveTo>
                <a:cubicBezTo>
                  <a:pt x="2562639" y="10715951"/>
                  <a:pt x="2594953" y="10711622"/>
                  <a:pt x="2636498" y="10702964"/>
                </a:cubicBezTo>
                <a:cubicBezTo>
                  <a:pt x="2657272" y="10700798"/>
                  <a:pt x="2676890" y="10698634"/>
                  <a:pt x="2691894" y="10697010"/>
                </a:cubicBezTo>
                <a:lnTo>
                  <a:pt x="2695698" y="10696608"/>
                </a:lnTo>
                <a:lnTo>
                  <a:pt x="2696284" y="10696504"/>
                </a:lnTo>
                <a:cubicBezTo>
                  <a:pt x="2726432" y="10691429"/>
                  <a:pt x="2747403" y="10688892"/>
                  <a:pt x="2747403" y="10688892"/>
                </a:cubicBezTo>
                <a:cubicBezTo>
                  <a:pt x="2749734" y="10688892"/>
                  <a:pt x="2741579" y="10690019"/>
                  <a:pt x="2727597" y="10692274"/>
                </a:cubicBezTo>
                <a:lnTo>
                  <a:pt x="2712143" y="10694914"/>
                </a:lnTo>
                <a:lnTo>
                  <a:pt x="2719591" y="10694304"/>
                </a:lnTo>
                <a:cubicBezTo>
                  <a:pt x="2719591" y="10694304"/>
                  <a:pt x="2717571" y="10694574"/>
                  <a:pt x="2713892" y="10695048"/>
                </a:cubicBezTo>
                <a:lnTo>
                  <a:pt x="2704361" y="10696243"/>
                </a:lnTo>
                <a:lnTo>
                  <a:pt x="2702838" y="10696503"/>
                </a:lnTo>
                <a:cubicBezTo>
                  <a:pt x="2693518" y="10698194"/>
                  <a:pt x="2683322" y="10700167"/>
                  <a:pt x="2672836" y="10702422"/>
                </a:cubicBezTo>
                <a:cubicBezTo>
                  <a:pt x="2630894" y="10711443"/>
                  <a:pt x="2593610" y="10715952"/>
                  <a:pt x="2588949" y="10715952"/>
                </a:cubicBezTo>
                <a:cubicBezTo>
                  <a:pt x="2584288" y="10715953"/>
                  <a:pt x="2616911" y="10711442"/>
                  <a:pt x="2663516" y="10702423"/>
                </a:cubicBezTo>
                <a:lnTo>
                  <a:pt x="2684438" y="10698643"/>
                </a:lnTo>
                <a:lnTo>
                  <a:pt x="2674799" y="10699784"/>
                </a:lnTo>
                <a:cubicBezTo>
                  <a:pt x="2665928" y="10700798"/>
                  <a:pt x="2656118" y="10701881"/>
                  <a:pt x="2645731" y="10702963"/>
                </a:cubicBezTo>
                <a:cubicBezTo>
                  <a:pt x="2599569" y="10711622"/>
                  <a:pt x="2562639" y="10715951"/>
                  <a:pt x="2562639" y="10715951"/>
                </a:cubicBezTo>
                <a:close/>
                <a:moveTo>
                  <a:pt x="14668249" y="6992276"/>
                </a:moveTo>
                <a:cubicBezTo>
                  <a:pt x="14675642" y="6990722"/>
                  <a:pt x="14697386" y="6987171"/>
                  <a:pt x="14721741" y="6983619"/>
                </a:cubicBezTo>
                <a:cubicBezTo>
                  <a:pt x="14754215" y="6983619"/>
                  <a:pt x="14782048" y="6978883"/>
                  <a:pt x="14786686" y="6983619"/>
                </a:cubicBezTo>
                <a:cubicBezTo>
                  <a:pt x="14791325" y="6988355"/>
                  <a:pt x="14768130" y="6993090"/>
                  <a:pt x="14735658" y="6993090"/>
                </a:cubicBezTo>
                <a:cubicBezTo>
                  <a:pt x="14703185" y="6997826"/>
                  <a:pt x="14670712" y="6997826"/>
                  <a:pt x="14666074" y="6993090"/>
                </a:cubicBezTo>
                <a:cubicBezTo>
                  <a:pt x="14664915" y="6993090"/>
                  <a:pt x="14665785" y="6992794"/>
                  <a:pt x="14668249" y="6992276"/>
                </a:cubicBezTo>
                <a:close/>
                <a:moveTo>
                  <a:pt x="14942093" y="6907059"/>
                </a:moveTo>
                <a:cubicBezTo>
                  <a:pt x="14950211" y="6904240"/>
                  <a:pt x="14961809" y="6900857"/>
                  <a:pt x="14975726" y="6898602"/>
                </a:cubicBezTo>
                <a:cubicBezTo>
                  <a:pt x="14998920" y="6894092"/>
                  <a:pt x="15022114" y="6889582"/>
                  <a:pt x="15026754" y="6894092"/>
                </a:cubicBezTo>
                <a:cubicBezTo>
                  <a:pt x="15026754" y="6894092"/>
                  <a:pt x="15008198" y="6898602"/>
                  <a:pt x="14985004" y="6903112"/>
                </a:cubicBezTo>
                <a:cubicBezTo>
                  <a:pt x="14957170" y="6912133"/>
                  <a:pt x="14929336" y="6916643"/>
                  <a:pt x="14929337" y="6912133"/>
                </a:cubicBezTo>
                <a:cubicBezTo>
                  <a:pt x="14929337" y="6912133"/>
                  <a:pt x="14933975" y="6909878"/>
                  <a:pt x="14942093" y="6907059"/>
                </a:cubicBezTo>
                <a:close/>
                <a:moveTo>
                  <a:pt x="15502024" y="6733309"/>
                </a:moveTo>
                <a:cubicBezTo>
                  <a:pt x="15530226" y="6723837"/>
                  <a:pt x="15549025" y="6719101"/>
                  <a:pt x="15549026" y="6723837"/>
                </a:cubicBezTo>
                <a:cubicBezTo>
                  <a:pt x="15549025" y="6728572"/>
                  <a:pt x="15530225" y="6738044"/>
                  <a:pt x="15506724" y="6747515"/>
                </a:cubicBezTo>
                <a:cubicBezTo>
                  <a:pt x="15478524" y="6756986"/>
                  <a:pt x="15459725" y="6756987"/>
                  <a:pt x="15459724" y="6752250"/>
                </a:cubicBezTo>
                <a:cubicBezTo>
                  <a:pt x="15459724" y="6747516"/>
                  <a:pt x="15478524" y="6738043"/>
                  <a:pt x="15502024" y="6733309"/>
                </a:cubicBezTo>
                <a:close/>
                <a:moveTo>
                  <a:pt x="8006727" y="9037423"/>
                </a:moveTo>
                <a:cubicBezTo>
                  <a:pt x="8024993" y="9032784"/>
                  <a:pt x="8047826" y="9032784"/>
                  <a:pt x="8047826" y="9037423"/>
                </a:cubicBezTo>
                <a:cubicBezTo>
                  <a:pt x="8047826" y="9046701"/>
                  <a:pt x="8034126" y="9051340"/>
                  <a:pt x="8015859" y="9055979"/>
                </a:cubicBezTo>
                <a:cubicBezTo>
                  <a:pt x="7997594" y="9065257"/>
                  <a:pt x="7974762" y="9065257"/>
                  <a:pt x="7974762" y="9055979"/>
                </a:cubicBezTo>
                <a:cubicBezTo>
                  <a:pt x="7974762" y="9051340"/>
                  <a:pt x="7988462" y="9042062"/>
                  <a:pt x="8006727" y="9037423"/>
                </a:cubicBezTo>
                <a:close/>
                <a:moveTo>
                  <a:pt x="19713876" y="5436428"/>
                </a:moveTo>
                <a:cubicBezTo>
                  <a:pt x="19741614" y="5436428"/>
                  <a:pt x="19769351" y="5450277"/>
                  <a:pt x="19773974" y="5468742"/>
                </a:cubicBezTo>
                <a:cubicBezTo>
                  <a:pt x="19778596" y="5491825"/>
                  <a:pt x="19760105" y="5510289"/>
                  <a:pt x="19732369" y="5510289"/>
                </a:cubicBezTo>
                <a:cubicBezTo>
                  <a:pt x="19704630" y="5514906"/>
                  <a:pt x="19676894" y="5501056"/>
                  <a:pt x="19672271" y="5482591"/>
                </a:cubicBezTo>
                <a:cubicBezTo>
                  <a:pt x="19667647" y="5464127"/>
                  <a:pt x="19690762" y="5441044"/>
                  <a:pt x="19713876" y="5436428"/>
                </a:cubicBezTo>
                <a:close/>
                <a:moveTo>
                  <a:pt x="12804985" y="7561072"/>
                </a:moveTo>
                <a:cubicBezTo>
                  <a:pt x="12841564" y="7547155"/>
                  <a:pt x="12873570" y="7551794"/>
                  <a:pt x="12878142" y="7570350"/>
                </a:cubicBezTo>
                <a:cubicBezTo>
                  <a:pt x="12878142" y="7588906"/>
                  <a:pt x="12850708" y="7616739"/>
                  <a:pt x="12818702" y="7630656"/>
                </a:cubicBezTo>
                <a:cubicBezTo>
                  <a:pt x="12782123" y="7644573"/>
                  <a:pt x="12745544" y="7635295"/>
                  <a:pt x="12745544" y="7616740"/>
                </a:cubicBezTo>
                <a:cubicBezTo>
                  <a:pt x="12745544" y="7598184"/>
                  <a:pt x="12768406" y="7574989"/>
                  <a:pt x="12804985" y="7561072"/>
                </a:cubicBezTo>
                <a:close/>
                <a:moveTo>
                  <a:pt x="6981415" y="9351250"/>
                </a:moveTo>
                <a:cubicBezTo>
                  <a:pt x="6985895" y="9349729"/>
                  <a:pt x="7001255" y="9346685"/>
                  <a:pt x="7021735" y="9346685"/>
                </a:cubicBezTo>
                <a:cubicBezTo>
                  <a:pt x="7049042" y="9346684"/>
                  <a:pt x="7076349" y="9346684"/>
                  <a:pt x="7076349" y="9352097"/>
                </a:cubicBezTo>
                <a:cubicBezTo>
                  <a:pt x="7076349" y="9352097"/>
                  <a:pt x="7058144" y="9357508"/>
                  <a:pt x="7030837" y="9357509"/>
                </a:cubicBezTo>
                <a:cubicBezTo>
                  <a:pt x="7008082" y="9357508"/>
                  <a:pt x="6985326" y="9357508"/>
                  <a:pt x="6980775" y="9352096"/>
                </a:cubicBezTo>
                <a:cubicBezTo>
                  <a:pt x="6979637" y="9352097"/>
                  <a:pt x="6979921" y="9351759"/>
                  <a:pt x="6981415" y="9351250"/>
                </a:cubicBezTo>
                <a:close/>
                <a:moveTo>
                  <a:pt x="2360700" y="10771620"/>
                </a:moveTo>
                <a:cubicBezTo>
                  <a:pt x="2377011" y="10766981"/>
                  <a:pt x="2387498" y="10764661"/>
                  <a:pt x="2387498" y="10764661"/>
                </a:cubicBezTo>
                <a:cubicBezTo>
                  <a:pt x="2392158" y="10769300"/>
                  <a:pt x="2354875" y="10778579"/>
                  <a:pt x="2308270" y="10797135"/>
                </a:cubicBezTo>
                <a:cubicBezTo>
                  <a:pt x="2266326" y="10815690"/>
                  <a:pt x="2229043" y="10829606"/>
                  <a:pt x="2229043" y="10824968"/>
                </a:cubicBezTo>
                <a:cubicBezTo>
                  <a:pt x="2224382" y="10820328"/>
                  <a:pt x="2257005" y="10806412"/>
                  <a:pt x="2298949" y="10792496"/>
                </a:cubicBezTo>
                <a:cubicBezTo>
                  <a:pt x="2322251" y="10783217"/>
                  <a:pt x="2344388" y="10776258"/>
                  <a:pt x="2360700" y="10771620"/>
                </a:cubicBezTo>
                <a:close/>
                <a:moveTo>
                  <a:pt x="3223060" y="10506300"/>
                </a:moveTo>
                <a:cubicBezTo>
                  <a:pt x="3234049" y="10501700"/>
                  <a:pt x="3250241" y="10498250"/>
                  <a:pt x="3268747" y="10495949"/>
                </a:cubicBezTo>
                <a:cubicBezTo>
                  <a:pt x="3305760" y="10491349"/>
                  <a:pt x="3342771" y="10495949"/>
                  <a:pt x="3342771" y="10509750"/>
                </a:cubicBezTo>
                <a:cubicBezTo>
                  <a:pt x="3347399" y="10518951"/>
                  <a:pt x="3319639" y="10528152"/>
                  <a:pt x="3282628" y="10532752"/>
                </a:cubicBezTo>
                <a:cubicBezTo>
                  <a:pt x="3245615" y="10537353"/>
                  <a:pt x="3213229" y="10532752"/>
                  <a:pt x="3208603" y="10523552"/>
                </a:cubicBezTo>
                <a:cubicBezTo>
                  <a:pt x="3206291" y="10516651"/>
                  <a:pt x="3212072" y="10510900"/>
                  <a:pt x="3223060" y="10506300"/>
                </a:cubicBezTo>
                <a:close/>
                <a:moveTo>
                  <a:pt x="2164075" y="10831118"/>
                </a:moveTo>
                <a:cubicBezTo>
                  <a:pt x="2179151" y="10826503"/>
                  <a:pt x="2189590" y="10824195"/>
                  <a:pt x="2191908" y="10824194"/>
                </a:cubicBezTo>
                <a:cubicBezTo>
                  <a:pt x="2191908" y="10828810"/>
                  <a:pt x="2164075" y="10842659"/>
                  <a:pt x="2122324" y="10865741"/>
                </a:cubicBezTo>
                <a:cubicBezTo>
                  <a:pt x="2080573" y="10884206"/>
                  <a:pt x="2038823" y="10902672"/>
                  <a:pt x="2034183" y="10898055"/>
                </a:cubicBezTo>
                <a:cubicBezTo>
                  <a:pt x="2029544" y="10893439"/>
                  <a:pt x="2062018" y="10874973"/>
                  <a:pt x="2108407" y="10851892"/>
                </a:cubicBezTo>
                <a:cubicBezTo>
                  <a:pt x="2129283" y="10842660"/>
                  <a:pt x="2148998" y="10835735"/>
                  <a:pt x="2164075" y="10831118"/>
                </a:cubicBezTo>
                <a:close/>
                <a:moveTo>
                  <a:pt x="17016960" y="6261623"/>
                </a:moveTo>
                <a:cubicBezTo>
                  <a:pt x="17027858" y="6259870"/>
                  <a:pt x="17035887" y="6261038"/>
                  <a:pt x="17038182" y="6265713"/>
                </a:cubicBezTo>
                <a:cubicBezTo>
                  <a:pt x="17042770" y="6270386"/>
                  <a:pt x="17019828" y="6289083"/>
                  <a:pt x="16996884" y="6298432"/>
                </a:cubicBezTo>
                <a:cubicBezTo>
                  <a:pt x="16973943" y="6307780"/>
                  <a:pt x="16946410" y="6307780"/>
                  <a:pt x="16941823" y="6303106"/>
                </a:cubicBezTo>
                <a:cubicBezTo>
                  <a:pt x="16937234" y="6298432"/>
                  <a:pt x="16951000" y="6284409"/>
                  <a:pt x="16978530" y="6275062"/>
                </a:cubicBezTo>
                <a:cubicBezTo>
                  <a:pt x="16992297" y="6268049"/>
                  <a:pt x="17006062" y="6263376"/>
                  <a:pt x="17016960" y="6261623"/>
                </a:cubicBezTo>
                <a:close/>
                <a:moveTo>
                  <a:pt x="17904005" y="5988672"/>
                </a:moveTo>
                <a:cubicBezTo>
                  <a:pt x="17931535" y="5974935"/>
                  <a:pt x="17959066" y="5974935"/>
                  <a:pt x="17963655" y="5988673"/>
                </a:cubicBezTo>
                <a:cubicBezTo>
                  <a:pt x="17968245" y="5997831"/>
                  <a:pt x="17954478" y="6016150"/>
                  <a:pt x="17926948" y="6025309"/>
                </a:cubicBezTo>
                <a:cubicBezTo>
                  <a:pt x="17899416" y="6034467"/>
                  <a:pt x="17871884" y="6034468"/>
                  <a:pt x="17867296" y="6025308"/>
                </a:cubicBezTo>
                <a:cubicBezTo>
                  <a:pt x="17862706" y="6016149"/>
                  <a:pt x="17881060" y="5997831"/>
                  <a:pt x="17904005" y="5988672"/>
                </a:cubicBezTo>
                <a:close/>
                <a:moveTo>
                  <a:pt x="14761560" y="6954528"/>
                </a:moveTo>
                <a:cubicBezTo>
                  <a:pt x="14761560" y="6954528"/>
                  <a:pt x="14780116" y="6949793"/>
                  <a:pt x="14807949" y="6945057"/>
                </a:cubicBezTo>
                <a:cubicBezTo>
                  <a:pt x="14835783" y="6940321"/>
                  <a:pt x="14858978" y="6935586"/>
                  <a:pt x="14858978" y="6935586"/>
                </a:cubicBezTo>
                <a:cubicBezTo>
                  <a:pt x="14858978" y="6940321"/>
                  <a:pt x="14835784" y="6945057"/>
                  <a:pt x="14807950" y="6949793"/>
                </a:cubicBezTo>
                <a:cubicBezTo>
                  <a:pt x="14780116" y="6954528"/>
                  <a:pt x="14761560" y="6954528"/>
                  <a:pt x="14761560" y="6954528"/>
                </a:cubicBezTo>
                <a:close/>
                <a:moveTo>
                  <a:pt x="7282010" y="9254679"/>
                </a:moveTo>
                <a:cubicBezTo>
                  <a:pt x="7282010" y="9254679"/>
                  <a:pt x="7300051" y="9250620"/>
                  <a:pt x="7322601" y="9246561"/>
                </a:cubicBezTo>
                <a:cubicBezTo>
                  <a:pt x="7345152" y="9246561"/>
                  <a:pt x="7363192" y="9246561"/>
                  <a:pt x="7363192" y="9250620"/>
                </a:cubicBezTo>
                <a:cubicBezTo>
                  <a:pt x="7363192" y="9254680"/>
                  <a:pt x="7345151" y="9258739"/>
                  <a:pt x="7327111" y="9258738"/>
                </a:cubicBezTo>
                <a:cubicBezTo>
                  <a:pt x="7300051" y="9262798"/>
                  <a:pt x="7282010" y="9258739"/>
                  <a:pt x="7282010" y="9254679"/>
                </a:cubicBezTo>
                <a:close/>
                <a:moveTo>
                  <a:pt x="10075377" y="8395067"/>
                </a:moveTo>
                <a:cubicBezTo>
                  <a:pt x="10084491" y="8392191"/>
                  <a:pt x="10091327" y="8391041"/>
                  <a:pt x="10093607" y="8393342"/>
                </a:cubicBezTo>
                <a:cubicBezTo>
                  <a:pt x="10093606" y="8397942"/>
                  <a:pt x="10075377" y="8407143"/>
                  <a:pt x="10052589" y="8416343"/>
                </a:cubicBezTo>
                <a:cubicBezTo>
                  <a:pt x="10029801" y="8425544"/>
                  <a:pt x="10011570" y="8434745"/>
                  <a:pt x="10007012" y="8430144"/>
                </a:cubicBezTo>
                <a:cubicBezTo>
                  <a:pt x="10007012" y="8430144"/>
                  <a:pt x="10020685" y="8416344"/>
                  <a:pt x="10043472" y="8407142"/>
                </a:cubicBezTo>
                <a:cubicBezTo>
                  <a:pt x="10054867" y="8402542"/>
                  <a:pt x="10066261" y="8397942"/>
                  <a:pt x="10075377" y="8395067"/>
                </a:cubicBezTo>
                <a:close/>
                <a:moveTo>
                  <a:pt x="2543224" y="10711648"/>
                </a:moveTo>
                <a:cubicBezTo>
                  <a:pt x="2552314" y="10708680"/>
                  <a:pt x="2578279" y="10702287"/>
                  <a:pt x="2609438" y="10698633"/>
                </a:cubicBezTo>
                <a:cubicBezTo>
                  <a:pt x="2646368" y="10688891"/>
                  <a:pt x="2683298" y="10688891"/>
                  <a:pt x="2687914" y="10688891"/>
                </a:cubicBezTo>
                <a:cubicBezTo>
                  <a:pt x="2692531" y="10688891"/>
                  <a:pt x="2660217" y="10698633"/>
                  <a:pt x="2623288" y="10703504"/>
                </a:cubicBezTo>
                <a:cubicBezTo>
                  <a:pt x="2581742" y="10708375"/>
                  <a:pt x="2540195" y="10713246"/>
                  <a:pt x="2540195" y="10713246"/>
                </a:cubicBezTo>
                <a:cubicBezTo>
                  <a:pt x="2539041" y="10713247"/>
                  <a:pt x="2540196" y="10712637"/>
                  <a:pt x="2543224" y="10711648"/>
                </a:cubicBezTo>
                <a:close/>
                <a:moveTo>
                  <a:pt x="15106586" y="6847526"/>
                </a:moveTo>
                <a:cubicBezTo>
                  <a:pt x="15114122" y="6844708"/>
                  <a:pt x="15124560" y="6841325"/>
                  <a:pt x="15136158" y="6839069"/>
                </a:cubicBezTo>
                <a:cubicBezTo>
                  <a:pt x="15163993" y="6830049"/>
                  <a:pt x="15187187" y="6830049"/>
                  <a:pt x="15187187" y="6830049"/>
                </a:cubicBezTo>
                <a:cubicBezTo>
                  <a:pt x="15191825" y="6834559"/>
                  <a:pt x="15168630" y="6843580"/>
                  <a:pt x="15145435" y="6848090"/>
                </a:cubicBezTo>
                <a:cubicBezTo>
                  <a:pt x="15122240" y="6852600"/>
                  <a:pt x="15099046" y="6857110"/>
                  <a:pt x="15094407" y="6852600"/>
                </a:cubicBezTo>
                <a:cubicBezTo>
                  <a:pt x="15094407" y="6852600"/>
                  <a:pt x="15099046" y="6850345"/>
                  <a:pt x="15106586" y="6847526"/>
                </a:cubicBezTo>
                <a:close/>
                <a:moveTo>
                  <a:pt x="13522455" y="7334580"/>
                </a:moveTo>
                <a:cubicBezTo>
                  <a:pt x="13559258" y="7325259"/>
                  <a:pt x="13596061" y="7329919"/>
                  <a:pt x="13600661" y="7348561"/>
                </a:cubicBezTo>
                <a:cubicBezTo>
                  <a:pt x="13600661" y="7367203"/>
                  <a:pt x="13577660" y="7385845"/>
                  <a:pt x="13540856" y="7395166"/>
                </a:cubicBezTo>
                <a:cubicBezTo>
                  <a:pt x="13504054" y="7409148"/>
                  <a:pt x="13467251" y="7399827"/>
                  <a:pt x="13467251" y="7381185"/>
                </a:cubicBezTo>
                <a:cubicBezTo>
                  <a:pt x="13462651" y="7367203"/>
                  <a:pt x="13485653" y="7343901"/>
                  <a:pt x="13522455" y="7334580"/>
                </a:cubicBezTo>
                <a:close/>
                <a:moveTo>
                  <a:pt x="11740080" y="7881052"/>
                </a:moveTo>
                <a:cubicBezTo>
                  <a:pt x="11752654" y="7879289"/>
                  <a:pt x="11761799" y="7881639"/>
                  <a:pt x="11764085" y="7888689"/>
                </a:cubicBezTo>
                <a:cubicBezTo>
                  <a:pt x="11768657" y="7898089"/>
                  <a:pt x="11745795" y="7921589"/>
                  <a:pt x="11713789" y="7940390"/>
                </a:cubicBezTo>
                <a:cubicBezTo>
                  <a:pt x="11681782" y="7959190"/>
                  <a:pt x="11645204" y="7963890"/>
                  <a:pt x="11640631" y="7954490"/>
                </a:cubicBezTo>
                <a:cubicBezTo>
                  <a:pt x="11636059" y="7940390"/>
                  <a:pt x="11658921" y="7916890"/>
                  <a:pt x="11695499" y="7898089"/>
                </a:cubicBezTo>
                <a:cubicBezTo>
                  <a:pt x="11711504" y="7888689"/>
                  <a:pt x="11727506" y="7882814"/>
                  <a:pt x="11740080" y="7881052"/>
                </a:cubicBezTo>
                <a:close/>
                <a:moveTo>
                  <a:pt x="2394863" y="10754513"/>
                </a:moveTo>
                <a:cubicBezTo>
                  <a:pt x="2394863" y="10754513"/>
                  <a:pt x="2427177" y="10745042"/>
                  <a:pt x="2468723" y="10735571"/>
                </a:cubicBezTo>
                <a:cubicBezTo>
                  <a:pt x="2510270" y="10730836"/>
                  <a:pt x="2547199" y="10721365"/>
                  <a:pt x="2551816" y="10721364"/>
                </a:cubicBezTo>
                <a:cubicBezTo>
                  <a:pt x="2551816" y="10721364"/>
                  <a:pt x="2519502" y="10730835"/>
                  <a:pt x="2477956" y="10740306"/>
                </a:cubicBezTo>
                <a:cubicBezTo>
                  <a:pt x="2436409" y="10749779"/>
                  <a:pt x="2394863" y="10759250"/>
                  <a:pt x="2394863" y="10754513"/>
                </a:cubicBezTo>
                <a:close/>
                <a:moveTo>
                  <a:pt x="6028331" y="9636685"/>
                </a:moveTo>
                <a:cubicBezTo>
                  <a:pt x="6038551" y="9632175"/>
                  <a:pt x="6053313" y="9629919"/>
                  <a:pt x="6069213" y="9629920"/>
                </a:cubicBezTo>
                <a:cubicBezTo>
                  <a:pt x="6101008" y="9625410"/>
                  <a:pt x="6128263" y="9638939"/>
                  <a:pt x="6132805" y="9652471"/>
                </a:cubicBezTo>
                <a:cubicBezTo>
                  <a:pt x="6137348" y="9666000"/>
                  <a:pt x="6114637" y="9679530"/>
                  <a:pt x="6082839" y="9679531"/>
                </a:cubicBezTo>
                <a:cubicBezTo>
                  <a:pt x="6051043" y="9679530"/>
                  <a:pt x="6019246" y="9670510"/>
                  <a:pt x="6014703" y="9656981"/>
                </a:cubicBezTo>
                <a:cubicBezTo>
                  <a:pt x="6012432" y="9647961"/>
                  <a:pt x="6018111" y="9641195"/>
                  <a:pt x="6028331" y="9636685"/>
                </a:cubicBezTo>
                <a:close/>
                <a:moveTo>
                  <a:pt x="16418830" y="6440648"/>
                </a:moveTo>
                <a:cubicBezTo>
                  <a:pt x="16446663" y="6431448"/>
                  <a:pt x="16474497" y="6426847"/>
                  <a:pt x="16474498" y="6431447"/>
                </a:cubicBezTo>
                <a:cubicBezTo>
                  <a:pt x="16474499" y="6436048"/>
                  <a:pt x="16455943" y="6449849"/>
                  <a:pt x="16432748" y="6459051"/>
                </a:cubicBezTo>
                <a:cubicBezTo>
                  <a:pt x="16404914" y="6468250"/>
                  <a:pt x="16381718" y="6472851"/>
                  <a:pt x="16377080" y="6468250"/>
                </a:cubicBezTo>
                <a:cubicBezTo>
                  <a:pt x="16377079" y="6463651"/>
                  <a:pt x="16395635" y="6449850"/>
                  <a:pt x="16418830" y="6440648"/>
                </a:cubicBezTo>
                <a:close/>
                <a:moveTo>
                  <a:pt x="10550930" y="8245319"/>
                </a:moveTo>
                <a:cubicBezTo>
                  <a:pt x="10550930" y="8245319"/>
                  <a:pt x="10532575" y="8254667"/>
                  <a:pt x="10505044" y="8268690"/>
                </a:cubicBezTo>
                <a:cubicBezTo>
                  <a:pt x="10477513" y="8282713"/>
                  <a:pt x="10449981" y="8296736"/>
                  <a:pt x="10449981" y="8296736"/>
                </a:cubicBezTo>
                <a:cubicBezTo>
                  <a:pt x="10445393" y="8296734"/>
                  <a:pt x="10468336" y="8287387"/>
                  <a:pt x="10491278" y="8273364"/>
                </a:cubicBezTo>
                <a:cubicBezTo>
                  <a:pt x="10523399" y="8259342"/>
                  <a:pt x="10550930" y="8245319"/>
                  <a:pt x="10550930" y="8245319"/>
                </a:cubicBezTo>
                <a:close/>
                <a:moveTo>
                  <a:pt x="1555478" y="11011876"/>
                </a:moveTo>
                <a:cubicBezTo>
                  <a:pt x="1582647" y="11003251"/>
                  <a:pt x="1601929" y="11002388"/>
                  <a:pt x="1605433" y="11009288"/>
                </a:cubicBezTo>
                <a:cubicBezTo>
                  <a:pt x="1610107" y="11018489"/>
                  <a:pt x="1582063" y="11041490"/>
                  <a:pt x="1539995" y="11059892"/>
                </a:cubicBezTo>
                <a:cubicBezTo>
                  <a:pt x="1497928" y="11082894"/>
                  <a:pt x="1460535" y="11092094"/>
                  <a:pt x="1455861" y="11078294"/>
                </a:cubicBezTo>
                <a:cubicBezTo>
                  <a:pt x="1455862" y="11064492"/>
                  <a:pt x="1488580" y="11036890"/>
                  <a:pt x="1525974" y="11023090"/>
                </a:cubicBezTo>
                <a:cubicBezTo>
                  <a:pt x="1536490" y="11018489"/>
                  <a:pt x="1546423" y="11014751"/>
                  <a:pt x="1555478" y="11011876"/>
                </a:cubicBezTo>
                <a:close/>
                <a:moveTo>
                  <a:pt x="14700190" y="6968894"/>
                </a:moveTo>
                <a:lnTo>
                  <a:pt x="14706666" y="6967888"/>
                </a:lnTo>
                <a:cubicBezTo>
                  <a:pt x="14715944" y="6966366"/>
                  <a:pt x="14721743" y="6965351"/>
                  <a:pt x="14721743" y="6965351"/>
                </a:cubicBezTo>
                <a:cubicBezTo>
                  <a:pt x="14724062" y="6965352"/>
                  <a:pt x="14718263" y="6966366"/>
                  <a:pt x="14708406" y="6967888"/>
                </a:cubicBezTo>
                <a:lnTo>
                  <a:pt x="14702283" y="6968794"/>
                </a:lnTo>
                <a:close/>
                <a:moveTo>
                  <a:pt x="7479394" y="9189193"/>
                </a:moveTo>
                <a:cubicBezTo>
                  <a:pt x="7502476" y="9184323"/>
                  <a:pt x="7525557" y="9184323"/>
                  <a:pt x="7525557" y="9189194"/>
                </a:cubicBezTo>
                <a:cubicBezTo>
                  <a:pt x="7525557" y="9198936"/>
                  <a:pt x="7507092" y="9203807"/>
                  <a:pt x="7484010" y="9203807"/>
                </a:cubicBezTo>
                <a:cubicBezTo>
                  <a:pt x="7465545" y="9208678"/>
                  <a:pt x="7447080" y="9208677"/>
                  <a:pt x="7447080" y="9203807"/>
                </a:cubicBezTo>
                <a:cubicBezTo>
                  <a:pt x="7447080" y="9198936"/>
                  <a:pt x="7460929" y="9194065"/>
                  <a:pt x="7479394" y="9189193"/>
                </a:cubicBezTo>
                <a:close/>
                <a:moveTo>
                  <a:pt x="9883831" y="8449593"/>
                </a:moveTo>
                <a:cubicBezTo>
                  <a:pt x="9891404" y="8447868"/>
                  <a:pt x="9896065" y="8447868"/>
                  <a:pt x="9896066" y="8450168"/>
                </a:cubicBezTo>
                <a:cubicBezTo>
                  <a:pt x="9896066" y="8454769"/>
                  <a:pt x="9877424" y="8468570"/>
                  <a:pt x="9858781" y="8477771"/>
                </a:cubicBezTo>
                <a:cubicBezTo>
                  <a:pt x="9830818" y="8486971"/>
                  <a:pt x="9812175" y="8491572"/>
                  <a:pt x="9812176" y="8486972"/>
                </a:cubicBezTo>
                <a:cubicBezTo>
                  <a:pt x="9812176" y="8482371"/>
                  <a:pt x="9830819" y="8468570"/>
                  <a:pt x="9854120" y="8459369"/>
                </a:cubicBezTo>
                <a:cubicBezTo>
                  <a:pt x="9865772" y="8454769"/>
                  <a:pt x="9876259" y="8451319"/>
                  <a:pt x="9883831" y="8449593"/>
                </a:cubicBezTo>
                <a:close/>
                <a:moveTo>
                  <a:pt x="10289215" y="8323793"/>
                </a:moveTo>
                <a:cubicBezTo>
                  <a:pt x="10293854" y="8323794"/>
                  <a:pt x="10275299" y="8338226"/>
                  <a:pt x="10252104" y="8347848"/>
                </a:cubicBezTo>
                <a:cubicBezTo>
                  <a:pt x="10228909" y="8357470"/>
                  <a:pt x="10210354" y="8367091"/>
                  <a:pt x="10205715" y="8367091"/>
                </a:cubicBezTo>
                <a:cubicBezTo>
                  <a:pt x="10196436" y="8367091"/>
                  <a:pt x="10214993" y="8357469"/>
                  <a:pt x="10238187" y="8343037"/>
                </a:cubicBezTo>
                <a:cubicBezTo>
                  <a:pt x="10266021" y="8333416"/>
                  <a:pt x="10289215" y="8323793"/>
                  <a:pt x="10289215" y="8323793"/>
                </a:cubicBezTo>
                <a:close/>
                <a:moveTo>
                  <a:pt x="20713658" y="5117102"/>
                </a:moveTo>
                <a:cubicBezTo>
                  <a:pt x="20717341" y="5115548"/>
                  <a:pt x="20719941" y="5115252"/>
                  <a:pt x="20721098" y="5116436"/>
                </a:cubicBezTo>
                <a:cubicBezTo>
                  <a:pt x="20725720" y="5121173"/>
                  <a:pt x="20702606" y="5144850"/>
                  <a:pt x="20674869" y="5177999"/>
                </a:cubicBezTo>
                <a:cubicBezTo>
                  <a:pt x="20647132" y="5206414"/>
                  <a:pt x="20619394" y="5225356"/>
                  <a:pt x="20614771" y="5220620"/>
                </a:cubicBezTo>
                <a:cubicBezTo>
                  <a:pt x="20614772" y="5215884"/>
                  <a:pt x="20633262" y="5187472"/>
                  <a:pt x="20661000" y="5159057"/>
                </a:cubicBezTo>
                <a:cubicBezTo>
                  <a:pt x="20681803" y="5137746"/>
                  <a:pt x="20702606" y="5121764"/>
                  <a:pt x="20713658" y="5117102"/>
                </a:cubicBezTo>
                <a:close/>
                <a:moveTo>
                  <a:pt x="14689270" y="6969410"/>
                </a:moveTo>
                <a:lnTo>
                  <a:pt x="14700190" y="6968894"/>
                </a:lnTo>
                <a:lnTo>
                  <a:pt x="14682217" y="6971684"/>
                </a:lnTo>
                <a:close/>
                <a:moveTo>
                  <a:pt x="10519318" y="8250731"/>
                </a:moveTo>
                <a:cubicBezTo>
                  <a:pt x="10523869" y="8250732"/>
                  <a:pt x="10501114" y="8259932"/>
                  <a:pt x="10478357" y="8273734"/>
                </a:cubicBezTo>
                <a:cubicBezTo>
                  <a:pt x="10451050" y="8282934"/>
                  <a:pt x="10432847" y="8296736"/>
                  <a:pt x="10428295" y="8296736"/>
                </a:cubicBezTo>
                <a:cubicBezTo>
                  <a:pt x="10423744" y="8296736"/>
                  <a:pt x="10441949" y="8287535"/>
                  <a:pt x="10469256" y="8273734"/>
                </a:cubicBezTo>
                <a:cubicBezTo>
                  <a:pt x="10492012" y="8259933"/>
                  <a:pt x="10519318" y="8250731"/>
                  <a:pt x="10519318" y="8250731"/>
                </a:cubicBezTo>
                <a:close/>
                <a:moveTo>
                  <a:pt x="13165707" y="7436477"/>
                </a:moveTo>
                <a:cubicBezTo>
                  <a:pt x="13203230" y="7422676"/>
                  <a:pt x="13236064" y="7427277"/>
                  <a:pt x="13240754" y="7450278"/>
                </a:cubicBezTo>
                <a:cubicBezTo>
                  <a:pt x="13240754" y="7464079"/>
                  <a:pt x="13212611" y="7491680"/>
                  <a:pt x="13179778" y="7500881"/>
                </a:cubicBezTo>
                <a:cubicBezTo>
                  <a:pt x="13142254" y="7514682"/>
                  <a:pt x="13104730" y="7505481"/>
                  <a:pt x="13104730" y="7487080"/>
                </a:cubicBezTo>
                <a:cubicBezTo>
                  <a:pt x="13100039" y="7468679"/>
                  <a:pt x="13128183" y="7445678"/>
                  <a:pt x="13165707" y="7436477"/>
                </a:cubicBezTo>
                <a:close/>
                <a:moveTo>
                  <a:pt x="15858676" y="6608153"/>
                </a:moveTo>
                <a:cubicBezTo>
                  <a:pt x="15881872" y="6599132"/>
                  <a:pt x="15909705" y="6594622"/>
                  <a:pt x="15909704" y="6599132"/>
                </a:cubicBezTo>
                <a:cubicBezTo>
                  <a:pt x="15914343" y="6603643"/>
                  <a:pt x="15895786" y="6617173"/>
                  <a:pt x="15872591" y="6626194"/>
                </a:cubicBezTo>
                <a:cubicBezTo>
                  <a:pt x="15849396" y="6630704"/>
                  <a:pt x="15826202" y="6635215"/>
                  <a:pt x="15821563" y="6635214"/>
                </a:cubicBezTo>
                <a:cubicBezTo>
                  <a:pt x="15816925" y="6630705"/>
                  <a:pt x="15835480" y="6617173"/>
                  <a:pt x="15858676" y="6608153"/>
                </a:cubicBezTo>
                <a:close/>
                <a:moveTo>
                  <a:pt x="14670714" y="6973469"/>
                </a:moveTo>
                <a:lnTo>
                  <a:pt x="14678252" y="6972962"/>
                </a:lnTo>
                <a:lnTo>
                  <a:pt x="14681745" y="6971836"/>
                </a:lnTo>
                <a:lnTo>
                  <a:pt x="14702283" y="6968794"/>
                </a:lnTo>
                <a:lnTo>
                  <a:pt x="14732180" y="6967381"/>
                </a:lnTo>
                <a:cubicBezTo>
                  <a:pt x="14743778" y="6966366"/>
                  <a:pt x="14751896" y="6965352"/>
                  <a:pt x="14754215" y="6965351"/>
                </a:cubicBezTo>
                <a:cubicBezTo>
                  <a:pt x="14758854" y="6965351"/>
                  <a:pt x="14735660" y="6969410"/>
                  <a:pt x="14703187" y="6973469"/>
                </a:cubicBezTo>
                <a:cubicBezTo>
                  <a:pt x="14696228" y="6973469"/>
                  <a:pt x="14688111" y="6973469"/>
                  <a:pt x="14680571" y="6973469"/>
                </a:cubicBezTo>
                <a:close/>
                <a:moveTo>
                  <a:pt x="14670714" y="6973469"/>
                </a:moveTo>
                <a:lnTo>
                  <a:pt x="14682217" y="6971684"/>
                </a:lnTo>
                <a:lnTo>
                  <a:pt x="14681745" y="6971836"/>
                </a:lnTo>
                <a:close/>
                <a:moveTo>
                  <a:pt x="3968859" y="10264040"/>
                </a:moveTo>
                <a:cubicBezTo>
                  <a:pt x="4005438" y="10264040"/>
                  <a:pt x="4032873" y="10277740"/>
                  <a:pt x="4037444" y="10296006"/>
                </a:cubicBezTo>
                <a:cubicBezTo>
                  <a:pt x="4037445" y="10314272"/>
                  <a:pt x="4010012" y="10327971"/>
                  <a:pt x="3978004" y="10332538"/>
                </a:cubicBezTo>
                <a:cubicBezTo>
                  <a:pt x="3941426" y="10337104"/>
                  <a:pt x="3909419" y="10323405"/>
                  <a:pt x="3904847" y="10305139"/>
                </a:cubicBezTo>
                <a:cubicBezTo>
                  <a:pt x="3904848" y="10286873"/>
                  <a:pt x="3932281" y="10268607"/>
                  <a:pt x="3968859" y="10264040"/>
                </a:cubicBezTo>
                <a:close/>
                <a:moveTo>
                  <a:pt x="10764451" y="8173712"/>
                </a:moveTo>
                <a:cubicBezTo>
                  <a:pt x="10774343" y="8170277"/>
                  <a:pt x="10781324" y="8169132"/>
                  <a:pt x="10783652" y="8171422"/>
                </a:cubicBezTo>
                <a:cubicBezTo>
                  <a:pt x="10783652" y="8171422"/>
                  <a:pt x="10760379" y="8185160"/>
                  <a:pt x="10732453" y="8198899"/>
                </a:cubicBezTo>
                <a:cubicBezTo>
                  <a:pt x="10699872" y="8217217"/>
                  <a:pt x="10671945" y="8226375"/>
                  <a:pt x="10671944" y="8221796"/>
                </a:cubicBezTo>
                <a:cubicBezTo>
                  <a:pt x="10667291" y="8221796"/>
                  <a:pt x="10695218" y="8208058"/>
                  <a:pt x="10727799" y="8189740"/>
                </a:cubicBezTo>
                <a:cubicBezTo>
                  <a:pt x="10741761" y="8182871"/>
                  <a:pt x="10754562" y="8177146"/>
                  <a:pt x="10764451" y="8173712"/>
                </a:cubicBezTo>
                <a:close/>
                <a:moveTo>
                  <a:pt x="6684985" y="9428121"/>
                </a:moveTo>
                <a:cubicBezTo>
                  <a:pt x="6692548" y="9426346"/>
                  <a:pt x="6705348" y="9425161"/>
                  <a:pt x="6721638" y="9425162"/>
                </a:cubicBezTo>
                <a:cubicBezTo>
                  <a:pt x="6749565" y="9425161"/>
                  <a:pt x="6777491" y="9425162"/>
                  <a:pt x="6782146" y="9429897"/>
                </a:cubicBezTo>
                <a:cubicBezTo>
                  <a:pt x="6786800" y="9439368"/>
                  <a:pt x="6768183" y="9444105"/>
                  <a:pt x="6735602" y="9444105"/>
                </a:cubicBezTo>
                <a:cubicBezTo>
                  <a:pt x="6712329" y="9444104"/>
                  <a:pt x="6684403" y="9439369"/>
                  <a:pt x="6679748" y="9434632"/>
                </a:cubicBezTo>
                <a:cubicBezTo>
                  <a:pt x="6675094" y="9432265"/>
                  <a:pt x="6677421" y="9429898"/>
                  <a:pt x="6684985" y="9428121"/>
                </a:cubicBezTo>
                <a:close/>
                <a:moveTo>
                  <a:pt x="14009308" y="7175242"/>
                </a:moveTo>
                <a:cubicBezTo>
                  <a:pt x="14020234" y="7169322"/>
                  <a:pt x="14036335" y="7164586"/>
                  <a:pt x="14054737" y="7162218"/>
                </a:cubicBezTo>
                <a:cubicBezTo>
                  <a:pt x="14086939" y="7157483"/>
                  <a:pt x="14119142" y="7166954"/>
                  <a:pt x="14123741" y="7176425"/>
                </a:cubicBezTo>
                <a:cubicBezTo>
                  <a:pt x="14128342" y="7190632"/>
                  <a:pt x="14100740" y="7204839"/>
                  <a:pt x="14068538" y="7209575"/>
                </a:cubicBezTo>
                <a:cubicBezTo>
                  <a:pt x="14031735" y="7214311"/>
                  <a:pt x="13999533" y="7209575"/>
                  <a:pt x="13994932" y="7195368"/>
                </a:cubicBezTo>
                <a:cubicBezTo>
                  <a:pt x="13992632" y="7188265"/>
                  <a:pt x="13998383" y="7181161"/>
                  <a:pt x="14009308" y="7175242"/>
                </a:cubicBezTo>
                <a:close/>
                <a:moveTo>
                  <a:pt x="7114224" y="9295470"/>
                </a:moveTo>
                <a:cubicBezTo>
                  <a:pt x="7118885" y="9294201"/>
                  <a:pt x="7134868" y="9291664"/>
                  <a:pt x="7156179" y="9291664"/>
                </a:cubicBezTo>
                <a:cubicBezTo>
                  <a:pt x="7179857" y="9287154"/>
                  <a:pt x="7198799" y="9287154"/>
                  <a:pt x="7198799" y="9291664"/>
                </a:cubicBezTo>
                <a:cubicBezTo>
                  <a:pt x="7203535" y="9296174"/>
                  <a:pt x="7189328" y="9296174"/>
                  <a:pt x="7165650" y="9300685"/>
                </a:cubicBezTo>
                <a:cubicBezTo>
                  <a:pt x="7141972" y="9300685"/>
                  <a:pt x="7118293" y="9300684"/>
                  <a:pt x="7113558" y="9296174"/>
                </a:cubicBezTo>
                <a:cubicBezTo>
                  <a:pt x="7112374" y="9296174"/>
                  <a:pt x="7112670" y="9295892"/>
                  <a:pt x="7114224" y="9295470"/>
                </a:cubicBezTo>
                <a:close/>
                <a:moveTo>
                  <a:pt x="14658277" y="6974160"/>
                </a:moveTo>
                <a:lnTo>
                  <a:pt x="14661436" y="6973469"/>
                </a:lnTo>
                <a:lnTo>
                  <a:pt x="14670714" y="6973469"/>
                </a:lnTo>
                <a:close/>
                <a:moveTo>
                  <a:pt x="9094114" y="8685206"/>
                </a:moveTo>
                <a:cubicBezTo>
                  <a:pt x="9112579" y="8675584"/>
                  <a:pt x="9131044" y="8675584"/>
                  <a:pt x="9135661" y="8680395"/>
                </a:cubicBezTo>
                <a:cubicBezTo>
                  <a:pt x="9135661" y="8685205"/>
                  <a:pt x="9126429" y="8694827"/>
                  <a:pt x="9107964" y="8704449"/>
                </a:cubicBezTo>
                <a:cubicBezTo>
                  <a:pt x="9084881" y="8714070"/>
                  <a:pt x="9061800" y="8718881"/>
                  <a:pt x="9057183" y="8709260"/>
                </a:cubicBezTo>
                <a:cubicBezTo>
                  <a:pt x="9057183" y="8704448"/>
                  <a:pt x="9071032" y="8690016"/>
                  <a:pt x="9094114" y="8685206"/>
                </a:cubicBezTo>
                <a:close/>
                <a:moveTo>
                  <a:pt x="14653898" y="6974403"/>
                </a:moveTo>
                <a:lnTo>
                  <a:pt x="14658277" y="6974160"/>
                </a:lnTo>
                <a:lnTo>
                  <a:pt x="14647005" y="6976626"/>
                </a:lnTo>
                <a:close/>
                <a:moveTo>
                  <a:pt x="14644941" y="6977077"/>
                </a:moveTo>
                <a:lnTo>
                  <a:pt x="14647005" y="6976626"/>
                </a:lnTo>
                <a:lnTo>
                  <a:pt x="14645780" y="6977021"/>
                </a:lnTo>
                <a:close/>
                <a:moveTo>
                  <a:pt x="14653521" y="6974425"/>
                </a:moveTo>
                <a:lnTo>
                  <a:pt x="14656797" y="6973469"/>
                </a:lnTo>
                <a:lnTo>
                  <a:pt x="14653898" y="6974403"/>
                </a:lnTo>
                <a:close/>
                <a:moveTo>
                  <a:pt x="14642881" y="6977528"/>
                </a:moveTo>
                <a:lnTo>
                  <a:pt x="14644272" y="6977123"/>
                </a:lnTo>
                <a:lnTo>
                  <a:pt x="14644941" y="6977077"/>
                </a:lnTo>
                <a:close/>
                <a:moveTo>
                  <a:pt x="14503178" y="7020488"/>
                </a:moveTo>
                <a:cubicBezTo>
                  <a:pt x="14511173" y="7017444"/>
                  <a:pt x="14530192" y="7014400"/>
                  <a:pt x="14554395" y="7011355"/>
                </a:cubicBezTo>
                <a:cubicBezTo>
                  <a:pt x="14586667" y="7011356"/>
                  <a:pt x="14618940" y="7011356"/>
                  <a:pt x="14618939" y="7015415"/>
                </a:cubicBezTo>
                <a:cubicBezTo>
                  <a:pt x="14623550" y="7019474"/>
                  <a:pt x="14591278" y="7027592"/>
                  <a:pt x="14559006" y="7027591"/>
                </a:cubicBezTo>
                <a:cubicBezTo>
                  <a:pt x="14522123" y="7027592"/>
                  <a:pt x="14499072" y="7027592"/>
                  <a:pt x="14499071" y="7023532"/>
                </a:cubicBezTo>
                <a:cubicBezTo>
                  <a:pt x="14499071" y="7022518"/>
                  <a:pt x="14500512" y="7021503"/>
                  <a:pt x="14503178" y="7020488"/>
                </a:cubicBezTo>
                <a:close/>
                <a:moveTo>
                  <a:pt x="2279856" y="10777946"/>
                </a:moveTo>
                <a:cubicBezTo>
                  <a:pt x="2322118" y="10768599"/>
                  <a:pt x="2359685" y="10759250"/>
                  <a:pt x="2354989" y="10759250"/>
                </a:cubicBezTo>
                <a:cubicBezTo>
                  <a:pt x="2354990" y="10763924"/>
                  <a:pt x="2317422" y="10773273"/>
                  <a:pt x="2275161" y="10787295"/>
                </a:cubicBezTo>
                <a:cubicBezTo>
                  <a:pt x="2232898" y="10801318"/>
                  <a:pt x="2200027" y="10810665"/>
                  <a:pt x="2200027" y="10810665"/>
                </a:cubicBezTo>
                <a:cubicBezTo>
                  <a:pt x="2200027" y="10805991"/>
                  <a:pt x="2232897" y="10791970"/>
                  <a:pt x="2279856" y="10777946"/>
                </a:cubicBezTo>
                <a:close/>
                <a:moveTo>
                  <a:pt x="18268840" y="5858960"/>
                </a:moveTo>
                <a:cubicBezTo>
                  <a:pt x="18291955" y="5845043"/>
                  <a:pt x="18319692" y="5849682"/>
                  <a:pt x="18324316" y="5863599"/>
                </a:cubicBezTo>
                <a:cubicBezTo>
                  <a:pt x="18333559" y="5872877"/>
                  <a:pt x="18315068" y="5891432"/>
                  <a:pt x="18287331" y="5900710"/>
                </a:cubicBezTo>
                <a:cubicBezTo>
                  <a:pt x="18259595" y="5909988"/>
                  <a:pt x="18231856" y="5909989"/>
                  <a:pt x="18227235" y="5896071"/>
                </a:cubicBezTo>
                <a:cubicBezTo>
                  <a:pt x="18222611" y="5886794"/>
                  <a:pt x="18241102" y="5868239"/>
                  <a:pt x="18268840" y="5858960"/>
                </a:cubicBezTo>
                <a:close/>
                <a:moveTo>
                  <a:pt x="969999" y="11179278"/>
                </a:moveTo>
                <a:cubicBezTo>
                  <a:pt x="1006735" y="11165159"/>
                  <a:pt x="1043473" y="11169865"/>
                  <a:pt x="1048065" y="11188690"/>
                </a:cubicBezTo>
                <a:cubicBezTo>
                  <a:pt x="1052657" y="11207515"/>
                  <a:pt x="1020512" y="11240457"/>
                  <a:pt x="983775" y="11254576"/>
                </a:cubicBezTo>
                <a:cubicBezTo>
                  <a:pt x="942446" y="11273402"/>
                  <a:pt x="910301" y="11268695"/>
                  <a:pt x="905709" y="11249870"/>
                </a:cubicBezTo>
                <a:cubicBezTo>
                  <a:pt x="901118" y="11226339"/>
                  <a:pt x="928670" y="11198103"/>
                  <a:pt x="969999" y="11179278"/>
                </a:cubicBezTo>
                <a:close/>
                <a:moveTo>
                  <a:pt x="2375448" y="10746946"/>
                </a:moveTo>
                <a:cubicBezTo>
                  <a:pt x="2384536" y="10744197"/>
                  <a:pt x="2410502" y="10738277"/>
                  <a:pt x="2441662" y="10734895"/>
                </a:cubicBezTo>
                <a:cubicBezTo>
                  <a:pt x="2483208" y="10725875"/>
                  <a:pt x="2515522" y="10721364"/>
                  <a:pt x="2520139" y="10721364"/>
                </a:cubicBezTo>
                <a:cubicBezTo>
                  <a:pt x="2524754" y="10721364"/>
                  <a:pt x="2487825" y="10730384"/>
                  <a:pt x="2446278" y="10739406"/>
                </a:cubicBezTo>
                <a:cubicBezTo>
                  <a:pt x="2404732" y="10743915"/>
                  <a:pt x="2372418" y="10748425"/>
                  <a:pt x="2372418" y="10748425"/>
                </a:cubicBezTo>
                <a:cubicBezTo>
                  <a:pt x="2371266" y="10748426"/>
                  <a:pt x="2372418" y="10747861"/>
                  <a:pt x="2375448" y="10746946"/>
                </a:cubicBezTo>
                <a:close/>
                <a:moveTo>
                  <a:pt x="12294648" y="7694688"/>
                </a:moveTo>
                <a:cubicBezTo>
                  <a:pt x="12307299" y="7694100"/>
                  <a:pt x="12316500" y="7697625"/>
                  <a:pt x="12318801" y="7704675"/>
                </a:cubicBezTo>
                <a:cubicBezTo>
                  <a:pt x="12323401" y="7718775"/>
                  <a:pt x="12300399" y="7746976"/>
                  <a:pt x="12263596" y="7761076"/>
                </a:cubicBezTo>
                <a:cubicBezTo>
                  <a:pt x="12231395" y="7779876"/>
                  <a:pt x="12199192" y="7779876"/>
                  <a:pt x="12194591" y="7765776"/>
                </a:cubicBezTo>
                <a:cubicBezTo>
                  <a:pt x="12185390" y="7751676"/>
                  <a:pt x="12212992" y="7723476"/>
                  <a:pt x="12249795" y="7709375"/>
                </a:cubicBezTo>
                <a:cubicBezTo>
                  <a:pt x="12265896" y="7699976"/>
                  <a:pt x="12281998" y="7695275"/>
                  <a:pt x="12294648" y="7694688"/>
                </a:cubicBezTo>
                <a:close/>
                <a:moveTo>
                  <a:pt x="10471525" y="8254677"/>
                </a:moveTo>
                <a:cubicBezTo>
                  <a:pt x="10480405" y="8251859"/>
                  <a:pt x="10486323" y="8250731"/>
                  <a:pt x="10488692" y="8250731"/>
                </a:cubicBezTo>
                <a:cubicBezTo>
                  <a:pt x="10488692" y="8250731"/>
                  <a:pt x="10469748" y="8259751"/>
                  <a:pt x="10446071" y="8273282"/>
                </a:cubicBezTo>
                <a:cubicBezTo>
                  <a:pt x="10417657" y="8282302"/>
                  <a:pt x="10398714" y="8291323"/>
                  <a:pt x="10393979" y="8291323"/>
                </a:cubicBezTo>
                <a:cubicBezTo>
                  <a:pt x="10393979" y="8291323"/>
                  <a:pt x="10412921" y="8277792"/>
                  <a:pt x="10436599" y="8268772"/>
                </a:cubicBezTo>
                <a:cubicBezTo>
                  <a:pt x="10450807" y="8262006"/>
                  <a:pt x="10462645" y="8257496"/>
                  <a:pt x="10471525" y="8254677"/>
                </a:cubicBezTo>
                <a:close/>
                <a:moveTo>
                  <a:pt x="21049256" y="5000752"/>
                </a:moveTo>
                <a:cubicBezTo>
                  <a:pt x="21049255" y="5005400"/>
                  <a:pt x="21053909" y="5014699"/>
                  <a:pt x="21058564" y="5019347"/>
                </a:cubicBezTo>
                <a:cubicBezTo>
                  <a:pt x="21016675" y="5084431"/>
                  <a:pt x="20993402" y="5126271"/>
                  <a:pt x="20970131" y="5158814"/>
                </a:cubicBezTo>
                <a:cubicBezTo>
                  <a:pt x="20946859" y="5182059"/>
                  <a:pt x="20942204" y="5177409"/>
                  <a:pt x="20960822" y="5140218"/>
                </a:cubicBezTo>
                <a:cubicBezTo>
                  <a:pt x="20970130" y="5121622"/>
                  <a:pt x="20984094" y="5098377"/>
                  <a:pt x="20993403" y="5075133"/>
                </a:cubicBezTo>
                <a:cubicBezTo>
                  <a:pt x="21002712" y="5056538"/>
                  <a:pt x="21012019" y="5042591"/>
                  <a:pt x="21049256" y="5000752"/>
                </a:cubicBezTo>
                <a:close/>
                <a:moveTo>
                  <a:pt x="9677728" y="8497897"/>
                </a:moveTo>
                <a:cubicBezTo>
                  <a:pt x="9687128" y="8495022"/>
                  <a:pt x="9694178" y="8493872"/>
                  <a:pt x="9696528" y="8496172"/>
                </a:cubicBezTo>
                <a:cubicBezTo>
                  <a:pt x="9701229" y="8500772"/>
                  <a:pt x="9682428" y="8509973"/>
                  <a:pt x="9663627" y="8523774"/>
                </a:cubicBezTo>
                <a:cubicBezTo>
                  <a:pt x="9640128" y="8532975"/>
                  <a:pt x="9616628" y="8537575"/>
                  <a:pt x="9616627" y="8532975"/>
                </a:cubicBezTo>
                <a:cubicBezTo>
                  <a:pt x="9611927" y="8528374"/>
                  <a:pt x="9626028" y="8519174"/>
                  <a:pt x="9644828" y="8509973"/>
                </a:cubicBezTo>
                <a:cubicBezTo>
                  <a:pt x="9656577" y="8505373"/>
                  <a:pt x="9668328" y="8500772"/>
                  <a:pt x="9677728" y="8497897"/>
                </a:cubicBezTo>
                <a:close/>
                <a:moveTo>
                  <a:pt x="19351265" y="5521219"/>
                </a:moveTo>
                <a:cubicBezTo>
                  <a:pt x="19379003" y="5512198"/>
                  <a:pt x="19406740" y="5525729"/>
                  <a:pt x="19411363" y="5543769"/>
                </a:cubicBezTo>
                <a:cubicBezTo>
                  <a:pt x="19415986" y="5561810"/>
                  <a:pt x="19397493" y="5579849"/>
                  <a:pt x="19369756" y="5584361"/>
                </a:cubicBezTo>
                <a:cubicBezTo>
                  <a:pt x="19342018" y="5593381"/>
                  <a:pt x="19314282" y="5584360"/>
                  <a:pt x="19309659" y="5566319"/>
                </a:cubicBezTo>
                <a:cubicBezTo>
                  <a:pt x="19305036" y="5548279"/>
                  <a:pt x="19328150" y="5525729"/>
                  <a:pt x="19351265" y="5521219"/>
                </a:cubicBezTo>
                <a:close/>
                <a:moveTo>
                  <a:pt x="14615047" y="6977528"/>
                </a:moveTo>
                <a:cubicBezTo>
                  <a:pt x="14617366" y="6977528"/>
                  <a:pt x="14624324" y="6976514"/>
                  <a:pt x="14634182" y="6975499"/>
                </a:cubicBezTo>
                <a:lnTo>
                  <a:pt x="14653521" y="6974425"/>
                </a:lnTo>
                <a:lnTo>
                  <a:pt x="14644272" y="6977123"/>
                </a:lnTo>
                <a:lnTo>
                  <a:pt x="14638242" y="6977528"/>
                </a:lnTo>
                <a:cubicBezTo>
                  <a:pt x="14624325" y="6977528"/>
                  <a:pt x="14615047" y="6977528"/>
                  <a:pt x="14615047" y="6977528"/>
                </a:cubicBezTo>
                <a:close/>
                <a:moveTo>
                  <a:pt x="14596491" y="6981587"/>
                </a:moveTo>
                <a:cubicBezTo>
                  <a:pt x="14601130" y="6981587"/>
                  <a:pt x="14619685" y="6981587"/>
                  <a:pt x="14642881" y="6977528"/>
                </a:cubicBezTo>
                <a:cubicBezTo>
                  <a:pt x="14624324" y="6981587"/>
                  <a:pt x="14601130" y="6981587"/>
                  <a:pt x="14596491" y="6981587"/>
                </a:cubicBezTo>
                <a:close/>
                <a:moveTo>
                  <a:pt x="11542958" y="7920552"/>
                </a:moveTo>
                <a:cubicBezTo>
                  <a:pt x="11556675" y="7917090"/>
                  <a:pt x="11566963" y="7917091"/>
                  <a:pt x="11569249" y="7921707"/>
                </a:cubicBezTo>
                <a:cubicBezTo>
                  <a:pt x="11573821" y="7926323"/>
                  <a:pt x="11550959" y="7949404"/>
                  <a:pt x="11518954" y="7967870"/>
                </a:cubicBezTo>
                <a:cubicBezTo>
                  <a:pt x="11482374" y="7986335"/>
                  <a:pt x="11450368" y="7990951"/>
                  <a:pt x="11445797" y="7981718"/>
                </a:cubicBezTo>
                <a:cubicBezTo>
                  <a:pt x="11441223" y="7977102"/>
                  <a:pt x="11464085" y="7954021"/>
                  <a:pt x="11496091" y="7940172"/>
                </a:cubicBezTo>
                <a:cubicBezTo>
                  <a:pt x="11512095" y="7930939"/>
                  <a:pt x="11529241" y="7924015"/>
                  <a:pt x="11542958" y="7920552"/>
                </a:cubicBezTo>
                <a:close/>
                <a:moveTo>
                  <a:pt x="10971821" y="8092715"/>
                </a:moveTo>
                <a:cubicBezTo>
                  <a:pt x="10974898" y="8091846"/>
                  <a:pt x="10976615" y="8091846"/>
                  <a:pt x="10976616" y="8093005"/>
                </a:cubicBezTo>
                <a:cubicBezTo>
                  <a:pt x="10981196" y="8097644"/>
                  <a:pt x="10953717" y="8116200"/>
                  <a:pt x="10921662" y="8130117"/>
                </a:cubicBezTo>
                <a:cubicBezTo>
                  <a:pt x="10889606" y="8144033"/>
                  <a:pt x="10866707" y="8153311"/>
                  <a:pt x="10866707" y="8153311"/>
                </a:cubicBezTo>
                <a:cubicBezTo>
                  <a:pt x="10862128" y="8148673"/>
                  <a:pt x="10885025" y="8130117"/>
                  <a:pt x="10917083" y="8116200"/>
                </a:cubicBezTo>
                <a:cubicBezTo>
                  <a:pt x="10941125" y="8105763"/>
                  <a:pt x="10962591" y="8095325"/>
                  <a:pt x="10971821" y="8092715"/>
                </a:cubicBezTo>
                <a:close/>
                <a:moveTo>
                  <a:pt x="2107001" y="10818847"/>
                </a:moveTo>
                <a:cubicBezTo>
                  <a:pt x="2135132" y="10810690"/>
                  <a:pt x="2156769" y="10806396"/>
                  <a:pt x="2160231" y="10809831"/>
                </a:cubicBezTo>
                <a:cubicBezTo>
                  <a:pt x="2164849" y="10809832"/>
                  <a:pt x="2132535" y="10823569"/>
                  <a:pt x="2090988" y="10841887"/>
                </a:cubicBezTo>
                <a:cubicBezTo>
                  <a:pt x="2049443" y="10855625"/>
                  <a:pt x="2017129" y="10864785"/>
                  <a:pt x="2012512" y="10864784"/>
                </a:cubicBezTo>
                <a:cubicBezTo>
                  <a:pt x="2007896" y="10860205"/>
                  <a:pt x="2035593" y="10841888"/>
                  <a:pt x="2077139" y="10828148"/>
                </a:cubicBezTo>
                <a:cubicBezTo>
                  <a:pt x="2087525" y="10824714"/>
                  <a:pt x="2097624" y="10821565"/>
                  <a:pt x="2107001" y="10818847"/>
                </a:cubicBezTo>
                <a:close/>
                <a:moveTo>
                  <a:pt x="7618677" y="9122534"/>
                </a:moveTo>
                <a:cubicBezTo>
                  <a:pt x="7624447" y="9120279"/>
                  <a:pt x="7632526" y="9118024"/>
                  <a:pt x="7641758" y="9115769"/>
                </a:cubicBezTo>
                <a:cubicBezTo>
                  <a:pt x="7664840" y="9111259"/>
                  <a:pt x="7683305" y="9111259"/>
                  <a:pt x="7687921" y="9120279"/>
                </a:cubicBezTo>
                <a:cubicBezTo>
                  <a:pt x="7687921" y="9124789"/>
                  <a:pt x="7674072" y="9129300"/>
                  <a:pt x="7655607" y="9133810"/>
                </a:cubicBezTo>
                <a:cubicBezTo>
                  <a:pt x="7632526" y="9138320"/>
                  <a:pt x="7614061" y="9138320"/>
                  <a:pt x="7609444" y="9129299"/>
                </a:cubicBezTo>
                <a:cubicBezTo>
                  <a:pt x="7609444" y="9127044"/>
                  <a:pt x="7612907" y="9124789"/>
                  <a:pt x="7618677" y="9122534"/>
                </a:cubicBezTo>
                <a:close/>
                <a:moveTo>
                  <a:pt x="6519057" y="9460565"/>
                </a:moveTo>
                <a:cubicBezTo>
                  <a:pt x="6528424" y="9458310"/>
                  <a:pt x="6542475" y="9457183"/>
                  <a:pt x="6558868" y="9459438"/>
                </a:cubicBezTo>
                <a:cubicBezTo>
                  <a:pt x="6586969" y="9459438"/>
                  <a:pt x="6619754" y="9463947"/>
                  <a:pt x="6619755" y="9468457"/>
                </a:cubicBezTo>
                <a:cubicBezTo>
                  <a:pt x="6624438" y="9477477"/>
                  <a:pt x="6601020" y="9481988"/>
                  <a:pt x="6572918" y="9481988"/>
                </a:cubicBezTo>
                <a:cubicBezTo>
                  <a:pt x="6540133" y="9481988"/>
                  <a:pt x="6512031" y="9477477"/>
                  <a:pt x="6507348" y="9468457"/>
                </a:cubicBezTo>
                <a:cubicBezTo>
                  <a:pt x="6505006" y="9466202"/>
                  <a:pt x="6509690" y="9462820"/>
                  <a:pt x="6519057" y="9460565"/>
                </a:cubicBezTo>
                <a:close/>
                <a:moveTo>
                  <a:pt x="6190793" y="9561066"/>
                </a:moveTo>
                <a:cubicBezTo>
                  <a:pt x="6199436" y="9557457"/>
                  <a:pt x="6212114" y="9555053"/>
                  <a:pt x="6225950" y="9555050"/>
                </a:cubicBezTo>
                <a:cubicBezTo>
                  <a:pt x="6258222" y="9555050"/>
                  <a:pt x="6290495" y="9564672"/>
                  <a:pt x="6295105" y="9574293"/>
                </a:cubicBezTo>
                <a:cubicBezTo>
                  <a:pt x="6299715" y="9583914"/>
                  <a:pt x="6276663" y="9598347"/>
                  <a:pt x="6244391" y="9598347"/>
                </a:cubicBezTo>
                <a:cubicBezTo>
                  <a:pt x="6207505" y="9598349"/>
                  <a:pt x="6179842" y="9588728"/>
                  <a:pt x="6179843" y="9574295"/>
                </a:cubicBezTo>
                <a:cubicBezTo>
                  <a:pt x="6177537" y="9569485"/>
                  <a:pt x="6182147" y="9564674"/>
                  <a:pt x="6190793" y="9561066"/>
                </a:cubicBezTo>
                <a:close/>
                <a:moveTo>
                  <a:pt x="14342039" y="7053977"/>
                </a:moveTo>
                <a:cubicBezTo>
                  <a:pt x="14352898" y="7051496"/>
                  <a:pt x="14368902" y="7049016"/>
                  <a:pt x="14387191" y="7046535"/>
                </a:cubicBezTo>
                <a:cubicBezTo>
                  <a:pt x="14419197" y="7046535"/>
                  <a:pt x="14451204" y="7051496"/>
                  <a:pt x="14451204" y="7056458"/>
                </a:cubicBezTo>
                <a:cubicBezTo>
                  <a:pt x="14455777" y="7066380"/>
                  <a:pt x="14428342" y="7071342"/>
                  <a:pt x="14391763" y="7071342"/>
                </a:cubicBezTo>
                <a:cubicBezTo>
                  <a:pt x="14359757" y="7076303"/>
                  <a:pt x="14327751" y="7071342"/>
                  <a:pt x="14327751" y="7061419"/>
                </a:cubicBezTo>
                <a:cubicBezTo>
                  <a:pt x="14325465" y="7058939"/>
                  <a:pt x="14331180" y="7056458"/>
                  <a:pt x="14342039" y="7053977"/>
                </a:cubicBezTo>
                <a:close/>
                <a:moveTo>
                  <a:pt x="3412812" y="10415000"/>
                </a:moveTo>
                <a:cubicBezTo>
                  <a:pt x="3421198" y="10413098"/>
                  <a:pt x="3430741" y="10411971"/>
                  <a:pt x="3441150" y="10411970"/>
                </a:cubicBezTo>
                <a:cubicBezTo>
                  <a:pt x="3478161" y="10407460"/>
                  <a:pt x="3505921" y="10416481"/>
                  <a:pt x="3510547" y="10430011"/>
                </a:cubicBezTo>
                <a:cubicBezTo>
                  <a:pt x="3515173" y="10443541"/>
                  <a:pt x="3487414" y="10457071"/>
                  <a:pt x="3450402" y="10457071"/>
                </a:cubicBezTo>
                <a:cubicBezTo>
                  <a:pt x="3413390" y="10461581"/>
                  <a:pt x="3376378" y="10457071"/>
                  <a:pt x="3376378" y="10443541"/>
                </a:cubicBezTo>
                <a:cubicBezTo>
                  <a:pt x="3372908" y="10433393"/>
                  <a:pt x="3387655" y="10420709"/>
                  <a:pt x="3412812" y="10415000"/>
                </a:cubicBezTo>
                <a:close/>
                <a:moveTo>
                  <a:pt x="14770839" y="6921513"/>
                </a:moveTo>
                <a:cubicBezTo>
                  <a:pt x="14798672" y="6916642"/>
                  <a:pt x="14821866" y="6916642"/>
                  <a:pt x="14826505" y="6916642"/>
                </a:cubicBezTo>
                <a:cubicBezTo>
                  <a:pt x="14826505" y="6921513"/>
                  <a:pt x="14812588" y="6926384"/>
                  <a:pt x="14784754" y="6931255"/>
                </a:cubicBezTo>
                <a:cubicBezTo>
                  <a:pt x="14761560" y="6936126"/>
                  <a:pt x="14738365" y="6940997"/>
                  <a:pt x="14733726" y="6936126"/>
                </a:cubicBezTo>
                <a:cubicBezTo>
                  <a:pt x="14729087" y="6936127"/>
                  <a:pt x="14747643" y="6931255"/>
                  <a:pt x="14770839" y="6921513"/>
                </a:cubicBezTo>
                <a:close/>
                <a:moveTo>
                  <a:pt x="10746556" y="8158725"/>
                </a:moveTo>
                <a:cubicBezTo>
                  <a:pt x="10751181" y="8158725"/>
                  <a:pt x="10728065" y="8172747"/>
                  <a:pt x="10700329" y="8186770"/>
                </a:cubicBezTo>
                <a:cubicBezTo>
                  <a:pt x="10672591" y="8200792"/>
                  <a:pt x="10649477" y="8210141"/>
                  <a:pt x="10644853" y="8210141"/>
                </a:cubicBezTo>
                <a:cubicBezTo>
                  <a:pt x="10640231" y="8210141"/>
                  <a:pt x="10658722" y="8200792"/>
                  <a:pt x="10686460" y="8186770"/>
                </a:cubicBezTo>
                <a:cubicBezTo>
                  <a:pt x="10718819" y="8172747"/>
                  <a:pt x="10746556" y="8158725"/>
                  <a:pt x="10746556" y="8158725"/>
                </a:cubicBezTo>
                <a:close/>
                <a:moveTo>
                  <a:pt x="15303585" y="6755633"/>
                </a:moveTo>
                <a:cubicBezTo>
                  <a:pt x="15331188" y="6750897"/>
                  <a:pt x="15354188" y="6746162"/>
                  <a:pt x="15354188" y="6750898"/>
                </a:cubicBezTo>
                <a:cubicBezTo>
                  <a:pt x="15354190" y="6755634"/>
                  <a:pt x="15331188" y="6769840"/>
                  <a:pt x="15308185" y="6774576"/>
                </a:cubicBezTo>
                <a:cubicBezTo>
                  <a:pt x="15285183" y="6779312"/>
                  <a:pt x="15266782" y="6784048"/>
                  <a:pt x="15262184" y="6779311"/>
                </a:cubicBezTo>
                <a:cubicBezTo>
                  <a:pt x="15262183" y="6774576"/>
                  <a:pt x="15280584" y="6765105"/>
                  <a:pt x="15303585" y="6755633"/>
                </a:cubicBezTo>
                <a:close/>
                <a:moveTo>
                  <a:pt x="18628747" y="5732651"/>
                </a:moveTo>
                <a:cubicBezTo>
                  <a:pt x="18656485" y="5723270"/>
                  <a:pt x="18684221" y="5727961"/>
                  <a:pt x="18688844" y="5742033"/>
                </a:cubicBezTo>
                <a:cubicBezTo>
                  <a:pt x="18693467" y="5760796"/>
                  <a:pt x="18674976" y="5779557"/>
                  <a:pt x="18642616" y="5784247"/>
                </a:cubicBezTo>
                <a:cubicBezTo>
                  <a:pt x="18614879" y="5793628"/>
                  <a:pt x="18591765" y="5788938"/>
                  <a:pt x="18587142" y="5774867"/>
                </a:cubicBezTo>
                <a:cubicBezTo>
                  <a:pt x="18582519" y="5760795"/>
                  <a:pt x="18605633" y="5742033"/>
                  <a:pt x="18628747" y="5732651"/>
                </a:cubicBezTo>
                <a:close/>
                <a:moveTo>
                  <a:pt x="17343512" y="6126475"/>
                </a:moveTo>
                <a:cubicBezTo>
                  <a:pt x="17370817" y="6117453"/>
                  <a:pt x="17393575" y="6112943"/>
                  <a:pt x="17398125" y="6121964"/>
                </a:cubicBezTo>
                <a:cubicBezTo>
                  <a:pt x="17402675" y="6130984"/>
                  <a:pt x="17379919" y="6149025"/>
                  <a:pt x="17352613" y="6158044"/>
                </a:cubicBezTo>
                <a:cubicBezTo>
                  <a:pt x="17329858" y="6167065"/>
                  <a:pt x="17302550" y="6167064"/>
                  <a:pt x="17302550" y="6158044"/>
                </a:cubicBezTo>
                <a:cubicBezTo>
                  <a:pt x="17302552" y="6153535"/>
                  <a:pt x="17316204" y="6135494"/>
                  <a:pt x="17343512" y="6126475"/>
                </a:cubicBezTo>
                <a:close/>
                <a:moveTo>
                  <a:pt x="14173481" y="7100825"/>
                </a:moveTo>
                <a:cubicBezTo>
                  <a:pt x="14184562" y="7096089"/>
                  <a:pt x="14199725" y="7092538"/>
                  <a:pt x="14216056" y="7092537"/>
                </a:cubicBezTo>
                <a:cubicBezTo>
                  <a:pt x="14253380" y="7092538"/>
                  <a:pt x="14286039" y="7097273"/>
                  <a:pt x="14286041" y="7106744"/>
                </a:cubicBezTo>
                <a:cubicBezTo>
                  <a:pt x="14290706" y="7116216"/>
                  <a:pt x="14262712" y="7125687"/>
                  <a:pt x="14230052" y="7130423"/>
                </a:cubicBezTo>
                <a:cubicBezTo>
                  <a:pt x="14192728" y="7130422"/>
                  <a:pt x="14160068" y="7125687"/>
                  <a:pt x="14155402" y="7116216"/>
                </a:cubicBezTo>
                <a:cubicBezTo>
                  <a:pt x="14155402" y="7111480"/>
                  <a:pt x="14162400" y="7105561"/>
                  <a:pt x="14173481" y="7100825"/>
                </a:cubicBezTo>
                <a:close/>
                <a:moveTo>
                  <a:pt x="6358351" y="9504411"/>
                </a:moveTo>
                <a:cubicBezTo>
                  <a:pt x="6368012" y="9502090"/>
                  <a:pt x="6381650" y="9500932"/>
                  <a:pt x="6397562" y="9500930"/>
                </a:cubicBezTo>
                <a:cubicBezTo>
                  <a:pt x="6429385" y="9500932"/>
                  <a:pt x="6456663" y="9505570"/>
                  <a:pt x="6456663" y="9519487"/>
                </a:cubicBezTo>
                <a:cubicBezTo>
                  <a:pt x="6456663" y="9524126"/>
                  <a:pt x="6433932" y="9533404"/>
                  <a:pt x="6402108" y="9533404"/>
                </a:cubicBezTo>
                <a:cubicBezTo>
                  <a:pt x="6374831" y="9533405"/>
                  <a:pt x="6347554" y="9524126"/>
                  <a:pt x="6343008" y="9514848"/>
                </a:cubicBezTo>
                <a:cubicBezTo>
                  <a:pt x="6343008" y="9510209"/>
                  <a:pt x="6348690" y="9506730"/>
                  <a:pt x="6358351" y="9504411"/>
                </a:cubicBezTo>
                <a:close/>
                <a:moveTo>
                  <a:pt x="18996055" y="5617057"/>
                </a:moveTo>
                <a:cubicBezTo>
                  <a:pt x="19023362" y="5612321"/>
                  <a:pt x="19046118" y="5621793"/>
                  <a:pt x="19050669" y="5640736"/>
                </a:cubicBezTo>
                <a:cubicBezTo>
                  <a:pt x="19050669" y="5654942"/>
                  <a:pt x="19032464" y="5673884"/>
                  <a:pt x="19005157" y="5683356"/>
                </a:cubicBezTo>
                <a:cubicBezTo>
                  <a:pt x="18977850" y="5688092"/>
                  <a:pt x="18950543" y="5678620"/>
                  <a:pt x="18950544" y="5664413"/>
                </a:cubicBezTo>
                <a:cubicBezTo>
                  <a:pt x="18950543" y="5645471"/>
                  <a:pt x="18968747" y="5626529"/>
                  <a:pt x="18996055" y="5617057"/>
                </a:cubicBezTo>
                <a:close/>
                <a:moveTo>
                  <a:pt x="6817877" y="9362499"/>
                </a:moveTo>
                <a:cubicBezTo>
                  <a:pt x="6825545" y="9360216"/>
                  <a:pt x="6843073" y="9360215"/>
                  <a:pt x="6860601" y="9360216"/>
                </a:cubicBezTo>
                <a:cubicBezTo>
                  <a:pt x="6888645" y="9360215"/>
                  <a:pt x="6912016" y="9365627"/>
                  <a:pt x="6912016" y="9365627"/>
                </a:cubicBezTo>
                <a:cubicBezTo>
                  <a:pt x="6916690" y="9371039"/>
                  <a:pt x="6888645" y="9371040"/>
                  <a:pt x="6865275" y="9371039"/>
                </a:cubicBezTo>
                <a:cubicBezTo>
                  <a:pt x="6837230" y="9371039"/>
                  <a:pt x="6813860" y="9365627"/>
                  <a:pt x="6813860" y="9365627"/>
                </a:cubicBezTo>
                <a:cubicBezTo>
                  <a:pt x="6813860" y="9364275"/>
                  <a:pt x="6815321" y="9363260"/>
                  <a:pt x="6817877" y="9362499"/>
                </a:cubicBezTo>
                <a:close/>
                <a:moveTo>
                  <a:pt x="4486920" y="10079204"/>
                </a:moveTo>
                <a:cubicBezTo>
                  <a:pt x="4523723" y="10074615"/>
                  <a:pt x="4555925" y="10097558"/>
                  <a:pt x="4560525" y="10125090"/>
                </a:cubicBezTo>
                <a:cubicBezTo>
                  <a:pt x="4565126" y="10152621"/>
                  <a:pt x="4542124" y="10170975"/>
                  <a:pt x="4505321" y="10175564"/>
                </a:cubicBezTo>
                <a:cubicBezTo>
                  <a:pt x="4473119" y="10180153"/>
                  <a:pt x="4436316" y="10166387"/>
                  <a:pt x="4431716" y="10143444"/>
                </a:cubicBezTo>
                <a:cubicBezTo>
                  <a:pt x="4427116" y="10115912"/>
                  <a:pt x="4454719" y="10088381"/>
                  <a:pt x="4486920" y="10079204"/>
                </a:cubicBezTo>
                <a:close/>
                <a:moveTo>
                  <a:pt x="11344964" y="7969131"/>
                </a:moveTo>
                <a:cubicBezTo>
                  <a:pt x="11358882" y="7964396"/>
                  <a:pt x="11369319" y="7963212"/>
                  <a:pt x="11371638" y="7967947"/>
                </a:cubicBezTo>
                <a:cubicBezTo>
                  <a:pt x="11376278" y="7972683"/>
                  <a:pt x="11353083" y="7991626"/>
                  <a:pt x="11320610" y="8010568"/>
                </a:cubicBezTo>
                <a:cubicBezTo>
                  <a:pt x="11288137" y="8029511"/>
                  <a:pt x="11260304" y="8034246"/>
                  <a:pt x="11255664" y="8029510"/>
                </a:cubicBezTo>
                <a:cubicBezTo>
                  <a:pt x="11246387" y="8024775"/>
                  <a:pt x="11269582" y="8005832"/>
                  <a:pt x="11297415" y="7991626"/>
                </a:cubicBezTo>
                <a:cubicBezTo>
                  <a:pt x="11313652" y="7982154"/>
                  <a:pt x="11331047" y="7973867"/>
                  <a:pt x="11344964" y="7969131"/>
                </a:cubicBezTo>
                <a:close/>
                <a:moveTo>
                  <a:pt x="16223220" y="6468521"/>
                </a:moveTo>
                <a:cubicBezTo>
                  <a:pt x="16246415" y="6459320"/>
                  <a:pt x="16269610" y="6459319"/>
                  <a:pt x="16269611" y="6463920"/>
                </a:cubicBezTo>
                <a:cubicBezTo>
                  <a:pt x="16274249" y="6468520"/>
                  <a:pt x="16255693" y="6482322"/>
                  <a:pt x="16232498" y="6491522"/>
                </a:cubicBezTo>
                <a:cubicBezTo>
                  <a:pt x="16204665" y="6500723"/>
                  <a:pt x="16181471" y="6505323"/>
                  <a:pt x="16181472" y="6496122"/>
                </a:cubicBezTo>
                <a:cubicBezTo>
                  <a:pt x="16176832" y="6491522"/>
                  <a:pt x="16200026" y="6477721"/>
                  <a:pt x="16223220" y="6468521"/>
                </a:cubicBezTo>
                <a:close/>
                <a:moveTo>
                  <a:pt x="11154277" y="8026296"/>
                </a:moveTo>
                <a:cubicBezTo>
                  <a:pt x="11165726" y="8022744"/>
                  <a:pt x="11173740" y="8022744"/>
                  <a:pt x="11176030" y="8027480"/>
                </a:cubicBezTo>
                <a:cubicBezTo>
                  <a:pt x="11176029" y="8032216"/>
                  <a:pt x="11153133" y="8051158"/>
                  <a:pt x="11121076" y="8065365"/>
                </a:cubicBezTo>
                <a:cubicBezTo>
                  <a:pt x="11089020" y="8084307"/>
                  <a:pt x="11056963" y="8093779"/>
                  <a:pt x="11056963" y="8084308"/>
                </a:cubicBezTo>
                <a:cubicBezTo>
                  <a:pt x="11056964" y="8079572"/>
                  <a:pt x="11079861" y="8060630"/>
                  <a:pt x="11111916" y="8046423"/>
                </a:cubicBezTo>
                <a:cubicBezTo>
                  <a:pt x="11127945" y="8036952"/>
                  <a:pt x="11142828" y="8029848"/>
                  <a:pt x="11154277" y="8026296"/>
                </a:cubicBezTo>
                <a:close/>
                <a:moveTo>
                  <a:pt x="14564019" y="6977528"/>
                </a:moveTo>
                <a:cubicBezTo>
                  <a:pt x="14568570" y="6977529"/>
                  <a:pt x="14586774" y="6973470"/>
                  <a:pt x="14614081" y="6969411"/>
                </a:cubicBezTo>
                <a:cubicBezTo>
                  <a:pt x="14636837" y="6965352"/>
                  <a:pt x="14659592" y="6965352"/>
                  <a:pt x="14659592" y="6965352"/>
                </a:cubicBezTo>
                <a:cubicBezTo>
                  <a:pt x="14664144" y="6965352"/>
                  <a:pt x="14641388" y="6969411"/>
                  <a:pt x="14618633" y="6973469"/>
                </a:cubicBezTo>
                <a:cubicBezTo>
                  <a:pt x="14591326" y="6977528"/>
                  <a:pt x="14564019" y="6981587"/>
                  <a:pt x="14564019" y="6977528"/>
                </a:cubicBezTo>
                <a:close/>
                <a:moveTo>
                  <a:pt x="10713293" y="8161430"/>
                </a:moveTo>
                <a:cubicBezTo>
                  <a:pt x="10713293" y="8161430"/>
                  <a:pt x="10694738" y="8175453"/>
                  <a:pt x="10662264" y="8189475"/>
                </a:cubicBezTo>
                <a:cubicBezTo>
                  <a:pt x="10634430" y="8203498"/>
                  <a:pt x="10615875" y="8212846"/>
                  <a:pt x="10615875" y="8212846"/>
                </a:cubicBezTo>
                <a:cubicBezTo>
                  <a:pt x="10615875" y="8208172"/>
                  <a:pt x="10634430" y="8198824"/>
                  <a:pt x="10662264" y="8184801"/>
                </a:cubicBezTo>
                <a:cubicBezTo>
                  <a:pt x="10690099" y="8170779"/>
                  <a:pt x="10713293" y="8161430"/>
                  <a:pt x="10713293" y="8161430"/>
                </a:cubicBezTo>
                <a:close/>
                <a:moveTo>
                  <a:pt x="6958748" y="9314888"/>
                </a:moveTo>
                <a:cubicBezTo>
                  <a:pt x="6964950" y="9314212"/>
                  <a:pt x="6973970" y="9314211"/>
                  <a:pt x="6985245" y="9314211"/>
                </a:cubicBezTo>
                <a:cubicBezTo>
                  <a:pt x="7007796" y="9314212"/>
                  <a:pt x="7030347" y="9314211"/>
                  <a:pt x="7039367" y="9319624"/>
                </a:cubicBezTo>
                <a:cubicBezTo>
                  <a:pt x="7043877" y="9319624"/>
                  <a:pt x="7021327" y="9325035"/>
                  <a:pt x="6998776" y="9325036"/>
                </a:cubicBezTo>
                <a:cubicBezTo>
                  <a:pt x="6976225" y="9325035"/>
                  <a:pt x="6953674" y="9319624"/>
                  <a:pt x="6949164" y="9319625"/>
                </a:cubicBezTo>
                <a:cubicBezTo>
                  <a:pt x="6949164" y="9316917"/>
                  <a:pt x="6952547" y="9315565"/>
                  <a:pt x="6958748" y="9314888"/>
                </a:cubicBezTo>
                <a:close/>
                <a:moveTo>
                  <a:pt x="16783376" y="6292220"/>
                </a:moveTo>
                <a:cubicBezTo>
                  <a:pt x="16811208" y="6282747"/>
                  <a:pt x="16834403" y="6278012"/>
                  <a:pt x="16834402" y="6287484"/>
                </a:cubicBezTo>
                <a:cubicBezTo>
                  <a:pt x="16834402" y="6296955"/>
                  <a:pt x="16815847" y="6306426"/>
                  <a:pt x="16792653" y="6320633"/>
                </a:cubicBezTo>
                <a:cubicBezTo>
                  <a:pt x="16769457" y="6330105"/>
                  <a:pt x="16746262" y="6334840"/>
                  <a:pt x="16741625" y="6325369"/>
                </a:cubicBezTo>
                <a:cubicBezTo>
                  <a:pt x="16736985" y="6320633"/>
                  <a:pt x="16755540" y="6306427"/>
                  <a:pt x="16783376" y="6292220"/>
                </a:cubicBezTo>
                <a:close/>
                <a:moveTo>
                  <a:pt x="15663490" y="6636115"/>
                </a:moveTo>
                <a:cubicBezTo>
                  <a:pt x="15691092" y="6627095"/>
                  <a:pt x="15714093" y="6627095"/>
                  <a:pt x="15714095" y="6631606"/>
                </a:cubicBezTo>
                <a:cubicBezTo>
                  <a:pt x="15714093" y="6636115"/>
                  <a:pt x="15691093" y="6649646"/>
                  <a:pt x="15668090" y="6658667"/>
                </a:cubicBezTo>
                <a:cubicBezTo>
                  <a:pt x="15645090" y="6663177"/>
                  <a:pt x="15626688" y="6667687"/>
                  <a:pt x="15622087" y="6663177"/>
                </a:cubicBezTo>
                <a:cubicBezTo>
                  <a:pt x="15622087" y="6658666"/>
                  <a:pt x="15640489" y="6645136"/>
                  <a:pt x="15663490" y="6636115"/>
                </a:cubicBezTo>
                <a:close/>
                <a:moveTo>
                  <a:pt x="14939078" y="6858913"/>
                </a:moveTo>
                <a:cubicBezTo>
                  <a:pt x="14966680" y="6854403"/>
                  <a:pt x="14989681" y="6854403"/>
                  <a:pt x="14989681" y="6854403"/>
                </a:cubicBezTo>
                <a:cubicBezTo>
                  <a:pt x="14994281" y="6858913"/>
                  <a:pt x="14975880" y="6867934"/>
                  <a:pt x="14952878" y="6872444"/>
                </a:cubicBezTo>
                <a:cubicBezTo>
                  <a:pt x="14925277" y="6876954"/>
                  <a:pt x="14902275" y="6881464"/>
                  <a:pt x="14902275" y="6876954"/>
                </a:cubicBezTo>
                <a:cubicBezTo>
                  <a:pt x="14902275" y="6872444"/>
                  <a:pt x="14916076" y="6867934"/>
                  <a:pt x="14939078" y="6858913"/>
                </a:cubicBezTo>
                <a:close/>
                <a:moveTo>
                  <a:pt x="10686232" y="8166843"/>
                </a:moveTo>
                <a:cubicBezTo>
                  <a:pt x="10681594" y="8166843"/>
                  <a:pt x="10663038" y="8180644"/>
                  <a:pt x="10639843" y="8189845"/>
                </a:cubicBezTo>
                <a:cubicBezTo>
                  <a:pt x="10612009" y="8203646"/>
                  <a:pt x="10588815" y="8212847"/>
                  <a:pt x="10588815" y="8212847"/>
                </a:cubicBezTo>
                <a:cubicBezTo>
                  <a:pt x="10588815" y="8212847"/>
                  <a:pt x="10607370" y="8199046"/>
                  <a:pt x="10630565" y="8189845"/>
                </a:cubicBezTo>
                <a:cubicBezTo>
                  <a:pt x="10658400" y="8176044"/>
                  <a:pt x="10686232" y="8166843"/>
                  <a:pt x="10686232" y="8166843"/>
                </a:cubicBezTo>
                <a:close/>
                <a:moveTo>
                  <a:pt x="2527324" y="10672655"/>
                </a:moveTo>
                <a:cubicBezTo>
                  <a:pt x="2539532" y="10668017"/>
                  <a:pt x="2556974" y="10663378"/>
                  <a:pt x="2575580" y="10661057"/>
                </a:cubicBezTo>
                <a:cubicBezTo>
                  <a:pt x="2617439" y="10656419"/>
                  <a:pt x="2649995" y="10656419"/>
                  <a:pt x="2654647" y="10661058"/>
                </a:cubicBezTo>
                <a:cubicBezTo>
                  <a:pt x="2654647" y="10665697"/>
                  <a:pt x="2626742" y="10674974"/>
                  <a:pt x="2589532" y="10679613"/>
                </a:cubicBezTo>
                <a:cubicBezTo>
                  <a:pt x="2552322" y="10684253"/>
                  <a:pt x="2510465" y="10688891"/>
                  <a:pt x="2510464" y="10684253"/>
                </a:cubicBezTo>
                <a:cubicBezTo>
                  <a:pt x="2508138" y="10681933"/>
                  <a:pt x="2515114" y="10677294"/>
                  <a:pt x="2527324" y="10672655"/>
                </a:cubicBezTo>
                <a:close/>
                <a:moveTo>
                  <a:pt x="14512394" y="6985792"/>
                </a:moveTo>
                <a:lnTo>
                  <a:pt x="14540570" y="6982264"/>
                </a:lnTo>
                <a:cubicBezTo>
                  <a:pt x="14550461" y="6981588"/>
                  <a:pt x="14556279" y="6981588"/>
                  <a:pt x="14553951" y="6981587"/>
                </a:cubicBezTo>
                <a:cubicBezTo>
                  <a:pt x="14553951" y="6981587"/>
                  <a:pt x="14546969" y="6982941"/>
                  <a:pt x="14535916" y="6984294"/>
                </a:cubicBezTo>
                <a:close/>
                <a:moveTo>
                  <a:pt x="1881944" y="10870017"/>
                </a:moveTo>
                <a:cubicBezTo>
                  <a:pt x="1923271" y="10855946"/>
                  <a:pt x="1960008" y="10851256"/>
                  <a:pt x="1960009" y="10855946"/>
                </a:cubicBezTo>
                <a:cubicBezTo>
                  <a:pt x="1964601" y="10860637"/>
                  <a:pt x="1937048" y="10874708"/>
                  <a:pt x="1895719" y="10893470"/>
                </a:cubicBezTo>
                <a:cubicBezTo>
                  <a:pt x="1854391" y="10912233"/>
                  <a:pt x="1817654" y="10921614"/>
                  <a:pt x="1817653" y="10912233"/>
                </a:cubicBezTo>
                <a:cubicBezTo>
                  <a:pt x="1813062" y="10902852"/>
                  <a:pt x="1845206" y="10884090"/>
                  <a:pt x="1881944" y="10870017"/>
                </a:cubicBezTo>
                <a:close/>
                <a:moveTo>
                  <a:pt x="8169439" y="8936042"/>
                </a:moveTo>
                <a:cubicBezTo>
                  <a:pt x="8187905" y="8927247"/>
                  <a:pt x="8206370" y="8927247"/>
                  <a:pt x="8210986" y="8936041"/>
                </a:cubicBezTo>
                <a:cubicBezTo>
                  <a:pt x="8215602" y="8940439"/>
                  <a:pt x="8201753" y="8949234"/>
                  <a:pt x="8183288" y="8958029"/>
                </a:cubicBezTo>
                <a:cubicBezTo>
                  <a:pt x="8164823" y="8962427"/>
                  <a:pt x="8141742" y="8962426"/>
                  <a:pt x="8141742" y="8958029"/>
                </a:cubicBezTo>
                <a:cubicBezTo>
                  <a:pt x="8137125" y="8949234"/>
                  <a:pt x="8150974" y="8940439"/>
                  <a:pt x="8169439" y="8936042"/>
                </a:cubicBezTo>
                <a:close/>
                <a:moveTo>
                  <a:pt x="8529345" y="8825092"/>
                </a:moveTo>
                <a:cubicBezTo>
                  <a:pt x="8552426" y="8816297"/>
                  <a:pt x="8570892" y="8816297"/>
                  <a:pt x="8570891" y="8825092"/>
                </a:cubicBezTo>
                <a:cubicBezTo>
                  <a:pt x="8575508" y="8829489"/>
                  <a:pt x="8561659" y="8838284"/>
                  <a:pt x="8543195" y="8847079"/>
                </a:cubicBezTo>
                <a:cubicBezTo>
                  <a:pt x="8524729" y="8851477"/>
                  <a:pt x="8506263" y="8851477"/>
                  <a:pt x="8501647" y="8847079"/>
                </a:cubicBezTo>
                <a:cubicBezTo>
                  <a:pt x="8497031" y="8842682"/>
                  <a:pt x="8510880" y="8829489"/>
                  <a:pt x="8529345" y="8825092"/>
                </a:cubicBezTo>
                <a:close/>
                <a:moveTo>
                  <a:pt x="2362053" y="10720977"/>
                </a:moveTo>
                <a:cubicBezTo>
                  <a:pt x="2373681" y="10717498"/>
                  <a:pt x="2389960" y="10714018"/>
                  <a:pt x="2408564" y="10711699"/>
                </a:cubicBezTo>
                <a:cubicBezTo>
                  <a:pt x="2450424" y="10707060"/>
                  <a:pt x="2487633" y="10702421"/>
                  <a:pt x="2487632" y="10707060"/>
                </a:cubicBezTo>
                <a:cubicBezTo>
                  <a:pt x="2492283" y="10711699"/>
                  <a:pt x="2459726" y="10716338"/>
                  <a:pt x="2417867" y="10725616"/>
                </a:cubicBezTo>
                <a:cubicBezTo>
                  <a:pt x="2376007" y="10730255"/>
                  <a:pt x="2343449" y="10734895"/>
                  <a:pt x="2343450" y="10730255"/>
                </a:cubicBezTo>
                <a:cubicBezTo>
                  <a:pt x="2343450" y="10727935"/>
                  <a:pt x="2350427" y="10724456"/>
                  <a:pt x="2362053" y="10720977"/>
                </a:cubicBezTo>
                <a:close/>
                <a:moveTo>
                  <a:pt x="2214376" y="10765940"/>
                </a:moveTo>
                <a:cubicBezTo>
                  <a:pt x="2222922" y="10763158"/>
                  <a:pt x="2232562" y="10760452"/>
                  <a:pt x="2243078" y="10758046"/>
                </a:cubicBezTo>
                <a:cubicBezTo>
                  <a:pt x="2285144" y="10748425"/>
                  <a:pt x="2317863" y="10748425"/>
                  <a:pt x="2322537" y="10748426"/>
                </a:cubicBezTo>
                <a:cubicBezTo>
                  <a:pt x="2327212" y="10753235"/>
                  <a:pt x="2299167" y="10758046"/>
                  <a:pt x="2257101" y="10767668"/>
                </a:cubicBezTo>
                <a:cubicBezTo>
                  <a:pt x="2215033" y="10782101"/>
                  <a:pt x="2177640" y="10791721"/>
                  <a:pt x="2172966" y="10786911"/>
                </a:cubicBezTo>
                <a:cubicBezTo>
                  <a:pt x="2172966" y="10783302"/>
                  <a:pt x="2188741" y="10774282"/>
                  <a:pt x="2214376" y="10765940"/>
                </a:cubicBezTo>
                <a:close/>
                <a:moveTo>
                  <a:pt x="2692775" y="10616795"/>
                </a:moveTo>
                <a:cubicBezTo>
                  <a:pt x="2703821" y="10612735"/>
                  <a:pt x="2720099" y="10609256"/>
                  <a:pt x="2738704" y="10606937"/>
                </a:cubicBezTo>
                <a:cubicBezTo>
                  <a:pt x="2780564" y="10602298"/>
                  <a:pt x="2817771" y="10602299"/>
                  <a:pt x="2822423" y="10611576"/>
                </a:cubicBezTo>
                <a:cubicBezTo>
                  <a:pt x="2822422" y="10616215"/>
                  <a:pt x="2794516" y="10625493"/>
                  <a:pt x="2752658" y="10630132"/>
                </a:cubicBezTo>
                <a:cubicBezTo>
                  <a:pt x="2715449" y="10634772"/>
                  <a:pt x="2682891" y="10634771"/>
                  <a:pt x="2678240" y="10630132"/>
                </a:cubicBezTo>
                <a:cubicBezTo>
                  <a:pt x="2675915" y="10625492"/>
                  <a:pt x="2681728" y="10620854"/>
                  <a:pt x="2692775" y="10616795"/>
                </a:cubicBezTo>
                <a:close/>
                <a:moveTo>
                  <a:pt x="14472177" y="6993342"/>
                </a:moveTo>
                <a:cubicBezTo>
                  <a:pt x="14478254" y="6991228"/>
                  <a:pt x="14497348" y="6990382"/>
                  <a:pt x="14521648" y="6987000"/>
                </a:cubicBezTo>
                <a:cubicBezTo>
                  <a:pt x="14554049" y="6987000"/>
                  <a:pt x="14586450" y="6987000"/>
                  <a:pt x="14586450" y="6987000"/>
                </a:cubicBezTo>
                <a:cubicBezTo>
                  <a:pt x="14591080" y="6987000"/>
                  <a:pt x="14563306" y="6991510"/>
                  <a:pt x="14530905" y="6991510"/>
                </a:cubicBezTo>
                <a:cubicBezTo>
                  <a:pt x="14517018" y="6996021"/>
                  <a:pt x="14503133" y="6996020"/>
                  <a:pt x="14489246" y="6996020"/>
                </a:cubicBezTo>
                <a:lnTo>
                  <a:pt x="14475357" y="6996021"/>
                </a:lnTo>
                <a:lnTo>
                  <a:pt x="14475360" y="6996020"/>
                </a:lnTo>
                <a:lnTo>
                  <a:pt x="14473514" y="6996021"/>
                </a:lnTo>
                <a:lnTo>
                  <a:pt x="14470730" y="6996020"/>
                </a:lnTo>
                <a:cubicBezTo>
                  <a:pt x="14469573" y="6994893"/>
                  <a:pt x="14470152" y="6994047"/>
                  <a:pt x="14472177" y="6993342"/>
                </a:cubicBezTo>
                <a:close/>
                <a:moveTo>
                  <a:pt x="14442633" y="7002334"/>
                </a:moveTo>
                <a:cubicBezTo>
                  <a:pt x="14470466" y="6997824"/>
                  <a:pt x="14493662" y="6997824"/>
                  <a:pt x="14493662" y="6997824"/>
                </a:cubicBezTo>
                <a:cubicBezTo>
                  <a:pt x="14493662" y="6997824"/>
                  <a:pt x="14470466" y="7002334"/>
                  <a:pt x="14442633" y="7002334"/>
                </a:cubicBezTo>
                <a:close/>
                <a:moveTo>
                  <a:pt x="1327199" y="11035837"/>
                </a:moveTo>
                <a:cubicBezTo>
                  <a:pt x="1368527" y="11021737"/>
                  <a:pt x="1405264" y="11021737"/>
                  <a:pt x="1409856" y="11035837"/>
                </a:cubicBezTo>
                <a:cubicBezTo>
                  <a:pt x="1409857" y="11049937"/>
                  <a:pt x="1382304" y="11073437"/>
                  <a:pt x="1340976" y="11092237"/>
                </a:cubicBezTo>
                <a:cubicBezTo>
                  <a:pt x="1304238" y="11111037"/>
                  <a:pt x="1272094" y="11111037"/>
                  <a:pt x="1267502" y="11096937"/>
                </a:cubicBezTo>
                <a:cubicBezTo>
                  <a:pt x="1258317" y="11082838"/>
                  <a:pt x="1290462" y="11054638"/>
                  <a:pt x="1327199" y="11035837"/>
                </a:cubicBezTo>
                <a:close/>
                <a:moveTo>
                  <a:pt x="14456616" y="6997064"/>
                </a:moveTo>
                <a:lnTo>
                  <a:pt x="14466102" y="6996020"/>
                </a:lnTo>
                <a:lnTo>
                  <a:pt x="14473514" y="6996021"/>
                </a:lnTo>
                <a:lnTo>
                  <a:pt x="14475357" y="6996021"/>
                </a:lnTo>
                <a:close/>
                <a:moveTo>
                  <a:pt x="14484667" y="6988152"/>
                </a:moveTo>
                <a:lnTo>
                  <a:pt x="14493444" y="6986999"/>
                </a:lnTo>
                <a:lnTo>
                  <a:pt x="14512394" y="6985792"/>
                </a:lnTo>
                <a:lnTo>
                  <a:pt x="14502753" y="6986999"/>
                </a:lnTo>
                <a:close/>
                <a:moveTo>
                  <a:pt x="9456727" y="8533245"/>
                </a:moveTo>
                <a:cubicBezTo>
                  <a:pt x="9479808" y="8528645"/>
                  <a:pt x="9498274" y="8524044"/>
                  <a:pt x="9498274" y="8533245"/>
                </a:cubicBezTo>
                <a:cubicBezTo>
                  <a:pt x="9493657" y="8542446"/>
                  <a:pt x="9479809" y="8551647"/>
                  <a:pt x="9456726" y="8560848"/>
                </a:cubicBezTo>
                <a:cubicBezTo>
                  <a:pt x="9438261" y="8565448"/>
                  <a:pt x="9424413" y="8570048"/>
                  <a:pt x="9419797" y="8565448"/>
                </a:cubicBezTo>
                <a:cubicBezTo>
                  <a:pt x="9419796" y="8556247"/>
                  <a:pt x="9438261" y="8542446"/>
                  <a:pt x="9456727" y="8533245"/>
                </a:cubicBezTo>
                <a:close/>
                <a:moveTo>
                  <a:pt x="10938577" y="8076516"/>
                </a:moveTo>
                <a:cubicBezTo>
                  <a:pt x="10942261" y="8075420"/>
                  <a:pt x="10944862" y="8074836"/>
                  <a:pt x="10946018" y="8074836"/>
                </a:cubicBezTo>
                <a:cubicBezTo>
                  <a:pt x="10946018" y="8074836"/>
                  <a:pt x="10922902" y="8088858"/>
                  <a:pt x="10895165" y="8102881"/>
                </a:cubicBezTo>
                <a:cubicBezTo>
                  <a:pt x="10867428" y="8116903"/>
                  <a:pt x="10839690" y="8126252"/>
                  <a:pt x="10835068" y="8126252"/>
                </a:cubicBezTo>
                <a:cubicBezTo>
                  <a:pt x="10835068" y="8126252"/>
                  <a:pt x="10853559" y="8116903"/>
                  <a:pt x="10885919" y="8098207"/>
                </a:cubicBezTo>
                <a:cubicBezTo>
                  <a:pt x="10906722" y="8087690"/>
                  <a:pt x="10927525" y="8079802"/>
                  <a:pt x="10938577" y="8076516"/>
                </a:cubicBezTo>
                <a:close/>
                <a:moveTo>
                  <a:pt x="10852025" y="8102889"/>
                </a:moveTo>
                <a:lnTo>
                  <a:pt x="10822826" y="8117488"/>
                </a:lnTo>
                <a:cubicBezTo>
                  <a:pt x="10812311" y="8122747"/>
                  <a:pt x="10805300" y="8126252"/>
                  <a:pt x="10805300" y="8126252"/>
                </a:cubicBezTo>
                <a:cubicBezTo>
                  <a:pt x="10805300" y="8126252"/>
                  <a:pt x="10811142" y="8122746"/>
                  <a:pt x="10819906" y="8118072"/>
                </a:cubicBezTo>
                <a:close/>
                <a:moveTo>
                  <a:pt x="10852061" y="8102871"/>
                </a:moveTo>
                <a:lnTo>
                  <a:pt x="10852025" y="8102889"/>
                </a:lnTo>
                <a:lnTo>
                  <a:pt x="10852041" y="8102881"/>
                </a:lnTo>
                <a:close/>
                <a:moveTo>
                  <a:pt x="5500647" y="9747776"/>
                </a:moveTo>
                <a:cubicBezTo>
                  <a:pt x="5510867" y="9740926"/>
                  <a:pt x="5525630" y="9736359"/>
                  <a:pt x="5541528" y="9736359"/>
                </a:cubicBezTo>
                <a:cubicBezTo>
                  <a:pt x="5573325" y="9736360"/>
                  <a:pt x="5605121" y="9750058"/>
                  <a:pt x="5605122" y="9768325"/>
                </a:cubicBezTo>
                <a:cubicBezTo>
                  <a:pt x="5609664" y="9786590"/>
                  <a:pt x="5586952" y="9804856"/>
                  <a:pt x="5555155" y="9804856"/>
                </a:cubicBezTo>
                <a:cubicBezTo>
                  <a:pt x="5523359" y="9809423"/>
                  <a:pt x="5491562" y="9795724"/>
                  <a:pt x="5487020" y="9772892"/>
                </a:cubicBezTo>
                <a:cubicBezTo>
                  <a:pt x="5484749" y="9763759"/>
                  <a:pt x="5490427" y="9754625"/>
                  <a:pt x="5500647" y="9747776"/>
                </a:cubicBezTo>
                <a:close/>
                <a:moveTo>
                  <a:pt x="10435068" y="8229986"/>
                </a:moveTo>
                <a:cubicBezTo>
                  <a:pt x="10443293" y="8227580"/>
                  <a:pt x="10449168" y="8226377"/>
                  <a:pt x="10451518" y="8226377"/>
                </a:cubicBezTo>
                <a:cubicBezTo>
                  <a:pt x="10456218" y="8231188"/>
                  <a:pt x="10442119" y="8240810"/>
                  <a:pt x="10418618" y="8250431"/>
                </a:cubicBezTo>
                <a:cubicBezTo>
                  <a:pt x="10390418" y="8260053"/>
                  <a:pt x="10366918" y="8269674"/>
                  <a:pt x="10366918" y="8264864"/>
                </a:cubicBezTo>
                <a:cubicBezTo>
                  <a:pt x="10366918" y="8264864"/>
                  <a:pt x="10385718" y="8250431"/>
                  <a:pt x="10404518" y="8240810"/>
                </a:cubicBezTo>
                <a:cubicBezTo>
                  <a:pt x="10416269" y="8235999"/>
                  <a:pt x="10426843" y="8232391"/>
                  <a:pt x="10435068" y="8229986"/>
                </a:cubicBezTo>
                <a:close/>
                <a:moveTo>
                  <a:pt x="10239659" y="8287229"/>
                </a:moveTo>
                <a:cubicBezTo>
                  <a:pt x="10247816" y="8285504"/>
                  <a:pt x="10253639" y="8285504"/>
                  <a:pt x="10255972" y="8287804"/>
                </a:cubicBezTo>
                <a:cubicBezTo>
                  <a:pt x="10255971" y="8292405"/>
                  <a:pt x="10232667" y="8306206"/>
                  <a:pt x="10209365" y="8315407"/>
                </a:cubicBezTo>
                <a:cubicBezTo>
                  <a:pt x="10190723" y="8324607"/>
                  <a:pt x="10172082" y="8329208"/>
                  <a:pt x="10172081" y="8324608"/>
                </a:cubicBezTo>
                <a:cubicBezTo>
                  <a:pt x="10172081" y="8320007"/>
                  <a:pt x="10190723" y="8306206"/>
                  <a:pt x="10209366" y="8297005"/>
                </a:cubicBezTo>
                <a:cubicBezTo>
                  <a:pt x="10221016" y="8292405"/>
                  <a:pt x="10231502" y="8288954"/>
                  <a:pt x="10239659" y="8287229"/>
                </a:cubicBezTo>
                <a:close/>
                <a:moveTo>
                  <a:pt x="12100923" y="7712981"/>
                </a:moveTo>
                <a:cubicBezTo>
                  <a:pt x="12113102" y="7711826"/>
                  <a:pt x="12121220" y="7714135"/>
                  <a:pt x="12121219" y="7718751"/>
                </a:cubicBezTo>
                <a:cubicBezTo>
                  <a:pt x="12125858" y="7732600"/>
                  <a:pt x="12098024" y="7755682"/>
                  <a:pt x="12065552" y="7769530"/>
                </a:cubicBezTo>
                <a:cubicBezTo>
                  <a:pt x="12033079" y="7787995"/>
                  <a:pt x="12000606" y="7787995"/>
                  <a:pt x="11995967" y="7778763"/>
                </a:cubicBezTo>
                <a:cubicBezTo>
                  <a:pt x="11995967" y="7764914"/>
                  <a:pt x="12019162" y="7741833"/>
                  <a:pt x="12056273" y="7727984"/>
                </a:cubicBezTo>
                <a:cubicBezTo>
                  <a:pt x="12072510" y="7718751"/>
                  <a:pt x="12088746" y="7714135"/>
                  <a:pt x="12100923" y="7712981"/>
                </a:cubicBezTo>
                <a:close/>
                <a:moveTo>
                  <a:pt x="14442245" y="6992411"/>
                </a:moveTo>
                <a:cubicBezTo>
                  <a:pt x="14442245" y="6992411"/>
                  <a:pt x="14449227" y="6991058"/>
                  <a:pt x="14460281" y="6989705"/>
                </a:cubicBezTo>
                <a:lnTo>
                  <a:pt x="14484667" y="6988152"/>
                </a:lnTo>
                <a:lnTo>
                  <a:pt x="14457372" y="6991735"/>
                </a:lnTo>
                <a:cubicBezTo>
                  <a:pt x="14448064" y="6992411"/>
                  <a:pt x="14442245" y="6992411"/>
                  <a:pt x="14442245" y="6992411"/>
                </a:cubicBezTo>
                <a:close/>
                <a:moveTo>
                  <a:pt x="14415185" y="7000531"/>
                </a:moveTo>
                <a:cubicBezTo>
                  <a:pt x="14417499" y="7000531"/>
                  <a:pt x="14424443" y="6999403"/>
                  <a:pt x="14434857" y="6998276"/>
                </a:cubicBezTo>
                <a:lnTo>
                  <a:pt x="14456616" y="6997064"/>
                </a:lnTo>
                <a:lnTo>
                  <a:pt x="14430229" y="6999967"/>
                </a:lnTo>
                <a:cubicBezTo>
                  <a:pt x="14420971" y="7000531"/>
                  <a:pt x="14415185" y="7000531"/>
                  <a:pt x="14415185" y="7000531"/>
                </a:cubicBezTo>
                <a:close/>
                <a:moveTo>
                  <a:pt x="10649121" y="8158725"/>
                </a:moveTo>
                <a:cubicBezTo>
                  <a:pt x="10653760" y="8158725"/>
                  <a:pt x="10630565" y="8172255"/>
                  <a:pt x="10607371" y="8181276"/>
                </a:cubicBezTo>
                <a:cubicBezTo>
                  <a:pt x="10588814" y="8190296"/>
                  <a:pt x="10565620" y="8199317"/>
                  <a:pt x="10560980" y="8199317"/>
                </a:cubicBezTo>
                <a:cubicBezTo>
                  <a:pt x="10556342" y="8199317"/>
                  <a:pt x="10574897" y="8190296"/>
                  <a:pt x="10598092" y="8176766"/>
                </a:cubicBezTo>
                <a:cubicBezTo>
                  <a:pt x="10625926" y="8167745"/>
                  <a:pt x="10649121" y="8158725"/>
                  <a:pt x="10649121" y="8158725"/>
                </a:cubicBezTo>
                <a:close/>
                <a:moveTo>
                  <a:pt x="8896574" y="8695427"/>
                </a:moveTo>
                <a:cubicBezTo>
                  <a:pt x="8915038" y="8686407"/>
                  <a:pt x="8933503" y="8686407"/>
                  <a:pt x="8938120" y="8695427"/>
                </a:cubicBezTo>
                <a:cubicBezTo>
                  <a:pt x="8938119" y="8699938"/>
                  <a:pt x="8919654" y="8713468"/>
                  <a:pt x="8901189" y="8722489"/>
                </a:cubicBezTo>
                <a:cubicBezTo>
                  <a:pt x="8882724" y="8726999"/>
                  <a:pt x="8864259" y="8726999"/>
                  <a:pt x="8864259" y="8722488"/>
                </a:cubicBezTo>
                <a:cubicBezTo>
                  <a:pt x="8859642" y="8713468"/>
                  <a:pt x="8878108" y="8699937"/>
                  <a:pt x="8896574" y="8695427"/>
                </a:cubicBezTo>
                <a:close/>
                <a:moveTo>
                  <a:pt x="10869358" y="8088134"/>
                </a:moveTo>
                <a:lnTo>
                  <a:pt x="10839740" y="8103251"/>
                </a:lnTo>
                <a:cubicBezTo>
                  <a:pt x="10811695" y="8117052"/>
                  <a:pt x="10788325" y="8126253"/>
                  <a:pt x="10783651" y="8126253"/>
                </a:cubicBezTo>
                <a:cubicBezTo>
                  <a:pt x="10783651" y="8126253"/>
                  <a:pt x="10797673" y="8121652"/>
                  <a:pt x="10821045" y="8107851"/>
                </a:cubicBezTo>
                <a:cubicBezTo>
                  <a:pt x="10835067" y="8100951"/>
                  <a:pt x="10849088" y="8095200"/>
                  <a:pt x="10860189" y="8091175"/>
                </a:cubicBezTo>
                <a:close/>
                <a:moveTo>
                  <a:pt x="13693039" y="7218948"/>
                </a:moveTo>
                <a:cubicBezTo>
                  <a:pt x="13725699" y="7214309"/>
                  <a:pt x="13758357" y="7218948"/>
                  <a:pt x="13763023" y="7232865"/>
                </a:cubicBezTo>
                <a:cubicBezTo>
                  <a:pt x="13763023" y="7246782"/>
                  <a:pt x="13735029" y="7265337"/>
                  <a:pt x="13702370" y="7269976"/>
                </a:cubicBezTo>
                <a:cubicBezTo>
                  <a:pt x="13665045" y="7279254"/>
                  <a:pt x="13632386" y="7274615"/>
                  <a:pt x="13627720" y="7260699"/>
                </a:cubicBezTo>
                <a:cubicBezTo>
                  <a:pt x="13627720" y="7246782"/>
                  <a:pt x="13655714" y="7228226"/>
                  <a:pt x="13693039" y="7218948"/>
                </a:cubicBezTo>
                <a:close/>
                <a:moveTo>
                  <a:pt x="10880493" y="8083842"/>
                </a:moveTo>
                <a:cubicBezTo>
                  <a:pt x="10882392" y="8083410"/>
                  <a:pt x="10882975" y="8083699"/>
                  <a:pt x="10881806" y="8084849"/>
                </a:cubicBezTo>
                <a:cubicBezTo>
                  <a:pt x="10880638" y="8084849"/>
                  <a:pt x="10878010" y="8085424"/>
                  <a:pt x="10874284" y="8086502"/>
                </a:cubicBezTo>
                <a:lnTo>
                  <a:pt x="10869358" y="8088134"/>
                </a:lnTo>
                <a:lnTo>
                  <a:pt x="10871290" y="8087149"/>
                </a:lnTo>
                <a:cubicBezTo>
                  <a:pt x="10875381" y="8085423"/>
                  <a:pt x="10878594" y="8084274"/>
                  <a:pt x="10880493" y="8083842"/>
                </a:cubicBezTo>
                <a:close/>
                <a:moveTo>
                  <a:pt x="10908128" y="8074836"/>
                </a:moveTo>
                <a:cubicBezTo>
                  <a:pt x="10908128" y="8074836"/>
                  <a:pt x="10889433" y="8088859"/>
                  <a:pt x="10861389" y="8098207"/>
                </a:cubicBezTo>
                <a:lnTo>
                  <a:pt x="10852061" y="8102871"/>
                </a:lnTo>
                <a:lnTo>
                  <a:pt x="10892354" y="8081847"/>
                </a:lnTo>
                <a:cubicBezTo>
                  <a:pt x="10902286" y="8077173"/>
                  <a:pt x="10908128" y="8074836"/>
                  <a:pt x="10908128" y="8074836"/>
                </a:cubicBezTo>
                <a:close/>
                <a:moveTo>
                  <a:pt x="16058305" y="6490643"/>
                </a:moveTo>
                <a:cubicBezTo>
                  <a:pt x="16067506" y="6488815"/>
                  <a:pt x="16074407" y="6488815"/>
                  <a:pt x="16076707" y="6491252"/>
                </a:cubicBezTo>
                <a:cubicBezTo>
                  <a:pt x="16076706" y="6500994"/>
                  <a:pt x="16053705" y="6515605"/>
                  <a:pt x="16030702" y="6525347"/>
                </a:cubicBezTo>
                <a:cubicBezTo>
                  <a:pt x="16007702" y="6535089"/>
                  <a:pt x="15984700" y="6535090"/>
                  <a:pt x="15984700" y="6525347"/>
                </a:cubicBezTo>
                <a:cubicBezTo>
                  <a:pt x="15984701" y="6520476"/>
                  <a:pt x="16003102" y="6510734"/>
                  <a:pt x="16026104" y="6500994"/>
                </a:cubicBezTo>
                <a:cubicBezTo>
                  <a:pt x="16037605" y="6496122"/>
                  <a:pt x="16049104" y="6492470"/>
                  <a:pt x="16058305" y="6490643"/>
                </a:cubicBezTo>
                <a:close/>
                <a:moveTo>
                  <a:pt x="17705636" y="5983954"/>
                </a:moveTo>
                <a:cubicBezTo>
                  <a:pt x="17733169" y="5974934"/>
                  <a:pt x="17760700" y="5974933"/>
                  <a:pt x="17760699" y="5983953"/>
                </a:cubicBezTo>
                <a:cubicBezTo>
                  <a:pt x="17765288" y="5992973"/>
                  <a:pt x="17742345" y="6011015"/>
                  <a:pt x="17714815" y="6020035"/>
                </a:cubicBezTo>
                <a:cubicBezTo>
                  <a:pt x="17691870" y="6029054"/>
                  <a:pt x="17668929" y="6029055"/>
                  <a:pt x="17664339" y="6020035"/>
                </a:cubicBezTo>
                <a:cubicBezTo>
                  <a:pt x="17659752" y="6011014"/>
                  <a:pt x="17678105" y="5992974"/>
                  <a:pt x="17705636" y="5983954"/>
                </a:cubicBezTo>
                <a:close/>
                <a:moveTo>
                  <a:pt x="12610614" y="7550976"/>
                </a:moveTo>
                <a:cubicBezTo>
                  <a:pt x="12643274" y="7541743"/>
                  <a:pt x="12675933" y="7541743"/>
                  <a:pt x="12680598" y="7555592"/>
                </a:cubicBezTo>
                <a:cubicBezTo>
                  <a:pt x="12680599" y="7569441"/>
                  <a:pt x="12657270" y="7592523"/>
                  <a:pt x="12619946" y="7606372"/>
                </a:cubicBezTo>
                <a:cubicBezTo>
                  <a:pt x="12582621" y="7620221"/>
                  <a:pt x="12554628" y="7620221"/>
                  <a:pt x="12549961" y="7606372"/>
                </a:cubicBezTo>
                <a:cubicBezTo>
                  <a:pt x="12545295" y="7592523"/>
                  <a:pt x="12573289" y="7564825"/>
                  <a:pt x="12610614" y="7550976"/>
                </a:cubicBezTo>
                <a:close/>
                <a:moveTo>
                  <a:pt x="21016057" y="4965574"/>
                </a:moveTo>
                <a:cubicBezTo>
                  <a:pt x="21020680" y="4970160"/>
                  <a:pt x="21016058" y="4979329"/>
                  <a:pt x="20992943" y="5011427"/>
                </a:cubicBezTo>
                <a:cubicBezTo>
                  <a:pt x="20965206" y="5057280"/>
                  <a:pt x="20937469" y="5093962"/>
                  <a:pt x="20923600" y="5112303"/>
                </a:cubicBezTo>
                <a:cubicBezTo>
                  <a:pt x="20909732" y="5130644"/>
                  <a:pt x="20909732" y="5112303"/>
                  <a:pt x="20937469" y="5071036"/>
                </a:cubicBezTo>
                <a:cubicBezTo>
                  <a:pt x="20946714" y="5052694"/>
                  <a:pt x="20960583" y="5029768"/>
                  <a:pt x="20979075" y="5006842"/>
                </a:cubicBezTo>
                <a:cubicBezTo>
                  <a:pt x="20997566" y="4979329"/>
                  <a:pt x="21011435" y="4965573"/>
                  <a:pt x="21016057" y="4965574"/>
                </a:cubicBezTo>
                <a:close/>
                <a:moveTo>
                  <a:pt x="5018811" y="9885192"/>
                </a:moveTo>
                <a:cubicBezTo>
                  <a:pt x="5055390" y="9885192"/>
                  <a:pt x="5082824" y="9903593"/>
                  <a:pt x="5082824" y="9926594"/>
                </a:cubicBezTo>
                <a:cubicBezTo>
                  <a:pt x="5087396" y="9954196"/>
                  <a:pt x="5059962" y="9972597"/>
                  <a:pt x="5023383" y="9977198"/>
                </a:cubicBezTo>
                <a:cubicBezTo>
                  <a:pt x="4991377" y="9977198"/>
                  <a:pt x="4959370" y="9958797"/>
                  <a:pt x="4959370" y="9935795"/>
                </a:cubicBezTo>
                <a:cubicBezTo>
                  <a:pt x="4954798" y="9908193"/>
                  <a:pt x="4982232" y="9889792"/>
                  <a:pt x="5018811" y="9885192"/>
                </a:cubicBezTo>
                <a:close/>
                <a:moveTo>
                  <a:pt x="20460696" y="5133130"/>
                </a:moveTo>
                <a:cubicBezTo>
                  <a:pt x="20470366" y="5131399"/>
                  <a:pt x="20477193" y="5132554"/>
                  <a:pt x="20479469" y="5137170"/>
                </a:cubicBezTo>
                <a:cubicBezTo>
                  <a:pt x="20479468" y="5146403"/>
                  <a:pt x="20461264" y="5169483"/>
                  <a:pt x="20433958" y="5187949"/>
                </a:cubicBezTo>
                <a:cubicBezTo>
                  <a:pt x="20406650" y="5201798"/>
                  <a:pt x="20383895" y="5206414"/>
                  <a:pt x="20383895" y="5197182"/>
                </a:cubicBezTo>
                <a:cubicBezTo>
                  <a:pt x="20379343" y="5183333"/>
                  <a:pt x="20402100" y="5160252"/>
                  <a:pt x="20424855" y="5146402"/>
                </a:cubicBezTo>
                <a:cubicBezTo>
                  <a:pt x="20438509" y="5139478"/>
                  <a:pt x="20451024" y="5134862"/>
                  <a:pt x="20460696" y="5133130"/>
                </a:cubicBezTo>
                <a:close/>
                <a:moveTo>
                  <a:pt x="10039787" y="8338002"/>
                </a:moveTo>
                <a:cubicBezTo>
                  <a:pt x="10049107" y="8335747"/>
                  <a:pt x="10056099" y="8334620"/>
                  <a:pt x="10058429" y="8334620"/>
                </a:cubicBezTo>
                <a:cubicBezTo>
                  <a:pt x="10058429" y="8339129"/>
                  <a:pt x="10044447" y="8352661"/>
                  <a:pt x="10021145" y="8361681"/>
                </a:cubicBezTo>
                <a:cubicBezTo>
                  <a:pt x="9997842" y="8370701"/>
                  <a:pt x="9979201" y="8375212"/>
                  <a:pt x="9974539" y="8370701"/>
                </a:cubicBezTo>
                <a:cubicBezTo>
                  <a:pt x="9974540" y="8366191"/>
                  <a:pt x="9988521" y="8357171"/>
                  <a:pt x="10007164" y="8348150"/>
                </a:cubicBezTo>
                <a:cubicBezTo>
                  <a:pt x="10018815" y="8343640"/>
                  <a:pt x="10030465" y="8340258"/>
                  <a:pt x="10039787" y="8338002"/>
                </a:cubicBezTo>
                <a:close/>
                <a:moveTo>
                  <a:pt x="7809186" y="9023891"/>
                </a:moveTo>
                <a:cubicBezTo>
                  <a:pt x="7827452" y="9019253"/>
                  <a:pt x="7850284" y="9019252"/>
                  <a:pt x="7850284" y="9028530"/>
                </a:cubicBezTo>
                <a:cubicBezTo>
                  <a:pt x="7850284" y="9033169"/>
                  <a:pt x="7836584" y="9042447"/>
                  <a:pt x="7818319" y="9047086"/>
                </a:cubicBezTo>
                <a:cubicBezTo>
                  <a:pt x="7795486" y="9051726"/>
                  <a:pt x="7781787" y="9051725"/>
                  <a:pt x="7777220" y="9042447"/>
                </a:cubicBezTo>
                <a:cubicBezTo>
                  <a:pt x="7777220" y="9037808"/>
                  <a:pt x="7790920" y="9028531"/>
                  <a:pt x="7809186" y="9023891"/>
                </a:cubicBezTo>
                <a:close/>
                <a:moveTo>
                  <a:pt x="20653712" y="5073269"/>
                </a:moveTo>
                <a:cubicBezTo>
                  <a:pt x="20664691" y="5069192"/>
                  <a:pt x="20672782" y="5068027"/>
                  <a:pt x="20675094" y="5070357"/>
                </a:cubicBezTo>
                <a:cubicBezTo>
                  <a:pt x="20679716" y="5075017"/>
                  <a:pt x="20661225" y="5093659"/>
                  <a:pt x="20633488" y="5112301"/>
                </a:cubicBezTo>
                <a:cubicBezTo>
                  <a:pt x="20605751" y="5135605"/>
                  <a:pt x="20578013" y="5149585"/>
                  <a:pt x="20573389" y="5140266"/>
                </a:cubicBezTo>
                <a:cubicBezTo>
                  <a:pt x="20568767" y="5135604"/>
                  <a:pt x="20591881" y="5112302"/>
                  <a:pt x="20614996" y="5093660"/>
                </a:cubicBezTo>
                <a:cubicBezTo>
                  <a:pt x="20628864" y="5084338"/>
                  <a:pt x="20642733" y="5077348"/>
                  <a:pt x="20653712" y="5073269"/>
                </a:cubicBezTo>
                <a:close/>
                <a:moveTo>
                  <a:pt x="2863156" y="10544056"/>
                </a:moveTo>
                <a:cubicBezTo>
                  <a:pt x="2874143" y="10538213"/>
                  <a:pt x="2890336" y="10533539"/>
                  <a:pt x="2908843" y="10531202"/>
                </a:cubicBezTo>
                <a:cubicBezTo>
                  <a:pt x="2945854" y="10526528"/>
                  <a:pt x="2978239" y="10535876"/>
                  <a:pt x="2982866" y="10545225"/>
                </a:cubicBezTo>
                <a:cubicBezTo>
                  <a:pt x="2987493" y="10554572"/>
                  <a:pt x="2955107" y="10568595"/>
                  <a:pt x="2922721" y="10573270"/>
                </a:cubicBezTo>
                <a:cubicBezTo>
                  <a:pt x="2881082" y="10577945"/>
                  <a:pt x="2848698" y="10573269"/>
                  <a:pt x="2848697" y="10563921"/>
                </a:cubicBezTo>
                <a:cubicBezTo>
                  <a:pt x="2846384" y="10556910"/>
                  <a:pt x="2852167" y="10549899"/>
                  <a:pt x="2863156" y="10544056"/>
                </a:cubicBezTo>
                <a:close/>
                <a:moveTo>
                  <a:pt x="15109291" y="6774576"/>
                </a:moveTo>
                <a:cubicBezTo>
                  <a:pt x="15128236" y="6769840"/>
                  <a:pt x="15151912" y="6765105"/>
                  <a:pt x="15151912" y="6769841"/>
                </a:cubicBezTo>
                <a:cubicBezTo>
                  <a:pt x="15156649" y="6779312"/>
                  <a:pt x="15142440" y="6784047"/>
                  <a:pt x="15118762" y="6793519"/>
                </a:cubicBezTo>
                <a:cubicBezTo>
                  <a:pt x="15095084" y="6798255"/>
                  <a:pt x="15071406" y="6802991"/>
                  <a:pt x="15066670" y="6798255"/>
                </a:cubicBezTo>
                <a:cubicBezTo>
                  <a:pt x="15061934" y="6793520"/>
                  <a:pt x="15080879" y="6784047"/>
                  <a:pt x="15109291" y="6774576"/>
                </a:cubicBezTo>
                <a:close/>
                <a:moveTo>
                  <a:pt x="16581194" y="6321803"/>
                </a:moveTo>
                <a:cubicBezTo>
                  <a:pt x="16604388" y="6312455"/>
                  <a:pt x="16632222" y="6307781"/>
                  <a:pt x="16632222" y="6317129"/>
                </a:cubicBezTo>
                <a:cubicBezTo>
                  <a:pt x="16636862" y="6321803"/>
                  <a:pt x="16618306" y="6335825"/>
                  <a:pt x="16595111" y="6345174"/>
                </a:cubicBezTo>
                <a:cubicBezTo>
                  <a:pt x="16571917" y="6359196"/>
                  <a:pt x="16544084" y="6359196"/>
                  <a:pt x="16544084" y="6354522"/>
                </a:cubicBezTo>
                <a:cubicBezTo>
                  <a:pt x="16539445" y="6349848"/>
                  <a:pt x="16557999" y="6335826"/>
                  <a:pt x="16581194" y="6321803"/>
                </a:cubicBezTo>
                <a:close/>
                <a:moveTo>
                  <a:pt x="14547867" y="6945326"/>
                </a:moveTo>
                <a:cubicBezTo>
                  <a:pt x="14555562" y="6942620"/>
                  <a:pt x="14567401" y="6939373"/>
                  <a:pt x="14581608" y="6937208"/>
                </a:cubicBezTo>
                <a:cubicBezTo>
                  <a:pt x="14605285" y="6932879"/>
                  <a:pt x="14628963" y="6932879"/>
                  <a:pt x="14628964" y="6937208"/>
                </a:cubicBezTo>
                <a:cubicBezTo>
                  <a:pt x="14628964" y="6941538"/>
                  <a:pt x="14610021" y="6945867"/>
                  <a:pt x="14581607" y="6950197"/>
                </a:cubicBezTo>
                <a:cubicBezTo>
                  <a:pt x="14557930" y="6954527"/>
                  <a:pt x="14538986" y="6954526"/>
                  <a:pt x="14538987" y="6950197"/>
                </a:cubicBezTo>
                <a:cubicBezTo>
                  <a:pt x="14536619" y="6950197"/>
                  <a:pt x="14540171" y="6948032"/>
                  <a:pt x="14547867" y="6945326"/>
                </a:cubicBezTo>
                <a:close/>
                <a:moveTo>
                  <a:pt x="10843958" y="8082955"/>
                </a:moveTo>
                <a:cubicBezTo>
                  <a:pt x="10848597" y="8082955"/>
                  <a:pt x="10830040" y="8092577"/>
                  <a:pt x="10806845" y="8102198"/>
                </a:cubicBezTo>
                <a:cubicBezTo>
                  <a:pt x="10783652" y="8116631"/>
                  <a:pt x="10755817" y="8126252"/>
                  <a:pt x="10755817" y="8126252"/>
                </a:cubicBezTo>
                <a:cubicBezTo>
                  <a:pt x="10751178" y="8126252"/>
                  <a:pt x="10774373" y="8111820"/>
                  <a:pt x="10797567" y="8102198"/>
                </a:cubicBezTo>
                <a:cubicBezTo>
                  <a:pt x="10820762" y="8092577"/>
                  <a:pt x="10843958" y="8082955"/>
                  <a:pt x="10843958" y="8082955"/>
                </a:cubicBezTo>
                <a:close/>
                <a:moveTo>
                  <a:pt x="6647394" y="9373112"/>
                </a:moveTo>
                <a:cubicBezTo>
                  <a:pt x="6655137" y="9371335"/>
                  <a:pt x="6673205" y="9372224"/>
                  <a:pt x="6693853" y="9375775"/>
                </a:cubicBezTo>
                <a:cubicBezTo>
                  <a:pt x="6721385" y="9375775"/>
                  <a:pt x="6744328" y="9380511"/>
                  <a:pt x="6744327" y="9385246"/>
                </a:cubicBezTo>
                <a:cubicBezTo>
                  <a:pt x="6748916" y="9385246"/>
                  <a:pt x="6725973" y="9389982"/>
                  <a:pt x="6693853" y="9385248"/>
                </a:cubicBezTo>
                <a:cubicBezTo>
                  <a:pt x="6666322" y="9385247"/>
                  <a:pt x="6643379" y="9380511"/>
                  <a:pt x="6643379" y="9375776"/>
                </a:cubicBezTo>
                <a:cubicBezTo>
                  <a:pt x="6643379" y="9374591"/>
                  <a:pt x="6644813" y="9373704"/>
                  <a:pt x="6647394" y="9373112"/>
                </a:cubicBezTo>
                <a:close/>
                <a:moveTo>
                  <a:pt x="11134016" y="7992650"/>
                </a:moveTo>
                <a:cubicBezTo>
                  <a:pt x="11137363" y="7991540"/>
                  <a:pt x="11139689" y="7990948"/>
                  <a:pt x="11140852" y="7990948"/>
                </a:cubicBezTo>
                <a:cubicBezTo>
                  <a:pt x="11140853" y="7995684"/>
                  <a:pt x="11117581" y="8009891"/>
                  <a:pt x="11089654" y="8024098"/>
                </a:cubicBezTo>
                <a:cubicBezTo>
                  <a:pt x="11061727" y="8038305"/>
                  <a:pt x="11033802" y="8047776"/>
                  <a:pt x="11029146" y="8047776"/>
                </a:cubicBezTo>
                <a:cubicBezTo>
                  <a:pt x="11024493" y="8047776"/>
                  <a:pt x="11047765" y="8033569"/>
                  <a:pt x="11080345" y="8014626"/>
                </a:cubicBezTo>
                <a:cubicBezTo>
                  <a:pt x="11104780" y="8003972"/>
                  <a:pt x="11123980" y="7995980"/>
                  <a:pt x="11134016" y="7992650"/>
                </a:cubicBezTo>
                <a:close/>
                <a:moveTo>
                  <a:pt x="15470551" y="6658365"/>
                </a:moveTo>
                <a:cubicBezTo>
                  <a:pt x="15488950" y="6648743"/>
                  <a:pt x="15511952" y="6648743"/>
                  <a:pt x="15511953" y="6653554"/>
                </a:cubicBezTo>
                <a:cubicBezTo>
                  <a:pt x="15516553" y="6658365"/>
                  <a:pt x="15498151" y="6672798"/>
                  <a:pt x="15475150" y="6677608"/>
                </a:cubicBezTo>
                <a:cubicBezTo>
                  <a:pt x="15456749" y="6687230"/>
                  <a:pt x="15433747" y="6692041"/>
                  <a:pt x="15429148" y="6687231"/>
                </a:cubicBezTo>
                <a:cubicBezTo>
                  <a:pt x="15424546" y="6682420"/>
                  <a:pt x="15442948" y="6667987"/>
                  <a:pt x="15470551" y="6658365"/>
                </a:cubicBezTo>
                <a:close/>
                <a:moveTo>
                  <a:pt x="17135483" y="6145415"/>
                </a:moveTo>
                <a:cubicBezTo>
                  <a:pt x="17163015" y="6131886"/>
                  <a:pt x="17190545" y="6131886"/>
                  <a:pt x="17195134" y="6140906"/>
                </a:cubicBezTo>
                <a:cubicBezTo>
                  <a:pt x="17199722" y="6145417"/>
                  <a:pt x="17181369" y="6158947"/>
                  <a:pt x="17158425" y="6172476"/>
                </a:cubicBezTo>
                <a:cubicBezTo>
                  <a:pt x="17130895" y="6181496"/>
                  <a:pt x="17107952" y="6186006"/>
                  <a:pt x="17103362" y="6181497"/>
                </a:cubicBezTo>
                <a:cubicBezTo>
                  <a:pt x="17094186" y="6172476"/>
                  <a:pt x="17112540" y="6158946"/>
                  <a:pt x="17135483" y="6145415"/>
                </a:cubicBezTo>
                <a:close/>
                <a:moveTo>
                  <a:pt x="1687107" y="10896782"/>
                </a:moveTo>
                <a:cubicBezTo>
                  <a:pt x="1723843" y="10882932"/>
                  <a:pt x="1760580" y="10878316"/>
                  <a:pt x="1765172" y="10887548"/>
                </a:cubicBezTo>
                <a:cubicBezTo>
                  <a:pt x="1769763" y="10896781"/>
                  <a:pt x="1737619" y="10919863"/>
                  <a:pt x="1696290" y="10933711"/>
                </a:cubicBezTo>
                <a:cubicBezTo>
                  <a:pt x="1659553" y="10947561"/>
                  <a:pt x="1627408" y="10956794"/>
                  <a:pt x="1622817" y="10942944"/>
                </a:cubicBezTo>
                <a:cubicBezTo>
                  <a:pt x="1618224" y="10933711"/>
                  <a:pt x="1645777" y="10910631"/>
                  <a:pt x="1687107" y="10896782"/>
                </a:cubicBezTo>
                <a:close/>
                <a:moveTo>
                  <a:pt x="14368809" y="6995795"/>
                </a:moveTo>
                <a:lnTo>
                  <a:pt x="14373757" y="6995638"/>
                </a:lnTo>
                <a:lnTo>
                  <a:pt x="14373461" y="6995795"/>
                </a:lnTo>
                <a:close/>
                <a:moveTo>
                  <a:pt x="14385686" y="6989284"/>
                </a:moveTo>
                <a:cubicBezTo>
                  <a:pt x="14393253" y="6987507"/>
                  <a:pt x="14403731" y="6986324"/>
                  <a:pt x="14415374" y="6986324"/>
                </a:cubicBezTo>
                <a:cubicBezTo>
                  <a:pt x="14438659" y="6981588"/>
                  <a:pt x="14461943" y="6981588"/>
                  <a:pt x="14461943" y="6981588"/>
                </a:cubicBezTo>
                <a:cubicBezTo>
                  <a:pt x="14466600" y="6986324"/>
                  <a:pt x="14443315" y="6991059"/>
                  <a:pt x="14420031" y="6991059"/>
                </a:cubicBezTo>
                <a:cubicBezTo>
                  <a:pt x="14408388" y="6993427"/>
                  <a:pt x="14396746" y="6994611"/>
                  <a:pt x="14387432" y="6995203"/>
                </a:cubicBezTo>
                <a:lnTo>
                  <a:pt x="14373757" y="6995638"/>
                </a:lnTo>
                <a:close/>
                <a:moveTo>
                  <a:pt x="3599332" y="10306434"/>
                </a:moveTo>
                <a:cubicBezTo>
                  <a:pt x="3636134" y="10301924"/>
                  <a:pt x="3668338" y="10315455"/>
                  <a:pt x="3672937" y="10328985"/>
                </a:cubicBezTo>
                <a:cubicBezTo>
                  <a:pt x="3677537" y="10347026"/>
                  <a:pt x="3649935" y="10365066"/>
                  <a:pt x="3608532" y="10369576"/>
                </a:cubicBezTo>
                <a:cubicBezTo>
                  <a:pt x="3576330" y="10369576"/>
                  <a:pt x="3544129" y="10360556"/>
                  <a:pt x="3544128" y="10342516"/>
                </a:cubicBezTo>
                <a:cubicBezTo>
                  <a:pt x="3539527" y="10328985"/>
                  <a:pt x="3567129" y="10310945"/>
                  <a:pt x="3599332" y="10306434"/>
                </a:cubicBezTo>
                <a:close/>
                <a:moveTo>
                  <a:pt x="14360962" y="6995795"/>
                </a:moveTo>
                <a:lnTo>
                  <a:pt x="14368804" y="6995795"/>
                </a:lnTo>
                <a:lnTo>
                  <a:pt x="14368809" y="6995795"/>
                </a:lnTo>
                <a:close/>
                <a:moveTo>
                  <a:pt x="2047897" y="10781574"/>
                </a:moveTo>
                <a:cubicBezTo>
                  <a:pt x="2085104" y="10772102"/>
                  <a:pt x="2122313" y="10767367"/>
                  <a:pt x="2126964" y="10776837"/>
                </a:cubicBezTo>
                <a:cubicBezTo>
                  <a:pt x="2126964" y="10781574"/>
                  <a:pt x="2099058" y="10791044"/>
                  <a:pt x="2057199" y="10805251"/>
                </a:cubicBezTo>
                <a:cubicBezTo>
                  <a:pt x="2019990" y="10819458"/>
                  <a:pt x="1987433" y="10824194"/>
                  <a:pt x="1982782" y="10814724"/>
                </a:cubicBezTo>
                <a:cubicBezTo>
                  <a:pt x="1978131" y="10809987"/>
                  <a:pt x="2006037" y="10795780"/>
                  <a:pt x="2047897" y="10781574"/>
                </a:cubicBezTo>
                <a:close/>
                <a:moveTo>
                  <a:pt x="12967267" y="7422845"/>
                </a:moveTo>
                <a:cubicBezTo>
                  <a:pt x="12999652" y="7409145"/>
                  <a:pt x="13032038" y="7409145"/>
                  <a:pt x="13036665" y="7422845"/>
                </a:cubicBezTo>
                <a:cubicBezTo>
                  <a:pt x="13045917" y="7436544"/>
                  <a:pt x="13018159" y="7459377"/>
                  <a:pt x="12985772" y="7473076"/>
                </a:cubicBezTo>
                <a:cubicBezTo>
                  <a:pt x="12948761" y="7482209"/>
                  <a:pt x="12916375" y="7482209"/>
                  <a:pt x="12911748" y="7473076"/>
                </a:cubicBezTo>
                <a:cubicBezTo>
                  <a:pt x="12902495" y="7459377"/>
                  <a:pt x="12930254" y="7436544"/>
                  <a:pt x="12967267" y="7422845"/>
                </a:cubicBezTo>
                <a:close/>
                <a:moveTo>
                  <a:pt x="6781389" y="9325037"/>
                </a:moveTo>
                <a:cubicBezTo>
                  <a:pt x="6781389" y="9325037"/>
                  <a:pt x="6799790" y="9325037"/>
                  <a:pt x="6822792" y="9325037"/>
                </a:cubicBezTo>
                <a:cubicBezTo>
                  <a:pt x="6850394" y="9325037"/>
                  <a:pt x="6873395" y="9329547"/>
                  <a:pt x="6873395" y="9334058"/>
                </a:cubicBezTo>
                <a:cubicBezTo>
                  <a:pt x="6873395" y="9334058"/>
                  <a:pt x="6854994" y="9338567"/>
                  <a:pt x="6831992" y="9334058"/>
                </a:cubicBezTo>
                <a:cubicBezTo>
                  <a:pt x="6804391" y="9334058"/>
                  <a:pt x="6781389" y="9329546"/>
                  <a:pt x="6781389" y="9325037"/>
                </a:cubicBezTo>
                <a:close/>
                <a:moveTo>
                  <a:pt x="7086924" y="9230580"/>
                </a:moveTo>
                <a:cubicBezTo>
                  <a:pt x="7092799" y="9228805"/>
                  <a:pt x="7102199" y="9227620"/>
                  <a:pt x="7113950" y="9227620"/>
                </a:cubicBezTo>
                <a:cubicBezTo>
                  <a:pt x="7137450" y="9227620"/>
                  <a:pt x="7160950" y="9227621"/>
                  <a:pt x="7160950" y="9232355"/>
                </a:cubicBezTo>
                <a:cubicBezTo>
                  <a:pt x="7165650" y="9237091"/>
                  <a:pt x="7146850" y="9241827"/>
                  <a:pt x="7123350" y="9246564"/>
                </a:cubicBezTo>
                <a:cubicBezTo>
                  <a:pt x="7104549" y="9246564"/>
                  <a:pt x="7085749" y="9241828"/>
                  <a:pt x="7081049" y="9237092"/>
                </a:cubicBezTo>
                <a:cubicBezTo>
                  <a:pt x="7078699" y="9234723"/>
                  <a:pt x="7081049" y="9232355"/>
                  <a:pt x="7086924" y="9230580"/>
                </a:cubicBezTo>
                <a:close/>
                <a:moveTo>
                  <a:pt x="11056319" y="8009579"/>
                </a:moveTo>
                <a:lnTo>
                  <a:pt x="11022858" y="8028188"/>
                </a:lnTo>
                <a:cubicBezTo>
                  <a:pt x="11012455" y="8033446"/>
                  <a:pt x="11004365" y="8036952"/>
                  <a:pt x="11002055" y="8036951"/>
                </a:cubicBezTo>
                <a:cubicBezTo>
                  <a:pt x="10997432" y="8036952"/>
                  <a:pt x="11020545" y="8027604"/>
                  <a:pt x="11048283" y="8013581"/>
                </a:cubicBezTo>
                <a:close/>
                <a:moveTo>
                  <a:pt x="11059025" y="8008232"/>
                </a:moveTo>
                <a:lnTo>
                  <a:pt x="11056319" y="8009579"/>
                </a:lnTo>
                <a:lnTo>
                  <a:pt x="11057528" y="8008907"/>
                </a:lnTo>
                <a:close/>
                <a:moveTo>
                  <a:pt x="13300073" y="7318661"/>
                </a:moveTo>
                <a:cubicBezTo>
                  <a:pt x="13308135" y="7315399"/>
                  <a:pt x="13317516" y="7312500"/>
                  <a:pt x="13328070" y="7310181"/>
                </a:cubicBezTo>
                <a:cubicBezTo>
                  <a:pt x="13360904" y="7300902"/>
                  <a:pt x="13393737" y="7300903"/>
                  <a:pt x="13398427" y="7314819"/>
                </a:cubicBezTo>
                <a:cubicBezTo>
                  <a:pt x="13403117" y="7324097"/>
                  <a:pt x="13379665" y="7347292"/>
                  <a:pt x="13346831" y="7356570"/>
                </a:cubicBezTo>
                <a:cubicBezTo>
                  <a:pt x="13309307" y="7365847"/>
                  <a:pt x="13276474" y="7365848"/>
                  <a:pt x="13267094" y="7351931"/>
                </a:cubicBezTo>
                <a:cubicBezTo>
                  <a:pt x="13263575" y="7341494"/>
                  <a:pt x="13275888" y="7328446"/>
                  <a:pt x="13300073" y="7318661"/>
                </a:cubicBezTo>
                <a:close/>
                <a:moveTo>
                  <a:pt x="20905143" y="4979103"/>
                </a:moveTo>
                <a:cubicBezTo>
                  <a:pt x="20909732" y="4979103"/>
                  <a:pt x="20891378" y="4992904"/>
                  <a:pt x="20863847" y="5015905"/>
                </a:cubicBezTo>
                <a:cubicBezTo>
                  <a:pt x="20836314" y="5043507"/>
                  <a:pt x="20808784" y="5071108"/>
                  <a:pt x="20804195" y="5066509"/>
                </a:cubicBezTo>
                <a:cubicBezTo>
                  <a:pt x="20804195" y="5066509"/>
                  <a:pt x="20822548" y="5043508"/>
                  <a:pt x="20854668" y="5015906"/>
                </a:cubicBezTo>
                <a:cubicBezTo>
                  <a:pt x="20882201" y="4992904"/>
                  <a:pt x="20900555" y="4979103"/>
                  <a:pt x="20905143" y="4979103"/>
                </a:cubicBezTo>
                <a:close/>
                <a:moveTo>
                  <a:pt x="20980795" y="4954750"/>
                </a:moveTo>
                <a:cubicBezTo>
                  <a:pt x="20985501" y="4954750"/>
                  <a:pt x="20976088" y="4973255"/>
                  <a:pt x="20943145" y="5014895"/>
                </a:cubicBezTo>
                <a:cubicBezTo>
                  <a:pt x="20905496" y="5061160"/>
                  <a:pt x="20877258" y="5098172"/>
                  <a:pt x="20877258" y="5088918"/>
                </a:cubicBezTo>
                <a:cubicBezTo>
                  <a:pt x="20877258" y="5084292"/>
                  <a:pt x="20919614" y="5024147"/>
                  <a:pt x="20957264" y="4977882"/>
                </a:cubicBezTo>
                <a:cubicBezTo>
                  <a:pt x="20966676" y="4973255"/>
                  <a:pt x="20971381" y="4964003"/>
                  <a:pt x="20976088" y="4959375"/>
                </a:cubicBezTo>
                <a:cubicBezTo>
                  <a:pt x="20980795" y="4954750"/>
                  <a:pt x="20980795" y="4954750"/>
                  <a:pt x="20980795" y="4954750"/>
                </a:cubicBezTo>
                <a:close/>
                <a:moveTo>
                  <a:pt x="20943027" y="4965575"/>
                </a:moveTo>
                <a:cubicBezTo>
                  <a:pt x="20947615" y="4965574"/>
                  <a:pt x="20933850" y="4979312"/>
                  <a:pt x="20906319" y="5011370"/>
                </a:cubicBezTo>
                <a:cubicBezTo>
                  <a:pt x="20874199" y="5048005"/>
                  <a:pt x="20846667" y="5084641"/>
                  <a:pt x="20842078" y="5080062"/>
                </a:cubicBezTo>
                <a:cubicBezTo>
                  <a:pt x="20842079" y="5075483"/>
                  <a:pt x="20865020" y="5048006"/>
                  <a:pt x="20897141" y="5011370"/>
                </a:cubicBezTo>
                <a:cubicBezTo>
                  <a:pt x="20924673" y="4979312"/>
                  <a:pt x="20938439" y="4970153"/>
                  <a:pt x="20943027" y="4965575"/>
                </a:cubicBezTo>
                <a:close/>
                <a:moveTo>
                  <a:pt x="11904862" y="7745235"/>
                </a:moveTo>
                <a:cubicBezTo>
                  <a:pt x="11917541" y="7742350"/>
                  <a:pt x="11925609" y="7743504"/>
                  <a:pt x="11925609" y="7750428"/>
                </a:cubicBezTo>
                <a:cubicBezTo>
                  <a:pt x="11925609" y="7759661"/>
                  <a:pt x="11902557" y="7778126"/>
                  <a:pt x="11870285" y="7791975"/>
                </a:cubicBezTo>
                <a:cubicBezTo>
                  <a:pt x="11833402" y="7810439"/>
                  <a:pt x="11805740" y="7815056"/>
                  <a:pt x="11801130" y="7805823"/>
                </a:cubicBezTo>
                <a:cubicBezTo>
                  <a:pt x="11801130" y="7796591"/>
                  <a:pt x="11824182" y="7778126"/>
                  <a:pt x="11856454" y="7764277"/>
                </a:cubicBezTo>
                <a:cubicBezTo>
                  <a:pt x="11874896" y="7755044"/>
                  <a:pt x="11892184" y="7748120"/>
                  <a:pt x="11904862" y="7745235"/>
                </a:cubicBezTo>
                <a:close/>
                <a:moveTo>
                  <a:pt x="7254028" y="9174581"/>
                </a:moveTo>
                <a:cubicBezTo>
                  <a:pt x="7259272" y="9172416"/>
                  <a:pt x="7267427" y="9170252"/>
                  <a:pt x="7276748" y="9168087"/>
                </a:cubicBezTo>
                <a:cubicBezTo>
                  <a:pt x="7300051" y="9168087"/>
                  <a:pt x="7323353" y="9168087"/>
                  <a:pt x="7323353" y="9172416"/>
                </a:cubicBezTo>
                <a:cubicBezTo>
                  <a:pt x="7328014" y="9181076"/>
                  <a:pt x="7314032" y="9185405"/>
                  <a:pt x="7295390" y="9185405"/>
                </a:cubicBezTo>
                <a:cubicBezTo>
                  <a:pt x="7272087" y="9189735"/>
                  <a:pt x="7248784" y="9189735"/>
                  <a:pt x="7248785" y="9181076"/>
                </a:cubicBezTo>
                <a:cubicBezTo>
                  <a:pt x="7246455" y="9178911"/>
                  <a:pt x="7248785" y="9176746"/>
                  <a:pt x="7254028" y="9174581"/>
                </a:cubicBezTo>
                <a:close/>
                <a:moveTo>
                  <a:pt x="14336205" y="6995795"/>
                </a:moveTo>
                <a:lnTo>
                  <a:pt x="14360962" y="6995795"/>
                </a:lnTo>
                <a:lnTo>
                  <a:pt x="14336206" y="6995795"/>
                </a:lnTo>
                <a:close/>
                <a:moveTo>
                  <a:pt x="14718703" y="6876053"/>
                </a:moveTo>
                <a:cubicBezTo>
                  <a:pt x="14726179" y="6872670"/>
                  <a:pt x="14736529" y="6869288"/>
                  <a:pt x="14748029" y="6867033"/>
                </a:cubicBezTo>
                <a:cubicBezTo>
                  <a:pt x="14771031" y="6862523"/>
                  <a:pt x="14789432" y="6862523"/>
                  <a:pt x="14789432" y="6867032"/>
                </a:cubicBezTo>
                <a:cubicBezTo>
                  <a:pt x="14794032" y="6871543"/>
                  <a:pt x="14771030" y="6880563"/>
                  <a:pt x="14743429" y="6885073"/>
                </a:cubicBezTo>
                <a:cubicBezTo>
                  <a:pt x="14720428" y="6889584"/>
                  <a:pt x="14702026" y="6889584"/>
                  <a:pt x="14706626" y="6885073"/>
                </a:cubicBezTo>
                <a:cubicBezTo>
                  <a:pt x="14706626" y="6882818"/>
                  <a:pt x="14711228" y="6879435"/>
                  <a:pt x="14718703" y="6876053"/>
                </a:cubicBezTo>
                <a:close/>
                <a:moveTo>
                  <a:pt x="11069115" y="7998014"/>
                </a:moveTo>
                <a:cubicBezTo>
                  <a:pt x="11072400" y="7996936"/>
                  <a:pt x="11074738" y="7996361"/>
                  <a:pt x="11075906" y="7996361"/>
                </a:cubicBezTo>
                <a:cubicBezTo>
                  <a:pt x="11075906" y="7996361"/>
                  <a:pt x="11057210" y="8005562"/>
                  <a:pt x="11029166" y="8019363"/>
                </a:cubicBezTo>
                <a:cubicBezTo>
                  <a:pt x="11001122" y="8028564"/>
                  <a:pt x="10973077" y="8042365"/>
                  <a:pt x="10973077" y="8042365"/>
                </a:cubicBezTo>
                <a:cubicBezTo>
                  <a:pt x="10973077" y="8042365"/>
                  <a:pt x="10991772" y="8033164"/>
                  <a:pt x="11019817" y="8019363"/>
                </a:cubicBezTo>
                <a:cubicBezTo>
                  <a:pt x="11040850" y="8009012"/>
                  <a:pt x="11059254" y="8001249"/>
                  <a:pt x="11069115" y="7998014"/>
                </a:cubicBezTo>
                <a:close/>
                <a:moveTo>
                  <a:pt x="11108380" y="7985536"/>
                </a:moveTo>
                <a:cubicBezTo>
                  <a:pt x="11108380" y="7985536"/>
                  <a:pt x="11103757" y="7987873"/>
                  <a:pt x="11095089" y="7991963"/>
                </a:cubicBezTo>
                <a:lnTo>
                  <a:pt x="11059025" y="8008232"/>
                </a:lnTo>
                <a:lnTo>
                  <a:pt x="11086999" y="7994300"/>
                </a:lnTo>
                <a:cubicBezTo>
                  <a:pt x="11097978" y="7989042"/>
                  <a:pt x="11106068" y="7985536"/>
                  <a:pt x="11108380" y="7985536"/>
                </a:cubicBezTo>
                <a:close/>
                <a:moveTo>
                  <a:pt x="11330953" y="7916821"/>
                </a:moveTo>
                <a:cubicBezTo>
                  <a:pt x="11334674" y="7915951"/>
                  <a:pt x="11337250" y="7915951"/>
                  <a:pt x="11338395" y="7917110"/>
                </a:cubicBezTo>
                <a:cubicBezTo>
                  <a:pt x="11338394" y="7921750"/>
                  <a:pt x="11310918" y="7935667"/>
                  <a:pt x="11278861" y="7954222"/>
                </a:cubicBezTo>
                <a:cubicBezTo>
                  <a:pt x="11251384" y="7968139"/>
                  <a:pt x="11223907" y="7977417"/>
                  <a:pt x="11223907" y="7972778"/>
                </a:cubicBezTo>
                <a:cubicBezTo>
                  <a:pt x="11219328" y="7968139"/>
                  <a:pt x="11242225" y="7954222"/>
                  <a:pt x="11274281" y="7940306"/>
                </a:cubicBezTo>
                <a:cubicBezTo>
                  <a:pt x="11298324" y="7929868"/>
                  <a:pt x="11319791" y="7919430"/>
                  <a:pt x="11330953" y="7916821"/>
                </a:cubicBezTo>
                <a:close/>
                <a:moveTo>
                  <a:pt x="9256477" y="8552186"/>
                </a:moveTo>
                <a:cubicBezTo>
                  <a:pt x="9274943" y="8542985"/>
                  <a:pt x="9293410" y="8542986"/>
                  <a:pt x="9293408" y="8552186"/>
                </a:cubicBezTo>
                <a:cubicBezTo>
                  <a:pt x="9298024" y="8556787"/>
                  <a:pt x="9284175" y="8570588"/>
                  <a:pt x="9265711" y="8579789"/>
                </a:cubicBezTo>
                <a:cubicBezTo>
                  <a:pt x="9242629" y="8584389"/>
                  <a:pt x="9224163" y="8588990"/>
                  <a:pt x="9224164" y="8579789"/>
                </a:cubicBezTo>
                <a:cubicBezTo>
                  <a:pt x="9219548" y="8575188"/>
                  <a:pt x="9233397" y="8561387"/>
                  <a:pt x="9256477" y="8552186"/>
                </a:cubicBezTo>
                <a:close/>
                <a:moveTo>
                  <a:pt x="11043434" y="8001772"/>
                </a:moveTo>
                <a:cubicBezTo>
                  <a:pt x="11043434" y="8001772"/>
                  <a:pt x="11024878" y="8010793"/>
                  <a:pt x="11001683" y="8024323"/>
                </a:cubicBezTo>
                <a:cubicBezTo>
                  <a:pt x="10973850" y="8033344"/>
                  <a:pt x="10950655" y="8042364"/>
                  <a:pt x="10950655" y="8042364"/>
                </a:cubicBezTo>
                <a:cubicBezTo>
                  <a:pt x="10946016" y="8042364"/>
                  <a:pt x="10964571" y="8033344"/>
                  <a:pt x="10992404" y="8024323"/>
                </a:cubicBezTo>
                <a:cubicBezTo>
                  <a:pt x="11020239" y="8010793"/>
                  <a:pt x="11043434" y="8001772"/>
                  <a:pt x="11043434" y="8001772"/>
                </a:cubicBezTo>
                <a:close/>
                <a:moveTo>
                  <a:pt x="18065543" y="5840672"/>
                </a:moveTo>
                <a:cubicBezTo>
                  <a:pt x="18093074" y="5831514"/>
                  <a:pt x="18116018" y="5831513"/>
                  <a:pt x="18120607" y="5845252"/>
                </a:cubicBezTo>
                <a:cubicBezTo>
                  <a:pt x="18125195" y="5854411"/>
                  <a:pt x="18102251" y="5877308"/>
                  <a:pt x="18079309" y="5886468"/>
                </a:cubicBezTo>
                <a:cubicBezTo>
                  <a:pt x="18051779" y="5891047"/>
                  <a:pt x="18028836" y="5891046"/>
                  <a:pt x="18024246" y="5881887"/>
                </a:cubicBezTo>
                <a:cubicBezTo>
                  <a:pt x="18019657" y="5868149"/>
                  <a:pt x="18038012" y="5854411"/>
                  <a:pt x="18065543" y="5840672"/>
                </a:cubicBezTo>
                <a:close/>
                <a:moveTo>
                  <a:pt x="20864466" y="4979104"/>
                </a:moveTo>
                <a:cubicBezTo>
                  <a:pt x="20869141" y="4979103"/>
                  <a:pt x="20855118" y="4988381"/>
                  <a:pt x="20827073" y="5006937"/>
                </a:cubicBezTo>
                <a:cubicBezTo>
                  <a:pt x="20799030" y="5030132"/>
                  <a:pt x="20770985" y="5044049"/>
                  <a:pt x="20766310" y="5044049"/>
                </a:cubicBezTo>
                <a:cubicBezTo>
                  <a:pt x="20766310" y="5039410"/>
                  <a:pt x="20785007" y="5020853"/>
                  <a:pt x="20813052" y="5002298"/>
                </a:cubicBezTo>
                <a:cubicBezTo>
                  <a:pt x="20841096" y="4988381"/>
                  <a:pt x="20859793" y="4979103"/>
                  <a:pt x="20864466" y="4979104"/>
                </a:cubicBezTo>
                <a:close/>
                <a:moveTo>
                  <a:pt x="9816633" y="8376294"/>
                </a:moveTo>
                <a:cubicBezTo>
                  <a:pt x="9835098" y="8371694"/>
                  <a:pt x="9853563" y="8367093"/>
                  <a:pt x="9853564" y="8371693"/>
                </a:cubicBezTo>
                <a:cubicBezTo>
                  <a:pt x="9858180" y="8380894"/>
                  <a:pt x="9844332" y="8390095"/>
                  <a:pt x="9825865" y="8399296"/>
                </a:cubicBezTo>
                <a:cubicBezTo>
                  <a:pt x="9802784" y="8408496"/>
                  <a:pt x="9784320" y="8413097"/>
                  <a:pt x="9779703" y="8408497"/>
                </a:cubicBezTo>
                <a:cubicBezTo>
                  <a:pt x="9779703" y="8399296"/>
                  <a:pt x="9793551" y="8385495"/>
                  <a:pt x="9816633" y="8376294"/>
                </a:cubicBezTo>
                <a:close/>
                <a:moveTo>
                  <a:pt x="11704263" y="7795031"/>
                </a:moveTo>
                <a:cubicBezTo>
                  <a:pt x="11715789" y="7791513"/>
                  <a:pt x="11723858" y="7790340"/>
                  <a:pt x="11726162" y="7792686"/>
                </a:cubicBezTo>
                <a:cubicBezTo>
                  <a:pt x="11730773" y="7802066"/>
                  <a:pt x="11703110" y="7820829"/>
                  <a:pt x="11670838" y="7834900"/>
                </a:cubicBezTo>
                <a:cubicBezTo>
                  <a:pt x="11638566" y="7853662"/>
                  <a:pt x="11610904" y="7858353"/>
                  <a:pt x="11606293" y="7848972"/>
                </a:cubicBezTo>
                <a:cubicBezTo>
                  <a:pt x="11606293" y="7844282"/>
                  <a:pt x="11629345" y="7825519"/>
                  <a:pt x="11661618" y="7811448"/>
                </a:cubicBezTo>
                <a:cubicBezTo>
                  <a:pt x="11677754" y="7804412"/>
                  <a:pt x="11692737" y="7798549"/>
                  <a:pt x="11704263" y="7795031"/>
                </a:cubicBezTo>
                <a:close/>
                <a:moveTo>
                  <a:pt x="13809329" y="7147099"/>
                </a:moveTo>
                <a:cubicBezTo>
                  <a:pt x="13820410" y="7141923"/>
                  <a:pt x="13836740" y="7137323"/>
                  <a:pt x="13855402" y="7135022"/>
                </a:cubicBezTo>
                <a:cubicBezTo>
                  <a:pt x="13888061" y="7130422"/>
                  <a:pt x="13920722" y="7135022"/>
                  <a:pt x="13920721" y="7144223"/>
                </a:cubicBezTo>
                <a:cubicBezTo>
                  <a:pt x="13925387" y="7153424"/>
                  <a:pt x="13897392" y="7167225"/>
                  <a:pt x="13864734" y="7171826"/>
                </a:cubicBezTo>
                <a:cubicBezTo>
                  <a:pt x="13832074" y="7176426"/>
                  <a:pt x="13794749" y="7171825"/>
                  <a:pt x="13794749" y="7162625"/>
                </a:cubicBezTo>
                <a:cubicBezTo>
                  <a:pt x="13792416" y="7158024"/>
                  <a:pt x="13798248" y="7152274"/>
                  <a:pt x="13809329" y="7147099"/>
                </a:cubicBezTo>
                <a:close/>
                <a:moveTo>
                  <a:pt x="4125156" y="10125169"/>
                </a:moveTo>
                <a:cubicBezTo>
                  <a:pt x="4157816" y="10120618"/>
                  <a:pt x="4190475" y="10147925"/>
                  <a:pt x="4195141" y="10170681"/>
                </a:cubicBezTo>
                <a:cubicBezTo>
                  <a:pt x="4199806" y="10193436"/>
                  <a:pt x="4176479" y="10211641"/>
                  <a:pt x="4139153" y="10216192"/>
                </a:cubicBezTo>
                <a:cubicBezTo>
                  <a:pt x="4106494" y="10220743"/>
                  <a:pt x="4073834" y="10207090"/>
                  <a:pt x="4069170" y="10184334"/>
                </a:cubicBezTo>
                <a:cubicBezTo>
                  <a:pt x="4064503" y="10161578"/>
                  <a:pt x="4087831" y="10129720"/>
                  <a:pt x="4125156" y="10125169"/>
                </a:cubicBezTo>
                <a:close/>
                <a:moveTo>
                  <a:pt x="3066579" y="10449926"/>
                </a:moveTo>
                <a:cubicBezTo>
                  <a:pt x="3103592" y="10445346"/>
                  <a:pt x="3140603" y="10454505"/>
                  <a:pt x="3145231" y="10468243"/>
                </a:cubicBezTo>
                <a:cubicBezTo>
                  <a:pt x="3149856" y="10481982"/>
                  <a:pt x="3126724" y="10495720"/>
                  <a:pt x="3094339" y="10500299"/>
                </a:cubicBezTo>
                <a:cubicBezTo>
                  <a:pt x="3052701" y="10504878"/>
                  <a:pt x="3015688" y="10495720"/>
                  <a:pt x="3011061" y="10486561"/>
                </a:cubicBezTo>
                <a:cubicBezTo>
                  <a:pt x="3006436" y="10472822"/>
                  <a:pt x="3029568" y="10454504"/>
                  <a:pt x="3066579" y="10449926"/>
                </a:cubicBezTo>
                <a:close/>
                <a:moveTo>
                  <a:pt x="14256849" y="7008142"/>
                </a:moveTo>
                <a:cubicBezTo>
                  <a:pt x="14267975" y="7005605"/>
                  <a:pt x="14288921" y="7004590"/>
                  <a:pt x="14309865" y="7000531"/>
                </a:cubicBezTo>
                <a:cubicBezTo>
                  <a:pt x="14337792" y="7000531"/>
                  <a:pt x="14361064" y="7000531"/>
                  <a:pt x="14356410" y="7000531"/>
                </a:cubicBezTo>
                <a:cubicBezTo>
                  <a:pt x="14351755" y="7000531"/>
                  <a:pt x="14323829" y="7005943"/>
                  <a:pt x="14295902" y="7005943"/>
                </a:cubicBezTo>
                <a:cubicBezTo>
                  <a:pt x="14263322" y="7011355"/>
                  <a:pt x="14244703" y="7011355"/>
                  <a:pt x="14249358" y="7011355"/>
                </a:cubicBezTo>
                <a:cubicBezTo>
                  <a:pt x="14250522" y="7010002"/>
                  <a:pt x="14253140" y="7008987"/>
                  <a:pt x="14256849" y="7008142"/>
                </a:cubicBezTo>
                <a:close/>
                <a:moveTo>
                  <a:pt x="15825855" y="6525349"/>
                </a:moveTo>
                <a:cubicBezTo>
                  <a:pt x="15844255" y="6516148"/>
                  <a:pt x="15867257" y="6516148"/>
                  <a:pt x="15871857" y="6520748"/>
                </a:cubicBezTo>
                <a:cubicBezTo>
                  <a:pt x="15876458" y="6525349"/>
                  <a:pt x="15862658" y="6534548"/>
                  <a:pt x="15839655" y="6543750"/>
                </a:cubicBezTo>
                <a:cubicBezTo>
                  <a:pt x="15816654" y="6557550"/>
                  <a:pt x="15789052" y="6562150"/>
                  <a:pt x="15789052" y="6552950"/>
                </a:cubicBezTo>
                <a:cubicBezTo>
                  <a:pt x="15784451" y="6548350"/>
                  <a:pt x="15802852" y="6534548"/>
                  <a:pt x="15825855" y="6525349"/>
                </a:cubicBezTo>
                <a:close/>
                <a:moveTo>
                  <a:pt x="14201406" y="7024885"/>
                </a:moveTo>
                <a:cubicBezTo>
                  <a:pt x="14201406" y="7024885"/>
                  <a:pt x="14224601" y="7020375"/>
                  <a:pt x="14247796" y="7020375"/>
                </a:cubicBezTo>
                <a:cubicBezTo>
                  <a:pt x="14270991" y="7015865"/>
                  <a:pt x="14294186" y="7015865"/>
                  <a:pt x="14294186" y="7015865"/>
                </a:cubicBezTo>
                <a:cubicBezTo>
                  <a:pt x="14298825" y="7015865"/>
                  <a:pt x="14298825" y="7015865"/>
                  <a:pt x="14298825" y="7015865"/>
                </a:cubicBezTo>
                <a:cubicBezTo>
                  <a:pt x="14294185" y="7011355"/>
                  <a:pt x="14322019" y="7011355"/>
                  <a:pt x="14354493" y="7006844"/>
                </a:cubicBezTo>
                <a:cubicBezTo>
                  <a:pt x="14373048" y="7006844"/>
                  <a:pt x="14391604" y="7006844"/>
                  <a:pt x="14405521" y="7006845"/>
                </a:cubicBezTo>
                <a:cubicBezTo>
                  <a:pt x="14414799" y="7006845"/>
                  <a:pt x="14419438" y="7006844"/>
                  <a:pt x="14419438" y="7011355"/>
                </a:cubicBezTo>
                <a:cubicBezTo>
                  <a:pt x="14419438" y="7011355"/>
                  <a:pt x="14396243" y="7015865"/>
                  <a:pt x="14363771" y="7015865"/>
                </a:cubicBezTo>
                <a:cubicBezTo>
                  <a:pt x="14340575" y="7020375"/>
                  <a:pt x="14317381" y="7015865"/>
                  <a:pt x="14308102" y="7015865"/>
                </a:cubicBezTo>
                <a:cubicBezTo>
                  <a:pt x="14294186" y="7015865"/>
                  <a:pt x="14284909" y="7020375"/>
                  <a:pt x="14270991" y="7020375"/>
                </a:cubicBezTo>
                <a:cubicBezTo>
                  <a:pt x="14266353" y="7020375"/>
                  <a:pt x="14261714" y="7020375"/>
                  <a:pt x="14261714" y="7020375"/>
                </a:cubicBezTo>
                <a:cubicBezTo>
                  <a:pt x="14257074" y="7020375"/>
                  <a:pt x="14257074" y="7020375"/>
                  <a:pt x="14252435" y="7020375"/>
                </a:cubicBezTo>
                <a:cubicBezTo>
                  <a:pt x="14224601" y="7024885"/>
                  <a:pt x="14201406" y="7024885"/>
                  <a:pt x="14201406" y="7024885"/>
                </a:cubicBezTo>
                <a:close/>
                <a:moveTo>
                  <a:pt x="11515083" y="7850325"/>
                </a:moveTo>
                <a:cubicBezTo>
                  <a:pt x="11526207" y="7846807"/>
                  <a:pt x="11533232" y="7846807"/>
                  <a:pt x="11533232" y="7851497"/>
                </a:cubicBezTo>
                <a:cubicBezTo>
                  <a:pt x="11533232" y="7856188"/>
                  <a:pt x="11505130" y="7870259"/>
                  <a:pt x="11472344" y="7889021"/>
                </a:cubicBezTo>
                <a:cubicBezTo>
                  <a:pt x="11444243" y="7903093"/>
                  <a:pt x="11411458" y="7912474"/>
                  <a:pt x="11411458" y="7907784"/>
                </a:cubicBezTo>
                <a:cubicBezTo>
                  <a:pt x="11411458" y="7903093"/>
                  <a:pt x="11439559" y="7884331"/>
                  <a:pt x="11472345" y="7870259"/>
                </a:cubicBezTo>
                <a:cubicBezTo>
                  <a:pt x="11488737" y="7860878"/>
                  <a:pt x="11503959" y="7853842"/>
                  <a:pt x="11515083" y="7850325"/>
                </a:cubicBezTo>
                <a:close/>
                <a:moveTo>
                  <a:pt x="2162695" y="10726777"/>
                </a:moveTo>
                <a:cubicBezTo>
                  <a:pt x="2175549" y="10722041"/>
                  <a:pt x="2194245" y="10717305"/>
                  <a:pt x="2215279" y="10712569"/>
                </a:cubicBezTo>
                <a:cubicBezTo>
                  <a:pt x="2252672" y="10707834"/>
                  <a:pt x="2285391" y="10707833"/>
                  <a:pt x="2290065" y="10712570"/>
                </a:cubicBezTo>
                <a:cubicBezTo>
                  <a:pt x="2294740" y="10722040"/>
                  <a:pt x="2262021" y="10731511"/>
                  <a:pt x="2224628" y="10736247"/>
                </a:cubicBezTo>
                <a:cubicBezTo>
                  <a:pt x="2187235" y="10745718"/>
                  <a:pt x="2149843" y="10745720"/>
                  <a:pt x="2145168" y="10740983"/>
                </a:cubicBezTo>
                <a:cubicBezTo>
                  <a:pt x="2142831" y="10736248"/>
                  <a:pt x="2149842" y="10731511"/>
                  <a:pt x="2162695" y="10726777"/>
                </a:cubicBezTo>
                <a:close/>
                <a:moveTo>
                  <a:pt x="6928531" y="9260683"/>
                </a:moveTo>
                <a:cubicBezTo>
                  <a:pt x="6935859" y="9260090"/>
                  <a:pt x="6946007" y="9260091"/>
                  <a:pt x="6957283" y="9260091"/>
                </a:cubicBezTo>
                <a:cubicBezTo>
                  <a:pt x="6979833" y="9264827"/>
                  <a:pt x="6997874" y="9269562"/>
                  <a:pt x="6997874" y="9269562"/>
                </a:cubicBezTo>
                <a:cubicBezTo>
                  <a:pt x="6997874" y="9274299"/>
                  <a:pt x="6979833" y="9279034"/>
                  <a:pt x="6961793" y="9274299"/>
                </a:cubicBezTo>
                <a:cubicBezTo>
                  <a:pt x="6934732" y="9274298"/>
                  <a:pt x="6916692" y="9269562"/>
                  <a:pt x="6916692" y="9264827"/>
                </a:cubicBezTo>
                <a:cubicBezTo>
                  <a:pt x="6916692" y="9262459"/>
                  <a:pt x="6921202" y="9261274"/>
                  <a:pt x="6928531" y="9260683"/>
                </a:cubicBezTo>
                <a:close/>
                <a:moveTo>
                  <a:pt x="19865560" y="5280379"/>
                </a:moveTo>
                <a:cubicBezTo>
                  <a:pt x="19892867" y="5271358"/>
                  <a:pt x="19920173" y="5280379"/>
                  <a:pt x="19924724" y="5298418"/>
                </a:cubicBezTo>
                <a:cubicBezTo>
                  <a:pt x="19924724" y="5316460"/>
                  <a:pt x="19906521" y="5343520"/>
                  <a:pt x="19879214" y="5348029"/>
                </a:cubicBezTo>
                <a:cubicBezTo>
                  <a:pt x="19851907" y="5352541"/>
                  <a:pt x="19829150" y="5339009"/>
                  <a:pt x="19829151" y="5320970"/>
                </a:cubicBezTo>
                <a:cubicBezTo>
                  <a:pt x="19824599" y="5302929"/>
                  <a:pt x="19842803" y="5284888"/>
                  <a:pt x="19865560" y="5280379"/>
                </a:cubicBezTo>
                <a:close/>
                <a:moveTo>
                  <a:pt x="14271009" y="7000531"/>
                </a:moveTo>
                <a:cubicBezTo>
                  <a:pt x="14266352" y="7000531"/>
                  <a:pt x="14294293" y="7000531"/>
                  <a:pt x="14326892" y="6995795"/>
                </a:cubicBezTo>
                <a:lnTo>
                  <a:pt x="14336205" y="6995795"/>
                </a:lnTo>
                <a:lnTo>
                  <a:pt x="14294875" y="6999939"/>
                </a:lnTo>
                <a:cubicBezTo>
                  <a:pt x="14282652" y="7000531"/>
                  <a:pt x="14273338" y="7000531"/>
                  <a:pt x="14271009" y="7000531"/>
                </a:cubicBezTo>
                <a:close/>
                <a:moveTo>
                  <a:pt x="12412217" y="7570833"/>
                </a:moveTo>
                <a:cubicBezTo>
                  <a:pt x="12444013" y="7557134"/>
                  <a:pt x="12475810" y="7552567"/>
                  <a:pt x="12480352" y="7561700"/>
                </a:cubicBezTo>
                <a:cubicBezTo>
                  <a:pt x="12480352" y="7575399"/>
                  <a:pt x="12457640" y="7598232"/>
                  <a:pt x="12421302" y="7611932"/>
                </a:cubicBezTo>
                <a:cubicBezTo>
                  <a:pt x="12389505" y="7625631"/>
                  <a:pt x="12357708" y="7625631"/>
                  <a:pt x="12353166" y="7616498"/>
                </a:cubicBezTo>
                <a:cubicBezTo>
                  <a:pt x="12353166" y="7602799"/>
                  <a:pt x="12375878" y="7584533"/>
                  <a:pt x="12412217" y="7570833"/>
                </a:cubicBezTo>
                <a:close/>
                <a:moveTo>
                  <a:pt x="16381410" y="6348863"/>
                </a:moveTo>
                <a:cubicBezTo>
                  <a:pt x="16404412" y="6339514"/>
                  <a:pt x="16427412" y="6334841"/>
                  <a:pt x="16432013" y="6344189"/>
                </a:cubicBezTo>
                <a:cubicBezTo>
                  <a:pt x="16436612" y="6348864"/>
                  <a:pt x="16418211" y="6362886"/>
                  <a:pt x="16395210" y="6372235"/>
                </a:cubicBezTo>
                <a:cubicBezTo>
                  <a:pt x="16367610" y="6386256"/>
                  <a:pt x="16344608" y="6386258"/>
                  <a:pt x="16344606" y="6381582"/>
                </a:cubicBezTo>
                <a:cubicBezTo>
                  <a:pt x="16344607" y="6372235"/>
                  <a:pt x="16358409" y="6362885"/>
                  <a:pt x="16381410" y="6348863"/>
                </a:cubicBezTo>
                <a:close/>
                <a:moveTo>
                  <a:pt x="14133168" y="7038247"/>
                </a:moveTo>
                <a:cubicBezTo>
                  <a:pt x="14142461" y="7034695"/>
                  <a:pt x="14164071" y="7031144"/>
                  <a:pt x="14188276" y="7027592"/>
                </a:cubicBezTo>
                <a:cubicBezTo>
                  <a:pt x="14220548" y="7027591"/>
                  <a:pt x="14248210" y="7027591"/>
                  <a:pt x="14252821" y="7032327"/>
                </a:cubicBezTo>
                <a:cubicBezTo>
                  <a:pt x="14252822" y="7037063"/>
                  <a:pt x="14229769" y="7041799"/>
                  <a:pt x="14197497" y="7046535"/>
                </a:cubicBezTo>
                <a:cubicBezTo>
                  <a:pt x="14165224" y="7046534"/>
                  <a:pt x="14132952" y="7046535"/>
                  <a:pt x="14128342" y="7041799"/>
                </a:cubicBezTo>
                <a:cubicBezTo>
                  <a:pt x="14128342" y="7040615"/>
                  <a:pt x="14130070" y="7039431"/>
                  <a:pt x="14133168" y="7038247"/>
                </a:cubicBezTo>
                <a:close/>
                <a:moveTo>
                  <a:pt x="5658373" y="9643104"/>
                </a:moveTo>
                <a:cubicBezTo>
                  <a:pt x="5667651" y="9637119"/>
                  <a:pt x="5681568" y="9633528"/>
                  <a:pt x="5697804" y="9633529"/>
                </a:cubicBezTo>
                <a:cubicBezTo>
                  <a:pt x="5734916" y="9633528"/>
                  <a:pt x="5762750" y="9643105"/>
                  <a:pt x="5767389" y="9662254"/>
                </a:cubicBezTo>
                <a:cubicBezTo>
                  <a:pt x="5772028" y="9676618"/>
                  <a:pt x="5748833" y="9690981"/>
                  <a:pt x="5716360" y="9695769"/>
                </a:cubicBezTo>
                <a:cubicBezTo>
                  <a:pt x="5683887" y="9695768"/>
                  <a:pt x="5651415" y="9686193"/>
                  <a:pt x="5646776" y="9667042"/>
                </a:cubicBezTo>
                <a:cubicBezTo>
                  <a:pt x="5644456" y="9657466"/>
                  <a:pt x="5649095" y="9649088"/>
                  <a:pt x="5658373" y="9643104"/>
                </a:cubicBezTo>
                <a:close/>
                <a:moveTo>
                  <a:pt x="10797038" y="8062220"/>
                </a:moveTo>
                <a:cubicBezTo>
                  <a:pt x="10805014" y="8059345"/>
                  <a:pt x="10810711" y="8058195"/>
                  <a:pt x="10810712" y="8060495"/>
                </a:cubicBezTo>
                <a:cubicBezTo>
                  <a:pt x="10810712" y="8065096"/>
                  <a:pt x="10792481" y="8074296"/>
                  <a:pt x="10765135" y="8088098"/>
                </a:cubicBezTo>
                <a:cubicBezTo>
                  <a:pt x="10742347" y="8097298"/>
                  <a:pt x="10724117" y="8101899"/>
                  <a:pt x="10728675" y="8097298"/>
                </a:cubicBezTo>
                <a:cubicBezTo>
                  <a:pt x="10728674" y="8092698"/>
                  <a:pt x="10746906" y="8083497"/>
                  <a:pt x="10769693" y="8074296"/>
                </a:cubicBezTo>
                <a:cubicBezTo>
                  <a:pt x="10778809" y="8069696"/>
                  <a:pt x="10789062" y="8065096"/>
                  <a:pt x="10797038" y="8062220"/>
                </a:cubicBezTo>
                <a:close/>
                <a:moveTo>
                  <a:pt x="6476228" y="9390116"/>
                </a:moveTo>
                <a:cubicBezTo>
                  <a:pt x="6482119" y="9387275"/>
                  <a:pt x="6500445" y="9385651"/>
                  <a:pt x="6521390" y="9388898"/>
                </a:cubicBezTo>
                <a:cubicBezTo>
                  <a:pt x="6549317" y="9388900"/>
                  <a:pt x="6577244" y="9393228"/>
                  <a:pt x="6581898" y="9397559"/>
                </a:cubicBezTo>
                <a:cubicBezTo>
                  <a:pt x="6586553" y="9401887"/>
                  <a:pt x="6567935" y="9406218"/>
                  <a:pt x="6540008" y="9406217"/>
                </a:cubicBezTo>
                <a:cubicBezTo>
                  <a:pt x="6512082" y="9401888"/>
                  <a:pt x="6479500" y="9397559"/>
                  <a:pt x="6474846" y="9393229"/>
                </a:cubicBezTo>
                <a:cubicBezTo>
                  <a:pt x="6473682" y="9392146"/>
                  <a:pt x="6474264" y="9391064"/>
                  <a:pt x="6476228" y="9390116"/>
                </a:cubicBezTo>
                <a:close/>
                <a:moveTo>
                  <a:pt x="11180350" y="7942077"/>
                </a:moveTo>
                <a:lnTo>
                  <a:pt x="11158633" y="7952150"/>
                </a:lnTo>
                <a:cubicBezTo>
                  <a:pt x="11149355" y="7956176"/>
                  <a:pt x="11143556" y="7958476"/>
                  <a:pt x="11143556" y="7958476"/>
                </a:cubicBezTo>
                <a:cubicBezTo>
                  <a:pt x="11143556" y="7958476"/>
                  <a:pt x="11147035" y="7956176"/>
                  <a:pt x="11153994" y="7952725"/>
                </a:cubicBezTo>
                <a:close/>
                <a:moveTo>
                  <a:pt x="11216433" y="7930785"/>
                </a:moveTo>
                <a:lnTo>
                  <a:pt x="11185596" y="7947007"/>
                </a:lnTo>
                <a:cubicBezTo>
                  <a:pt x="11175706" y="7952266"/>
                  <a:pt x="11168724" y="7955771"/>
                  <a:pt x="11166397" y="7955771"/>
                </a:cubicBezTo>
                <a:cubicBezTo>
                  <a:pt x="11157088" y="7955771"/>
                  <a:pt x="11180360" y="7946423"/>
                  <a:pt x="11212942" y="7932400"/>
                </a:cubicBezTo>
                <a:close/>
                <a:moveTo>
                  <a:pt x="10598606" y="8120029"/>
                </a:moveTo>
                <a:cubicBezTo>
                  <a:pt x="10607344" y="8117728"/>
                  <a:pt x="10613170" y="8117728"/>
                  <a:pt x="10613169" y="8120028"/>
                </a:cubicBezTo>
                <a:cubicBezTo>
                  <a:pt x="10613169" y="8124629"/>
                  <a:pt x="10599189" y="8133830"/>
                  <a:pt x="10575886" y="8143030"/>
                </a:cubicBezTo>
                <a:cubicBezTo>
                  <a:pt x="10552584" y="8156832"/>
                  <a:pt x="10533941" y="8161432"/>
                  <a:pt x="10533941" y="8156832"/>
                </a:cubicBezTo>
                <a:cubicBezTo>
                  <a:pt x="10529280" y="8152231"/>
                  <a:pt x="10543262" y="8143030"/>
                  <a:pt x="10566564" y="8133830"/>
                </a:cubicBezTo>
                <a:cubicBezTo>
                  <a:pt x="10578217" y="8126929"/>
                  <a:pt x="10589868" y="8122329"/>
                  <a:pt x="10598606" y="8120029"/>
                </a:cubicBezTo>
                <a:close/>
                <a:moveTo>
                  <a:pt x="13976720" y="7080747"/>
                </a:moveTo>
                <a:cubicBezTo>
                  <a:pt x="13987579" y="7076688"/>
                  <a:pt x="14003584" y="7073209"/>
                  <a:pt x="14021872" y="7070889"/>
                </a:cubicBezTo>
                <a:cubicBezTo>
                  <a:pt x="14053878" y="7070889"/>
                  <a:pt x="14081313" y="7070889"/>
                  <a:pt x="14085885" y="7075528"/>
                </a:cubicBezTo>
                <a:cubicBezTo>
                  <a:pt x="14090458" y="7084806"/>
                  <a:pt x="14063023" y="7094084"/>
                  <a:pt x="14026444" y="7098723"/>
                </a:cubicBezTo>
                <a:cubicBezTo>
                  <a:pt x="13994438" y="7103362"/>
                  <a:pt x="13967004" y="7098723"/>
                  <a:pt x="13962431" y="7094084"/>
                </a:cubicBezTo>
                <a:cubicBezTo>
                  <a:pt x="13960145" y="7089445"/>
                  <a:pt x="13965861" y="7084806"/>
                  <a:pt x="13976720" y="7080747"/>
                </a:cubicBezTo>
                <a:close/>
                <a:moveTo>
                  <a:pt x="2346367" y="10657371"/>
                </a:moveTo>
                <a:cubicBezTo>
                  <a:pt x="2353708" y="10655447"/>
                  <a:pt x="2362139" y="10653797"/>
                  <a:pt x="2371440" y="10652697"/>
                </a:cubicBezTo>
                <a:cubicBezTo>
                  <a:pt x="2413299" y="10648300"/>
                  <a:pt x="2450508" y="10652698"/>
                  <a:pt x="2455160" y="10661492"/>
                </a:cubicBezTo>
                <a:cubicBezTo>
                  <a:pt x="2459811" y="10665890"/>
                  <a:pt x="2427253" y="10679082"/>
                  <a:pt x="2390044" y="10679083"/>
                </a:cubicBezTo>
                <a:cubicBezTo>
                  <a:pt x="2352836" y="10683480"/>
                  <a:pt x="2320278" y="10683480"/>
                  <a:pt x="2315627" y="10674686"/>
                </a:cubicBezTo>
                <a:cubicBezTo>
                  <a:pt x="2312140" y="10671388"/>
                  <a:pt x="2324348" y="10663142"/>
                  <a:pt x="2346367" y="10657371"/>
                </a:cubicBezTo>
                <a:close/>
                <a:moveTo>
                  <a:pt x="766973" y="11142033"/>
                </a:moveTo>
                <a:cubicBezTo>
                  <a:pt x="804085" y="11132685"/>
                  <a:pt x="831920" y="11137359"/>
                  <a:pt x="845837" y="11151380"/>
                </a:cubicBezTo>
                <a:cubicBezTo>
                  <a:pt x="855114" y="11170078"/>
                  <a:pt x="845836" y="11193447"/>
                  <a:pt x="813363" y="11212144"/>
                </a:cubicBezTo>
                <a:cubicBezTo>
                  <a:pt x="790168" y="11226166"/>
                  <a:pt x="766974" y="11235514"/>
                  <a:pt x="739140" y="11230840"/>
                </a:cubicBezTo>
                <a:cubicBezTo>
                  <a:pt x="734501" y="11212145"/>
                  <a:pt x="729861" y="11198122"/>
                  <a:pt x="729861" y="11184099"/>
                </a:cubicBezTo>
                <a:cubicBezTo>
                  <a:pt x="725222" y="11165403"/>
                  <a:pt x="739140" y="11151381"/>
                  <a:pt x="766973" y="11142033"/>
                </a:cubicBezTo>
                <a:close/>
                <a:moveTo>
                  <a:pt x="7448831" y="9086904"/>
                </a:moveTo>
                <a:cubicBezTo>
                  <a:pt x="7467296" y="9086905"/>
                  <a:pt x="7485761" y="9086905"/>
                  <a:pt x="7485761" y="9096827"/>
                </a:cubicBezTo>
                <a:cubicBezTo>
                  <a:pt x="7490378" y="9101788"/>
                  <a:pt x="7471913" y="9111711"/>
                  <a:pt x="7453447" y="9111711"/>
                </a:cubicBezTo>
                <a:cubicBezTo>
                  <a:pt x="7434982" y="9116673"/>
                  <a:pt x="7416517" y="9111711"/>
                  <a:pt x="7411901" y="9106750"/>
                </a:cubicBezTo>
                <a:cubicBezTo>
                  <a:pt x="7411901" y="9101789"/>
                  <a:pt x="7425749" y="9091866"/>
                  <a:pt x="7448831" y="9086904"/>
                </a:cubicBezTo>
                <a:close/>
                <a:moveTo>
                  <a:pt x="10995687" y="7995158"/>
                </a:moveTo>
                <a:cubicBezTo>
                  <a:pt x="11005087" y="7992151"/>
                  <a:pt x="11010963" y="7990949"/>
                  <a:pt x="11010963" y="7990949"/>
                </a:cubicBezTo>
                <a:cubicBezTo>
                  <a:pt x="11010963" y="7990949"/>
                  <a:pt x="10992162" y="8005381"/>
                  <a:pt x="10963962" y="8015001"/>
                </a:cubicBezTo>
                <a:cubicBezTo>
                  <a:pt x="10940461" y="8029435"/>
                  <a:pt x="10921662" y="8034245"/>
                  <a:pt x="10921662" y="8034245"/>
                </a:cubicBezTo>
                <a:cubicBezTo>
                  <a:pt x="10921661" y="8029434"/>
                  <a:pt x="10940462" y="8019813"/>
                  <a:pt x="10959262" y="8010192"/>
                </a:cubicBezTo>
                <a:cubicBezTo>
                  <a:pt x="10973362" y="8002976"/>
                  <a:pt x="10986287" y="7998165"/>
                  <a:pt x="10995687" y="7995158"/>
                </a:cubicBezTo>
                <a:close/>
                <a:moveTo>
                  <a:pt x="1133247" y="11027536"/>
                </a:moveTo>
                <a:cubicBezTo>
                  <a:pt x="1170456" y="11013619"/>
                  <a:pt x="1203013" y="11018259"/>
                  <a:pt x="1207664" y="11036814"/>
                </a:cubicBezTo>
                <a:cubicBezTo>
                  <a:pt x="1212316" y="11055370"/>
                  <a:pt x="1184409" y="11078564"/>
                  <a:pt x="1142549" y="11097121"/>
                </a:cubicBezTo>
                <a:cubicBezTo>
                  <a:pt x="1109992" y="11111038"/>
                  <a:pt x="1072783" y="11106399"/>
                  <a:pt x="1068132" y="11087843"/>
                </a:cubicBezTo>
                <a:cubicBezTo>
                  <a:pt x="1063481" y="11069286"/>
                  <a:pt x="1091388" y="11041452"/>
                  <a:pt x="1133247" y="11027536"/>
                </a:cubicBezTo>
                <a:close/>
                <a:moveTo>
                  <a:pt x="16941099" y="6164359"/>
                </a:moveTo>
                <a:cubicBezTo>
                  <a:pt x="16964293" y="6155339"/>
                  <a:pt x="16987488" y="6150829"/>
                  <a:pt x="16992127" y="6159849"/>
                </a:cubicBezTo>
                <a:cubicBezTo>
                  <a:pt x="16996767" y="6168869"/>
                  <a:pt x="16978210" y="6182399"/>
                  <a:pt x="16955015" y="6191420"/>
                </a:cubicBezTo>
                <a:cubicBezTo>
                  <a:pt x="16931822" y="6204949"/>
                  <a:pt x="16903988" y="6204949"/>
                  <a:pt x="16903987" y="6200440"/>
                </a:cubicBezTo>
                <a:cubicBezTo>
                  <a:pt x="16899349" y="6191419"/>
                  <a:pt x="16913265" y="6177889"/>
                  <a:pt x="16941099" y="6164359"/>
                </a:cubicBezTo>
                <a:close/>
                <a:moveTo>
                  <a:pt x="11301267" y="7898942"/>
                </a:moveTo>
                <a:cubicBezTo>
                  <a:pt x="11305921" y="7898942"/>
                  <a:pt x="11282649" y="7913149"/>
                  <a:pt x="11254722" y="7927356"/>
                </a:cubicBezTo>
                <a:cubicBezTo>
                  <a:pt x="11222141" y="7941563"/>
                  <a:pt x="11198869" y="7955770"/>
                  <a:pt x="11194215" y="7955770"/>
                </a:cubicBezTo>
                <a:cubicBezTo>
                  <a:pt x="11189560" y="7955771"/>
                  <a:pt x="11208179" y="7941563"/>
                  <a:pt x="11240759" y="7927356"/>
                </a:cubicBezTo>
                <a:cubicBezTo>
                  <a:pt x="11268685" y="7913149"/>
                  <a:pt x="11296612" y="7903678"/>
                  <a:pt x="11301267" y="7898942"/>
                </a:cubicBezTo>
                <a:close/>
                <a:moveTo>
                  <a:pt x="20221161" y="5155166"/>
                </a:moveTo>
                <a:cubicBezTo>
                  <a:pt x="20249206" y="5141467"/>
                  <a:pt x="20277250" y="5141466"/>
                  <a:pt x="20277251" y="5155166"/>
                </a:cubicBezTo>
                <a:cubicBezTo>
                  <a:pt x="20281925" y="5168865"/>
                  <a:pt x="20263229" y="5191697"/>
                  <a:pt x="20235184" y="5205397"/>
                </a:cubicBezTo>
                <a:cubicBezTo>
                  <a:pt x="20211812" y="5214531"/>
                  <a:pt x="20188442" y="5214531"/>
                  <a:pt x="20183769" y="5200831"/>
                </a:cubicBezTo>
                <a:cubicBezTo>
                  <a:pt x="20179095" y="5187132"/>
                  <a:pt x="20193116" y="5164300"/>
                  <a:pt x="20221161" y="5155166"/>
                </a:cubicBezTo>
                <a:close/>
                <a:moveTo>
                  <a:pt x="17535862" y="5980658"/>
                </a:moveTo>
                <a:cubicBezTo>
                  <a:pt x="17547040" y="5979513"/>
                  <a:pt x="17555276" y="5981802"/>
                  <a:pt x="17557627" y="5988673"/>
                </a:cubicBezTo>
                <a:cubicBezTo>
                  <a:pt x="17562334" y="5997831"/>
                  <a:pt x="17543509" y="6011569"/>
                  <a:pt x="17519978" y="6020728"/>
                </a:cubicBezTo>
                <a:cubicBezTo>
                  <a:pt x="17491741" y="6034467"/>
                  <a:pt x="17468210" y="6034467"/>
                  <a:pt x="17463504" y="6029888"/>
                </a:cubicBezTo>
                <a:cubicBezTo>
                  <a:pt x="17454093" y="6020727"/>
                  <a:pt x="17472916" y="6006991"/>
                  <a:pt x="17496448" y="5993251"/>
                </a:cubicBezTo>
                <a:cubicBezTo>
                  <a:pt x="17510565" y="5986383"/>
                  <a:pt x="17524685" y="5981802"/>
                  <a:pt x="17535862" y="5980658"/>
                </a:cubicBezTo>
                <a:close/>
                <a:moveTo>
                  <a:pt x="11223577" y="7921882"/>
                </a:moveTo>
                <a:lnTo>
                  <a:pt x="11221839" y="7922823"/>
                </a:lnTo>
                <a:cubicBezTo>
                  <a:pt x="11211980" y="7927423"/>
                  <a:pt x="11199223" y="7933173"/>
                  <a:pt x="11185306" y="7940074"/>
                </a:cubicBezTo>
                <a:lnTo>
                  <a:pt x="11180350" y="7942077"/>
                </a:lnTo>
                <a:lnTo>
                  <a:pt x="11194584" y="7935474"/>
                </a:lnTo>
                <a:close/>
                <a:moveTo>
                  <a:pt x="11267412" y="7908007"/>
                </a:moveTo>
                <a:cubicBezTo>
                  <a:pt x="11269376" y="7907569"/>
                  <a:pt x="11269958" y="7907861"/>
                  <a:pt x="11268795" y="7909029"/>
                </a:cubicBezTo>
                <a:cubicBezTo>
                  <a:pt x="11266467" y="7909029"/>
                  <a:pt x="11259487" y="7911366"/>
                  <a:pt x="11249595" y="7915456"/>
                </a:cubicBezTo>
                <a:lnTo>
                  <a:pt x="11216433" y="7930785"/>
                </a:lnTo>
                <a:lnTo>
                  <a:pt x="11222250" y="7927726"/>
                </a:lnTo>
                <a:cubicBezTo>
                  <a:pt x="11243195" y="7917209"/>
                  <a:pt x="11261522" y="7909322"/>
                  <a:pt x="11267412" y="7908007"/>
                </a:cubicBezTo>
                <a:close/>
                <a:moveTo>
                  <a:pt x="8331452" y="8809681"/>
                </a:moveTo>
                <a:cubicBezTo>
                  <a:pt x="8349718" y="8800059"/>
                  <a:pt x="8367984" y="8804870"/>
                  <a:pt x="8372551" y="8809681"/>
                </a:cubicBezTo>
                <a:cubicBezTo>
                  <a:pt x="8372551" y="8819303"/>
                  <a:pt x="8358851" y="8833735"/>
                  <a:pt x="8340585" y="8838545"/>
                </a:cubicBezTo>
                <a:cubicBezTo>
                  <a:pt x="8322319" y="8843356"/>
                  <a:pt x="8308620" y="8843357"/>
                  <a:pt x="8304053" y="8838545"/>
                </a:cubicBezTo>
                <a:cubicBezTo>
                  <a:pt x="8299487" y="8828924"/>
                  <a:pt x="8308620" y="8814492"/>
                  <a:pt x="8331452" y="8809681"/>
                </a:cubicBezTo>
                <a:close/>
                <a:moveTo>
                  <a:pt x="11240974" y="7912471"/>
                </a:moveTo>
                <a:cubicBezTo>
                  <a:pt x="11240974" y="7912471"/>
                  <a:pt x="11235175" y="7915922"/>
                  <a:pt x="11226478" y="7920522"/>
                </a:cubicBezTo>
                <a:lnTo>
                  <a:pt x="11223577" y="7921882"/>
                </a:lnTo>
                <a:close/>
                <a:moveTo>
                  <a:pt x="10398947" y="8171053"/>
                </a:moveTo>
                <a:cubicBezTo>
                  <a:pt x="10407759" y="8169249"/>
                  <a:pt x="10413635" y="8169250"/>
                  <a:pt x="10413634" y="8171655"/>
                </a:cubicBezTo>
                <a:cubicBezTo>
                  <a:pt x="10418335" y="8176465"/>
                  <a:pt x="10404233" y="8186087"/>
                  <a:pt x="10380733" y="8195709"/>
                </a:cubicBezTo>
                <a:cubicBezTo>
                  <a:pt x="10357234" y="8205330"/>
                  <a:pt x="10343134" y="8210141"/>
                  <a:pt x="10333733" y="8210141"/>
                </a:cubicBezTo>
                <a:cubicBezTo>
                  <a:pt x="10329033" y="8205330"/>
                  <a:pt x="10343133" y="8190898"/>
                  <a:pt x="10366634" y="8181276"/>
                </a:cubicBezTo>
                <a:cubicBezTo>
                  <a:pt x="10378383" y="8176465"/>
                  <a:pt x="10390134" y="8172857"/>
                  <a:pt x="10398947" y="8171053"/>
                </a:cubicBezTo>
                <a:close/>
                <a:moveTo>
                  <a:pt x="15271203" y="6671745"/>
                </a:moveTo>
                <a:cubicBezTo>
                  <a:pt x="15289243" y="6662273"/>
                  <a:pt x="15311795" y="6662273"/>
                  <a:pt x="15311795" y="6667010"/>
                </a:cubicBezTo>
                <a:cubicBezTo>
                  <a:pt x="15316304" y="6671745"/>
                  <a:pt x="15298265" y="6685952"/>
                  <a:pt x="15275713" y="6695423"/>
                </a:cubicBezTo>
                <a:cubicBezTo>
                  <a:pt x="15253162" y="6700158"/>
                  <a:pt x="15235122" y="6700159"/>
                  <a:pt x="15235124" y="6695422"/>
                </a:cubicBezTo>
                <a:cubicBezTo>
                  <a:pt x="15235122" y="6685951"/>
                  <a:pt x="15248652" y="6676481"/>
                  <a:pt x="15271203" y="6671745"/>
                </a:cubicBezTo>
                <a:close/>
                <a:moveTo>
                  <a:pt x="18426625" y="5700178"/>
                </a:moveTo>
                <a:cubicBezTo>
                  <a:pt x="18454862" y="5690798"/>
                  <a:pt x="18478392" y="5695488"/>
                  <a:pt x="18483099" y="5709560"/>
                </a:cubicBezTo>
                <a:cubicBezTo>
                  <a:pt x="18487805" y="5723632"/>
                  <a:pt x="18464274" y="5747084"/>
                  <a:pt x="18436037" y="5751775"/>
                </a:cubicBezTo>
                <a:cubicBezTo>
                  <a:pt x="18412507" y="5761156"/>
                  <a:pt x="18388976" y="5756465"/>
                  <a:pt x="18384269" y="5747085"/>
                </a:cubicBezTo>
                <a:cubicBezTo>
                  <a:pt x="18379563" y="5733013"/>
                  <a:pt x="18398389" y="5714250"/>
                  <a:pt x="18426625" y="5700178"/>
                </a:cubicBezTo>
                <a:close/>
                <a:moveTo>
                  <a:pt x="14088343" y="7032219"/>
                </a:moveTo>
                <a:lnTo>
                  <a:pt x="14118562" y="7028269"/>
                </a:lnTo>
                <a:cubicBezTo>
                  <a:pt x="14127911" y="7027592"/>
                  <a:pt x="14133753" y="7027592"/>
                  <a:pt x="14133753" y="7027592"/>
                </a:cubicBezTo>
                <a:cubicBezTo>
                  <a:pt x="14131416" y="7027592"/>
                  <a:pt x="14124405" y="7028945"/>
                  <a:pt x="14114474" y="7030298"/>
                </a:cubicBezTo>
                <a:close/>
                <a:moveTo>
                  <a:pt x="1825218" y="10803938"/>
                </a:moveTo>
                <a:cubicBezTo>
                  <a:pt x="1833972" y="10800646"/>
                  <a:pt x="1843730" y="10797654"/>
                  <a:pt x="1854062" y="10795261"/>
                </a:cubicBezTo>
                <a:cubicBezTo>
                  <a:pt x="1890800" y="10780898"/>
                  <a:pt x="1922943" y="10780897"/>
                  <a:pt x="1927536" y="10790474"/>
                </a:cubicBezTo>
                <a:cubicBezTo>
                  <a:pt x="1932128" y="10800048"/>
                  <a:pt x="1899983" y="10819200"/>
                  <a:pt x="1863246" y="10828775"/>
                </a:cubicBezTo>
                <a:cubicBezTo>
                  <a:pt x="1826510" y="10843137"/>
                  <a:pt x="1789773" y="10843138"/>
                  <a:pt x="1785180" y="10833563"/>
                </a:cubicBezTo>
                <a:cubicBezTo>
                  <a:pt x="1781737" y="10826380"/>
                  <a:pt x="1798957" y="10813813"/>
                  <a:pt x="1825218" y="10803938"/>
                </a:cubicBezTo>
                <a:close/>
                <a:moveTo>
                  <a:pt x="1488503" y="10906171"/>
                </a:moveTo>
                <a:cubicBezTo>
                  <a:pt x="1530362" y="10891845"/>
                  <a:pt x="1562921" y="10891846"/>
                  <a:pt x="1567572" y="10906172"/>
                </a:cubicBezTo>
                <a:cubicBezTo>
                  <a:pt x="1572222" y="10920499"/>
                  <a:pt x="1544316" y="10939599"/>
                  <a:pt x="1507107" y="10953927"/>
                </a:cubicBezTo>
                <a:cubicBezTo>
                  <a:pt x="1469899" y="10968252"/>
                  <a:pt x="1428040" y="10973028"/>
                  <a:pt x="1428039" y="10953927"/>
                </a:cubicBezTo>
                <a:cubicBezTo>
                  <a:pt x="1423388" y="10939600"/>
                  <a:pt x="1451294" y="10915723"/>
                  <a:pt x="1488503" y="10906171"/>
                </a:cubicBezTo>
                <a:close/>
                <a:moveTo>
                  <a:pt x="11203865" y="7917884"/>
                </a:moveTo>
                <a:cubicBezTo>
                  <a:pt x="11208503" y="7917884"/>
                  <a:pt x="11185309" y="7926904"/>
                  <a:pt x="11162114" y="7940435"/>
                </a:cubicBezTo>
                <a:cubicBezTo>
                  <a:pt x="11138919" y="7949455"/>
                  <a:pt x="11115724" y="7958476"/>
                  <a:pt x="11115724" y="7958476"/>
                </a:cubicBezTo>
                <a:cubicBezTo>
                  <a:pt x="11111086" y="7958476"/>
                  <a:pt x="11129642" y="7944945"/>
                  <a:pt x="11157475" y="7935924"/>
                </a:cubicBezTo>
                <a:cubicBezTo>
                  <a:pt x="11180670" y="7926904"/>
                  <a:pt x="11203865" y="7917884"/>
                  <a:pt x="11203865" y="7917884"/>
                </a:cubicBezTo>
                <a:close/>
                <a:moveTo>
                  <a:pt x="14909793" y="6777861"/>
                </a:moveTo>
                <a:cubicBezTo>
                  <a:pt x="14928435" y="6773222"/>
                  <a:pt x="14951738" y="6773222"/>
                  <a:pt x="14956399" y="6777861"/>
                </a:cubicBezTo>
                <a:cubicBezTo>
                  <a:pt x="14956398" y="6782500"/>
                  <a:pt x="14937757" y="6796417"/>
                  <a:pt x="14914454" y="6801056"/>
                </a:cubicBezTo>
                <a:cubicBezTo>
                  <a:pt x="14891152" y="6805695"/>
                  <a:pt x="14872510" y="6805695"/>
                  <a:pt x="14872510" y="6801056"/>
                </a:cubicBezTo>
                <a:cubicBezTo>
                  <a:pt x="14872510" y="6791778"/>
                  <a:pt x="14886491" y="6782500"/>
                  <a:pt x="14909793" y="6777861"/>
                </a:cubicBezTo>
                <a:close/>
                <a:moveTo>
                  <a:pt x="8692542" y="8690013"/>
                </a:moveTo>
                <a:cubicBezTo>
                  <a:pt x="8711485" y="8680993"/>
                  <a:pt x="8730427" y="8680993"/>
                  <a:pt x="8735163" y="8690013"/>
                </a:cubicBezTo>
                <a:cubicBezTo>
                  <a:pt x="8735163" y="8699034"/>
                  <a:pt x="8725693" y="8708054"/>
                  <a:pt x="8702013" y="8717075"/>
                </a:cubicBezTo>
                <a:cubicBezTo>
                  <a:pt x="8687806" y="8721585"/>
                  <a:pt x="8668864" y="8721585"/>
                  <a:pt x="8664128" y="8717075"/>
                </a:cubicBezTo>
                <a:cubicBezTo>
                  <a:pt x="8659393" y="8712565"/>
                  <a:pt x="8668864" y="8699034"/>
                  <a:pt x="8692542" y="8690013"/>
                </a:cubicBezTo>
                <a:close/>
                <a:moveTo>
                  <a:pt x="7966484" y="8911911"/>
                </a:moveTo>
                <a:cubicBezTo>
                  <a:pt x="7984949" y="8902891"/>
                  <a:pt x="8008031" y="8907401"/>
                  <a:pt x="8008030" y="8916422"/>
                </a:cubicBezTo>
                <a:cubicBezTo>
                  <a:pt x="8012647" y="8920932"/>
                  <a:pt x="7998798" y="8934463"/>
                  <a:pt x="7980333" y="8938973"/>
                </a:cubicBezTo>
                <a:cubicBezTo>
                  <a:pt x="7961867" y="8943483"/>
                  <a:pt x="7943402" y="8938973"/>
                  <a:pt x="7938786" y="8934462"/>
                </a:cubicBezTo>
                <a:cubicBezTo>
                  <a:pt x="7934170" y="8929952"/>
                  <a:pt x="7948018" y="8916422"/>
                  <a:pt x="7966484" y="8911911"/>
                </a:cubicBezTo>
                <a:close/>
                <a:moveTo>
                  <a:pt x="6616098" y="9327109"/>
                </a:moveTo>
                <a:cubicBezTo>
                  <a:pt x="6620578" y="9325333"/>
                  <a:pt x="6635938" y="9326220"/>
                  <a:pt x="6656418" y="9329772"/>
                </a:cubicBezTo>
                <a:cubicBezTo>
                  <a:pt x="6683725" y="9334508"/>
                  <a:pt x="6706481" y="9334509"/>
                  <a:pt x="6711032" y="9339244"/>
                </a:cubicBezTo>
                <a:cubicBezTo>
                  <a:pt x="6711032" y="9343979"/>
                  <a:pt x="6697378" y="9343979"/>
                  <a:pt x="6670072" y="9343980"/>
                </a:cubicBezTo>
                <a:cubicBezTo>
                  <a:pt x="6642765" y="9339244"/>
                  <a:pt x="6615458" y="9334507"/>
                  <a:pt x="6615458" y="9329772"/>
                </a:cubicBezTo>
                <a:cubicBezTo>
                  <a:pt x="6614320" y="9328588"/>
                  <a:pt x="6614605" y="9327700"/>
                  <a:pt x="6616098" y="9327109"/>
                </a:cubicBezTo>
                <a:close/>
                <a:moveTo>
                  <a:pt x="14072297" y="7033754"/>
                </a:moveTo>
                <a:lnTo>
                  <a:pt x="14077664" y="7033004"/>
                </a:lnTo>
                <a:lnTo>
                  <a:pt x="14088343" y="7032219"/>
                </a:lnTo>
                <a:lnTo>
                  <a:pt x="14082339" y="7033004"/>
                </a:lnTo>
                <a:close/>
                <a:moveTo>
                  <a:pt x="14354086" y="6943705"/>
                </a:moveTo>
                <a:cubicBezTo>
                  <a:pt x="14361492" y="6941540"/>
                  <a:pt x="14371746" y="6939375"/>
                  <a:pt x="14383140" y="6937210"/>
                </a:cubicBezTo>
                <a:cubicBezTo>
                  <a:pt x="14405928" y="6932881"/>
                  <a:pt x="14424158" y="6937210"/>
                  <a:pt x="14428716" y="6937210"/>
                </a:cubicBezTo>
                <a:cubicBezTo>
                  <a:pt x="14428715" y="6941540"/>
                  <a:pt x="14415043" y="6950199"/>
                  <a:pt x="14392255" y="6950199"/>
                </a:cubicBezTo>
                <a:cubicBezTo>
                  <a:pt x="14369467" y="6954529"/>
                  <a:pt x="14346680" y="6954529"/>
                  <a:pt x="14342123" y="6950199"/>
                </a:cubicBezTo>
                <a:cubicBezTo>
                  <a:pt x="14342123" y="6948034"/>
                  <a:pt x="14346679" y="6945870"/>
                  <a:pt x="14354086" y="6943705"/>
                </a:cubicBezTo>
                <a:close/>
                <a:moveTo>
                  <a:pt x="2538895" y="10577205"/>
                </a:moveTo>
                <a:cubicBezTo>
                  <a:pt x="2575909" y="10572530"/>
                  <a:pt x="2612919" y="10577205"/>
                  <a:pt x="2617545" y="10591228"/>
                </a:cubicBezTo>
                <a:cubicBezTo>
                  <a:pt x="2622172" y="10600575"/>
                  <a:pt x="2594413" y="10609924"/>
                  <a:pt x="2557402" y="10619272"/>
                </a:cubicBezTo>
                <a:cubicBezTo>
                  <a:pt x="2525015" y="10623946"/>
                  <a:pt x="2488004" y="10619272"/>
                  <a:pt x="2483376" y="10609924"/>
                </a:cubicBezTo>
                <a:cubicBezTo>
                  <a:pt x="2478751" y="10600575"/>
                  <a:pt x="2501882" y="10586553"/>
                  <a:pt x="2538895" y="10577205"/>
                </a:cubicBezTo>
                <a:close/>
                <a:moveTo>
                  <a:pt x="13485046" y="7210128"/>
                </a:moveTo>
                <a:cubicBezTo>
                  <a:pt x="13521625" y="7200780"/>
                  <a:pt x="13553632" y="7200780"/>
                  <a:pt x="13558204" y="7210128"/>
                </a:cubicBezTo>
                <a:cubicBezTo>
                  <a:pt x="13562777" y="7219476"/>
                  <a:pt x="13539914" y="7238173"/>
                  <a:pt x="13503337" y="7247521"/>
                </a:cubicBezTo>
                <a:cubicBezTo>
                  <a:pt x="13471330" y="7252195"/>
                  <a:pt x="13439323" y="7252196"/>
                  <a:pt x="13434751" y="7242847"/>
                </a:cubicBezTo>
                <a:cubicBezTo>
                  <a:pt x="13430178" y="7233499"/>
                  <a:pt x="13453040" y="7219476"/>
                  <a:pt x="13485046" y="7210128"/>
                </a:cubicBezTo>
                <a:close/>
                <a:moveTo>
                  <a:pt x="14186422" y="6994329"/>
                </a:moveTo>
                <a:cubicBezTo>
                  <a:pt x="14193898" y="6992638"/>
                  <a:pt x="14204249" y="6991511"/>
                  <a:pt x="14215748" y="6991511"/>
                </a:cubicBezTo>
                <a:cubicBezTo>
                  <a:pt x="14243350" y="6987001"/>
                  <a:pt x="14266352" y="6987000"/>
                  <a:pt x="14266351" y="6991511"/>
                </a:cubicBezTo>
                <a:cubicBezTo>
                  <a:pt x="14266351" y="6991511"/>
                  <a:pt x="14243350" y="6996021"/>
                  <a:pt x="14220348" y="7000531"/>
                </a:cubicBezTo>
                <a:cubicBezTo>
                  <a:pt x="14197347" y="7000531"/>
                  <a:pt x="14178946" y="7000531"/>
                  <a:pt x="14174346" y="7000532"/>
                </a:cubicBezTo>
                <a:cubicBezTo>
                  <a:pt x="14174346" y="6998276"/>
                  <a:pt x="14178946" y="6996021"/>
                  <a:pt x="14186422" y="6994329"/>
                </a:cubicBezTo>
                <a:close/>
                <a:moveTo>
                  <a:pt x="12240527" y="7591647"/>
                </a:moveTo>
                <a:cubicBezTo>
                  <a:pt x="12265316" y="7582852"/>
                  <a:pt x="12283582" y="7581973"/>
                  <a:pt x="12283582" y="7589009"/>
                </a:cubicBezTo>
                <a:cubicBezTo>
                  <a:pt x="12288221" y="7593699"/>
                  <a:pt x="12265026" y="7612461"/>
                  <a:pt x="12232554" y="7631224"/>
                </a:cubicBezTo>
                <a:cubicBezTo>
                  <a:pt x="12195442" y="7645295"/>
                  <a:pt x="12162969" y="7649986"/>
                  <a:pt x="12158330" y="7640604"/>
                </a:cubicBezTo>
                <a:cubicBezTo>
                  <a:pt x="12158330" y="7631224"/>
                  <a:pt x="12181525" y="7617152"/>
                  <a:pt x="12213998" y="7603080"/>
                </a:cubicBezTo>
                <a:cubicBezTo>
                  <a:pt x="12223276" y="7598390"/>
                  <a:pt x="12232265" y="7594579"/>
                  <a:pt x="12240527" y="7591647"/>
                </a:cubicBezTo>
                <a:close/>
                <a:moveTo>
                  <a:pt x="11496103" y="7820466"/>
                </a:moveTo>
                <a:cubicBezTo>
                  <a:pt x="11500757" y="7824976"/>
                  <a:pt x="11477485" y="7833996"/>
                  <a:pt x="11444904" y="7847526"/>
                </a:cubicBezTo>
                <a:cubicBezTo>
                  <a:pt x="11416977" y="7865566"/>
                  <a:pt x="11384396" y="7874587"/>
                  <a:pt x="11384396" y="7870077"/>
                </a:cubicBezTo>
                <a:cubicBezTo>
                  <a:pt x="11384396" y="7870077"/>
                  <a:pt x="11407668" y="7856547"/>
                  <a:pt x="11440249" y="7843016"/>
                </a:cubicBezTo>
                <a:cubicBezTo>
                  <a:pt x="11468176" y="7829486"/>
                  <a:pt x="11496103" y="7820466"/>
                  <a:pt x="11496103" y="7820466"/>
                </a:cubicBezTo>
                <a:close/>
                <a:moveTo>
                  <a:pt x="9617339" y="8397941"/>
                </a:moveTo>
                <a:cubicBezTo>
                  <a:pt x="9636282" y="8388741"/>
                  <a:pt x="9655225" y="8388740"/>
                  <a:pt x="9655224" y="8393341"/>
                </a:cubicBezTo>
                <a:cubicBezTo>
                  <a:pt x="9655225" y="8402542"/>
                  <a:pt x="9641017" y="8416343"/>
                  <a:pt x="9622076" y="8425544"/>
                </a:cubicBezTo>
                <a:cubicBezTo>
                  <a:pt x="9603133" y="8430144"/>
                  <a:pt x="9584190" y="8434745"/>
                  <a:pt x="9584191" y="8425544"/>
                </a:cubicBezTo>
                <a:cubicBezTo>
                  <a:pt x="9579455" y="8416343"/>
                  <a:pt x="9598397" y="8402542"/>
                  <a:pt x="9617339" y="8397941"/>
                </a:cubicBezTo>
                <a:close/>
                <a:moveTo>
                  <a:pt x="14030923" y="7038416"/>
                </a:moveTo>
                <a:cubicBezTo>
                  <a:pt x="14030923" y="7038416"/>
                  <a:pt x="14036766" y="7037063"/>
                  <a:pt x="14046114" y="7035710"/>
                </a:cubicBezTo>
                <a:lnTo>
                  <a:pt x="14072297" y="7033754"/>
                </a:lnTo>
                <a:lnTo>
                  <a:pt x="14043777" y="7037740"/>
                </a:lnTo>
                <a:cubicBezTo>
                  <a:pt x="14035597" y="7038416"/>
                  <a:pt x="14030923" y="7038416"/>
                  <a:pt x="14030923" y="7038416"/>
                </a:cubicBezTo>
                <a:close/>
                <a:moveTo>
                  <a:pt x="6320831" y="9409318"/>
                </a:moveTo>
                <a:cubicBezTo>
                  <a:pt x="6329558" y="9407459"/>
                  <a:pt x="6342358" y="9406217"/>
                  <a:pt x="6356321" y="9406217"/>
                </a:cubicBezTo>
                <a:cubicBezTo>
                  <a:pt x="6384248" y="9411179"/>
                  <a:pt x="6416829" y="9416141"/>
                  <a:pt x="6416829" y="9426064"/>
                </a:cubicBezTo>
                <a:cubicBezTo>
                  <a:pt x="6421483" y="9431025"/>
                  <a:pt x="6398211" y="9435986"/>
                  <a:pt x="6370284" y="9435987"/>
                </a:cubicBezTo>
                <a:cubicBezTo>
                  <a:pt x="6342358" y="9431024"/>
                  <a:pt x="6314431" y="9426064"/>
                  <a:pt x="6309777" y="9416140"/>
                </a:cubicBezTo>
                <a:cubicBezTo>
                  <a:pt x="6307450" y="9413660"/>
                  <a:pt x="6312104" y="9411179"/>
                  <a:pt x="6320831" y="9409318"/>
                </a:cubicBezTo>
                <a:close/>
                <a:moveTo>
                  <a:pt x="12768313" y="7425924"/>
                </a:moveTo>
                <a:cubicBezTo>
                  <a:pt x="12800972" y="7416543"/>
                  <a:pt x="12833631" y="7411852"/>
                  <a:pt x="12838297" y="7421234"/>
                </a:cubicBezTo>
                <a:cubicBezTo>
                  <a:pt x="12842963" y="7435305"/>
                  <a:pt x="12819635" y="7454067"/>
                  <a:pt x="12782309" y="7468139"/>
                </a:cubicBezTo>
                <a:cubicBezTo>
                  <a:pt x="12749650" y="7477520"/>
                  <a:pt x="12716991" y="7482211"/>
                  <a:pt x="12712326" y="7472829"/>
                </a:cubicBezTo>
                <a:cubicBezTo>
                  <a:pt x="12707660" y="7458758"/>
                  <a:pt x="12735653" y="7439995"/>
                  <a:pt x="12768313" y="7425924"/>
                </a:cubicBezTo>
                <a:close/>
                <a:moveTo>
                  <a:pt x="18803763" y="5568603"/>
                </a:moveTo>
                <a:cubicBezTo>
                  <a:pt x="18823336" y="5565939"/>
                  <a:pt x="18839682" y="5573930"/>
                  <a:pt x="18843124" y="5584585"/>
                </a:cubicBezTo>
                <a:cubicBezTo>
                  <a:pt x="18847711" y="5598793"/>
                  <a:pt x="18824768" y="5622471"/>
                  <a:pt x="18797238" y="5631941"/>
                </a:cubicBezTo>
                <a:cubicBezTo>
                  <a:pt x="18774295" y="5636678"/>
                  <a:pt x="18751352" y="5631942"/>
                  <a:pt x="18746764" y="5617734"/>
                </a:cubicBezTo>
                <a:cubicBezTo>
                  <a:pt x="18742176" y="5603527"/>
                  <a:pt x="18755941" y="5584585"/>
                  <a:pt x="18783473" y="5575114"/>
                </a:cubicBezTo>
                <a:cubicBezTo>
                  <a:pt x="18790356" y="5571563"/>
                  <a:pt x="18797238" y="5569491"/>
                  <a:pt x="18803763" y="5568603"/>
                </a:cubicBezTo>
                <a:close/>
                <a:moveTo>
                  <a:pt x="6749571" y="9275694"/>
                </a:moveTo>
                <a:cubicBezTo>
                  <a:pt x="6755343" y="9273918"/>
                  <a:pt x="6773101" y="9274805"/>
                  <a:pt x="6790860" y="9278358"/>
                </a:cubicBezTo>
                <a:cubicBezTo>
                  <a:pt x="6814538" y="9278357"/>
                  <a:pt x="6833481" y="9283093"/>
                  <a:pt x="6838217" y="9287829"/>
                </a:cubicBezTo>
                <a:cubicBezTo>
                  <a:pt x="6838217" y="9292565"/>
                  <a:pt x="6819274" y="9292565"/>
                  <a:pt x="6795596" y="9287829"/>
                </a:cubicBezTo>
                <a:cubicBezTo>
                  <a:pt x="6771918" y="9287830"/>
                  <a:pt x="6748239" y="9283093"/>
                  <a:pt x="6748239" y="9278358"/>
                </a:cubicBezTo>
                <a:cubicBezTo>
                  <a:pt x="6747055" y="9277173"/>
                  <a:pt x="6747647" y="9276286"/>
                  <a:pt x="6749571" y="9275694"/>
                </a:cubicBezTo>
                <a:close/>
                <a:moveTo>
                  <a:pt x="5830100" y="9558433"/>
                </a:moveTo>
                <a:cubicBezTo>
                  <a:pt x="5839192" y="9554558"/>
                  <a:pt x="5851694" y="9552345"/>
                  <a:pt x="5865333" y="9552345"/>
                </a:cubicBezTo>
                <a:cubicBezTo>
                  <a:pt x="5897156" y="9552345"/>
                  <a:pt x="5928980" y="9565629"/>
                  <a:pt x="5928980" y="9578913"/>
                </a:cubicBezTo>
                <a:cubicBezTo>
                  <a:pt x="5928980" y="9592197"/>
                  <a:pt x="5906249" y="9601054"/>
                  <a:pt x="5869879" y="9601054"/>
                </a:cubicBezTo>
                <a:cubicBezTo>
                  <a:pt x="5838056" y="9601054"/>
                  <a:pt x="5815325" y="9587770"/>
                  <a:pt x="5815325" y="9574486"/>
                </a:cubicBezTo>
                <a:cubicBezTo>
                  <a:pt x="5815325" y="9567843"/>
                  <a:pt x="5821007" y="9562308"/>
                  <a:pt x="5830100" y="9558433"/>
                </a:cubicBezTo>
                <a:close/>
                <a:moveTo>
                  <a:pt x="4625456" y="9928758"/>
                </a:moveTo>
                <a:cubicBezTo>
                  <a:pt x="4632197" y="9925629"/>
                  <a:pt x="4639735" y="9923353"/>
                  <a:pt x="4647853" y="9922215"/>
                </a:cubicBezTo>
                <a:cubicBezTo>
                  <a:pt x="4680326" y="9917664"/>
                  <a:pt x="4717438" y="9935869"/>
                  <a:pt x="4717438" y="9963176"/>
                </a:cubicBezTo>
                <a:cubicBezTo>
                  <a:pt x="4722077" y="9985931"/>
                  <a:pt x="4698882" y="10008687"/>
                  <a:pt x="4666410" y="10013238"/>
                </a:cubicBezTo>
                <a:cubicBezTo>
                  <a:pt x="4629297" y="10017789"/>
                  <a:pt x="4596825" y="9999585"/>
                  <a:pt x="4592186" y="9972278"/>
                </a:cubicBezTo>
                <a:cubicBezTo>
                  <a:pt x="4592186" y="9955211"/>
                  <a:pt x="4605233" y="9938145"/>
                  <a:pt x="4625456" y="9928758"/>
                </a:cubicBezTo>
                <a:close/>
                <a:moveTo>
                  <a:pt x="19499637" y="5353743"/>
                </a:moveTo>
                <a:cubicBezTo>
                  <a:pt x="19527874" y="5344422"/>
                  <a:pt x="19556111" y="5353744"/>
                  <a:pt x="19560817" y="5372385"/>
                </a:cubicBezTo>
                <a:cubicBezTo>
                  <a:pt x="19570229" y="5391028"/>
                  <a:pt x="19551405" y="5414330"/>
                  <a:pt x="19523167" y="5418991"/>
                </a:cubicBezTo>
                <a:cubicBezTo>
                  <a:pt x="19494930" y="5428312"/>
                  <a:pt x="19471400" y="5418991"/>
                  <a:pt x="19466694" y="5400349"/>
                </a:cubicBezTo>
                <a:cubicBezTo>
                  <a:pt x="19461987" y="5381707"/>
                  <a:pt x="19476106" y="5363064"/>
                  <a:pt x="19499637" y="5353743"/>
                </a:cubicBezTo>
                <a:close/>
                <a:moveTo>
                  <a:pt x="20777520" y="4960654"/>
                </a:moveTo>
                <a:cubicBezTo>
                  <a:pt x="20800714" y="4951306"/>
                  <a:pt x="20823909" y="4946631"/>
                  <a:pt x="20828548" y="4951306"/>
                </a:cubicBezTo>
                <a:cubicBezTo>
                  <a:pt x="20828548" y="4955980"/>
                  <a:pt x="20814632" y="4965328"/>
                  <a:pt x="20791437" y="4974676"/>
                </a:cubicBezTo>
                <a:cubicBezTo>
                  <a:pt x="20763604" y="4988699"/>
                  <a:pt x="20735770" y="4998047"/>
                  <a:pt x="20731131" y="4993372"/>
                </a:cubicBezTo>
                <a:cubicBezTo>
                  <a:pt x="20731130" y="4988699"/>
                  <a:pt x="20749687" y="4974676"/>
                  <a:pt x="20777520" y="4960654"/>
                </a:cubicBezTo>
                <a:close/>
                <a:moveTo>
                  <a:pt x="15627215" y="6543478"/>
                </a:moveTo>
                <a:cubicBezTo>
                  <a:pt x="15650716" y="6534277"/>
                  <a:pt x="15669515" y="6529677"/>
                  <a:pt x="15674217" y="6538877"/>
                </a:cubicBezTo>
                <a:cubicBezTo>
                  <a:pt x="15678917" y="6543478"/>
                  <a:pt x="15660117" y="6561879"/>
                  <a:pt x="15636616" y="6566480"/>
                </a:cubicBezTo>
                <a:cubicBezTo>
                  <a:pt x="15613116" y="6575680"/>
                  <a:pt x="15594314" y="6575681"/>
                  <a:pt x="15594316" y="6571080"/>
                </a:cubicBezTo>
                <a:cubicBezTo>
                  <a:pt x="15589614" y="6561879"/>
                  <a:pt x="15608416" y="6548078"/>
                  <a:pt x="15627215" y="6543478"/>
                </a:cubicBezTo>
                <a:close/>
                <a:moveTo>
                  <a:pt x="16186660" y="6371250"/>
                </a:moveTo>
                <a:cubicBezTo>
                  <a:pt x="16210161" y="6361902"/>
                  <a:pt x="16228960" y="6361901"/>
                  <a:pt x="16233659" y="6366576"/>
                </a:cubicBezTo>
                <a:cubicBezTo>
                  <a:pt x="16233659" y="6375924"/>
                  <a:pt x="16219561" y="6389946"/>
                  <a:pt x="16196059" y="6399294"/>
                </a:cubicBezTo>
                <a:cubicBezTo>
                  <a:pt x="16172559" y="6408643"/>
                  <a:pt x="16149060" y="6413317"/>
                  <a:pt x="16144360" y="6403968"/>
                </a:cubicBezTo>
                <a:cubicBezTo>
                  <a:pt x="16144360" y="6399294"/>
                  <a:pt x="16163159" y="6380598"/>
                  <a:pt x="16186660" y="6371250"/>
                </a:cubicBezTo>
                <a:close/>
                <a:moveTo>
                  <a:pt x="11383910" y="7844766"/>
                </a:moveTo>
                <a:lnTo>
                  <a:pt x="11361273" y="7856999"/>
                </a:lnTo>
                <a:cubicBezTo>
                  <a:pt x="11337902" y="7866200"/>
                  <a:pt x="11314532" y="7875401"/>
                  <a:pt x="11305183" y="7880001"/>
                </a:cubicBezTo>
                <a:cubicBezTo>
                  <a:pt x="11300509" y="7880001"/>
                  <a:pt x="11319206" y="7870800"/>
                  <a:pt x="11342576" y="7861599"/>
                </a:cubicBezTo>
                <a:cubicBezTo>
                  <a:pt x="11358935" y="7854699"/>
                  <a:pt x="11372957" y="7848948"/>
                  <a:pt x="11383474" y="7844923"/>
                </a:cubicBezTo>
                <a:close/>
                <a:moveTo>
                  <a:pt x="11462873" y="7820465"/>
                </a:moveTo>
                <a:cubicBezTo>
                  <a:pt x="11462873" y="7820465"/>
                  <a:pt x="11439931" y="7829666"/>
                  <a:pt x="11412399" y="7843467"/>
                </a:cubicBezTo>
                <a:cubicBezTo>
                  <a:pt x="11384868" y="7857269"/>
                  <a:pt x="11361925" y="7866470"/>
                  <a:pt x="11361925" y="7866470"/>
                </a:cubicBezTo>
                <a:cubicBezTo>
                  <a:pt x="11357336" y="7866470"/>
                  <a:pt x="11380279" y="7857269"/>
                  <a:pt x="11407811" y="7843467"/>
                </a:cubicBezTo>
                <a:cubicBezTo>
                  <a:pt x="11435341" y="7829666"/>
                  <a:pt x="11462873" y="7820465"/>
                  <a:pt x="11462873" y="7820465"/>
                </a:cubicBezTo>
                <a:close/>
                <a:moveTo>
                  <a:pt x="13129712" y="7306702"/>
                </a:moveTo>
                <a:cubicBezTo>
                  <a:pt x="13166290" y="7297424"/>
                  <a:pt x="13193724" y="7292785"/>
                  <a:pt x="13198297" y="7306702"/>
                </a:cubicBezTo>
                <a:cubicBezTo>
                  <a:pt x="13202870" y="7315980"/>
                  <a:pt x="13175435" y="7334536"/>
                  <a:pt x="13143429" y="7343813"/>
                </a:cubicBezTo>
                <a:cubicBezTo>
                  <a:pt x="13106850" y="7357730"/>
                  <a:pt x="13074843" y="7353091"/>
                  <a:pt x="13074843" y="7343813"/>
                </a:cubicBezTo>
                <a:cubicBezTo>
                  <a:pt x="13070271" y="7334535"/>
                  <a:pt x="13097705" y="7315979"/>
                  <a:pt x="13129712" y="7306702"/>
                </a:cubicBezTo>
                <a:close/>
                <a:moveTo>
                  <a:pt x="11431225" y="7828585"/>
                </a:moveTo>
                <a:cubicBezTo>
                  <a:pt x="11435812" y="7828585"/>
                  <a:pt x="11412869" y="7837786"/>
                  <a:pt x="11385338" y="7851587"/>
                </a:cubicBezTo>
                <a:cubicBezTo>
                  <a:pt x="11357806" y="7860788"/>
                  <a:pt x="11334864" y="7874589"/>
                  <a:pt x="11334864" y="7874589"/>
                </a:cubicBezTo>
                <a:cubicBezTo>
                  <a:pt x="11330275" y="7874589"/>
                  <a:pt x="11353218" y="7865389"/>
                  <a:pt x="11376161" y="7851587"/>
                </a:cubicBezTo>
                <a:cubicBezTo>
                  <a:pt x="11403693" y="7842387"/>
                  <a:pt x="11431225" y="7828585"/>
                  <a:pt x="11431225" y="7828585"/>
                </a:cubicBezTo>
                <a:close/>
                <a:moveTo>
                  <a:pt x="19143380" y="5456485"/>
                </a:moveTo>
                <a:cubicBezTo>
                  <a:pt x="19166322" y="5447252"/>
                  <a:pt x="19193853" y="5451869"/>
                  <a:pt x="19203030" y="5470335"/>
                </a:cubicBezTo>
                <a:cubicBezTo>
                  <a:pt x="19207619" y="5488800"/>
                  <a:pt x="19189265" y="5511880"/>
                  <a:pt x="19161733" y="5516498"/>
                </a:cubicBezTo>
                <a:cubicBezTo>
                  <a:pt x="19138791" y="5525730"/>
                  <a:pt x="19115848" y="5521113"/>
                  <a:pt x="19106672" y="5507265"/>
                </a:cubicBezTo>
                <a:cubicBezTo>
                  <a:pt x="19102083" y="5488799"/>
                  <a:pt x="19115848" y="5465717"/>
                  <a:pt x="19143380" y="5456485"/>
                </a:cubicBezTo>
                <a:close/>
                <a:moveTo>
                  <a:pt x="14086207" y="7011715"/>
                </a:moveTo>
                <a:cubicBezTo>
                  <a:pt x="14097338" y="7010002"/>
                  <a:pt x="14118743" y="7010003"/>
                  <a:pt x="14142717" y="7010003"/>
                </a:cubicBezTo>
                <a:cubicBezTo>
                  <a:pt x="14165549" y="7005943"/>
                  <a:pt x="14188382" y="7005943"/>
                  <a:pt x="14188382" y="7005943"/>
                </a:cubicBezTo>
                <a:cubicBezTo>
                  <a:pt x="14206648" y="7005943"/>
                  <a:pt x="14220347" y="7005943"/>
                  <a:pt x="14220347" y="7005943"/>
                </a:cubicBezTo>
                <a:cubicBezTo>
                  <a:pt x="14220347" y="7005943"/>
                  <a:pt x="14192949" y="7010003"/>
                  <a:pt x="14160983" y="7010003"/>
                </a:cubicBezTo>
                <a:cubicBezTo>
                  <a:pt x="14133584" y="7014062"/>
                  <a:pt x="14106186" y="7014062"/>
                  <a:pt x="14106186" y="7014062"/>
                </a:cubicBezTo>
                <a:cubicBezTo>
                  <a:pt x="14087920" y="7014062"/>
                  <a:pt x="14074220" y="7014062"/>
                  <a:pt x="14078787" y="7014062"/>
                </a:cubicBezTo>
                <a:cubicBezTo>
                  <a:pt x="14079928" y="7013047"/>
                  <a:pt x="14082497" y="7012286"/>
                  <a:pt x="14086207" y="7011715"/>
                </a:cubicBezTo>
                <a:close/>
                <a:moveTo>
                  <a:pt x="11400052" y="7837591"/>
                </a:moveTo>
                <a:cubicBezTo>
                  <a:pt x="11402172" y="7837160"/>
                  <a:pt x="11403339" y="7837448"/>
                  <a:pt x="11403340" y="7838598"/>
                </a:cubicBezTo>
                <a:cubicBezTo>
                  <a:pt x="11402170" y="7838598"/>
                  <a:pt x="11399834" y="7839173"/>
                  <a:pt x="11396475" y="7840251"/>
                </a:cubicBezTo>
                <a:lnTo>
                  <a:pt x="11383910" y="7844766"/>
                </a:lnTo>
                <a:lnTo>
                  <a:pt x="11391069" y="7840898"/>
                </a:lnTo>
                <a:cubicBezTo>
                  <a:pt x="11394867" y="7839173"/>
                  <a:pt x="11397935" y="7838022"/>
                  <a:pt x="11400052" y="7837591"/>
                </a:cubicBezTo>
                <a:close/>
                <a:moveTo>
                  <a:pt x="11687985" y="7749024"/>
                </a:moveTo>
                <a:cubicBezTo>
                  <a:pt x="11691790" y="7747967"/>
                  <a:pt x="11694424" y="7747403"/>
                  <a:pt x="11695595" y="7747403"/>
                </a:cubicBezTo>
                <a:cubicBezTo>
                  <a:pt x="11695595" y="7751913"/>
                  <a:pt x="11672177" y="7765444"/>
                  <a:pt x="11639392" y="7778974"/>
                </a:cubicBezTo>
                <a:cubicBezTo>
                  <a:pt x="11606606" y="7792504"/>
                  <a:pt x="11583188" y="7801524"/>
                  <a:pt x="11578505" y="7801524"/>
                </a:cubicBezTo>
                <a:cubicBezTo>
                  <a:pt x="11573821" y="7797014"/>
                  <a:pt x="11597239" y="7783484"/>
                  <a:pt x="11630024" y="7769954"/>
                </a:cubicBezTo>
                <a:cubicBezTo>
                  <a:pt x="11654614" y="7759806"/>
                  <a:pt x="11676568" y="7752195"/>
                  <a:pt x="11687985" y="7749024"/>
                </a:cubicBezTo>
                <a:close/>
                <a:moveTo>
                  <a:pt x="10172757" y="8213930"/>
                </a:moveTo>
                <a:cubicBezTo>
                  <a:pt x="10196437" y="8204729"/>
                  <a:pt x="10215378" y="8204729"/>
                  <a:pt x="10215379" y="8209330"/>
                </a:cubicBezTo>
                <a:cubicBezTo>
                  <a:pt x="10215378" y="8213930"/>
                  <a:pt x="10201172" y="8227731"/>
                  <a:pt x="10182229" y="8236932"/>
                </a:cubicBezTo>
                <a:cubicBezTo>
                  <a:pt x="10158551" y="8246133"/>
                  <a:pt x="10139608" y="8250733"/>
                  <a:pt x="10139609" y="8241532"/>
                </a:cubicBezTo>
                <a:cubicBezTo>
                  <a:pt x="10139608" y="8236932"/>
                  <a:pt x="10153815" y="8223131"/>
                  <a:pt x="10172757" y="8213930"/>
                </a:cubicBezTo>
                <a:close/>
                <a:moveTo>
                  <a:pt x="5172030" y="9749889"/>
                </a:moveTo>
                <a:cubicBezTo>
                  <a:pt x="5204037" y="9749889"/>
                  <a:pt x="5236043" y="9763870"/>
                  <a:pt x="5240616" y="9782512"/>
                </a:cubicBezTo>
                <a:cubicBezTo>
                  <a:pt x="5249760" y="9805815"/>
                  <a:pt x="5226899" y="9829117"/>
                  <a:pt x="5190320" y="9833778"/>
                </a:cubicBezTo>
                <a:cubicBezTo>
                  <a:pt x="5158313" y="9833777"/>
                  <a:pt x="5126307" y="9819796"/>
                  <a:pt x="5121735" y="9796494"/>
                </a:cubicBezTo>
                <a:cubicBezTo>
                  <a:pt x="5117162" y="9773191"/>
                  <a:pt x="5140024" y="9754549"/>
                  <a:pt x="5172030" y="9749889"/>
                </a:cubicBezTo>
                <a:close/>
                <a:moveTo>
                  <a:pt x="3211153" y="10351162"/>
                </a:moveTo>
                <a:cubicBezTo>
                  <a:pt x="3218996" y="10348670"/>
                  <a:pt x="3227790" y="10347205"/>
                  <a:pt x="3237171" y="10347205"/>
                </a:cubicBezTo>
                <a:cubicBezTo>
                  <a:pt x="3270004" y="10342514"/>
                  <a:pt x="3302837" y="10351895"/>
                  <a:pt x="3307528" y="10370657"/>
                </a:cubicBezTo>
                <a:cubicBezTo>
                  <a:pt x="3312218" y="10389420"/>
                  <a:pt x="3288766" y="10403491"/>
                  <a:pt x="3251244" y="10408182"/>
                </a:cubicBezTo>
                <a:cubicBezTo>
                  <a:pt x="3213718" y="10412872"/>
                  <a:pt x="3180885" y="10403491"/>
                  <a:pt x="3176195" y="10389419"/>
                </a:cubicBezTo>
                <a:cubicBezTo>
                  <a:pt x="3172676" y="10375348"/>
                  <a:pt x="3187628" y="10358638"/>
                  <a:pt x="3211153" y="10351162"/>
                </a:cubicBezTo>
                <a:close/>
                <a:moveTo>
                  <a:pt x="12065497" y="7627758"/>
                </a:moveTo>
                <a:cubicBezTo>
                  <a:pt x="12076447" y="7624859"/>
                  <a:pt x="12083362" y="7624859"/>
                  <a:pt x="12083362" y="7629497"/>
                </a:cubicBezTo>
                <a:cubicBezTo>
                  <a:pt x="12087973" y="7634136"/>
                  <a:pt x="12064921" y="7652692"/>
                  <a:pt x="12032648" y="7666609"/>
                </a:cubicBezTo>
                <a:cubicBezTo>
                  <a:pt x="12000377" y="7680526"/>
                  <a:pt x="11972714" y="7685165"/>
                  <a:pt x="11968104" y="7680525"/>
                </a:cubicBezTo>
                <a:cubicBezTo>
                  <a:pt x="11963494" y="7675887"/>
                  <a:pt x="11991155" y="7657331"/>
                  <a:pt x="12023428" y="7643414"/>
                </a:cubicBezTo>
                <a:cubicBezTo>
                  <a:pt x="12039564" y="7636456"/>
                  <a:pt x="12054548" y="7630657"/>
                  <a:pt x="12065497" y="7627758"/>
                </a:cubicBezTo>
                <a:close/>
                <a:moveTo>
                  <a:pt x="9054319" y="8552186"/>
                </a:moveTo>
                <a:cubicBezTo>
                  <a:pt x="9072783" y="8542985"/>
                  <a:pt x="9091248" y="8542986"/>
                  <a:pt x="9095866" y="8552186"/>
                </a:cubicBezTo>
                <a:cubicBezTo>
                  <a:pt x="9100482" y="8561387"/>
                  <a:pt x="9086632" y="8575188"/>
                  <a:pt x="9063552" y="8579789"/>
                </a:cubicBezTo>
                <a:cubicBezTo>
                  <a:pt x="9049702" y="8588990"/>
                  <a:pt x="9031237" y="8588989"/>
                  <a:pt x="9026621" y="8584389"/>
                </a:cubicBezTo>
                <a:cubicBezTo>
                  <a:pt x="9022005" y="8575188"/>
                  <a:pt x="9031237" y="8561387"/>
                  <a:pt x="9054319" y="8552186"/>
                </a:cubicBezTo>
                <a:close/>
                <a:moveTo>
                  <a:pt x="5992572" y="9493601"/>
                </a:moveTo>
                <a:cubicBezTo>
                  <a:pt x="6001732" y="9490782"/>
                  <a:pt x="6014324" y="9489655"/>
                  <a:pt x="6028063" y="9491911"/>
                </a:cubicBezTo>
                <a:cubicBezTo>
                  <a:pt x="6060120" y="9491911"/>
                  <a:pt x="6087597" y="9500931"/>
                  <a:pt x="6092177" y="9509951"/>
                </a:cubicBezTo>
                <a:cubicBezTo>
                  <a:pt x="6096756" y="9518972"/>
                  <a:pt x="6073859" y="9527992"/>
                  <a:pt x="6046382" y="9527992"/>
                </a:cubicBezTo>
                <a:cubicBezTo>
                  <a:pt x="6014325" y="9527993"/>
                  <a:pt x="5982268" y="9518971"/>
                  <a:pt x="5977688" y="9505440"/>
                </a:cubicBezTo>
                <a:cubicBezTo>
                  <a:pt x="5977689" y="9500930"/>
                  <a:pt x="5983413" y="9496420"/>
                  <a:pt x="5992572" y="9493601"/>
                </a:cubicBezTo>
                <a:close/>
                <a:moveTo>
                  <a:pt x="14518353" y="6871026"/>
                </a:moveTo>
                <a:cubicBezTo>
                  <a:pt x="14524815" y="6867547"/>
                  <a:pt x="14535391" y="6864067"/>
                  <a:pt x="14549491" y="6861747"/>
                </a:cubicBezTo>
                <a:cubicBezTo>
                  <a:pt x="14568291" y="6857109"/>
                  <a:pt x="14591792" y="6857108"/>
                  <a:pt x="14591791" y="6866387"/>
                </a:cubicBezTo>
                <a:cubicBezTo>
                  <a:pt x="14596491" y="6871025"/>
                  <a:pt x="14577691" y="6880304"/>
                  <a:pt x="14558891" y="6884942"/>
                </a:cubicBezTo>
                <a:cubicBezTo>
                  <a:pt x="14535391" y="6889581"/>
                  <a:pt x="14516591" y="6889582"/>
                  <a:pt x="14511891" y="6880303"/>
                </a:cubicBezTo>
                <a:cubicBezTo>
                  <a:pt x="14509540" y="6877984"/>
                  <a:pt x="14511890" y="6874505"/>
                  <a:pt x="14518353" y="6871026"/>
                </a:cubicBezTo>
                <a:close/>
                <a:moveTo>
                  <a:pt x="6156139" y="9442750"/>
                </a:moveTo>
                <a:cubicBezTo>
                  <a:pt x="6164866" y="9441011"/>
                  <a:pt x="6177666" y="9441011"/>
                  <a:pt x="6193960" y="9443329"/>
                </a:cubicBezTo>
                <a:cubicBezTo>
                  <a:pt x="6226541" y="9443329"/>
                  <a:pt x="6254468" y="9452607"/>
                  <a:pt x="6254468" y="9457246"/>
                </a:cubicBezTo>
                <a:cubicBezTo>
                  <a:pt x="6259122" y="9466523"/>
                  <a:pt x="6235850" y="9471163"/>
                  <a:pt x="6203269" y="9471162"/>
                </a:cubicBezTo>
                <a:cubicBezTo>
                  <a:pt x="6170684" y="9471164"/>
                  <a:pt x="6147412" y="9461886"/>
                  <a:pt x="6142757" y="9452609"/>
                </a:cubicBezTo>
                <a:cubicBezTo>
                  <a:pt x="6142757" y="9447970"/>
                  <a:pt x="6147411" y="9444490"/>
                  <a:pt x="6156139" y="9442750"/>
                </a:cubicBezTo>
                <a:close/>
                <a:moveTo>
                  <a:pt x="16742113" y="6186685"/>
                </a:moveTo>
                <a:cubicBezTo>
                  <a:pt x="16770312" y="6177213"/>
                  <a:pt x="16793814" y="6172477"/>
                  <a:pt x="16793814" y="6181948"/>
                </a:cubicBezTo>
                <a:cubicBezTo>
                  <a:pt x="16793813" y="6191421"/>
                  <a:pt x="16775012" y="6210363"/>
                  <a:pt x="16746814" y="6219834"/>
                </a:cubicBezTo>
                <a:cubicBezTo>
                  <a:pt x="16723312" y="6229306"/>
                  <a:pt x="16704513" y="6229305"/>
                  <a:pt x="16704512" y="6219834"/>
                </a:cubicBezTo>
                <a:cubicBezTo>
                  <a:pt x="16704511" y="6215099"/>
                  <a:pt x="16718612" y="6196156"/>
                  <a:pt x="16742113" y="6186685"/>
                </a:cubicBezTo>
                <a:close/>
                <a:moveTo>
                  <a:pt x="11872282" y="7684004"/>
                </a:moveTo>
                <a:cubicBezTo>
                  <a:pt x="11883406" y="7680525"/>
                  <a:pt x="11890431" y="7679365"/>
                  <a:pt x="11890431" y="7681684"/>
                </a:cubicBezTo>
                <a:cubicBezTo>
                  <a:pt x="11890431" y="7686323"/>
                  <a:pt x="11867013" y="7704879"/>
                  <a:pt x="11834227" y="7718796"/>
                </a:cubicBezTo>
                <a:cubicBezTo>
                  <a:pt x="11801442" y="7732712"/>
                  <a:pt x="11773341" y="7741990"/>
                  <a:pt x="11768657" y="7737352"/>
                </a:cubicBezTo>
                <a:cubicBezTo>
                  <a:pt x="11768657" y="7732713"/>
                  <a:pt x="11796759" y="7714157"/>
                  <a:pt x="11829544" y="7700240"/>
                </a:cubicBezTo>
                <a:cubicBezTo>
                  <a:pt x="11845937" y="7693282"/>
                  <a:pt x="11861159" y="7687483"/>
                  <a:pt x="11872282" y="7684004"/>
                </a:cubicBezTo>
                <a:close/>
                <a:moveTo>
                  <a:pt x="11524323" y="7788732"/>
                </a:moveTo>
                <a:lnTo>
                  <a:pt x="11528479" y="7787693"/>
                </a:lnTo>
                <a:lnTo>
                  <a:pt x="11525767" y="7789025"/>
                </a:lnTo>
                <a:cubicBezTo>
                  <a:pt x="11523746" y="7789901"/>
                  <a:pt x="11523167" y="7789901"/>
                  <a:pt x="11524323" y="7788732"/>
                </a:cubicBezTo>
                <a:close/>
                <a:moveTo>
                  <a:pt x="3734877" y="10183082"/>
                </a:moveTo>
                <a:cubicBezTo>
                  <a:pt x="3742280" y="10179560"/>
                  <a:pt x="3750781" y="10176972"/>
                  <a:pt x="3760164" y="10175822"/>
                </a:cubicBezTo>
                <a:cubicBezTo>
                  <a:pt x="3792996" y="10166621"/>
                  <a:pt x="3825829" y="10185022"/>
                  <a:pt x="3830521" y="10208024"/>
                </a:cubicBezTo>
                <a:cubicBezTo>
                  <a:pt x="3839901" y="10231026"/>
                  <a:pt x="3816450" y="10249427"/>
                  <a:pt x="3778924" y="10254027"/>
                </a:cubicBezTo>
                <a:cubicBezTo>
                  <a:pt x="3746091" y="10258628"/>
                  <a:pt x="3708567" y="10249427"/>
                  <a:pt x="3703876" y="10226425"/>
                </a:cubicBezTo>
                <a:cubicBezTo>
                  <a:pt x="3700358" y="10212625"/>
                  <a:pt x="3712671" y="10193648"/>
                  <a:pt x="3734877" y="10183082"/>
                </a:cubicBezTo>
                <a:close/>
                <a:moveTo>
                  <a:pt x="7608488" y="8991515"/>
                </a:moveTo>
                <a:cubicBezTo>
                  <a:pt x="7622336" y="8986779"/>
                  <a:pt x="7640802" y="8991515"/>
                  <a:pt x="7645418" y="8996251"/>
                </a:cubicBezTo>
                <a:cubicBezTo>
                  <a:pt x="7650034" y="9005722"/>
                  <a:pt x="7636185" y="9015193"/>
                  <a:pt x="7617720" y="9019929"/>
                </a:cubicBezTo>
                <a:cubicBezTo>
                  <a:pt x="7594640" y="9024664"/>
                  <a:pt x="7576173" y="9019929"/>
                  <a:pt x="7576174" y="9010458"/>
                </a:cubicBezTo>
                <a:cubicBezTo>
                  <a:pt x="7571557" y="9005722"/>
                  <a:pt x="7590021" y="8991515"/>
                  <a:pt x="7608488" y="8991515"/>
                </a:cubicBezTo>
                <a:close/>
                <a:moveTo>
                  <a:pt x="17865799" y="5835260"/>
                </a:moveTo>
                <a:cubicBezTo>
                  <a:pt x="17888993" y="5826101"/>
                  <a:pt x="17912187" y="5826101"/>
                  <a:pt x="17916828" y="5835260"/>
                </a:cubicBezTo>
                <a:cubicBezTo>
                  <a:pt x="17916827" y="5848999"/>
                  <a:pt x="17898271" y="5862738"/>
                  <a:pt x="17875076" y="5876476"/>
                </a:cubicBezTo>
                <a:cubicBezTo>
                  <a:pt x="17847244" y="5885634"/>
                  <a:pt x="17819410" y="5885634"/>
                  <a:pt x="17819408" y="5871896"/>
                </a:cubicBezTo>
                <a:cubicBezTo>
                  <a:pt x="17819410" y="5862737"/>
                  <a:pt x="17837966" y="5844419"/>
                  <a:pt x="17865799" y="5835260"/>
                </a:cubicBezTo>
                <a:close/>
                <a:moveTo>
                  <a:pt x="11157465" y="7897139"/>
                </a:moveTo>
                <a:cubicBezTo>
                  <a:pt x="11165101" y="7894733"/>
                  <a:pt x="11170976" y="7893531"/>
                  <a:pt x="11173326" y="7893531"/>
                </a:cubicBezTo>
                <a:cubicBezTo>
                  <a:pt x="11173326" y="7898341"/>
                  <a:pt x="11154526" y="7907963"/>
                  <a:pt x="11126326" y="7922395"/>
                </a:cubicBezTo>
                <a:cubicBezTo>
                  <a:pt x="11102825" y="7932017"/>
                  <a:pt x="11084025" y="7936827"/>
                  <a:pt x="11084025" y="7932017"/>
                </a:cubicBezTo>
                <a:cubicBezTo>
                  <a:pt x="11088725" y="7932017"/>
                  <a:pt x="11107525" y="7917585"/>
                  <a:pt x="11131025" y="7907963"/>
                </a:cubicBezTo>
                <a:cubicBezTo>
                  <a:pt x="11140426" y="7903152"/>
                  <a:pt x="11149826" y="7899544"/>
                  <a:pt x="11157465" y="7897139"/>
                </a:cubicBezTo>
                <a:close/>
                <a:moveTo>
                  <a:pt x="11541507" y="7778270"/>
                </a:moveTo>
                <a:lnTo>
                  <a:pt x="11517700" y="7789787"/>
                </a:lnTo>
                <a:cubicBezTo>
                  <a:pt x="11508936" y="7793812"/>
                  <a:pt x="11503094" y="7796112"/>
                  <a:pt x="11500756" y="7796112"/>
                </a:cubicBezTo>
                <a:cubicBezTo>
                  <a:pt x="11500756" y="7796112"/>
                  <a:pt x="11505431" y="7793812"/>
                  <a:pt x="11513026" y="7790362"/>
                </a:cubicBezTo>
                <a:close/>
                <a:moveTo>
                  <a:pt x="13613223" y="7140909"/>
                </a:moveTo>
                <a:cubicBezTo>
                  <a:pt x="13624241" y="7136963"/>
                  <a:pt x="13639317" y="7133580"/>
                  <a:pt x="13655553" y="7131325"/>
                </a:cubicBezTo>
                <a:cubicBezTo>
                  <a:pt x="13688027" y="7122305"/>
                  <a:pt x="13720499" y="7122304"/>
                  <a:pt x="13725138" y="7131325"/>
                </a:cubicBezTo>
                <a:cubicBezTo>
                  <a:pt x="13725138" y="7135835"/>
                  <a:pt x="13701943" y="7149366"/>
                  <a:pt x="13664831" y="7153876"/>
                </a:cubicBezTo>
                <a:cubicBezTo>
                  <a:pt x="13632358" y="7162896"/>
                  <a:pt x="13599885" y="7162897"/>
                  <a:pt x="13595247" y="7153876"/>
                </a:cubicBezTo>
                <a:cubicBezTo>
                  <a:pt x="13595248" y="7149366"/>
                  <a:pt x="13602205" y="7144855"/>
                  <a:pt x="13613223" y="7140909"/>
                </a:cubicBezTo>
                <a:close/>
                <a:moveTo>
                  <a:pt x="1964844" y="10722409"/>
                </a:moveTo>
                <a:cubicBezTo>
                  <a:pt x="1975889" y="10716322"/>
                  <a:pt x="1992169" y="10710786"/>
                  <a:pt x="2010772" y="10708572"/>
                </a:cubicBezTo>
                <a:cubicBezTo>
                  <a:pt x="2052632" y="10699716"/>
                  <a:pt x="2089841" y="10699716"/>
                  <a:pt x="2089841" y="10708572"/>
                </a:cubicBezTo>
                <a:cubicBezTo>
                  <a:pt x="2094491" y="10717428"/>
                  <a:pt x="2066585" y="10730713"/>
                  <a:pt x="2029376" y="10739569"/>
                </a:cubicBezTo>
                <a:cubicBezTo>
                  <a:pt x="1987517" y="10748424"/>
                  <a:pt x="1954959" y="10748425"/>
                  <a:pt x="1950308" y="10739569"/>
                </a:cubicBezTo>
                <a:cubicBezTo>
                  <a:pt x="1947984" y="10735140"/>
                  <a:pt x="1953796" y="10728499"/>
                  <a:pt x="1964844" y="10722409"/>
                </a:cubicBezTo>
                <a:close/>
                <a:moveTo>
                  <a:pt x="2662626" y="10507688"/>
                </a:moveTo>
                <a:cubicBezTo>
                  <a:pt x="2672977" y="10501965"/>
                  <a:pt x="2687929" y="10497384"/>
                  <a:pt x="2706330" y="10495096"/>
                </a:cubicBezTo>
                <a:cubicBezTo>
                  <a:pt x="2743132" y="10485936"/>
                  <a:pt x="2779936" y="10495095"/>
                  <a:pt x="2779935" y="10508834"/>
                </a:cubicBezTo>
                <a:cubicBezTo>
                  <a:pt x="2784536" y="10522572"/>
                  <a:pt x="2761534" y="10536311"/>
                  <a:pt x="2724731" y="10540890"/>
                </a:cubicBezTo>
                <a:cubicBezTo>
                  <a:pt x="2687928" y="10545469"/>
                  <a:pt x="2651126" y="10540889"/>
                  <a:pt x="2646525" y="10527151"/>
                </a:cubicBezTo>
                <a:cubicBezTo>
                  <a:pt x="2646525" y="10520282"/>
                  <a:pt x="2652277" y="10513413"/>
                  <a:pt x="2662626" y="10507688"/>
                </a:cubicBezTo>
                <a:close/>
                <a:moveTo>
                  <a:pt x="20573688" y="4998045"/>
                </a:moveTo>
                <a:cubicBezTo>
                  <a:pt x="20601733" y="4984516"/>
                  <a:pt x="20625103" y="4984516"/>
                  <a:pt x="20634450" y="4989026"/>
                </a:cubicBezTo>
                <a:cubicBezTo>
                  <a:pt x="20639125" y="4998045"/>
                  <a:pt x="20615754" y="5011576"/>
                  <a:pt x="20592384" y="5025106"/>
                </a:cubicBezTo>
                <a:cubicBezTo>
                  <a:pt x="20569013" y="5038637"/>
                  <a:pt x="20540969" y="5038637"/>
                  <a:pt x="20536295" y="5029617"/>
                </a:cubicBezTo>
                <a:cubicBezTo>
                  <a:pt x="20536295" y="5025106"/>
                  <a:pt x="20550317" y="5007065"/>
                  <a:pt x="20573688" y="4998045"/>
                </a:cubicBezTo>
                <a:close/>
                <a:moveTo>
                  <a:pt x="11355916" y="7832204"/>
                </a:moveTo>
                <a:cubicBezTo>
                  <a:pt x="11365118" y="7829328"/>
                  <a:pt x="11370867" y="7828179"/>
                  <a:pt x="11370867" y="7830479"/>
                </a:cubicBezTo>
                <a:cubicBezTo>
                  <a:pt x="11370867" y="7830479"/>
                  <a:pt x="11347865" y="7844280"/>
                  <a:pt x="11324865" y="7853481"/>
                </a:cubicBezTo>
                <a:cubicBezTo>
                  <a:pt x="11301862" y="7862682"/>
                  <a:pt x="11283461" y="7871882"/>
                  <a:pt x="11283461" y="7867282"/>
                </a:cubicBezTo>
                <a:cubicBezTo>
                  <a:pt x="11278861" y="7867282"/>
                  <a:pt x="11297262" y="7858081"/>
                  <a:pt x="11320264" y="7844280"/>
                </a:cubicBezTo>
                <a:cubicBezTo>
                  <a:pt x="11334064" y="7839679"/>
                  <a:pt x="11346716" y="7835079"/>
                  <a:pt x="11355916" y="7832204"/>
                </a:cubicBezTo>
                <a:close/>
                <a:moveTo>
                  <a:pt x="10957787" y="7954382"/>
                </a:moveTo>
                <a:cubicBezTo>
                  <a:pt x="10965837" y="7952657"/>
                  <a:pt x="10971587" y="7952657"/>
                  <a:pt x="10973887" y="7954957"/>
                </a:cubicBezTo>
                <a:cubicBezTo>
                  <a:pt x="10978488" y="7954957"/>
                  <a:pt x="10960087" y="7968758"/>
                  <a:pt x="10941685" y="7977959"/>
                </a:cubicBezTo>
                <a:cubicBezTo>
                  <a:pt x="10918684" y="7987160"/>
                  <a:pt x="10900282" y="7996361"/>
                  <a:pt x="10895682" y="7991761"/>
                </a:cubicBezTo>
                <a:cubicBezTo>
                  <a:pt x="10886482" y="7991760"/>
                  <a:pt x="10904883" y="7977959"/>
                  <a:pt x="10927885" y="7964158"/>
                </a:cubicBezTo>
                <a:cubicBezTo>
                  <a:pt x="10939386" y="7959558"/>
                  <a:pt x="10949736" y="7956108"/>
                  <a:pt x="10957787" y="7954382"/>
                </a:cubicBezTo>
                <a:close/>
                <a:moveTo>
                  <a:pt x="11571339" y="7765378"/>
                </a:moveTo>
                <a:lnTo>
                  <a:pt x="11542823" y="7777711"/>
                </a:lnTo>
                <a:lnTo>
                  <a:pt x="11541507" y="7778270"/>
                </a:lnTo>
                <a:lnTo>
                  <a:pt x="11552171" y="7773110"/>
                </a:lnTo>
                <a:close/>
                <a:moveTo>
                  <a:pt x="17306611" y="6000642"/>
                </a:moveTo>
                <a:cubicBezTo>
                  <a:pt x="17330290" y="5991171"/>
                  <a:pt x="17349232" y="5991171"/>
                  <a:pt x="17353969" y="6000641"/>
                </a:cubicBezTo>
                <a:cubicBezTo>
                  <a:pt x="17353969" y="6010112"/>
                  <a:pt x="17335027" y="6029055"/>
                  <a:pt x="17311347" y="6038527"/>
                </a:cubicBezTo>
                <a:cubicBezTo>
                  <a:pt x="17282934" y="6047998"/>
                  <a:pt x="17259256" y="6047999"/>
                  <a:pt x="17259256" y="6038526"/>
                </a:cubicBezTo>
                <a:cubicBezTo>
                  <a:pt x="17259255" y="6029055"/>
                  <a:pt x="17278199" y="6010112"/>
                  <a:pt x="17306611" y="6000642"/>
                </a:cubicBezTo>
                <a:close/>
                <a:moveTo>
                  <a:pt x="11588560" y="7758396"/>
                </a:moveTo>
                <a:lnTo>
                  <a:pt x="11587811" y="7758734"/>
                </a:lnTo>
                <a:lnTo>
                  <a:pt x="11571339" y="7765378"/>
                </a:lnTo>
                <a:lnTo>
                  <a:pt x="11581384" y="7761034"/>
                </a:lnTo>
                <a:close/>
                <a:moveTo>
                  <a:pt x="11597524" y="7754349"/>
                </a:moveTo>
                <a:cubicBezTo>
                  <a:pt x="11599496" y="7753558"/>
                  <a:pt x="11600082" y="7753559"/>
                  <a:pt x="11598912" y="7754709"/>
                </a:cubicBezTo>
                <a:cubicBezTo>
                  <a:pt x="11598912" y="7754709"/>
                  <a:pt x="11597160" y="7755284"/>
                  <a:pt x="11594092" y="7756362"/>
                </a:cubicBezTo>
                <a:lnTo>
                  <a:pt x="11588560" y="7758396"/>
                </a:lnTo>
                <a:close/>
                <a:moveTo>
                  <a:pt x="13966954" y="7023081"/>
                </a:moveTo>
                <a:cubicBezTo>
                  <a:pt x="13994880" y="7018571"/>
                  <a:pt x="14022806" y="7014060"/>
                  <a:pt x="14022806" y="7014060"/>
                </a:cubicBezTo>
                <a:cubicBezTo>
                  <a:pt x="14022806" y="7014060"/>
                  <a:pt x="13999534" y="7018571"/>
                  <a:pt x="13966954" y="7023081"/>
                </a:cubicBezTo>
                <a:close/>
                <a:moveTo>
                  <a:pt x="13783995" y="7079008"/>
                </a:moveTo>
                <a:cubicBezTo>
                  <a:pt x="13793792" y="7075625"/>
                  <a:pt x="13807623" y="7072242"/>
                  <a:pt x="13823759" y="7069987"/>
                </a:cubicBezTo>
                <a:cubicBezTo>
                  <a:pt x="13856031" y="7065477"/>
                  <a:pt x="13883693" y="7065477"/>
                  <a:pt x="13888304" y="7069987"/>
                </a:cubicBezTo>
                <a:cubicBezTo>
                  <a:pt x="13892914" y="7074497"/>
                  <a:pt x="13865252" y="7079007"/>
                  <a:pt x="13832980" y="7088028"/>
                </a:cubicBezTo>
                <a:cubicBezTo>
                  <a:pt x="13800707" y="7092538"/>
                  <a:pt x="13768435" y="7092538"/>
                  <a:pt x="13768435" y="7088028"/>
                </a:cubicBezTo>
                <a:cubicBezTo>
                  <a:pt x="13768435" y="7085773"/>
                  <a:pt x="13774198" y="7082390"/>
                  <a:pt x="13783995" y="7079008"/>
                </a:cubicBezTo>
                <a:close/>
                <a:moveTo>
                  <a:pt x="12577768" y="7449946"/>
                </a:moveTo>
                <a:cubicBezTo>
                  <a:pt x="12610241" y="7440787"/>
                  <a:pt x="12638074" y="7436207"/>
                  <a:pt x="12642714" y="7440787"/>
                </a:cubicBezTo>
                <a:cubicBezTo>
                  <a:pt x="12642714" y="7449946"/>
                  <a:pt x="12619518" y="7468264"/>
                  <a:pt x="12582407" y="7482002"/>
                </a:cubicBezTo>
                <a:cubicBezTo>
                  <a:pt x="12549934" y="7495740"/>
                  <a:pt x="12522100" y="7495741"/>
                  <a:pt x="12517461" y="7491161"/>
                </a:cubicBezTo>
                <a:cubicBezTo>
                  <a:pt x="12512822" y="7482002"/>
                  <a:pt x="12540656" y="7463684"/>
                  <a:pt x="12577768" y="7449946"/>
                </a:cubicBezTo>
                <a:close/>
                <a:moveTo>
                  <a:pt x="11663121" y="7731167"/>
                </a:moveTo>
                <a:cubicBezTo>
                  <a:pt x="11663121" y="7731167"/>
                  <a:pt x="11639849" y="7745189"/>
                  <a:pt x="11611923" y="7759212"/>
                </a:cubicBezTo>
                <a:cubicBezTo>
                  <a:pt x="11579341" y="7773234"/>
                  <a:pt x="11551414" y="7782583"/>
                  <a:pt x="11551414" y="7782583"/>
                </a:cubicBezTo>
                <a:cubicBezTo>
                  <a:pt x="11546760" y="7782583"/>
                  <a:pt x="11570032" y="7773234"/>
                  <a:pt x="11602613" y="7759212"/>
                </a:cubicBezTo>
                <a:cubicBezTo>
                  <a:pt x="11630541" y="7745189"/>
                  <a:pt x="11658467" y="7731167"/>
                  <a:pt x="11663121" y="7731167"/>
                </a:cubicBezTo>
                <a:close/>
                <a:moveTo>
                  <a:pt x="11626026" y="7741991"/>
                </a:moveTo>
                <a:cubicBezTo>
                  <a:pt x="11630649" y="7741991"/>
                  <a:pt x="11607534" y="7751339"/>
                  <a:pt x="11579798" y="7765362"/>
                </a:cubicBezTo>
                <a:cubicBezTo>
                  <a:pt x="11558994" y="7775879"/>
                  <a:pt x="11540792" y="7783766"/>
                  <a:pt x="11531040" y="7787053"/>
                </a:cubicBezTo>
                <a:lnTo>
                  <a:pt x="11528479" y="7787693"/>
                </a:lnTo>
                <a:lnTo>
                  <a:pt x="11535880" y="7784059"/>
                </a:lnTo>
                <a:cubicBezTo>
                  <a:pt x="11545126" y="7779384"/>
                  <a:pt x="11558994" y="7772373"/>
                  <a:pt x="11575174" y="7765362"/>
                </a:cubicBezTo>
                <a:cubicBezTo>
                  <a:pt x="11602912" y="7756013"/>
                  <a:pt x="11626026" y="7741991"/>
                  <a:pt x="11626026" y="7741991"/>
                </a:cubicBezTo>
                <a:close/>
                <a:moveTo>
                  <a:pt x="6448498" y="9329740"/>
                </a:moveTo>
                <a:cubicBezTo>
                  <a:pt x="6453131" y="9327744"/>
                  <a:pt x="6469014" y="9327743"/>
                  <a:pt x="6490192" y="9327744"/>
                </a:cubicBezTo>
                <a:cubicBezTo>
                  <a:pt x="6518429" y="9332479"/>
                  <a:pt x="6546666" y="9341950"/>
                  <a:pt x="6546666" y="9341950"/>
                </a:cubicBezTo>
                <a:cubicBezTo>
                  <a:pt x="6551372" y="9346687"/>
                  <a:pt x="6527841" y="9346687"/>
                  <a:pt x="6499604" y="9346687"/>
                </a:cubicBezTo>
                <a:cubicBezTo>
                  <a:pt x="6476073" y="9341950"/>
                  <a:pt x="6452543" y="9337214"/>
                  <a:pt x="6447836" y="9332479"/>
                </a:cubicBezTo>
                <a:cubicBezTo>
                  <a:pt x="6446660" y="9331295"/>
                  <a:pt x="6446954" y="9330407"/>
                  <a:pt x="6448498" y="9329740"/>
                </a:cubicBezTo>
                <a:close/>
                <a:moveTo>
                  <a:pt x="11559091" y="7757071"/>
                </a:moveTo>
                <a:cubicBezTo>
                  <a:pt x="11562254" y="7756084"/>
                  <a:pt x="11564554" y="7755520"/>
                  <a:pt x="11565705" y="7755520"/>
                </a:cubicBezTo>
                <a:cubicBezTo>
                  <a:pt x="11565705" y="7755520"/>
                  <a:pt x="11547303" y="7764541"/>
                  <a:pt x="11524301" y="7778072"/>
                </a:cubicBezTo>
                <a:cubicBezTo>
                  <a:pt x="11501300" y="7787092"/>
                  <a:pt x="11478299" y="7796113"/>
                  <a:pt x="11473698" y="7796112"/>
                </a:cubicBezTo>
                <a:cubicBezTo>
                  <a:pt x="11473698" y="7796112"/>
                  <a:pt x="11492099" y="7782582"/>
                  <a:pt x="11515101" y="7773561"/>
                </a:cubicBezTo>
                <a:cubicBezTo>
                  <a:pt x="11532353" y="7766796"/>
                  <a:pt x="11549603" y="7760030"/>
                  <a:pt x="11559091" y="7757071"/>
                </a:cubicBezTo>
                <a:close/>
                <a:moveTo>
                  <a:pt x="10762998" y="8000387"/>
                </a:moveTo>
                <a:cubicBezTo>
                  <a:pt x="10770760" y="7998662"/>
                  <a:pt x="10775535" y="7998662"/>
                  <a:pt x="10775535" y="8000962"/>
                </a:cubicBezTo>
                <a:cubicBezTo>
                  <a:pt x="10775535" y="8010163"/>
                  <a:pt x="10761207" y="8019364"/>
                  <a:pt x="10737331" y="8028564"/>
                </a:cubicBezTo>
                <a:cubicBezTo>
                  <a:pt x="10713453" y="8042366"/>
                  <a:pt x="10694352" y="8042366"/>
                  <a:pt x="10694352" y="8037765"/>
                </a:cubicBezTo>
                <a:cubicBezTo>
                  <a:pt x="10694352" y="8033165"/>
                  <a:pt x="10708678" y="8019364"/>
                  <a:pt x="10732555" y="8010163"/>
                </a:cubicBezTo>
                <a:cubicBezTo>
                  <a:pt x="10744494" y="8005563"/>
                  <a:pt x="10755239" y="8002112"/>
                  <a:pt x="10762998" y="8000387"/>
                </a:cubicBezTo>
                <a:close/>
                <a:moveTo>
                  <a:pt x="13882091" y="7038416"/>
                </a:moveTo>
                <a:cubicBezTo>
                  <a:pt x="13882091" y="7038416"/>
                  <a:pt x="13909829" y="7033905"/>
                  <a:pt x="13937566" y="7029395"/>
                </a:cubicBezTo>
                <a:cubicBezTo>
                  <a:pt x="13961837" y="7029395"/>
                  <a:pt x="13980905" y="7026858"/>
                  <a:pt x="13986973" y="7027492"/>
                </a:cubicBezTo>
                <a:lnTo>
                  <a:pt x="13988075" y="7028944"/>
                </a:lnTo>
                <a:lnTo>
                  <a:pt x="14007729" y="7028944"/>
                </a:lnTo>
                <a:cubicBezTo>
                  <a:pt x="14012368" y="7028944"/>
                  <a:pt x="14030925" y="7024208"/>
                  <a:pt x="14049479" y="7024209"/>
                </a:cubicBezTo>
                <a:cubicBezTo>
                  <a:pt x="14072674" y="7019473"/>
                  <a:pt x="14091230" y="7019473"/>
                  <a:pt x="14095869" y="7019473"/>
                </a:cubicBezTo>
                <a:cubicBezTo>
                  <a:pt x="14100508" y="7019473"/>
                  <a:pt x="14105147" y="7019473"/>
                  <a:pt x="14109786" y="7019473"/>
                </a:cubicBezTo>
                <a:cubicBezTo>
                  <a:pt x="14137621" y="7019473"/>
                  <a:pt x="14160815" y="7019473"/>
                  <a:pt x="14156176" y="7019473"/>
                </a:cubicBezTo>
                <a:cubicBezTo>
                  <a:pt x="14156176" y="7019473"/>
                  <a:pt x="14128342" y="7024208"/>
                  <a:pt x="14100508" y="7024208"/>
                </a:cubicBezTo>
                <a:cubicBezTo>
                  <a:pt x="14086591" y="7024209"/>
                  <a:pt x="14077313" y="7028944"/>
                  <a:pt x="14072675" y="7028944"/>
                </a:cubicBezTo>
                <a:cubicBezTo>
                  <a:pt x="14068035" y="7028944"/>
                  <a:pt x="14063396" y="7028944"/>
                  <a:pt x="14054118" y="7028944"/>
                </a:cubicBezTo>
                <a:cubicBezTo>
                  <a:pt x="14054119" y="7033680"/>
                  <a:pt x="14030925" y="7038415"/>
                  <a:pt x="13998451" y="7038415"/>
                </a:cubicBezTo>
                <a:cubicBezTo>
                  <a:pt x="13979895" y="7043151"/>
                  <a:pt x="13961339" y="7043151"/>
                  <a:pt x="13947423" y="7043151"/>
                </a:cubicBezTo>
                <a:cubicBezTo>
                  <a:pt x="13942783" y="7043151"/>
                  <a:pt x="13933506" y="7047887"/>
                  <a:pt x="13928866" y="7047887"/>
                </a:cubicBezTo>
                <a:cubicBezTo>
                  <a:pt x="13928866" y="7047887"/>
                  <a:pt x="13933506" y="7047887"/>
                  <a:pt x="13933506" y="7047887"/>
                </a:cubicBezTo>
                <a:cubicBezTo>
                  <a:pt x="13933506" y="7047887"/>
                  <a:pt x="13914950" y="7047887"/>
                  <a:pt x="13891755" y="7052622"/>
                </a:cubicBezTo>
                <a:cubicBezTo>
                  <a:pt x="13863921" y="7057358"/>
                  <a:pt x="13836088" y="7057358"/>
                  <a:pt x="13836088" y="7057358"/>
                </a:cubicBezTo>
                <a:cubicBezTo>
                  <a:pt x="13836088" y="7057358"/>
                  <a:pt x="13845365" y="7057358"/>
                  <a:pt x="13863921" y="7052622"/>
                </a:cubicBezTo>
                <a:cubicBezTo>
                  <a:pt x="13863921" y="7052622"/>
                  <a:pt x="13859283" y="7052622"/>
                  <a:pt x="13859283" y="7052622"/>
                </a:cubicBezTo>
                <a:cubicBezTo>
                  <a:pt x="13863921" y="7052622"/>
                  <a:pt x="13887117" y="7047887"/>
                  <a:pt x="13914950" y="7043151"/>
                </a:cubicBezTo>
                <a:cubicBezTo>
                  <a:pt x="13924228" y="7043151"/>
                  <a:pt x="13928866" y="7043151"/>
                  <a:pt x="13933505" y="7043151"/>
                </a:cubicBezTo>
                <a:cubicBezTo>
                  <a:pt x="13931186" y="7040783"/>
                  <a:pt x="13935825" y="7038415"/>
                  <a:pt x="13945103" y="7036048"/>
                </a:cubicBezTo>
                <a:lnTo>
                  <a:pt x="13970665" y="7031443"/>
                </a:lnTo>
                <a:lnTo>
                  <a:pt x="13968770" y="7031650"/>
                </a:lnTo>
                <a:cubicBezTo>
                  <a:pt x="13957213" y="7032778"/>
                  <a:pt x="13942189" y="7033905"/>
                  <a:pt x="13928320" y="7033905"/>
                </a:cubicBezTo>
                <a:cubicBezTo>
                  <a:pt x="13905206" y="7038416"/>
                  <a:pt x="13882091" y="7038416"/>
                  <a:pt x="13882091" y="7038416"/>
                </a:cubicBezTo>
                <a:close/>
                <a:moveTo>
                  <a:pt x="15987833" y="6390191"/>
                </a:moveTo>
                <a:cubicBezTo>
                  <a:pt x="16010622" y="6385516"/>
                  <a:pt x="16028851" y="6380843"/>
                  <a:pt x="16033410" y="6390190"/>
                </a:cubicBezTo>
                <a:cubicBezTo>
                  <a:pt x="16033410" y="6394864"/>
                  <a:pt x="16019736" y="6408888"/>
                  <a:pt x="16001508" y="6418235"/>
                </a:cubicBezTo>
                <a:cubicBezTo>
                  <a:pt x="15978718" y="6427584"/>
                  <a:pt x="15955930" y="6432259"/>
                  <a:pt x="15951374" y="6427585"/>
                </a:cubicBezTo>
                <a:cubicBezTo>
                  <a:pt x="15946815" y="6418236"/>
                  <a:pt x="15965047" y="6404213"/>
                  <a:pt x="15987833" y="6390191"/>
                </a:cubicBezTo>
                <a:close/>
                <a:moveTo>
                  <a:pt x="10004386" y="8228344"/>
                </a:moveTo>
                <a:cubicBezTo>
                  <a:pt x="10011311" y="8227176"/>
                  <a:pt x="10015927" y="8228344"/>
                  <a:pt x="10015928" y="8233018"/>
                </a:cubicBezTo>
                <a:cubicBezTo>
                  <a:pt x="10020544" y="8237692"/>
                  <a:pt x="10002080" y="8256389"/>
                  <a:pt x="9983614" y="8261063"/>
                </a:cubicBezTo>
                <a:cubicBezTo>
                  <a:pt x="9965149" y="8270412"/>
                  <a:pt x="9946684" y="8275086"/>
                  <a:pt x="9946684" y="8265738"/>
                </a:cubicBezTo>
                <a:cubicBezTo>
                  <a:pt x="9942066" y="8261064"/>
                  <a:pt x="9955915" y="8247041"/>
                  <a:pt x="9978998" y="8237693"/>
                </a:cubicBezTo>
                <a:cubicBezTo>
                  <a:pt x="9988230" y="8233019"/>
                  <a:pt x="9997462" y="8229513"/>
                  <a:pt x="10004386" y="8228344"/>
                </a:cubicBezTo>
                <a:close/>
                <a:moveTo>
                  <a:pt x="13906445" y="7027592"/>
                </a:moveTo>
                <a:cubicBezTo>
                  <a:pt x="13906445" y="7027592"/>
                  <a:pt x="13934372" y="7023081"/>
                  <a:pt x="13966954" y="7023081"/>
                </a:cubicBezTo>
                <a:cubicBezTo>
                  <a:pt x="13934371" y="7027591"/>
                  <a:pt x="13911099" y="7027591"/>
                  <a:pt x="13906445" y="7027592"/>
                </a:cubicBezTo>
                <a:close/>
                <a:moveTo>
                  <a:pt x="11853304" y="7658102"/>
                </a:moveTo>
                <a:cubicBezTo>
                  <a:pt x="11857957" y="7658102"/>
                  <a:pt x="11839340" y="7667451"/>
                  <a:pt x="11806758" y="7681473"/>
                </a:cubicBezTo>
                <a:cubicBezTo>
                  <a:pt x="11778832" y="7695496"/>
                  <a:pt x="11746250" y="7709518"/>
                  <a:pt x="11746250" y="7704844"/>
                </a:cubicBezTo>
                <a:cubicBezTo>
                  <a:pt x="11741596" y="7704844"/>
                  <a:pt x="11764868" y="7695496"/>
                  <a:pt x="11797449" y="7681473"/>
                </a:cubicBezTo>
                <a:cubicBezTo>
                  <a:pt x="11825376" y="7667451"/>
                  <a:pt x="11853304" y="7658102"/>
                  <a:pt x="11853304" y="7658102"/>
                </a:cubicBezTo>
                <a:close/>
                <a:moveTo>
                  <a:pt x="6583846" y="9277952"/>
                </a:moveTo>
                <a:cubicBezTo>
                  <a:pt x="6583846" y="9273623"/>
                  <a:pt x="6602247" y="9273623"/>
                  <a:pt x="6625248" y="9277952"/>
                </a:cubicBezTo>
                <a:cubicBezTo>
                  <a:pt x="6648250" y="9282281"/>
                  <a:pt x="6671251" y="9286612"/>
                  <a:pt x="6671251" y="9290940"/>
                </a:cubicBezTo>
                <a:cubicBezTo>
                  <a:pt x="6675852" y="9295271"/>
                  <a:pt x="6652850" y="9295271"/>
                  <a:pt x="6629849" y="9290941"/>
                </a:cubicBezTo>
                <a:cubicBezTo>
                  <a:pt x="6602247" y="9286612"/>
                  <a:pt x="6583846" y="9282282"/>
                  <a:pt x="6583846" y="9277952"/>
                </a:cubicBezTo>
                <a:close/>
                <a:moveTo>
                  <a:pt x="13295649" y="7213228"/>
                </a:moveTo>
                <a:cubicBezTo>
                  <a:pt x="13328122" y="7203486"/>
                  <a:pt x="13360594" y="7203487"/>
                  <a:pt x="13360594" y="7208357"/>
                </a:cubicBezTo>
                <a:cubicBezTo>
                  <a:pt x="13365233" y="7218099"/>
                  <a:pt x="13337399" y="7232712"/>
                  <a:pt x="13300287" y="7242454"/>
                </a:cubicBezTo>
                <a:cubicBezTo>
                  <a:pt x="13267815" y="7252195"/>
                  <a:pt x="13239982" y="7252195"/>
                  <a:pt x="13235342" y="7242454"/>
                </a:cubicBezTo>
                <a:cubicBezTo>
                  <a:pt x="13235342" y="7237583"/>
                  <a:pt x="13258537" y="7222970"/>
                  <a:pt x="13295649" y="7213228"/>
                </a:cubicBezTo>
                <a:close/>
                <a:moveTo>
                  <a:pt x="15067498" y="6667010"/>
                </a:moveTo>
                <a:cubicBezTo>
                  <a:pt x="15090801" y="6662274"/>
                  <a:pt x="15114103" y="6662274"/>
                  <a:pt x="15114104" y="6667011"/>
                </a:cubicBezTo>
                <a:cubicBezTo>
                  <a:pt x="15118764" y="6676482"/>
                  <a:pt x="15100121" y="6685952"/>
                  <a:pt x="15081479" y="6695423"/>
                </a:cubicBezTo>
                <a:cubicBezTo>
                  <a:pt x="15058177" y="6700159"/>
                  <a:pt x="15034875" y="6700159"/>
                  <a:pt x="15034875" y="6690688"/>
                </a:cubicBezTo>
                <a:cubicBezTo>
                  <a:pt x="15034873" y="6685952"/>
                  <a:pt x="15048856" y="6676481"/>
                  <a:pt x="15067498" y="6667010"/>
                </a:cubicBezTo>
                <a:close/>
                <a:moveTo>
                  <a:pt x="7058759" y="9128172"/>
                </a:moveTo>
                <a:cubicBezTo>
                  <a:pt x="7064679" y="9125917"/>
                  <a:pt x="7072966" y="9124789"/>
                  <a:pt x="7082437" y="9124789"/>
                </a:cubicBezTo>
                <a:cubicBezTo>
                  <a:pt x="7106116" y="9124790"/>
                  <a:pt x="7125058" y="9133810"/>
                  <a:pt x="7125058" y="9138321"/>
                </a:cubicBezTo>
                <a:cubicBezTo>
                  <a:pt x="7125058" y="9142830"/>
                  <a:pt x="7106116" y="9151851"/>
                  <a:pt x="7087173" y="9151851"/>
                </a:cubicBezTo>
                <a:cubicBezTo>
                  <a:pt x="7068231" y="9151851"/>
                  <a:pt x="7049288" y="9142830"/>
                  <a:pt x="7049288" y="9138321"/>
                </a:cubicBezTo>
                <a:cubicBezTo>
                  <a:pt x="7049288" y="9133810"/>
                  <a:pt x="7052840" y="9130428"/>
                  <a:pt x="7058759" y="9128172"/>
                </a:cubicBezTo>
                <a:close/>
                <a:moveTo>
                  <a:pt x="12935741" y="7320524"/>
                </a:moveTo>
                <a:cubicBezTo>
                  <a:pt x="12968214" y="7311052"/>
                  <a:pt x="13000687" y="7306316"/>
                  <a:pt x="13000687" y="7315788"/>
                </a:cubicBezTo>
                <a:cubicBezTo>
                  <a:pt x="13005326" y="7320523"/>
                  <a:pt x="12977492" y="7339467"/>
                  <a:pt x="12940380" y="7353673"/>
                </a:cubicBezTo>
                <a:cubicBezTo>
                  <a:pt x="12907908" y="7363145"/>
                  <a:pt x="12880074" y="7363145"/>
                  <a:pt x="12880074" y="7358409"/>
                </a:cubicBezTo>
                <a:cubicBezTo>
                  <a:pt x="12875435" y="7348938"/>
                  <a:pt x="12903268" y="7334731"/>
                  <a:pt x="12935741" y="7320524"/>
                </a:cubicBezTo>
                <a:close/>
                <a:moveTo>
                  <a:pt x="11744109" y="7686305"/>
                </a:moveTo>
                <a:cubicBezTo>
                  <a:pt x="11752807" y="7683557"/>
                  <a:pt x="11758606" y="7682458"/>
                  <a:pt x="11758606" y="7682458"/>
                </a:cubicBezTo>
                <a:cubicBezTo>
                  <a:pt x="11763245" y="7682458"/>
                  <a:pt x="11744689" y="7686855"/>
                  <a:pt x="11716856" y="7700048"/>
                </a:cubicBezTo>
                <a:cubicBezTo>
                  <a:pt x="11689022" y="7708843"/>
                  <a:pt x="11665827" y="7717637"/>
                  <a:pt x="11665827" y="7717637"/>
                </a:cubicBezTo>
                <a:cubicBezTo>
                  <a:pt x="11665827" y="7717637"/>
                  <a:pt x="11689022" y="7708843"/>
                  <a:pt x="11712216" y="7700047"/>
                </a:cubicBezTo>
                <a:cubicBezTo>
                  <a:pt x="11723814" y="7693452"/>
                  <a:pt x="11735412" y="7689054"/>
                  <a:pt x="11744109" y="7686305"/>
                </a:cubicBezTo>
                <a:close/>
                <a:moveTo>
                  <a:pt x="16547562" y="6208886"/>
                </a:moveTo>
                <a:cubicBezTo>
                  <a:pt x="16565964" y="6199538"/>
                  <a:pt x="16588965" y="6199537"/>
                  <a:pt x="16588964" y="6204212"/>
                </a:cubicBezTo>
                <a:cubicBezTo>
                  <a:pt x="16593563" y="6213560"/>
                  <a:pt x="16575164" y="6227582"/>
                  <a:pt x="16552162" y="6236931"/>
                </a:cubicBezTo>
                <a:cubicBezTo>
                  <a:pt x="16529159" y="6250954"/>
                  <a:pt x="16510758" y="6250954"/>
                  <a:pt x="16506158" y="6246279"/>
                </a:cubicBezTo>
                <a:cubicBezTo>
                  <a:pt x="16501559" y="6236931"/>
                  <a:pt x="16524559" y="6218234"/>
                  <a:pt x="16547562" y="6208886"/>
                </a:cubicBezTo>
                <a:close/>
                <a:moveTo>
                  <a:pt x="13736546" y="7072154"/>
                </a:moveTo>
                <a:lnTo>
                  <a:pt x="13753903" y="7068982"/>
                </a:lnTo>
                <a:cubicBezTo>
                  <a:pt x="13762624" y="7067814"/>
                  <a:pt x="13768437" y="7067814"/>
                  <a:pt x="13768437" y="7070151"/>
                </a:cubicBezTo>
                <a:cubicBezTo>
                  <a:pt x="13766112" y="7070151"/>
                  <a:pt x="13759135" y="7070151"/>
                  <a:pt x="13749252" y="7070735"/>
                </a:cubicBezTo>
                <a:close/>
                <a:moveTo>
                  <a:pt x="6891623" y="9177422"/>
                </a:moveTo>
                <a:cubicBezTo>
                  <a:pt x="6898614" y="9176204"/>
                  <a:pt x="6909100" y="9176203"/>
                  <a:pt x="6920752" y="9176204"/>
                </a:cubicBezTo>
                <a:cubicBezTo>
                  <a:pt x="6944054" y="9181075"/>
                  <a:pt x="6962696" y="9185947"/>
                  <a:pt x="6958036" y="9195688"/>
                </a:cubicBezTo>
                <a:cubicBezTo>
                  <a:pt x="6958036" y="9200559"/>
                  <a:pt x="6939394" y="9200558"/>
                  <a:pt x="6920752" y="9200559"/>
                </a:cubicBezTo>
                <a:cubicBezTo>
                  <a:pt x="6902110" y="9195688"/>
                  <a:pt x="6883468" y="9190817"/>
                  <a:pt x="6883468" y="9185946"/>
                </a:cubicBezTo>
                <a:cubicBezTo>
                  <a:pt x="6881137" y="9181075"/>
                  <a:pt x="6884633" y="9178639"/>
                  <a:pt x="6891623" y="9177422"/>
                </a:cubicBezTo>
                <a:close/>
                <a:moveTo>
                  <a:pt x="12402383" y="7482346"/>
                </a:moveTo>
                <a:cubicBezTo>
                  <a:pt x="12427019" y="7474404"/>
                  <a:pt x="12445174" y="7470969"/>
                  <a:pt x="12445173" y="7477838"/>
                </a:cubicBezTo>
                <a:cubicBezTo>
                  <a:pt x="12445172" y="7482418"/>
                  <a:pt x="12422121" y="7500736"/>
                  <a:pt x="12389849" y="7509895"/>
                </a:cubicBezTo>
                <a:cubicBezTo>
                  <a:pt x="12357576" y="7523633"/>
                  <a:pt x="12329914" y="7528213"/>
                  <a:pt x="12325304" y="7523633"/>
                </a:cubicBezTo>
                <a:cubicBezTo>
                  <a:pt x="12320693" y="7519054"/>
                  <a:pt x="12343745" y="7505315"/>
                  <a:pt x="12376019" y="7491577"/>
                </a:cubicBezTo>
                <a:cubicBezTo>
                  <a:pt x="12385238" y="7488142"/>
                  <a:pt x="12394172" y="7484994"/>
                  <a:pt x="12402383" y="7482346"/>
                </a:cubicBezTo>
                <a:close/>
                <a:moveTo>
                  <a:pt x="1655518" y="10787210"/>
                </a:moveTo>
                <a:cubicBezTo>
                  <a:pt x="1692727" y="10778190"/>
                  <a:pt x="1725284" y="10782701"/>
                  <a:pt x="1729935" y="10791720"/>
                </a:cubicBezTo>
                <a:cubicBezTo>
                  <a:pt x="1734586" y="10805252"/>
                  <a:pt x="1706680" y="10823291"/>
                  <a:pt x="1669472" y="10832313"/>
                </a:cubicBezTo>
                <a:cubicBezTo>
                  <a:pt x="1627612" y="10845842"/>
                  <a:pt x="1595054" y="10845842"/>
                  <a:pt x="1590403" y="10832313"/>
                </a:cubicBezTo>
                <a:cubicBezTo>
                  <a:pt x="1585752" y="10818782"/>
                  <a:pt x="1613659" y="10796231"/>
                  <a:pt x="1655518" y="10787210"/>
                </a:cubicBezTo>
                <a:close/>
                <a:moveTo>
                  <a:pt x="9418443" y="8398752"/>
                </a:moveTo>
                <a:cubicBezTo>
                  <a:pt x="9436710" y="8394151"/>
                  <a:pt x="9454975" y="8394152"/>
                  <a:pt x="9454975" y="8403352"/>
                </a:cubicBezTo>
                <a:cubicBezTo>
                  <a:pt x="9454976" y="8412553"/>
                  <a:pt x="9441275" y="8426354"/>
                  <a:pt x="9418444" y="8430955"/>
                </a:cubicBezTo>
                <a:cubicBezTo>
                  <a:pt x="9400178" y="8440156"/>
                  <a:pt x="9386479" y="8440155"/>
                  <a:pt x="9386479" y="8430955"/>
                </a:cubicBezTo>
                <a:cubicBezTo>
                  <a:pt x="9381912" y="8421754"/>
                  <a:pt x="9400178" y="8407953"/>
                  <a:pt x="9418443" y="8398752"/>
                </a:cubicBezTo>
                <a:close/>
                <a:moveTo>
                  <a:pt x="11817912" y="7660402"/>
                </a:moveTo>
                <a:cubicBezTo>
                  <a:pt x="11821661" y="7658965"/>
                  <a:pt x="11824309" y="7658102"/>
                  <a:pt x="11825485" y="7658102"/>
                </a:cubicBezTo>
                <a:cubicBezTo>
                  <a:pt x="11825485" y="7658102"/>
                  <a:pt x="11801954" y="7667303"/>
                  <a:pt x="11773717" y="7681105"/>
                </a:cubicBezTo>
                <a:cubicBezTo>
                  <a:pt x="11759598" y="7688005"/>
                  <a:pt x="11745480" y="7693756"/>
                  <a:pt x="11734892" y="7697781"/>
                </a:cubicBezTo>
                <a:lnTo>
                  <a:pt x="11722794" y="7702199"/>
                </a:lnTo>
                <a:lnTo>
                  <a:pt x="11722097" y="7702453"/>
                </a:lnTo>
                <a:cubicBezTo>
                  <a:pt x="11719008" y="7703532"/>
                  <a:pt x="11717243" y="7704106"/>
                  <a:pt x="11717243" y="7704106"/>
                </a:cubicBezTo>
                <a:cubicBezTo>
                  <a:pt x="11717243" y="7704106"/>
                  <a:pt x="11721950" y="7701806"/>
                  <a:pt x="11730185" y="7697781"/>
                </a:cubicBezTo>
                <a:lnTo>
                  <a:pt x="11763456" y="7681519"/>
                </a:lnTo>
                <a:lnTo>
                  <a:pt x="11782187" y="7671633"/>
                </a:lnTo>
                <a:lnTo>
                  <a:pt x="11768766" y="7679450"/>
                </a:lnTo>
                <a:lnTo>
                  <a:pt x="11794831" y="7669783"/>
                </a:lnTo>
                <a:cubicBezTo>
                  <a:pt x="11804179" y="7666010"/>
                  <a:pt x="11812287" y="7662559"/>
                  <a:pt x="11817912" y="7660402"/>
                </a:cubicBezTo>
                <a:close/>
                <a:moveTo>
                  <a:pt x="13813683" y="7044280"/>
                </a:moveTo>
                <a:lnTo>
                  <a:pt x="13819819" y="7043526"/>
                </a:lnTo>
                <a:lnTo>
                  <a:pt x="13815749" y="7043966"/>
                </a:lnTo>
                <a:close/>
                <a:moveTo>
                  <a:pt x="15427402" y="6546997"/>
                </a:moveTo>
                <a:cubicBezTo>
                  <a:pt x="15450705" y="6537797"/>
                  <a:pt x="15469346" y="6537797"/>
                  <a:pt x="15474007" y="6542397"/>
                </a:cubicBezTo>
                <a:cubicBezTo>
                  <a:pt x="15478667" y="6551597"/>
                  <a:pt x="15464687" y="6565399"/>
                  <a:pt x="15441385" y="6574599"/>
                </a:cubicBezTo>
                <a:cubicBezTo>
                  <a:pt x="15418082" y="6579199"/>
                  <a:pt x="15394778" y="6583801"/>
                  <a:pt x="15394779" y="6574599"/>
                </a:cubicBezTo>
                <a:cubicBezTo>
                  <a:pt x="15394780" y="6565399"/>
                  <a:pt x="15408762" y="6556198"/>
                  <a:pt x="15427402" y="6546997"/>
                </a:cubicBezTo>
                <a:close/>
                <a:moveTo>
                  <a:pt x="12045412" y="7586660"/>
                </a:moveTo>
                <a:cubicBezTo>
                  <a:pt x="12048917" y="7585603"/>
                  <a:pt x="12050921" y="7585040"/>
                  <a:pt x="12050921" y="7585040"/>
                </a:cubicBezTo>
                <a:cubicBezTo>
                  <a:pt x="12055500" y="7589550"/>
                  <a:pt x="12028023" y="7603080"/>
                  <a:pt x="11995967" y="7616610"/>
                </a:cubicBezTo>
                <a:cubicBezTo>
                  <a:pt x="11968489" y="7630140"/>
                  <a:pt x="11941012" y="7639160"/>
                  <a:pt x="11936433" y="7634650"/>
                </a:cubicBezTo>
                <a:cubicBezTo>
                  <a:pt x="11936433" y="7634650"/>
                  <a:pt x="11959331" y="7621120"/>
                  <a:pt x="11986808" y="7607590"/>
                </a:cubicBezTo>
                <a:cubicBezTo>
                  <a:pt x="12010850" y="7597442"/>
                  <a:pt x="12034892" y="7589832"/>
                  <a:pt x="12045412" y="7586660"/>
                </a:cubicBezTo>
                <a:close/>
                <a:moveTo>
                  <a:pt x="2137247" y="10633355"/>
                </a:moveTo>
                <a:cubicBezTo>
                  <a:pt x="2148748" y="10627513"/>
                  <a:pt x="2164850" y="10622839"/>
                  <a:pt x="2183250" y="10620500"/>
                </a:cubicBezTo>
                <a:cubicBezTo>
                  <a:pt x="2220054" y="10615827"/>
                  <a:pt x="2252255" y="10625176"/>
                  <a:pt x="2252255" y="10634523"/>
                </a:cubicBezTo>
                <a:cubicBezTo>
                  <a:pt x="2256856" y="10648547"/>
                  <a:pt x="2229253" y="10657894"/>
                  <a:pt x="2192451" y="10662568"/>
                </a:cubicBezTo>
                <a:cubicBezTo>
                  <a:pt x="2155648" y="10667243"/>
                  <a:pt x="2123445" y="10667243"/>
                  <a:pt x="2118846" y="10653220"/>
                </a:cubicBezTo>
                <a:cubicBezTo>
                  <a:pt x="2118845" y="10646209"/>
                  <a:pt x="2125747" y="10639197"/>
                  <a:pt x="2137247" y="10633355"/>
                </a:cubicBezTo>
                <a:close/>
                <a:moveTo>
                  <a:pt x="13689369" y="7079499"/>
                </a:moveTo>
                <a:cubicBezTo>
                  <a:pt x="13694020" y="7079499"/>
                  <a:pt x="13703323" y="7079499"/>
                  <a:pt x="13712625" y="7074825"/>
                </a:cubicBezTo>
                <a:lnTo>
                  <a:pt x="13736546" y="7072154"/>
                </a:lnTo>
                <a:lnTo>
                  <a:pt x="13721927" y="7074825"/>
                </a:lnTo>
                <a:cubicBezTo>
                  <a:pt x="13707974" y="7074825"/>
                  <a:pt x="13698672" y="7079499"/>
                  <a:pt x="13689369" y="7079499"/>
                </a:cubicBezTo>
                <a:close/>
                <a:moveTo>
                  <a:pt x="18218677" y="5685773"/>
                </a:moveTo>
                <a:cubicBezTo>
                  <a:pt x="18246721" y="5671855"/>
                  <a:pt x="18274766" y="5671855"/>
                  <a:pt x="18274766" y="5690411"/>
                </a:cubicBezTo>
                <a:cubicBezTo>
                  <a:pt x="18279439" y="5699689"/>
                  <a:pt x="18260743" y="5718244"/>
                  <a:pt x="18232699" y="5727522"/>
                </a:cubicBezTo>
                <a:cubicBezTo>
                  <a:pt x="18209329" y="5736800"/>
                  <a:pt x="18185957" y="5736801"/>
                  <a:pt x="18181283" y="5722884"/>
                </a:cubicBezTo>
                <a:cubicBezTo>
                  <a:pt x="18176608" y="5713606"/>
                  <a:pt x="18195305" y="5695050"/>
                  <a:pt x="18218677" y="5685773"/>
                </a:cubicBezTo>
                <a:close/>
                <a:moveTo>
                  <a:pt x="14707154" y="6764428"/>
                </a:moveTo>
                <a:cubicBezTo>
                  <a:pt x="14730654" y="6759693"/>
                  <a:pt x="14754155" y="6759692"/>
                  <a:pt x="14754155" y="6769163"/>
                </a:cubicBezTo>
                <a:cubicBezTo>
                  <a:pt x="14758855" y="6778635"/>
                  <a:pt x="14740054" y="6788106"/>
                  <a:pt x="14716554" y="6792842"/>
                </a:cubicBezTo>
                <a:cubicBezTo>
                  <a:pt x="14697755" y="6797577"/>
                  <a:pt x="14678954" y="6797577"/>
                  <a:pt x="14674254" y="6788106"/>
                </a:cubicBezTo>
                <a:cubicBezTo>
                  <a:pt x="14669554" y="6783370"/>
                  <a:pt x="14688355" y="6773899"/>
                  <a:pt x="14707154" y="6764428"/>
                </a:cubicBezTo>
                <a:close/>
                <a:moveTo>
                  <a:pt x="1294342" y="10889281"/>
                </a:moveTo>
                <a:cubicBezTo>
                  <a:pt x="1330873" y="10875608"/>
                  <a:pt x="1362839" y="10880167"/>
                  <a:pt x="1367405" y="10898396"/>
                </a:cubicBezTo>
                <a:cubicBezTo>
                  <a:pt x="1371972" y="10912069"/>
                  <a:pt x="1344573" y="10934857"/>
                  <a:pt x="1308041" y="10948530"/>
                </a:cubicBezTo>
                <a:cubicBezTo>
                  <a:pt x="1271509" y="10962202"/>
                  <a:pt x="1239544" y="10957645"/>
                  <a:pt x="1230412" y="10939415"/>
                </a:cubicBezTo>
                <a:cubicBezTo>
                  <a:pt x="1225845" y="10925742"/>
                  <a:pt x="1253244" y="10898396"/>
                  <a:pt x="1294342" y="10889281"/>
                </a:cubicBezTo>
                <a:close/>
                <a:moveTo>
                  <a:pt x="10561586" y="8038847"/>
                </a:moveTo>
                <a:cubicBezTo>
                  <a:pt x="10569576" y="8037697"/>
                  <a:pt x="10575284" y="8038847"/>
                  <a:pt x="10575285" y="8043447"/>
                </a:cubicBezTo>
                <a:cubicBezTo>
                  <a:pt x="10575284" y="8048048"/>
                  <a:pt x="10561585" y="8061849"/>
                  <a:pt x="10543319" y="8071050"/>
                </a:cubicBezTo>
                <a:cubicBezTo>
                  <a:pt x="10525053" y="8080250"/>
                  <a:pt x="10502220" y="8080250"/>
                  <a:pt x="10502220" y="8075650"/>
                </a:cubicBezTo>
                <a:cubicBezTo>
                  <a:pt x="10502220" y="8071050"/>
                  <a:pt x="10515919" y="8057248"/>
                  <a:pt x="10534185" y="8048048"/>
                </a:cubicBezTo>
                <a:cubicBezTo>
                  <a:pt x="10543318" y="8043447"/>
                  <a:pt x="10553594" y="8039997"/>
                  <a:pt x="10561586" y="8038847"/>
                </a:cubicBezTo>
                <a:close/>
                <a:moveTo>
                  <a:pt x="12223826" y="7527536"/>
                </a:moveTo>
                <a:cubicBezTo>
                  <a:pt x="12235352" y="7523985"/>
                  <a:pt x="12243421" y="7522801"/>
                  <a:pt x="12245726" y="7522800"/>
                </a:cubicBezTo>
                <a:cubicBezTo>
                  <a:pt x="12250336" y="7527536"/>
                  <a:pt x="12227285" y="7541743"/>
                  <a:pt x="12195012" y="7555950"/>
                </a:cubicBezTo>
                <a:cubicBezTo>
                  <a:pt x="12167350" y="7570157"/>
                  <a:pt x="12135079" y="7579628"/>
                  <a:pt x="12130467" y="7574893"/>
                </a:cubicBezTo>
                <a:cubicBezTo>
                  <a:pt x="12125857" y="7574893"/>
                  <a:pt x="12148909" y="7560686"/>
                  <a:pt x="12181181" y="7546479"/>
                </a:cubicBezTo>
                <a:cubicBezTo>
                  <a:pt x="12197317" y="7537008"/>
                  <a:pt x="12212301" y="7531088"/>
                  <a:pt x="12223826" y="7527536"/>
                </a:cubicBezTo>
                <a:close/>
                <a:moveTo>
                  <a:pt x="11922264" y="7618213"/>
                </a:moveTo>
                <a:lnTo>
                  <a:pt x="11906668" y="7625632"/>
                </a:lnTo>
                <a:cubicBezTo>
                  <a:pt x="11906668" y="7625632"/>
                  <a:pt x="11911322" y="7623295"/>
                  <a:pt x="11920049" y="7619205"/>
                </a:cubicBezTo>
                <a:close/>
                <a:moveTo>
                  <a:pt x="13993479" y="6981165"/>
                </a:moveTo>
                <a:cubicBezTo>
                  <a:pt x="14000954" y="6979390"/>
                  <a:pt x="14011305" y="6978206"/>
                  <a:pt x="14022805" y="6978206"/>
                </a:cubicBezTo>
                <a:cubicBezTo>
                  <a:pt x="14045807" y="6973470"/>
                  <a:pt x="14064208" y="6978206"/>
                  <a:pt x="14064208" y="6982942"/>
                </a:cubicBezTo>
                <a:cubicBezTo>
                  <a:pt x="14068809" y="6987677"/>
                  <a:pt x="14045807" y="6992413"/>
                  <a:pt x="14018205" y="6992413"/>
                </a:cubicBezTo>
                <a:cubicBezTo>
                  <a:pt x="13995204" y="6992413"/>
                  <a:pt x="13976803" y="6992413"/>
                  <a:pt x="13981403" y="6987677"/>
                </a:cubicBezTo>
                <a:cubicBezTo>
                  <a:pt x="13981404" y="6985309"/>
                  <a:pt x="13986003" y="6982941"/>
                  <a:pt x="13993479" y="6981165"/>
                </a:cubicBezTo>
                <a:close/>
                <a:moveTo>
                  <a:pt x="11933172" y="7613325"/>
                </a:moveTo>
                <a:lnTo>
                  <a:pt x="11922264" y="7618213"/>
                </a:lnTo>
                <a:lnTo>
                  <a:pt x="11928776" y="7615115"/>
                </a:lnTo>
                <a:close/>
                <a:moveTo>
                  <a:pt x="11907922" y="7620463"/>
                </a:moveTo>
                <a:cubicBezTo>
                  <a:pt x="11885211" y="7629812"/>
                  <a:pt x="11867041" y="7639160"/>
                  <a:pt x="11862500" y="7639160"/>
                </a:cubicBezTo>
                <a:cubicBezTo>
                  <a:pt x="11857956" y="7639160"/>
                  <a:pt x="11880668" y="7634486"/>
                  <a:pt x="11907922" y="7620463"/>
                </a:cubicBezTo>
                <a:close/>
                <a:moveTo>
                  <a:pt x="13819465" y="7031650"/>
                </a:moveTo>
                <a:cubicBezTo>
                  <a:pt x="13825263" y="7029395"/>
                  <a:pt x="13834541" y="7027140"/>
                  <a:pt x="13846138" y="7024885"/>
                </a:cubicBezTo>
                <a:cubicBezTo>
                  <a:pt x="13869333" y="7024885"/>
                  <a:pt x="13897167" y="7024885"/>
                  <a:pt x="13901806" y="7024885"/>
                </a:cubicBezTo>
                <a:cubicBezTo>
                  <a:pt x="13906445" y="7029395"/>
                  <a:pt x="13887890" y="7033906"/>
                  <a:pt x="13860055" y="7033906"/>
                </a:cubicBezTo>
                <a:cubicBezTo>
                  <a:pt x="13836860" y="7038416"/>
                  <a:pt x="13813666" y="7038416"/>
                  <a:pt x="13813666" y="7038416"/>
                </a:cubicBezTo>
                <a:cubicBezTo>
                  <a:pt x="13811346" y="7036161"/>
                  <a:pt x="13813667" y="7033905"/>
                  <a:pt x="13819465" y="7031650"/>
                </a:cubicBezTo>
                <a:close/>
                <a:moveTo>
                  <a:pt x="13463052" y="7139893"/>
                </a:moveTo>
                <a:cubicBezTo>
                  <a:pt x="13495324" y="7130422"/>
                  <a:pt x="13522987" y="7130422"/>
                  <a:pt x="13527597" y="7135158"/>
                </a:cubicBezTo>
                <a:cubicBezTo>
                  <a:pt x="13527597" y="7139893"/>
                  <a:pt x="13499935" y="7154100"/>
                  <a:pt x="13463052" y="7158836"/>
                </a:cubicBezTo>
                <a:cubicBezTo>
                  <a:pt x="13430780" y="7168307"/>
                  <a:pt x="13407728" y="7168307"/>
                  <a:pt x="13407728" y="7163572"/>
                </a:cubicBezTo>
                <a:cubicBezTo>
                  <a:pt x="13403118" y="7158836"/>
                  <a:pt x="13430780" y="7149365"/>
                  <a:pt x="13463052" y="7139893"/>
                </a:cubicBezTo>
                <a:close/>
                <a:moveTo>
                  <a:pt x="17098514" y="6021145"/>
                </a:moveTo>
                <a:cubicBezTo>
                  <a:pt x="17121515" y="6011985"/>
                  <a:pt x="17149117" y="6007406"/>
                  <a:pt x="17149117" y="6016565"/>
                </a:cubicBezTo>
                <a:cubicBezTo>
                  <a:pt x="17153719" y="6025723"/>
                  <a:pt x="17135318" y="6044041"/>
                  <a:pt x="17112315" y="6053202"/>
                </a:cubicBezTo>
                <a:cubicBezTo>
                  <a:pt x="17084714" y="6062359"/>
                  <a:pt x="17066312" y="6066940"/>
                  <a:pt x="17061713" y="6057779"/>
                </a:cubicBezTo>
                <a:cubicBezTo>
                  <a:pt x="17061713" y="6048621"/>
                  <a:pt x="17075514" y="6034883"/>
                  <a:pt x="17098514" y="6021145"/>
                </a:cubicBezTo>
                <a:close/>
                <a:moveTo>
                  <a:pt x="5297791" y="9648322"/>
                </a:moveTo>
                <a:cubicBezTo>
                  <a:pt x="5307588" y="9642458"/>
                  <a:pt x="5321419" y="9638941"/>
                  <a:pt x="5337555" y="9638940"/>
                </a:cubicBezTo>
                <a:cubicBezTo>
                  <a:pt x="5374437" y="9638940"/>
                  <a:pt x="5402100" y="9653012"/>
                  <a:pt x="5402100" y="9671774"/>
                </a:cubicBezTo>
                <a:cubicBezTo>
                  <a:pt x="5406710" y="9690536"/>
                  <a:pt x="5379048" y="9709298"/>
                  <a:pt x="5346775" y="9709298"/>
                </a:cubicBezTo>
                <a:cubicBezTo>
                  <a:pt x="5314503" y="9709298"/>
                  <a:pt x="5282231" y="9690536"/>
                  <a:pt x="5282231" y="9671774"/>
                </a:cubicBezTo>
                <a:cubicBezTo>
                  <a:pt x="5282231" y="9662393"/>
                  <a:pt x="5287994" y="9654185"/>
                  <a:pt x="5297791" y="9648322"/>
                </a:cubicBezTo>
                <a:close/>
                <a:moveTo>
                  <a:pt x="8127654" y="8777330"/>
                </a:moveTo>
                <a:cubicBezTo>
                  <a:pt x="8151332" y="8767588"/>
                  <a:pt x="8170273" y="8772459"/>
                  <a:pt x="8170274" y="8782201"/>
                </a:cubicBezTo>
                <a:cubicBezTo>
                  <a:pt x="8175010" y="8791943"/>
                  <a:pt x="8156068" y="8806555"/>
                  <a:pt x="8137125" y="8811426"/>
                </a:cubicBezTo>
                <a:cubicBezTo>
                  <a:pt x="8118183" y="8816297"/>
                  <a:pt x="8103976" y="8811426"/>
                  <a:pt x="8103976" y="8801684"/>
                </a:cubicBezTo>
                <a:cubicBezTo>
                  <a:pt x="8099240" y="8791942"/>
                  <a:pt x="8113447" y="8782201"/>
                  <a:pt x="8127654" y="8777330"/>
                </a:cubicBezTo>
                <a:close/>
                <a:moveTo>
                  <a:pt x="11516554" y="7734774"/>
                </a:moveTo>
                <a:cubicBezTo>
                  <a:pt x="11524030" y="7732369"/>
                  <a:pt x="11528630" y="7731166"/>
                  <a:pt x="11528630" y="7731166"/>
                </a:cubicBezTo>
                <a:cubicBezTo>
                  <a:pt x="11533230" y="7735977"/>
                  <a:pt x="11514829" y="7745599"/>
                  <a:pt x="11491828" y="7755220"/>
                </a:cubicBezTo>
                <a:cubicBezTo>
                  <a:pt x="11473427" y="7764842"/>
                  <a:pt x="11450425" y="7774464"/>
                  <a:pt x="11445824" y="7774464"/>
                </a:cubicBezTo>
                <a:cubicBezTo>
                  <a:pt x="11441224" y="7769653"/>
                  <a:pt x="11464225" y="7755220"/>
                  <a:pt x="11487227" y="7745599"/>
                </a:cubicBezTo>
                <a:cubicBezTo>
                  <a:pt x="11498728" y="7740788"/>
                  <a:pt x="11509079" y="7737180"/>
                  <a:pt x="11516554" y="7734774"/>
                </a:cubicBezTo>
                <a:close/>
                <a:moveTo>
                  <a:pt x="932999" y="10989756"/>
                </a:moveTo>
                <a:cubicBezTo>
                  <a:pt x="970207" y="10975734"/>
                  <a:pt x="1002765" y="10985083"/>
                  <a:pt x="1007416" y="11008453"/>
                </a:cubicBezTo>
                <a:cubicBezTo>
                  <a:pt x="1012067" y="11027149"/>
                  <a:pt x="984160" y="11050520"/>
                  <a:pt x="946952" y="11064541"/>
                </a:cubicBezTo>
                <a:cubicBezTo>
                  <a:pt x="909743" y="11078565"/>
                  <a:pt x="877186" y="11069215"/>
                  <a:pt x="867884" y="11050519"/>
                </a:cubicBezTo>
                <a:cubicBezTo>
                  <a:pt x="863233" y="11027149"/>
                  <a:pt x="891140" y="10999105"/>
                  <a:pt x="932999" y="10989756"/>
                </a:cubicBezTo>
                <a:close/>
                <a:moveTo>
                  <a:pt x="14152224" y="6923949"/>
                </a:moveTo>
                <a:cubicBezTo>
                  <a:pt x="14157975" y="6921514"/>
                  <a:pt x="14167175" y="6919078"/>
                  <a:pt x="14178676" y="6916643"/>
                </a:cubicBezTo>
                <a:cubicBezTo>
                  <a:pt x="14201677" y="6916642"/>
                  <a:pt x="14224678" y="6916643"/>
                  <a:pt x="14229279" y="6921514"/>
                </a:cubicBezTo>
                <a:cubicBezTo>
                  <a:pt x="14233880" y="6931255"/>
                  <a:pt x="14215478" y="6936127"/>
                  <a:pt x="14197077" y="6940998"/>
                </a:cubicBezTo>
                <a:cubicBezTo>
                  <a:pt x="14174075" y="6940998"/>
                  <a:pt x="14151074" y="6940998"/>
                  <a:pt x="14146474" y="6931256"/>
                </a:cubicBezTo>
                <a:cubicBezTo>
                  <a:pt x="14144174" y="6928820"/>
                  <a:pt x="14146474" y="6926385"/>
                  <a:pt x="14152224" y="6923949"/>
                </a:cubicBezTo>
                <a:close/>
                <a:moveTo>
                  <a:pt x="11946772" y="7601915"/>
                </a:moveTo>
                <a:lnTo>
                  <a:pt x="11943125" y="7603520"/>
                </a:lnTo>
                <a:lnTo>
                  <a:pt x="11942964" y="7603597"/>
                </a:lnTo>
                <a:lnTo>
                  <a:pt x="11935176" y="7606441"/>
                </a:lnTo>
                <a:close/>
                <a:moveTo>
                  <a:pt x="8492390" y="8663280"/>
                </a:moveTo>
                <a:cubicBezTo>
                  <a:pt x="8510945" y="8653932"/>
                  <a:pt x="8529501" y="8658606"/>
                  <a:pt x="8529502" y="8672628"/>
                </a:cubicBezTo>
                <a:cubicBezTo>
                  <a:pt x="8529501" y="8681977"/>
                  <a:pt x="8515585" y="8691325"/>
                  <a:pt x="8501667" y="8700674"/>
                </a:cubicBezTo>
                <a:cubicBezTo>
                  <a:pt x="8483112" y="8705348"/>
                  <a:pt x="8464556" y="8700674"/>
                  <a:pt x="8464556" y="8691325"/>
                </a:cubicBezTo>
                <a:cubicBezTo>
                  <a:pt x="8464556" y="8681977"/>
                  <a:pt x="8478473" y="8667954"/>
                  <a:pt x="8492390" y="8663280"/>
                </a:cubicBezTo>
                <a:close/>
                <a:moveTo>
                  <a:pt x="11957888" y="7597092"/>
                </a:moveTo>
                <a:cubicBezTo>
                  <a:pt x="11957888" y="7597092"/>
                  <a:pt x="11955617" y="7598261"/>
                  <a:pt x="11951643" y="7600014"/>
                </a:cubicBezTo>
                <a:lnTo>
                  <a:pt x="11946772" y="7601915"/>
                </a:lnTo>
                <a:lnTo>
                  <a:pt x="11953913" y="7598772"/>
                </a:lnTo>
                <a:cubicBezTo>
                  <a:pt x="11956469" y="7597677"/>
                  <a:pt x="11957888" y="7597092"/>
                  <a:pt x="11957888" y="7597092"/>
                </a:cubicBezTo>
                <a:close/>
                <a:moveTo>
                  <a:pt x="11711221" y="7672836"/>
                </a:moveTo>
                <a:cubicBezTo>
                  <a:pt x="11720422" y="7669829"/>
                  <a:pt x="11726172" y="7668626"/>
                  <a:pt x="11726172" y="7671032"/>
                </a:cubicBezTo>
                <a:cubicBezTo>
                  <a:pt x="11730772" y="7671032"/>
                  <a:pt x="11712371" y="7680653"/>
                  <a:pt x="11689371" y="7690275"/>
                </a:cubicBezTo>
                <a:cubicBezTo>
                  <a:pt x="11661768" y="7704707"/>
                  <a:pt x="11643367" y="7709518"/>
                  <a:pt x="11638766" y="7709518"/>
                </a:cubicBezTo>
                <a:cubicBezTo>
                  <a:pt x="11638767" y="7704707"/>
                  <a:pt x="11652567" y="7699897"/>
                  <a:pt x="11675569" y="7685464"/>
                </a:cubicBezTo>
                <a:cubicBezTo>
                  <a:pt x="11689370" y="7680653"/>
                  <a:pt x="11702021" y="7675843"/>
                  <a:pt x="11711221" y="7672836"/>
                </a:cubicBezTo>
                <a:close/>
                <a:moveTo>
                  <a:pt x="4260401" y="9964388"/>
                </a:moveTo>
                <a:cubicBezTo>
                  <a:pt x="4267108" y="9961080"/>
                  <a:pt x="4274690" y="9958726"/>
                  <a:pt x="4282854" y="9957550"/>
                </a:cubicBezTo>
                <a:cubicBezTo>
                  <a:pt x="4320179" y="9952844"/>
                  <a:pt x="4352840" y="9971668"/>
                  <a:pt x="4357504" y="9999905"/>
                </a:cubicBezTo>
                <a:cubicBezTo>
                  <a:pt x="4362171" y="10028142"/>
                  <a:pt x="4338843" y="10051673"/>
                  <a:pt x="4301517" y="10056379"/>
                </a:cubicBezTo>
                <a:cubicBezTo>
                  <a:pt x="4268859" y="10061086"/>
                  <a:pt x="4231533" y="10042261"/>
                  <a:pt x="4231534" y="10014024"/>
                </a:cubicBezTo>
                <a:cubicBezTo>
                  <a:pt x="4228033" y="9992846"/>
                  <a:pt x="4240281" y="9974316"/>
                  <a:pt x="4260401" y="9964388"/>
                </a:cubicBezTo>
                <a:close/>
                <a:moveTo>
                  <a:pt x="12010884" y="7580569"/>
                </a:moveTo>
                <a:lnTo>
                  <a:pt x="12014136" y="7579840"/>
                </a:lnTo>
                <a:lnTo>
                  <a:pt x="12007320" y="7582980"/>
                </a:lnTo>
                <a:cubicBezTo>
                  <a:pt x="11998592" y="7587070"/>
                  <a:pt x="11985793" y="7592912"/>
                  <a:pt x="11971829" y="7597586"/>
                </a:cubicBezTo>
                <a:lnTo>
                  <a:pt x="11933172" y="7613325"/>
                </a:lnTo>
                <a:lnTo>
                  <a:pt x="11957868" y="7602261"/>
                </a:lnTo>
                <a:cubicBezTo>
                  <a:pt x="11978811" y="7591744"/>
                  <a:pt x="11999756" y="7583856"/>
                  <a:pt x="12010884" y="7580569"/>
                </a:cubicBezTo>
                <a:close/>
                <a:moveTo>
                  <a:pt x="12016992" y="7578525"/>
                </a:moveTo>
                <a:cubicBezTo>
                  <a:pt x="12018956" y="7577721"/>
                  <a:pt x="12019538" y="7577721"/>
                  <a:pt x="12018374" y="7578890"/>
                </a:cubicBezTo>
                <a:lnTo>
                  <a:pt x="12014136" y="7579840"/>
                </a:lnTo>
                <a:close/>
                <a:moveTo>
                  <a:pt x="13710880" y="7057359"/>
                </a:moveTo>
                <a:cubicBezTo>
                  <a:pt x="13715564" y="7057359"/>
                  <a:pt x="13743665" y="7052623"/>
                  <a:pt x="13776451" y="7047887"/>
                </a:cubicBezTo>
                <a:cubicBezTo>
                  <a:pt x="13797528" y="7044336"/>
                  <a:pt x="13815969" y="7040784"/>
                  <a:pt x="13821896" y="7041228"/>
                </a:cubicBezTo>
                <a:lnTo>
                  <a:pt x="13823253" y="7043105"/>
                </a:lnTo>
                <a:lnTo>
                  <a:pt x="13834995" y="7041663"/>
                </a:lnTo>
                <a:cubicBezTo>
                  <a:pt x="13847016" y="7040581"/>
                  <a:pt x="13855031" y="7040581"/>
                  <a:pt x="13855030" y="7042745"/>
                </a:cubicBezTo>
                <a:cubicBezTo>
                  <a:pt x="13855030" y="7042745"/>
                  <a:pt x="13832133" y="7047075"/>
                  <a:pt x="13800076" y="7051405"/>
                </a:cubicBezTo>
                <a:cubicBezTo>
                  <a:pt x="13768020" y="7055734"/>
                  <a:pt x="13745123" y="7060064"/>
                  <a:pt x="13740543" y="7055734"/>
                </a:cubicBezTo>
                <a:cubicBezTo>
                  <a:pt x="13739398" y="7055734"/>
                  <a:pt x="13739971" y="7055464"/>
                  <a:pt x="13741975" y="7054990"/>
                </a:cubicBezTo>
                <a:lnTo>
                  <a:pt x="13744962" y="7054438"/>
                </a:lnTo>
                <a:lnTo>
                  <a:pt x="13722590" y="7056767"/>
                </a:lnTo>
                <a:cubicBezTo>
                  <a:pt x="13713222" y="7057359"/>
                  <a:pt x="13708538" y="7057359"/>
                  <a:pt x="13710880" y="7057359"/>
                </a:cubicBezTo>
                <a:close/>
                <a:moveTo>
                  <a:pt x="11985142" y="7587744"/>
                </a:moveTo>
                <a:cubicBezTo>
                  <a:pt x="11985142" y="7587744"/>
                  <a:pt x="11966973" y="7597092"/>
                  <a:pt x="11939719" y="7606441"/>
                </a:cubicBezTo>
                <a:cubicBezTo>
                  <a:pt x="11930635" y="7611115"/>
                  <a:pt x="11926092" y="7611115"/>
                  <a:pt x="11921549" y="7615789"/>
                </a:cubicBezTo>
                <a:cubicBezTo>
                  <a:pt x="11917007" y="7615789"/>
                  <a:pt x="11912465" y="7620464"/>
                  <a:pt x="11907922" y="7620463"/>
                </a:cubicBezTo>
                <a:lnTo>
                  <a:pt x="11942964" y="7603597"/>
                </a:lnTo>
                <a:lnTo>
                  <a:pt x="11970381" y="7593587"/>
                </a:lnTo>
                <a:cubicBezTo>
                  <a:pt x="11979464" y="7590081"/>
                  <a:pt x="11985142" y="7587744"/>
                  <a:pt x="11985142" y="7587744"/>
                </a:cubicBezTo>
                <a:close/>
                <a:moveTo>
                  <a:pt x="13658309" y="7072511"/>
                </a:moveTo>
                <a:cubicBezTo>
                  <a:pt x="13666918" y="7070346"/>
                  <a:pt x="13678399" y="7068181"/>
                  <a:pt x="13689879" y="7066016"/>
                </a:cubicBezTo>
                <a:cubicBezTo>
                  <a:pt x="13708247" y="7066016"/>
                  <a:pt x="13722023" y="7066017"/>
                  <a:pt x="13731208" y="7066017"/>
                </a:cubicBezTo>
                <a:cubicBezTo>
                  <a:pt x="13735800" y="7061687"/>
                  <a:pt x="13740392" y="7061687"/>
                  <a:pt x="13744984" y="7061687"/>
                </a:cubicBezTo>
                <a:cubicBezTo>
                  <a:pt x="13772537" y="7057357"/>
                  <a:pt x="13795497" y="7057357"/>
                  <a:pt x="13795497" y="7057357"/>
                </a:cubicBezTo>
                <a:cubicBezTo>
                  <a:pt x="13790905" y="7057357"/>
                  <a:pt x="13767944" y="7061687"/>
                  <a:pt x="13740391" y="7066016"/>
                </a:cubicBezTo>
                <a:cubicBezTo>
                  <a:pt x="13731208" y="7066017"/>
                  <a:pt x="13726615" y="7066017"/>
                  <a:pt x="13722023" y="7070346"/>
                </a:cubicBezTo>
                <a:cubicBezTo>
                  <a:pt x="13712839" y="7070346"/>
                  <a:pt x="13703655" y="7070346"/>
                  <a:pt x="13689879" y="7074676"/>
                </a:cubicBezTo>
                <a:cubicBezTo>
                  <a:pt x="13666918" y="7079005"/>
                  <a:pt x="13643958" y="7079005"/>
                  <a:pt x="13643958" y="7079005"/>
                </a:cubicBezTo>
                <a:cubicBezTo>
                  <a:pt x="13643958" y="7076841"/>
                  <a:pt x="13649698" y="7074676"/>
                  <a:pt x="13658309" y="7072511"/>
                </a:cubicBezTo>
                <a:close/>
                <a:moveTo>
                  <a:pt x="11918996" y="7605493"/>
                </a:moveTo>
                <a:cubicBezTo>
                  <a:pt x="11922159" y="7604531"/>
                  <a:pt x="11924459" y="7603981"/>
                  <a:pt x="11925609" y="7603981"/>
                </a:cubicBezTo>
                <a:cubicBezTo>
                  <a:pt x="11925609" y="7603981"/>
                  <a:pt x="11907207" y="7612776"/>
                  <a:pt x="11884206" y="7621571"/>
                </a:cubicBezTo>
                <a:cubicBezTo>
                  <a:pt x="11861205" y="7630366"/>
                  <a:pt x="11838203" y="7639161"/>
                  <a:pt x="11833604" y="7639161"/>
                </a:cubicBezTo>
                <a:cubicBezTo>
                  <a:pt x="11833604" y="7639161"/>
                  <a:pt x="11847404" y="7630366"/>
                  <a:pt x="11875006" y="7621571"/>
                </a:cubicBezTo>
                <a:cubicBezTo>
                  <a:pt x="11892257" y="7614975"/>
                  <a:pt x="11909508" y="7608379"/>
                  <a:pt x="11918996" y="7605493"/>
                </a:cubicBezTo>
                <a:close/>
                <a:moveTo>
                  <a:pt x="7216050" y="9051338"/>
                </a:moveTo>
                <a:cubicBezTo>
                  <a:pt x="7221244" y="9047859"/>
                  <a:pt x="7229321" y="9045540"/>
                  <a:pt x="7238555" y="9045540"/>
                </a:cubicBezTo>
                <a:cubicBezTo>
                  <a:pt x="7257020" y="9040901"/>
                  <a:pt x="7275485" y="9045540"/>
                  <a:pt x="7280101" y="9050179"/>
                </a:cubicBezTo>
                <a:cubicBezTo>
                  <a:pt x="7284718" y="9059456"/>
                  <a:pt x="7270869" y="9068735"/>
                  <a:pt x="7252404" y="9068735"/>
                </a:cubicBezTo>
                <a:cubicBezTo>
                  <a:pt x="7233939" y="9073374"/>
                  <a:pt x="7215473" y="9068735"/>
                  <a:pt x="7210857" y="9064096"/>
                </a:cubicBezTo>
                <a:cubicBezTo>
                  <a:pt x="7208549" y="9059457"/>
                  <a:pt x="7210857" y="9054818"/>
                  <a:pt x="7216050" y="9051338"/>
                </a:cubicBezTo>
                <a:close/>
                <a:moveTo>
                  <a:pt x="12783178" y="7338705"/>
                </a:moveTo>
                <a:cubicBezTo>
                  <a:pt x="12794704" y="7336929"/>
                  <a:pt x="12802772" y="7338113"/>
                  <a:pt x="12805077" y="7342849"/>
                </a:cubicBezTo>
                <a:cubicBezTo>
                  <a:pt x="12805077" y="7347584"/>
                  <a:pt x="12782025" y="7361792"/>
                  <a:pt x="12749753" y="7371263"/>
                </a:cubicBezTo>
                <a:cubicBezTo>
                  <a:pt x="12717481" y="7385469"/>
                  <a:pt x="12685209" y="7390205"/>
                  <a:pt x="12685209" y="7385470"/>
                </a:cubicBezTo>
                <a:cubicBezTo>
                  <a:pt x="12680598" y="7380734"/>
                  <a:pt x="12708260" y="7361791"/>
                  <a:pt x="12740532" y="7352320"/>
                </a:cubicBezTo>
                <a:cubicBezTo>
                  <a:pt x="12756669" y="7345216"/>
                  <a:pt x="12771652" y="7340481"/>
                  <a:pt x="12783178" y="7338705"/>
                </a:cubicBezTo>
                <a:close/>
                <a:moveTo>
                  <a:pt x="6716246" y="9204435"/>
                </a:moveTo>
                <a:cubicBezTo>
                  <a:pt x="6720432" y="9203379"/>
                  <a:pt x="6734532" y="9201686"/>
                  <a:pt x="6748632" y="9205069"/>
                </a:cubicBezTo>
                <a:cubicBezTo>
                  <a:pt x="6772132" y="9205069"/>
                  <a:pt x="6790933" y="9214090"/>
                  <a:pt x="6795633" y="9218600"/>
                </a:cubicBezTo>
                <a:cubicBezTo>
                  <a:pt x="6800333" y="9223111"/>
                  <a:pt x="6786233" y="9227620"/>
                  <a:pt x="6762732" y="9223110"/>
                </a:cubicBezTo>
                <a:cubicBezTo>
                  <a:pt x="6739232" y="9218601"/>
                  <a:pt x="6715732" y="9214090"/>
                  <a:pt x="6715732" y="9205070"/>
                </a:cubicBezTo>
                <a:cubicBezTo>
                  <a:pt x="6714557" y="9205069"/>
                  <a:pt x="6714851" y="9204788"/>
                  <a:pt x="6716246" y="9204435"/>
                </a:cubicBezTo>
                <a:close/>
                <a:moveTo>
                  <a:pt x="11321143" y="7786607"/>
                </a:moveTo>
                <a:cubicBezTo>
                  <a:pt x="11328473" y="7784881"/>
                  <a:pt x="11332983" y="7784882"/>
                  <a:pt x="11332984" y="7787182"/>
                </a:cubicBezTo>
                <a:cubicBezTo>
                  <a:pt x="11332982" y="7791782"/>
                  <a:pt x="11314942" y="7805583"/>
                  <a:pt x="11296902" y="7814784"/>
                </a:cubicBezTo>
                <a:cubicBezTo>
                  <a:pt x="11274351" y="7823985"/>
                  <a:pt x="11251801" y="7828585"/>
                  <a:pt x="11251801" y="7823985"/>
                </a:cubicBezTo>
                <a:cubicBezTo>
                  <a:pt x="11251801" y="7819384"/>
                  <a:pt x="11269841" y="7805583"/>
                  <a:pt x="11292392" y="7796383"/>
                </a:cubicBezTo>
                <a:cubicBezTo>
                  <a:pt x="11303668" y="7791782"/>
                  <a:pt x="11313815" y="7788332"/>
                  <a:pt x="11321143" y="7786607"/>
                </a:cubicBezTo>
                <a:close/>
                <a:moveTo>
                  <a:pt x="17662846" y="5835260"/>
                </a:moveTo>
                <a:cubicBezTo>
                  <a:pt x="17686040" y="5826101"/>
                  <a:pt x="17709234" y="5826102"/>
                  <a:pt x="17709237" y="5839839"/>
                </a:cubicBezTo>
                <a:cubicBezTo>
                  <a:pt x="17713874" y="5848998"/>
                  <a:pt x="17695317" y="5867316"/>
                  <a:pt x="17672124" y="5876474"/>
                </a:cubicBezTo>
                <a:cubicBezTo>
                  <a:pt x="17644290" y="5885634"/>
                  <a:pt x="17621096" y="5885633"/>
                  <a:pt x="17621094" y="5876476"/>
                </a:cubicBezTo>
                <a:cubicBezTo>
                  <a:pt x="17616457" y="5867315"/>
                  <a:pt x="17635013" y="5848998"/>
                  <a:pt x="17662846" y="5835260"/>
                </a:cubicBezTo>
                <a:close/>
                <a:moveTo>
                  <a:pt x="2846532" y="10391022"/>
                </a:moveTo>
                <a:cubicBezTo>
                  <a:pt x="2853864" y="10388970"/>
                  <a:pt x="2862202" y="10387798"/>
                  <a:pt x="2871403" y="10387798"/>
                </a:cubicBezTo>
                <a:cubicBezTo>
                  <a:pt x="2903605" y="10383107"/>
                  <a:pt x="2940407" y="10392488"/>
                  <a:pt x="2945010" y="10411249"/>
                </a:cubicBezTo>
                <a:cubicBezTo>
                  <a:pt x="2949609" y="10430012"/>
                  <a:pt x="2917405" y="10444083"/>
                  <a:pt x="2880603" y="10448775"/>
                </a:cubicBezTo>
                <a:cubicBezTo>
                  <a:pt x="2843800" y="10453465"/>
                  <a:pt x="2816199" y="10444083"/>
                  <a:pt x="2811599" y="10425322"/>
                </a:cubicBezTo>
                <a:cubicBezTo>
                  <a:pt x="2811598" y="10415941"/>
                  <a:pt x="2817348" y="10406559"/>
                  <a:pt x="2827699" y="10399523"/>
                </a:cubicBezTo>
                <a:cubicBezTo>
                  <a:pt x="2832875" y="10396006"/>
                  <a:pt x="2839200" y="10393074"/>
                  <a:pt x="2846532" y="10391022"/>
                </a:cubicBezTo>
                <a:close/>
                <a:moveTo>
                  <a:pt x="6278571" y="9335128"/>
                </a:moveTo>
                <a:cubicBezTo>
                  <a:pt x="6284205" y="9333437"/>
                  <a:pt x="6301541" y="9334283"/>
                  <a:pt x="6318877" y="9337665"/>
                </a:cubicBezTo>
                <a:cubicBezTo>
                  <a:pt x="6346614" y="9337667"/>
                  <a:pt x="6374352" y="9346686"/>
                  <a:pt x="6378974" y="9351196"/>
                </a:cubicBezTo>
                <a:cubicBezTo>
                  <a:pt x="6383597" y="9355707"/>
                  <a:pt x="6360483" y="9360216"/>
                  <a:pt x="6332746" y="9355707"/>
                </a:cubicBezTo>
                <a:cubicBezTo>
                  <a:pt x="6305008" y="9351197"/>
                  <a:pt x="6281894" y="9346686"/>
                  <a:pt x="6277271" y="9337666"/>
                </a:cubicBezTo>
                <a:cubicBezTo>
                  <a:pt x="6276115" y="9336539"/>
                  <a:pt x="6276693" y="9335692"/>
                  <a:pt x="6278571" y="9335128"/>
                </a:cubicBezTo>
                <a:close/>
                <a:moveTo>
                  <a:pt x="20022882" y="5107402"/>
                </a:moveTo>
                <a:cubicBezTo>
                  <a:pt x="20046251" y="5098169"/>
                  <a:pt x="20069623" y="5107402"/>
                  <a:pt x="20074296" y="5121251"/>
                </a:cubicBezTo>
                <a:cubicBezTo>
                  <a:pt x="20078971" y="5139716"/>
                  <a:pt x="20060275" y="5158182"/>
                  <a:pt x="20036903" y="5167414"/>
                </a:cubicBezTo>
                <a:cubicBezTo>
                  <a:pt x="20008859" y="5176646"/>
                  <a:pt x="19980815" y="5167414"/>
                  <a:pt x="19980815" y="5148949"/>
                </a:cubicBezTo>
                <a:cubicBezTo>
                  <a:pt x="19976141" y="5130483"/>
                  <a:pt x="19999512" y="5112019"/>
                  <a:pt x="20022882" y="5107402"/>
                </a:cubicBezTo>
                <a:close/>
                <a:moveTo>
                  <a:pt x="13498677" y="7112218"/>
                </a:moveTo>
                <a:cubicBezTo>
                  <a:pt x="13498677" y="7112218"/>
                  <a:pt x="13521932" y="7107544"/>
                  <a:pt x="13549838" y="7098196"/>
                </a:cubicBezTo>
                <a:cubicBezTo>
                  <a:pt x="13573093" y="7093522"/>
                  <a:pt x="13591698" y="7093522"/>
                  <a:pt x="13596349" y="7093522"/>
                </a:cubicBezTo>
                <a:cubicBezTo>
                  <a:pt x="13605651" y="7088848"/>
                  <a:pt x="13614954" y="7088848"/>
                  <a:pt x="13624255" y="7084174"/>
                </a:cubicBezTo>
                <a:cubicBezTo>
                  <a:pt x="13656812" y="7079499"/>
                  <a:pt x="13684719" y="7074825"/>
                  <a:pt x="13689369" y="7079499"/>
                </a:cubicBezTo>
                <a:cubicBezTo>
                  <a:pt x="13689369" y="7084173"/>
                  <a:pt x="13666115" y="7088847"/>
                  <a:pt x="13638208" y="7093522"/>
                </a:cubicBezTo>
                <a:cubicBezTo>
                  <a:pt x="13605651" y="7102870"/>
                  <a:pt x="13573093" y="7102870"/>
                  <a:pt x="13568442" y="7102870"/>
                </a:cubicBezTo>
                <a:cubicBezTo>
                  <a:pt x="13568442" y="7102870"/>
                  <a:pt x="13573093" y="7098196"/>
                  <a:pt x="13582395" y="7098196"/>
                </a:cubicBezTo>
                <a:lnTo>
                  <a:pt x="13568442" y="7098196"/>
                </a:lnTo>
                <a:lnTo>
                  <a:pt x="13556233" y="7101117"/>
                </a:lnTo>
                <a:cubicBezTo>
                  <a:pt x="13548675" y="7102870"/>
                  <a:pt x="13538211" y="7105207"/>
                  <a:pt x="13526584" y="7107545"/>
                </a:cubicBezTo>
                <a:lnTo>
                  <a:pt x="13498678" y="7112218"/>
                </a:lnTo>
                <a:close/>
                <a:moveTo>
                  <a:pt x="3399585" y="10218036"/>
                </a:moveTo>
                <a:cubicBezTo>
                  <a:pt x="3436697" y="10218036"/>
                  <a:pt x="3464531" y="10232018"/>
                  <a:pt x="3469170" y="10255320"/>
                </a:cubicBezTo>
                <a:cubicBezTo>
                  <a:pt x="3469171" y="10278622"/>
                  <a:pt x="3441336" y="10297264"/>
                  <a:pt x="3408863" y="10297265"/>
                </a:cubicBezTo>
                <a:cubicBezTo>
                  <a:pt x="3376391" y="10301925"/>
                  <a:pt x="3343918" y="10287943"/>
                  <a:pt x="3339279" y="10264641"/>
                </a:cubicBezTo>
                <a:cubicBezTo>
                  <a:pt x="3339279" y="10245999"/>
                  <a:pt x="3367113" y="10222696"/>
                  <a:pt x="3399585" y="10218036"/>
                </a:cubicBezTo>
                <a:close/>
                <a:moveTo>
                  <a:pt x="20734650" y="4885894"/>
                </a:moveTo>
                <a:cubicBezTo>
                  <a:pt x="20757651" y="4876273"/>
                  <a:pt x="20780651" y="4876273"/>
                  <a:pt x="20785253" y="4885895"/>
                </a:cubicBezTo>
                <a:cubicBezTo>
                  <a:pt x="20785253" y="4890705"/>
                  <a:pt x="20776051" y="4900328"/>
                  <a:pt x="20748449" y="4909950"/>
                </a:cubicBezTo>
                <a:cubicBezTo>
                  <a:pt x="20720847" y="4914759"/>
                  <a:pt x="20693246" y="4919571"/>
                  <a:pt x="20693246" y="4909948"/>
                </a:cubicBezTo>
                <a:cubicBezTo>
                  <a:pt x="20693246" y="4900328"/>
                  <a:pt x="20707047" y="4890705"/>
                  <a:pt x="20734650" y="4885894"/>
                </a:cubicBezTo>
                <a:close/>
                <a:moveTo>
                  <a:pt x="13491698" y="7113387"/>
                </a:moveTo>
                <a:lnTo>
                  <a:pt x="13498678" y="7112218"/>
                </a:lnTo>
                <a:lnTo>
                  <a:pt x="13503328" y="7112218"/>
                </a:lnTo>
                <a:close/>
                <a:moveTo>
                  <a:pt x="13623448" y="7072605"/>
                </a:moveTo>
                <a:lnTo>
                  <a:pt x="13636153" y="7069130"/>
                </a:lnTo>
                <a:cubicBezTo>
                  <a:pt x="13646456" y="7066695"/>
                  <a:pt x="13653325" y="7065477"/>
                  <a:pt x="13655615" y="7065477"/>
                </a:cubicBezTo>
                <a:cubicBezTo>
                  <a:pt x="13657905" y="7065477"/>
                  <a:pt x="13653325" y="7066694"/>
                  <a:pt x="13644740" y="7068521"/>
                </a:cubicBezTo>
                <a:close/>
                <a:moveTo>
                  <a:pt x="13091220" y="7236229"/>
                </a:moveTo>
                <a:cubicBezTo>
                  <a:pt x="13128102" y="7227028"/>
                  <a:pt x="13160375" y="7222427"/>
                  <a:pt x="13160375" y="7227028"/>
                </a:cubicBezTo>
                <a:cubicBezTo>
                  <a:pt x="13164986" y="7231628"/>
                  <a:pt x="13141933" y="7245430"/>
                  <a:pt x="13109661" y="7254630"/>
                </a:cubicBezTo>
                <a:cubicBezTo>
                  <a:pt x="13077388" y="7263831"/>
                  <a:pt x="13045116" y="7268431"/>
                  <a:pt x="13045116" y="7263831"/>
                </a:cubicBezTo>
                <a:cubicBezTo>
                  <a:pt x="13040506" y="7259231"/>
                  <a:pt x="13063559" y="7245429"/>
                  <a:pt x="13091220" y="7236229"/>
                </a:cubicBezTo>
                <a:close/>
                <a:moveTo>
                  <a:pt x="12205571" y="7508216"/>
                </a:moveTo>
                <a:cubicBezTo>
                  <a:pt x="12209376" y="7507138"/>
                  <a:pt x="12212012" y="7506563"/>
                  <a:pt x="12213182" y="7506563"/>
                </a:cubicBezTo>
                <a:cubicBezTo>
                  <a:pt x="12217865" y="7506563"/>
                  <a:pt x="12194447" y="7515764"/>
                  <a:pt x="12166346" y="7529565"/>
                </a:cubicBezTo>
                <a:cubicBezTo>
                  <a:pt x="12138244" y="7538766"/>
                  <a:pt x="12105458" y="7552567"/>
                  <a:pt x="12100775" y="7552567"/>
                </a:cubicBezTo>
                <a:cubicBezTo>
                  <a:pt x="12096092" y="7552567"/>
                  <a:pt x="12114827" y="7543366"/>
                  <a:pt x="12147612" y="7529565"/>
                </a:cubicBezTo>
                <a:cubicBezTo>
                  <a:pt x="12172200" y="7519214"/>
                  <a:pt x="12194155" y="7511451"/>
                  <a:pt x="12205571" y="7508216"/>
                </a:cubicBezTo>
                <a:close/>
                <a:moveTo>
                  <a:pt x="15793923" y="6403574"/>
                </a:moveTo>
                <a:cubicBezTo>
                  <a:pt x="15817225" y="6394374"/>
                  <a:pt x="15835869" y="6394373"/>
                  <a:pt x="15835869" y="6403574"/>
                </a:cubicBezTo>
                <a:cubicBezTo>
                  <a:pt x="15835869" y="6412775"/>
                  <a:pt x="15817226" y="6426577"/>
                  <a:pt x="15793923" y="6435777"/>
                </a:cubicBezTo>
                <a:cubicBezTo>
                  <a:pt x="15770622" y="6440377"/>
                  <a:pt x="15751978" y="6440377"/>
                  <a:pt x="15756639" y="6431177"/>
                </a:cubicBezTo>
                <a:cubicBezTo>
                  <a:pt x="15756639" y="6421976"/>
                  <a:pt x="15770620" y="6408176"/>
                  <a:pt x="15793923" y="6403574"/>
                </a:cubicBezTo>
                <a:close/>
                <a:moveTo>
                  <a:pt x="12101890" y="7539035"/>
                </a:moveTo>
                <a:lnTo>
                  <a:pt x="12105942" y="7537877"/>
                </a:lnTo>
                <a:lnTo>
                  <a:pt x="12101270" y="7539406"/>
                </a:lnTo>
                <a:close/>
                <a:moveTo>
                  <a:pt x="20374301" y="4993674"/>
                </a:moveTo>
                <a:cubicBezTo>
                  <a:pt x="20397056" y="4984515"/>
                  <a:pt x="20424362" y="4984516"/>
                  <a:pt x="20428915" y="4993675"/>
                </a:cubicBezTo>
                <a:cubicBezTo>
                  <a:pt x="20433465" y="5007412"/>
                  <a:pt x="20415260" y="5025731"/>
                  <a:pt x="20387953" y="5034890"/>
                </a:cubicBezTo>
                <a:cubicBezTo>
                  <a:pt x="20365198" y="5044049"/>
                  <a:pt x="20342444" y="5044048"/>
                  <a:pt x="20337892" y="5030310"/>
                </a:cubicBezTo>
                <a:cubicBezTo>
                  <a:pt x="20333341" y="5021151"/>
                  <a:pt x="20351546" y="5002833"/>
                  <a:pt x="20374301" y="4993674"/>
                </a:cubicBezTo>
                <a:close/>
                <a:moveTo>
                  <a:pt x="13470770" y="7116893"/>
                </a:moveTo>
                <a:cubicBezTo>
                  <a:pt x="13470770" y="7116893"/>
                  <a:pt x="13474258" y="7115724"/>
                  <a:pt x="13480072" y="7114556"/>
                </a:cubicBezTo>
                <a:lnTo>
                  <a:pt x="13491698" y="7113387"/>
                </a:lnTo>
                <a:lnTo>
                  <a:pt x="13488211" y="7113971"/>
                </a:lnTo>
                <a:cubicBezTo>
                  <a:pt x="13477747" y="7115724"/>
                  <a:pt x="13470770" y="7116893"/>
                  <a:pt x="13470770" y="7116893"/>
                </a:cubicBezTo>
                <a:close/>
                <a:moveTo>
                  <a:pt x="13574885" y="7083905"/>
                </a:moveTo>
                <a:lnTo>
                  <a:pt x="13609820" y="7075218"/>
                </a:lnTo>
                <a:lnTo>
                  <a:pt x="13623448" y="7072605"/>
                </a:lnTo>
                <a:lnTo>
                  <a:pt x="13596081" y="7080089"/>
                </a:lnTo>
                <a:close/>
                <a:moveTo>
                  <a:pt x="7772167" y="8866901"/>
                </a:moveTo>
                <a:cubicBezTo>
                  <a:pt x="7790929" y="8862301"/>
                  <a:pt x="7809691" y="8871502"/>
                  <a:pt x="7809691" y="8880702"/>
                </a:cubicBezTo>
                <a:cubicBezTo>
                  <a:pt x="7809691" y="8889903"/>
                  <a:pt x="7795619" y="8899104"/>
                  <a:pt x="7776857" y="8903704"/>
                </a:cubicBezTo>
                <a:cubicBezTo>
                  <a:pt x="7758095" y="8908305"/>
                  <a:pt x="7739334" y="8903704"/>
                  <a:pt x="7739333" y="8889903"/>
                </a:cubicBezTo>
                <a:cubicBezTo>
                  <a:pt x="7739333" y="8880702"/>
                  <a:pt x="7753405" y="8871502"/>
                  <a:pt x="7772167" y="8866901"/>
                </a:cubicBezTo>
                <a:close/>
                <a:moveTo>
                  <a:pt x="8854228" y="8533390"/>
                </a:moveTo>
                <a:cubicBezTo>
                  <a:pt x="8872269" y="8524041"/>
                  <a:pt x="8890310" y="8528716"/>
                  <a:pt x="8894820" y="8538064"/>
                </a:cubicBezTo>
                <a:cubicBezTo>
                  <a:pt x="8894820" y="8547412"/>
                  <a:pt x="8876779" y="8561435"/>
                  <a:pt x="8858739" y="8570783"/>
                </a:cubicBezTo>
                <a:cubicBezTo>
                  <a:pt x="8845208" y="8575457"/>
                  <a:pt x="8827168" y="8570783"/>
                  <a:pt x="8827168" y="8561435"/>
                </a:cubicBezTo>
                <a:cubicBezTo>
                  <a:pt x="8827168" y="8552087"/>
                  <a:pt x="8836188" y="8538064"/>
                  <a:pt x="8854228" y="8533390"/>
                </a:cubicBezTo>
                <a:close/>
                <a:moveTo>
                  <a:pt x="2300185" y="10549111"/>
                </a:moveTo>
                <a:cubicBezTo>
                  <a:pt x="2311111" y="10543386"/>
                  <a:pt x="2327213" y="10538807"/>
                  <a:pt x="2345613" y="10536518"/>
                </a:cubicBezTo>
                <a:cubicBezTo>
                  <a:pt x="2382416" y="10531939"/>
                  <a:pt x="2414618" y="10545676"/>
                  <a:pt x="2419220" y="10559415"/>
                </a:cubicBezTo>
                <a:cubicBezTo>
                  <a:pt x="2419218" y="10573153"/>
                  <a:pt x="2391617" y="10582313"/>
                  <a:pt x="2359414" y="10586892"/>
                </a:cubicBezTo>
                <a:cubicBezTo>
                  <a:pt x="2318011" y="10591471"/>
                  <a:pt x="2285809" y="10582313"/>
                  <a:pt x="2285809" y="10568574"/>
                </a:cubicBezTo>
                <a:cubicBezTo>
                  <a:pt x="2283508" y="10561704"/>
                  <a:pt x="2289259" y="10554835"/>
                  <a:pt x="2300185" y="10549111"/>
                </a:cubicBezTo>
                <a:close/>
                <a:moveTo>
                  <a:pt x="16372524" y="6220847"/>
                </a:moveTo>
                <a:cubicBezTo>
                  <a:pt x="16381924" y="6219663"/>
                  <a:pt x="16388974" y="6220847"/>
                  <a:pt x="16391325" y="6223216"/>
                </a:cubicBezTo>
                <a:cubicBezTo>
                  <a:pt x="16396024" y="6232686"/>
                  <a:pt x="16377223" y="6246893"/>
                  <a:pt x="16358423" y="6261100"/>
                </a:cubicBezTo>
                <a:cubicBezTo>
                  <a:pt x="16334924" y="6270572"/>
                  <a:pt x="16316123" y="6275307"/>
                  <a:pt x="16311423" y="6265836"/>
                </a:cubicBezTo>
                <a:cubicBezTo>
                  <a:pt x="16306722" y="6261101"/>
                  <a:pt x="16316123" y="6246894"/>
                  <a:pt x="16339622" y="6232686"/>
                </a:cubicBezTo>
                <a:cubicBezTo>
                  <a:pt x="16351372" y="6225584"/>
                  <a:pt x="16363122" y="6222032"/>
                  <a:pt x="16372524" y="6220847"/>
                </a:cubicBezTo>
                <a:close/>
                <a:moveTo>
                  <a:pt x="12179374" y="7510187"/>
                </a:moveTo>
                <a:cubicBezTo>
                  <a:pt x="12181331" y="7509752"/>
                  <a:pt x="12181911" y="7510041"/>
                  <a:pt x="12180751" y="7511201"/>
                </a:cubicBezTo>
                <a:cubicBezTo>
                  <a:pt x="12180751" y="7511201"/>
                  <a:pt x="12173793" y="7513521"/>
                  <a:pt x="12162776" y="7517580"/>
                </a:cubicBezTo>
                <a:lnTo>
                  <a:pt x="12151184" y="7522185"/>
                </a:lnTo>
                <a:lnTo>
                  <a:pt x="12148771" y="7524252"/>
                </a:lnTo>
                <a:cubicBezTo>
                  <a:pt x="12139505" y="7529115"/>
                  <a:pt x="12118328" y="7535880"/>
                  <a:pt x="12097150" y="7542645"/>
                </a:cubicBezTo>
                <a:lnTo>
                  <a:pt x="12093612" y="7544002"/>
                </a:lnTo>
                <a:lnTo>
                  <a:pt x="12078694" y="7552951"/>
                </a:lnTo>
                <a:cubicBezTo>
                  <a:pt x="12055501" y="7562230"/>
                  <a:pt x="12032305" y="7571507"/>
                  <a:pt x="12027666" y="7571508"/>
                </a:cubicBezTo>
                <a:cubicBezTo>
                  <a:pt x="12023027" y="7571507"/>
                  <a:pt x="12046222" y="7562230"/>
                  <a:pt x="12074055" y="7548313"/>
                </a:cubicBezTo>
                <a:lnTo>
                  <a:pt x="12101270" y="7539406"/>
                </a:lnTo>
                <a:lnTo>
                  <a:pt x="12094574" y="7543424"/>
                </a:lnTo>
                <a:lnTo>
                  <a:pt x="12106562" y="7538135"/>
                </a:lnTo>
                <a:lnTo>
                  <a:pt x="12110798" y="7536671"/>
                </a:lnTo>
                <a:lnTo>
                  <a:pt x="12105955" y="7537873"/>
                </a:lnTo>
                <a:lnTo>
                  <a:pt x="12113828" y="7535624"/>
                </a:lnTo>
                <a:lnTo>
                  <a:pt x="12140966" y="7526244"/>
                </a:lnTo>
                <a:lnTo>
                  <a:pt x="12146147" y="7524186"/>
                </a:lnTo>
                <a:lnTo>
                  <a:pt x="12150088" y="7522539"/>
                </a:lnTo>
                <a:lnTo>
                  <a:pt x="12151559" y="7521863"/>
                </a:lnTo>
                <a:lnTo>
                  <a:pt x="12153624" y="7520094"/>
                </a:lnTo>
                <a:lnTo>
                  <a:pt x="12152362" y="7521495"/>
                </a:lnTo>
                <a:lnTo>
                  <a:pt x="12169734" y="7513521"/>
                </a:lnTo>
                <a:cubicBezTo>
                  <a:pt x="12174083" y="7511781"/>
                  <a:pt x="12177417" y="7510622"/>
                  <a:pt x="12179374" y="7510187"/>
                </a:cubicBezTo>
                <a:close/>
                <a:moveTo>
                  <a:pt x="12589387" y="7384053"/>
                </a:moveTo>
                <a:cubicBezTo>
                  <a:pt x="12600511" y="7381716"/>
                  <a:pt x="12607536" y="7381717"/>
                  <a:pt x="12607536" y="7384053"/>
                </a:cubicBezTo>
                <a:cubicBezTo>
                  <a:pt x="12607536" y="7384053"/>
                  <a:pt x="12584119" y="7398076"/>
                  <a:pt x="12551334" y="7412099"/>
                </a:cubicBezTo>
                <a:cubicBezTo>
                  <a:pt x="12518547" y="7426121"/>
                  <a:pt x="12490446" y="7430795"/>
                  <a:pt x="12485762" y="7426121"/>
                </a:cubicBezTo>
                <a:cubicBezTo>
                  <a:pt x="12485762" y="7421447"/>
                  <a:pt x="12513865" y="7412099"/>
                  <a:pt x="12546649" y="7398076"/>
                </a:cubicBezTo>
                <a:cubicBezTo>
                  <a:pt x="12563043" y="7391065"/>
                  <a:pt x="12578264" y="7386391"/>
                  <a:pt x="12589387" y="7384053"/>
                </a:cubicBezTo>
                <a:close/>
                <a:moveTo>
                  <a:pt x="13547782" y="7088994"/>
                </a:moveTo>
                <a:cubicBezTo>
                  <a:pt x="13550143" y="7088462"/>
                  <a:pt x="13554007" y="7087700"/>
                  <a:pt x="13558874" y="7086787"/>
                </a:cubicBezTo>
                <a:lnTo>
                  <a:pt x="13574885" y="7083905"/>
                </a:lnTo>
                <a:lnTo>
                  <a:pt x="13565742" y="7086178"/>
                </a:lnTo>
                <a:cubicBezTo>
                  <a:pt x="13553721" y="7088613"/>
                  <a:pt x="13545707" y="7089831"/>
                  <a:pt x="13545707" y="7089831"/>
                </a:cubicBezTo>
                <a:cubicBezTo>
                  <a:pt x="13544562" y="7089831"/>
                  <a:pt x="13545421" y="7089527"/>
                  <a:pt x="13547782" y="7088994"/>
                </a:cubicBezTo>
                <a:close/>
                <a:moveTo>
                  <a:pt x="18587544" y="5537816"/>
                </a:moveTo>
                <a:cubicBezTo>
                  <a:pt x="18610740" y="5528433"/>
                  <a:pt x="18633934" y="5533125"/>
                  <a:pt x="18633935" y="5547196"/>
                </a:cubicBezTo>
                <a:cubicBezTo>
                  <a:pt x="18633934" y="5561267"/>
                  <a:pt x="18615379" y="5580030"/>
                  <a:pt x="18592184" y="5589410"/>
                </a:cubicBezTo>
                <a:cubicBezTo>
                  <a:pt x="18568988" y="5598793"/>
                  <a:pt x="18541154" y="5594102"/>
                  <a:pt x="18541155" y="5584720"/>
                </a:cubicBezTo>
                <a:cubicBezTo>
                  <a:pt x="18536517" y="5565958"/>
                  <a:pt x="18555072" y="5547195"/>
                  <a:pt x="18587544" y="5537816"/>
                </a:cubicBezTo>
                <a:close/>
                <a:moveTo>
                  <a:pt x="11123207" y="7832610"/>
                </a:moveTo>
                <a:cubicBezTo>
                  <a:pt x="11130780" y="7830885"/>
                  <a:pt x="11135441" y="7830884"/>
                  <a:pt x="11135440" y="7833185"/>
                </a:cubicBezTo>
                <a:cubicBezTo>
                  <a:pt x="11135441" y="7842386"/>
                  <a:pt x="11116799" y="7851586"/>
                  <a:pt x="11093498" y="7865388"/>
                </a:cubicBezTo>
                <a:cubicBezTo>
                  <a:pt x="11070194" y="7874588"/>
                  <a:pt x="11051552" y="7874588"/>
                  <a:pt x="11056212" y="7869988"/>
                </a:cubicBezTo>
                <a:cubicBezTo>
                  <a:pt x="11056212" y="7860787"/>
                  <a:pt x="11074854" y="7851586"/>
                  <a:pt x="11093498" y="7842386"/>
                </a:cubicBezTo>
                <a:cubicBezTo>
                  <a:pt x="11105148" y="7837785"/>
                  <a:pt x="11115634" y="7834335"/>
                  <a:pt x="11123207" y="7832610"/>
                </a:cubicBezTo>
                <a:close/>
                <a:moveTo>
                  <a:pt x="12229440" y="7492290"/>
                </a:moveTo>
                <a:lnTo>
                  <a:pt x="12222538" y="7495740"/>
                </a:lnTo>
                <a:cubicBezTo>
                  <a:pt x="12220200" y="7495740"/>
                  <a:pt x="12222537" y="7494641"/>
                  <a:pt x="12228964" y="7492442"/>
                </a:cubicBezTo>
                <a:close/>
                <a:moveTo>
                  <a:pt x="13391033" y="7134684"/>
                </a:moveTo>
                <a:cubicBezTo>
                  <a:pt x="13398999" y="7132857"/>
                  <a:pt x="13403549" y="7132857"/>
                  <a:pt x="13401273" y="7135293"/>
                </a:cubicBezTo>
                <a:cubicBezTo>
                  <a:pt x="13398998" y="7135293"/>
                  <a:pt x="13391034" y="7136510"/>
                  <a:pt x="13380793" y="7138337"/>
                </a:cubicBezTo>
                <a:lnTo>
                  <a:pt x="13379352" y="7138620"/>
                </a:lnTo>
                <a:close/>
                <a:moveTo>
                  <a:pt x="12405091" y="7437885"/>
                </a:moveTo>
                <a:cubicBezTo>
                  <a:pt x="12408896" y="7436790"/>
                  <a:pt x="12411531" y="7436206"/>
                  <a:pt x="12412702" y="7436205"/>
                </a:cubicBezTo>
                <a:cubicBezTo>
                  <a:pt x="12412703" y="7440880"/>
                  <a:pt x="12389284" y="7454902"/>
                  <a:pt x="12356498" y="7464250"/>
                </a:cubicBezTo>
                <a:cubicBezTo>
                  <a:pt x="12323713" y="7478273"/>
                  <a:pt x="12300295" y="7487621"/>
                  <a:pt x="12295611" y="7482947"/>
                </a:cubicBezTo>
                <a:cubicBezTo>
                  <a:pt x="12290928" y="7482947"/>
                  <a:pt x="12314346" y="7468925"/>
                  <a:pt x="12347131" y="7459576"/>
                </a:cubicBezTo>
                <a:cubicBezTo>
                  <a:pt x="12371721" y="7449059"/>
                  <a:pt x="12393675" y="7441172"/>
                  <a:pt x="12405091" y="7437885"/>
                </a:cubicBezTo>
                <a:close/>
                <a:moveTo>
                  <a:pt x="14346110" y="6840101"/>
                </a:moveTo>
                <a:cubicBezTo>
                  <a:pt x="14368898" y="6835462"/>
                  <a:pt x="14387128" y="6835462"/>
                  <a:pt x="14391686" y="6844740"/>
                </a:cubicBezTo>
                <a:cubicBezTo>
                  <a:pt x="14396243" y="6854018"/>
                  <a:pt x="14378013" y="6863296"/>
                  <a:pt x="14355225" y="6863296"/>
                </a:cubicBezTo>
                <a:cubicBezTo>
                  <a:pt x="14336996" y="6867935"/>
                  <a:pt x="14318765" y="6867935"/>
                  <a:pt x="14314207" y="6858657"/>
                </a:cubicBezTo>
                <a:cubicBezTo>
                  <a:pt x="14309649" y="6854018"/>
                  <a:pt x="14323322" y="6844740"/>
                  <a:pt x="14346110" y="6840101"/>
                </a:cubicBezTo>
                <a:close/>
                <a:moveTo>
                  <a:pt x="13521395" y="7093620"/>
                </a:moveTo>
                <a:cubicBezTo>
                  <a:pt x="13526018" y="7093620"/>
                  <a:pt x="13549132" y="7089290"/>
                  <a:pt x="13576870" y="7084960"/>
                </a:cubicBezTo>
                <a:cubicBezTo>
                  <a:pt x="13604607" y="7080631"/>
                  <a:pt x="13627721" y="7076301"/>
                  <a:pt x="13623098" y="7076301"/>
                </a:cubicBezTo>
                <a:cubicBezTo>
                  <a:pt x="13623098" y="7080630"/>
                  <a:pt x="13595361" y="7084960"/>
                  <a:pt x="13563001" y="7089290"/>
                </a:cubicBezTo>
                <a:cubicBezTo>
                  <a:pt x="13535264" y="7093620"/>
                  <a:pt x="13516772" y="7097949"/>
                  <a:pt x="13521395" y="7093620"/>
                </a:cubicBezTo>
                <a:close/>
                <a:moveTo>
                  <a:pt x="4784713" y="9780139"/>
                </a:moveTo>
                <a:cubicBezTo>
                  <a:pt x="4792003" y="9776949"/>
                  <a:pt x="4800459" y="9774630"/>
                  <a:pt x="4809791" y="9773471"/>
                </a:cubicBezTo>
                <a:cubicBezTo>
                  <a:pt x="4842450" y="9768831"/>
                  <a:pt x="4870444" y="9787387"/>
                  <a:pt x="4879775" y="9810582"/>
                </a:cubicBezTo>
                <a:cubicBezTo>
                  <a:pt x="4884441" y="9833777"/>
                  <a:pt x="4861112" y="9856972"/>
                  <a:pt x="4828453" y="9861610"/>
                </a:cubicBezTo>
                <a:cubicBezTo>
                  <a:pt x="4795795" y="9866249"/>
                  <a:pt x="4763134" y="9847694"/>
                  <a:pt x="4758469" y="9824499"/>
                </a:cubicBezTo>
                <a:cubicBezTo>
                  <a:pt x="4751470" y="9807103"/>
                  <a:pt x="4762843" y="9789707"/>
                  <a:pt x="4784713" y="9780139"/>
                </a:cubicBezTo>
                <a:close/>
                <a:moveTo>
                  <a:pt x="12313171" y="7462141"/>
                </a:moveTo>
                <a:cubicBezTo>
                  <a:pt x="12316895" y="7461110"/>
                  <a:pt x="12319524" y="7460561"/>
                  <a:pt x="12320693" y="7460561"/>
                </a:cubicBezTo>
                <a:cubicBezTo>
                  <a:pt x="12320693" y="7460561"/>
                  <a:pt x="12316019" y="7461660"/>
                  <a:pt x="12307839" y="7463859"/>
                </a:cubicBezTo>
                <a:lnTo>
                  <a:pt x="12306693" y="7464194"/>
                </a:lnTo>
                <a:close/>
                <a:moveTo>
                  <a:pt x="13319780" y="7152493"/>
                </a:moveTo>
                <a:lnTo>
                  <a:pt x="13346660" y="7145035"/>
                </a:lnTo>
                <a:lnTo>
                  <a:pt x="13379352" y="7138620"/>
                </a:lnTo>
                <a:lnTo>
                  <a:pt x="13360313" y="7145035"/>
                </a:lnTo>
                <a:cubicBezTo>
                  <a:pt x="13346660" y="7147470"/>
                  <a:pt x="13334144" y="7149906"/>
                  <a:pt x="13324473" y="7151733"/>
                </a:cubicBezTo>
                <a:close/>
                <a:moveTo>
                  <a:pt x="12273952" y="7473753"/>
                </a:moveTo>
                <a:lnTo>
                  <a:pt x="12306693" y="7464194"/>
                </a:lnTo>
                <a:lnTo>
                  <a:pt x="12299076" y="7466607"/>
                </a:lnTo>
                <a:cubicBezTo>
                  <a:pt x="12287974" y="7470455"/>
                  <a:pt x="12273952" y="7475952"/>
                  <a:pt x="12259930" y="7482548"/>
                </a:cubicBezTo>
                <a:lnTo>
                  <a:pt x="12229440" y="7492290"/>
                </a:lnTo>
                <a:lnTo>
                  <a:pt x="12241233" y="7486396"/>
                </a:lnTo>
                <a:lnTo>
                  <a:pt x="12242428" y="7485935"/>
                </a:lnTo>
                <a:lnTo>
                  <a:pt x="12247060" y="7483255"/>
                </a:lnTo>
                <a:lnTo>
                  <a:pt x="12252502" y="7481064"/>
                </a:lnTo>
                <a:lnTo>
                  <a:pt x="12246548" y="7484069"/>
                </a:lnTo>
                <a:lnTo>
                  <a:pt x="12244235" y="7485236"/>
                </a:lnTo>
                <a:close/>
                <a:moveTo>
                  <a:pt x="9801605" y="8233540"/>
                </a:moveTo>
                <a:cubicBezTo>
                  <a:pt x="9808115" y="8232956"/>
                  <a:pt x="9812852" y="8234124"/>
                  <a:pt x="9812851" y="8236461"/>
                </a:cubicBezTo>
                <a:cubicBezTo>
                  <a:pt x="9817586" y="8245810"/>
                  <a:pt x="9808116" y="8259833"/>
                  <a:pt x="9784437" y="8269181"/>
                </a:cubicBezTo>
                <a:cubicBezTo>
                  <a:pt x="9765496" y="8278529"/>
                  <a:pt x="9746553" y="8283203"/>
                  <a:pt x="9746553" y="8273855"/>
                </a:cubicBezTo>
                <a:cubicBezTo>
                  <a:pt x="9741816" y="8264506"/>
                  <a:pt x="9760760" y="8245810"/>
                  <a:pt x="9779702" y="8241135"/>
                </a:cubicBezTo>
                <a:cubicBezTo>
                  <a:pt x="9786805" y="8236462"/>
                  <a:pt x="9795093" y="8234125"/>
                  <a:pt x="9801605" y="8233540"/>
                </a:cubicBezTo>
                <a:close/>
                <a:moveTo>
                  <a:pt x="13223737" y="7180063"/>
                </a:moveTo>
                <a:cubicBezTo>
                  <a:pt x="13233468" y="7176765"/>
                  <a:pt x="13247207" y="7172368"/>
                  <a:pt x="13263236" y="7167970"/>
                </a:cubicBezTo>
                <a:cubicBezTo>
                  <a:pt x="13295293" y="7159175"/>
                  <a:pt x="13322769" y="7154777"/>
                  <a:pt x="13327349" y="7159175"/>
                </a:cubicBezTo>
                <a:cubicBezTo>
                  <a:pt x="13327349" y="7159175"/>
                  <a:pt x="13304451" y="7167970"/>
                  <a:pt x="13272394" y="7176765"/>
                </a:cubicBezTo>
                <a:cubicBezTo>
                  <a:pt x="13240338" y="7185560"/>
                  <a:pt x="13212861" y="7189957"/>
                  <a:pt x="13208281" y="7185560"/>
                </a:cubicBezTo>
                <a:cubicBezTo>
                  <a:pt x="13208281" y="7185560"/>
                  <a:pt x="13214006" y="7183361"/>
                  <a:pt x="13223737" y="7180063"/>
                </a:cubicBezTo>
                <a:close/>
                <a:moveTo>
                  <a:pt x="13305699" y="7154777"/>
                </a:moveTo>
                <a:lnTo>
                  <a:pt x="13319780" y="7152493"/>
                </a:lnTo>
                <a:lnTo>
                  <a:pt x="13315940" y="7153559"/>
                </a:lnTo>
                <a:cubicBezTo>
                  <a:pt x="13309112" y="7154777"/>
                  <a:pt x="13305699" y="7154777"/>
                  <a:pt x="13305699" y="7154777"/>
                </a:cubicBezTo>
                <a:close/>
                <a:moveTo>
                  <a:pt x="12304903" y="7460878"/>
                </a:moveTo>
                <a:lnTo>
                  <a:pt x="12300488" y="7463942"/>
                </a:lnTo>
                <a:cubicBezTo>
                  <a:pt x="12286417" y="7468678"/>
                  <a:pt x="12272346" y="7473414"/>
                  <a:pt x="12261206" y="7477557"/>
                </a:cubicBezTo>
                <a:lnTo>
                  <a:pt x="12252502" y="7481064"/>
                </a:lnTo>
                <a:lnTo>
                  <a:pt x="12267655" y="7473413"/>
                </a:lnTo>
                <a:cubicBezTo>
                  <a:pt x="12267655" y="7473413"/>
                  <a:pt x="12274691" y="7471045"/>
                  <a:pt x="12285244" y="7467494"/>
                </a:cubicBezTo>
                <a:close/>
                <a:moveTo>
                  <a:pt x="10338504" y="8065096"/>
                </a:moveTo>
                <a:cubicBezTo>
                  <a:pt x="10356771" y="8055895"/>
                  <a:pt x="10375036" y="8055895"/>
                  <a:pt x="10375037" y="8065096"/>
                </a:cubicBezTo>
                <a:cubicBezTo>
                  <a:pt x="10375036" y="8069696"/>
                  <a:pt x="10361336" y="8088098"/>
                  <a:pt x="10338505" y="8092698"/>
                </a:cubicBezTo>
                <a:cubicBezTo>
                  <a:pt x="10320239" y="8101899"/>
                  <a:pt x="10306538" y="8101899"/>
                  <a:pt x="10301972" y="8097299"/>
                </a:cubicBezTo>
                <a:cubicBezTo>
                  <a:pt x="10301973" y="8088098"/>
                  <a:pt x="10315671" y="8074296"/>
                  <a:pt x="10338504" y="8065096"/>
                </a:cubicBezTo>
                <a:close/>
                <a:moveTo>
                  <a:pt x="13463381" y="7103362"/>
                </a:moveTo>
                <a:cubicBezTo>
                  <a:pt x="13464553" y="7103362"/>
                  <a:pt x="13463967" y="7103644"/>
                  <a:pt x="13461918" y="7104207"/>
                </a:cubicBezTo>
                <a:lnTo>
                  <a:pt x="13460928" y="7104452"/>
                </a:lnTo>
                <a:close/>
                <a:moveTo>
                  <a:pt x="6415949" y="9270183"/>
                </a:moveTo>
                <a:cubicBezTo>
                  <a:pt x="6420516" y="9268493"/>
                  <a:pt x="6436173" y="9269338"/>
                  <a:pt x="6457048" y="9272720"/>
                </a:cubicBezTo>
                <a:cubicBezTo>
                  <a:pt x="6480243" y="9277230"/>
                  <a:pt x="6503437" y="9286250"/>
                  <a:pt x="6508076" y="9290761"/>
                </a:cubicBezTo>
                <a:cubicBezTo>
                  <a:pt x="6508076" y="9295271"/>
                  <a:pt x="6489520" y="9295271"/>
                  <a:pt x="6466326" y="9290761"/>
                </a:cubicBezTo>
                <a:cubicBezTo>
                  <a:pt x="6438492" y="9286251"/>
                  <a:pt x="6415297" y="9277230"/>
                  <a:pt x="6415297" y="9272721"/>
                </a:cubicBezTo>
                <a:cubicBezTo>
                  <a:pt x="6414137" y="9271592"/>
                  <a:pt x="6414427" y="9270748"/>
                  <a:pt x="6415949" y="9270183"/>
                </a:cubicBezTo>
                <a:close/>
                <a:moveTo>
                  <a:pt x="13434080" y="7111229"/>
                </a:moveTo>
                <a:lnTo>
                  <a:pt x="13451672" y="7106744"/>
                </a:lnTo>
                <a:lnTo>
                  <a:pt x="13460928" y="7104452"/>
                </a:lnTo>
                <a:lnTo>
                  <a:pt x="13455772" y="7106745"/>
                </a:lnTo>
                <a:cubicBezTo>
                  <a:pt x="13451965" y="7107872"/>
                  <a:pt x="13446989" y="7108999"/>
                  <a:pt x="13441134" y="7110127"/>
                </a:cubicBezTo>
                <a:close/>
                <a:moveTo>
                  <a:pt x="12903268" y="7273302"/>
                </a:moveTo>
                <a:cubicBezTo>
                  <a:pt x="12935741" y="7264102"/>
                  <a:pt x="12963575" y="7254901"/>
                  <a:pt x="12968214" y="7259501"/>
                </a:cubicBezTo>
                <a:cubicBezTo>
                  <a:pt x="12972853" y="7259501"/>
                  <a:pt x="12949658" y="7273303"/>
                  <a:pt x="12917185" y="7282503"/>
                </a:cubicBezTo>
                <a:cubicBezTo>
                  <a:pt x="12884713" y="7291704"/>
                  <a:pt x="12852240" y="7300905"/>
                  <a:pt x="12847601" y="7296305"/>
                </a:cubicBezTo>
                <a:cubicBezTo>
                  <a:pt x="12842962" y="7296305"/>
                  <a:pt x="12870795" y="7282503"/>
                  <a:pt x="12903268" y="7273302"/>
                </a:cubicBezTo>
                <a:close/>
                <a:moveTo>
                  <a:pt x="12271056" y="7466608"/>
                </a:moveTo>
                <a:cubicBezTo>
                  <a:pt x="12279935" y="7463860"/>
                  <a:pt x="12285855" y="7462760"/>
                  <a:pt x="12288223" y="7464958"/>
                </a:cubicBezTo>
                <a:cubicBezTo>
                  <a:pt x="12288223" y="7464958"/>
                  <a:pt x="12264544" y="7473753"/>
                  <a:pt x="12240866" y="7482548"/>
                </a:cubicBezTo>
                <a:cubicBezTo>
                  <a:pt x="12217188" y="7491343"/>
                  <a:pt x="12193510" y="7495741"/>
                  <a:pt x="12193510" y="7495741"/>
                </a:cubicBezTo>
                <a:cubicBezTo>
                  <a:pt x="12193510" y="7495741"/>
                  <a:pt x="12212452" y="7486946"/>
                  <a:pt x="12236131" y="7478151"/>
                </a:cubicBezTo>
                <a:cubicBezTo>
                  <a:pt x="12250338" y="7473754"/>
                  <a:pt x="12262177" y="7469356"/>
                  <a:pt x="12271056" y="7466608"/>
                </a:cubicBezTo>
                <a:close/>
                <a:moveTo>
                  <a:pt x="1822531" y="10679227"/>
                </a:moveTo>
                <a:cubicBezTo>
                  <a:pt x="1859334" y="10669948"/>
                  <a:pt x="1891537" y="10679226"/>
                  <a:pt x="1891536" y="10693143"/>
                </a:cubicBezTo>
                <a:cubicBezTo>
                  <a:pt x="1891537" y="10707060"/>
                  <a:pt x="1863934" y="10720977"/>
                  <a:pt x="1827132" y="10730255"/>
                </a:cubicBezTo>
                <a:cubicBezTo>
                  <a:pt x="1790328" y="10734893"/>
                  <a:pt x="1758127" y="10730254"/>
                  <a:pt x="1758126" y="10716337"/>
                </a:cubicBezTo>
                <a:cubicBezTo>
                  <a:pt x="1753526" y="10702420"/>
                  <a:pt x="1785729" y="10683865"/>
                  <a:pt x="1822531" y="10679227"/>
                </a:cubicBezTo>
                <a:close/>
                <a:moveTo>
                  <a:pt x="12073730" y="7526295"/>
                </a:moveTo>
                <a:cubicBezTo>
                  <a:pt x="12082276" y="7523476"/>
                  <a:pt x="12087972" y="7522349"/>
                  <a:pt x="12087972" y="7524604"/>
                </a:cubicBezTo>
                <a:cubicBezTo>
                  <a:pt x="12087972" y="7524604"/>
                  <a:pt x="12069742" y="7533624"/>
                  <a:pt x="12042396" y="7547155"/>
                </a:cubicBezTo>
                <a:cubicBezTo>
                  <a:pt x="12024166" y="7551665"/>
                  <a:pt x="12005936" y="7560685"/>
                  <a:pt x="12001378" y="7556175"/>
                </a:cubicBezTo>
                <a:cubicBezTo>
                  <a:pt x="12001378" y="7556175"/>
                  <a:pt x="12019609" y="7547155"/>
                  <a:pt x="12042397" y="7538134"/>
                </a:cubicBezTo>
                <a:cubicBezTo>
                  <a:pt x="12053790" y="7533625"/>
                  <a:pt x="12065184" y="7529114"/>
                  <a:pt x="12073730" y="7526295"/>
                </a:cubicBezTo>
                <a:close/>
                <a:moveTo>
                  <a:pt x="13236133" y="7168307"/>
                </a:moveTo>
                <a:cubicBezTo>
                  <a:pt x="13237290" y="7168307"/>
                  <a:pt x="13237000" y="7168598"/>
                  <a:pt x="13235484" y="7169108"/>
                </a:cubicBezTo>
                <a:lnTo>
                  <a:pt x="13228919" y="7170838"/>
                </a:lnTo>
                <a:close/>
                <a:moveTo>
                  <a:pt x="12380227" y="7430793"/>
                </a:moveTo>
                <a:cubicBezTo>
                  <a:pt x="12380227" y="7430793"/>
                  <a:pt x="12356775" y="7440264"/>
                  <a:pt x="12323941" y="7454471"/>
                </a:cubicBezTo>
                <a:lnTo>
                  <a:pt x="12304903" y="7460878"/>
                </a:lnTo>
                <a:lnTo>
                  <a:pt x="12309869" y="7457431"/>
                </a:lnTo>
                <a:cubicBezTo>
                  <a:pt x="12313387" y="7455655"/>
                  <a:pt x="12316905" y="7454471"/>
                  <a:pt x="12319250" y="7454471"/>
                </a:cubicBezTo>
                <a:cubicBezTo>
                  <a:pt x="12352084" y="7440264"/>
                  <a:pt x="12380227" y="7430793"/>
                  <a:pt x="12380227" y="7430793"/>
                </a:cubicBezTo>
                <a:close/>
                <a:moveTo>
                  <a:pt x="13378334" y="7122427"/>
                </a:moveTo>
                <a:lnTo>
                  <a:pt x="13397811" y="7116892"/>
                </a:lnTo>
                <a:lnTo>
                  <a:pt x="13434080" y="7111229"/>
                </a:lnTo>
                <a:lnTo>
                  <a:pt x="13411862" y="7116892"/>
                </a:lnTo>
                <a:close/>
                <a:moveTo>
                  <a:pt x="13352365" y="7129577"/>
                </a:moveTo>
                <a:lnTo>
                  <a:pt x="13357071" y="7128351"/>
                </a:lnTo>
                <a:lnTo>
                  <a:pt x="13350975" y="7130423"/>
                </a:lnTo>
                <a:cubicBezTo>
                  <a:pt x="13349804" y="7130423"/>
                  <a:pt x="13350389" y="7130141"/>
                  <a:pt x="13352365" y="7129577"/>
                </a:cubicBezTo>
                <a:close/>
                <a:moveTo>
                  <a:pt x="13370881" y="7123657"/>
                </a:moveTo>
                <a:lnTo>
                  <a:pt x="13378334" y="7122427"/>
                </a:lnTo>
                <a:lnTo>
                  <a:pt x="13362099" y="7127040"/>
                </a:lnTo>
                <a:lnTo>
                  <a:pt x="13357071" y="7128351"/>
                </a:lnTo>
                <a:close/>
                <a:moveTo>
                  <a:pt x="13290508" y="7147766"/>
                </a:moveTo>
                <a:cubicBezTo>
                  <a:pt x="13299252" y="7145428"/>
                  <a:pt x="13310911" y="7143092"/>
                  <a:pt x="13322570" y="7140754"/>
                </a:cubicBezTo>
                <a:cubicBezTo>
                  <a:pt x="13345888" y="7136080"/>
                  <a:pt x="13359879" y="7131406"/>
                  <a:pt x="13369206" y="7131406"/>
                </a:cubicBezTo>
                <a:cubicBezTo>
                  <a:pt x="13369206" y="7131406"/>
                  <a:pt x="13373870" y="7131406"/>
                  <a:pt x="13378534" y="7131406"/>
                </a:cubicBezTo>
                <a:cubicBezTo>
                  <a:pt x="13378533" y="7126732"/>
                  <a:pt x="13401852" y="7122058"/>
                  <a:pt x="13425170" y="7117384"/>
                </a:cubicBezTo>
                <a:cubicBezTo>
                  <a:pt x="13457816" y="7108035"/>
                  <a:pt x="13490461" y="7103361"/>
                  <a:pt x="13490461" y="7103361"/>
                </a:cubicBezTo>
                <a:cubicBezTo>
                  <a:pt x="13495125" y="7108035"/>
                  <a:pt x="13471807" y="7112710"/>
                  <a:pt x="13439161" y="7122058"/>
                </a:cubicBezTo>
                <a:cubicBezTo>
                  <a:pt x="13420506" y="7122058"/>
                  <a:pt x="13406515" y="7126732"/>
                  <a:pt x="13397188" y="7131406"/>
                </a:cubicBezTo>
                <a:cubicBezTo>
                  <a:pt x="13387861" y="7131406"/>
                  <a:pt x="13378534" y="7131406"/>
                  <a:pt x="13369206" y="7136080"/>
                </a:cubicBezTo>
                <a:cubicBezTo>
                  <a:pt x="13364542" y="7136080"/>
                  <a:pt x="13359879" y="7136080"/>
                  <a:pt x="13350552" y="7140754"/>
                </a:cubicBezTo>
                <a:cubicBezTo>
                  <a:pt x="13345888" y="7140754"/>
                  <a:pt x="13336561" y="7145428"/>
                  <a:pt x="13322570" y="7145428"/>
                </a:cubicBezTo>
                <a:cubicBezTo>
                  <a:pt x="13299251" y="7150103"/>
                  <a:pt x="13275933" y="7154777"/>
                  <a:pt x="13275933" y="7154777"/>
                </a:cubicBezTo>
                <a:cubicBezTo>
                  <a:pt x="13275933" y="7152440"/>
                  <a:pt x="13281763" y="7150103"/>
                  <a:pt x="13290508" y="7147766"/>
                </a:cubicBezTo>
                <a:close/>
                <a:moveTo>
                  <a:pt x="11872435" y="7583179"/>
                </a:moveTo>
                <a:cubicBezTo>
                  <a:pt x="11880485" y="7580811"/>
                  <a:pt x="11886236" y="7579627"/>
                  <a:pt x="11888536" y="7579627"/>
                </a:cubicBezTo>
                <a:cubicBezTo>
                  <a:pt x="11893136" y="7584363"/>
                  <a:pt x="11879335" y="7589098"/>
                  <a:pt x="11856334" y="7603305"/>
                </a:cubicBezTo>
                <a:cubicBezTo>
                  <a:pt x="11833332" y="7612776"/>
                  <a:pt x="11810330" y="7617512"/>
                  <a:pt x="11805731" y="7617512"/>
                </a:cubicBezTo>
                <a:cubicBezTo>
                  <a:pt x="11801130" y="7617512"/>
                  <a:pt x="11819531" y="7603305"/>
                  <a:pt x="11842534" y="7593834"/>
                </a:cubicBezTo>
                <a:cubicBezTo>
                  <a:pt x="11854034" y="7589098"/>
                  <a:pt x="11864384" y="7585547"/>
                  <a:pt x="11872435" y="7583179"/>
                </a:cubicBezTo>
                <a:close/>
                <a:moveTo>
                  <a:pt x="16908463" y="6033219"/>
                </a:moveTo>
                <a:cubicBezTo>
                  <a:pt x="16927264" y="6023645"/>
                  <a:pt x="16946065" y="6023644"/>
                  <a:pt x="16950764" y="6033219"/>
                </a:cubicBezTo>
                <a:cubicBezTo>
                  <a:pt x="16950765" y="6042796"/>
                  <a:pt x="16931963" y="6061946"/>
                  <a:pt x="16908464" y="6071521"/>
                </a:cubicBezTo>
                <a:cubicBezTo>
                  <a:pt x="16884964" y="6081096"/>
                  <a:pt x="16866163" y="6085885"/>
                  <a:pt x="16861464" y="6076310"/>
                </a:cubicBezTo>
                <a:cubicBezTo>
                  <a:pt x="16861464" y="6066733"/>
                  <a:pt x="16884963" y="6047582"/>
                  <a:pt x="16908463" y="6033219"/>
                </a:cubicBezTo>
                <a:close/>
                <a:moveTo>
                  <a:pt x="5460732" y="9553697"/>
                </a:moveTo>
                <a:cubicBezTo>
                  <a:pt x="5469952" y="9549188"/>
                  <a:pt x="5483783" y="9546933"/>
                  <a:pt x="5499919" y="9546933"/>
                </a:cubicBezTo>
                <a:cubicBezTo>
                  <a:pt x="5532191" y="9546932"/>
                  <a:pt x="5559853" y="9560463"/>
                  <a:pt x="5564463" y="9573993"/>
                </a:cubicBezTo>
                <a:cubicBezTo>
                  <a:pt x="5569074" y="9592033"/>
                  <a:pt x="5541412" y="9601054"/>
                  <a:pt x="5509140" y="9601054"/>
                </a:cubicBezTo>
                <a:cubicBezTo>
                  <a:pt x="5476867" y="9601054"/>
                  <a:pt x="5453815" y="9587524"/>
                  <a:pt x="5449205" y="9573993"/>
                </a:cubicBezTo>
                <a:cubicBezTo>
                  <a:pt x="5446900" y="9564974"/>
                  <a:pt x="5451510" y="9558208"/>
                  <a:pt x="5460732" y="9553697"/>
                </a:cubicBezTo>
                <a:close/>
                <a:moveTo>
                  <a:pt x="12946373" y="7251322"/>
                </a:moveTo>
                <a:lnTo>
                  <a:pt x="12949635" y="7250432"/>
                </a:lnTo>
                <a:lnTo>
                  <a:pt x="12948974" y="7250667"/>
                </a:lnTo>
                <a:cubicBezTo>
                  <a:pt x="12946445" y="7251614"/>
                  <a:pt x="12945001" y="7252196"/>
                  <a:pt x="12945001" y="7252196"/>
                </a:cubicBezTo>
                <a:cubicBezTo>
                  <a:pt x="12943847" y="7252196"/>
                  <a:pt x="12944424" y="7251905"/>
                  <a:pt x="12946373" y="7251322"/>
                </a:cubicBezTo>
                <a:close/>
                <a:moveTo>
                  <a:pt x="13490141" y="7083877"/>
                </a:moveTo>
                <a:cubicBezTo>
                  <a:pt x="13512928" y="7079006"/>
                  <a:pt x="13535716" y="7079006"/>
                  <a:pt x="13535716" y="7083877"/>
                </a:cubicBezTo>
                <a:cubicBezTo>
                  <a:pt x="13535716" y="7083877"/>
                  <a:pt x="13517485" y="7088748"/>
                  <a:pt x="13490140" y="7093619"/>
                </a:cubicBezTo>
                <a:cubicBezTo>
                  <a:pt x="13467353" y="7098490"/>
                  <a:pt x="13449122" y="7103361"/>
                  <a:pt x="13449122" y="7098490"/>
                </a:cubicBezTo>
                <a:cubicBezTo>
                  <a:pt x="13449122" y="7098490"/>
                  <a:pt x="13467353" y="7088748"/>
                  <a:pt x="13490141" y="7083877"/>
                </a:cubicBezTo>
                <a:close/>
                <a:moveTo>
                  <a:pt x="12959443" y="7246953"/>
                </a:moveTo>
                <a:cubicBezTo>
                  <a:pt x="12968107" y="7244040"/>
                  <a:pt x="12979660" y="7240545"/>
                  <a:pt x="12991213" y="7238214"/>
                </a:cubicBezTo>
                <a:cubicBezTo>
                  <a:pt x="12977349" y="7242875"/>
                  <a:pt x="12964641" y="7246370"/>
                  <a:pt x="12955977" y="7248700"/>
                </a:cubicBezTo>
                <a:lnTo>
                  <a:pt x="12949635" y="7250432"/>
                </a:lnTo>
                <a:close/>
                <a:moveTo>
                  <a:pt x="13007388" y="7231806"/>
                </a:moveTo>
                <a:lnTo>
                  <a:pt x="13013607" y="7230686"/>
                </a:lnTo>
                <a:lnTo>
                  <a:pt x="12991213" y="7238214"/>
                </a:lnTo>
                <a:cubicBezTo>
                  <a:pt x="12995835" y="7235884"/>
                  <a:pt x="13001610" y="7233554"/>
                  <a:pt x="13007388" y="7231806"/>
                </a:cubicBezTo>
                <a:close/>
                <a:moveTo>
                  <a:pt x="6110869" y="9352629"/>
                </a:moveTo>
                <a:cubicBezTo>
                  <a:pt x="6116719" y="9349584"/>
                  <a:pt x="6134922" y="9347845"/>
                  <a:pt x="6155724" y="9351325"/>
                </a:cubicBezTo>
                <a:cubicBezTo>
                  <a:pt x="6183466" y="9355962"/>
                  <a:pt x="6211203" y="9360601"/>
                  <a:pt x="6211203" y="9369878"/>
                </a:cubicBezTo>
                <a:cubicBezTo>
                  <a:pt x="6215826" y="9374517"/>
                  <a:pt x="6192711" y="9379157"/>
                  <a:pt x="6164971" y="9374519"/>
                </a:cubicBezTo>
                <a:cubicBezTo>
                  <a:pt x="6137233" y="9369880"/>
                  <a:pt x="6109496" y="9365241"/>
                  <a:pt x="6109496" y="9355964"/>
                </a:cubicBezTo>
                <a:cubicBezTo>
                  <a:pt x="6108340" y="9354804"/>
                  <a:pt x="6108918" y="9353643"/>
                  <a:pt x="6110869" y="9352629"/>
                </a:cubicBezTo>
                <a:close/>
                <a:moveTo>
                  <a:pt x="12509459" y="7384404"/>
                </a:moveTo>
                <a:cubicBezTo>
                  <a:pt x="12542262" y="7375126"/>
                  <a:pt x="12570379" y="7365848"/>
                  <a:pt x="12575065" y="7365848"/>
                </a:cubicBezTo>
                <a:cubicBezTo>
                  <a:pt x="12575065" y="7365848"/>
                  <a:pt x="12556320" y="7375126"/>
                  <a:pt x="12523517" y="7384404"/>
                </a:cubicBezTo>
                <a:cubicBezTo>
                  <a:pt x="12495401" y="7393681"/>
                  <a:pt x="12467285" y="7407598"/>
                  <a:pt x="12462598" y="7407599"/>
                </a:cubicBezTo>
                <a:cubicBezTo>
                  <a:pt x="12457912" y="7407598"/>
                  <a:pt x="12462599" y="7402960"/>
                  <a:pt x="12462599" y="7402960"/>
                </a:cubicBezTo>
                <a:cubicBezTo>
                  <a:pt x="12462599" y="7402960"/>
                  <a:pt x="12457912" y="7407598"/>
                  <a:pt x="12457912" y="7407598"/>
                </a:cubicBezTo>
                <a:cubicBezTo>
                  <a:pt x="12429796" y="7416876"/>
                  <a:pt x="12411051" y="7421515"/>
                  <a:pt x="12411051" y="7421515"/>
                </a:cubicBezTo>
                <a:cubicBezTo>
                  <a:pt x="12411051" y="7421515"/>
                  <a:pt x="12411051" y="7421515"/>
                  <a:pt x="12415737" y="7421515"/>
                </a:cubicBezTo>
                <a:cubicBezTo>
                  <a:pt x="12396992" y="7426154"/>
                  <a:pt x="12387620" y="7430793"/>
                  <a:pt x="12387620" y="7430793"/>
                </a:cubicBezTo>
                <a:cubicBezTo>
                  <a:pt x="12382934" y="7430793"/>
                  <a:pt x="12401678" y="7421515"/>
                  <a:pt x="12429795" y="7412237"/>
                </a:cubicBezTo>
                <a:cubicBezTo>
                  <a:pt x="12453227" y="7402959"/>
                  <a:pt x="12476656" y="7398320"/>
                  <a:pt x="12481343" y="7398321"/>
                </a:cubicBezTo>
                <a:cubicBezTo>
                  <a:pt x="12490715" y="7393681"/>
                  <a:pt x="12500087" y="7389043"/>
                  <a:pt x="12509459" y="7384404"/>
                </a:cubicBezTo>
                <a:close/>
                <a:moveTo>
                  <a:pt x="12703914" y="7324356"/>
                </a:moveTo>
                <a:cubicBezTo>
                  <a:pt x="12735971" y="7315335"/>
                  <a:pt x="12768027" y="7306315"/>
                  <a:pt x="12768027" y="7306315"/>
                </a:cubicBezTo>
                <a:cubicBezTo>
                  <a:pt x="12772607" y="7306315"/>
                  <a:pt x="12749709" y="7319845"/>
                  <a:pt x="12717652" y="7328866"/>
                </a:cubicBezTo>
                <a:cubicBezTo>
                  <a:pt x="12685596" y="7342396"/>
                  <a:pt x="12658119" y="7346907"/>
                  <a:pt x="12658119" y="7346907"/>
                </a:cubicBezTo>
                <a:cubicBezTo>
                  <a:pt x="12653540" y="7342397"/>
                  <a:pt x="12676437" y="7333376"/>
                  <a:pt x="12703914" y="7324356"/>
                </a:cubicBezTo>
                <a:close/>
                <a:moveTo>
                  <a:pt x="12582442" y="7361453"/>
                </a:moveTo>
                <a:cubicBezTo>
                  <a:pt x="12584779" y="7361453"/>
                  <a:pt x="12590623" y="7359254"/>
                  <a:pt x="12599386" y="7356506"/>
                </a:cubicBezTo>
                <a:lnTo>
                  <a:pt x="12603694" y="7355475"/>
                </a:lnTo>
                <a:lnTo>
                  <a:pt x="12591206" y="7359804"/>
                </a:lnTo>
                <a:cubicBezTo>
                  <a:pt x="12583611" y="7362552"/>
                  <a:pt x="12580105" y="7363651"/>
                  <a:pt x="12582442" y="7361453"/>
                </a:cubicBezTo>
                <a:close/>
                <a:moveTo>
                  <a:pt x="12506515" y="7384239"/>
                </a:moveTo>
                <a:lnTo>
                  <a:pt x="12481651" y="7393811"/>
                </a:lnTo>
                <a:cubicBezTo>
                  <a:pt x="12454374" y="7402832"/>
                  <a:pt x="12431643" y="7411852"/>
                  <a:pt x="12436189" y="7407342"/>
                </a:cubicBezTo>
                <a:cubicBezTo>
                  <a:pt x="12440735" y="7407342"/>
                  <a:pt x="12468012" y="7398322"/>
                  <a:pt x="12490743" y="7389301"/>
                </a:cubicBezTo>
                <a:close/>
                <a:moveTo>
                  <a:pt x="12680598" y="7330670"/>
                </a:moveTo>
                <a:cubicBezTo>
                  <a:pt x="12680598" y="7330670"/>
                  <a:pt x="12657228" y="7339465"/>
                  <a:pt x="12633858" y="7348260"/>
                </a:cubicBezTo>
                <a:lnTo>
                  <a:pt x="12603694" y="7355475"/>
                </a:lnTo>
                <a:lnTo>
                  <a:pt x="12624509" y="7348260"/>
                </a:lnTo>
                <a:cubicBezTo>
                  <a:pt x="12652554" y="7339465"/>
                  <a:pt x="12675924" y="7335067"/>
                  <a:pt x="12680598" y="7330670"/>
                </a:cubicBezTo>
                <a:close/>
                <a:moveTo>
                  <a:pt x="18940879" y="5404969"/>
                </a:moveTo>
                <a:cubicBezTo>
                  <a:pt x="18968712" y="5395837"/>
                  <a:pt x="18991908" y="5400402"/>
                  <a:pt x="18996546" y="5418668"/>
                </a:cubicBezTo>
                <a:cubicBezTo>
                  <a:pt x="18996547" y="5432368"/>
                  <a:pt x="18982630" y="5450635"/>
                  <a:pt x="18954796" y="5459767"/>
                </a:cubicBezTo>
                <a:cubicBezTo>
                  <a:pt x="18926963" y="5468900"/>
                  <a:pt x="18903767" y="5464334"/>
                  <a:pt x="18899129" y="5446068"/>
                </a:cubicBezTo>
                <a:cubicBezTo>
                  <a:pt x="18899128" y="5432368"/>
                  <a:pt x="18917685" y="5414103"/>
                  <a:pt x="18940879" y="5404969"/>
                </a:cubicBezTo>
                <a:close/>
                <a:moveTo>
                  <a:pt x="13065151" y="7210251"/>
                </a:moveTo>
                <a:cubicBezTo>
                  <a:pt x="13097499" y="7200930"/>
                  <a:pt x="13129847" y="7196270"/>
                  <a:pt x="13129847" y="7196270"/>
                </a:cubicBezTo>
                <a:lnTo>
                  <a:pt x="13134468" y="7196270"/>
                </a:lnTo>
                <a:cubicBezTo>
                  <a:pt x="13139089" y="7191609"/>
                  <a:pt x="13166816" y="7186949"/>
                  <a:pt x="13194543" y="7177628"/>
                </a:cubicBezTo>
                <a:cubicBezTo>
                  <a:pt x="13208406" y="7175298"/>
                  <a:pt x="13219959" y="7172968"/>
                  <a:pt x="13227469" y="7171220"/>
                </a:cubicBezTo>
                <a:lnTo>
                  <a:pt x="13228919" y="7170838"/>
                </a:lnTo>
                <a:lnTo>
                  <a:pt x="13222847" y="7172968"/>
                </a:lnTo>
                <a:cubicBezTo>
                  <a:pt x="13216494" y="7174133"/>
                  <a:pt x="13208406" y="7175298"/>
                  <a:pt x="13199165" y="7177628"/>
                </a:cubicBezTo>
                <a:cubicBezTo>
                  <a:pt x="13203785" y="7177628"/>
                  <a:pt x="13203785" y="7177628"/>
                  <a:pt x="13208407" y="7177628"/>
                </a:cubicBezTo>
                <a:cubicBezTo>
                  <a:pt x="13208407" y="7177628"/>
                  <a:pt x="13189923" y="7182289"/>
                  <a:pt x="13166816" y="7191609"/>
                </a:cubicBezTo>
                <a:cubicBezTo>
                  <a:pt x="13148331" y="7196270"/>
                  <a:pt x="13129848" y="7200930"/>
                  <a:pt x="13120605" y="7200930"/>
                </a:cubicBezTo>
                <a:cubicBezTo>
                  <a:pt x="13111362" y="7205591"/>
                  <a:pt x="13097499" y="7210252"/>
                  <a:pt x="13083636" y="7214912"/>
                </a:cubicBezTo>
                <a:cubicBezTo>
                  <a:pt x="13060530" y="7219573"/>
                  <a:pt x="13032803" y="7228893"/>
                  <a:pt x="13023561" y="7228894"/>
                </a:cubicBezTo>
                <a:lnTo>
                  <a:pt x="13013607" y="7230686"/>
                </a:lnTo>
                <a:lnTo>
                  <a:pt x="13018941" y="7228894"/>
                </a:lnTo>
                <a:cubicBezTo>
                  <a:pt x="13014318" y="7228894"/>
                  <a:pt x="13032803" y="7219573"/>
                  <a:pt x="13065151" y="7210251"/>
                </a:cubicBezTo>
                <a:close/>
                <a:moveTo>
                  <a:pt x="12540752" y="7371260"/>
                </a:moveTo>
                <a:cubicBezTo>
                  <a:pt x="12543025" y="7371260"/>
                  <a:pt x="12538478" y="7373515"/>
                  <a:pt x="12529386" y="7376898"/>
                </a:cubicBezTo>
                <a:lnTo>
                  <a:pt x="12506515" y="7384239"/>
                </a:lnTo>
                <a:lnTo>
                  <a:pt x="12519726" y="7379153"/>
                </a:lnTo>
                <a:cubicBezTo>
                  <a:pt x="12530523" y="7374643"/>
                  <a:pt x="12538479" y="7371260"/>
                  <a:pt x="12540752" y="7371260"/>
                </a:cubicBezTo>
                <a:close/>
                <a:moveTo>
                  <a:pt x="12755641" y="7304837"/>
                </a:moveTo>
                <a:lnTo>
                  <a:pt x="12766317" y="7301730"/>
                </a:lnTo>
                <a:lnTo>
                  <a:pt x="12762880" y="7302934"/>
                </a:lnTo>
                <a:cubicBezTo>
                  <a:pt x="12755498" y="7305189"/>
                  <a:pt x="12750956" y="7306317"/>
                  <a:pt x="12750956" y="7306317"/>
                </a:cubicBezTo>
                <a:cubicBezTo>
                  <a:pt x="12750956" y="7306317"/>
                  <a:pt x="12752660" y="7305753"/>
                  <a:pt x="12755641" y="7304837"/>
                </a:cubicBezTo>
                <a:close/>
                <a:moveTo>
                  <a:pt x="19652118" y="5183173"/>
                </a:moveTo>
                <a:cubicBezTo>
                  <a:pt x="19679650" y="5173939"/>
                  <a:pt x="19707182" y="5183173"/>
                  <a:pt x="19711770" y="5206254"/>
                </a:cubicBezTo>
                <a:cubicBezTo>
                  <a:pt x="19716359" y="5224719"/>
                  <a:pt x="19698004" y="5238567"/>
                  <a:pt x="19675061" y="5243185"/>
                </a:cubicBezTo>
                <a:cubicBezTo>
                  <a:pt x="19652119" y="5252416"/>
                  <a:pt x="19624588" y="5247801"/>
                  <a:pt x="19620000" y="5229335"/>
                </a:cubicBezTo>
                <a:cubicBezTo>
                  <a:pt x="19610822" y="5215487"/>
                  <a:pt x="19629176" y="5192404"/>
                  <a:pt x="19652118" y="5183173"/>
                </a:cubicBezTo>
                <a:close/>
                <a:moveTo>
                  <a:pt x="12687609" y="7324384"/>
                </a:moveTo>
                <a:lnTo>
                  <a:pt x="12652598" y="7339127"/>
                </a:lnTo>
                <a:cubicBezTo>
                  <a:pt x="12625066" y="7347922"/>
                  <a:pt x="12602123" y="7352319"/>
                  <a:pt x="12602123" y="7352319"/>
                </a:cubicBezTo>
                <a:cubicBezTo>
                  <a:pt x="12602123" y="7352319"/>
                  <a:pt x="12629655" y="7343525"/>
                  <a:pt x="12657186" y="7334729"/>
                </a:cubicBezTo>
                <a:close/>
                <a:moveTo>
                  <a:pt x="12832719" y="7279255"/>
                </a:moveTo>
                <a:cubicBezTo>
                  <a:pt x="12859973" y="7270235"/>
                  <a:pt x="12878142" y="7265725"/>
                  <a:pt x="12873600" y="7270235"/>
                </a:cubicBezTo>
                <a:cubicBezTo>
                  <a:pt x="12869058" y="7270235"/>
                  <a:pt x="12859972" y="7274745"/>
                  <a:pt x="12841803" y="7279255"/>
                </a:cubicBezTo>
                <a:cubicBezTo>
                  <a:pt x="12841803" y="7279255"/>
                  <a:pt x="12823634" y="7283765"/>
                  <a:pt x="12805464" y="7292786"/>
                </a:cubicBezTo>
                <a:cubicBezTo>
                  <a:pt x="12791838" y="7295041"/>
                  <a:pt x="12778210" y="7298424"/>
                  <a:pt x="12767990" y="7301243"/>
                </a:cubicBezTo>
                <a:lnTo>
                  <a:pt x="12766317" y="7301730"/>
                </a:lnTo>
                <a:lnTo>
                  <a:pt x="12791837" y="7292786"/>
                </a:lnTo>
                <a:cubicBezTo>
                  <a:pt x="12796380" y="7292786"/>
                  <a:pt x="12796380" y="7292786"/>
                  <a:pt x="12800923" y="7292786"/>
                </a:cubicBezTo>
                <a:cubicBezTo>
                  <a:pt x="12810007" y="7288276"/>
                  <a:pt x="12819091" y="7283766"/>
                  <a:pt x="12832719" y="7279255"/>
                </a:cubicBezTo>
                <a:close/>
                <a:moveTo>
                  <a:pt x="13624179" y="7035710"/>
                </a:moveTo>
                <a:cubicBezTo>
                  <a:pt x="13630641" y="7033546"/>
                  <a:pt x="13640041" y="7031381"/>
                  <a:pt x="13651791" y="7029216"/>
                </a:cubicBezTo>
                <a:cubicBezTo>
                  <a:pt x="13675292" y="7024886"/>
                  <a:pt x="13698792" y="7024887"/>
                  <a:pt x="13703492" y="7029216"/>
                </a:cubicBezTo>
                <a:cubicBezTo>
                  <a:pt x="13703492" y="7033546"/>
                  <a:pt x="13684691" y="7037875"/>
                  <a:pt x="13661191" y="7042205"/>
                </a:cubicBezTo>
                <a:cubicBezTo>
                  <a:pt x="13637691" y="7042205"/>
                  <a:pt x="13614191" y="7046534"/>
                  <a:pt x="13614191" y="7042205"/>
                </a:cubicBezTo>
                <a:cubicBezTo>
                  <a:pt x="13614191" y="7040040"/>
                  <a:pt x="13617716" y="7037875"/>
                  <a:pt x="13624179" y="7035710"/>
                </a:cubicBezTo>
                <a:close/>
                <a:moveTo>
                  <a:pt x="13195970" y="7167037"/>
                </a:moveTo>
                <a:cubicBezTo>
                  <a:pt x="13205170" y="7164078"/>
                  <a:pt x="13218971" y="7160526"/>
                  <a:pt x="13235073" y="7158158"/>
                </a:cubicBezTo>
                <a:cubicBezTo>
                  <a:pt x="13267275" y="7148687"/>
                  <a:pt x="13290277" y="7143951"/>
                  <a:pt x="13294877" y="7143951"/>
                </a:cubicBezTo>
                <a:cubicBezTo>
                  <a:pt x="13294877" y="7143951"/>
                  <a:pt x="13281076" y="7148687"/>
                  <a:pt x="13262675" y="7153422"/>
                </a:cubicBezTo>
                <a:cubicBezTo>
                  <a:pt x="13262675" y="7153422"/>
                  <a:pt x="13235073" y="7158158"/>
                  <a:pt x="13207470" y="7167629"/>
                </a:cubicBezTo>
                <a:cubicBezTo>
                  <a:pt x="13179869" y="7177100"/>
                  <a:pt x="13156867" y="7181836"/>
                  <a:pt x="13156867" y="7181836"/>
                </a:cubicBezTo>
                <a:cubicBezTo>
                  <a:pt x="13161467" y="7177100"/>
                  <a:pt x="13170668" y="7177100"/>
                  <a:pt x="13184469" y="7172365"/>
                </a:cubicBezTo>
                <a:cubicBezTo>
                  <a:pt x="13182169" y="7172365"/>
                  <a:pt x="13186769" y="7169997"/>
                  <a:pt x="13195970" y="7167037"/>
                </a:cubicBezTo>
                <a:close/>
                <a:moveTo>
                  <a:pt x="12707661" y="7317139"/>
                </a:moveTo>
                <a:cubicBezTo>
                  <a:pt x="12707661" y="7317139"/>
                  <a:pt x="12701925" y="7319338"/>
                  <a:pt x="12692748" y="7322636"/>
                </a:cubicBezTo>
                <a:lnTo>
                  <a:pt x="12687609" y="7324384"/>
                </a:lnTo>
                <a:lnTo>
                  <a:pt x="12690453" y="7323186"/>
                </a:lnTo>
                <a:cubicBezTo>
                  <a:pt x="12700778" y="7319338"/>
                  <a:pt x="12707661" y="7317139"/>
                  <a:pt x="12707661" y="7317139"/>
                </a:cubicBezTo>
                <a:close/>
                <a:moveTo>
                  <a:pt x="6556886" y="9207606"/>
                </a:moveTo>
                <a:cubicBezTo>
                  <a:pt x="6563212" y="9206985"/>
                  <a:pt x="6573562" y="9208226"/>
                  <a:pt x="6587363" y="9213187"/>
                </a:cubicBezTo>
                <a:cubicBezTo>
                  <a:pt x="6605764" y="9213187"/>
                  <a:pt x="6628766" y="9223110"/>
                  <a:pt x="6633366" y="9228071"/>
                </a:cubicBezTo>
                <a:cubicBezTo>
                  <a:pt x="6637967" y="9233032"/>
                  <a:pt x="6619565" y="9233032"/>
                  <a:pt x="6596564" y="9233032"/>
                </a:cubicBezTo>
                <a:cubicBezTo>
                  <a:pt x="6578163" y="9228070"/>
                  <a:pt x="6555161" y="9218149"/>
                  <a:pt x="6550561" y="9213187"/>
                </a:cubicBezTo>
                <a:cubicBezTo>
                  <a:pt x="6548261" y="9210706"/>
                  <a:pt x="6550561" y="9208225"/>
                  <a:pt x="6556886" y="9207606"/>
                </a:cubicBezTo>
                <a:close/>
                <a:moveTo>
                  <a:pt x="10919036" y="7865732"/>
                </a:moveTo>
                <a:cubicBezTo>
                  <a:pt x="10927115" y="7864563"/>
                  <a:pt x="10932886" y="7865732"/>
                  <a:pt x="10935193" y="7870406"/>
                </a:cubicBezTo>
                <a:cubicBezTo>
                  <a:pt x="10935193" y="7875080"/>
                  <a:pt x="10921344" y="7889103"/>
                  <a:pt x="10902879" y="7898451"/>
                </a:cubicBezTo>
                <a:cubicBezTo>
                  <a:pt x="10879797" y="7907799"/>
                  <a:pt x="10861332" y="7912474"/>
                  <a:pt x="10861333" y="7903125"/>
                </a:cubicBezTo>
                <a:cubicBezTo>
                  <a:pt x="10856717" y="7898451"/>
                  <a:pt x="10870566" y="7884427"/>
                  <a:pt x="10889031" y="7875080"/>
                </a:cubicBezTo>
                <a:cubicBezTo>
                  <a:pt x="10900572" y="7870406"/>
                  <a:pt x="10910957" y="7866901"/>
                  <a:pt x="10919036" y="7865732"/>
                </a:cubicBezTo>
                <a:close/>
                <a:moveTo>
                  <a:pt x="13005419" y="7222586"/>
                </a:moveTo>
                <a:cubicBezTo>
                  <a:pt x="13014685" y="7222586"/>
                  <a:pt x="13019317" y="7222586"/>
                  <a:pt x="13023949" y="7217811"/>
                </a:cubicBezTo>
                <a:cubicBezTo>
                  <a:pt x="13051744" y="7213035"/>
                  <a:pt x="13070274" y="7203484"/>
                  <a:pt x="13070273" y="7208259"/>
                </a:cubicBezTo>
                <a:cubicBezTo>
                  <a:pt x="13065641" y="7208260"/>
                  <a:pt x="13042479" y="7217810"/>
                  <a:pt x="13010052" y="7222586"/>
                </a:cubicBezTo>
                <a:cubicBezTo>
                  <a:pt x="13010052" y="7222586"/>
                  <a:pt x="13010052" y="7222586"/>
                  <a:pt x="13005419" y="7222586"/>
                </a:cubicBezTo>
                <a:close/>
                <a:moveTo>
                  <a:pt x="11679866" y="7629575"/>
                </a:moveTo>
                <a:cubicBezTo>
                  <a:pt x="11687439" y="7627884"/>
                  <a:pt x="11693265" y="7627884"/>
                  <a:pt x="11695595" y="7630139"/>
                </a:cubicBezTo>
                <a:cubicBezTo>
                  <a:pt x="11695595" y="7634649"/>
                  <a:pt x="11672293" y="7648180"/>
                  <a:pt x="11648990" y="7657200"/>
                </a:cubicBezTo>
                <a:cubicBezTo>
                  <a:pt x="11630348" y="7666221"/>
                  <a:pt x="11611706" y="7666221"/>
                  <a:pt x="11611706" y="7661711"/>
                </a:cubicBezTo>
                <a:cubicBezTo>
                  <a:pt x="11611706" y="7657200"/>
                  <a:pt x="11630348" y="7648180"/>
                  <a:pt x="11653650" y="7639159"/>
                </a:cubicBezTo>
                <a:cubicBezTo>
                  <a:pt x="11662972" y="7634649"/>
                  <a:pt x="11672292" y="7631267"/>
                  <a:pt x="11679866" y="7629575"/>
                </a:cubicBezTo>
                <a:close/>
                <a:moveTo>
                  <a:pt x="15238785" y="6533613"/>
                </a:moveTo>
                <a:cubicBezTo>
                  <a:pt x="15257249" y="6524266"/>
                  <a:pt x="15271097" y="6528940"/>
                  <a:pt x="15275714" y="6538287"/>
                </a:cubicBezTo>
                <a:cubicBezTo>
                  <a:pt x="15275715" y="6547636"/>
                  <a:pt x="15266482" y="6556984"/>
                  <a:pt x="15243400" y="6566332"/>
                </a:cubicBezTo>
                <a:cubicBezTo>
                  <a:pt x="15224936" y="6575682"/>
                  <a:pt x="15201853" y="6575681"/>
                  <a:pt x="15201853" y="6561659"/>
                </a:cubicBezTo>
                <a:cubicBezTo>
                  <a:pt x="15197238" y="6552309"/>
                  <a:pt x="15215703" y="6538287"/>
                  <a:pt x="15238785" y="6533613"/>
                </a:cubicBezTo>
                <a:close/>
                <a:moveTo>
                  <a:pt x="14874260" y="6645226"/>
                </a:moveTo>
                <a:cubicBezTo>
                  <a:pt x="14897341" y="6640626"/>
                  <a:pt x="14915806" y="6645226"/>
                  <a:pt x="14915806" y="6654427"/>
                </a:cubicBezTo>
                <a:cubicBezTo>
                  <a:pt x="14915806" y="6663628"/>
                  <a:pt x="14897341" y="6677429"/>
                  <a:pt x="14878875" y="6682029"/>
                </a:cubicBezTo>
                <a:cubicBezTo>
                  <a:pt x="14860411" y="6686630"/>
                  <a:pt x="14837329" y="6682030"/>
                  <a:pt x="14841945" y="6672828"/>
                </a:cubicBezTo>
                <a:cubicBezTo>
                  <a:pt x="14841946" y="6663628"/>
                  <a:pt x="14860411" y="6649827"/>
                  <a:pt x="14874260" y="6645226"/>
                </a:cubicBezTo>
                <a:close/>
                <a:moveTo>
                  <a:pt x="9214813" y="8385296"/>
                </a:moveTo>
                <a:cubicBezTo>
                  <a:pt x="9233754" y="8380622"/>
                  <a:pt x="9252697" y="8380622"/>
                  <a:pt x="9252698" y="8389970"/>
                </a:cubicBezTo>
                <a:cubicBezTo>
                  <a:pt x="9257433" y="8399319"/>
                  <a:pt x="9243227" y="8413341"/>
                  <a:pt x="9224284" y="8422689"/>
                </a:cubicBezTo>
                <a:cubicBezTo>
                  <a:pt x="9205341" y="8432038"/>
                  <a:pt x="9191135" y="8427364"/>
                  <a:pt x="9186399" y="8418015"/>
                </a:cubicBezTo>
                <a:cubicBezTo>
                  <a:pt x="9181663" y="8408667"/>
                  <a:pt x="9195870" y="8394644"/>
                  <a:pt x="9214813" y="8385296"/>
                </a:cubicBezTo>
                <a:close/>
                <a:moveTo>
                  <a:pt x="12852550" y="7265565"/>
                </a:moveTo>
                <a:cubicBezTo>
                  <a:pt x="12880344" y="7256014"/>
                  <a:pt x="12908138" y="7251238"/>
                  <a:pt x="12903506" y="7251239"/>
                </a:cubicBezTo>
                <a:lnTo>
                  <a:pt x="12898874" y="7256014"/>
                </a:lnTo>
                <a:lnTo>
                  <a:pt x="12884977" y="7260789"/>
                </a:lnTo>
                <a:cubicBezTo>
                  <a:pt x="12857182" y="7270340"/>
                  <a:pt x="12824755" y="7279891"/>
                  <a:pt x="12824755" y="7279891"/>
                </a:cubicBezTo>
                <a:cubicBezTo>
                  <a:pt x="12820122" y="7279891"/>
                  <a:pt x="12829387" y="7275115"/>
                  <a:pt x="12843285" y="7270340"/>
                </a:cubicBezTo>
                <a:cubicBezTo>
                  <a:pt x="12820122" y="7279891"/>
                  <a:pt x="12796961" y="7284666"/>
                  <a:pt x="12796961" y="7284666"/>
                </a:cubicBezTo>
                <a:cubicBezTo>
                  <a:pt x="12796961" y="7284666"/>
                  <a:pt x="12824755" y="7275116"/>
                  <a:pt x="12852550" y="7265565"/>
                </a:cubicBezTo>
                <a:close/>
                <a:moveTo>
                  <a:pt x="19295689" y="5283298"/>
                </a:moveTo>
                <a:cubicBezTo>
                  <a:pt x="19323732" y="5274066"/>
                  <a:pt x="19347104" y="5278681"/>
                  <a:pt x="19351777" y="5297146"/>
                </a:cubicBezTo>
                <a:cubicBezTo>
                  <a:pt x="19356452" y="5315611"/>
                  <a:pt x="19337755" y="5334076"/>
                  <a:pt x="19314384" y="5343309"/>
                </a:cubicBezTo>
                <a:cubicBezTo>
                  <a:pt x="19291015" y="5352542"/>
                  <a:pt x="19262970" y="5343309"/>
                  <a:pt x="19258296" y="5329460"/>
                </a:cubicBezTo>
                <a:cubicBezTo>
                  <a:pt x="19253622" y="5315612"/>
                  <a:pt x="19267644" y="5292531"/>
                  <a:pt x="19295689" y="5283298"/>
                </a:cubicBezTo>
                <a:close/>
                <a:moveTo>
                  <a:pt x="12735533" y="7300903"/>
                </a:moveTo>
                <a:cubicBezTo>
                  <a:pt x="12740134" y="7300903"/>
                  <a:pt x="12721732" y="7310181"/>
                  <a:pt x="12689530" y="7319459"/>
                </a:cubicBezTo>
                <a:cubicBezTo>
                  <a:pt x="12666529" y="7328737"/>
                  <a:pt x="12648128" y="7333376"/>
                  <a:pt x="12638927" y="7338014"/>
                </a:cubicBezTo>
                <a:cubicBezTo>
                  <a:pt x="12629727" y="7342654"/>
                  <a:pt x="12615926" y="7342653"/>
                  <a:pt x="12606725" y="7347293"/>
                </a:cubicBezTo>
                <a:cubicBezTo>
                  <a:pt x="12579123" y="7356570"/>
                  <a:pt x="12556122" y="7365848"/>
                  <a:pt x="12556122" y="7361209"/>
                </a:cubicBezTo>
                <a:cubicBezTo>
                  <a:pt x="12556122" y="7361209"/>
                  <a:pt x="12574523" y="7351931"/>
                  <a:pt x="12597524" y="7347292"/>
                </a:cubicBezTo>
                <a:cubicBezTo>
                  <a:pt x="12620526" y="7338014"/>
                  <a:pt x="12643527" y="7333376"/>
                  <a:pt x="12648128" y="7333376"/>
                </a:cubicBezTo>
                <a:cubicBezTo>
                  <a:pt x="12648128" y="7333376"/>
                  <a:pt x="12648128" y="7333376"/>
                  <a:pt x="12643527" y="7333376"/>
                </a:cubicBezTo>
                <a:cubicBezTo>
                  <a:pt x="12652728" y="7333376"/>
                  <a:pt x="12661929" y="7328736"/>
                  <a:pt x="12675729" y="7324098"/>
                </a:cubicBezTo>
                <a:cubicBezTo>
                  <a:pt x="12703331" y="7314820"/>
                  <a:pt x="12730934" y="7305542"/>
                  <a:pt x="12735533" y="7300903"/>
                </a:cubicBezTo>
                <a:close/>
                <a:moveTo>
                  <a:pt x="12959095" y="7232137"/>
                </a:moveTo>
                <a:cubicBezTo>
                  <a:pt x="12982257" y="7227361"/>
                  <a:pt x="13005419" y="7222586"/>
                  <a:pt x="13010052" y="7222586"/>
                </a:cubicBezTo>
                <a:cubicBezTo>
                  <a:pt x="12986890" y="7232137"/>
                  <a:pt x="12968361" y="7236912"/>
                  <a:pt x="12963728" y="7236912"/>
                </a:cubicBezTo>
                <a:cubicBezTo>
                  <a:pt x="12949830" y="7241687"/>
                  <a:pt x="12935933" y="7246463"/>
                  <a:pt x="12926669" y="7246463"/>
                </a:cubicBezTo>
                <a:lnTo>
                  <a:pt x="12898874" y="7256014"/>
                </a:lnTo>
                <a:lnTo>
                  <a:pt x="12917403" y="7246463"/>
                </a:lnTo>
                <a:cubicBezTo>
                  <a:pt x="12922036" y="7246463"/>
                  <a:pt x="12940566" y="7241687"/>
                  <a:pt x="12959095" y="7232137"/>
                </a:cubicBezTo>
                <a:close/>
                <a:moveTo>
                  <a:pt x="13035798" y="7208512"/>
                </a:moveTo>
                <a:lnTo>
                  <a:pt x="13009990" y="7218949"/>
                </a:lnTo>
                <a:cubicBezTo>
                  <a:pt x="13002534" y="7221268"/>
                  <a:pt x="12996798" y="7222428"/>
                  <a:pt x="12994505" y="7222428"/>
                </a:cubicBezTo>
                <a:close/>
                <a:moveTo>
                  <a:pt x="13035801" y="7208511"/>
                </a:moveTo>
                <a:lnTo>
                  <a:pt x="13035803" y="7208510"/>
                </a:lnTo>
                <a:lnTo>
                  <a:pt x="13035798" y="7208512"/>
                </a:lnTo>
                <a:close/>
                <a:moveTo>
                  <a:pt x="12989429" y="7222428"/>
                </a:moveTo>
                <a:cubicBezTo>
                  <a:pt x="12990444" y="7222428"/>
                  <a:pt x="12992474" y="7222428"/>
                  <a:pt x="12994505" y="7222428"/>
                </a:cubicBezTo>
                <a:cubicBezTo>
                  <a:pt x="12990444" y="7222428"/>
                  <a:pt x="12990444" y="7222428"/>
                  <a:pt x="12990444" y="7222428"/>
                </a:cubicBezTo>
                <a:cubicBezTo>
                  <a:pt x="12988415" y="7222428"/>
                  <a:pt x="12988415" y="7222428"/>
                  <a:pt x="12989429" y="7222428"/>
                </a:cubicBezTo>
                <a:close/>
                <a:moveTo>
                  <a:pt x="13049567" y="7203872"/>
                </a:moveTo>
                <a:cubicBezTo>
                  <a:pt x="13081686" y="7199233"/>
                  <a:pt x="13100042" y="7189955"/>
                  <a:pt x="13100040" y="7194594"/>
                </a:cubicBezTo>
                <a:cubicBezTo>
                  <a:pt x="13097746" y="7194594"/>
                  <a:pt x="13089717" y="7196913"/>
                  <a:pt x="13078245" y="7199813"/>
                </a:cubicBezTo>
                <a:lnTo>
                  <a:pt x="13035803" y="7208510"/>
                </a:lnTo>
                <a:close/>
                <a:moveTo>
                  <a:pt x="17492555" y="5837211"/>
                </a:moveTo>
                <a:cubicBezTo>
                  <a:pt x="17502413" y="5836613"/>
                  <a:pt x="17509372" y="5839006"/>
                  <a:pt x="17511692" y="5843794"/>
                </a:cubicBezTo>
                <a:cubicBezTo>
                  <a:pt x="17516330" y="5853369"/>
                  <a:pt x="17493137" y="5872520"/>
                  <a:pt x="17469940" y="5886883"/>
                </a:cubicBezTo>
                <a:cubicBezTo>
                  <a:pt x="17451386" y="5896458"/>
                  <a:pt x="17428190" y="5896458"/>
                  <a:pt x="17423551" y="5891670"/>
                </a:cubicBezTo>
                <a:cubicBezTo>
                  <a:pt x="17418913" y="5882096"/>
                  <a:pt x="17432830" y="5862945"/>
                  <a:pt x="17456023" y="5848582"/>
                </a:cubicBezTo>
                <a:cubicBezTo>
                  <a:pt x="17469942" y="5841399"/>
                  <a:pt x="17482697" y="5837810"/>
                  <a:pt x="17492555" y="5837211"/>
                </a:cubicBezTo>
                <a:close/>
                <a:moveTo>
                  <a:pt x="18018111" y="5673015"/>
                </a:moveTo>
                <a:cubicBezTo>
                  <a:pt x="18041306" y="5663738"/>
                  <a:pt x="18064500" y="5663738"/>
                  <a:pt x="18069141" y="5677654"/>
                </a:cubicBezTo>
                <a:cubicBezTo>
                  <a:pt x="18073779" y="5691571"/>
                  <a:pt x="18050586" y="5710126"/>
                  <a:pt x="18027388" y="5719404"/>
                </a:cubicBezTo>
                <a:cubicBezTo>
                  <a:pt x="18004195" y="5728682"/>
                  <a:pt x="17980999" y="5728683"/>
                  <a:pt x="17976362" y="5714766"/>
                </a:cubicBezTo>
                <a:cubicBezTo>
                  <a:pt x="17976360" y="5705488"/>
                  <a:pt x="17994916" y="5686933"/>
                  <a:pt x="18018111" y="5673015"/>
                </a:cubicBezTo>
                <a:close/>
                <a:moveTo>
                  <a:pt x="7407262" y="8935364"/>
                </a:moveTo>
                <a:cubicBezTo>
                  <a:pt x="7425817" y="8935364"/>
                  <a:pt x="7444374" y="8940099"/>
                  <a:pt x="7444374" y="8949571"/>
                </a:cubicBezTo>
                <a:cubicBezTo>
                  <a:pt x="7444374" y="8959042"/>
                  <a:pt x="7430456" y="8968513"/>
                  <a:pt x="7416540" y="8968513"/>
                </a:cubicBezTo>
                <a:cubicBezTo>
                  <a:pt x="7397984" y="8973249"/>
                  <a:pt x="7379429" y="8968513"/>
                  <a:pt x="7379428" y="8959042"/>
                </a:cubicBezTo>
                <a:cubicBezTo>
                  <a:pt x="7379429" y="8949571"/>
                  <a:pt x="7388706" y="8940099"/>
                  <a:pt x="7407262" y="8935364"/>
                </a:cubicBezTo>
                <a:close/>
                <a:moveTo>
                  <a:pt x="12397624" y="7398708"/>
                </a:moveTo>
                <a:cubicBezTo>
                  <a:pt x="12425458" y="7389430"/>
                  <a:pt x="12448653" y="7384790"/>
                  <a:pt x="12448653" y="7384790"/>
                </a:cubicBezTo>
                <a:cubicBezTo>
                  <a:pt x="12453291" y="7389429"/>
                  <a:pt x="12434735" y="7398708"/>
                  <a:pt x="12406902" y="7403347"/>
                </a:cubicBezTo>
                <a:cubicBezTo>
                  <a:pt x="12388346" y="7412625"/>
                  <a:pt x="12365151" y="7417264"/>
                  <a:pt x="12360512" y="7417263"/>
                </a:cubicBezTo>
                <a:cubicBezTo>
                  <a:pt x="12355873" y="7417264"/>
                  <a:pt x="12374429" y="7407985"/>
                  <a:pt x="12397624" y="7398708"/>
                </a:cubicBezTo>
                <a:close/>
                <a:moveTo>
                  <a:pt x="13095879" y="7180371"/>
                </a:moveTo>
                <a:cubicBezTo>
                  <a:pt x="13103354" y="7177552"/>
                  <a:pt x="13113705" y="7174169"/>
                  <a:pt x="13125206" y="7171914"/>
                </a:cubicBezTo>
                <a:cubicBezTo>
                  <a:pt x="13148208" y="7162894"/>
                  <a:pt x="13171209" y="7162894"/>
                  <a:pt x="13175809" y="7162894"/>
                </a:cubicBezTo>
                <a:cubicBezTo>
                  <a:pt x="13175809" y="7162894"/>
                  <a:pt x="13157408" y="7171915"/>
                  <a:pt x="13134406" y="7176425"/>
                </a:cubicBezTo>
                <a:cubicBezTo>
                  <a:pt x="13106804" y="7185445"/>
                  <a:pt x="13088403" y="7189955"/>
                  <a:pt x="13083803" y="7185445"/>
                </a:cubicBezTo>
                <a:cubicBezTo>
                  <a:pt x="13083803" y="7185445"/>
                  <a:pt x="13088403" y="7183190"/>
                  <a:pt x="13095879" y="7180371"/>
                </a:cubicBezTo>
                <a:close/>
                <a:moveTo>
                  <a:pt x="5960129" y="9374987"/>
                </a:moveTo>
                <a:cubicBezTo>
                  <a:pt x="5969306" y="9373295"/>
                  <a:pt x="5981925" y="9373295"/>
                  <a:pt x="5995690" y="9375550"/>
                </a:cubicBezTo>
                <a:cubicBezTo>
                  <a:pt x="6023221" y="9380062"/>
                  <a:pt x="6050753" y="9389081"/>
                  <a:pt x="6050754" y="9398101"/>
                </a:cubicBezTo>
                <a:cubicBezTo>
                  <a:pt x="6050753" y="9407123"/>
                  <a:pt x="6027810" y="9411633"/>
                  <a:pt x="5995690" y="9407122"/>
                </a:cubicBezTo>
                <a:cubicBezTo>
                  <a:pt x="5968158" y="9402612"/>
                  <a:pt x="5949805" y="9393592"/>
                  <a:pt x="5945217" y="9384571"/>
                </a:cubicBezTo>
                <a:cubicBezTo>
                  <a:pt x="5945216" y="9380060"/>
                  <a:pt x="5950951" y="9376678"/>
                  <a:pt x="5960129" y="9374987"/>
                </a:cubicBezTo>
                <a:close/>
                <a:moveTo>
                  <a:pt x="16145639" y="6241358"/>
                </a:moveTo>
                <a:cubicBezTo>
                  <a:pt x="16168428" y="6232011"/>
                  <a:pt x="16186657" y="6232010"/>
                  <a:pt x="16191216" y="6236684"/>
                </a:cubicBezTo>
                <a:cubicBezTo>
                  <a:pt x="16195772" y="6246033"/>
                  <a:pt x="16177542" y="6264729"/>
                  <a:pt x="16154755" y="6274078"/>
                </a:cubicBezTo>
                <a:cubicBezTo>
                  <a:pt x="16136525" y="6283425"/>
                  <a:pt x="16118295" y="6283426"/>
                  <a:pt x="16113737" y="6278751"/>
                </a:cubicBezTo>
                <a:cubicBezTo>
                  <a:pt x="16109179" y="6269403"/>
                  <a:pt x="16122851" y="6255381"/>
                  <a:pt x="16145639" y="6241358"/>
                </a:cubicBezTo>
                <a:close/>
                <a:moveTo>
                  <a:pt x="13794200" y="6964111"/>
                </a:moveTo>
                <a:cubicBezTo>
                  <a:pt x="13801774" y="6961292"/>
                  <a:pt x="13812260" y="6959037"/>
                  <a:pt x="13823911" y="6959037"/>
                </a:cubicBezTo>
                <a:cubicBezTo>
                  <a:pt x="13847213" y="6954527"/>
                  <a:pt x="13865855" y="6959037"/>
                  <a:pt x="13865855" y="6963547"/>
                </a:cubicBezTo>
                <a:cubicBezTo>
                  <a:pt x="13865856" y="6968057"/>
                  <a:pt x="13851874" y="6977077"/>
                  <a:pt x="13828572" y="6977078"/>
                </a:cubicBezTo>
                <a:cubicBezTo>
                  <a:pt x="13805269" y="6981588"/>
                  <a:pt x="13781966" y="6977077"/>
                  <a:pt x="13781967" y="6972567"/>
                </a:cubicBezTo>
                <a:cubicBezTo>
                  <a:pt x="13781966" y="6970312"/>
                  <a:pt x="13786627" y="6966930"/>
                  <a:pt x="13794200" y="6964111"/>
                </a:cubicBezTo>
                <a:close/>
                <a:moveTo>
                  <a:pt x="5624791" y="9475224"/>
                </a:moveTo>
                <a:cubicBezTo>
                  <a:pt x="5634099" y="9471841"/>
                  <a:pt x="5646899" y="9470713"/>
                  <a:pt x="5660863" y="9472969"/>
                </a:cubicBezTo>
                <a:cubicBezTo>
                  <a:pt x="5698098" y="9472968"/>
                  <a:pt x="5726025" y="9486498"/>
                  <a:pt x="5726025" y="9500029"/>
                </a:cubicBezTo>
                <a:cubicBezTo>
                  <a:pt x="5726025" y="9513560"/>
                  <a:pt x="5698098" y="9522580"/>
                  <a:pt x="5670171" y="9518070"/>
                </a:cubicBezTo>
                <a:cubicBezTo>
                  <a:pt x="5642245" y="9518070"/>
                  <a:pt x="5614318" y="9504539"/>
                  <a:pt x="5609664" y="9491008"/>
                </a:cubicBezTo>
                <a:cubicBezTo>
                  <a:pt x="5609664" y="9484244"/>
                  <a:pt x="5615482" y="9478606"/>
                  <a:pt x="5624791" y="9475224"/>
                </a:cubicBezTo>
                <a:close/>
                <a:moveTo>
                  <a:pt x="12757993" y="7279642"/>
                </a:moveTo>
                <a:cubicBezTo>
                  <a:pt x="12785594" y="7270364"/>
                  <a:pt x="12808596" y="7265725"/>
                  <a:pt x="12808596" y="7265725"/>
                </a:cubicBezTo>
                <a:cubicBezTo>
                  <a:pt x="12813197" y="7270364"/>
                  <a:pt x="12794795" y="7275003"/>
                  <a:pt x="12771793" y="7284281"/>
                </a:cubicBezTo>
                <a:cubicBezTo>
                  <a:pt x="12744192" y="7293559"/>
                  <a:pt x="12721190" y="7298198"/>
                  <a:pt x="12721190" y="7293559"/>
                </a:cubicBezTo>
                <a:cubicBezTo>
                  <a:pt x="12721190" y="7293559"/>
                  <a:pt x="12734992" y="7284281"/>
                  <a:pt x="12757993" y="7279642"/>
                </a:cubicBezTo>
                <a:close/>
                <a:moveTo>
                  <a:pt x="3912871" y="10000038"/>
                </a:moveTo>
                <a:cubicBezTo>
                  <a:pt x="3950196" y="9990729"/>
                  <a:pt x="3987521" y="10009346"/>
                  <a:pt x="3992188" y="10041927"/>
                </a:cubicBezTo>
                <a:cubicBezTo>
                  <a:pt x="3996852" y="10065200"/>
                  <a:pt x="3978190" y="10093126"/>
                  <a:pt x="3945531" y="10102435"/>
                </a:cubicBezTo>
                <a:cubicBezTo>
                  <a:pt x="3908206" y="10107090"/>
                  <a:pt x="3870881" y="10093126"/>
                  <a:pt x="3866215" y="10060545"/>
                </a:cubicBezTo>
                <a:cubicBezTo>
                  <a:pt x="3861549" y="10032619"/>
                  <a:pt x="3880213" y="10004692"/>
                  <a:pt x="3912871" y="10000038"/>
                </a:cubicBezTo>
                <a:close/>
                <a:moveTo>
                  <a:pt x="1426119" y="10764764"/>
                </a:moveTo>
                <a:cubicBezTo>
                  <a:pt x="1433421" y="10761556"/>
                  <a:pt x="1441807" y="10759169"/>
                  <a:pt x="1451059" y="10757975"/>
                </a:cubicBezTo>
                <a:cubicBezTo>
                  <a:pt x="1488071" y="10748424"/>
                  <a:pt x="1525084" y="10753198"/>
                  <a:pt x="1529709" y="10772301"/>
                </a:cubicBezTo>
                <a:cubicBezTo>
                  <a:pt x="1534336" y="10786626"/>
                  <a:pt x="1506577" y="10805728"/>
                  <a:pt x="1469565" y="10820055"/>
                </a:cubicBezTo>
                <a:cubicBezTo>
                  <a:pt x="1432552" y="10829605"/>
                  <a:pt x="1400167" y="10824830"/>
                  <a:pt x="1395541" y="10805728"/>
                </a:cubicBezTo>
                <a:cubicBezTo>
                  <a:pt x="1392072" y="10791402"/>
                  <a:pt x="1404215" y="10774389"/>
                  <a:pt x="1426119" y="10764764"/>
                </a:cubicBezTo>
                <a:close/>
                <a:moveTo>
                  <a:pt x="11480921" y="7670484"/>
                </a:moveTo>
                <a:cubicBezTo>
                  <a:pt x="11489576" y="7668657"/>
                  <a:pt x="11495348" y="7668657"/>
                  <a:pt x="11495347" y="7671093"/>
                </a:cubicBezTo>
                <a:cubicBezTo>
                  <a:pt x="11495346" y="7675963"/>
                  <a:pt x="11476881" y="7690576"/>
                  <a:pt x="11453800" y="7700318"/>
                </a:cubicBezTo>
                <a:cubicBezTo>
                  <a:pt x="11435335" y="7710060"/>
                  <a:pt x="11416869" y="7714931"/>
                  <a:pt x="11416869" y="7705189"/>
                </a:cubicBezTo>
                <a:cubicBezTo>
                  <a:pt x="11416869" y="7700318"/>
                  <a:pt x="11430718" y="7690576"/>
                  <a:pt x="11449184" y="7680834"/>
                </a:cubicBezTo>
                <a:cubicBezTo>
                  <a:pt x="11460725" y="7675963"/>
                  <a:pt x="11472266" y="7672310"/>
                  <a:pt x="11480921" y="7670484"/>
                </a:cubicBezTo>
                <a:close/>
                <a:moveTo>
                  <a:pt x="2480046" y="10437463"/>
                </a:moveTo>
                <a:cubicBezTo>
                  <a:pt x="2487709" y="10434394"/>
                  <a:pt x="2496384" y="10432111"/>
                  <a:pt x="2505636" y="10430970"/>
                </a:cubicBezTo>
                <a:cubicBezTo>
                  <a:pt x="2538022" y="10426403"/>
                  <a:pt x="2575035" y="10440102"/>
                  <a:pt x="2579660" y="10453802"/>
                </a:cubicBezTo>
                <a:cubicBezTo>
                  <a:pt x="2584288" y="10472068"/>
                  <a:pt x="2561155" y="10485767"/>
                  <a:pt x="2524142" y="10494900"/>
                </a:cubicBezTo>
                <a:cubicBezTo>
                  <a:pt x="2487131" y="10499467"/>
                  <a:pt x="2454745" y="10490334"/>
                  <a:pt x="2450119" y="10476634"/>
                </a:cubicBezTo>
                <a:cubicBezTo>
                  <a:pt x="2443178" y="10462935"/>
                  <a:pt x="2457058" y="10446667"/>
                  <a:pt x="2480046" y="10437463"/>
                </a:cubicBezTo>
                <a:close/>
                <a:moveTo>
                  <a:pt x="12204050" y="7445676"/>
                </a:moveTo>
                <a:cubicBezTo>
                  <a:pt x="12227550" y="7440941"/>
                  <a:pt x="12251051" y="7436205"/>
                  <a:pt x="12251051" y="7436205"/>
                </a:cubicBezTo>
                <a:cubicBezTo>
                  <a:pt x="12255750" y="7440941"/>
                  <a:pt x="12241650" y="7445677"/>
                  <a:pt x="12218150" y="7455148"/>
                </a:cubicBezTo>
                <a:cubicBezTo>
                  <a:pt x="12189950" y="7469355"/>
                  <a:pt x="12166450" y="7474090"/>
                  <a:pt x="12166450" y="7469355"/>
                </a:cubicBezTo>
                <a:cubicBezTo>
                  <a:pt x="12166449" y="7464619"/>
                  <a:pt x="12185249" y="7455148"/>
                  <a:pt x="12204050" y="7445676"/>
                </a:cubicBezTo>
                <a:close/>
                <a:moveTo>
                  <a:pt x="5788420" y="9418244"/>
                </a:moveTo>
                <a:cubicBezTo>
                  <a:pt x="5797787" y="9415238"/>
                  <a:pt x="5811838" y="9414035"/>
                  <a:pt x="5828231" y="9416442"/>
                </a:cubicBezTo>
                <a:cubicBezTo>
                  <a:pt x="5856333" y="9416441"/>
                  <a:pt x="5884434" y="9430873"/>
                  <a:pt x="5889118" y="9440496"/>
                </a:cubicBezTo>
                <a:cubicBezTo>
                  <a:pt x="5893802" y="9450116"/>
                  <a:pt x="5870384" y="9454928"/>
                  <a:pt x="5837598" y="9454928"/>
                </a:cubicBezTo>
                <a:cubicBezTo>
                  <a:pt x="5809497" y="9454928"/>
                  <a:pt x="5781395" y="9440495"/>
                  <a:pt x="5776711" y="9430873"/>
                </a:cubicBezTo>
                <a:cubicBezTo>
                  <a:pt x="5774369" y="9426062"/>
                  <a:pt x="5779053" y="9421251"/>
                  <a:pt x="5788420" y="9418244"/>
                </a:cubicBezTo>
                <a:close/>
                <a:moveTo>
                  <a:pt x="14512001" y="6732030"/>
                </a:moveTo>
                <a:cubicBezTo>
                  <a:pt x="14530645" y="6727220"/>
                  <a:pt x="14549286" y="6732031"/>
                  <a:pt x="14553946" y="6741652"/>
                </a:cubicBezTo>
                <a:cubicBezTo>
                  <a:pt x="14558607" y="6746463"/>
                  <a:pt x="14544625" y="6760895"/>
                  <a:pt x="14525983" y="6765706"/>
                </a:cubicBezTo>
                <a:cubicBezTo>
                  <a:pt x="14502681" y="6770517"/>
                  <a:pt x="14479378" y="6765706"/>
                  <a:pt x="14479379" y="6756084"/>
                </a:cubicBezTo>
                <a:cubicBezTo>
                  <a:pt x="14474718" y="6746463"/>
                  <a:pt x="14493360" y="6732031"/>
                  <a:pt x="14512001" y="6732030"/>
                </a:cubicBezTo>
                <a:close/>
                <a:moveTo>
                  <a:pt x="3029526" y="10263289"/>
                </a:moveTo>
                <a:cubicBezTo>
                  <a:pt x="3067050" y="10258630"/>
                  <a:pt x="3099883" y="10272610"/>
                  <a:pt x="3104575" y="10291252"/>
                </a:cubicBezTo>
                <a:cubicBezTo>
                  <a:pt x="3109265" y="10314555"/>
                  <a:pt x="3085812" y="10333197"/>
                  <a:pt x="3052978" y="10337857"/>
                </a:cubicBezTo>
                <a:cubicBezTo>
                  <a:pt x="3015456" y="10342517"/>
                  <a:pt x="2982622" y="10328536"/>
                  <a:pt x="2977930" y="10309895"/>
                </a:cubicBezTo>
                <a:cubicBezTo>
                  <a:pt x="2968550" y="10291253"/>
                  <a:pt x="2996692" y="10267950"/>
                  <a:pt x="3029526" y="10263289"/>
                </a:cubicBezTo>
                <a:close/>
                <a:moveTo>
                  <a:pt x="15590520" y="6398310"/>
                </a:moveTo>
                <a:cubicBezTo>
                  <a:pt x="15608560" y="6388962"/>
                  <a:pt x="15626600" y="6388961"/>
                  <a:pt x="15631109" y="6398310"/>
                </a:cubicBezTo>
                <a:cubicBezTo>
                  <a:pt x="15635620" y="6407658"/>
                  <a:pt x="15622089" y="6421681"/>
                  <a:pt x="15604048" y="6431030"/>
                </a:cubicBezTo>
                <a:cubicBezTo>
                  <a:pt x="15586008" y="6440378"/>
                  <a:pt x="15563459" y="6440377"/>
                  <a:pt x="15558948" y="6431029"/>
                </a:cubicBezTo>
                <a:cubicBezTo>
                  <a:pt x="15554437" y="6426356"/>
                  <a:pt x="15567969" y="6407659"/>
                  <a:pt x="15590520" y="6398310"/>
                </a:cubicBezTo>
                <a:close/>
                <a:moveTo>
                  <a:pt x="10131828" y="8075575"/>
                </a:moveTo>
                <a:cubicBezTo>
                  <a:pt x="10150093" y="8066719"/>
                  <a:pt x="10172926" y="8066719"/>
                  <a:pt x="10172926" y="8071147"/>
                </a:cubicBezTo>
                <a:cubicBezTo>
                  <a:pt x="10177493" y="8080003"/>
                  <a:pt x="10163793" y="8093288"/>
                  <a:pt x="10145527" y="8102144"/>
                </a:cubicBezTo>
                <a:cubicBezTo>
                  <a:pt x="10127261" y="8111000"/>
                  <a:pt x="10113562" y="8115428"/>
                  <a:pt x="10108996" y="8106572"/>
                </a:cubicBezTo>
                <a:cubicBezTo>
                  <a:pt x="10104429" y="8102144"/>
                  <a:pt x="10113561" y="8084431"/>
                  <a:pt x="10131828" y="8075575"/>
                </a:cubicBezTo>
                <a:close/>
                <a:moveTo>
                  <a:pt x="16732286" y="6045448"/>
                </a:moveTo>
                <a:cubicBezTo>
                  <a:pt x="16740261" y="6044876"/>
                  <a:pt x="16745958" y="6047166"/>
                  <a:pt x="16745959" y="6051745"/>
                </a:cubicBezTo>
                <a:cubicBezTo>
                  <a:pt x="16750516" y="6060904"/>
                  <a:pt x="16736843" y="6074642"/>
                  <a:pt x="16714056" y="6088380"/>
                </a:cubicBezTo>
                <a:cubicBezTo>
                  <a:pt x="16695826" y="6097539"/>
                  <a:pt x="16673037" y="6102118"/>
                  <a:pt x="16668479" y="6092960"/>
                </a:cubicBezTo>
                <a:cubicBezTo>
                  <a:pt x="16663922" y="6083801"/>
                  <a:pt x="16677596" y="6065483"/>
                  <a:pt x="16704940" y="6056324"/>
                </a:cubicBezTo>
                <a:cubicBezTo>
                  <a:pt x="16714057" y="6049455"/>
                  <a:pt x="16724310" y="6046021"/>
                  <a:pt x="16732286" y="6045448"/>
                </a:cubicBezTo>
                <a:close/>
                <a:moveTo>
                  <a:pt x="13291173" y="7102460"/>
                </a:moveTo>
                <a:cubicBezTo>
                  <a:pt x="13314673" y="7097498"/>
                  <a:pt x="13333473" y="7092537"/>
                  <a:pt x="13338174" y="7097498"/>
                </a:cubicBezTo>
                <a:cubicBezTo>
                  <a:pt x="13338174" y="7102460"/>
                  <a:pt x="13324074" y="7107421"/>
                  <a:pt x="13300573" y="7112382"/>
                </a:cubicBezTo>
                <a:cubicBezTo>
                  <a:pt x="13277073" y="7122305"/>
                  <a:pt x="13253573" y="7122305"/>
                  <a:pt x="13253573" y="7122305"/>
                </a:cubicBezTo>
                <a:cubicBezTo>
                  <a:pt x="13248874" y="7117344"/>
                  <a:pt x="13267673" y="7107421"/>
                  <a:pt x="13291173" y="7102460"/>
                </a:cubicBezTo>
                <a:close/>
                <a:moveTo>
                  <a:pt x="6253367" y="9264657"/>
                </a:moveTo>
                <a:cubicBezTo>
                  <a:pt x="6260824" y="9264037"/>
                  <a:pt x="6272295" y="9265278"/>
                  <a:pt x="6286061" y="9267759"/>
                </a:cubicBezTo>
                <a:cubicBezTo>
                  <a:pt x="6313592" y="9272720"/>
                  <a:pt x="6341124" y="9282643"/>
                  <a:pt x="6341124" y="9287604"/>
                </a:cubicBezTo>
                <a:cubicBezTo>
                  <a:pt x="6345712" y="9292565"/>
                  <a:pt x="6327358" y="9292565"/>
                  <a:pt x="6299826" y="9287604"/>
                </a:cubicBezTo>
                <a:cubicBezTo>
                  <a:pt x="6276884" y="9282643"/>
                  <a:pt x="6249356" y="9277680"/>
                  <a:pt x="6244767" y="9272718"/>
                </a:cubicBezTo>
                <a:cubicBezTo>
                  <a:pt x="6242473" y="9267757"/>
                  <a:pt x="6245915" y="9265276"/>
                  <a:pt x="6253367" y="9264657"/>
                </a:cubicBezTo>
                <a:close/>
                <a:moveTo>
                  <a:pt x="1978401" y="10577168"/>
                </a:moveTo>
                <a:cubicBezTo>
                  <a:pt x="2015203" y="10572529"/>
                  <a:pt x="2047405" y="10577169"/>
                  <a:pt x="2052006" y="10591085"/>
                </a:cubicBezTo>
                <a:cubicBezTo>
                  <a:pt x="2056606" y="10609641"/>
                  <a:pt x="2029004" y="10623559"/>
                  <a:pt x="1992201" y="10628197"/>
                </a:cubicBezTo>
                <a:cubicBezTo>
                  <a:pt x="1955399" y="10637475"/>
                  <a:pt x="1918596" y="10628198"/>
                  <a:pt x="1918596" y="10614280"/>
                </a:cubicBezTo>
                <a:cubicBezTo>
                  <a:pt x="1918596" y="10600364"/>
                  <a:pt x="1941598" y="10581809"/>
                  <a:pt x="1978401" y="10577168"/>
                </a:cubicBezTo>
                <a:close/>
                <a:moveTo>
                  <a:pt x="10699762" y="7894761"/>
                </a:moveTo>
                <a:cubicBezTo>
                  <a:pt x="10718706" y="7885412"/>
                  <a:pt x="10737648" y="7885412"/>
                  <a:pt x="10737647" y="7894760"/>
                </a:cubicBezTo>
                <a:cubicBezTo>
                  <a:pt x="10737648" y="7904109"/>
                  <a:pt x="10718705" y="7918131"/>
                  <a:pt x="10699763" y="7927479"/>
                </a:cubicBezTo>
                <a:cubicBezTo>
                  <a:pt x="10680821" y="7936828"/>
                  <a:pt x="10661877" y="7936828"/>
                  <a:pt x="10661878" y="7927480"/>
                </a:cubicBezTo>
                <a:cubicBezTo>
                  <a:pt x="10661878" y="7918131"/>
                  <a:pt x="10676085" y="7904108"/>
                  <a:pt x="10699762" y="7894761"/>
                </a:cubicBezTo>
                <a:close/>
                <a:moveTo>
                  <a:pt x="13956863" y="6888230"/>
                </a:moveTo>
                <a:cubicBezTo>
                  <a:pt x="13963699" y="6885330"/>
                  <a:pt x="13973954" y="6883011"/>
                  <a:pt x="13985348" y="6880691"/>
                </a:cubicBezTo>
                <a:cubicBezTo>
                  <a:pt x="14003578" y="6876052"/>
                  <a:pt x="14026366" y="6880691"/>
                  <a:pt x="14030924" y="6889969"/>
                </a:cubicBezTo>
                <a:cubicBezTo>
                  <a:pt x="14030923" y="6894608"/>
                  <a:pt x="14012693" y="6903886"/>
                  <a:pt x="13989905" y="6903886"/>
                </a:cubicBezTo>
                <a:cubicBezTo>
                  <a:pt x="13971675" y="6908525"/>
                  <a:pt x="13953444" y="6903886"/>
                  <a:pt x="13948887" y="6899247"/>
                </a:cubicBezTo>
                <a:cubicBezTo>
                  <a:pt x="13946609" y="6894608"/>
                  <a:pt x="13950026" y="6891129"/>
                  <a:pt x="13956863" y="6888230"/>
                </a:cubicBezTo>
                <a:close/>
                <a:moveTo>
                  <a:pt x="12009923" y="7486268"/>
                </a:moveTo>
                <a:cubicBezTo>
                  <a:pt x="12032712" y="7481532"/>
                  <a:pt x="12050942" y="7476797"/>
                  <a:pt x="12055499" y="7476797"/>
                </a:cubicBezTo>
                <a:cubicBezTo>
                  <a:pt x="12055499" y="7481532"/>
                  <a:pt x="12041827" y="7491004"/>
                  <a:pt x="12019039" y="7500475"/>
                </a:cubicBezTo>
                <a:cubicBezTo>
                  <a:pt x="12000808" y="7509946"/>
                  <a:pt x="11978021" y="7514682"/>
                  <a:pt x="11973463" y="7514682"/>
                </a:cubicBezTo>
                <a:cubicBezTo>
                  <a:pt x="11968905" y="7509946"/>
                  <a:pt x="11987136" y="7500475"/>
                  <a:pt x="12009923" y="7486268"/>
                </a:cubicBezTo>
                <a:close/>
                <a:moveTo>
                  <a:pt x="12598591" y="7305047"/>
                </a:moveTo>
                <a:cubicBezTo>
                  <a:pt x="12605582" y="7303271"/>
                  <a:pt x="12610243" y="7303271"/>
                  <a:pt x="12610244" y="7305639"/>
                </a:cubicBezTo>
                <a:cubicBezTo>
                  <a:pt x="12610243" y="7310375"/>
                  <a:pt x="12596261" y="7319846"/>
                  <a:pt x="12572959" y="7324581"/>
                </a:cubicBezTo>
                <a:cubicBezTo>
                  <a:pt x="12549657" y="7334053"/>
                  <a:pt x="12526354" y="7338788"/>
                  <a:pt x="12526354" y="7334053"/>
                </a:cubicBezTo>
                <a:cubicBezTo>
                  <a:pt x="12526354" y="7334053"/>
                  <a:pt x="12544996" y="7319846"/>
                  <a:pt x="12572958" y="7315110"/>
                </a:cubicBezTo>
                <a:cubicBezTo>
                  <a:pt x="12582280" y="7310375"/>
                  <a:pt x="12591601" y="7306823"/>
                  <a:pt x="12598591" y="7305047"/>
                </a:cubicBezTo>
                <a:close/>
                <a:moveTo>
                  <a:pt x="1069824" y="10848773"/>
                </a:moveTo>
                <a:cubicBezTo>
                  <a:pt x="1077587" y="10845251"/>
                  <a:pt x="1086213" y="10842663"/>
                  <a:pt x="1095413" y="10841513"/>
                </a:cubicBezTo>
                <a:cubicBezTo>
                  <a:pt x="1132216" y="10832313"/>
                  <a:pt x="1164418" y="10841513"/>
                  <a:pt x="1169019" y="10864515"/>
                </a:cubicBezTo>
                <a:cubicBezTo>
                  <a:pt x="1169019" y="10882915"/>
                  <a:pt x="1141416" y="10905918"/>
                  <a:pt x="1104614" y="10915117"/>
                </a:cubicBezTo>
                <a:cubicBezTo>
                  <a:pt x="1067812" y="10924318"/>
                  <a:pt x="1035610" y="10915118"/>
                  <a:pt x="1031009" y="10892116"/>
                </a:cubicBezTo>
                <a:cubicBezTo>
                  <a:pt x="1031008" y="10878316"/>
                  <a:pt x="1046535" y="10859339"/>
                  <a:pt x="1069824" y="10848773"/>
                </a:cubicBezTo>
                <a:close/>
                <a:moveTo>
                  <a:pt x="12929984" y="7199233"/>
                </a:moveTo>
                <a:cubicBezTo>
                  <a:pt x="12948215" y="7189955"/>
                  <a:pt x="12971002" y="7189955"/>
                  <a:pt x="12971002" y="7194594"/>
                </a:cubicBezTo>
                <a:cubicBezTo>
                  <a:pt x="12975559" y="7194594"/>
                  <a:pt x="12961887" y="7203873"/>
                  <a:pt x="12939099" y="7208511"/>
                </a:cubicBezTo>
                <a:cubicBezTo>
                  <a:pt x="12911753" y="7217790"/>
                  <a:pt x="12888966" y="7222429"/>
                  <a:pt x="12888966" y="7217789"/>
                </a:cubicBezTo>
                <a:cubicBezTo>
                  <a:pt x="12888966" y="7213150"/>
                  <a:pt x="12907196" y="7203872"/>
                  <a:pt x="12929984" y="7199233"/>
                </a:cubicBezTo>
                <a:close/>
                <a:moveTo>
                  <a:pt x="20532042" y="4859298"/>
                </a:moveTo>
                <a:cubicBezTo>
                  <a:pt x="20555237" y="4854625"/>
                  <a:pt x="20578432" y="4859298"/>
                  <a:pt x="20583071" y="4868647"/>
                </a:cubicBezTo>
                <a:cubicBezTo>
                  <a:pt x="20587711" y="4877995"/>
                  <a:pt x="20573794" y="4892017"/>
                  <a:pt x="20550598" y="4901366"/>
                </a:cubicBezTo>
                <a:cubicBezTo>
                  <a:pt x="20527404" y="4906040"/>
                  <a:pt x="20499570" y="4901366"/>
                  <a:pt x="20494931" y="4892017"/>
                </a:cubicBezTo>
                <a:cubicBezTo>
                  <a:pt x="20490291" y="4882669"/>
                  <a:pt x="20504209" y="4868647"/>
                  <a:pt x="20532042" y="4859298"/>
                </a:cubicBezTo>
                <a:close/>
                <a:moveTo>
                  <a:pt x="9579813" y="8227729"/>
                </a:moveTo>
                <a:cubicBezTo>
                  <a:pt x="9598576" y="8218258"/>
                  <a:pt x="9612648" y="8222994"/>
                  <a:pt x="9612648" y="8232465"/>
                </a:cubicBezTo>
                <a:cubicBezTo>
                  <a:pt x="9617339" y="8241936"/>
                  <a:pt x="9598576" y="8260879"/>
                  <a:pt x="9579813" y="8270350"/>
                </a:cubicBezTo>
                <a:cubicBezTo>
                  <a:pt x="9561052" y="8275086"/>
                  <a:pt x="9546980" y="8270350"/>
                  <a:pt x="9546980" y="8260879"/>
                </a:cubicBezTo>
                <a:cubicBezTo>
                  <a:pt x="9546981" y="8246672"/>
                  <a:pt x="9561051" y="8232465"/>
                  <a:pt x="9579813" y="8227729"/>
                </a:cubicBezTo>
                <a:close/>
                <a:moveTo>
                  <a:pt x="4946800" y="9650314"/>
                </a:moveTo>
                <a:cubicBezTo>
                  <a:pt x="4954121" y="9648242"/>
                  <a:pt x="4962529" y="9647058"/>
                  <a:pt x="4971807" y="9647058"/>
                </a:cubicBezTo>
                <a:cubicBezTo>
                  <a:pt x="5004280" y="9647058"/>
                  <a:pt x="5032114" y="9661265"/>
                  <a:pt x="5036753" y="9680207"/>
                </a:cubicBezTo>
                <a:cubicBezTo>
                  <a:pt x="5041393" y="9703886"/>
                  <a:pt x="5018197" y="9722828"/>
                  <a:pt x="4985724" y="9722828"/>
                </a:cubicBezTo>
                <a:cubicBezTo>
                  <a:pt x="4953251" y="9722828"/>
                  <a:pt x="4920779" y="9708621"/>
                  <a:pt x="4916140" y="9684943"/>
                </a:cubicBezTo>
                <a:cubicBezTo>
                  <a:pt x="4912661" y="9670736"/>
                  <a:pt x="4924838" y="9656529"/>
                  <a:pt x="4946800" y="9650314"/>
                </a:cubicBezTo>
                <a:close/>
                <a:moveTo>
                  <a:pt x="11282224" y="7700663"/>
                </a:moveTo>
                <a:cubicBezTo>
                  <a:pt x="11289726" y="7699494"/>
                  <a:pt x="11295496" y="7700663"/>
                  <a:pt x="11297805" y="7705337"/>
                </a:cubicBezTo>
                <a:cubicBezTo>
                  <a:pt x="11297804" y="7710011"/>
                  <a:pt x="11279339" y="7724033"/>
                  <a:pt x="11260874" y="7733382"/>
                </a:cubicBezTo>
                <a:cubicBezTo>
                  <a:pt x="11242409" y="7742730"/>
                  <a:pt x="11219327" y="7747405"/>
                  <a:pt x="11219327" y="7738056"/>
                </a:cubicBezTo>
                <a:cubicBezTo>
                  <a:pt x="11219327" y="7733382"/>
                  <a:pt x="11237792" y="7719360"/>
                  <a:pt x="11256258" y="7710011"/>
                </a:cubicBezTo>
                <a:cubicBezTo>
                  <a:pt x="11265490" y="7705337"/>
                  <a:pt x="11274724" y="7701831"/>
                  <a:pt x="11282224" y="7700663"/>
                </a:cubicBezTo>
                <a:close/>
                <a:moveTo>
                  <a:pt x="18379950" y="5516168"/>
                </a:moveTo>
                <a:cubicBezTo>
                  <a:pt x="18403146" y="5506787"/>
                  <a:pt x="18426341" y="5511477"/>
                  <a:pt x="18426341" y="5525548"/>
                </a:cubicBezTo>
                <a:cubicBezTo>
                  <a:pt x="18430980" y="5534929"/>
                  <a:pt x="18412424" y="5558382"/>
                  <a:pt x="18389228" y="5567764"/>
                </a:cubicBezTo>
                <a:cubicBezTo>
                  <a:pt x="18361394" y="5577145"/>
                  <a:pt x="18338200" y="5572453"/>
                  <a:pt x="18338200" y="5563072"/>
                </a:cubicBezTo>
                <a:cubicBezTo>
                  <a:pt x="18333562" y="5549001"/>
                  <a:pt x="18352116" y="5525549"/>
                  <a:pt x="18379950" y="5516168"/>
                </a:cubicBezTo>
                <a:close/>
                <a:moveTo>
                  <a:pt x="6381259" y="9205272"/>
                </a:moveTo>
                <a:cubicBezTo>
                  <a:pt x="6386755" y="9202880"/>
                  <a:pt x="6403668" y="9206358"/>
                  <a:pt x="6420581" y="9209838"/>
                </a:cubicBezTo>
                <a:cubicBezTo>
                  <a:pt x="6443132" y="9214477"/>
                  <a:pt x="6461173" y="9223754"/>
                  <a:pt x="6465683" y="9228394"/>
                </a:cubicBezTo>
                <a:cubicBezTo>
                  <a:pt x="6470193" y="9233032"/>
                  <a:pt x="6452152" y="9233032"/>
                  <a:pt x="6429602" y="9228394"/>
                </a:cubicBezTo>
                <a:cubicBezTo>
                  <a:pt x="6407051" y="9223755"/>
                  <a:pt x="6384500" y="9214477"/>
                  <a:pt x="6379990" y="9209837"/>
                </a:cubicBezTo>
                <a:cubicBezTo>
                  <a:pt x="6378862" y="9207519"/>
                  <a:pt x="6379426" y="9206069"/>
                  <a:pt x="6381259" y="9205272"/>
                </a:cubicBezTo>
                <a:close/>
                <a:moveTo>
                  <a:pt x="17265663" y="5857326"/>
                </a:moveTo>
                <a:cubicBezTo>
                  <a:pt x="17284465" y="5847749"/>
                  <a:pt x="17307964" y="5847750"/>
                  <a:pt x="17307964" y="5857326"/>
                </a:cubicBezTo>
                <a:cubicBezTo>
                  <a:pt x="17307964" y="5866900"/>
                  <a:pt x="17289163" y="5886052"/>
                  <a:pt x="17270365" y="5895627"/>
                </a:cubicBezTo>
                <a:cubicBezTo>
                  <a:pt x="17242165" y="5909989"/>
                  <a:pt x="17223363" y="5909990"/>
                  <a:pt x="17223363" y="5900414"/>
                </a:cubicBezTo>
                <a:cubicBezTo>
                  <a:pt x="17218664" y="5890839"/>
                  <a:pt x="17242165" y="5866900"/>
                  <a:pt x="17265663" y="5857326"/>
                </a:cubicBezTo>
                <a:close/>
                <a:moveTo>
                  <a:pt x="8294436" y="8615309"/>
                </a:moveTo>
                <a:cubicBezTo>
                  <a:pt x="8313198" y="8610634"/>
                  <a:pt x="8327270" y="8615309"/>
                  <a:pt x="8331960" y="8624657"/>
                </a:cubicBezTo>
                <a:cubicBezTo>
                  <a:pt x="8331960" y="8638680"/>
                  <a:pt x="8317888" y="8648028"/>
                  <a:pt x="8299126" y="8657377"/>
                </a:cubicBezTo>
                <a:cubicBezTo>
                  <a:pt x="8280364" y="8662051"/>
                  <a:pt x="8266293" y="8657376"/>
                  <a:pt x="8261602" y="8643354"/>
                </a:cubicBezTo>
                <a:cubicBezTo>
                  <a:pt x="8261602" y="8634006"/>
                  <a:pt x="8275674" y="8619983"/>
                  <a:pt x="8294436" y="8615309"/>
                </a:cubicBezTo>
                <a:close/>
                <a:moveTo>
                  <a:pt x="4422573" y="9804590"/>
                </a:moveTo>
                <a:cubicBezTo>
                  <a:pt x="4429242" y="9801981"/>
                  <a:pt x="4436780" y="9800531"/>
                  <a:pt x="4444898" y="9800531"/>
                </a:cubicBezTo>
                <a:cubicBezTo>
                  <a:pt x="4477371" y="9795892"/>
                  <a:pt x="4509845" y="9814447"/>
                  <a:pt x="4514483" y="9837642"/>
                </a:cubicBezTo>
                <a:cubicBezTo>
                  <a:pt x="4519122" y="9865476"/>
                  <a:pt x="4491288" y="9888671"/>
                  <a:pt x="4458815" y="9893310"/>
                </a:cubicBezTo>
                <a:cubicBezTo>
                  <a:pt x="4426342" y="9893309"/>
                  <a:pt x="4393870" y="9874754"/>
                  <a:pt x="4393870" y="9851559"/>
                </a:cubicBezTo>
                <a:cubicBezTo>
                  <a:pt x="4390390" y="9830684"/>
                  <a:pt x="4402568" y="9812418"/>
                  <a:pt x="4422573" y="9804590"/>
                </a:cubicBezTo>
                <a:close/>
                <a:moveTo>
                  <a:pt x="7933268" y="8723479"/>
                </a:moveTo>
                <a:cubicBezTo>
                  <a:pt x="7951309" y="8718879"/>
                  <a:pt x="7964839" y="8723479"/>
                  <a:pt x="7964839" y="8732680"/>
                </a:cubicBezTo>
                <a:cubicBezTo>
                  <a:pt x="7969349" y="8746481"/>
                  <a:pt x="7955819" y="8755682"/>
                  <a:pt x="7937778" y="8760283"/>
                </a:cubicBezTo>
                <a:cubicBezTo>
                  <a:pt x="7919738" y="8764883"/>
                  <a:pt x="7901697" y="8760283"/>
                  <a:pt x="7901697" y="8751082"/>
                </a:cubicBezTo>
                <a:cubicBezTo>
                  <a:pt x="7901697" y="8737281"/>
                  <a:pt x="7915227" y="8728080"/>
                  <a:pt x="7933268" y="8723479"/>
                </a:cubicBezTo>
                <a:close/>
                <a:moveTo>
                  <a:pt x="13427473" y="7033003"/>
                </a:moveTo>
                <a:cubicBezTo>
                  <a:pt x="13433741" y="7029620"/>
                  <a:pt x="13443995" y="7026238"/>
                  <a:pt x="13457667" y="7023983"/>
                </a:cubicBezTo>
                <a:cubicBezTo>
                  <a:pt x="13475898" y="7019472"/>
                  <a:pt x="13498686" y="7019472"/>
                  <a:pt x="13503243" y="7023982"/>
                </a:cubicBezTo>
                <a:cubicBezTo>
                  <a:pt x="13503243" y="7028493"/>
                  <a:pt x="13489571" y="7037513"/>
                  <a:pt x="13466783" y="7042023"/>
                </a:cubicBezTo>
                <a:cubicBezTo>
                  <a:pt x="13448552" y="7046533"/>
                  <a:pt x="13425764" y="7046533"/>
                  <a:pt x="13421208" y="7042023"/>
                </a:cubicBezTo>
                <a:cubicBezTo>
                  <a:pt x="13418928" y="7039768"/>
                  <a:pt x="13421207" y="7036386"/>
                  <a:pt x="13427473" y="7033003"/>
                </a:cubicBezTo>
                <a:close/>
                <a:moveTo>
                  <a:pt x="6850730" y="9055107"/>
                </a:moveTo>
                <a:cubicBezTo>
                  <a:pt x="6855923" y="9052852"/>
                  <a:pt x="6864002" y="9051724"/>
                  <a:pt x="6873234" y="9051724"/>
                </a:cubicBezTo>
                <a:cubicBezTo>
                  <a:pt x="6891699" y="9051725"/>
                  <a:pt x="6914781" y="9060745"/>
                  <a:pt x="6914781" y="9069766"/>
                </a:cubicBezTo>
                <a:cubicBezTo>
                  <a:pt x="6919397" y="9074276"/>
                  <a:pt x="6910165" y="9078785"/>
                  <a:pt x="6891700" y="9078786"/>
                </a:cubicBezTo>
                <a:cubicBezTo>
                  <a:pt x="6873234" y="9078786"/>
                  <a:pt x="6850153" y="9069765"/>
                  <a:pt x="6845537" y="9065256"/>
                </a:cubicBezTo>
                <a:cubicBezTo>
                  <a:pt x="6843228" y="9060746"/>
                  <a:pt x="6845537" y="9057362"/>
                  <a:pt x="6850730" y="9055107"/>
                </a:cubicBezTo>
                <a:close/>
                <a:moveTo>
                  <a:pt x="8651275" y="8495505"/>
                </a:moveTo>
                <a:cubicBezTo>
                  <a:pt x="8669316" y="8486156"/>
                  <a:pt x="8687356" y="8486156"/>
                  <a:pt x="8691867" y="8500179"/>
                </a:cubicBezTo>
                <a:cubicBezTo>
                  <a:pt x="8691866" y="8509527"/>
                  <a:pt x="8682847" y="8523550"/>
                  <a:pt x="8664806" y="8532898"/>
                </a:cubicBezTo>
                <a:cubicBezTo>
                  <a:pt x="8646765" y="8537573"/>
                  <a:pt x="8633235" y="8537572"/>
                  <a:pt x="8628725" y="8528224"/>
                </a:cubicBezTo>
                <a:cubicBezTo>
                  <a:pt x="8624216" y="8518876"/>
                  <a:pt x="8633235" y="8500179"/>
                  <a:pt x="8651275" y="8495505"/>
                </a:cubicBezTo>
                <a:close/>
                <a:moveTo>
                  <a:pt x="11820674" y="7518471"/>
                </a:moveTo>
                <a:cubicBezTo>
                  <a:pt x="11839316" y="7513870"/>
                  <a:pt x="11853297" y="7509270"/>
                  <a:pt x="11857958" y="7513870"/>
                </a:cubicBezTo>
                <a:cubicBezTo>
                  <a:pt x="11857958" y="7518471"/>
                  <a:pt x="11839317" y="7532272"/>
                  <a:pt x="11816013" y="7541473"/>
                </a:cubicBezTo>
                <a:cubicBezTo>
                  <a:pt x="11797371" y="7550673"/>
                  <a:pt x="11778731" y="7555274"/>
                  <a:pt x="11774069" y="7546073"/>
                </a:cubicBezTo>
                <a:cubicBezTo>
                  <a:pt x="11774069" y="7541473"/>
                  <a:pt x="11797371" y="7527672"/>
                  <a:pt x="11820674" y="7518471"/>
                </a:cubicBezTo>
                <a:close/>
                <a:moveTo>
                  <a:pt x="17819410" y="5673016"/>
                </a:moveTo>
                <a:cubicBezTo>
                  <a:pt x="17842412" y="5663737"/>
                  <a:pt x="17865412" y="5663738"/>
                  <a:pt x="17865413" y="5677654"/>
                </a:cubicBezTo>
                <a:cubicBezTo>
                  <a:pt x="17865413" y="5686932"/>
                  <a:pt x="17847013" y="5705488"/>
                  <a:pt x="17824011" y="5719405"/>
                </a:cubicBezTo>
                <a:cubicBezTo>
                  <a:pt x="17801010" y="5728682"/>
                  <a:pt x="17782608" y="5724044"/>
                  <a:pt x="17778007" y="5714766"/>
                </a:cubicBezTo>
                <a:cubicBezTo>
                  <a:pt x="17773406" y="5705488"/>
                  <a:pt x="17791809" y="5686932"/>
                  <a:pt x="17819410" y="5673016"/>
                </a:cubicBezTo>
                <a:close/>
                <a:moveTo>
                  <a:pt x="12370306" y="7348258"/>
                </a:moveTo>
                <a:cubicBezTo>
                  <a:pt x="12392857" y="7338787"/>
                  <a:pt x="12410896" y="7338787"/>
                  <a:pt x="12415407" y="7343522"/>
                </a:cubicBezTo>
                <a:cubicBezTo>
                  <a:pt x="12415406" y="7348258"/>
                  <a:pt x="12392857" y="7357729"/>
                  <a:pt x="12370306" y="7367201"/>
                </a:cubicBezTo>
                <a:cubicBezTo>
                  <a:pt x="12352265" y="7376672"/>
                  <a:pt x="12334226" y="7376672"/>
                  <a:pt x="12334226" y="7371937"/>
                </a:cubicBezTo>
                <a:cubicBezTo>
                  <a:pt x="12334225" y="7367201"/>
                  <a:pt x="12352265" y="7357729"/>
                  <a:pt x="12370306" y="7348258"/>
                </a:cubicBezTo>
                <a:close/>
                <a:moveTo>
                  <a:pt x="6690099" y="9094057"/>
                </a:moveTo>
                <a:cubicBezTo>
                  <a:pt x="6697024" y="9093476"/>
                  <a:pt x="6706256" y="9094637"/>
                  <a:pt x="6715489" y="9096955"/>
                </a:cubicBezTo>
                <a:cubicBezTo>
                  <a:pt x="6738570" y="9101594"/>
                  <a:pt x="6757035" y="9110873"/>
                  <a:pt x="6752419" y="9115512"/>
                </a:cubicBezTo>
                <a:cubicBezTo>
                  <a:pt x="6752419" y="9120151"/>
                  <a:pt x="6738570" y="9124789"/>
                  <a:pt x="6720105" y="9120151"/>
                </a:cubicBezTo>
                <a:cubicBezTo>
                  <a:pt x="6697024" y="9115511"/>
                  <a:pt x="6683175" y="9106233"/>
                  <a:pt x="6678558" y="9101595"/>
                </a:cubicBezTo>
                <a:cubicBezTo>
                  <a:pt x="6678558" y="9096956"/>
                  <a:pt x="6683175" y="9094636"/>
                  <a:pt x="6690099" y="9094057"/>
                </a:cubicBezTo>
                <a:close/>
                <a:moveTo>
                  <a:pt x="20174496" y="4943024"/>
                </a:moveTo>
                <a:cubicBezTo>
                  <a:pt x="20197496" y="4938514"/>
                  <a:pt x="20220499" y="4947533"/>
                  <a:pt x="20225099" y="4961064"/>
                </a:cubicBezTo>
                <a:cubicBezTo>
                  <a:pt x="20225099" y="4974595"/>
                  <a:pt x="20211298" y="4992635"/>
                  <a:pt x="20183696" y="5001656"/>
                </a:cubicBezTo>
                <a:cubicBezTo>
                  <a:pt x="20160695" y="5006165"/>
                  <a:pt x="20137693" y="4997145"/>
                  <a:pt x="20133093" y="4983614"/>
                </a:cubicBezTo>
                <a:cubicBezTo>
                  <a:pt x="20133093" y="4970085"/>
                  <a:pt x="20151494" y="4952043"/>
                  <a:pt x="20174496" y="4943024"/>
                </a:cubicBezTo>
                <a:close/>
                <a:moveTo>
                  <a:pt x="742099" y="10918325"/>
                </a:moveTo>
                <a:cubicBezTo>
                  <a:pt x="757997" y="10915426"/>
                  <a:pt x="772129" y="10917744"/>
                  <a:pt x="786261" y="10924704"/>
                </a:cubicBezTo>
                <a:cubicBezTo>
                  <a:pt x="809813" y="10938620"/>
                  <a:pt x="814524" y="10957176"/>
                  <a:pt x="795681" y="10980370"/>
                </a:cubicBezTo>
                <a:cubicBezTo>
                  <a:pt x="776839" y="11003565"/>
                  <a:pt x="748575" y="11008205"/>
                  <a:pt x="696760" y="11003565"/>
                </a:cubicBezTo>
                <a:cubicBezTo>
                  <a:pt x="696760" y="10985009"/>
                  <a:pt x="692048" y="10961815"/>
                  <a:pt x="687339" y="10943260"/>
                </a:cubicBezTo>
                <a:cubicBezTo>
                  <a:pt x="708536" y="10929342"/>
                  <a:pt x="726200" y="10921224"/>
                  <a:pt x="742099" y="10918325"/>
                </a:cubicBezTo>
                <a:close/>
                <a:moveTo>
                  <a:pt x="15946657" y="6241481"/>
                </a:moveTo>
                <a:cubicBezTo>
                  <a:pt x="15969738" y="6232010"/>
                  <a:pt x="15988204" y="6232009"/>
                  <a:pt x="15992820" y="6246217"/>
                </a:cubicBezTo>
                <a:cubicBezTo>
                  <a:pt x="15992819" y="6255689"/>
                  <a:pt x="15978972" y="6269896"/>
                  <a:pt x="15960506" y="6279366"/>
                </a:cubicBezTo>
                <a:cubicBezTo>
                  <a:pt x="15942040" y="6288838"/>
                  <a:pt x="15918958" y="6288838"/>
                  <a:pt x="15918958" y="6279367"/>
                </a:cubicBezTo>
                <a:cubicBezTo>
                  <a:pt x="15914343" y="6269895"/>
                  <a:pt x="15932808" y="6250952"/>
                  <a:pt x="15946657" y="6241481"/>
                </a:cubicBezTo>
                <a:close/>
                <a:moveTo>
                  <a:pt x="16536081" y="6059076"/>
                </a:moveTo>
                <a:cubicBezTo>
                  <a:pt x="16543654" y="6058484"/>
                  <a:pt x="16548315" y="6060852"/>
                  <a:pt x="16548315" y="6065589"/>
                </a:cubicBezTo>
                <a:cubicBezTo>
                  <a:pt x="16552974" y="6075059"/>
                  <a:pt x="16534332" y="6094003"/>
                  <a:pt x="16511031" y="6103473"/>
                </a:cubicBezTo>
                <a:cubicBezTo>
                  <a:pt x="16487727" y="6112944"/>
                  <a:pt x="16469086" y="6112945"/>
                  <a:pt x="16469085" y="6103474"/>
                </a:cubicBezTo>
                <a:cubicBezTo>
                  <a:pt x="16469085" y="6094003"/>
                  <a:pt x="16487727" y="6079796"/>
                  <a:pt x="16506368" y="6070324"/>
                </a:cubicBezTo>
                <a:cubicBezTo>
                  <a:pt x="16518020" y="6063220"/>
                  <a:pt x="16528506" y="6059669"/>
                  <a:pt x="16536081" y="6059076"/>
                </a:cubicBezTo>
                <a:close/>
                <a:moveTo>
                  <a:pt x="13086937" y="7118051"/>
                </a:moveTo>
                <a:cubicBezTo>
                  <a:pt x="13110438" y="7108773"/>
                  <a:pt x="13133938" y="7108773"/>
                  <a:pt x="13138638" y="7113412"/>
                </a:cubicBezTo>
                <a:cubicBezTo>
                  <a:pt x="13143338" y="7118051"/>
                  <a:pt x="13124538" y="7127329"/>
                  <a:pt x="13105738" y="7131968"/>
                </a:cubicBezTo>
                <a:cubicBezTo>
                  <a:pt x="13082237" y="7136607"/>
                  <a:pt x="13058737" y="7141246"/>
                  <a:pt x="13054037" y="7136607"/>
                </a:cubicBezTo>
                <a:cubicBezTo>
                  <a:pt x="13054037" y="7131968"/>
                  <a:pt x="13063437" y="7122690"/>
                  <a:pt x="13086937" y="7118051"/>
                </a:cubicBezTo>
                <a:close/>
                <a:moveTo>
                  <a:pt x="3535118" y="10054206"/>
                </a:moveTo>
                <a:cubicBezTo>
                  <a:pt x="3542810" y="10050522"/>
                  <a:pt x="3551436" y="10047922"/>
                  <a:pt x="3560635" y="10046766"/>
                </a:cubicBezTo>
                <a:cubicBezTo>
                  <a:pt x="3592838" y="10042143"/>
                  <a:pt x="3620440" y="10060635"/>
                  <a:pt x="3625040" y="10088372"/>
                </a:cubicBezTo>
                <a:cubicBezTo>
                  <a:pt x="3634241" y="10116109"/>
                  <a:pt x="3606639" y="10143846"/>
                  <a:pt x="3569836" y="10148469"/>
                </a:cubicBezTo>
                <a:cubicBezTo>
                  <a:pt x="3537634" y="10153092"/>
                  <a:pt x="3505432" y="10134601"/>
                  <a:pt x="3500831" y="10106863"/>
                </a:cubicBezTo>
                <a:cubicBezTo>
                  <a:pt x="3497382" y="10086061"/>
                  <a:pt x="3512045" y="10065258"/>
                  <a:pt x="3535118" y="10054206"/>
                </a:cubicBezTo>
                <a:close/>
                <a:moveTo>
                  <a:pt x="12736075" y="7223780"/>
                </a:moveTo>
                <a:cubicBezTo>
                  <a:pt x="12759377" y="7214309"/>
                  <a:pt x="12778018" y="7214309"/>
                  <a:pt x="12778018" y="7219044"/>
                </a:cubicBezTo>
                <a:cubicBezTo>
                  <a:pt x="12778019" y="7223780"/>
                  <a:pt x="12759377" y="7233251"/>
                  <a:pt x="12740736" y="7237987"/>
                </a:cubicBezTo>
                <a:cubicBezTo>
                  <a:pt x="12712771" y="7247458"/>
                  <a:pt x="12694130" y="7252194"/>
                  <a:pt x="12694129" y="7242723"/>
                </a:cubicBezTo>
                <a:cubicBezTo>
                  <a:pt x="12694130" y="7237987"/>
                  <a:pt x="12712772" y="7228516"/>
                  <a:pt x="12736075" y="7223780"/>
                </a:cubicBezTo>
                <a:close/>
                <a:moveTo>
                  <a:pt x="7020874" y="8980944"/>
                </a:moveTo>
                <a:cubicBezTo>
                  <a:pt x="7025384" y="8978745"/>
                  <a:pt x="7032150" y="8977645"/>
                  <a:pt x="7041170" y="8977645"/>
                </a:cubicBezTo>
                <a:cubicBezTo>
                  <a:pt x="7059210" y="8973248"/>
                  <a:pt x="7077251" y="8982043"/>
                  <a:pt x="7081761" y="8990839"/>
                </a:cubicBezTo>
                <a:cubicBezTo>
                  <a:pt x="7081761" y="8999634"/>
                  <a:pt x="7063721" y="9008429"/>
                  <a:pt x="7045680" y="9008428"/>
                </a:cubicBezTo>
                <a:cubicBezTo>
                  <a:pt x="7032149" y="9008428"/>
                  <a:pt x="7014109" y="8999633"/>
                  <a:pt x="7014109" y="8990839"/>
                </a:cubicBezTo>
                <a:cubicBezTo>
                  <a:pt x="7014109" y="8986440"/>
                  <a:pt x="7016364" y="8983143"/>
                  <a:pt x="7020874" y="8980944"/>
                </a:cubicBezTo>
                <a:close/>
                <a:moveTo>
                  <a:pt x="14124046" y="6794702"/>
                </a:moveTo>
                <a:cubicBezTo>
                  <a:pt x="14129815" y="6791150"/>
                  <a:pt x="14137894" y="6788782"/>
                  <a:pt x="14147127" y="6788782"/>
                </a:cubicBezTo>
                <a:cubicBezTo>
                  <a:pt x="14165591" y="6784046"/>
                  <a:pt x="14188673" y="6788782"/>
                  <a:pt x="14193289" y="6802989"/>
                </a:cubicBezTo>
                <a:cubicBezTo>
                  <a:pt x="14193289" y="6807725"/>
                  <a:pt x="14179440" y="6817196"/>
                  <a:pt x="14160975" y="6821931"/>
                </a:cubicBezTo>
                <a:cubicBezTo>
                  <a:pt x="14137894" y="6821931"/>
                  <a:pt x="14119428" y="6817196"/>
                  <a:pt x="14114812" y="6807724"/>
                </a:cubicBezTo>
                <a:cubicBezTo>
                  <a:pt x="14114812" y="6802989"/>
                  <a:pt x="14118274" y="6798254"/>
                  <a:pt x="14124046" y="6794702"/>
                </a:cubicBezTo>
                <a:close/>
                <a:moveTo>
                  <a:pt x="6088136" y="9266277"/>
                </a:moveTo>
                <a:cubicBezTo>
                  <a:pt x="6095019" y="9265118"/>
                  <a:pt x="6105343" y="9265118"/>
                  <a:pt x="6119109" y="9267437"/>
                </a:cubicBezTo>
                <a:cubicBezTo>
                  <a:pt x="6146644" y="9272075"/>
                  <a:pt x="6174175" y="9281354"/>
                  <a:pt x="6178764" y="9290632"/>
                </a:cubicBezTo>
                <a:cubicBezTo>
                  <a:pt x="6183352" y="9295269"/>
                  <a:pt x="6160410" y="9295270"/>
                  <a:pt x="6132874" y="9290633"/>
                </a:cubicBezTo>
                <a:cubicBezTo>
                  <a:pt x="6109932" y="9285994"/>
                  <a:pt x="6082400" y="9276714"/>
                  <a:pt x="6077812" y="9272077"/>
                </a:cubicBezTo>
                <a:cubicBezTo>
                  <a:pt x="6077813" y="9269756"/>
                  <a:pt x="6081254" y="9267436"/>
                  <a:pt x="6088136" y="9266277"/>
                </a:cubicBezTo>
                <a:close/>
                <a:moveTo>
                  <a:pt x="7567951" y="8804932"/>
                </a:moveTo>
                <a:cubicBezTo>
                  <a:pt x="7585991" y="8800060"/>
                  <a:pt x="7599522" y="8804931"/>
                  <a:pt x="7604031" y="8814673"/>
                </a:cubicBezTo>
                <a:cubicBezTo>
                  <a:pt x="7604032" y="8829286"/>
                  <a:pt x="7595012" y="8839028"/>
                  <a:pt x="7576971" y="8843899"/>
                </a:cubicBezTo>
                <a:cubicBezTo>
                  <a:pt x="7558930" y="8848769"/>
                  <a:pt x="7540890" y="8839028"/>
                  <a:pt x="7540890" y="8829286"/>
                </a:cubicBezTo>
                <a:cubicBezTo>
                  <a:pt x="7536380" y="8819544"/>
                  <a:pt x="7549910" y="8809802"/>
                  <a:pt x="7567951" y="8804932"/>
                </a:cubicBezTo>
                <a:close/>
                <a:moveTo>
                  <a:pt x="1617682" y="10633923"/>
                </a:moveTo>
                <a:cubicBezTo>
                  <a:pt x="1654484" y="10629356"/>
                  <a:pt x="1686687" y="10638489"/>
                  <a:pt x="1691287" y="10652188"/>
                </a:cubicBezTo>
                <a:cubicBezTo>
                  <a:pt x="1691287" y="10670456"/>
                  <a:pt x="1668286" y="10688721"/>
                  <a:pt x="1636083" y="10693287"/>
                </a:cubicBezTo>
                <a:cubicBezTo>
                  <a:pt x="1599281" y="10702420"/>
                  <a:pt x="1562477" y="10697854"/>
                  <a:pt x="1557877" y="10679587"/>
                </a:cubicBezTo>
                <a:cubicBezTo>
                  <a:pt x="1553277" y="10661322"/>
                  <a:pt x="1580879" y="10643056"/>
                  <a:pt x="1617682" y="10633923"/>
                </a:cubicBezTo>
                <a:close/>
                <a:moveTo>
                  <a:pt x="10518935" y="7895334"/>
                </a:moveTo>
                <a:cubicBezTo>
                  <a:pt x="10527014" y="7894206"/>
                  <a:pt x="10532784" y="7895334"/>
                  <a:pt x="10532785" y="7899844"/>
                </a:cubicBezTo>
                <a:cubicBezTo>
                  <a:pt x="10537400" y="7908864"/>
                  <a:pt x="10523552" y="7926904"/>
                  <a:pt x="10505087" y="7935925"/>
                </a:cubicBezTo>
                <a:cubicBezTo>
                  <a:pt x="10486620" y="7940435"/>
                  <a:pt x="10468155" y="7944945"/>
                  <a:pt x="10463539" y="7935925"/>
                </a:cubicBezTo>
                <a:cubicBezTo>
                  <a:pt x="10458923" y="7931414"/>
                  <a:pt x="10472771" y="7913375"/>
                  <a:pt x="10491238" y="7904354"/>
                </a:cubicBezTo>
                <a:cubicBezTo>
                  <a:pt x="10500469" y="7899844"/>
                  <a:pt x="10510857" y="7896461"/>
                  <a:pt x="10518935" y="7895334"/>
                </a:cubicBezTo>
                <a:close/>
                <a:moveTo>
                  <a:pt x="18735219" y="5367333"/>
                </a:moveTo>
                <a:cubicBezTo>
                  <a:pt x="18758414" y="5357951"/>
                  <a:pt x="18781609" y="5362642"/>
                  <a:pt x="18786247" y="5376713"/>
                </a:cubicBezTo>
                <a:cubicBezTo>
                  <a:pt x="18790886" y="5390785"/>
                  <a:pt x="18767692" y="5414238"/>
                  <a:pt x="18744496" y="5423619"/>
                </a:cubicBezTo>
                <a:cubicBezTo>
                  <a:pt x="18721301" y="5428309"/>
                  <a:pt x="18698107" y="5428309"/>
                  <a:pt x="18693468" y="5409547"/>
                </a:cubicBezTo>
                <a:cubicBezTo>
                  <a:pt x="18693468" y="5395476"/>
                  <a:pt x="18712023" y="5376714"/>
                  <a:pt x="18735219" y="5367333"/>
                </a:cubicBezTo>
                <a:close/>
                <a:moveTo>
                  <a:pt x="11081974" y="7719359"/>
                </a:moveTo>
                <a:cubicBezTo>
                  <a:pt x="11089476" y="7718252"/>
                  <a:pt x="11095246" y="7719359"/>
                  <a:pt x="11097554" y="7723786"/>
                </a:cubicBezTo>
                <a:cubicBezTo>
                  <a:pt x="11097554" y="7728215"/>
                  <a:pt x="11083705" y="7745927"/>
                  <a:pt x="11065240" y="7754783"/>
                </a:cubicBezTo>
                <a:cubicBezTo>
                  <a:pt x="11046775" y="7763639"/>
                  <a:pt x="11028310" y="7763639"/>
                  <a:pt x="11023694" y="7754783"/>
                </a:cubicBezTo>
                <a:cubicBezTo>
                  <a:pt x="11019077" y="7750355"/>
                  <a:pt x="11032926" y="7737071"/>
                  <a:pt x="11056007" y="7728215"/>
                </a:cubicBezTo>
                <a:cubicBezTo>
                  <a:pt x="11065240" y="7723787"/>
                  <a:pt x="11074473" y="7720465"/>
                  <a:pt x="11081974" y="7719359"/>
                </a:cubicBezTo>
                <a:close/>
                <a:moveTo>
                  <a:pt x="2668083" y="10306434"/>
                </a:moveTo>
                <a:cubicBezTo>
                  <a:pt x="2704661" y="10301924"/>
                  <a:pt x="2736666" y="10315454"/>
                  <a:pt x="2741239" y="10338005"/>
                </a:cubicBezTo>
                <a:cubicBezTo>
                  <a:pt x="2741239" y="10356045"/>
                  <a:pt x="2718378" y="10378596"/>
                  <a:pt x="2681799" y="10378596"/>
                </a:cubicBezTo>
                <a:cubicBezTo>
                  <a:pt x="2649792" y="10383106"/>
                  <a:pt x="2617785" y="10369576"/>
                  <a:pt x="2613214" y="10351535"/>
                </a:cubicBezTo>
                <a:cubicBezTo>
                  <a:pt x="2608642" y="10333495"/>
                  <a:pt x="2636075" y="10310944"/>
                  <a:pt x="2668083" y="10306434"/>
                </a:cubicBezTo>
                <a:close/>
                <a:moveTo>
                  <a:pt x="13596282" y="6945057"/>
                </a:moveTo>
                <a:cubicBezTo>
                  <a:pt x="13602690" y="6942158"/>
                  <a:pt x="13612011" y="6939839"/>
                  <a:pt x="13623662" y="6937519"/>
                </a:cubicBezTo>
                <a:cubicBezTo>
                  <a:pt x="13646965" y="6932880"/>
                  <a:pt x="13665607" y="6937519"/>
                  <a:pt x="13665607" y="6942158"/>
                </a:cubicBezTo>
                <a:cubicBezTo>
                  <a:pt x="13665607" y="6951436"/>
                  <a:pt x="13646965" y="6960714"/>
                  <a:pt x="13623663" y="6960714"/>
                </a:cubicBezTo>
                <a:cubicBezTo>
                  <a:pt x="13600361" y="6965353"/>
                  <a:pt x="13581718" y="6965353"/>
                  <a:pt x="13586378" y="6956075"/>
                </a:cubicBezTo>
                <a:cubicBezTo>
                  <a:pt x="13586379" y="6951436"/>
                  <a:pt x="13589874" y="6947957"/>
                  <a:pt x="13596282" y="6945057"/>
                </a:cubicBezTo>
                <a:close/>
                <a:moveTo>
                  <a:pt x="15035549" y="6501879"/>
                </a:moveTo>
                <a:cubicBezTo>
                  <a:pt x="15054491" y="6497203"/>
                  <a:pt x="15073433" y="6497203"/>
                  <a:pt x="15078168" y="6511227"/>
                </a:cubicBezTo>
                <a:cubicBezTo>
                  <a:pt x="15078168" y="6520575"/>
                  <a:pt x="15063963" y="6534597"/>
                  <a:pt x="15045020" y="6539271"/>
                </a:cubicBezTo>
                <a:cubicBezTo>
                  <a:pt x="15026076" y="6548621"/>
                  <a:pt x="15007134" y="6543947"/>
                  <a:pt x="15002400" y="6534597"/>
                </a:cubicBezTo>
                <a:cubicBezTo>
                  <a:pt x="15002399" y="6525249"/>
                  <a:pt x="15011871" y="6511226"/>
                  <a:pt x="15035549" y="6501879"/>
                </a:cubicBezTo>
                <a:close/>
                <a:moveTo>
                  <a:pt x="2119847" y="10473663"/>
                </a:moveTo>
                <a:cubicBezTo>
                  <a:pt x="2127539" y="10470511"/>
                  <a:pt x="2136164" y="10468166"/>
                  <a:pt x="2145365" y="10466993"/>
                </a:cubicBezTo>
                <a:cubicBezTo>
                  <a:pt x="2177567" y="10466994"/>
                  <a:pt x="2209769" y="10481065"/>
                  <a:pt x="2214369" y="10495137"/>
                </a:cubicBezTo>
                <a:cubicBezTo>
                  <a:pt x="2218970" y="10513899"/>
                  <a:pt x="2195968" y="10527971"/>
                  <a:pt x="2159165" y="10532660"/>
                </a:cubicBezTo>
                <a:cubicBezTo>
                  <a:pt x="2122363" y="10537351"/>
                  <a:pt x="2090162" y="10527970"/>
                  <a:pt x="2085560" y="10513899"/>
                </a:cubicBezTo>
                <a:cubicBezTo>
                  <a:pt x="2082110" y="10499827"/>
                  <a:pt x="2096774" y="10483117"/>
                  <a:pt x="2119847" y="10473663"/>
                </a:cubicBezTo>
                <a:close/>
                <a:moveTo>
                  <a:pt x="9016953" y="8352208"/>
                </a:moveTo>
                <a:cubicBezTo>
                  <a:pt x="9035715" y="8342737"/>
                  <a:pt x="9054478" y="8347472"/>
                  <a:pt x="9054477" y="8361679"/>
                </a:cubicBezTo>
                <a:cubicBezTo>
                  <a:pt x="9054478" y="8371151"/>
                  <a:pt x="9040406" y="8385358"/>
                  <a:pt x="9021644" y="8394829"/>
                </a:cubicBezTo>
                <a:cubicBezTo>
                  <a:pt x="9002881" y="8399565"/>
                  <a:pt x="8988811" y="8394829"/>
                  <a:pt x="8988811" y="8385358"/>
                </a:cubicBezTo>
                <a:cubicBezTo>
                  <a:pt x="8984120" y="8375886"/>
                  <a:pt x="9002882" y="8356944"/>
                  <a:pt x="9016953" y="8352208"/>
                </a:cubicBezTo>
                <a:close/>
                <a:moveTo>
                  <a:pt x="20665882" y="4766790"/>
                </a:moveTo>
                <a:cubicBezTo>
                  <a:pt x="20673358" y="4762844"/>
                  <a:pt x="20684859" y="4759460"/>
                  <a:pt x="20698660" y="4757206"/>
                </a:cubicBezTo>
                <a:cubicBezTo>
                  <a:pt x="20721661" y="4757206"/>
                  <a:pt x="20740062" y="4766226"/>
                  <a:pt x="20740062" y="4775247"/>
                </a:cubicBezTo>
                <a:cubicBezTo>
                  <a:pt x="20744661" y="4784268"/>
                  <a:pt x="20726262" y="4793288"/>
                  <a:pt x="20703259" y="4793287"/>
                </a:cubicBezTo>
                <a:cubicBezTo>
                  <a:pt x="20680258" y="4797797"/>
                  <a:pt x="20657257" y="4788777"/>
                  <a:pt x="20657257" y="4779757"/>
                </a:cubicBezTo>
                <a:cubicBezTo>
                  <a:pt x="20654956" y="4775247"/>
                  <a:pt x="20658407" y="4770736"/>
                  <a:pt x="20665882" y="4766790"/>
                </a:cubicBezTo>
                <a:close/>
                <a:moveTo>
                  <a:pt x="17061111" y="5873146"/>
                </a:moveTo>
                <a:cubicBezTo>
                  <a:pt x="17079753" y="5863986"/>
                  <a:pt x="17103056" y="5863987"/>
                  <a:pt x="17107716" y="5868566"/>
                </a:cubicBezTo>
                <a:cubicBezTo>
                  <a:pt x="17107716" y="5882305"/>
                  <a:pt x="17089074" y="5900621"/>
                  <a:pt x="17065773" y="5914361"/>
                </a:cubicBezTo>
                <a:cubicBezTo>
                  <a:pt x="17047130" y="5923519"/>
                  <a:pt x="17028489" y="5923519"/>
                  <a:pt x="17023827" y="5914361"/>
                </a:cubicBezTo>
                <a:cubicBezTo>
                  <a:pt x="17023827" y="5900621"/>
                  <a:pt x="17037808" y="5886884"/>
                  <a:pt x="17061111" y="5873146"/>
                </a:cubicBezTo>
                <a:close/>
                <a:moveTo>
                  <a:pt x="11643861" y="7538225"/>
                </a:moveTo>
                <a:cubicBezTo>
                  <a:pt x="11651940" y="7537075"/>
                  <a:pt x="11657711" y="7538225"/>
                  <a:pt x="11657710" y="7542826"/>
                </a:cubicBezTo>
                <a:cubicBezTo>
                  <a:pt x="11657710" y="7552026"/>
                  <a:pt x="11639245" y="7565828"/>
                  <a:pt x="11620781" y="7570428"/>
                </a:cubicBezTo>
                <a:cubicBezTo>
                  <a:pt x="11602316" y="7579629"/>
                  <a:pt x="11583849" y="7579629"/>
                  <a:pt x="11579233" y="7575029"/>
                </a:cubicBezTo>
                <a:cubicBezTo>
                  <a:pt x="11579233" y="7570428"/>
                  <a:pt x="11593082" y="7552027"/>
                  <a:pt x="11616164" y="7547426"/>
                </a:cubicBezTo>
                <a:cubicBezTo>
                  <a:pt x="11625396" y="7542826"/>
                  <a:pt x="11635782" y="7539376"/>
                  <a:pt x="11643861" y="7538225"/>
                </a:cubicBezTo>
                <a:close/>
                <a:moveTo>
                  <a:pt x="6513488" y="9115898"/>
                </a:moveTo>
                <a:cubicBezTo>
                  <a:pt x="6513488" y="9111258"/>
                  <a:pt x="6531953" y="9111258"/>
                  <a:pt x="6555034" y="9115898"/>
                </a:cubicBezTo>
                <a:cubicBezTo>
                  <a:pt x="6573500" y="9120537"/>
                  <a:pt x="6591965" y="9134452"/>
                  <a:pt x="6591965" y="9139091"/>
                </a:cubicBezTo>
                <a:cubicBezTo>
                  <a:pt x="6591965" y="9143731"/>
                  <a:pt x="6573500" y="9143732"/>
                  <a:pt x="6555034" y="9139093"/>
                </a:cubicBezTo>
                <a:cubicBezTo>
                  <a:pt x="6531953" y="9129814"/>
                  <a:pt x="6518104" y="9125176"/>
                  <a:pt x="6513488" y="9115898"/>
                </a:cubicBezTo>
                <a:close/>
                <a:moveTo>
                  <a:pt x="9940713" y="8060058"/>
                </a:moveTo>
                <a:cubicBezTo>
                  <a:pt x="9954412" y="8050482"/>
                  <a:pt x="9972678" y="8055271"/>
                  <a:pt x="9972678" y="8064846"/>
                </a:cubicBezTo>
                <a:cubicBezTo>
                  <a:pt x="9977244" y="8074421"/>
                  <a:pt x="9958979" y="8093572"/>
                  <a:pt x="9940712" y="8103147"/>
                </a:cubicBezTo>
                <a:cubicBezTo>
                  <a:pt x="9922446" y="8112723"/>
                  <a:pt x="9904181" y="8107935"/>
                  <a:pt x="9908746" y="8093572"/>
                </a:cubicBezTo>
                <a:cubicBezTo>
                  <a:pt x="9908747" y="8079209"/>
                  <a:pt x="9922446" y="8064846"/>
                  <a:pt x="9940713" y="8060058"/>
                </a:cubicBezTo>
                <a:close/>
                <a:moveTo>
                  <a:pt x="14674459" y="6602198"/>
                </a:moveTo>
                <a:cubicBezTo>
                  <a:pt x="14692725" y="6597327"/>
                  <a:pt x="14710991" y="6602198"/>
                  <a:pt x="14715558" y="6611939"/>
                </a:cubicBezTo>
                <a:cubicBezTo>
                  <a:pt x="14715558" y="6621681"/>
                  <a:pt x="14701858" y="6636294"/>
                  <a:pt x="14683591" y="6641165"/>
                </a:cubicBezTo>
                <a:cubicBezTo>
                  <a:pt x="14665326" y="6646036"/>
                  <a:pt x="14647060" y="6641165"/>
                  <a:pt x="14642493" y="6631424"/>
                </a:cubicBezTo>
                <a:cubicBezTo>
                  <a:pt x="14642493" y="6616811"/>
                  <a:pt x="14656193" y="6607069"/>
                  <a:pt x="14674459" y="6602198"/>
                </a:cubicBezTo>
                <a:close/>
                <a:moveTo>
                  <a:pt x="12175921" y="7370661"/>
                </a:moveTo>
                <a:cubicBezTo>
                  <a:pt x="12199223" y="7365850"/>
                  <a:pt x="12213205" y="7365850"/>
                  <a:pt x="12217866" y="7370660"/>
                </a:cubicBezTo>
                <a:cubicBezTo>
                  <a:pt x="12217865" y="7375471"/>
                  <a:pt x="12199223" y="7385093"/>
                  <a:pt x="12175921" y="7394715"/>
                </a:cubicBezTo>
                <a:cubicBezTo>
                  <a:pt x="12152619" y="7404336"/>
                  <a:pt x="12133976" y="7409146"/>
                  <a:pt x="12133977" y="7399525"/>
                </a:cubicBezTo>
                <a:cubicBezTo>
                  <a:pt x="12133976" y="7394714"/>
                  <a:pt x="12157279" y="7380282"/>
                  <a:pt x="12175921" y="7370661"/>
                </a:cubicBezTo>
                <a:close/>
                <a:moveTo>
                  <a:pt x="19809840" y="5021604"/>
                </a:moveTo>
                <a:cubicBezTo>
                  <a:pt x="19833210" y="5016989"/>
                  <a:pt x="19861255" y="5026221"/>
                  <a:pt x="19865929" y="5044686"/>
                </a:cubicBezTo>
                <a:cubicBezTo>
                  <a:pt x="19870603" y="5063151"/>
                  <a:pt x="19856582" y="5081616"/>
                  <a:pt x="19828537" y="5090849"/>
                </a:cubicBezTo>
                <a:cubicBezTo>
                  <a:pt x="19805166" y="5095466"/>
                  <a:pt x="19781796" y="5081616"/>
                  <a:pt x="19772448" y="5063151"/>
                </a:cubicBezTo>
                <a:cubicBezTo>
                  <a:pt x="19767774" y="5044685"/>
                  <a:pt x="19786470" y="5026220"/>
                  <a:pt x="19809840" y="5021604"/>
                </a:cubicBezTo>
                <a:close/>
                <a:moveTo>
                  <a:pt x="15396529" y="6377154"/>
                </a:moveTo>
                <a:cubicBezTo>
                  <a:pt x="15414996" y="6372725"/>
                  <a:pt x="15433461" y="6372726"/>
                  <a:pt x="15438077" y="6381581"/>
                </a:cubicBezTo>
                <a:cubicBezTo>
                  <a:pt x="15438077" y="6390438"/>
                  <a:pt x="15424229" y="6408150"/>
                  <a:pt x="15405763" y="6412578"/>
                </a:cubicBezTo>
                <a:cubicBezTo>
                  <a:pt x="15382681" y="6421434"/>
                  <a:pt x="15368832" y="6421435"/>
                  <a:pt x="15364217" y="6408150"/>
                </a:cubicBezTo>
                <a:cubicBezTo>
                  <a:pt x="15359599" y="6399294"/>
                  <a:pt x="15373449" y="6386009"/>
                  <a:pt x="15396529" y="6377154"/>
                </a:cubicBezTo>
                <a:close/>
                <a:moveTo>
                  <a:pt x="5112414" y="9539334"/>
                </a:moveTo>
                <a:cubicBezTo>
                  <a:pt x="5119041" y="9537282"/>
                  <a:pt x="5126533" y="9536109"/>
                  <a:pt x="5134601" y="9536109"/>
                </a:cubicBezTo>
                <a:cubicBezTo>
                  <a:pt x="5162263" y="9536109"/>
                  <a:pt x="5194535" y="9554871"/>
                  <a:pt x="5199146" y="9573633"/>
                </a:cubicBezTo>
                <a:cubicBezTo>
                  <a:pt x="5203756" y="9587705"/>
                  <a:pt x="5176094" y="9606467"/>
                  <a:pt x="5143822" y="9606467"/>
                </a:cubicBezTo>
                <a:cubicBezTo>
                  <a:pt x="5116160" y="9606467"/>
                  <a:pt x="5088498" y="9592396"/>
                  <a:pt x="5083887" y="9573633"/>
                </a:cubicBezTo>
                <a:cubicBezTo>
                  <a:pt x="5080429" y="9559562"/>
                  <a:pt x="5092532" y="9545490"/>
                  <a:pt x="5112414" y="9539334"/>
                </a:cubicBezTo>
                <a:close/>
                <a:moveTo>
                  <a:pt x="6212999" y="9194541"/>
                </a:moveTo>
                <a:cubicBezTo>
                  <a:pt x="6214521" y="9193727"/>
                  <a:pt x="6217275" y="9193579"/>
                  <a:pt x="6221044" y="9193875"/>
                </a:cubicBezTo>
                <a:cubicBezTo>
                  <a:pt x="6228583" y="9194468"/>
                  <a:pt x="6240177" y="9196837"/>
                  <a:pt x="6254093" y="9199204"/>
                </a:cubicBezTo>
                <a:cubicBezTo>
                  <a:pt x="6277288" y="9203940"/>
                  <a:pt x="6300483" y="9213411"/>
                  <a:pt x="6305122" y="9222883"/>
                </a:cubicBezTo>
                <a:cubicBezTo>
                  <a:pt x="6305122" y="9227618"/>
                  <a:pt x="6286566" y="9222882"/>
                  <a:pt x="6263371" y="9218147"/>
                </a:cubicBezTo>
                <a:cubicBezTo>
                  <a:pt x="6240177" y="9213411"/>
                  <a:pt x="6216985" y="9203939"/>
                  <a:pt x="6212346" y="9199203"/>
                </a:cubicBezTo>
                <a:cubicBezTo>
                  <a:pt x="6211187" y="9196836"/>
                  <a:pt x="6211477" y="9195355"/>
                  <a:pt x="6212999" y="9194541"/>
                </a:cubicBezTo>
                <a:close/>
                <a:moveTo>
                  <a:pt x="19097058" y="5229076"/>
                </a:moveTo>
                <a:cubicBezTo>
                  <a:pt x="19120252" y="5219944"/>
                  <a:pt x="19143448" y="5224510"/>
                  <a:pt x="19143447" y="5242775"/>
                </a:cubicBezTo>
                <a:cubicBezTo>
                  <a:pt x="19148085" y="5261042"/>
                  <a:pt x="19129531" y="5279307"/>
                  <a:pt x="19106336" y="5288441"/>
                </a:cubicBezTo>
                <a:cubicBezTo>
                  <a:pt x="19078502" y="5293007"/>
                  <a:pt x="19055306" y="5288441"/>
                  <a:pt x="19055307" y="5270175"/>
                </a:cubicBezTo>
                <a:cubicBezTo>
                  <a:pt x="19050668" y="5256474"/>
                  <a:pt x="19073863" y="5233643"/>
                  <a:pt x="19097058" y="5229076"/>
                </a:cubicBezTo>
                <a:close/>
                <a:moveTo>
                  <a:pt x="17621439" y="5678308"/>
                </a:moveTo>
                <a:cubicBezTo>
                  <a:pt x="17644229" y="5669150"/>
                  <a:pt x="17662457" y="5669149"/>
                  <a:pt x="17662460" y="5678308"/>
                </a:cubicBezTo>
                <a:cubicBezTo>
                  <a:pt x="17662458" y="5692046"/>
                  <a:pt x="17648785" y="5710365"/>
                  <a:pt x="17625998" y="5719523"/>
                </a:cubicBezTo>
                <a:cubicBezTo>
                  <a:pt x="17603211" y="5728683"/>
                  <a:pt x="17580423" y="5728683"/>
                  <a:pt x="17580421" y="5719523"/>
                </a:cubicBezTo>
                <a:cubicBezTo>
                  <a:pt x="17575864" y="5710365"/>
                  <a:pt x="17598653" y="5687467"/>
                  <a:pt x="17621439" y="5678308"/>
                </a:cubicBezTo>
                <a:close/>
                <a:moveTo>
                  <a:pt x="18177422" y="5506785"/>
                </a:moveTo>
                <a:cubicBezTo>
                  <a:pt x="18200423" y="5493254"/>
                  <a:pt x="18223424" y="5497766"/>
                  <a:pt x="18223426" y="5506786"/>
                </a:cubicBezTo>
                <a:cubicBezTo>
                  <a:pt x="18228025" y="5520315"/>
                  <a:pt x="18209624" y="5538356"/>
                  <a:pt x="18182023" y="5551886"/>
                </a:cubicBezTo>
                <a:cubicBezTo>
                  <a:pt x="18159020" y="5560908"/>
                  <a:pt x="18136020" y="5556396"/>
                  <a:pt x="18136018" y="5542867"/>
                </a:cubicBezTo>
                <a:cubicBezTo>
                  <a:pt x="18136020" y="5533847"/>
                  <a:pt x="18154420" y="5515806"/>
                  <a:pt x="18177422" y="5506785"/>
                </a:cubicBezTo>
                <a:close/>
                <a:moveTo>
                  <a:pt x="5920524" y="9275397"/>
                </a:moveTo>
                <a:cubicBezTo>
                  <a:pt x="5927980" y="9274806"/>
                  <a:pt x="5939452" y="9275990"/>
                  <a:pt x="5953217" y="9278358"/>
                </a:cubicBezTo>
                <a:cubicBezTo>
                  <a:pt x="5980748" y="9283093"/>
                  <a:pt x="6008281" y="9292564"/>
                  <a:pt x="6012869" y="9302036"/>
                </a:cubicBezTo>
                <a:cubicBezTo>
                  <a:pt x="6012869" y="9306771"/>
                  <a:pt x="5994514" y="9311508"/>
                  <a:pt x="5966983" y="9306771"/>
                </a:cubicBezTo>
                <a:cubicBezTo>
                  <a:pt x="5934863" y="9302036"/>
                  <a:pt x="5911920" y="9292564"/>
                  <a:pt x="5911920" y="9283093"/>
                </a:cubicBezTo>
                <a:cubicBezTo>
                  <a:pt x="5909625" y="9278358"/>
                  <a:pt x="5913067" y="9275990"/>
                  <a:pt x="5920524" y="9275397"/>
                </a:cubicBezTo>
                <a:close/>
                <a:moveTo>
                  <a:pt x="13263757" y="7015752"/>
                </a:moveTo>
                <a:cubicBezTo>
                  <a:pt x="13282399" y="7011355"/>
                  <a:pt x="13301041" y="7015752"/>
                  <a:pt x="13301042" y="7020150"/>
                </a:cubicBezTo>
                <a:cubicBezTo>
                  <a:pt x="13305701" y="7024547"/>
                  <a:pt x="13287059" y="7033342"/>
                  <a:pt x="13263757" y="7042137"/>
                </a:cubicBezTo>
                <a:cubicBezTo>
                  <a:pt x="13240454" y="7046535"/>
                  <a:pt x="13221812" y="7046535"/>
                  <a:pt x="13221812" y="7037740"/>
                </a:cubicBezTo>
                <a:cubicBezTo>
                  <a:pt x="13221812" y="7033343"/>
                  <a:pt x="13240454" y="7020150"/>
                  <a:pt x="13263757" y="7015752"/>
                </a:cubicBezTo>
                <a:close/>
                <a:moveTo>
                  <a:pt x="12532669" y="7236861"/>
                </a:moveTo>
                <a:cubicBezTo>
                  <a:pt x="12555219" y="7232350"/>
                  <a:pt x="12577770" y="7227840"/>
                  <a:pt x="12577770" y="7236861"/>
                </a:cubicBezTo>
                <a:cubicBezTo>
                  <a:pt x="12577769" y="7241371"/>
                  <a:pt x="12559729" y="7254901"/>
                  <a:pt x="12537179" y="7259412"/>
                </a:cubicBezTo>
                <a:cubicBezTo>
                  <a:pt x="12514628" y="7268432"/>
                  <a:pt x="12496588" y="7268432"/>
                  <a:pt x="12501098" y="7263922"/>
                </a:cubicBezTo>
                <a:cubicBezTo>
                  <a:pt x="12501098" y="7254901"/>
                  <a:pt x="12514628" y="7245881"/>
                  <a:pt x="12532669" y="7236861"/>
                </a:cubicBezTo>
                <a:close/>
                <a:moveTo>
                  <a:pt x="1257358" y="10704226"/>
                </a:moveTo>
                <a:cubicBezTo>
                  <a:pt x="1294370" y="10699715"/>
                  <a:pt x="1326756" y="10708734"/>
                  <a:pt x="1326757" y="10726776"/>
                </a:cubicBezTo>
                <a:cubicBezTo>
                  <a:pt x="1331382" y="10744815"/>
                  <a:pt x="1308249" y="10762857"/>
                  <a:pt x="1271238" y="10771876"/>
                </a:cubicBezTo>
                <a:cubicBezTo>
                  <a:pt x="1234226" y="10780897"/>
                  <a:pt x="1197214" y="10771877"/>
                  <a:pt x="1192586" y="10753836"/>
                </a:cubicBezTo>
                <a:cubicBezTo>
                  <a:pt x="1187960" y="10731286"/>
                  <a:pt x="1220346" y="10708734"/>
                  <a:pt x="1257358" y="10704226"/>
                </a:cubicBezTo>
                <a:close/>
                <a:moveTo>
                  <a:pt x="12898836" y="7120952"/>
                </a:moveTo>
                <a:cubicBezTo>
                  <a:pt x="12921917" y="7111481"/>
                  <a:pt x="12940383" y="7111480"/>
                  <a:pt x="12940383" y="7116216"/>
                </a:cubicBezTo>
                <a:cubicBezTo>
                  <a:pt x="12940383" y="7125687"/>
                  <a:pt x="12921917" y="7135158"/>
                  <a:pt x="12898836" y="7139894"/>
                </a:cubicBezTo>
                <a:cubicBezTo>
                  <a:pt x="12880371" y="7149365"/>
                  <a:pt x="12861905" y="7149366"/>
                  <a:pt x="12861905" y="7139894"/>
                </a:cubicBezTo>
                <a:cubicBezTo>
                  <a:pt x="12861905" y="7135158"/>
                  <a:pt x="12875754" y="7125687"/>
                  <a:pt x="12898836" y="7120952"/>
                </a:cubicBezTo>
                <a:close/>
                <a:moveTo>
                  <a:pt x="4057255" y="9839621"/>
                </a:moveTo>
                <a:cubicBezTo>
                  <a:pt x="4063924" y="9836394"/>
                  <a:pt x="4071463" y="9834100"/>
                  <a:pt x="4079580" y="9832953"/>
                </a:cubicBezTo>
                <a:cubicBezTo>
                  <a:pt x="4112054" y="9828365"/>
                  <a:pt x="4149166" y="9846719"/>
                  <a:pt x="4149166" y="9874250"/>
                </a:cubicBezTo>
                <a:cubicBezTo>
                  <a:pt x="4153806" y="9901782"/>
                  <a:pt x="4125970" y="9924724"/>
                  <a:pt x="4093497" y="9929313"/>
                </a:cubicBezTo>
                <a:cubicBezTo>
                  <a:pt x="4061025" y="9933902"/>
                  <a:pt x="4033191" y="9910959"/>
                  <a:pt x="4028552" y="9888016"/>
                </a:cubicBezTo>
                <a:cubicBezTo>
                  <a:pt x="4025073" y="9867367"/>
                  <a:pt x="4037251" y="9849300"/>
                  <a:pt x="4057255" y="9839621"/>
                </a:cubicBezTo>
                <a:close/>
                <a:moveTo>
                  <a:pt x="16308472" y="6070688"/>
                </a:moveTo>
                <a:cubicBezTo>
                  <a:pt x="16331554" y="6061529"/>
                  <a:pt x="16350021" y="6061530"/>
                  <a:pt x="16350019" y="6075267"/>
                </a:cubicBezTo>
                <a:cubicBezTo>
                  <a:pt x="16350021" y="6084426"/>
                  <a:pt x="16331555" y="6102744"/>
                  <a:pt x="16317706" y="6111903"/>
                </a:cubicBezTo>
                <a:cubicBezTo>
                  <a:pt x="16299241" y="6116482"/>
                  <a:pt x="16280776" y="6121061"/>
                  <a:pt x="16276160" y="6111903"/>
                </a:cubicBezTo>
                <a:cubicBezTo>
                  <a:pt x="16271542" y="6102744"/>
                  <a:pt x="16290008" y="6079847"/>
                  <a:pt x="16308472" y="6070688"/>
                </a:cubicBezTo>
                <a:close/>
                <a:moveTo>
                  <a:pt x="19452324" y="5102787"/>
                </a:moveTo>
                <a:cubicBezTo>
                  <a:pt x="19475519" y="5098170"/>
                  <a:pt x="19498713" y="5102786"/>
                  <a:pt x="19503352" y="5121252"/>
                </a:cubicBezTo>
                <a:cubicBezTo>
                  <a:pt x="19507992" y="5139717"/>
                  <a:pt x="19489436" y="5158181"/>
                  <a:pt x="19466241" y="5167415"/>
                </a:cubicBezTo>
                <a:cubicBezTo>
                  <a:pt x="19443047" y="5176647"/>
                  <a:pt x="19415212" y="5167414"/>
                  <a:pt x="19410574" y="5148949"/>
                </a:cubicBezTo>
                <a:cubicBezTo>
                  <a:pt x="19410573" y="5135100"/>
                  <a:pt x="19424490" y="5112019"/>
                  <a:pt x="19452324" y="5102787"/>
                </a:cubicBezTo>
                <a:close/>
                <a:moveTo>
                  <a:pt x="9376860" y="8200218"/>
                </a:moveTo>
                <a:cubicBezTo>
                  <a:pt x="9395623" y="8191198"/>
                  <a:pt x="9409694" y="8195708"/>
                  <a:pt x="9414384" y="8204728"/>
                </a:cubicBezTo>
                <a:cubicBezTo>
                  <a:pt x="9414385" y="8218259"/>
                  <a:pt x="9400312" y="8231789"/>
                  <a:pt x="9381551" y="8240809"/>
                </a:cubicBezTo>
                <a:cubicBezTo>
                  <a:pt x="9367480" y="8245319"/>
                  <a:pt x="9348716" y="8245319"/>
                  <a:pt x="9348716" y="8231789"/>
                </a:cubicBezTo>
                <a:cubicBezTo>
                  <a:pt x="9344027" y="8222769"/>
                  <a:pt x="9358097" y="8204728"/>
                  <a:pt x="9376860" y="8200218"/>
                </a:cubicBezTo>
                <a:close/>
                <a:moveTo>
                  <a:pt x="3191193" y="10097455"/>
                </a:moveTo>
                <a:cubicBezTo>
                  <a:pt x="3223200" y="10088146"/>
                  <a:pt x="3259780" y="10106764"/>
                  <a:pt x="3264351" y="10139345"/>
                </a:cubicBezTo>
                <a:cubicBezTo>
                  <a:pt x="3268923" y="10162617"/>
                  <a:pt x="3246062" y="10190544"/>
                  <a:pt x="3214056" y="10199853"/>
                </a:cubicBezTo>
                <a:cubicBezTo>
                  <a:pt x="3177477" y="10204508"/>
                  <a:pt x="3145470" y="10185890"/>
                  <a:pt x="3140899" y="10157963"/>
                </a:cubicBezTo>
                <a:cubicBezTo>
                  <a:pt x="3136325" y="10130036"/>
                  <a:pt x="3159187" y="10102110"/>
                  <a:pt x="3191193" y="10097455"/>
                </a:cubicBezTo>
                <a:close/>
                <a:moveTo>
                  <a:pt x="7206240" y="8862301"/>
                </a:moveTo>
                <a:cubicBezTo>
                  <a:pt x="7224796" y="8862301"/>
                  <a:pt x="7238713" y="8871096"/>
                  <a:pt x="7238713" y="8879891"/>
                </a:cubicBezTo>
                <a:cubicBezTo>
                  <a:pt x="7238713" y="8888686"/>
                  <a:pt x="7224796" y="8897481"/>
                  <a:pt x="7206240" y="8897481"/>
                </a:cubicBezTo>
                <a:cubicBezTo>
                  <a:pt x="7187685" y="8897481"/>
                  <a:pt x="7173768" y="8893084"/>
                  <a:pt x="7173768" y="8884288"/>
                </a:cubicBezTo>
                <a:cubicBezTo>
                  <a:pt x="7173768" y="8875493"/>
                  <a:pt x="7187685" y="8862301"/>
                  <a:pt x="7206240" y="8862301"/>
                </a:cubicBezTo>
                <a:close/>
                <a:moveTo>
                  <a:pt x="15751819" y="6232911"/>
                </a:moveTo>
                <a:cubicBezTo>
                  <a:pt x="15770284" y="6223891"/>
                  <a:pt x="15788750" y="6223891"/>
                  <a:pt x="15793368" y="6232911"/>
                </a:cubicBezTo>
                <a:cubicBezTo>
                  <a:pt x="15797984" y="6241932"/>
                  <a:pt x="15784134" y="6259973"/>
                  <a:pt x="15765670" y="6268992"/>
                </a:cubicBezTo>
                <a:cubicBezTo>
                  <a:pt x="15747205" y="6278012"/>
                  <a:pt x="15724123" y="6278012"/>
                  <a:pt x="15724122" y="6264483"/>
                </a:cubicBezTo>
                <a:cubicBezTo>
                  <a:pt x="15719507" y="6255462"/>
                  <a:pt x="15728738" y="6241933"/>
                  <a:pt x="15751819" y="6232911"/>
                </a:cubicBezTo>
                <a:close/>
                <a:moveTo>
                  <a:pt x="4584659" y="9665644"/>
                </a:moveTo>
                <a:cubicBezTo>
                  <a:pt x="4591358" y="9663579"/>
                  <a:pt x="4598850" y="9662439"/>
                  <a:pt x="4606918" y="9662440"/>
                </a:cubicBezTo>
                <a:cubicBezTo>
                  <a:pt x="4643801" y="9657882"/>
                  <a:pt x="4671463" y="9676112"/>
                  <a:pt x="4671463" y="9698900"/>
                </a:cubicBezTo>
                <a:cubicBezTo>
                  <a:pt x="4676073" y="9721688"/>
                  <a:pt x="4653021" y="9739918"/>
                  <a:pt x="4620749" y="9739918"/>
                </a:cubicBezTo>
                <a:cubicBezTo>
                  <a:pt x="4588477" y="9744476"/>
                  <a:pt x="4556204" y="9726246"/>
                  <a:pt x="4551594" y="9703458"/>
                </a:cubicBezTo>
                <a:cubicBezTo>
                  <a:pt x="4551595" y="9686367"/>
                  <a:pt x="4564560" y="9671840"/>
                  <a:pt x="4584659" y="9665644"/>
                </a:cubicBezTo>
                <a:close/>
                <a:moveTo>
                  <a:pt x="13786424" y="6834560"/>
                </a:moveTo>
                <a:cubicBezTo>
                  <a:pt x="13804889" y="6830050"/>
                  <a:pt x="13827971" y="6834560"/>
                  <a:pt x="13827971" y="6843581"/>
                </a:cubicBezTo>
                <a:cubicBezTo>
                  <a:pt x="13827970" y="6852601"/>
                  <a:pt x="13814122" y="6861622"/>
                  <a:pt x="13795657" y="6866132"/>
                </a:cubicBezTo>
                <a:cubicBezTo>
                  <a:pt x="13772576" y="6870642"/>
                  <a:pt x="13749493" y="6866132"/>
                  <a:pt x="13749494" y="6857111"/>
                </a:cubicBezTo>
                <a:cubicBezTo>
                  <a:pt x="13749494" y="6848091"/>
                  <a:pt x="13767959" y="6839071"/>
                  <a:pt x="13786424" y="6834560"/>
                </a:cubicBezTo>
                <a:close/>
                <a:moveTo>
                  <a:pt x="14313031" y="6672285"/>
                </a:moveTo>
                <a:cubicBezTo>
                  <a:pt x="14336710" y="6667685"/>
                  <a:pt x="14355651" y="6676886"/>
                  <a:pt x="14355652" y="6686086"/>
                </a:cubicBezTo>
                <a:cubicBezTo>
                  <a:pt x="14355651" y="6695287"/>
                  <a:pt x="14336709" y="6709088"/>
                  <a:pt x="14317766" y="6709088"/>
                </a:cubicBezTo>
                <a:cubicBezTo>
                  <a:pt x="14298825" y="6713689"/>
                  <a:pt x="14279881" y="6704488"/>
                  <a:pt x="14279881" y="6695287"/>
                </a:cubicBezTo>
                <a:cubicBezTo>
                  <a:pt x="14279881" y="6686086"/>
                  <a:pt x="14294088" y="6672285"/>
                  <a:pt x="14313031" y="6672285"/>
                </a:cubicBezTo>
                <a:close/>
                <a:moveTo>
                  <a:pt x="5259475" y="9456384"/>
                </a:moveTo>
                <a:cubicBezTo>
                  <a:pt x="5268784" y="9451805"/>
                  <a:pt x="5281583" y="9449515"/>
                  <a:pt x="5295547" y="9449515"/>
                </a:cubicBezTo>
                <a:cubicBezTo>
                  <a:pt x="5328128" y="9454094"/>
                  <a:pt x="5356054" y="9467833"/>
                  <a:pt x="5360709" y="9486151"/>
                </a:cubicBezTo>
                <a:cubicBezTo>
                  <a:pt x="5360709" y="9499889"/>
                  <a:pt x="5332782" y="9509048"/>
                  <a:pt x="5304856" y="9509048"/>
                </a:cubicBezTo>
                <a:cubicBezTo>
                  <a:pt x="5272274" y="9504468"/>
                  <a:pt x="5244348" y="9490730"/>
                  <a:pt x="5244348" y="9476992"/>
                </a:cubicBezTo>
                <a:cubicBezTo>
                  <a:pt x="5244348" y="9467833"/>
                  <a:pt x="5250166" y="9460964"/>
                  <a:pt x="5259475" y="9456384"/>
                </a:cubicBezTo>
                <a:close/>
                <a:moveTo>
                  <a:pt x="11972514" y="7389121"/>
                </a:moveTo>
                <a:cubicBezTo>
                  <a:pt x="11990555" y="7384250"/>
                  <a:pt x="12008595" y="7379379"/>
                  <a:pt x="12013106" y="7384249"/>
                </a:cubicBezTo>
                <a:cubicBezTo>
                  <a:pt x="12017616" y="7393992"/>
                  <a:pt x="12004085" y="7408604"/>
                  <a:pt x="11986045" y="7418346"/>
                </a:cubicBezTo>
                <a:cubicBezTo>
                  <a:pt x="11968004" y="7423217"/>
                  <a:pt x="11945454" y="7428088"/>
                  <a:pt x="11940944" y="7423217"/>
                </a:cubicBezTo>
                <a:cubicBezTo>
                  <a:pt x="11936434" y="7418346"/>
                  <a:pt x="11949964" y="7398862"/>
                  <a:pt x="11972514" y="7389121"/>
                </a:cubicBezTo>
                <a:close/>
                <a:moveTo>
                  <a:pt x="16890950" y="5874968"/>
                </a:moveTo>
                <a:cubicBezTo>
                  <a:pt x="16899689" y="5874396"/>
                  <a:pt x="16905514" y="5876684"/>
                  <a:pt x="16905515" y="5881265"/>
                </a:cubicBezTo>
                <a:cubicBezTo>
                  <a:pt x="16910174" y="5890424"/>
                  <a:pt x="16896193" y="5908741"/>
                  <a:pt x="16872890" y="5922480"/>
                </a:cubicBezTo>
                <a:cubicBezTo>
                  <a:pt x="16849588" y="5931639"/>
                  <a:pt x="16830946" y="5931638"/>
                  <a:pt x="16826285" y="5922479"/>
                </a:cubicBezTo>
                <a:cubicBezTo>
                  <a:pt x="16826286" y="5913320"/>
                  <a:pt x="16840266" y="5895003"/>
                  <a:pt x="16858909" y="5885843"/>
                </a:cubicBezTo>
                <a:cubicBezTo>
                  <a:pt x="16870560" y="5878975"/>
                  <a:pt x="16882211" y="5875540"/>
                  <a:pt x="16890950" y="5874968"/>
                </a:cubicBezTo>
                <a:close/>
                <a:moveTo>
                  <a:pt x="11417187" y="7556504"/>
                </a:moveTo>
                <a:cubicBezTo>
                  <a:pt x="11436289" y="7547155"/>
                  <a:pt x="11455391" y="7547155"/>
                  <a:pt x="11460166" y="7556503"/>
                </a:cubicBezTo>
                <a:cubicBezTo>
                  <a:pt x="11460166" y="7565852"/>
                  <a:pt x="11441065" y="7579874"/>
                  <a:pt x="11421963" y="7589222"/>
                </a:cubicBezTo>
                <a:cubicBezTo>
                  <a:pt x="11402861" y="7598571"/>
                  <a:pt x="11383761" y="7598571"/>
                  <a:pt x="11383760" y="7589223"/>
                </a:cubicBezTo>
                <a:cubicBezTo>
                  <a:pt x="11378984" y="7579874"/>
                  <a:pt x="11393311" y="7565852"/>
                  <a:pt x="11417187" y="7556504"/>
                </a:cubicBezTo>
                <a:close/>
                <a:moveTo>
                  <a:pt x="6345712" y="9115994"/>
                </a:moveTo>
                <a:cubicBezTo>
                  <a:pt x="6345712" y="9111258"/>
                  <a:pt x="6364354" y="9111259"/>
                  <a:pt x="6382996" y="9120729"/>
                </a:cubicBezTo>
                <a:cubicBezTo>
                  <a:pt x="6406299" y="9125465"/>
                  <a:pt x="6424941" y="9134937"/>
                  <a:pt x="6429601" y="9144407"/>
                </a:cubicBezTo>
                <a:cubicBezTo>
                  <a:pt x="6429601" y="9149144"/>
                  <a:pt x="6410959" y="9149143"/>
                  <a:pt x="6387657" y="9139672"/>
                </a:cubicBezTo>
                <a:cubicBezTo>
                  <a:pt x="6364354" y="9134936"/>
                  <a:pt x="6345712" y="9120729"/>
                  <a:pt x="6345712" y="9115994"/>
                </a:cubicBezTo>
                <a:close/>
                <a:moveTo>
                  <a:pt x="5752760" y="9296509"/>
                </a:moveTo>
                <a:cubicBezTo>
                  <a:pt x="5761853" y="9294818"/>
                  <a:pt x="5775491" y="9294819"/>
                  <a:pt x="5791403" y="9297074"/>
                </a:cubicBezTo>
                <a:cubicBezTo>
                  <a:pt x="5818680" y="9301585"/>
                  <a:pt x="5841411" y="9310604"/>
                  <a:pt x="5845957" y="9319626"/>
                </a:cubicBezTo>
                <a:cubicBezTo>
                  <a:pt x="5850503" y="9328646"/>
                  <a:pt x="5832318" y="9333155"/>
                  <a:pt x="5805041" y="9328645"/>
                </a:cubicBezTo>
                <a:cubicBezTo>
                  <a:pt x="5777764" y="9328645"/>
                  <a:pt x="5745941" y="9315115"/>
                  <a:pt x="5741395" y="9306094"/>
                </a:cubicBezTo>
                <a:cubicBezTo>
                  <a:pt x="5739121" y="9301585"/>
                  <a:pt x="5743668" y="9298201"/>
                  <a:pt x="5752760" y="9296509"/>
                </a:cubicBezTo>
                <a:close/>
                <a:moveTo>
                  <a:pt x="10853851" y="7726983"/>
                </a:moveTo>
                <a:cubicBezTo>
                  <a:pt x="10872315" y="7717635"/>
                  <a:pt x="10890780" y="7717635"/>
                  <a:pt x="10895396" y="7726984"/>
                </a:cubicBezTo>
                <a:cubicBezTo>
                  <a:pt x="10900014" y="7736331"/>
                  <a:pt x="10886165" y="7750355"/>
                  <a:pt x="10863082" y="7759703"/>
                </a:cubicBezTo>
                <a:cubicBezTo>
                  <a:pt x="10849233" y="7769051"/>
                  <a:pt x="10830769" y="7769051"/>
                  <a:pt x="10826153" y="7764377"/>
                </a:cubicBezTo>
                <a:cubicBezTo>
                  <a:pt x="10821536" y="7755029"/>
                  <a:pt x="10835384" y="7741006"/>
                  <a:pt x="10853851" y="7726983"/>
                </a:cubicBezTo>
                <a:close/>
                <a:moveTo>
                  <a:pt x="1784646" y="10514906"/>
                </a:moveTo>
                <a:cubicBezTo>
                  <a:pt x="1816848" y="10510289"/>
                  <a:pt x="1849051" y="10524138"/>
                  <a:pt x="1853651" y="10542604"/>
                </a:cubicBezTo>
                <a:cubicBezTo>
                  <a:pt x="1853651" y="10561069"/>
                  <a:pt x="1826049" y="10574917"/>
                  <a:pt x="1793847" y="10584150"/>
                </a:cubicBezTo>
                <a:cubicBezTo>
                  <a:pt x="1757044" y="10588767"/>
                  <a:pt x="1724841" y="10579534"/>
                  <a:pt x="1720242" y="10561069"/>
                </a:cubicBezTo>
                <a:cubicBezTo>
                  <a:pt x="1715641" y="10537987"/>
                  <a:pt x="1747843" y="10519522"/>
                  <a:pt x="1784646" y="10514906"/>
                </a:cubicBezTo>
                <a:close/>
                <a:moveTo>
                  <a:pt x="2307787" y="10347175"/>
                </a:moveTo>
                <a:cubicBezTo>
                  <a:pt x="2344125" y="10342515"/>
                  <a:pt x="2371379" y="10361156"/>
                  <a:pt x="2375922" y="10384459"/>
                </a:cubicBezTo>
                <a:cubicBezTo>
                  <a:pt x="2375921" y="10403102"/>
                  <a:pt x="2348667" y="10421743"/>
                  <a:pt x="2316871" y="10426403"/>
                </a:cubicBezTo>
                <a:cubicBezTo>
                  <a:pt x="2280532" y="10426403"/>
                  <a:pt x="2248735" y="10412422"/>
                  <a:pt x="2248736" y="10393781"/>
                </a:cubicBezTo>
                <a:cubicBezTo>
                  <a:pt x="2248735" y="10370478"/>
                  <a:pt x="2275990" y="10351836"/>
                  <a:pt x="2307787" y="10347175"/>
                </a:cubicBezTo>
                <a:close/>
                <a:moveTo>
                  <a:pt x="10292230" y="7889471"/>
                </a:moveTo>
                <a:cubicBezTo>
                  <a:pt x="10315684" y="7880000"/>
                  <a:pt x="10334446" y="7880000"/>
                  <a:pt x="10334446" y="7894207"/>
                </a:cubicBezTo>
                <a:cubicBezTo>
                  <a:pt x="10334446" y="7903678"/>
                  <a:pt x="10320374" y="7922621"/>
                  <a:pt x="10301612" y="7932092"/>
                </a:cubicBezTo>
                <a:cubicBezTo>
                  <a:pt x="10282850" y="7936828"/>
                  <a:pt x="10268778" y="7936828"/>
                  <a:pt x="10268777" y="7927357"/>
                </a:cubicBezTo>
                <a:cubicBezTo>
                  <a:pt x="10264089" y="7913149"/>
                  <a:pt x="10278158" y="7898942"/>
                  <a:pt x="10292230" y="7889471"/>
                </a:cubicBezTo>
                <a:close/>
                <a:moveTo>
                  <a:pt x="20327930" y="4802533"/>
                </a:moveTo>
                <a:cubicBezTo>
                  <a:pt x="20351608" y="4797797"/>
                  <a:pt x="20380021" y="4802534"/>
                  <a:pt x="20380021" y="4816740"/>
                </a:cubicBezTo>
                <a:cubicBezTo>
                  <a:pt x="20384757" y="4830948"/>
                  <a:pt x="20365814" y="4845154"/>
                  <a:pt x="20342136" y="4849889"/>
                </a:cubicBezTo>
                <a:cubicBezTo>
                  <a:pt x="20318458" y="4854626"/>
                  <a:pt x="20294779" y="4845154"/>
                  <a:pt x="20290044" y="4830947"/>
                </a:cubicBezTo>
                <a:cubicBezTo>
                  <a:pt x="20290043" y="4816741"/>
                  <a:pt x="20304251" y="4802534"/>
                  <a:pt x="20327930" y="4802533"/>
                </a:cubicBezTo>
                <a:close/>
                <a:moveTo>
                  <a:pt x="5423000" y="9386169"/>
                </a:moveTo>
                <a:cubicBezTo>
                  <a:pt x="5432309" y="9382664"/>
                  <a:pt x="5446273" y="9381494"/>
                  <a:pt x="5462563" y="9383831"/>
                </a:cubicBezTo>
                <a:cubicBezTo>
                  <a:pt x="5490490" y="9383831"/>
                  <a:pt x="5518416" y="9397855"/>
                  <a:pt x="5523071" y="9411877"/>
                </a:cubicBezTo>
                <a:cubicBezTo>
                  <a:pt x="5523071" y="9421225"/>
                  <a:pt x="5499799" y="9430573"/>
                  <a:pt x="5471872" y="9430574"/>
                </a:cubicBezTo>
                <a:cubicBezTo>
                  <a:pt x="5439291" y="9425900"/>
                  <a:pt x="5411364" y="9411876"/>
                  <a:pt x="5411364" y="9402528"/>
                </a:cubicBezTo>
                <a:cubicBezTo>
                  <a:pt x="5409037" y="9395518"/>
                  <a:pt x="5413691" y="9389675"/>
                  <a:pt x="5423000" y="9386169"/>
                </a:cubicBezTo>
                <a:close/>
                <a:moveTo>
                  <a:pt x="5590088" y="9332613"/>
                </a:moveTo>
                <a:cubicBezTo>
                  <a:pt x="5598756" y="9330179"/>
                  <a:pt x="5611469" y="9330178"/>
                  <a:pt x="5625338" y="9332614"/>
                </a:cubicBezTo>
                <a:cubicBezTo>
                  <a:pt x="5653075" y="9332614"/>
                  <a:pt x="5680812" y="9347226"/>
                  <a:pt x="5685435" y="9356968"/>
                </a:cubicBezTo>
                <a:cubicBezTo>
                  <a:pt x="5685435" y="9371581"/>
                  <a:pt x="5662321" y="9376452"/>
                  <a:pt x="5634583" y="9371581"/>
                </a:cubicBezTo>
                <a:cubicBezTo>
                  <a:pt x="5606846" y="9366711"/>
                  <a:pt x="5583732" y="9356969"/>
                  <a:pt x="5579109" y="9347227"/>
                </a:cubicBezTo>
                <a:cubicBezTo>
                  <a:pt x="5576798" y="9339920"/>
                  <a:pt x="5581421" y="9335049"/>
                  <a:pt x="5590088" y="9332613"/>
                </a:cubicBezTo>
                <a:close/>
                <a:moveTo>
                  <a:pt x="870126" y="10778580"/>
                </a:moveTo>
                <a:cubicBezTo>
                  <a:pt x="878000" y="10775418"/>
                  <a:pt x="886747" y="10773117"/>
                  <a:pt x="896078" y="10771968"/>
                </a:cubicBezTo>
                <a:cubicBezTo>
                  <a:pt x="933404" y="10767367"/>
                  <a:pt x="961397" y="10781167"/>
                  <a:pt x="966063" y="10799569"/>
                </a:cubicBezTo>
                <a:cubicBezTo>
                  <a:pt x="966063" y="10822570"/>
                  <a:pt x="942734" y="10845571"/>
                  <a:pt x="905411" y="10854773"/>
                </a:cubicBezTo>
                <a:cubicBezTo>
                  <a:pt x="868085" y="10859374"/>
                  <a:pt x="830761" y="10845572"/>
                  <a:pt x="830760" y="10822571"/>
                </a:cubicBezTo>
                <a:cubicBezTo>
                  <a:pt x="830761" y="10805319"/>
                  <a:pt x="846507" y="10788068"/>
                  <a:pt x="870126" y="10778580"/>
                </a:cubicBezTo>
                <a:close/>
                <a:moveTo>
                  <a:pt x="6045188" y="9186350"/>
                </a:moveTo>
                <a:cubicBezTo>
                  <a:pt x="6049569" y="9184612"/>
                  <a:pt x="6064467" y="9185480"/>
                  <a:pt x="6081995" y="9188960"/>
                </a:cubicBezTo>
                <a:cubicBezTo>
                  <a:pt x="6105366" y="9193598"/>
                  <a:pt x="6133414" y="9202876"/>
                  <a:pt x="6138088" y="9212154"/>
                </a:cubicBezTo>
                <a:cubicBezTo>
                  <a:pt x="6142762" y="9216794"/>
                  <a:pt x="6124066" y="9216792"/>
                  <a:pt x="6100692" y="9212155"/>
                </a:cubicBezTo>
                <a:cubicBezTo>
                  <a:pt x="6077322" y="9207516"/>
                  <a:pt x="6049277" y="9193600"/>
                  <a:pt x="6044604" y="9188960"/>
                </a:cubicBezTo>
                <a:cubicBezTo>
                  <a:pt x="6043434" y="9187801"/>
                  <a:pt x="6043726" y="9186930"/>
                  <a:pt x="6045188" y="9186350"/>
                </a:cubicBezTo>
                <a:close/>
                <a:moveTo>
                  <a:pt x="17443765" y="5677074"/>
                </a:moveTo>
                <a:cubicBezTo>
                  <a:pt x="17454341" y="5675335"/>
                  <a:pt x="17462567" y="5676494"/>
                  <a:pt x="17464916" y="5681133"/>
                </a:cubicBezTo>
                <a:cubicBezTo>
                  <a:pt x="17464917" y="5690411"/>
                  <a:pt x="17450815" y="5713605"/>
                  <a:pt x="17432015" y="5722884"/>
                </a:cubicBezTo>
                <a:cubicBezTo>
                  <a:pt x="17408515" y="5736801"/>
                  <a:pt x="17385017" y="5736801"/>
                  <a:pt x="17380315" y="5727523"/>
                </a:cubicBezTo>
                <a:cubicBezTo>
                  <a:pt x="17375615" y="5718244"/>
                  <a:pt x="17389715" y="5699688"/>
                  <a:pt x="17408516" y="5690410"/>
                </a:cubicBezTo>
                <a:cubicBezTo>
                  <a:pt x="17420266" y="5683453"/>
                  <a:pt x="17433192" y="5678813"/>
                  <a:pt x="17443765" y="5677074"/>
                </a:cubicBezTo>
                <a:close/>
                <a:moveTo>
                  <a:pt x="12338682" y="7245700"/>
                </a:moveTo>
                <a:cubicBezTo>
                  <a:pt x="12361764" y="7235958"/>
                  <a:pt x="12380229" y="7240829"/>
                  <a:pt x="12375612" y="7250571"/>
                </a:cubicBezTo>
                <a:cubicBezTo>
                  <a:pt x="12375613" y="7255442"/>
                  <a:pt x="12361763" y="7270054"/>
                  <a:pt x="12338682" y="7274925"/>
                </a:cubicBezTo>
                <a:cubicBezTo>
                  <a:pt x="12320217" y="7284667"/>
                  <a:pt x="12301752" y="7284667"/>
                  <a:pt x="12301752" y="7274926"/>
                </a:cubicBezTo>
                <a:cubicBezTo>
                  <a:pt x="12301752" y="7265184"/>
                  <a:pt x="12320217" y="7250571"/>
                  <a:pt x="12338682" y="7245700"/>
                </a:cubicBezTo>
                <a:close/>
                <a:moveTo>
                  <a:pt x="18531916" y="5340272"/>
                </a:moveTo>
                <a:cubicBezTo>
                  <a:pt x="18554918" y="5330892"/>
                  <a:pt x="18582519" y="5335582"/>
                  <a:pt x="18582518" y="5349654"/>
                </a:cubicBezTo>
                <a:cubicBezTo>
                  <a:pt x="18582520" y="5363725"/>
                  <a:pt x="18564118" y="5382488"/>
                  <a:pt x="18541117" y="5391868"/>
                </a:cubicBezTo>
                <a:cubicBezTo>
                  <a:pt x="18518114" y="5401249"/>
                  <a:pt x="18499713" y="5401249"/>
                  <a:pt x="18495114" y="5387177"/>
                </a:cubicBezTo>
                <a:cubicBezTo>
                  <a:pt x="18490512" y="5373107"/>
                  <a:pt x="18508915" y="5354344"/>
                  <a:pt x="18531916" y="5340272"/>
                </a:cubicBezTo>
                <a:close/>
                <a:moveTo>
                  <a:pt x="8091892" y="8547495"/>
                </a:moveTo>
                <a:cubicBezTo>
                  <a:pt x="8110448" y="8542985"/>
                  <a:pt x="8119726" y="8547495"/>
                  <a:pt x="8124365" y="8561025"/>
                </a:cubicBezTo>
                <a:cubicBezTo>
                  <a:pt x="8129004" y="8574555"/>
                  <a:pt x="8119726" y="8588086"/>
                  <a:pt x="8101170" y="8592595"/>
                </a:cubicBezTo>
                <a:cubicBezTo>
                  <a:pt x="8082614" y="8597106"/>
                  <a:pt x="8068698" y="8592596"/>
                  <a:pt x="8064059" y="8579065"/>
                </a:cubicBezTo>
                <a:cubicBezTo>
                  <a:pt x="8064059" y="8565535"/>
                  <a:pt x="8077976" y="8547495"/>
                  <a:pt x="8091892" y="8547495"/>
                </a:cubicBezTo>
                <a:close/>
                <a:moveTo>
                  <a:pt x="13421106" y="6904918"/>
                </a:moveTo>
                <a:cubicBezTo>
                  <a:pt x="13444188" y="6900407"/>
                  <a:pt x="13462653" y="6904918"/>
                  <a:pt x="13462653" y="6918448"/>
                </a:cubicBezTo>
                <a:cubicBezTo>
                  <a:pt x="13462652" y="6922959"/>
                  <a:pt x="13448804" y="6931979"/>
                  <a:pt x="13430339" y="6936489"/>
                </a:cubicBezTo>
                <a:cubicBezTo>
                  <a:pt x="13411873" y="6941000"/>
                  <a:pt x="13393408" y="6940999"/>
                  <a:pt x="13388792" y="6931979"/>
                </a:cubicBezTo>
                <a:cubicBezTo>
                  <a:pt x="13384176" y="6922959"/>
                  <a:pt x="13402641" y="6913938"/>
                  <a:pt x="13421106" y="6904918"/>
                </a:cubicBezTo>
                <a:close/>
                <a:moveTo>
                  <a:pt x="8456022" y="8425790"/>
                </a:moveTo>
                <a:cubicBezTo>
                  <a:pt x="8469760" y="8421211"/>
                  <a:pt x="8483498" y="8430370"/>
                  <a:pt x="8483498" y="8444108"/>
                </a:cubicBezTo>
                <a:cubicBezTo>
                  <a:pt x="8483498" y="8457847"/>
                  <a:pt x="8469760" y="8471585"/>
                  <a:pt x="8456022" y="8476164"/>
                </a:cubicBezTo>
                <a:cubicBezTo>
                  <a:pt x="8442283" y="8480744"/>
                  <a:pt x="8428545" y="8471585"/>
                  <a:pt x="8423965" y="8462426"/>
                </a:cubicBezTo>
                <a:cubicBezTo>
                  <a:pt x="8423966" y="8448688"/>
                  <a:pt x="8437704" y="8430370"/>
                  <a:pt x="8456022" y="8425790"/>
                </a:cubicBezTo>
                <a:close/>
                <a:moveTo>
                  <a:pt x="17978071" y="5497122"/>
                </a:moveTo>
                <a:cubicBezTo>
                  <a:pt x="17996871" y="5487846"/>
                  <a:pt x="18020372" y="5487845"/>
                  <a:pt x="18020371" y="5501762"/>
                </a:cubicBezTo>
                <a:cubicBezTo>
                  <a:pt x="18025071" y="5515678"/>
                  <a:pt x="18001572" y="5534234"/>
                  <a:pt x="17978071" y="5543512"/>
                </a:cubicBezTo>
                <a:cubicBezTo>
                  <a:pt x="17954570" y="5552791"/>
                  <a:pt x="17935770" y="5552791"/>
                  <a:pt x="17935770" y="5538873"/>
                </a:cubicBezTo>
                <a:cubicBezTo>
                  <a:pt x="17935771" y="5524956"/>
                  <a:pt x="17954571" y="5506400"/>
                  <a:pt x="17978071" y="5497122"/>
                </a:cubicBezTo>
                <a:close/>
                <a:moveTo>
                  <a:pt x="9733700" y="8032581"/>
                </a:moveTo>
                <a:cubicBezTo>
                  <a:pt x="9751741" y="8023422"/>
                  <a:pt x="9769780" y="8028002"/>
                  <a:pt x="9769780" y="8037161"/>
                </a:cubicBezTo>
                <a:cubicBezTo>
                  <a:pt x="9774291" y="8050899"/>
                  <a:pt x="9760761" y="8064637"/>
                  <a:pt x="9747231" y="8073797"/>
                </a:cubicBezTo>
                <a:cubicBezTo>
                  <a:pt x="9729189" y="8082955"/>
                  <a:pt x="9711150" y="8082955"/>
                  <a:pt x="9711150" y="8069217"/>
                </a:cubicBezTo>
                <a:cubicBezTo>
                  <a:pt x="9706639" y="8060058"/>
                  <a:pt x="9720170" y="8041740"/>
                  <a:pt x="9733700" y="8032581"/>
                </a:cubicBezTo>
                <a:close/>
                <a:moveTo>
                  <a:pt x="12698587" y="7117974"/>
                </a:moveTo>
                <a:cubicBezTo>
                  <a:pt x="12721670" y="7108774"/>
                  <a:pt x="12740134" y="7113374"/>
                  <a:pt x="12740134" y="7122575"/>
                </a:cubicBezTo>
                <a:cubicBezTo>
                  <a:pt x="12740134" y="7127175"/>
                  <a:pt x="12721669" y="7140976"/>
                  <a:pt x="12703203" y="7145577"/>
                </a:cubicBezTo>
                <a:cubicBezTo>
                  <a:pt x="12680122" y="7154777"/>
                  <a:pt x="12661657" y="7150177"/>
                  <a:pt x="12661657" y="7140976"/>
                </a:cubicBezTo>
                <a:cubicBezTo>
                  <a:pt x="12666273" y="7131776"/>
                  <a:pt x="12680122" y="7122575"/>
                  <a:pt x="12698587" y="7117974"/>
                </a:cubicBezTo>
                <a:close/>
                <a:moveTo>
                  <a:pt x="7728925" y="8644832"/>
                </a:moveTo>
                <a:cubicBezTo>
                  <a:pt x="7747243" y="8640404"/>
                  <a:pt x="7760982" y="8653688"/>
                  <a:pt x="7760981" y="8662544"/>
                </a:cubicBezTo>
                <a:cubicBezTo>
                  <a:pt x="7760981" y="8675828"/>
                  <a:pt x="7747243" y="8689113"/>
                  <a:pt x="7728925" y="8689113"/>
                </a:cubicBezTo>
                <a:cubicBezTo>
                  <a:pt x="7715186" y="8689113"/>
                  <a:pt x="7701448" y="8684685"/>
                  <a:pt x="7701448" y="8675829"/>
                </a:cubicBezTo>
                <a:cubicBezTo>
                  <a:pt x="7701448" y="8662544"/>
                  <a:pt x="7715186" y="8649260"/>
                  <a:pt x="7728925" y="8644832"/>
                </a:cubicBezTo>
                <a:close/>
                <a:moveTo>
                  <a:pt x="16109020" y="6065587"/>
                </a:moveTo>
                <a:cubicBezTo>
                  <a:pt x="16132104" y="6056116"/>
                  <a:pt x="16150568" y="6056115"/>
                  <a:pt x="16150567" y="6065586"/>
                </a:cubicBezTo>
                <a:cubicBezTo>
                  <a:pt x="16155184" y="6075058"/>
                  <a:pt x="16136718" y="6094001"/>
                  <a:pt x="16118252" y="6103472"/>
                </a:cubicBezTo>
                <a:cubicBezTo>
                  <a:pt x="16099787" y="6112944"/>
                  <a:pt x="16081322" y="6112944"/>
                  <a:pt x="16081323" y="6103473"/>
                </a:cubicBezTo>
                <a:cubicBezTo>
                  <a:pt x="16076706" y="6089264"/>
                  <a:pt x="16090555" y="6075057"/>
                  <a:pt x="16109020" y="6065587"/>
                </a:cubicBezTo>
                <a:close/>
                <a:moveTo>
                  <a:pt x="11799877" y="7389466"/>
                </a:moveTo>
                <a:cubicBezTo>
                  <a:pt x="11807379" y="7388297"/>
                  <a:pt x="11813149" y="7389465"/>
                  <a:pt x="11815458" y="7394139"/>
                </a:cubicBezTo>
                <a:cubicBezTo>
                  <a:pt x="11820073" y="7403487"/>
                  <a:pt x="11806225" y="7417510"/>
                  <a:pt x="11787759" y="7426859"/>
                </a:cubicBezTo>
                <a:cubicBezTo>
                  <a:pt x="11769294" y="7436207"/>
                  <a:pt x="11750829" y="7436207"/>
                  <a:pt x="11746213" y="7426858"/>
                </a:cubicBezTo>
                <a:cubicBezTo>
                  <a:pt x="11741596" y="7422184"/>
                  <a:pt x="11755445" y="7408162"/>
                  <a:pt x="11773911" y="7398814"/>
                </a:cubicBezTo>
                <a:cubicBezTo>
                  <a:pt x="11783144" y="7394139"/>
                  <a:pt x="11792375" y="7390634"/>
                  <a:pt x="11799877" y="7389466"/>
                </a:cubicBezTo>
                <a:close/>
                <a:moveTo>
                  <a:pt x="13058495" y="7002335"/>
                </a:moveTo>
                <a:cubicBezTo>
                  <a:pt x="13076961" y="6997825"/>
                  <a:pt x="13095425" y="6997825"/>
                  <a:pt x="13100041" y="7006846"/>
                </a:cubicBezTo>
                <a:cubicBezTo>
                  <a:pt x="13100041" y="7011356"/>
                  <a:pt x="13090809" y="7024887"/>
                  <a:pt x="13072345" y="7029397"/>
                </a:cubicBezTo>
                <a:cubicBezTo>
                  <a:pt x="13049262" y="7038417"/>
                  <a:pt x="13026181" y="7038417"/>
                  <a:pt x="13026181" y="7029397"/>
                </a:cubicBezTo>
                <a:cubicBezTo>
                  <a:pt x="13021565" y="7020377"/>
                  <a:pt x="13040030" y="7006846"/>
                  <a:pt x="13058495" y="7002335"/>
                </a:cubicBezTo>
                <a:close/>
                <a:moveTo>
                  <a:pt x="2803870" y="10155525"/>
                </a:moveTo>
                <a:cubicBezTo>
                  <a:pt x="2810443" y="10152275"/>
                  <a:pt x="2817873" y="10149963"/>
                  <a:pt x="2825875" y="10148807"/>
                </a:cubicBezTo>
                <a:cubicBezTo>
                  <a:pt x="2862453" y="10139561"/>
                  <a:pt x="2894460" y="10158053"/>
                  <a:pt x="2899032" y="10190413"/>
                </a:cubicBezTo>
                <a:cubicBezTo>
                  <a:pt x="2903604" y="10213527"/>
                  <a:pt x="2880743" y="10241265"/>
                  <a:pt x="2848736" y="10245888"/>
                </a:cubicBezTo>
                <a:cubicBezTo>
                  <a:pt x="2812158" y="10250510"/>
                  <a:pt x="2780150" y="10232020"/>
                  <a:pt x="2775578" y="10204282"/>
                </a:cubicBezTo>
                <a:cubicBezTo>
                  <a:pt x="2772149" y="10183479"/>
                  <a:pt x="2784152" y="10165276"/>
                  <a:pt x="2803870" y="10155525"/>
                </a:cubicBezTo>
                <a:close/>
                <a:moveTo>
                  <a:pt x="16662967" y="5891256"/>
                </a:moveTo>
                <a:cubicBezTo>
                  <a:pt x="16686049" y="5877517"/>
                  <a:pt x="16704516" y="5882096"/>
                  <a:pt x="16704514" y="5891255"/>
                </a:cubicBezTo>
                <a:cubicBezTo>
                  <a:pt x="16704516" y="5900414"/>
                  <a:pt x="16690667" y="5918731"/>
                  <a:pt x="16672201" y="5927891"/>
                </a:cubicBezTo>
                <a:cubicBezTo>
                  <a:pt x="16653735" y="5937050"/>
                  <a:pt x="16635271" y="5937049"/>
                  <a:pt x="16630655" y="5932470"/>
                </a:cubicBezTo>
                <a:cubicBezTo>
                  <a:pt x="16626037" y="5918732"/>
                  <a:pt x="16644502" y="5900415"/>
                  <a:pt x="16662967" y="5891256"/>
                </a:cubicBezTo>
                <a:close/>
                <a:moveTo>
                  <a:pt x="3718902" y="9870873"/>
                </a:moveTo>
                <a:cubicBezTo>
                  <a:pt x="3751374" y="9866250"/>
                  <a:pt x="3783846" y="9889365"/>
                  <a:pt x="3783846" y="9912479"/>
                </a:cubicBezTo>
                <a:cubicBezTo>
                  <a:pt x="3788488" y="9940216"/>
                  <a:pt x="3769931" y="9967953"/>
                  <a:pt x="3737458" y="9972576"/>
                </a:cubicBezTo>
                <a:cubicBezTo>
                  <a:pt x="3704984" y="9977199"/>
                  <a:pt x="3672511" y="9958708"/>
                  <a:pt x="3667873" y="9930971"/>
                </a:cubicBezTo>
                <a:cubicBezTo>
                  <a:pt x="3658594" y="9903233"/>
                  <a:pt x="3686428" y="9875496"/>
                  <a:pt x="3718902" y="9870873"/>
                </a:cubicBezTo>
                <a:close/>
                <a:moveTo>
                  <a:pt x="8811705" y="8300791"/>
                </a:moveTo>
                <a:cubicBezTo>
                  <a:pt x="8825622" y="8291321"/>
                  <a:pt x="8844177" y="8296057"/>
                  <a:pt x="8848816" y="8310264"/>
                </a:cubicBezTo>
                <a:cubicBezTo>
                  <a:pt x="8848816" y="8319735"/>
                  <a:pt x="8834899" y="8338678"/>
                  <a:pt x="8820984" y="8343413"/>
                </a:cubicBezTo>
                <a:cubicBezTo>
                  <a:pt x="8802427" y="8348149"/>
                  <a:pt x="8793149" y="8348149"/>
                  <a:pt x="8788510" y="8333942"/>
                </a:cubicBezTo>
                <a:cubicBezTo>
                  <a:pt x="8783871" y="8324471"/>
                  <a:pt x="8793148" y="8305528"/>
                  <a:pt x="8811705" y="8300791"/>
                </a:cubicBezTo>
                <a:close/>
                <a:moveTo>
                  <a:pt x="14831758" y="6446690"/>
                </a:moveTo>
                <a:cubicBezTo>
                  <a:pt x="14850224" y="6437670"/>
                  <a:pt x="14868689" y="6446690"/>
                  <a:pt x="14873306" y="6455710"/>
                </a:cubicBezTo>
                <a:cubicBezTo>
                  <a:pt x="14877922" y="6469241"/>
                  <a:pt x="14864073" y="6482771"/>
                  <a:pt x="14845609" y="6487281"/>
                </a:cubicBezTo>
                <a:cubicBezTo>
                  <a:pt x="14827143" y="6491791"/>
                  <a:pt x="14808678" y="6491791"/>
                  <a:pt x="14804062" y="6478261"/>
                </a:cubicBezTo>
                <a:cubicBezTo>
                  <a:pt x="14799445" y="6469240"/>
                  <a:pt x="14813293" y="6451200"/>
                  <a:pt x="14831758" y="6446690"/>
                </a:cubicBezTo>
                <a:close/>
                <a:moveTo>
                  <a:pt x="6186161" y="9105393"/>
                </a:moveTo>
                <a:cubicBezTo>
                  <a:pt x="6192486" y="9105393"/>
                  <a:pt x="6202837" y="9107649"/>
                  <a:pt x="6216635" y="9112160"/>
                </a:cubicBezTo>
                <a:cubicBezTo>
                  <a:pt x="6239636" y="9121181"/>
                  <a:pt x="6258037" y="9130201"/>
                  <a:pt x="6262637" y="9134711"/>
                </a:cubicBezTo>
                <a:cubicBezTo>
                  <a:pt x="6267238" y="9143731"/>
                  <a:pt x="6248837" y="9143732"/>
                  <a:pt x="6230435" y="9134710"/>
                </a:cubicBezTo>
                <a:cubicBezTo>
                  <a:pt x="6207437" y="9130199"/>
                  <a:pt x="6184436" y="9121180"/>
                  <a:pt x="6179836" y="9112159"/>
                </a:cubicBezTo>
                <a:cubicBezTo>
                  <a:pt x="6177536" y="9107649"/>
                  <a:pt x="6179836" y="9105393"/>
                  <a:pt x="6186161" y="9105393"/>
                </a:cubicBezTo>
                <a:close/>
                <a:moveTo>
                  <a:pt x="13924625" y="6725114"/>
                </a:moveTo>
                <a:cubicBezTo>
                  <a:pt x="13931137" y="6720905"/>
                  <a:pt x="13940608" y="6718500"/>
                  <a:pt x="13952447" y="6718500"/>
                </a:cubicBezTo>
                <a:cubicBezTo>
                  <a:pt x="13971389" y="6713689"/>
                  <a:pt x="13990332" y="6723311"/>
                  <a:pt x="13990332" y="6732932"/>
                </a:cubicBezTo>
                <a:cubicBezTo>
                  <a:pt x="13990332" y="6742553"/>
                  <a:pt x="13976125" y="6756986"/>
                  <a:pt x="13952448" y="6756986"/>
                </a:cubicBezTo>
                <a:cubicBezTo>
                  <a:pt x="13933505" y="6756986"/>
                  <a:pt x="13919297" y="6752175"/>
                  <a:pt x="13914562" y="6742553"/>
                </a:cubicBezTo>
                <a:cubicBezTo>
                  <a:pt x="13914562" y="6735338"/>
                  <a:pt x="13918113" y="6729324"/>
                  <a:pt x="13924625" y="6725114"/>
                </a:cubicBezTo>
                <a:close/>
                <a:moveTo>
                  <a:pt x="11218819" y="7556504"/>
                </a:moveTo>
                <a:cubicBezTo>
                  <a:pt x="11237085" y="7547155"/>
                  <a:pt x="11250784" y="7547155"/>
                  <a:pt x="11255351" y="7556504"/>
                </a:cubicBezTo>
                <a:cubicBezTo>
                  <a:pt x="11259917" y="7565852"/>
                  <a:pt x="11246218" y="7579874"/>
                  <a:pt x="11227952" y="7589223"/>
                </a:cubicBezTo>
                <a:cubicBezTo>
                  <a:pt x="11205119" y="7598571"/>
                  <a:pt x="11186853" y="7598571"/>
                  <a:pt x="11186853" y="7589223"/>
                </a:cubicBezTo>
                <a:cubicBezTo>
                  <a:pt x="11186853" y="7579875"/>
                  <a:pt x="11200553" y="7561178"/>
                  <a:pt x="11218819" y="7556504"/>
                </a:cubicBezTo>
                <a:close/>
                <a:moveTo>
                  <a:pt x="19966940" y="4863757"/>
                </a:moveTo>
                <a:cubicBezTo>
                  <a:pt x="19989940" y="4854624"/>
                  <a:pt x="20012943" y="4863757"/>
                  <a:pt x="20017543" y="4882024"/>
                </a:cubicBezTo>
                <a:cubicBezTo>
                  <a:pt x="20022143" y="4900289"/>
                  <a:pt x="20003741" y="4918556"/>
                  <a:pt x="19980740" y="4923122"/>
                </a:cubicBezTo>
                <a:cubicBezTo>
                  <a:pt x="19957738" y="4927688"/>
                  <a:pt x="19934738" y="4913988"/>
                  <a:pt x="19930136" y="4900290"/>
                </a:cubicBezTo>
                <a:cubicBezTo>
                  <a:pt x="19930137" y="4882024"/>
                  <a:pt x="19943937" y="4868325"/>
                  <a:pt x="19966940" y="4863757"/>
                </a:cubicBezTo>
                <a:close/>
                <a:moveTo>
                  <a:pt x="15191664" y="6331232"/>
                </a:moveTo>
                <a:cubicBezTo>
                  <a:pt x="15210129" y="6326721"/>
                  <a:pt x="15228595" y="6326721"/>
                  <a:pt x="15233212" y="6340252"/>
                </a:cubicBezTo>
                <a:cubicBezTo>
                  <a:pt x="15237827" y="6353782"/>
                  <a:pt x="15223980" y="6371823"/>
                  <a:pt x="15205514" y="6376332"/>
                </a:cubicBezTo>
                <a:cubicBezTo>
                  <a:pt x="15187049" y="6380842"/>
                  <a:pt x="15168583" y="6380842"/>
                  <a:pt x="15163968" y="6371822"/>
                </a:cubicBezTo>
                <a:cubicBezTo>
                  <a:pt x="15159350" y="6362803"/>
                  <a:pt x="15173201" y="6340251"/>
                  <a:pt x="15191664" y="6331232"/>
                </a:cubicBezTo>
                <a:close/>
                <a:moveTo>
                  <a:pt x="1415176" y="10568400"/>
                </a:moveTo>
                <a:cubicBezTo>
                  <a:pt x="1451755" y="10558999"/>
                  <a:pt x="1488334" y="10577799"/>
                  <a:pt x="1488334" y="10596599"/>
                </a:cubicBezTo>
                <a:cubicBezTo>
                  <a:pt x="1488333" y="10615400"/>
                  <a:pt x="1460900" y="10638901"/>
                  <a:pt x="1428893" y="10643601"/>
                </a:cubicBezTo>
                <a:cubicBezTo>
                  <a:pt x="1392315" y="10648300"/>
                  <a:pt x="1360308" y="10638900"/>
                  <a:pt x="1360308" y="10615400"/>
                </a:cubicBezTo>
                <a:cubicBezTo>
                  <a:pt x="1355736" y="10591899"/>
                  <a:pt x="1383171" y="10573099"/>
                  <a:pt x="1415176" y="10568400"/>
                </a:cubicBezTo>
                <a:close/>
                <a:moveTo>
                  <a:pt x="4747097" y="9539438"/>
                </a:moveTo>
                <a:cubicBezTo>
                  <a:pt x="4753724" y="9537292"/>
                  <a:pt x="4761216" y="9536108"/>
                  <a:pt x="4769284" y="9536108"/>
                </a:cubicBezTo>
                <a:cubicBezTo>
                  <a:pt x="4796946" y="9536108"/>
                  <a:pt x="4829218" y="9555051"/>
                  <a:pt x="4833829" y="9573993"/>
                </a:cubicBezTo>
                <a:cubicBezTo>
                  <a:pt x="4838439" y="9592936"/>
                  <a:pt x="4810777" y="9611878"/>
                  <a:pt x="4778504" y="9611878"/>
                </a:cubicBezTo>
                <a:cubicBezTo>
                  <a:pt x="4750842" y="9611878"/>
                  <a:pt x="4723180" y="9597671"/>
                  <a:pt x="4718570" y="9578729"/>
                </a:cubicBezTo>
                <a:cubicBezTo>
                  <a:pt x="4715113" y="9560970"/>
                  <a:pt x="4727214" y="9545875"/>
                  <a:pt x="4747097" y="9539438"/>
                </a:cubicBezTo>
                <a:close/>
                <a:moveTo>
                  <a:pt x="18889463" y="5186118"/>
                </a:moveTo>
                <a:cubicBezTo>
                  <a:pt x="18917297" y="5176646"/>
                  <a:pt x="18940491" y="5181382"/>
                  <a:pt x="18940492" y="5195589"/>
                </a:cubicBezTo>
                <a:cubicBezTo>
                  <a:pt x="18945131" y="5214532"/>
                  <a:pt x="18921935" y="5233475"/>
                  <a:pt x="18898740" y="5242945"/>
                </a:cubicBezTo>
                <a:cubicBezTo>
                  <a:pt x="18875547" y="5252416"/>
                  <a:pt x="18856991" y="5247681"/>
                  <a:pt x="18852352" y="5233474"/>
                </a:cubicBezTo>
                <a:cubicBezTo>
                  <a:pt x="18847713" y="5219267"/>
                  <a:pt x="18866269" y="5195588"/>
                  <a:pt x="18889463" y="5186118"/>
                </a:cubicBezTo>
                <a:close/>
                <a:moveTo>
                  <a:pt x="5880848" y="9183540"/>
                </a:moveTo>
                <a:cubicBezTo>
                  <a:pt x="5886544" y="9181891"/>
                  <a:pt x="5904071" y="9182715"/>
                  <a:pt x="5921599" y="9186014"/>
                </a:cubicBezTo>
                <a:cubicBezTo>
                  <a:pt x="5949645" y="9194808"/>
                  <a:pt x="5973014" y="9203604"/>
                  <a:pt x="5977689" y="9208001"/>
                </a:cubicBezTo>
                <a:cubicBezTo>
                  <a:pt x="5977689" y="9216796"/>
                  <a:pt x="5958992" y="9216796"/>
                  <a:pt x="5930947" y="9208002"/>
                </a:cubicBezTo>
                <a:cubicBezTo>
                  <a:pt x="5902903" y="9203604"/>
                  <a:pt x="5879532" y="9194808"/>
                  <a:pt x="5879532" y="9186013"/>
                </a:cubicBezTo>
                <a:cubicBezTo>
                  <a:pt x="5878364" y="9184915"/>
                  <a:pt x="5878949" y="9184089"/>
                  <a:pt x="5880848" y="9183540"/>
                </a:cubicBezTo>
                <a:close/>
                <a:moveTo>
                  <a:pt x="10658664" y="7713266"/>
                </a:moveTo>
                <a:cubicBezTo>
                  <a:pt x="10672365" y="7704107"/>
                  <a:pt x="10690631" y="7708687"/>
                  <a:pt x="10695196" y="7717846"/>
                </a:cubicBezTo>
                <a:cubicBezTo>
                  <a:pt x="10699763" y="7727005"/>
                  <a:pt x="10681497" y="7745323"/>
                  <a:pt x="10663231" y="7754481"/>
                </a:cubicBezTo>
                <a:cubicBezTo>
                  <a:pt x="10649531" y="7763641"/>
                  <a:pt x="10631266" y="7759060"/>
                  <a:pt x="10631265" y="7749902"/>
                </a:cubicBezTo>
                <a:cubicBezTo>
                  <a:pt x="10626699" y="7740743"/>
                  <a:pt x="10640398" y="7722425"/>
                  <a:pt x="10658664" y="7713266"/>
                </a:cubicBezTo>
                <a:close/>
                <a:moveTo>
                  <a:pt x="17222723" y="5691960"/>
                </a:moveTo>
                <a:cubicBezTo>
                  <a:pt x="17241366" y="5682681"/>
                  <a:pt x="17260007" y="5682681"/>
                  <a:pt x="17260009" y="5691959"/>
                </a:cubicBezTo>
                <a:cubicBezTo>
                  <a:pt x="17264668" y="5705876"/>
                  <a:pt x="17246027" y="5724431"/>
                  <a:pt x="17222725" y="5733709"/>
                </a:cubicBezTo>
                <a:cubicBezTo>
                  <a:pt x="17199421" y="5747626"/>
                  <a:pt x="17180779" y="5747626"/>
                  <a:pt x="17180778" y="5733710"/>
                </a:cubicBezTo>
                <a:cubicBezTo>
                  <a:pt x="17180779" y="5719792"/>
                  <a:pt x="17199421" y="5701238"/>
                  <a:pt x="17222723" y="5691960"/>
                </a:cubicBezTo>
                <a:close/>
                <a:moveTo>
                  <a:pt x="6653083" y="8939875"/>
                </a:moveTo>
                <a:cubicBezTo>
                  <a:pt x="6658221" y="8937619"/>
                  <a:pt x="6666212" y="8937619"/>
                  <a:pt x="6675345" y="8939875"/>
                </a:cubicBezTo>
                <a:cubicBezTo>
                  <a:pt x="6693611" y="8944385"/>
                  <a:pt x="6711877" y="8953404"/>
                  <a:pt x="6711877" y="8962426"/>
                </a:cubicBezTo>
                <a:cubicBezTo>
                  <a:pt x="6716444" y="8971446"/>
                  <a:pt x="6702744" y="8975956"/>
                  <a:pt x="6684478" y="8971445"/>
                </a:cubicBezTo>
                <a:cubicBezTo>
                  <a:pt x="6666212" y="8971446"/>
                  <a:pt x="6652512" y="8962425"/>
                  <a:pt x="6647946" y="8953405"/>
                </a:cubicBezTo>
                <a:cubicBezTo>
                  <a:pt x="6645663" y="8946639"/>
                  <a:pt x="6647946" y="8942129"/>
                  <a:pt x="6653083" y="8939875"/>
                </a:cubicBezTo>
                <a:close/>
                <a:moveTo>
                  <a:pt x="7368604" y="8718879"/>
                </a:moveTo>
                <a:cubicBezTo>
                  <a:pt x="7382520" y="8718879"/>
                  <a:pt x="7391797" y="8723479"/>
                  <a:pt x="7396437" y="8732680"/>
                </a:cubicBezTo>
                <a:cubicBezTo>
                  <a:pt x="7401076" y="8746481"/>
                  <a:pt x="7391798" y="8760282"/>
                  <a:pt x="7373243" y="8760282"/>
                </a:cubicBezTo>
                <a:cubicBezTo>
                  <a:pt x="7359326" y="8764883"/>
                  <a:pt x="7340770" y="8755682"/>
                  <a:pt x="7336131" y="8746481"/>
                </a:cubicBezTo>
                <a:cubicBezTo>
                  <a:pt x="7336131" y="8732680"/>
                  <a:pt x="7350048" y="8718879"/>
                  <a:pt x="7368604" y="8718879"/>
                </a:cubicBezTo>
                <a:close/>
                <a:moveTo>
                  <a:pt x="1941366" y="10387766"/>
                </a:moveTo>
                <a:cubicBezTo>
                  <a:pt x="1978690" y="10383106"/>
                  <a:pt x="2011349" y="10397088"/>
                  <a:pt x="2011350" y="10420390"/>
                </a:cubicBezTo>
                <a:cubicBezTo>
                  <a:pt x="2016016" y="10439032"/>
                  <a:pt x="1988022" y="10457674"/>
                  <a:pt x="1955362" y="10462336"/>
                </a:cubicBezTo>
                <a:cubicBezTo>
                  <a:pt x="1918037" y="10466995"/>
                  <a:pt x="1885378" y="10453013"/>
                  <a:pt x="1880712" y="10434371"/>
                </a:cubicBezTo>
                <a:cubicBezTo>
                  <a:pt x="1880712" y="10411070"/>
                  <a:pt x="1908705" y="10392428"/>
                  <a:pt x="1941366" y="10387766"/>
                </a:cubicBezTo>
                <a:close/>
                <a:moveTo>
                  <a:pt x="14479769" y="6528938"/>
                </a:moveTo>
                <a:cubicBezTo>
                  <a:pt x="14498531" y="6524264"/>
                  <a:pt x="14512603" y="6533613"/>
                  <a:pt x="14512604" y="6547635"/>
                </a:cubicBezTo>
                <a:cubicBezTo>
                  <a:pt x="14512603" y="6561658"/>
                  <a:pt x="14493841" y="6575680"/>
                  <a:pt x="14475079" y="6575680"/>
                </a:cubicBezTo>
                <a:cubicBezTo>
                  <a:pt x="14456317" y="6575680"/>
                  <a:pt x="14442245" y="6566332"/>
                  <a:pt x="14442244" y="6556983"/>
                </a:cubicBezTo>
                <a:cubicBezTo>
                  <a:pt x="14442245" y="6542961"/>
                  <a:pt x="14456317" y="6528938"/>
                  <a:pt x="14479769" y="6528938"/>
                </a:cubicBezTo>
                <a:close/>
                <a:moveTo>
                  <a:pt x="4221358" y="9683570"/>
                </a:moveTo>
                <a:cubicBezTo>
                  <a:pt x="4228634" y="9681000"/>
                  <a:pt x="4236990" y="9679531"/>
                  <a:pt x="4246211" y="9679531"/>
                </a:cubicBezTo>
                <a:cubicBezTo>
                  <a:pt x="4278483" y="9679531"/>
                  <a:pt x="4306145" y="9693631"/>
                  <a:pt x="4310756" y="9721831"/>
                </a:cubicBezTo>
                <a:cubicBezTo>
                  <a:pt x="4310756" y="9745331"/>
                  <a:pt x="4287705" y="9768832"/>
                  <a:pt x="4255432" y="9768832"/>
                </a:cubicBezTo>
                <a:cubicBezTo>
                  <a:pt x="4223159" y="9768832"/>
                  <a:pt x="4190887" y="9750032"/>
                  <a:pt x="4190887" y="9726531"/>
                </a:cubicBezTo>
                <a:cubicBezTo>
                  <a:pt x="4187429" y="9708906"/>
                  <a:pt x="4199531" y="9691281"/>
                  <a:pt x="4221358" y="9683570"/>
                </a:cubicBezTo>
                <a:close/>
                <a:moveTo>
                  <a:pt x="20464162" y="4687496"/>
                </a:moveTo>
                <a:cubicBezTo>
                  <a:pt x="20471858" y="4682238"/>
                  <a:pt x="20482513" y="4678731"/>
                  <a:pt x="20494353" y="4678731"/>
                </a:cubicBezTo>
                <a:cubicBezTo>
                  <a:pt x="20513296" y="4683405"/>
                  <a:pt x="20536973" y="4692755"/>
                  <a:pt x="20536973" y="4702103"/>
                </a:cubicBezTo>
                <a:cubicBezTo>
                  <a:pt x="20541708" y="4716125"/>
                  <a:pt x="20518031" y="4730147"/>
                  <a:pt x="20494353" y="4730147"/>
                </a:cubicBezTo>
                <a:cubicBezTo>
                  <a:pt x="20470674" y="4730148"/>
                  <a:pt x="20446996" y="4716125"/>
                  <a:pt x="20451732" y="4706776"/>
                </a:cubicBezTo>
                <a:cubicBezTo>
                  <a:pt x="20451732" y="4699765"/>
                  <a:pt x="20456467" y="4692755"/>
                  <a:pt x="20464162" y="4687496"/>
                </a:cubicBezTo>
                <a:close/>
                <a:moveTo>
                  <a:pt x="9174317" y="8157987"/>
                </a:moveTo>
                <a:cubicBezTo>
                  <a:pt x="9188233" y="8153313"/>
                  <a:pt x="9206790" y="8153313"/>
                  <a:pt x="9211427" y="8167335"/>
                </a:cubicBezTo>
                <a:cubicBezTo>
                  <a:pt x="9211427" y="8172009"/>
                  <a:pt x="9202151" y="8190706"/>
                  <a:pt x="9188233" y="8195380"/>
                </a:cubicBezTo>
                <a:cubicBezTo>
                  <a:pt x="9174317" y="8204729"/>
                  <a:pt x="9155760" y="8200054"/>
                  <a:pt x="9151121" y="8190706"/>
                </a:cubicBezTo>
                <a:cubicBezTo>
                  <a:pt x="9146483" y="8181358"/>
                  <a:pt x="9160400" y="8167335"/>
                  <a:pt x="9174317" y="8157987"/>
                </a:cubicBezTo>
                <a:close/>
                <a:moveTo>
                  <a:pt x="12138432" y="7245699"/>
                </a:moveTo>
                <a:cubicBezTo>
                  <a:pt x="12156897" y="7235957"/>
                  <a:pt x="12175363" y="7235957"/>
                  <a:pt x="12175362" y="7245699"/>
                </a:cubicBezTo>
                <a:cubicBezTo>
                  <a:pt x="12179979" y="7250570"/>
                  <a:pt x="12161514" y="7270053"/>
                  <a:pt x="12143049" y="7274924"/>
                </a:cubicBezTo>
                <a:cubicBezTo>
                  <a:pt x="12124584" y="7284666"/>
                  <a:pt x="12106119" y="7284666"/>
                  <a:pt x="12106118" y="7274924"/>
                </a:cubicBezTo>
                <a:cubicBezTo>
                  <a:pt x="12101502" y="7265182"/>
                  <a:pt x="12115351" y="7250569"/>
                  <a:pt x="12138432" y="7245699"/>
                </a:cubicBezTo>
                <a:close/>
                <a:moveTo>
                  <a:pt x="15558495" y="6190586"/>
                </a:moveTo>
                <a:cubicBezTo>
                  <a:pt x="15576762" y="6186006"/>
                  <a:pt x="15595026" y="6190586"/>
                  <a:pt x="15595028" y="6204325"/>
                </a:cubicBezTo>
                <a:cubicBezTo>
                  <a:pt x="15590460" y="6222643"/>
                  <a:pt x="15576762" y="6236381"/>
                  <a:pt x="15553929" y="6240960"/>
                </a:cubicBezTo>
                <a:cubicBezTo>
                  <a:pt x="15535663" y="6245539"/>
                  <a:pt x="15521963" y="6240961"/>
                  <a:pt x="15521963" y="6227221"/>
                </a:cubicBezTo>
                <a:cubicBezTo>
                  <a:pt x="15521963" y="6213483"/>
                  <a:pt x="15540229" y="6195165"/>
                  <a:pt x="15558495" y="6190586"/>
                </a:cubicBezTo>
                <a:close/>
                <a:moveTo>
                  <a:pt x="6487721" y="8977730"/>
                </a:moveTo>
                <a:cubicBezTo>
                  <a:pt x="6494069" y="8977139"/>
                  <a:pt x="6503301" y="8978322"/>
                  <a:pt x="6512534" y="8980690"/>
                </a:cubicBezTo>
                <a:cubicBezTo>
                  <a:pt x="6526383" y="8985426"/>
                  <a:pt x="6544848" y="8994897"/>
                  <a:pt x="6549464" y="9004370"/>
                </a:cubicBezTo>
                <a:cubicBezTo>
                  <a:pt x="6554080" y="9013841"/>
                  <a:pt x="6540232" y="9013841"/>
                  <a:pt x="6521766" y="9009104"/>
                </a:cubicBezTo>
                <a:cubicBezTo>
                  <a:pt x="6498685" y="9004368"/>
                  <a:pt x="6480220" y="8994898"/>
                  <a:pt x="6480220" y="8985427"/>
                </a:cubicBezTo>
                <a:cubicBezTo>
                  <a:pt x="6477912" y="8980691"/>
                  <a:pt x="6481374" y="8978323"/>
                  <a:pt x="6487721" y="8977730"/>
                </a:cubicBezTo>
                <a:close/>
                <a:moveTo>
                  <a:pt x="6817243" y="8873969"/>
                </a:moveTo>
                <a:cubicBezTo>
                  <a:pt x="6822520" y="8871601"/>
                  <a:pt x="6829556" y="8870418"/>
                  <a:pt x="6836591" y="8870418"/>
                </a:cubicBezTo>
                <a:cubicBezTo>
                  <a:pt x="6855354" y="8870418"/>
                  <a:pt x="6874116" y="8879889"/>
                  <a:pt x="6874116" y="8894096"/>
                </a:cubicBezTo>
                <a:cubicBezTo>
                  <a:pt x="6878806" y="8903568"/>
                  <a:pt x="6864735" y="8908302"/>
                  <a:pt x="6845972" y="8908302"/>
                </a:cubicBezTo>
                <a:cubicBezTo>
                  <a:pt x="6827210" y="8908302"/>
                  <a:pt x="6813139" y="8894096"/>
                  <a:pt x="6808448" y="8884625"/>
                </a:cubicBezTo>
                <a:cubicBezTo>
                  <a:pt x="6808448" y="8879889"/>
                  <a:pt x="6811966" y="8876337"/>
                  <a:pt x="6817243" y="8873969"/>
                </a:cubicBezTo>
                <a:close/>
                <a:moveTo>
                  <a:pt x="19249023" y="5047770"/>
                </a:moveTo>
                <a:cubicBezTo>
                  <a:pt x="19272025" y="5038636"/>
                  <a:pt x="19295025" y="5043202"/>
                  <a:pt x="19299626" y="5061468"/>
                </a:cubicBezTo>
                <a:cubicBezTo>
                  <a:pt x="19299626" y="5075168"/>
                  <a:pt x="19281225" y="5098000"/>
                  <a:pt x="19253622" y="5107133"/>
                </a:cubicBezTo>
                <a:cubicBezTo>
                  <a:pt x="19230622" y="5111701"/>
                  <a:pt x="19207620" y="5102566"/>
                  <a:pt x="19207620" y="5088867"/>
                </a:cubicBezTo>
                <a:cubicBezTo>
                  <a:pt x="19207620" y="5070601"/>
                  <a:pt x="19226021" y="5052336"/>
                  <a:pt x="19249023" y="5047770"/>
                </a:cubicBezTo>
                <a:close/>
                <a:moveTo>
                  <a:pt x="10094687" y="7862098"/>
                </a:moveTo>
                <a:cubicBezTo>
                  <a:pt x="10113450" y="7852939"/>
                  <a:pt x="10132212" y="7857519"/>
                  <a:pt x="10132211" y="7866677"/>
                </a:cubicBezTo>
                <a:cubicBezTo>
                  <a:pt x="10136902" y="7880415"/>
                  <a:pt x="10122830" y="7894154"/>
                  <a:pt x="10104069" y="7903313"/>
                </a:cubicBezTo>
                <a:cubicBezTo>
                  <a:pt x="10089997" y="7912472"/>
                  <a:pt x="10071235" y="7912472"/>
                  <a:pt x="10066544" y="7898733"/>
                </a:cubicBezTo>
                <a:cubicBezTo>
                  <a:pt x="10066544" y="7889575"/>
                  <a:pt x="10080616" y="7871257"/>
                  <a:pt x="10094687" y="7862098"/>
                </a:cubicBezTo>
                <a:close/>
                <a:moveTo>
                  <a:pt x="17778820" y="5497122"/>
                </a:moveTo>
                <a:cubicBezTo>
                  <a:pt x="17796858" y="5487844"/>
                  <a:pt x="17819411" y="5487842"/>
                  <a:pt x="17819409" y="5501761"/>
                </a:cubicBezTo>
                <a:cubicBezTo>
                  <a:pt x="17819409" y="5511038"/>
                  <a:pt x="17801369" y="5529593"/>
                  <a:pt x="17783328" y="5543510"/>
                </a:cubicBezTo>
                <a:cubicBezTo>
                  <a:pt x="17760778" y="5552788"/>
                  <a:pt x="17738228" y="5552788"/>
                  <a:pt x="17738229" y="5538871"/>
                </a:cubicBezTo>
                <a:cubicBezTo>
                  <a:pt x="17738227" y="5524955"/>
                  <a:pt x="17756269" y="5506399"/>
                  <a:pt x="17778820" y="5497122"/>
                </a:cubicBezTo>
                <a:close/>
                <a:moveTo>
                  <a:pt x="13586175" y="6783445"/>
                </a:moveTo>
                <a:cubicBezTo>
                  <a:pt x="13604640" y="6778634"/>
                  <a:pt x="13623105" y="6783445"/>
                  <a:pt x="13623105" y="6793067"/>
                </a:cubicBezTo>
                <a:cubicBezTo>
                  <a:pt x="13627722" y="6802688"/>
                  <a:pt x="13609257" y="6817120"/>
                  <a:pt x="13590791" y="6821931"/>
                </a:cubicBezTo>
                <a:cubicBezTo>
                  <a:pt x="13572326" y="6821931"/>
                  <a:pt x="13553861" y="6817120"/>
                  <a:pt x="13553862" y="6807499"/>
                </a:cubicBezTo>
                <a:cubicBezTo>
                  <a:pt x="13549245" y="6797877"/>
                  <a:pt x="13563094" y="6783445"/>
                  <a:pt x="13586175" y="6783445"/>
                </a:cubicBezTo>
                <a:close/>
                <a:moveTo>
                  <a:pt x="18333561" y="5321331"/>
                </a:moveTo>
                <a:cubicBezTo>
                  <a:pt x="18351963" y="5311949"/>
                  <a:pt x="18374964" y="5316639"/>
                  <a:pt x="18374964" y="5330712"/>
                </a:cubicBezTo>
                <a:cubicBezTo>
                  <a:pt x="18379565" y="5340093"/>
                  <a:pt x="18365763" y="5358855"/>
                  <a:pt x="18342762" y="5368235"/>
                </a:cubicBezTo>
                <a:cubicBezTo>
                  <a:pt x="18319761" y="5382307"/>
                  <a:pt x="18296759" y="5382307"/>
                  <a:pt x="18292159" y="5368235"/>
                </a:cubicBezTo>
                <a:cubicBezTo>
                  <a:pt x="18287558" y="5358854"/>
                  <a:pt x="18310560" y="5335402"/>
                  <a:pt x="18333561" y="5321331"/>
                </a:cubicBezTo>
                <a:close/>
                <a:moveTo>
                  <a:pt x="2459715" y="10198356"/>
                </a:moveTo>
                <a:cubicBezTo>
                  <a:pt x="2497040" y="10193682"/>
                  <a:pt x="2529698" y="10207705"/>
                  <a:pt x="2539030" y="10235748"/>
                </a:cubicBezTo>
                <a:cubicBezTo>
                  <a:pt x="2543696" y="10259119"/>
                  <a:pt x="2520367" y="10282490"/>
                  <a:pt x="2487709" y="10287164"/>
                </a:cubicBezTo>
                <a:cubicBezTo>
                  <a:pt x="2450384" y="10296512"/>
                  <a:pt x="2417724" y="10277815"/>
                  <a:pt x="2413058" y="10254445"/>
                </a:cubicBezTo>
                <a:cubicBezTo>
                  <a:pt x="2408392" y="10231075"/>
                  <a:pt x="2427055" y="10207704"/>
                  <a:pt x="2459715" y="10198356"/>
                </a:cubicBezTo>
                <a:close/>
                <a:moveTo>
                  <a:pt x="19601932" y="4923390"/>
                </a:moveTo>
                <a:cubicBezTo>
                  <a:pt x="19629765" y="4914157"/>
                  <a:pt x="19652961" y="4923390"/>
                  <a:pt x="19657599" y="4941855"/>
                </a:cubicBezTo>
                <a:cubicBezTo>
                  <a:pt x="19662237" y="4955705"/>
                  <a:pt x="19643683" y="4978786"/>
                  <a:pt x="19620488" y="4988018"/>
                </a:cubicBezTo>
                <a:cubicBezTo>
                  <a:pt x="19597292" y="4992635"/>
                  <a:pt x="19574098" y="4983401"/>
                  <a:pt x="19569460" y="4964936"/>
                </a:cubicBezTo>
                <a:cubicBezTo>
                  <a:pt x="19564820" y="4951087"/>
                  <a:pt x="19583376" y="4932623"/>
                  <a:pt x="19601932" y="4923390"/>
                </a:cubicBezTo>
                <a:close/>
                <a:moveTo>
                  <a:pt x="16469084" y="5886674"/>
                </a:moveTo>
                <a:cubicBezTo>
                  <a:pt x="16488026" y="5877516"/>
                  <a:pt x="16506969" y="5877515"/>
                  <a:pt x="16506970" y="5886675"/>
                </a:cubicBezTo>
                <a:cubicBezTo>
                  <a:pt x="16506969" y="5900414"/>
                  <a:pt x="16492763" y="5918731"/>
                  <a:pt x="16473819" y="5927890"/>
                </a:cubicBezTo>
                <a:cubicBezTo>
                  <a:pt x="16454877" y="5937049"/>
                  <a:pt x="16435936" y="5937049"/>
                  <a:pt x="16435936" y="5923310"/>
                </a:cubicBezTo>
                <a:cubicBezTo>
                  <a:pt x="16431199" y="5914152"/>
                  <a:pt x="16445408" y="5895833"/>
                  <a:pt x="16469084" y="5886674"/>
                </a:cubicBezTo>
                <a:close/>
                <a:moveTo>
                  <a:pt x="3358996" y="9917664"/>
                </a:moveTo>
                <a:cubicBezTo>
                  <a:pt x="3391468" y="9917664"/>
                  <a:pt x="3419302" y="9936018"/>
                  <a:pt x="3423942" y="9963550"/>
                </a:cubicBezTo>
                <a:cubicBezTo>
                  <a:pt x="3428581" y="9991081"/>
                  <a:pt x="3400746" y="10018612"/>
                  <a:pt x="3368274" y="10018612"/>
                </a:cubicBezTo>
                <a:cubicBezTo>
                  <a:pt x="3335801" y="10023201"/>
                  <a:pt x="3307968" y="10004847"/>
                  <a:pt x="3303328" y="9977315"/>
                </a:cubicBezTo>
                <a:cubicBezTo>
                  <a:pt x="3298690" y="9949784"/>
                  <a:pt x="3326524" y="9922252"/>
                  <a:pt x="3358996" y="9917664"/>
                </a:cubicBezTo>
                <a:close/>
                <a:moveTo>
                  <a:pt x="4891883" y="9444683"/>
                </a:moveTo>
                <a:cubicBezTo>
                  <a:pt x="4900527" y="9439464"/>
                  <a:pt x="4913206" y="9435985"/>
                  <a:pt x="4927037" y="9435985"/>
                </a:cubicBezTo>
                <a:cubicBezTo>
                  <a:pt x="4959309" y="9435985"/>
                  <a:pt x="4986971" y="9449902"/>
                  <a:pt x="4991582" y="9463819"/>
                </a:cubicBezTo>
                <a:cubicBezTo>
                  <a:pt x="5000802" y="9482374"/>
                  <a:pt x="4977751" y="9500930"/>
                  <a:pt x="4945478" y="9500930"/>
                </a:cubicBezTo>
                <a:cubicBezTo>
                  <a:pt x="4913206" y="9500930"/>
                  <a:pt x="4885544" y="9482374"/>
                  <a:pt x="4880934" y="9463819"/>
                </a:cubicBezTo>
                <a:cubicBezTo>
                  <a:pt x="4878628" y="9456860"/>
                  <a:pt x="4883239" y="9449902"/>
                  <a:pt x="4891883" y="9444683"/>
                </a:cubicBezTo>
                <a:close/>
                <a:moveTo>
                  <a:pt x="1028553" y="10632454"/>
                </a:moveTo>
                <a:cubicBezTo>
                  <a:pt x="1035988" y="10629290"/>
                  <a:pt x="1044445" y="10626990"/>
                  <a:pt x="1053776" y="10625840"/>
                </a:cubicBezTo>
                <a:cubicBezTo>
                  <a:pt x="1086436" y="10621240"/>
                  <a:pt x="1123762" y="10635040"/>
                  <a:pt x="1128427" y="10658042"/>
                </a:cubicBezTo>
                <a:cubicBezTo>
                  <a:pt x="1128427" y="10681043"/>
                  <a:pt x="1100434" y="10704045"/>
                  <a:pt x="1067774" y="10708646"/>
                </a:cubicBezTo>
                <a:cubicBezTo>
                  <a:pt x="1030448" y="10713246"/>
                  <a:pt x="997789" y="10699445"/>
                  <a:pt x="993124" y="10676443"/>
                </a:cubicBezTo>
                <a:cubicBezTo>
                  <a:pt x="993124" y="10659192"/>
                  <a:pt x="1006245" y="10641942"/>
                  <a:pt x="1028553" y="10632454"/>
                </a:cubicBezTo>
                <a:close/>
                <a:moveTo>
                  <a:pt x="11574497" y="7388727"/>
                </a:moveTo>
                <a:cubicBezTo>
                  <a:pt x="11593440" y="7379379"/>
                  <a:pt x="11612383" y="7379379"/>
                  <a:pt x="11617118" y="7388727"/>
                </a:cubicBezTo>
                <a:cubicBezTo>
                  <a:pt x="11617118" y="7398076"/>
                  <a:pt x="11602911" y="7416772"/>
                  <a:pt x="11583969" y="7426121"/>
                </a:cubicBezTo>
                <a:cubicBezTo>
                  <a:pt x="11565026" y="7430795"/>
                  <a:pt x="11550819" y="7430795"/>
                  <a:pt x="11546084" y="7426121"/>
                </a:cubicBezTo>
                <a:cubicBezTo>
                  <a:pt x="11541348" y="7416772"/>
                  <a:pt x="11555555" y="7398075"/>
                  <a:pt x="11574497" y="7388727"/>
                </a:cubicBezTo>
                <a:close/>
                <a:moveTo>
                  <a:pt x="12501045" y="7102550"/>
                </a:moveTo>
                <a:cubicBezTo>
                  <a:pt x="12519509" y="7097949"/>
                  <a:pt x="12537975" y="7097949"/>
                  <a:pt x="12542591" y="7107150"/>
                </a:cubicBezTo>
                <a:cubicBezTo>
                  <a:pt x="12542592" y="7116351"/>
                  <a:pt x="12524125" y="7130152"/>
                  <a:pt x="12505661" y="7134752"/>
                </a:cubicBezTo>
                <a:cubicBezTo>
                  <a:pt x="12487195" y="7143953"/>
                  <a:pt x="12468730" y="7143953"/>
                  <a:pt x="12468730" y="7134753"/>
                </a:cubicBezTo>
                <a:cubicBezTo>
                  <a:pt x="12464114" y="7125552"/>
                  <a:pt x="12477963" y="7111751"/>
                  <a:pt x="12501045" y="7102550"/>
                </a:cubicBezTo>
                <a:close/>
                <a:moveTo>
                  <a:pt x="5720613" y="9186126"/>
                </a:moveTo>
                <a:cubicBezTo>
                  <a:pt x="5728260" y="9185525"/>
                  <a:pt x="5740026" y="9186727"/>
                  <a:pt x="5754144" y="9189132"/>
                </a:cubicBezTo>
                <a:cubicBezTo>
                  <a:pt x="5782381" y="9193943"/>
                  <a:pt x="5810618" y="9208376"/>
                  <a:pt x="5810618" y="9217998"/>
                </a:cubicBezTo>
                <a:cubicBezTo>
                  <a:pt x="5815325" y="9222807"/>
                  <a:pt x="5791794" y="9227619"/>
                  <a:pt x="5763557" y="9217997"/>
                </a:cubicBezTo>
                <a:cubicBezTo>
                  <a:pt x="5740026" y="9213186"/>
                  <a:pt x="5716495" y="9203564"/>
                  <a:pt x="5711789" y="9193943"/>
                </a:cubicBezTo>
                <a:cubicBezTo>
                  <a:pt x="5709436" y="9189132"/>
                  <a:pt x="5712965" y="9186728"/>
                  <a:pt x="5720613" y="9186126"/>
                </a:cubicBezTo>
                <a:close/>
                <a:moveTo>
                  <a:pt x="6016057" y="9094462"/>
                </a:moveTo>
                <a:cubicBezTo>
                  <a:pt x="6021663" y="9092909"/>
                  <a:pt x="6038913" y="9094686"/>
                  <a:pt x="6056165" y="9101788"/>
                </a:cubicBezTo>
                <a:cubicBezTo>
                  <a:pt x="6079167" y="9111259"/>
                  <a:pt x="6097570" y="9120730"/>
                  <a:pt x="6097570" y="9125465"/>
                </a:cubicBezTo>
                <a:cubicBezTo>
                  <a:pt x="6102171" y="9130202"/>
                  <a:pt x="6083766" y="9130202"/>
                  <a:pt x="6060765" y="9120730"/>
                </a:cubicBezTo>
                <a:cubicBezTo>
                  <a:pt x="6033163" y="9115996"/>
                  <a:pt x="6014763" y="9101788"/>
                  <a:pt x="6014762" y="9097052"/>
                </a:cubicBezTo>
                <a:cubicBezTo>
                  <a:pt x="6013612" y="9095868"/>
                  <a:pt x="6014188" y="9094981"/>
                  <a:pt x="6016057" y="9094462"/>
                </a:cubicBezTo>
                <a:close/>
                <a:moveTo>
                  <a:pt x="9538862" y="8006374"/>
                </a:moveTo>
                <a:cubicBezTo>
                  <a:pt x="9552780" y="8001774"/>
                  <a:pt x="9566696" y="8001774"/>
                  <a:pt x="9566698" y="8010975"/>
                </a:cubicBezTo>
                <a:cubicBezTo>
                  <a:pt x="9571335" y="8020176"/>
                  <a:pt x="9562057" y="8033977"/>
                  <a:pt x="9543501" y="8043178"/>
                </a:cubicBezTo>
                <a:cubicBezTo>
                  <a:pt x="9529584" y="8047778"/>
                  <a:pt x="9511029" y="8047778"/>
                  <a:pt x="9511029" y="8038577"/>
                </a:cubicBezTo>
                <a:cubicBezTo>
                  <a:pt x="9506390" y="8029377"/>
                  <a:pt x="9520307" y="8010975"/>
                  <a:pt x="9538862" y="8006374"/>
                </a:cubicBezTo>
                <a:close/>
                <a:moveTo>
                  <a:pt x="6320921" y="8993882"/>
                </a:moveTo>
                <a:cubicBezTo>
                  <a:pt x="6326692" y="8993319"/>
                  <a:pt x="6335924" y="8994447"/>
                  <a:pt x="6347465" y="8996702"/>
                </a:cubicBezTo>
                <a:cubicBezTo>
                  <a:pt x="6365930" y="9005722"/>
                  <a:pt x="6384395" y="9014743"/>
                  <a:pt x="6389012" y="9023764"/>
                </a:cubicBezTo>
                <a:cubicBezTo>
                  <a:pt x="6389012" y="9032784"/>
                  <a:pt x="6375163" y="9032783"/>
                  <a:pt x="6356698" y="9028273"/>
                </a:cubicBezTo>
                <a:cubicBezTo>
                  <a:pt x="6338232" y="9019252"/>
                  <a:pt x="6315151" y="9010232"/>
                  <a:pt x="6315151" y="9001212"/>
                </a:cubicBezTo>
                <a:cubicBezTo>
                  <a:pt x="6312843" y="8996702"/>
                  <a:pt x="6315151" y="8994446"/>
                  <a:pt x="6320921" y="8993882"/>
                </a:cubicBezTo>
                <a:close/>
                <a:moveTo>
                  <a:pt x="13225870" y="6867122"/>
                </a:moveTo>
                <a:cubicBezTo>
                  <a:pt x="13244138" y="6862521"/>
                  <a:pt x="13262403" y="6867121"/>
                  <a:pt x="13262402" y="6880923"/>
                </a:cubicBezTo>
                <a:cubicBezTo>
                  <a:pt x="13262403" y="6890123"/>
                  <a:pt x="13244136" y="6899324"/>
                  <a:pt x="13225872" y="6903925"/>
                </a:cubicBezTo>
                <a:cubicBezTo>
                  <a:pt x="13207605" y="6908525"/>
                  <a:pt x="13189338" y="6908525"/>
                  <a:pt x="13189339" y="6894724"/>
                </a:cubicBezTo>
                <a:cubicBezTo>
                  <a:pt x="13189338" y="6885523"/>
                  <a:pt x="13203038" y="6871722"/>
                  <a:pt x="13225870" y="6867122"/>
                </a:cubicBezTo>
                <a:close/>
                <a:moveTo>
                  <a:pt x="12860951" y="6978070"/>
                </a:moveTo>
                <a:cubicBezTo>
                  <a:pt x="12879416" y="6973470"/>
                  <a:pt x="12897882" y="6973470"/>
                  <a:pt x="12902498" y="6982671"/>
                </a:cubicBezTo>
                <a:cubicBezTo>
                  <a:pt x="12902498" y="6991871"/>
                  <a:pt x="12884033" y="7005672"/>
                  <a:pt x="12865568" y="7010273"/>
                </a:cubicBezTo>
                <a:cubicBezTo>
                  <a:pt x="12847103" y="7019474"/>
                  <a:pt x="12828637" y="7014873"/>
                  <a:pt x="12828638" y="7005672"/>
                </a:cubicBezTo>
                <a:cubicBezTo>
                  <a:pt x="12824022" y="6996472"/>
                  <a:pt x="12837870" y="6982670"/>
                  <a:pt x="12860951" y="6978070"/>
                </a:cubicBezTo>
                <a:close/>
                <a:moveTo>
                  <a:pt x="17020523" y="5696984"/>
                </a:moveTo>
                <a:cubicBezTo>
                  <a:pt x="17039165" y="5688094"/>
                  <a:pt x="17057805" y="5688093"/>
                  <a:pt x="17062466" y="5696984"/>
                </a:cubicBezTo>
                <a:cubicBezTo>
                  <a:pt x="17067126" y="5705877"/>
                  <a:pt x="17053146" y="5723658"/>
                  <a:pt x="17034503" y="5732550"/>
                </a:cubicBezTo>
                <a:cubicBezTo>
                  <a:pt x="17015861" y="5745887"/>
                  <a:pt x="16992559" y="5750334"/>
                  <a:pt x="16987899" y="5736996"/>
                </a:cubicBezTo>
                <a:cubicBezTo>
                  <a:pt x="16983239" y="5728104"/>
                  <a:pt x="17001880" y="5705876"/>
                  <a:pt x="17020523" y="5696984"/>
                </a:cubicBezTo>
                <a:close/>
                <a:moveTo>
                  <a:pt x="15914705" y="6032920"/>
                </a:moveTo>
                <a:cubicBezTo>
                  <a:pt x="15938157" y="6023643"/>
                  <a:pt x="15952228" y="6032920"/>
                  <a:pt x="15952227" y="6046838"/>
                </a:cubicBezTo>
                <a:cubicBezTo>
                  <a:pt x="15952227" y="6060754"/>
                  <a:pt x="15933465" y="6079310"/>
                  <a:pt x="15910013" y="6083948"/>
                </a:cubicBezTo>
                <a:cubicBezTo>
                  <a:pt x="15895941" y="6088588"/>
                  <a:pt x="15881870" y="6083948"/>
                  <a:pt x="15881871" y="6070032"/>
                </a:cubicBezTo>
                <a:cubicBezTo>
                  <a:pt x="15881870" y="6056115"/>
                  <a:pt x="15895940" y="6042199"/>
                  <a:pt x="15914705" y="6032920"/>
                </a:cubicBezTo>
                <a:close/>
                <a:moveTo>
                  <a:pt x="11019078" y="7538133"/>
                </a:moveTo>
                <a:cubicBezTo>
                  <a:pt x="11033285" y="7533623"/>
                  <a:pt x="11052227" y="7533624"/>
                  <a:pt x="11056963" y="7542643"/>
                </a:cubicBezTo>
                <a:cubicBezTo>
                  <a:pt x="11056963" y="7551664"/>
                  <a:pt x="11042756" y="7569704"/>
                  <a:pt x="11023814" y="7578724"/>
                </a:cubicBezTo>
                <a:cubicBezTo>
                  <a:pt x="11009607" y="7587744"/>
                  <a:pt x="10990664" y="7587745"/>
                  <a:pt x="10985930" y="7578724"/>
                </a:cubicBezTo>
                <a:cubicBezTo>
                  <a:pt x="10981193" y="7565194"/>
                  <a:pt x="10995400" y="7547154"/>
                  <a:pt x="11019078" y="7538133"/>
                </a:cubicBezTo>
                <a:close/>
                <a:moveTo>
                  <a:pt x="20624456" y="4582328"/>
                </a:moveTo>
                <a:cubicBezTo>
                  <a:pt x="20630723" y="4578238"/>
                  <a:pt x="20639839" y="4575901"/>
                  <a:pt x="20651231" y="4575902"/>
                </a:cubicBezTo>
                <a:cubicBezTo>
                  <a:pt x="20669463" y="4580576"/>
                  <a:pt x="20692251" y="4589923"/>
                  <a:pt x="20696808" y="4603946"/>
                </a:cubicBezTo>
                <a:cubicBezTo>
                  <a:pt x="20701365" y="4613295"/>
                  <a:pt x="20678577" y="4627317"/>
                  <a:pt x="20655790" y="4627317"/>
                </a:cubicBezTo>
                <a:cubicBezTo>
                  <a:pt x="20637560" y="4622643"/>
                  <a:pt x="20614772" y="4613295"/>
                  <a:pt x="20614772" y="4599273"/>
                </a:cubicBezTo>
                <a:cubicBezTo>
                  <a:pt x="20614772" y="4592261"/>
                  <a:pt x="20618190" y="4586418"/>
                  <a:pt x="20624456" y="4582328"/>
                </a:cubicBezTo>
                <a:close/>
                <a:moveTo>
                  <a:pt x="14110076" y="6581091"/>
                </a:moveTo>
                <a:cubicBezTo>
                  <a:pt x="14129018" y="6581091"/>
                  <a:pt x="14147960" y="6589947"/>
                  <a:pt x="14152696" y="6603231"/>
                </a:cubicBezTo>
                <a:cubicBezTo>
                  <a:pt x="14152696" y="6612088"/>
                  <a:pt x="14138489" y="6620944"/>
                  <a:pt x="14119547" y="6625372"/>
                </a:cubicBezTo>
                <a:cubicBezTo>
                  <a:pt x="14100604" y="6629800"/>
                  <a:pt x="14081662" y="6620944"/>
                  <a:pt x="14076926" y="6607660"/>
                </a:cubicBezTo>
                <a:cubicBezTo>
                  <a:pt x="14076926" y="6598803"/>
                  <a:pt x="14091133" y="6585519"/>
                  <a:pt x="14110076" y="6581091"/>
                </a:cubicBezTo>
                <a:close/>
                <a:moveTo>
                  <a:pt x="6998645" y="8764071"/>
                </a:moveTo>
                <a:cubicBezTo>
                  <a:pt x="7012562" y="8759471"/>
                  <a:pt x="7031118" y="8768671"/>
                  <a:pt x="7035757" y="8782472"/>
                </a:cubicBezTo>
                <a:cubicBezTo>
                  <a:pt x="7035757" y="8791673"/>
                  <a:pt x="7026478" y="8800874"/>
                  <a:pt x="7012562" y="8800874"/>
                </a:cubicBezTo>
                <a:cubicBezTo>
                  <a:pt x="6998645" y="8805475"/>
                  <a:pt x="6980090" y="8796273"/>
                  <a:pt x="6975451" y="8787073"/>
                </a:cubicBezTo>
                <a:cubicBezTo>
                  <a:pt x="6970812" y="8773272"/>
                  <a:pt x="6984729" y="8764071"/>
                  <a:pt x="6998645" y="8764071"/>
                </a:cubicBezTo>
                <a:close/>
                <a:moveTo>
                  <a:pt x="1571679" y="10431004"/>
                </a:moveTo>
                <a:cubicBezTo>
                  <a:pt x="1609202" y="10426403"/>
                  <a:pt x="1642036" y="10440205"/>
                  <a:pt x="1646727" y="10463205"/>
                </a:cubicBezTo>
                <a:cubicBezTo>
                  <a:pt x="1656108" y="10481607"/>
                  <a:pt x="1632655" y="10504608"/>
                  <a:pt x="1595131" y="10509209"/>
                </a:cubicBezTo>
                <a:cubicBezTo>
                  <a:pt x="1562297" y="10518410"/>
                  <a:pt x="1524773" y="10504608"/>
                  <a:pt x="1520083" y="10481607"/>
                </a:cubicBezTo>
                <a:cubicBezTo>
                  <a:pt x="1515393" y="10463206"/>
                  <a:pt x="1538845" y="10440204"/>
                  <a:pt x="1571679" y="10431004"/>
                </a:cubicBezTo>
                <a:close/>
                <a:moveTo>
                  <a:pt x="5545995" y="9208464"/>
                </a:moveTo>
                <a:cubicBezTo>
                  <a:pt x="5553675" y="9203720"/>
                  <a:pt x="5571596" y="9202858"/>
                  <a:pt x="5592075" y="9209759"/>
                </a:cubicBezTo>
                <a:cubicBezTo>
                  <a:pt x="5619381" y="9214360"/>
                  <a:pt x="5642137" y="9228161"/>
                  <a:pt x="5642137" y="9237361"/>
                </a:cubicBezTo>
                <a:cubicBezTo>
                  <a:pt x="5642137" y="9241962"/>
                  <a:pt x="5623933" y="9246561"/>
                  <a:pt x="5592075" y="9241962"/>
                </a:cubicBezTo>
                <a:cubicBezTo>
                  <a:pt x="5564768" y="9232761"/>
                  <a:pt x="5542012" y="9223559"/>
                  <a:pt x="5542012" y="9214359"/>
                </a:cubicBezTo>
                <a:cubicBezTo>
                  <a:pt x="5542012" y="9212059"/>
                  <a:pt x="5543434" y="9210047"/>
                  <a:pt x="5545995" y="9208464"/>
                </a:cubicBezTo>
                <a:close/>
                <a:moveTo>
                  <a:pt x="5057101" y="9353554"/>
                </a:moveTo>
                <a:cubicBezTo>
                  <a:pt x="5066992" y="9350119"/>
                  <a:pt x="5080955" y="9348974"/>
                  <a:pt x="5097245" y="9351264"/>
                </a:cubicBezTo>
                <a:cubicBezTo>
                  <a:pt x="5125172" y="9351264"/>
                  <a:pt x="5153099" y="9369581"/>
                  <a:pt x="5157753" y="9383320"/>
                </a:cubicBezTo>
                <a:cubicBezTo>
                  <a:pt x="5157753" y="9397058"/>
                  <a:pt x="5134481" y="9406217"/>
                  <a:pt x="5101900" y="9401638"/>
                </a:cubicBezTo>
                <a:cubicBezTo>
                  <a:pt x="5073973" y="9401638"/>
                  <a:pt x="5046047" y="9387900"/>
                  <a:pt x="5041392" y="9369581"/>
                </a:cubicBezTo>
                <a:cubicBezTo>
                  <a:pt x="5041392" y="9362712"/>
                  <a:pt x="5047210" y="9356988"/>
                  <a:pt x="5057101" y="9353554"/>
                </a:cubicBezTo>
                <a:close/>
                <a:moveTo>
                  <a:pt x="10458923" y="7691479"/>
                </a:moveTo>
                <a:cubicBezTo>
                  <a:pt x="10477479" y="7682459"/>
                  <a:pt x="10491397" y="7682459"/>
                  <a:pt x="10491395" y="7695989"/>
                </a:cubicBezTo>
                <a:cubicBezTo>
                  <a:pt x="10491395" y="7705009"/>
                  <a:pt x="10477478" y="7723050"/>
                  <a:pt x="10458924" y="7727560"/>
                </a:cubicBezTo>
                <a:cubicBezTo>
                  <a:pt x="10445007" y="7736580"/>
                  <a:pt x="10426451" y="7732070"/>
                  <a:pt x="10426451" y="7723049"/>
                </a:cubicBezTo>
                <a:cubicBezTo>
                  <a:pt x="10426450" y="7714029"/>
                  <a:pt x="10440367" y="7695989"/>
                  <a:pt x="10458923" y="7691479"/>
                </a:cubicBezTo>
                <a:close/>
                <a:moveTo>
                  <a:pt x="17600717" y="5490744"/>
                </a:moveTo>
                <a:cubicBezTo>
                  <a:pt x="17608943" y="5490163"/>
                  <a:pt x="17614819" y="5492484"/>
                  <a:pt x="17617168" y="5497121"/>
                </a:cubicBezTo>
                <a:cubicBezTo>
                  <a:pt x="17621867" y="5511039"/>
                  <a:pt x="17607769" y="5529594"/>
                  <a:pt x="17584268" y="5543512"/>
                </a:cubicBezTo>
                <a:cubicBezTo>
                  <a:pt x="17560768" y="5552789"/>
                  <a:pt x="17546668" y="5552790"/>
                  <a:pt x="17541967" y="5543511"/>
                </a:cubicBezTo>
                <a:cubicBezTo>
                  <a:pt x="17532568" y="5534233"/>
                  <a:pt x="17546668" y="5515677"/>
                  <a:pt x="17570169" y="5501760"/>
                </a:cubicBezTo>
                <a:cubicBezTo>
                  <a:pt x="17581918" y="5494802"/>
                  <a:pt x="17592492" y="5491324"/>
                  <a:pt x="17600717" y="5490744"/>
                </a:cubicBezTo>
                <a:close/>
                <a:moveTo>
                  <a:pt x="11961612" y="7224794"/>
                </a:moveTo>
                <a:cubicBezTo>
                  <a:pt x="11969034" y="7225358"/>
                  <a:pt x="11974741" y="7228740"/>
                  <a:pt x="11977024" y="7233250"/>
                </a:cubicBezTo>
                <a:cubicBezTo>
                  <a:pt x="11977024" y="7242271"/>
                  <a:pt x="11963324" y="7255801"/>
                  <a:pt x="11945058" y="7264821"/>
                </a:cubicBezTo>
                <a:cubicBezTo>
                  <a:pt x="11926792" y="7273841"/>
                  <a:pt x="11913093" y="7273841"/>
                  <a:pt x="11908526" y="7264821"/>
                </a:cubicBezTo>
                <a:cubicBezTo>
                  <a:pt x="11903960" y="7255801"/>
                  <a:pt x="11917659" y="7242271"/>
                  <a:pt x="11935925" y="7233250"/>
                </a:cubicBezTo>
                <a:cubicBezTo>
                  <a:pt x="11945059" y="7226485"/>
                  <a:pt x="11954191" y="7224230"/>
                  <a:pt x="11961612" y="7224794"/>
                </a:cubicBezTo>
                <a:close/>
                <a:moveTo>
                  <a:pt x="3881264" y="9709298"/>
                </a:moveTo>
                <a:cubicBezTo>
                  <a:pt x="3913737" y="9709298"/>
                  <a:pt x="3941571" y="9723215"/>
                  <a:pt x="3946211" y="9751048"/>
                </a:cubicBezTo>
                <a:cubicBezTo>
                  <a:pt x="3950850" y="9778882"/>
                  <a:pt x="3923015" y="9802077"/>
                  <a:pt x="3890542" y="9802077"/>
                </a:cubicBezTo>
                <a:cubicBezTo>
                  <a:pt x="3858070" y="9806716"/>
                  <a:pt x="3825597" y="9788160"/>
                  <a:pt x="3825597" y="9760327"/>
                </a:cubicBezTo>
                <a:cubicBezTo>
                  <a:pt x="3820958" y="9737132"/>
                  <a:pt x="3848792" y="9713937"/>
                  <a:pt x="3881264" y="9709298"/>
                </a:cubicBezTo>
                <a:close/>
                <a:moveTo>
                  <a:pt x="18690762" y="5153554"/>
                </a:moveTo>
                <a:cubicBezTo>
                  <a:pt x="18709164" y="5144173"/>
                  <a:pt x="18732165" y="5148863"/>
                  <a:pt x="18732165" y="5162935"/>
                </a:cubicBezTo>
                <a:cubicBezTo>
                  <a:pt x="18736766" y="5177006"/>
                  <a:pt x="18722964" y="5195769"/>
                  <a:pt x="18699962" y="5205150"/>
                </a:cubicBezTo>
                <a:cubicBezTo>
                  <a:pt x="18676961" y="5214531"/>
                  <a:pt x="18658559" y="5214531"/>
                  <a:pt x="18649360" y="5205149"/>
                </a:cubicBezTo>
                <a:cubicBezTo>
                  <a:pt x="18644759" y="5191078"/>
                  <a:pt x="18663160" y="5167626"/>
                  <a:pt x="18690762" y="5153554"/>
                </a:cubicBezTo>
                <a:close/>
                <a:moveTo>
                  <a:pt x="20129033" y="4705792"/>
                </a:moveTo>
                <a:cubicBezTo>
                  <a:pt x="20152710" y="4705791"/>
                  <a:pt x="20171654" y="4719530"/>
                  <a:pt x="20176390" y="4733269"/>
                </a:cubicBezTo>
                <a:cubicBezTo>
                  <a:pt x="20176389" y="4747008"/>
                  <a:pt x="20157447" y="4760745"/>
                  <a:pt x="20133769" y="4765325"/>
                </a:cubicBezTo>
                <a:cubicBezTo>
                  <a:pt x="20110090" y="4765325"/>
                  <a:pt x="20091148" y="4756166"/>
                  <a:pt x="20086413" y="4742427"/>
                </a:cubicBezTo>
                <a:cubicBezTo>
                  <a:pt x="20081677" y="4724109"/>
                  <a:pt x="20105355" y="4705791"/>
                  <a:pt x="20129033" y="4705792"/>
                </a:cubicBezTo>
                <a:close/>
                <a:moveTo>
                  <a:pt x="4402867" y="9541520"/>
                </a:moveTo>
                <a:cubicBezTo>
                  <a:pt x="4435654" y="9541521"/>
                  <a:pt x="4468438" y="9560162"/>
                  <a:pt x="4468438" y="9583465"/>
                </a:cubicBezTo>
                <a:cubicBezTo>
                  <a:pt x="4473122" y="9602107"/>
                  <a:pt x="4445020" y="9620749"/>
                  <a:pt x="4412235" y="9620749"/>
                </a:cubicBezTo>
                <a:cubicBezTo>
                  <a:pt x="4379449" y="9625410"/>
                  <a:pt x="4351348" y="9606768"/>
                  <a:pt x="4351348" y="9578804"/>
                </a:cubicBezTo>
                <a:cubicBezTo>
                  <a:pt x="4351348" y="9560163"/>
                  <a:pt x="4374766" y="9541521"/>
                  <a:pt x="4402867" y="9541520"/>
                </a:cubicBezTo>
                <a:close/>
                <a:moveTo>
                  <a:pt x="5387711" y="9237458"/>
                </a:moveTo>
                <a:cubicBezTo>
                  <a:pt x="5396957" y="9235244"/>
                  <a:pt x="5410825" y="9235243"/>
                  <a:pt x="5427005" y="9237458"/>
                </a:cubicBezTo>
                <a:cubicBezTo>
                  <a:pt x="5454742" y="9241885"/>
                  <a:pt x="5477857" y="9255171"/>
                  <a:pt x="5482481" y="9264026"/>
                </a:cubicBezTo>
                <a:cubicBezTo>
                  <a:pt x="5482480" y="9272883"/>
                  <a:pt x="5463988" y="9281739"/>
                  <a:pt x="5436251" y="9277311"/>
                </a:cubicBezTo>
                <a:cubicBezTo>
                  <a:pt x="5408514" y="9272882"/>
                  <a:pt x="5380777" y="9259598"/>
                  <a:pt x="5376154" y="9250742"/>
                </a:cubicBezTo>
                <a:cubicBezTo>
                  <a:pt x="5373842" y="9244099"/>
                  <a:pt x="5378465" y="9239672"/>
                  <a:pt x="5387711" y="9237458"/>
                </a:cubicBezTo>
                <a:close/>
                <a:moveTo>
                  <a:pt x="5220046" y="9288054"/>
                </a:moveTo>
                <a:cubicBezTo>
                  <a:pt x="5228191" y="9283544"/>
                  <a:pt x="5240991" y="9281289"/>
                  <a:pt x="5254954" y="9283544"/>
                </a:cubicBezTo>
                <a:cubicBezTo>
                  <a:pt x="5282881" y="9288054"/>
                  <a:pt x="5315462" y="9301584"/>
                  <a:pt x="5315462" y="9315114"/>
                </a:cubicBezTo>
                <a:cubicBezTo>
                  <a:pt x="5320116" y="9328644"/>
                  <a:pt x="5301498" y="9333155"/>
                  <a:pt x="5268917" y="9333154"/>
                </a:cubicBezTo>
                <a:cubicBezTo>
                  <a:pt x="5245645" y="9328645"/>
                  <a:pt x="5217719" y="9315114"/>
                  <a:pt x="5213064" y="9306094"/>
                </a:cubicBezTo>
                <a:cubicBezTo>
                  <a:pt x="5208410" y="9299329"/>
                  <a:pt x="5211900" y="9292564"/>
                  <a:pt x="5220046" y="9288054"/>
                </a:cubicBezTo>
                <a:close/>
                <a:moveTo>
                  <a:pt x="2971769" y="9978437"/>
                </a:moveTo>
                <a:cubicBezTo>
                  <a:pt x="2979362" y="9974753"/>
                  <a:pt x="2987878" y="9972153"/>
                  <a:pt x="2996963" y="9970997"/>
                </a:cubicBezTo>
                <a:cubicBezTo>
                  <a:pt x="3028759" y="9966374"/>
                  <a:pt x="3056014" y="9984865"/>
                  <a:pt x="3056013" y="10012604"/>
                </a:cubicBezTo>
                <a:cubicBezTo>
                  <a:pt x="3060555" y="10040341"/>
                  <a:pt x="3037845" y="10068077"/>
                  <a:pt x="3006047" y="10072701"/>
                </a:cubicBezTo>
                <a:cubicBezTo>
                  <a:pt x="2974251" y="10077324"/>
                  <a:pt x="2942455" y="10058831"/>
                  <a:pt x="2937913" y="10031094"/>
                </a:cubicBezTo>
                <a:cubicBezTo>
                  <a:pt x="2934505" y="10010292"/>
                  <a:pt x="2948984" y="9989488"/>
                  <a:pt x="2971769" y="9978437"/>
                </a:cubicBezTo>
                <a:close/>
                <a:moveTo>
                  <a:pt x="677435" y="10684044"/>
                </a:moveTo>
                <a:cubicBezTo>
                  <a:pt x="704663" y="10673746"/>
                  <a:pt x="722816" y="10674623"/>
                  <a:pt x="743563" y="10688645"/>
                </a:cubicBezTo>
                <a:cubicBezTo>
                  <a:pt x="766615" y="10702666"/>
                  <a:pt x="771225" y="10726037"/>
                  <a:pt x="752784" y="10744733"/>
                </a:cubicBezTo>
                <a:cubicBezTo>
                  <a:pt x="743563" y="10754082"/>
                  <a:pt x="729732" y="10758757"/>
                  <a:pt x="720512" y="10763430"/>
                </a:cubicBezTo>
                <a:cubicBezTo>
                  <a:pt x="697460" y="10772778"/>
                  <a:pt x="679018" y="10772778"/>
                  <a:pt x="655967" y="10758755"/>
                </a:cubicBezTo>
                <a:cubicBezTo>
                  <a:pt x="655967" y="10740059"/>
                  <a:pt x="651357" y="10716689"/>
                  <a:pt x="646746" y="10697993"/>
                </a:cubicBezTo>
                <a:cubicBezTo>
                  <a:pt x="658272" y="10692151"/>
                  <a:pt x="668357" y="10687476"/>
                  <a:pt x="677435" y="10684044"/>
                </a:cubicBezTo>
                <a:close/>
                <a:moveTo>
                  <a:pt x="2078578" y="10251229"/>
                </a:moveTo>
                <a:cubicBezTo>
                  <a:pt x="2085941" y="10247974"/>
                  <a:pt x="2094397" y="10245606"/>
                  <a:pt x="2103728" y="10244422"/>
                </a:cubicBezTo>
                <a:cubicBezTo>
                  <a:pt x="2136388" y="10239686"/>
                  <a:pt x="2169047" y="10253893"/>
                  <a:pt x="2173713" y="10277571"/>
                </a:cubicBezTo>
                <a:cubicBezTo>
                  <a:pt x="2178379" y="10305986"/>
                  <a:pt x="2155050" y="10329663"/>
                  <a:pt x="2117726" y="10329663"/>
                </a:cubicBezTo>
                <a:cubicBezTo>
                  <a:pt x="2085066" y="10334400"/>
                  <a:pt x="2052406" y="10320193"/>
                  <a:pt x="2047742" y="10296514"/>
                </a:cubicBezTo>
                <a:cubicBezTo>
                  <a:pt x="2044242" y="10278755"/>
                  <a:pt x="2056490" y="10260997"/>
                  <a:pt x="2078578" y="10251229"/>
                </a:cubicBezTo>
                <a:close/>
                <a:moveTo>
                  <a:pt x="9899811" y="7843920"/>
                </a:moveTo>
                <a:cubicBezTo>
                  <a:pt x="9914174" y="7839410"/>
                  <a:pt x="9928537" y="7839410"/>
                  <a:pt x="9928536" y="7848429"/>
                </a:cubicBezTo>
                <a:cubicBezTo>
                  <a:pt x="9928536" y="7857451"/>
                  <a:pt x="9914174" y="7870981"/>
                  <a:pt x="9899811" y="7880002"/>
                </a:cubicBezTo>
                <a:cubicBezTo>
                  <a:pt x="9885447" y="7880002"/>
                  <a:pt x="9871085" y="7880002"/>
                  <a:pt x="9871085" y="7870981"/>
                </a:cubicBezTo>
                <a:cubicBezTo>
                  <a:pt x="9866296" y="7866471"/>
                  <a:pt x="9880660" y="7852940"/>
                  <a:pt x="9899811" y="7843920"/>
                </a:cubicBezTo>
                <a:close/>
                <a:moveTo>
                  <a:pt x="18125624" y="5312851"/>
                </a:moveTo>
                <a:cubicBezTo>
                  <a:pt x="18149123" y="5303831"/>
                  <a:pt x="18172623" y="5303830"/>
                  <a:pt x="18177324" y="5312852"/>
                </a:cubicBezTo>
                <a:cubicBezTo>
                  <a:pt x="18182024" y="5326381"/>
                  <a:pt x="18163223" y="5348932"/>
                  <a:pt x="18139723" y="5357952"/>
                </a:cubicBezTo>
                <a:cubicBezTo>
                  <a:pt x="18116223" y="5371482"/>
                  <a:pt x="18097421" y="5366972"/>
                  <a:pt x="18092723" y="5357953"/>
                </a:cubicBezTo>
                <a:cubicBezTo>
                  <a:pt x="18092721" y="5344423"/>
                  <a:pt x="18106823" y="5326381"/>
                  <a:pt x="18125624" y="5312851"/>
                </a:cubicBezTo>
                <a:close/>
                <a:moveTo>
                  <a:pt x="6152665" y="8994445"/>
                </a:moveTo>
                <a:cubicBezTo>
                  <a:pt x="6159073" y="8994446"/>
                  <a:pt x="6168394" y="8996701"/>
                  <a:pt x="6180042" y="9001212"/>
                </a:cubicBezTo>
                <a:cubicBezTo>
                  <a:pt x="6198685" y="9005722"/>
                  <a:pt x="6217327" y="9019252"/>
                  <a:pt x="6221987" y="9023763"/>
                </a:cubicBezTo>
                <a:cubicBezTo>
                  <a:pt x="6226648" y="9032783"/>
                  <a:pt x="6212666" y="9032784"/>
                  <a:pt x="6194024" y="9028274"/>
                </a:cubicBezTo>
                <a:cubicBezTo>
                  <a:pt x="6170724" y="9019252"/>
                  <a:pt x="6147422" y="9005721"/>
                  <a:pt x="6142762" y="9001211"/>
                </a:cubicBezTo>
                <a:cubicBezTo>
                  <a:pt x="6142761" y="8996701"/>
                  <a:pt x="6146257" y="8994445"/>
                  <a:pt x="6152665" y="8994445"/>
                </a:cubicBezTo>
                <a:close/>
                <a:moveTo>
                  <a:pt x="14998341" y="6269219"/>
                </a:moveTo>
                <a:cubicBezTo>
                  <a:pt x="15012042" y="6264483"/>
                  <a:pt x="15030309" y="6269218"/>
                  <a:pt x="15030307" y="6278690"/>
                </a:cubicBezTo>
                <a:cubicBezTo>
                  <a:pt x="15034875" y="6292898"/>
                  <a:pt x="15021175" y="6307104"/>
                  <a:pt x="15002909" y="6316575"/>
                </a:cubicBezTo>
                <a:cubicBezTo>
                  <a:pt x="14984642" y="6321312"/>
                  <a:pt x="14970942" y="6311840"/>
                  <a:pt x="14966376" y="6302368"/>
                </a:cubicBezTo>
                <a:cubicBezTo>
                  <a:pt x="14961811" y="6288161"/>
                  <a:pt x="14975510" y="6273954"/>
                  <a:pt x="14998341" y="6269219"/>
                </a:cubicBezTo>
                <a:close/>
                <a:moveTo>
                  <a:pt x="5852244" y="9081040"/>
                </a:moveTo>
                <a:cubicBezTo>
                  <a:pt x="5858622" y="9081041"/>
                  <a:pt x="5867900" y="9083296"/>
                  <a:pt x="5879498" y="9087805"/>
                </a:cubicBezTo>
                <a:cubicBezTo>
                  <a:pt x="5907331" y="9096827"/>
                  <a:pt x="5930527" y="9105847"/>
                  <a:pt x="5935165" y="9114867"/>
                </a:cubicBezTo>
                <a:cubicBezTo>
                  <a:pt x="5939805" y="9119378"/>
                  <a:pt x="5921249" y="9119378"/>
                  <a:pt x="5893414" y="9114868"/>
                </a:cubicBezTo>
                <a:cubicBezTo>
                  <a:pt x="5870219" y="9105846"/>
                  <a:pt x="5847025" y="9092316"/>
                  <a:pt x="5842387" y="9087806"/>
                </a:cubicBezTo>
                <a:cubicBezTo>
                  <a:pt x="5842386" y="9083296"/>
                  <a:pt x="5845866" y="9081040"/>
                  <a:pt x="5852244" y="9081040"/>
                </a:cubicBezTo>
                <a:close/>
                <a:moveTo>
                  <a:pt x="8602058" y="8234191"/>
                </a:moveTo>
                <a:cubicBezTo>
                  <a:pt x="8605465" y="8232219"/>
                  <a:pt x="8609524" y="8231050"/>
                  <a:pt x="8614163" y="8231050"/>
                </a:cubicBezTo>
                <a:cubicBezTo>
                  <a:pt x="8623441" y="8226376"/>
                  <a:pt x="8637358" y="8231050"/>
                  <a:pt x="8651275" y="8235724"/>
                </a:cubicBezTo>
                <a:cubicBezTo>
                  <a:pt x="8641997" y="8249747"/>
                  <a:pt x="8637358" y="8263769"/>
                  <a:pt x="8623441" y="8268444"/>
                </a:cubicBezTo>
                <a:cubicBezTo>
                  <a:pt x="8614163" y="8277792"/>
                  <a:pt x="8595607" y="8273117"/>
                  <a:pt x="8590968" y="8263769"/>
                </a:cubicBezTo>
                <a:cubicBezTo>
                  <a:pt x="8587490" y="8253252"/>
                  <a:pt x="8591838" y="8240106"/>
                  <a:pt x="8602058" y="8234191"/>
                </a:cubicBezTo>
                <a:close/>
                <a:moveTo>
                  <a:pt x="8974070" y="8117324"/>
                </a:moveTo>
                <a:cubicBezTo>
                  <a:pt x="8992627" y="8112723"/>
                  <a:pt x="9011182" y="8112723"/>
                  <a:pt x="9006544" y="8126524"/>
                </a:cubicBezTo>
                <a:cubicBezTo>
                  <a:pt x="9001903" y="8135725"/>
                  <a:pt x="8992625" y="8144926"/>
                  <a:pt x="8987988" y="8149527"/>
                </a:cubicBezTo>
                <a:cubicBezTo>
                  <a:pt x="8964792" y="8158727"/>
                  <a:pt x="8950875" y="8154127"/>
                  <a:pt x="8950877" y="8144926"/>
                </a:cubicBezTo>
                <a:cubicBezTo>
                  <a:pt x="8946237" y="8135725"/>
                  <a:pt x="8960154" y="8121924"/>
                  <a:pt x="8974070" y="8117324"/>
                </a:cubicBezTo>
                <a:close/>
                <a:moveTo>
                  <a:pt x="8256190" y="8334619"/>
                </a:moveTo>
                <a:cubicBezTo>
                  <a:pt x="8260829" y="8339129"/>
                  <a:pt x="8274745" y="8343639"/>
                  <a:pt x="8279384" y="8352659"/>
                </a:cubicBezTo>
                <a:cubicBezTo>
                  <a:pt x="8288662" y="8361679"/>
                  <a:pt x="8270106" y="8384230"/>
                  <a:pt x="8251551" y="8388740"/>
                </a:cubicBezTo>
                <a:cubicBezTo>
                  <a:pt x="8237634" y="8388740"/>
                  <a:pt x="8228356" y="8379720"/>
                  <a:pt x="8223717" y="8366189"/>
                </a:cubicBezTo>
                <a:cubicBezTo>
                  <a:pt x="8223717" y="8352659"/>
                  <a:pt x="8232995" y="8339129"/>
                  <a:pt x="8256190" y="8334619"/>
                </a:cubicBezTo>
                <a:close/>
                <a:moveTo>
                  <a:pt x="15353679" y="6149477"/>
                </a:moveTo>
                <a:cubicBezTo>
                  <a:pt x="15371946" y="6140004"/>
                  <a:pt x="15385646" y="6144741"/>
                  <a:pt x="15390213" y="6154211"/>
                </a:cubicBezTo>
                <a:cubicBezTo>
                  <a:pt x="15394779" y="6163682"/>
                  <a:pt x="15381078" y="6182625"/>
                  <a:pt x="15362812" y="6192097"/>
                </a:cubicBezTo>
                <a:cubicBezTo>
                  <a:pt x="15344546" y="6196833"/>
                  <a:pt x="15330849" y="6192097"/>
                  <a:pt x="15326281" y="6182625"/>
                </a:cubicBezTo>
                <a:cubicBezTo>
                  <a:pt x="15321715" y="6173154"/>
                  <a:pt x="15335413" y="6154212"/>
                  <a:pt x="15353679" y="6149477"/>
                </a:cubicBezTo>
                <a:close/>
                <a:moveTo>
                  <a:pt x="14632345" y="6366575"/>
                </a:moveTo>
                <a:cubicBezTo>
                  <a:pt x="14651288" y="6361901"/>
                  <a:pt x="14670230" y="6366575"/>
                  <a:pt x="14670232" y="6375923"/>
                </a:cubicBezTo>
                <a:cubicBezTo>
                  <a:pt x="14674966" y="6389946"/>
                  <a:pt x="14660759" y="6408642"/>
                  <a:pt x="14641817" y="6413316"/>
                </a:cubicBezTo>
                <a:cubicBezTo>
                  <a:pt x="14627610" y="6413316"/>
                  <a:pt x="14608667" y="6408643"/>
                  <a:pt x="14603932" y="6399294"/>
                </a:cubicBezTo>
                <a:cubicBezTo>
                  <a:pt x="14599196" y="6385272"/>
                  <a:pt x="14613402" y="6371249"/>
                  <a:pt x="14632345" y="6366575"/>
                </a:cubicBezTo>
                <a:close/>
                <a:moveTo>
                  <a:pt x="16824931" y="5691958"/>
                </a:moveTo>
                <a:cubicBezTo>
                  <a:pt x="16843198" y="5682679"/>
                  <a:pt x="16861465" y="5687318"/>
                  <a:pt x="16861463" y="5696597"/>
                </a:cubicBezTo>
                <a:cubicBezTo>
                  <a:pt x="16861464" y="5710514"/>
                  <a:pt x="16847764" y="5729068"/>
                  <a:pt x="16829497" y="5738347"/>
                </a:cubicBezTo>
                <a:cubicBezTo>
                  <a:pt x="16806666" y="5747624"/>
                  <a:pt x="16792967" y="5747624"/>
                  <a:pt x="16792965" y="5733707"/>
                </a:cubicBezTo>
                <a:cubicBezTo>
                  <a:pt x="16788399" y="5719791"/>
                  <a:pt x="16806666" y="5701235"/>
                  <a:pt x="16824931" y="5691958"/>
                </a:cubicBezTo>
                <a:close/>
                <a:moveTo>
                  <a:pt x="13743922" y="6639271"/>
                </a:moveTo>
                <a:cubicBezTo>
                  <a:pt x="13762388" y="6629799"/>
                  <a:pt x="13780852" y="6639271"/>
                  <a:pt x="13785469" y="6653478"/>
                </a:cubicBezTo>
                <a:cubicBezTo>
                  <a:pt x="13790085" y="6662949"/>
                  <a:pt x="13776236" y="6677156"/>
                  <a:pt x="13753155" y="6681892"/>
                </a:cubicBezTo>
                <a:cubicBezTo>
                  <a:pt x="13739306" y="6686628"/>
                  <a:pt x="13720841" y="6681892"/>
                  <a:pt x="13716224" y="6672420"/>
                </a:cubicBezTo>
                <a:cubicBezTo>
                  <a:pt x="13711608" y="6658214"/>
                  <a:pt x="13720841" y="6644006"/>
                  <a:pt x="13743922" y="6639271"/>
                </a:cubicBezTo>
                <a:close/>
                <a:moveTo>
                  <a:pt x="11375771" y="7366889"/>
                </a:moveTo>
                <a:cubicBezTo>
                  <a:pt x="11394037" y="7357730"/>
                  <a:pt x="11412303" y="7362310"/>
                  <a:pt x="11412303" y="7371468"/>
                </a:cubicBezTo>
                <a:cubicBezTo>
                  <a:pt x="11416869" y="7380628"/>
                  <a:pt x="11403170" y="7398945"/>
                  <a:pt x="11384904" y="7408104"/>
                </a:cubicBezTo>
                <a:cubicBezTo>
                  <a:pt x="11371204" y="7417263"/>
                  <a:pt x="11352938" y="7412684"/>
                  <a:pt x="11348372" y="7403525"/>
                </a:cubicBezTo>
                <a:cubicBezTo>
                  <a:pt x="11343805" y="7394366"/>
                  <a:pt x="11357505" y="7376048"/>
                  <a:pt x="11375771" y="7366889"/>
                </a:cubicBezTo>
                <a:close/>
                <a:moveTo>
                  <a:pt x="16265624" y="5862320"/>
                </a:moveTo>
                <a:cubicBezTo>
                  <a:pt x="16283889" y="5853161"/>
                  <a:pt x="16302156" y="5857741"/>
                  <a:pt x="16306724" y="5866900"/>
                </a:cubicBezTo>
                <a:cubicBezTo>
                  <a:pt x="16306723" y="5876059"/>
                  <a:pt x="16297590" y="5894376"/>
                  <a:pt x="16279323" y="5903536"/>
                </a:cubicBezTo>
                <a:cubicBezTo>
                  <a:pt x="16261057" y="5912695"/>
                  <a:pt x="16242792" y="5912695"/>
                  <a:pt x="16238224" y="5903536"/>
                </a:cubicBezTo>
                <a:cubicBezTo>
                  <a:pt x="16233659" y="5894377"/>
                  <a:pt x="16247357" y="5876059"/>
                  <a:pt x="16265624" y="5862320"/>
                </a:cubicBezTo>
                <a:close/>
                <a:moveTo>
                  <a:pt x="9339968" y="7990348"/>
                </a:moveTo>
                <a:cubicBezTo>
                  <a:pt x="9358911" y="7985537"/>
                  <a:pt x="9368381" y="7985537"/>
                  <a:pt x="9368383" y="7995159"/>
                </a:cubicBezTo>
                <a:cubicBezTo>
                  <a:pt x="9363646" y="8004780"/>
                  <a:pt x="9354176" y="8014402"/>
                  <a:pt x="9344704" y="8019212"/>
                </a:cubicBezTo>
                <a:cubicBezTo>
                  <a:pt x="9325762" y="8028834"/>
                  <a:pt x="9311555" y="8024023"/>
                  <a:pt x="9311554" y="8009591"/>
                </a:cubicBezTo>
                <a:cubicBezTo>
                  <a:pt x="9311554" y="8004780"/>
                  <a:pt x="9325762" y="7990348"/>
                  <a:pt x="9339968" y="7990348"/>
                </a:cubicBezTo>
                <a:close/>
                <a:moveTo>
                  <a:pt x="12295832" y="7079908"/>
                </a:moveTo>
                <a:cubicBezTo>
                  <a:pt x="12314098" y="7070888"/>
                  <a:pt x="12332364" y="7075398"/>
                  <a:pt x="12336930" y="7084418"/>
                </a:cubicBezTo>
                <a:cubicBezTo>
                  <a:pt x="12336931" y="7097948"/>
                  <a:pt x="12323230" y="7111479"/>
                  <a:pt x="12300398" y="7115989"/>
                </a:cubicBezTo>
                <a:cubicBezTo>
                  <a:pt x="12286698" y="7125009"/>
                  <a:pt x="12268432" y="7120499"/>
                  <a:pt x="12268433" y="7111479"/>
                </a:cubicBezTo>
                <a:cubicBezTo>
                  <a:pt x="12263866" y="7102459"/>
                  <a:pt x="12277565" y="7084418"/>
                  <a:pt x="12295832" y="7079908"/>
                </a:cubicBezTo>
                <a:close/>
                <a:moveTo>
                  <a:pt x="7886711" y="8434743"/>
                </a:moveTo>
                <a:cubicBezTo>
                  <a:pt x="7900450" y="8434744"/>
                  <a:pt x="7909609" y="8444319"/>
                  <a:pt x="7918768" y="8444319"/>
                </a:cubicBezTo>
                <a:cubicBezTo>
                  <a:pt x="7923347" y="8468257"/>
                  <a:pt x="7909609" y="8482621"/>
                  <a:pt x="7895870" y="8487408"/>
                </a:cubicBezTo>
                <a:cubicBezTo>
                  <a:pt x="7882132" y="8496984"/>
                  <a:pt x="7863814" y="8487408"/>
                  <a:pt x="7863814" y="8468257"/>
                </a:cubicBezTo>
                <a:cubicBezTo>
                  <a:pt x="7863814" y="8449107"/>
                  <a:pt x="7872973" y="8434744"/>
                  <a:pt x="7886711" y="8434743"/>
                </a:cubicBezTo>
                <a:close/>
                <a:moveTo>
                  <a:pt x="19046964" y="5002016"/>
                </a:moveTo>
                <a:cubicBezTo>
                  <a:pt x="19070465" y="4992634"/>
                  <a:pt x="19089265" y="4997324"/>
                  <a:pt x="19093965" y="5011396"/>
                </a:cubicBezTo>
                <a:cubicBezTo>
                  <a:pt x="19093965" y="5025468"/>
                  <a:pt x="19079865" y="5044230"/>
                  <a:pt x="19056365" y="5053611"/>
                </a:cubicBezTo>
                <a:cubicBezTo>
                  <a:pt x="19037565" y="5062992"/>
                  <a:pt x="19014064" y="5062993"/>
                  <a:pt x="19009364" y="5048920"/>
                </a:cubicBezTo>
                <a:cubicBezTo>
                  <a:pt x="19004664" y="5034849"/>
                  <a:pt x="19023465" y="5011396"/>
                  <a:pt x="19046964" y="5002016"/>
                </a:cubicBezTo>
                <a:close/>
                <a:moveTo>
                  <a:pt x="1189725" y="10488353"/>
                </a:moveTo>
                <a:cubicBezTo>
                  <a:pt x="1197567" y="10485164"/>
                  <a:pt x="1206362" y="10482844"/>
                  <a:pt x="1215743" y="10481684"/>
                </a:cubicBezTo>
                <a:cubicBezTo>
                  <a:pt x="1248576" y="10472407"/>
                  <a:pt x="1281410" y="10490962"/>
                  <a:pt x="1286100" y="10514157"/>
                </a:cubicBezTo>
                <a:cubicBezTo>
                  <a:pt x="1290790" y="10537351"/>
                  <a:pt x="1262647" y="10560546"/>
                  <a:pt x="1229814" y="10565186"/>
                </a:cubicBezTo>
                <a:cubicBezTo>
                  <a:pt x="1196980" y="10569825"/>
                  <a:pt x="1159456" y="10555907"/>
                  <a:pt x="1154766" y="10532713"/>
                </a:cubicBezTo>
                <a:cubicBezTo>
                  <a:pt x="1151248" y="10515316"/>
                  <a:pt x="1166199" y="10497921"/>
                  <a:pt x="1189725" y="10488353"/>
                </a:cubicBezTo>
                <a:close/>
                <a:moveTo>
                  <a:pt x="17404705" y="5491324"/>
                </a:moveTo>
                <a:cubicBezTo>
                  <a:pt x="17412993" y="5491324"/>
                  <a:pt x="17418915" y="5494803"/>
                  <a:pt x="17418914" y="5501761"/>
                </a:cubicBezTo>
                <a:cubicBezTo>
                  <a:pt x="17418913" y="5515677"/>
                  <a:pt x="17404707" y="5534233"/>
                  <a:pt x="17385763" y="5543512"/>
                </a:cubicBezTo>
                <a:cubicBezTo>
                  <a:pt x="17362085" y="5552789"/>
                  <a:pt x="17343143" y="5552789"/>
                  <a:pt x="17343142" y="5538873"/>
                </a:cubicBezTo>
                <a:cubicBezTo>
                  <a:pt x="17343144" y="5529594"/>
                  <a:pt x="17357351" y="5511039"/>
                  <a:pt x="17376292" y="5501761"/>
                </a:cubicBezTo>
                <a:cubicBezTo>
                  <a:pt x="17385763" y="5494802"/>
                  <a:pt x="17396418" y="5491323"/>
                  <a:pt x="17404705" y="5491324"/>
                </a:cubicBezTo>
                <a:close/>
                <a:moveTo>
                  <a:pt x="10266021" y="7686248"/>
                </a:moveTo>
                <a:cubicBezTo>
                  <a:pt x="10279937" y="7677047"/>
                  <a:pt x="10293854" y="7681647"/>
                  <a:pt x="10289216" y="7690848"/>
                </a:cubicBezTo>
                <a:cubicBezTo>
                  <a:pt x="10284577" y="7695448"/>
                  <a:pt x="10275299" y="7704650"/>
                  <a:pt x="10270660" y="7709249"/>
                </a:cubicBezTo>
                <a:cubicBezTo>
                  <a:pt x="10242825" y="7723051"/>
                  <a:pt x="10228909" y="7718451"/>
                  <a:pt x="10233547" y="7713850"/>
                </a:cubicBezTo>
                <a:cubicBezTo>
                  <a:pt x="10233547" y="7704649"/>
                  <a:pt x="10247464" y="7690848"/>
                  <a:pt x="10266021" y="7686248"/>
                </a:cubicBezTo>
                <a:close/>
                <a:moveTo>
                  <a:pt x="10821536" y="7513944"/>
                </a:moveTo>
                <a:cubicBezTo>
                  <a:pt x="10840093" y="7509270"/>
                  <a:pt x="10854009" y="7509270"/>
                  <a:pt x="10854008" y="7518619"/>
                </a:cubicBezTo>
                <a:cubicBezTo>
                  <a:pt x="10854010" y="7527967"/>
                  <a:pt x="10840093" y="7546664"/>
                  <a:pt x="10821537" y="7551338"/>
                </a:cubicBezTo>
                <a:cubicBezTo>
                  <a:pt x="10802980" y="7560686"/>
                  <a:pt x="10789063" y="7556012"/>
                  <a:pt x="10789063" y="7546664"/>
                </a:cubicBezTo>
                <a:cubicBezTo>
                  <a:pt x="10789064" y="7537315"/>
                  <a:pt x="10802980" y="7523293"/>
                  <a:pt x="10821536" y="7513944"/>
                </a:cubicBezTo>
                <a:close/>
                <a:moveTo>
                  <a:pt x="2627494" y="10033202"/>
                </a:moveTo>
                <a:cubicBezTo>
                  <a:pt x="2659500" y="10028614"/>
                  <a:pt x="2691506" y="10046968"/>
                  <a:pt x="2696078" y="10069911"/>
                </a:cubicBezTo>
                <a:cubicBezTo>
                  <a:pt x="2700651" y="10092854"/>
                  <a:pt x="2677788" y="10120385"/>
                  <a:pt x="2645782" y="10124974"/>
                </a:cubicBezTo>
                <a:cubicBezTo>
                  <a:pt x="2613776" y="10134151"/>
                  <a:pt x="2581770" y="10120385"/>
                  <a:pt x="2577198" y="10092853"/>
                </a:cubicBezTo>
                <a:cubicBezTo>
                  <a:pt x="2568052" y="10069911"/>
                  <a:pt x="2595487" y="10037791"/>
                  <a:pt x="2627494" y="10033202"/>
                </a:cubicBezTo>
                <a:close/>
                <a:moveTo>
                  <a:pt x="15714454" y="6006054"/>
                </a:moveTo>
                <a:cubicBezTo>
                  <a:pt x="15733216" y="5996581"/>
                  <a:pt x="15751979" y="6001317"/>
                  <a:pt x="15751979" y="6015524"/>
                </a:cubicBezTo>
                <a:cubicBezTo>
                  <a:pt x="15751979" y="6024997"/>
                  <a:pt x="15737908" y="6039204"/>
                  <a:pt x="15719146" y="6048675"/>
                </a:cubicBezTo>
                <a:cubicBezTo>
                  <a:pt x="15700384" y="6053409"/>
                  <a:pt x="15681622" y="6048674"/>
                  <a:pt x="15681620" y="6039203"/>
                </a:cubicBezTo>
                <a:cubicBezTo>
                  <a:pt x="15681622" y="6024995"/>
                  <a:pt x="15695692" y="6015525"/>
                  <a:pt x="15714454" y="6006054"/>
                </a:cubicBezTo>
                <a:close/>
                <a:moveTo>
                  <a:pt x="7521392" y="8523211"/>
                </a:moveTo>
                <a:cubicBezTo>
                  <a:pt x="7539710" y="8518632"/>
                  <a:pt x="7558028" y="8527790"/>
                  <a:pt x="7558028" y="8546108"/>
                </a:cubicBezTo>
                <a:cubicBezTo>
                  <a:pt x="7553449" y="8555267"/>
                  <a:pt x="7544290" y="8569006"/>
                  <a:pt x="7539710" y="8573585"/>
                </a:cubicBezTo>
                <a:cubicBezTo>
                  <a:pt x="7516813" y="8578165"/>
                  <a:pt x="7503074" y="8573585"/>
                  <a:pt x="7503074" y="8555268"/>
                </a:cubicBezTo>
                <a:cubicBezTo>
                  <a:pt x="7498495" y="8541529"/>
                  <a:pt x="7507654" y="8527791"/>
                  <a:pt x="7521392" y="8523211"/>
                </a:cubicBezTo>
                <a:close/>
                <a:moveTo>
                  <a:pt x="19767774" y="4756486"/>
                </a:moveTo>
                <a:cubicBezTo>
                  <a:pt x="19786176" y="4751797"/>
                  <a:pt x="19809176" y="4765868"/>
                  <a:pt x="19809178" y="4784631"/>
                </a:cubicBezTo>
                <a:cubicBezTo>
                  <a:pt x="19813776" y="4803393"/>
                  <a:pt x="19795376" y="4817464"/>
                  <a:pt x="19772374" y="4817463"/>
                </a:cubicBezTo>
                <a:cubicBezTo>
                  <a:pt x="19749373" y="4822154"/>
                  <a:pt x="19726372" y="4812773"/>
                  <a:pt x="19726370" y="4794011"/>
                </a:cubicBezTo>
                <a:cubicBezTo>
                  <a:pt x="19721771" y="4775250"/>
                  <a:pt x="19744772" y="4756488"/>
                  <a:pt x="19767774" y="4756486"/>
                </a:cubicBezTo>
                <a:close/>
                <a:moveTo>
                  <a:pt x="9701642" y="7852168"/>
                </a:moveTo>
                <a:cubicBezTo>
                  <a:pt x="9710802" y="7847529"/>
                  <a:pt x="9724540" y="7847529"/>
                  <a:pt x="9729120" y="7847528"/>
                </a:cubicBezTo>
                <a:cubicBezTo>
                  <a:pt x="9733699" y="7852168"/>
                  <a:pt x="9724540" y="7866085"/>
                  <a:pt x="9710802" y="7870724"/>
                </a:cubicBezTo>
                <a:cubicBezTo>
                  <a:pt x="9692483" y="7880002"/>
                  <a:pt x="9674166" y="7880002"/>
                  <a:pt x="9674165" y="7870724"/>
                </a:cubicBezTo>
                <a:cubicBezTo>
                  <a:pt x="9674165" y="7866085"/>
                  <a:pt x="9687904" y="7856807"/>
                  <a:pt x="9701642" y="7852168"/>
                </a:cubicBezTo>
                <a:close/>
                <a:moveTo>
                  <a:pt x="13383666" y="6718363"/>
                </a:moveTo>
                <a:cubicBezTo>
                  <a:pt x="13401934" y="6713689"/>
                  <a:pt x="13420199" y="6718363"/>
                  <a:pt x="13420198" y="6732385"/>
                </a:cubicBezTo>
                <a:cubicBezTo>
                  <a:pt x="13424765" y="6741734"/>
                  <a:pt x="13411066" y="6755756"/>
                  <a:pt x="13388233" y="6760430"/>
                </a:cubicBezTo>
                <a:cubicBezTo>
                  <a:pt x="13369967" y="6765105"/>
                  <a:pt x="13356268" y="6760431"/>
                  <a:pt x="13351701" y="6751082"/>
                </a:cubicBezTo>
                <a:cubicBezTo>
                  <a:pt x="13351701" y="6741734"/>
                  <a:pt x="13365400" y="6723037"/>
                  <a:pt x="13383666" y="6718363"/>
                </a:cubicBezTo>
                <a:close/>
                <a:moveTo>
                  <a:pt x="12661657" y="6940260"/>
                </a:moveTo>
                <a:cubicBezTo>
                  <a:pt x="12680600" y="6935585"/>
                  <a:pt x="12699542" y="6940260"/>
                  <a:pt x="12699542" y="6949608"/>
                </a:cubicBezTo>
                <a:cubicBezTo>
                  <a:pt x="12699542" y="6963630"/>
                  <a:pt x="12685335" y="6972979"/>
                  <a:pt x="12671129" y="6982327"/>
                </a:cubicBezTo>
                <a:cubicBezTo>
                  <a:pt x="12647450" y="6987001"/>
                  <a:pt x="12628508" y="6987002"/>
                  <a:pt x="12628508" y="6972979"/>
                </a:cubicBezTo>
                <a:cubicBezTo>
                  <a:pt x="12623772" y="6963631"/>
                  <a:pt x="12642715" y="6944934"/>
                  <a:pt x="12661657" y="6940260"/>
                </a:cubicBezTo>
                <a:close/>
                <a:moveTo>
                  <a:pt x="19420159" y="4856706"/>
                </a:moveTo>
                <a:cubicBezTo>
                  <a:pt x="19436332" y="4854351"/>
                  <a:pt x="19449269" y="4862913"/>
                  <a:pt x="19449269" y="4876612"/>
                </a:cubicBezTo>
                <a:cubicBezTo>
                  <a:pt x="19453870" y="4890313"/>
                  <a:pt x="19435469" y="4908578"/>
                  <a:pt x="19412468" y="4917712"/>
                </a:cubicBezTo>
                <a:cubicBezTo>
                  <a:pt x="19389464" y="4922277"/>
                  <a:pt x="19371064" y="4917712"/>
                  <a:pt x="19366464" y="4904012"/>
                </a:cubicBezTo>
                <a:cubicBezTo>
                  <a:pt x="19361864" y="4890312"/>
                  <a:pt x="19380266" y="4867480"/>
                  <a:pt x="19403267" y="4862914"/>
                </a:cubicBezTo>
                <a:cubicBezTo>
                  <a:pt x="19409017" y="4859489"/>
                  <a:pt x="19414768" y="4857491"/>
                  <a:pt x="19420159" y="4856706"/>
                </a:cubicBezTo>
                <a:close/>
                <a:moveTo>
                  <a:pt x="3488983" y="9755943"/>
                </a:moveTo>
                <a:cubicBezTo>
                  <a:pt x="3495652" y="9752656"/>
                  <a:pt x="3503191" y="9750319"/>
                  <a:pt x="3511308" y="9749151"/>
                </a:cubicBezTo>
                <a:cubicBezTo>
                  <a:pt x="3548420" y="9744477"/>
                  <a:pt x="3576255" y="9758499"/>
                  <a:pt x="3580893" y="9786543"/>
                </a:cubicBezTo>
                <a:cubicBezTo>
                  <a:pt x="3585532" y="9814588"/>
                  <a:pt x="3562338" y="9837958"/>
                  <a:pt x="3529864" y="9842632"/>
                </a:cubicBezTo>
                <a:cubicBezTo>
                  <a:pt x="3497392" y="9847307"/>
                  <a:pt x="3464919" y="9828610"/>
                  <a:pt x="3460280" y="9805240"/>
                </a:cubicBezTo>
                <a:cubicBezTo>
                  <a:pt x="3456801" y="9784207"/>
                  <a:pt x="3468978" y="9765802"/>
                  <a:pt x="3488983" y="9755943"/>
                </a:cubicBezTo>
                <a:close/>
                <a:moveTo>
                  <a:pt x="13022916" y="6821193"/>
                </a:moveTo>
                <a:cubicBezTo>
                  <a:pt x="13041182" y="6816518"/>
                  <a:pt x="13059448" y="6821193"/>
                  <a:pt x="13059449" y="6835215"/>
                </a:cubicBezTo>
                <a:cubicBezTo>
                  <a:pt x="13059448" y="6844564"/>
                  <a:pt x="13045750" y="6858586"/>
                  <a:pt x="13022916" y="6863261"/>
                </a:cubicBezTo>
                <a:cubicBezTo>
                  <a:pt x="13009217" y="6867934"/>
                  <a:pt x="12990951" y="6863261"/>
                  <a:pt x="12990951" y="6853912"/>
                </a:cubicBezTo>
                <a:cubicBezTo>
                  <a:pt x="12986384" y="6844564"/>
                  <a:pt x="13004650" y="6825867"/>
                  <a:pt x="13022916" y="6821193"/>
                </a:cubicBezTo>
                <a:close/>
                <a:moveTo>
                  <a:pt x="5689409" y="9075673"/>
                </a:moveTo>
                <a:cubicBezTo>
                  <a:pt x="5698288" y="9075674"/>
                  <a:pt x="5710127" y="9077974"/>
                  <a:pt x="5721966" y="9082574"/>
                </a:cubicBezTo>
                <a:cubicBezTo>
                  <a:pt x="5745644" y="9091776"/>
                  <a:pt x="5769323" y="9105576"/>
                  <a:pt x="5769323" y="9110177"/>
                </a:cubicBezTo>
                <a:cubicBezTo>
                  <a:pt x="5769323" y="9119378"/>
                  <a:pt x="5750380" y="9114777"/>
                  <a:pt x="5726702" y="9110177"/>
                </a:cubicBezTo>
                <a:cubicBezTo>
                  <a:pt x="5698288" y="9100977"/>
                  <a:pt x="5674610" y="9087175"/>
                  <a:pt x="5674610" y="9082574"/>
                </a:cubicBezTo>
                <a:cubicBezTo>
                  <a:pt x="5674610" y="9077975"/>
                  <a:pt x="5680529" y="9075673"/>
                  <a:pt x="5689409" y="9075673"/>
                </a:cubicBezTo>
                <a:close/>
                <a:moveTo>
                  <a:pt x="5986709" y="8982517"/>
                </a:moveTo>
                <a:cubicBezTo>
                  <a:pt x="5992347" y="8982518"/>
                  <a:pt x="6000239" y="8983667"/>
                  <a:pt x="6009259" y="8985967"/>
                </a:cubicBezTo>
                <a:cubicBezTo>
                  <a:pt x="6031810" y="8995168"/>
                  <a:pt x="6054363" y="9008969"/>
                  <a:pt x="6058873" y="9018169"/>
                </a:cubicBezTo>
                <a:cubicBezTo>
                  <a:pt x="6058873" y="9027370"/>
                  <a:pt x="6045340" y="9022771"/>
                  <a:pt x="6022789" y="9018171"/>
                </a:cubicBezTo>
                <a:cubicBezTo>
                  <a:pt x="6000239" y="9008969"/>
                  <a:pt x="5977689" y="8995169"/>
                  <a:pt x="5977688" y="8985967"/>
                </a:cubicBezTo>
                <a:cubicBezTo>
                  <a:pt x="5977688" y="8983667"/>
                  <a:pt x="5981071" y="8982517"/>
                  <a:pt x="5986709" y="8982517"/>
                </a:cubicBezTo>
                <a:close/>
                <a:moveTo>
                  <a:pt x="4545851" y="9425593"/>
                </a:moveTo>
                <a:cubicBezTo>
                  <a:pt x="4553078" y="9423595"/>
                  <a:pt x="4561378" y="9422454"/>
                  <a:pt x="4570537" y="9422454"/>
                </a:cubicBezTo>
                <a:cubicBezTo>
                  <a:pt x="4598014" y="9427020"/>
                  <a:pt x="4625491" y="9440720"/>
                  <a:pt x="4625491" y="9458986"/>
                </a:cubicBezTo>
                <a:cubicBezTo>
                  <a:pt x="4630071" y="9481819"/>
                  <a:pt x="4607173" y="9495518"/>
                  <a:pt x="4579696" y="9495518"/>
                </a:cubicBezTo>
                <a:cubicBezTo>
                  <a:pt x="4547640" y="9495518"/>
                  <a:pt x="4520163" y="9477252"/>
                  <a:pt x="4515583" y="9458986"/>
                </a:cubicBezTo>
                <a:cubicBezTo>
                  <a:pt x="4512149" y="9445287"/>
                  <a:pt x="4524170" y="9431587"/>
                  <a:pt x="4545851" y="9425593"/>
                </a:cubicBezTo>
                <a:close/>
                <a:moveTo>
                  <a:pt x="14271255" y="6432258"/>
                </a:moveTo>
                <a:cubicBezTo>
                  <a:pt x="14289522" y="6432258"/>
                  <a:pt x="14303222" y="6436932"/>
                  <a:pt x="14307787" y="6450955"/>
                </a:cubicBezTo>
                <a:cubicBezTo>
                  <a:pt x="14312353" y="6460303"/>
                  <a:pt x="14298654" y="6479000"/>
                  <a:pt x="14280389" y="6479000"/>
                </a:cubicBezTo>
                <a:cubicBezTo>
                  <a:pt x="14262123" y="6483674"/>
                  <a:pt x="14248424" y="6474326"/>
                  <a:pt x="14243856" y="6464978"/>
                </a:cubicBezTo>
                <a:cubicBezTo>
                  <a:pt x="14239290" y="6450955"/>
                  <a:pt x="14252989" y="6436932"/>
                  <a:pt x="14271255" y="6432258"/>
                </a:cubicBezTo>
                <a:close/>
                <a:moveTo>
                  <a:pt x="17926751" y="5307698"/>
                </a:moveTo>
                <a:cubicBezTo>
                  <a:pt x="17949302" y="5298420"/>
                  <a:pt x="17971851" y="5298420"/>
                  <a:pt x="17971850" y="5307698"/>
                </a:cubicBezTo>
                <a:cubicBezTo>
                  <a:pt x="17976363" y="5321614"/>
                  <a:pt x="17958322" y="5340171"/>
                  <a:pt x="17935770" y="5354088"/>
                </a:cubicBezTo>
                <a:cubicBezTo>
                  <a:pt x="17913221" y="5363366"/>
                  <a:pt x="17895178" y="5363366"/>
                  <a:pt x="17895179" y="5349448"/>
                </a:cubicBezTo>
                <a:cubicBezTo>
                  <a:pt x="17895180" y="5335531"/>
                  <a:pt x="17908710" y="5321615"/>
                  <a:pt x="17926751" y="5307698"/>
                </a:cubicBezTo>
                <a:close/>
                <a:moveTo>
                  <a:pt x="1733745" y="10287621"/>
                </a:moveTo>
                <a:cubicBezTo>
                  <a:pt x="1771069" y="10282982"/>
                  <a:pt x="1803728" y="10301538"/>
                  <a:pt x="1808394" y="10324732"/>
                </a:cubicBezTo>
                <a:cubicBezTo>
                  <a:pt x="1813059" y="10347928"/>
                  <a:pt x="1789732" y="10366483"/>
                  <a:pt x="1757072" y="10371122"/>
                </a:cubicBezTo>
                <a:cubicBezTo>
                  <a:pt x="1719747" y="10380400"/>
                  <a:pt x="1687087" y="10366484"/>
                  <a:pt x="1682422" y="10338650"/>
                </a:cubicBezTo>
                <a:cubicBezTo>
                  <a:pt x="1677756" y="10320093"/>
                  <a:pt x="1701085" y="10296899"/>
                  <a:pt x="1733745" y="10287621"/>
                </a:cubicBezTo>
                <a:close/>
                <a:moveTo>
                  <a:pt x="18491867" y="5131657"/>
                </a:moveTo>
                <a:cubicBezTo>
                  <a:pt x="18510509" y="5122525"/>
                  <a:pt x="18533812" y="5127091"/>
                  <a:pt x="18533811" y="5140791"/>
                </a:cubicBezTo>
                <a:cubicBezTo>
                  <a:pt x="18533811" y="5154491"/>
                  <a:pt x="18515169" y="5172757"/>
                  <a:pt x="18496528" y="5181889"/>
                </a:cubicBezTo>
                <a:cubicBezTo>
                  <a:pt x="18473225" y="5195589"/>
                  <a:pt x="18449922" y="5191022"/>
                  <a:pt x="18449922" y="5172757"/>
                </a:cubicBezTo>
                <a:cubicBezTo>
                  <a:pt x="18449922" y="5159057"/>
                  <a:pt x="18468564" y="5140791"/>
                  <a:pt x="18491867" y="5131657"/>
                </a:cubicBezTo>
                <a:close/>
                <a:moveTo>
                  <a:pt x="20281640" y="4572362"/>
                </a:moveTo>
                <a:cubicBezTo>
                  <a:pt x="20305140" y="4567782"/>
                  <a:pt x="20333342" y="4586100"/>
                  <a:pt x="20333341" y="4599838"/>
                </a:cubicBezTo>
                <a:cubicBezTo>
                  <a:pt x="20333341" y="4613577"/>
                  <a:pt x="20314540" y="4627316"/>
                  <a:pt x="20295740" y="4627315"/>
                </a:cubicBezTo>
                <a:cubicBezTo>
                  <a:pt x="20272241" y="4627315"/>
                  <a:pt x="20253440" y="4618156"/>
                  <a:pt x="20248739" y="4599838"/>
                </a:cubicBezTo>
                <a:cubicBezTo>
                  <a:pt x="20244040" y="4586100"/>
                  <a:pt x="20258140" y="4572361"/>
                  <a:pt x="20281640" y="4572362"/>
                </a:cubicBezTo>
                <a:close/>
                <a:moveTo>
                  <a:pt x="11736861" y="7199530"/>
                </a:moveTo>
                <a:cubicBezTo>
                  <a:pt x="11755804" y="7189955"/>
                  <a:pt x="11770011" y="7194742"/>
                  <a:pt x="11774746" y="7204318"/>
                </a:cubicBezTo>
                <a:cubicBezTo>
                  <a:pt x="11779482" y="7213893"/>
                  <a:pt x="11765275" y="7233044"/>
                  <a:pt x="11746333" y="7242619"/>
                </a:cubicBezTo>
                <a:cubicBezTo>
                  <a:pt x="11732126" y="7252195"/>
                  <a:pt x="11713183" y="7247407"/>
                  <a:pt x="11708448" y="7237832"/>
                </a:cubicBezTo>
                <a:cubicBezTo>
                  <a:pt x="11703712" y="7228256"/>
                  <a:pt x="11717919" y="7209106"/>
                  <a:pt x="11736861" y="7199530"/>
                </a:cubicBezTo>
                <a:close/>
                <a:moveTo>
                  <a:pt x="10061907" y="7705010"/>
                </a:moveTo>
                <a:cubicBezTo>
                  <a:pt x="10080462" y="7695990"/>
                  <a:pt x="10099018" y="7695990"/>
                  <a:pt x="10094380" y="7700500"/>
                </a:cubicBezTo>
                <a:cubicBezTo>
                  <a:pt x="10089742" y="7709520"/>
                  <a:pt x="10075824" y="7714030"/>
                  <a:pt x="10061907" y="7723051"/>
                </a:cubicBezTo>
                <a:cubicBezTo>
                  <a:pt x="10052629" y="7723051"/>
                  <a:pt x="10038712" y="7723050"/>
                  <a:pt x="10038712" y="7723050"/>
                </a:cubicBezTo>
                <a:cubicBezTo>
                  <a:pt x="10034073" y="7718540"/>
                  <a:pt x="10047990" y="7709520"/>
                  <a:pt x="10061907" y="7705010"/>
                </a:cubicBezTo>
                <a:close/>
                <a:moveTo>
                  <a:pt x="4014515" y="9563605"/>
                </a:moveTo>
                <a:cubicBezTo>
                  <a:pt x="4020494" y="9561090"/>
                  <a:pt x="4027122" y="9559652"/>
                  <a:pt x="4034038" y="9559652"/>
                </a:cubicBezTo>
                <a:cubicBezTo>
                  <a:pt x="4066309" y="9555051"/>
                  <a:pt x="4098582" y="9568852"/>
                  <a:pt x="4103192" y="9591854"/>
                </a:cubicBezTo>
                <a:cubicBezTo>
                  <a:pt x="4107803" y="9619456"/>
                  <a:pt x="4089363" y="9637857"/>
                  <a:pt x="4052479" y="9642457"/>
                </a:cubicBezTo>
                <a:cubicBezTo>
                  <a:pt x="4020206" y="9647058"/>
                  <a:pt x="3992544" y="9628656"/>
                  <a:pt x="3987934" y="9605655"/>
                </a:cubicBezTo>
                <a:cubicBezTo>
                  <a:pt x="3984476" y="9588404"/>
                  <a:pt x="3996579" y="9571153"/>
                  <a:pt x="4014515" y="9563605"/>
                </a:cubicBezTo>
                <a:close/>
                <a:moveTo>
                  <a:pt x="7165650" y="8594402"/>
                </a:moveTo>
                <a:cubicBezTo>
                  <a:pt x="7179181" y="8594402"/>
                  <a:pt x="7192711" y="8608140"/>
                  <a:pt x="7192711" y="8626458"/>
                </a:cubicBezTo>
                <a:cubicBezTo>
                  <a:pt x="7188200" y="8631038"/>
                  <a:pt x="7179182" y="8644776"/>
                  <a:pt x="7170160" y="8649355"/>
                </a:cubicBezTo>
                <a:cubicBezTo>
                  <a:pt x="7152120" y="8653935"/>
                  <a:pt x="7138590" y="8640196"/>
                  <a:pt x="7138590" y="8621879"/>
                </a:cubicBezTo>
                <a:cubicBezTo>
                  <a:pt x="7138590" y="8608140"/>
                  <a:pt x="7152120" y="8594402"/>
                  <a:pt x="7165650" y="8594402"/>
                </a:cubicBezTo>
                <a:close/>
                <a:moveTo>
                  <a:pt x="16066964" y="5849102"/>
                </a:moveTo>
                <a:cubicBezTo>
                  <a:pt x="16085726" y="5839631"/>
                  <a:pt x="16109181" y="5839631"/>
                  <a:pt x="16109180" y="5849101"/>
                </a:cubicBezTo>
                <a:cubicBezTo>
                  <a:pt x="16109179" y="5858573"/>
                  <a:pt x="16095107" y="5882252"/>
                  <a:pt x="16076345" y="5886986"/>
                </a:cubicBezTo>
                <a:cubicBezTo>
                  <a:pt x="16057585" y="5896458"/>
                  <a:pt x="16043513" y="5891722"/>
                  <a:pt x="16043511" y="5882252"/>
                </a:cubicBezTo>
                <a:cubicBezTo>
                  <a:pt x="16038821" y="5872779"/>
                  <a:pt x="16052894" y="5858573"/>
                  <a:pt x="16066964" y="5849102"/>
                </a:cubicBezTo>
                <a:close/>
                <a:moveTo>
                  <a:pt x="16626712" y="5676643"/>
                </a:moveTo>
                <a:cubicBezTo>
                  <a:pt x="16645657" y="5671854"/>
                  <a:pt x="16659862" y="5671854"/>
                  <a:pt x="16664598" y="5681430"/>
                </a:cubicBezTo>
                <a:cubicBezTo>
                  <a:pt x="16669334" y="5691005"/>
                  <a:pt x="16655126" y="5710157"/>
                  <a:pt x="16631449" y="5719731"/>
                </a:cubicBezTo>
                <a:cubicBezTo>
                  <a:pt x="16612505" y="5734095"/>
                  <a:pt x="16593564" y="5729307"/>
                  <a:pt x="16593564" y="5719732"/>
                </a:cubicBezTo>
                <a:cubicBezTo>
                  <a:pt x="16593564" y="5705369"/>
                  <a:pt x="16607769" y="5686218"/>
                  <a:pt x="16626712" y="5676643"/>
                </a:cubicBezTo>
                <a:close/>
                <a:moveTo>
                  <a:pt x="850821" y="10528373"/>
                </a:moveTo>
                <a:cubicBezTo>
                  <a:pt x="888146" y="10523822"/>
                  <a:pt x="916141" y="10537475"/>
                  <a:pt x="920806" y="10564782"/>
                </a:cubicBezTo>
                <a:cubicBezTo>
                  <a:pt x="925472" y="10587537"/>
                  <a:pt x="902143" y="10610293"/>
                  <a:pt x="864818" y="10614845"/>
                </a:cubicBezTo>
                <a:cubicBezTo>
                  <a:pt x="832159" y="10623947"/>
                  <a:pt x="799500" y="10605742"/>
                  <a:pt x="794835" y="10582986"/>
                </a:cubicBezTo>
                <a:cubicBezTo>
                  <a:pt x="790168" y="10555679"/>
                  <a:pt x="818162" y="10532924"/>
                  <a:pt x="850821" y="10528373"/>
                </a:cubicBezTo>
                <a:close/>
                <a:moveTo>
                  <a:pt x="2240738" y="10099526"/>
                </a:moveTo>
                <a:cubicBezTo>
                  <a:pt x="2248059" y="10096265"/>
                  <a:pt x="2256467" y="10093945"/>
                  <a:pt x="2265745" y="10092786"/>
                </a:cubicBezTo>
                <a:cubicBezTo>
                  <a:pt x="2298218" y="10088146"/>
                  <a:pt x="2326052" y="10106702"/>
                  <a:pt x="2330690" y="10129897"/>
                </a:cubicBezTo>
                <a:cubicBezTo>
                  <a:pt x="2335330" y="10153091"/>
                  <a:pt x="2312136" y="10176286"/>
                  <a:pt x="2284301" y="10180925"/>
                </a:cubicBezTo>
                <a:cubicBezTo>
                  <a:pt x="2251828" y="10185565"/>
                  <a:pt x="2219355" y="10171647"/>
                  <a:pt x="2210078" y="10148452"/>
                </a:cubicBezTo>
                <a:cubicBezTo>
                  <a:pt x="2206599" y="10127577"/>
                  <a:pt x="2218776" y="10109312"/>
                  <a:pt x="2240738" y="10099526"/>
                </a:cubicBezTo>
                <a:close/>
                <a:moveTo>
                  <a:pt x="10625925" y="7519193"/>
                </a:moveTo>
                <a:cubicBezTo>
                  <a:pt x="10639843" y="7514683"/>
                  <a:pt x="10653760" y="7514682"/>
                  <a:pt x="10649121" y="7528213"/>
                </a:cubicBezTo>
                <a:cubicBezTo>
                  <a:pt x="10644481" y="7532723"/>
                  <a:pt x="10635203" y="7541744"/>
                  <a:pt x="10621288" y="7546254"/>
                </a:cubicBezTo>
                <a:cubicBezTo>
                  <a:pt x="10607370" y="7555274"/>
                  <a:pt x="10588815" y="7555274"/>
                  <a:pt x="10593454" y="7546254"/>
                </a:cubicBezTo>
                <a:cubicBezTo>
                  <a:pt x="10593453" y="7537233"/>
                  <a:pt x="10607370" y="7528213"/>
                  <a:pt x="10625925" y="7519193"/>
                </a:cubicBezTo>
                <a:close/>
                <a:moveTo>
                  <a:pt x="11181441" y="7343462"/>
                </a:moveTo>
                <a:cubicBezTo>
                  <a:pt x="11199997" y="7338788"/>
                  <a:pt x="11213914" y="7338787"/>
                  <a:pt x="11213914" y="7348136"/>
                </a:cubicBezTo>
                <a:cubicBezTo>
                  <a:pt x="11213914" y="7357484"/>
                  <a:pt x="11199997" y="7371507"/>
                  <a:pt x="11181441" y="7380855"/>
                </a:cubicBezTo>
                <a:cubicBezTo>
                  <a:pt x="11162885" y="7390203"/>
                  <a:pt x="11148969" y="7385530"/>
                  <a:pt x="11148969" y="7376181"/>
                </a:cubicBezTo>
                <a:cubicBezTo>
                  <a:pt x="11148969" y="7366832"/>
                  <a:pt x="11162886" y="7352810"/>
                  <a:pt x="11181441" y="7343462"/>
                </a:cubicBezTo>
                <a:close/>
                <a:moveTo>
                  <a:pt x="5522296" y="9081086"/>
                </a:moveTo>
                <a:cubicBezTo>
                  <a:pt x="5530414" y="9081086"/>
                  <a:pt x="5542011" y="9083387"/>
                  <a:pt x="5555928" y="9087988"/>
                </a:cubicBezTo>
                <a:cubicBezTo>
                  <a:pt x="5583762" y="9092587"/>
                  <a:pt x="5602318" y="9106388"/>
                  <a:pt x="5606956" y="9115589"/>
                </a:cubicBezTo>
                <a:cubicBezTo>
                  <a:pt x="5606957" y="9124791"/>
                  <a:pt x="5588401" y="9124791"/>
                  <a:pt x="5565206" y="9115589"/>
                </a:cubicBezTo>
                <a:cubicBezTo>
                  <a:pt x="5537372" y="9110990"/>
                  <a:pt x="5509539" y="9092587"/>
                  <a:pt x="5509539" y="9087987"/>
                </a:cubicBezTo>
                <a:cubicBezTo>
                  <a:pt x="5509539" y="9083387"/>
                  <a:pt x="5514178" y="9081086"/>
                  <a:pt x="5522296" y="9081086"/>
                </a:cubicBezTo>
                <a:close/>
                <a:moveTo>
                  <a:pt x="6451700" y="8793668"/>
                </a:moveTo>
                <a:cubicBezTo>
                  <a:pt x="6458465" y="8793094"/>
                  <a:pt x="6467485" y="8794243"/>
                  <a:pt x="6476505" y="8796545"/>
                </a:cubicBezTo>
                <a:cubicBezTo>
                  <a:pt x="6494546" y="8801145"/>
                  <a:pt x="6508076" y="8814945"/>
                  <a:pt x="6508076" y="8824147"/>
                </a:cubicBezTo>
                <a:cubicBezTo>
                  <a:pt x="6508076" y="8833348"/>
                  <a:pt x="6494546" y="8837947"/>
                  <a:pt x="6476505" y="8828746"/>
                </a:cubicBezTo>
                <a:cubicBezTo>
                  <a:pt x="6458465" y="8824146"/>
                  <a:pt x="6440424" y="8810345"/>
                  <a:pt x="6440424" y="8801144"/>
                </a:cubicBezTo>
                <a:cubicBezTo>
                  <a:pt x="6440424" y="8796544"/>
                  <a:pt x="6444934" y="8794244"/>
                  <a:pt x="6451700" y="8793668"/>
                </a:cubicBezTo>
                <a:close/>
                <a:moveTo>
                  <a:pt x="17203251" y="5485910"/>
                </a:moveTo>
                <a:cubicBezTo>
                  <a:pt x="17210673" y="5485909"/>
                  <a:pt x="17216380" y="5489390"/>
                  <a:pt x="17218665" y="5496348"/>
                </a:cubicBezTo>
                <a:cubicBezTo>
                  <a:pt x="17218663" y="5505626"/>
                  <a:pt x="17204964" y="5528820"/>
                  <a:pt x="17186699" y="5538098"/>
                </a:cubicBezTo>
                <a:cubicBezTo>
                  <a:pt x="17168432" y="5547376"/>
                  <a:pt x="17150167" y="5547376"/>
                  <a:pt x="17145601" y="5538097"/>
                </a:cubicBezTo>
                <a:cubicBezTo>
                  <a:pt x="17145601" y="5524182"/>
                  <a:pt x="17159300" y="5505625"/>
                  <a:pt x="17177565" y="5496347"/>
                </a:cubicBezTo>
                <a:cubicBezTo>
                  <a:pt x="17186699" y="5489389"/>
                  <a:pt x="17195830" y="5485911"/>
                  <a:pt x="17203251" y="5485910"/>
                </a:cubicBezTo>
                <a:close/>
                <a:moveTo>
                  <a:pt x="9492236" y="7852039"/>
                </a:moveTo>
                <a:cubicBezTo>
                  <a:pt x="9515132" y="7847528"/>
                  <a:pt x="9528872" y="7847529"/>
                  <a:pt x="9528871" y="7852039"/>
                </a:cubicBezTo>
                <a:cubicBezTo>
                  <a:pt x="9533450" y="7856549"/>
                  <a:pt x="9524292" y="7865569"/>
                  <a:pt x="9505973" y="7870079"/>
                </a:cubicBezTo>
                <a:cubicBezTo>
                  <a:pt x="9492236" y="7874590"/>
                  <a:pt x="9473918" y="7874589"/>
                  <a:pt x="9478497" y="7870079"/>
                </a:cubicBezTo>
                <a:cubicBezTo>
                  <a:pt x="9478498" y="7865569"/>
                  <a:pt x="9487656" y="7856549"/>
                  <a:pt x="9492236" y="7852039"/>
                </a:cubicBezTo>
                <a:close/>
                <a:moveTo>
                  <a:pt x="4687055" y="9328902"/>
                </a:moveTo>
                <a:cubicBezTo>
                  <a:pt x="4696423" y="9323104"/>
                  <a:pt x="4710473" y="9319624"/>
                  <a:pt x="4726866" y="9319624"/>
                </a:cubicBezTo>
                <a:cubicBezTo>
                  <a:pt x="4754968" y="9324263"/>
                  <a:pt x="4783069" y="9338180"/>
                  <a:pt x="4787753" y="9356736"/>
                </a:cubicBezTo>
                <a:cubicBezTo>
                  <a:pt x="4792437" y="9370652"/>
                  <a:pt x="4773702" y="9384569"/>
                  <a:pt x="4740917" y="9384569"/>
                </a:cubicBezTo>
                <a:cubicBezTo>
                  <a:pt x="4708132" y="9384569"/>
                  <a:pt x="4680030" y="9370652"/>
                  <a:pt x="4675346" y="9352097"/>
                </a:cubicBezTo>
                <a:cubicBezTo>
                  <a:pt x="4673004" y="9342819"/>
                  <a:pt x="4677688" y="9334701"/>
                  <a:pt x="4687055" y="9328902"/>
                </a:cubicBezTo>
                <a:close/>
                <a:moveTo>
                  <a:pt x="15155743" y="6106990"/>
                </a:moveTo>
                <a:cubicBezTo>
                  <a:pt x="15169274" y="6102119"/>
                  <a:pt x="15187314" y="6102119"/>
                  <a:pt x="15191824" y="6111861"/>
                </a:cubicBezTo>
                <a:cubicBezTo>
                  <a:pt x="15191824" y="6121603"/>
                  <a:pt x="15182805" y="6136216"/>
                  <a:pt x="15164763" y="6141087"/>
                </a:cubicBezTo>
                <a:cubicBezTo>
                  <a:pt x="15146725" y="6150828"/>
                  <a:pt x="15133193" y="6145957"/>
                  <a:pt x="15128683" y="6136216"/>
                </a:cubicBezTo>
                <a:cubicBezTo>
                  <a:pt x="15124174" y="6126473"/>
                  <a:pt x="15137705" y="6111860"/>
                  <a:pt x="15155743" y="6106990"/>
                </a:cubicBezTo>
                <a:close/>
                <a:moveTo>
                  <a:pt x="3148697" y="9799726"/>
                </a:moveTo>
                <a:cubicBezTo>
                  <a:pt x="3181168" y="9790480"/>
                  <a:pt x="3209002" y="9808972"/>
                  <a:pt x="3218280" y="9836709"/>
                </a:cubicBezTo>
                <a:cubicBezTo>
                  <a:pt x="3222919" y="9859823"/>
                  <a:pt x="3199724" y="9887560"/>
                  <a:pt x="3167252" y="9892183"/>
                </a:cubicBezTo>
                <a:cubicBezTo>
                  <a:pt x="3134779" y="9901429"/>
                  <a:pt x="3102306" y="9882938"/>
                  <a:pt x="3097667" y="9855200"/>
                </a:cubicBezTo>
                <a:cubicBezTo>
                  <a:pt x="3093028" y="9832086"/>
                  <a:pt x="3116223" y="9804349"/>
                  <a:pt x="3148697" y="9799726"/>
                </a:cubicBezTo>
                <a:close/>
                <a:moveTo>
                  <a:pt x="14794805" y="6214963"/>
                </a:moveTo>
                <a:cubicBezTo>
                  <a:pt x="14813361" y="6210362"/>
                  <a:pt x="14831917" y="6214962"/>
                  <a:pt x="14831917" y="6224163"/>
                </a:cubicBezTo>
                <a:cubicBezTo>
                  <a:pt x="14831917" y="6233364"/>
                  <a:pt x="14818000" y="6247165"/>
                  <a:pt x="14799445" y="6251765"/>
                </a:cubicBezTo>
                <a:cubicBezTo>
                  <a:pt x="14785528" y="6256366"/>
                  <a:pt x="14766972" y="6247165"/>
                  <a:pt x="14766972" y="6237964"/>
                </a:cubicBezTo>
                <a:cubicBezTo>
                  <a:pt x="14766971" y="6228763"/>
                  <a:pt x="14780889" y="6214962"/>
                  <a:pt x="14794805" y="6214963"/>
                </a:cubicBezTo>
                <a:close/>
                <a:moveTo>
                  <a:pt x="9136562" y="7954757"/>
                </a:moveTo>
                <a:cubicBezTo>
                  <a:pt x="9150093" y="7950360"/>
                  <a:pt x="9163624" y="7954757"/>
                  <a:pt x="9168133" y="7963552"/>
                </a:cubicBezTo>
                <a:cubicBezTo>
                  <a:pt x="9168133" y="7967950"/>
                  <a:pt x="9159114" y="7976745"/>
                  <a:pt x="9145582" y="7981142"/>
                </a:cubicBezTo>
                <a:cubicBezTo>
                  <a:pt x="9132054" y="7985540"/>
                  <a:pt x="9118523" y="7985540"/>
                  <a:pt x="9114013" y="7976745"/>
                </a:cubicBezTo>
                <a:cubicBezTo>
                  <a:pt x="9114013" y="7972347"/>
                  <a:pt x="9123033" y="7963552"/>
                  <a:pt x="9136562" y="7954757"/>
                </a:cubicBezTo>
                <a:close/>
                <a:moveTo>
                  <a:pt x="12096863" y="7042162"/>
                </a:moveTo>
                <a:cubicBezTo>
                  <a:pt x="12115419" y="7033003"/>
                  <a:pt x="12133974" y="7037583"/>
                  <a:pt x="12133975" y="7051321"/>
                </a:cubicBezTo>
                <a:cubicBezTo>
                  <a:pt x="12133975" y="7060480"/>
                  <a:pt x="12120058" y="7078798"/>
                  <a:pt x="12106141" y="7083377"/>
                </a:cubicBezTo>
                <a:cubicBezTo>
                  <a:pt x="12087586" y="7092536"/>
                  <a:pt x="12069031" y="7087957"/>
                  <a:pt x="12069029" y="7074218"/>
                </a:cubicBezTo>
                <a:cubicBezTo>
                  <a:pt x="12069030" y="7060480"/>
                  <a:pt x="12078307" y="7046742"/>
                  <a:pt x="12096863" y="7042162"/>
                </a:cubicBezTo>
                <a:close/>
                <a:moveTo>
                  <a:pt x="6286517" y="8829091"/>
                </a:moveTo>
                <a:cubicBezTo>
                  <a:pt x="6291591" y="8827921"/>
                  <a:pt x="6298356" y="8829091"/>
                  <a:pt x="6305121" y="8833764"/>
                </a:cubicBezTo>
                <a:cubicBezTo>
                  <a:pt x="6327672" y="8838439"/>
                  <a:pt x="6345712" y="8857135"/>
                  <a:pt x="6345713" y="8866484"/>
                </a:cubicBezTo>
                <a:cubicBezTo>
                  <a:pt x="6345713" y="8871159"/>
                  <a:pt x="6327672" y="8875832"/>
                  <a:pt x="6314141" y="8866484"/>
                </a:cubicBezTo>
                <a:cubicBezTo>
                  <a:pt x="6296101" y="8861809"/>
                  <a:pt x="6278060" y="8847786"/>
                  <a:pt x="6278061" y="8838438"/>
                </a:cubicBezTo>
                <a:cubicBezTo>
                  <a:pt x="6278061" y="8833764"/>
                  <a:pt x="6281443" y="8830258"/>
                  <a:pt x="6286517" y="8829091"/>
                </a:cubicBezTo>
                <a:close/>
                <a:moveTo>
                  <a:pt x="6614772" y="8728013"/>
                </a:moveTo>
                <a:cubicBezTo>
                  <a:pt x="6620571" y="8725091"/>
                  <a:pt x="6628689" y="8723923"/>
                  <a:pt x="6637967" y="8726259"/>
                </a:cubicBezTo>
                <a:cubicBezTo>
                  <a:pt x="6651884" y="8730934"/>
                  <a:pt x="6665800" y="8744956"/>
                  <a:pt x="6670439" y="8754305"/>
                </a:cubicBezTo>
                <a:cubicBezTo>
                  <a:pt x="6670439" y="8768328"/>
                  <a:pt x="6651884" y="8773001"/>
                  <a:pt x="6637967" y="8768328"/>
                </a:cubicBezTo>
                <a:cubicBezTo>
                  <a:pt x="6624050" y="8763653"/>
                  <a:pt x="6610133" y="8749631"/>
                  <a:pt x="6605494" y="8740282"/>
                </a:cubicBezTo>
                <a:cubicBezTo>
                  <a:pt x="6605494" y="8735608"/>
                  <a:pt x="6608974" y="8730934"/>
                  <a:pt x="6614772" y="8728013"/>
                </a:cubicBezTo>
                <a:close/>
                <a:moveTo>
                  <a:pt x="18843113" y="4964130"/>
                </a:moveTo>
                <a:cubicBezTo>
                  <a:pt x="18866115" y="4954749"/>
                  <a:pt x="18884516" y="4959439"/>
                  <a:pt x="18889116" y="4968820"/>
                </a:cubicBezTo>
                <a:cubicBezTo>
                  <a:pt x="18893716" y="4982892"/>
                  <a:pt x="18875315" y="5006345"/>
                  <a:pt x="18856914" y="5015727"/>
                </a:cubicBezTo>
                <a:cubicBezTo>
                  <a:pt x="18833913" y="5025108"/>
                  <a:pt x="18815511" y="5025107"/>
                  <a:pt x="18810911" y="5011035"/>
                </a:cubicBezTo>
                <a:cubicBezTo>
                  <a:pt x="18801710" y="4996964"/>
                  <a:pt x="18820112" y="4973511"/>
                  <a:pt x="18843113" y="4964130"/>
                </a:cubicBezTo>
                <a:close/>
                <a:moveTo>
                  <a:pt x="13901372" y="6482934"/>
                </a:moveTo>
                <a:cubicBezTo>
                  <a:pt x="13919638" y="6478260"/>
                  <a:pt x="13942470" y="6482934"/>
                  <a:pt x="13942470" y="6496957"/>
                </a:cubicBezTo>
                <a:cubicBezTo>
                  <a:pt x="13947037" y="6510980"/>
                  <a:pt x="13933337" y="6525002"/>
                  <a:pt x="13915071" y="6529676"/>
                </a:cubicBezTo>
                <a:cubicBezTo>
                  <a:pt x="13896805" y="6529676"/>
                  <a:pt x="13883106" y="6525002"/>
                  <a:pt x="13878539" y="6510980"/>
                </a:cubicBezTo>
                <a:cubicBezTo>
                  <a:pt x="13873974" y="6501631"/>
                  <a:pt x="13883106" y="6487609"/>
                  <a:pt x="13901372" y="6482934"/>
                </a:cubicBezTo>
                <a:close/>
                <a:moveTo>
                  <a:pt x="5814851" y="8969562"/>
                </a:moveTo>
                <a:cubicBezTo>
                  <a:pt x="5820602" y="8968987"/>
                  <a:pt x="5829802" y="8970136"/>
                  <a:pt x="5841303" y="8972437"/>
                </a:cubicBezTo>
                <a:cubicBezTo>
                  <a:pt x="5864305" y="8981637"/>
                  <a:pt x="5887306" y="9000039"/>
                  <a:pt x="5891906" y="9009241"/>
                </a:cubicBezTo>
                <a:cubicBezTo>
                  <a:pt x="5896507" y="9013840"/>
                  <a:pt x="5878106" y="9013840"/>
                  <a:pt x="5859705" y="9004640"/>
                </a:cubicBezTo>
                <a:cubicBezTo>
                  <a:pt x="5836703" y="9000039"/>
                  <a:pt x="5813701" y="8986239"/>
                  <a:pt x="5809100" y="8977038"/>
                </a:cubicBezTo>
                <a:cubicBezTo>
                  <a:pt x="5806800" y="8972437"/>
                  <a:pt x="5809101" y="8970136"/>
                  <a:pt x="5814851" y="8969562"/>
                </a:cubicBezTo>
                <a:close/>
                <a:moveTo>
                  <a:pt x="9867651" y="7722600"/>
                </a:moveTo>
                <a:cubicBezTo>
                  <a:pt x="9881857" y="7717638"/>
                  <a:pt x="9891328" y="7717638"/>
                  <a:pt x="9896065" y="7722600"/>
                </a:cubicBezTo>
                <a:cubicBezTo>
                  <a:pt x="9896065" y="7727561"/>
                  <a:pt x="9881858" y="7732522"/>
                  <a:pt x="9867651" y="7737484"/>
                </a:cubicBezTo>
                <a:cubicBezTo>
                  <a:pt x="9848707" y="7747406"/>
                  <a:pt x="9839237" y="7747407"/>
                  <a:pt x="9839237" y="7742445"/>
                </a:cubicBezTo>
                <a:cubicBezTo>
                  <a:pt x="9839237" y="7737484"/>
                  <a:pt x="9853444" y="7727561"/>
                  <a:pt x="9867651" y="7722600"/>
                </a:cubicBezTo>
                <a:close/>
                <a:moveTo>
                  <a:pt x="10440658" y="7544643"/>
                </a:moveTo>
                <a:cubicBezTo>
                  <a:pt x="10445446" y="7542903"/>
                  <a:pt x="10449037" y="7541744"/>
                  <a:pt x="10451431" y="7541743"/>
                </a:cubicBezTo>
                <a:cubicBezTo>
                  <a:pt x="10456218" y="7546382"/>
                  <a:pt x="10446642" y="7555660"/>
                  <a:pt x="10432280" y="7564938"/>
                </a:cubicBezTo>
                <a:cubicBezTo>
                  <a:pt x="10413130" y="7569578"/>
                  <a:pt x="10398765" y="7574217"/>
                  <a:pt x="10393978" y="7569578"/>
                </a:cubicBezTo>
                <a:cubicBezTo>
                  <a:pt x="10393979" y="7564939"/>
                  <a:pt x="10408342" y="7555660"/>
                  <a:pt x="10422704" y="7551021"/>
                </a:cubicBezTo>
                <a:cubicBezTo>
                  <a:pt x="10429885" y="7548702"/>
                  <a:pt x="10435870" y="7546382"/>
                  <a:pt x="10440658" y="7544643"/>
                </a:cubicBezTo>
                <a:close/>
                <a:moveTo>
                  <a:pt x="1373519" y="10332851"/>
                </a:moveTo>
                <a:cubicBezTo>
                  <a:pt x="1410630" y="10323573"/>
                  <a:pt x="1443103" y="10342128"/>
                  <a:pt x="1447742" y="10365324"/>
                </a:cubicBezTo>
                <a:cubicBezTo>
                  <a:pt x="1447743" y="10388519"/>
                  <a:pt x="1424547" y="10411712"/>
                  <a:pt x="1392076" y="10416352"/>
                </a:cubicBezTo>
                <a:cubicBezTo>
                  <a:pt x="1354964" y="10420990"/>
                  <a:pt x="1322490" y="10407074"/>
                  <a:pt x="1322491" y="10379241"/>
                </a:cubicBezTo>
                <a:cubicBezTo>
                  <a:pt x="1317851" y="10356046"/>
                  <a:pt x="1341046" y="10337489"/>
                  <a:pt x="1373519" y="10332851"/>
                </a:cubicBezTo>
                <a:close/>
                <a:moveTo>
                  <a:pt x="15512222" y="5984136"/>
                </a:moveTo>
                <a:cubicBezTo>
                  <a:pt x="15530984" y="5974934"/>
                  <a:pt x="15549746" y="5974934"/>
                  <a:pt x="15549746" y="5984135"/>
                </a:cubicBezTo>
                <a:cubicBezTo>
                  <a:pt x="15554436" y="5993335"/>
                  <a:pt x="15540364" y="6007138"/>
                  <a:pt x="15521603" y="6016337"/>
                </a:cubicBezTo>
                <a:cubicBezTo>
                  <a:pt x="15507532" y="6020939"/>
                  <a:pt x="15488768" y="6020937"/>
                  <a:pt x="15484077" y="6011737"/>
                </a:cubicBezTo>
                <a:cubicBezTo>
                  <a:pt x="15484078" y="6002537"/>
                  <a:pt x="15498149" y="5988736"/>
                  <a:pt x="15512222" y="5984136"/>
                </a:cubicBezTo>
                <a:close/>
                <a:moveTo>
                  <a:pt x="17757252" y="5291114"/>
                </a:moveTo>
                <a:cubicBezTo>
                  <a:pt x="17765330" y="5291114"/>
                  <a:pt x="17771100" y="5294632"/>
                  <a:pt x="17773407" y="5301669"/>
                </a:cubicBezTo>
                <a:cubicBezTo>
                  <a:pt x="17773409" y="5315740"/>
                  <a:pt x="17759558" y="5334501"/>
                  <a:pt x="17741093" y="5343883"/>
                </a:cubicBezTo>
                <a:cubicBezTo>
                  <a:pt x="17718012" y="5357955"/>
                  <a:pt x="17699546" y="5353263"/>
                  <a:pt x="17694931" y="5343883"/>
                </a:cubicBezTo>
                <a:cubicBezTo>
                  <a:pt x="17694931" y="5329811"/>
                  <a:pt x="17713395" y="5311049"/>
                  <a:pt x="17727244" y="5301668"/>
                </a:cubicBezTo>
                <a:cubicBezTo>
                  <a:pt x="17738786" y="5294632"/>
                  <a:pt x="17749173" y="5291114"/>
                  <a:pt x="17757252" y="5291114"/>
                </a:cubicBezTo>
                <a:close/>
                <a:moveTo>
                  <a:pt x="18312591" y="5112474"/>
                </a:moveTo>
                <a:cubicBezTo>
                  <a:pt x="18320748" y="5112476"/>
                  <a:pt x="18326573" y="5115954"/>
                  <a:pt x="18328903" y="5122912"/>
                </a:cubicBezTo>
                <a:cubicBezTo>
                  <a:pt x="18333563" y="5132190"/>
                  <a:pt x="18314921" y="5155385"/>
                  <a:pt x="18291618" y="5164663"/>
                </a:cubicBezTo>
                <a:cubicBezTo>
                  <a:pt x="18272976" y="5173942"/>
                  <a:pt x="18249674" y="5173941"/>
                  <a:pt x="18249673" y="5160025"/>
                </a:cubicBezTo>
                <a:cubicBezTo>
                  <a:pt x="18249674" y="5150746"/>
                  <a:pt x="18263656" y="5132190"/>
                  <a:pt x="18282298" y="5122912"/>
                </a:cubicBezTo>
                <a:cubicBezTo>
                  <a:pt x="18293949" y="5115954"/>
                  <a:pt x="18304435" y="5112475"/>
                  <a:pt x="18312591" y="5112474"/>
                </a:cubicBezTo>
                <a:close/>
                <a:moveTo>
                  <a:pt x="8767011" y="8046965"/>
                </a:moveTo>
                <a:cubicBezTo>
                  <a:pt x="8785329" y="8042365"/>
                  <a:pt x="8799067" y="8046965"/>
                  <a:pt x="8803648" y="8056166"/>
                </a:cubicBezTo>
                <a:cubicBezTo>
                  <a:pt x="8808226" y="8065367"/>
                  <a:pt x="8799068" y="8079168"/>
                  <a:pt x="8780749" y="8083768"/>
                </a:cubicBezTo>
                <a:cubicBezTo>
                  <a:pt x="8767011" y="8088369"/>
                  <a:pt x="8748693" y="8083769"/>
                  <a:pt x="8753273" y="8069967"/>
                </a:cubicBezTo>
                <a:cubicBezTo>
                  <a:pt x="8753274" y="8065367"/>
                  <a:pt x="8762432" y="8051566"/>
                  <a:pt x="8767011" y="8046965"/>
                </a:cubicBezTo>
                <a:close/>
                <a:moveTo>
                  <a:pt x="5352250" y="9096406"/>
                </a:moveTo>
                <a:cubicBezTo>
                  <a:pt x="5359706" y="9094652"/>
                  <a:pt x="5371178" y="9094652"/>
                  <a:pt x="5384943" y="9096989"/>
                </a:cubicBezTo>
                <a:cubicBezTo>
                  <a:pt x="5412475" y="9106338"/>
                  <a:pt x="5440006" y="9120360"/>
                  <a:pt x="5444595" y="9129710"/>
                </a:cubicBezTo>
                <a:cubicBezTo>
                  <a:pt x="5444595" y="9139058"/>
                  <a:pt x="5421652" y="9143731"/>
                  <a:pt x="5398709" y="9139057"/>
                </a:cubicBezTo>
                <a:cubicBezTo>
                  <a:pt x="5371178" y="9129709"/>
                  <a:pt x="5348235" y="9115686"/>
                  <a:pt x="5343646" y="9106337"/>
                </a:cubicBezTo>
                <a:cubicBezTo>
                  <a:pt x="5341352" y="9101663"/>
                  <a:pt x="5344793" y="9098158"/>
                  <a:pt x="5352250" y="9096406"/>
                </a:cubicBezTo>
                <a:close/>
                <a:moveTo>
                  <a:pt x="20421137" y="4457623"/>
                </a:moveTo>
                <a:cubicBezTo>
                  <a:pt x="20426962" y="4453678"/>
                  <a:pt x="20435119" y="4451423"/>
                  <a:pt x="20444440" y="4451422"/>
                </a:cubicBezTo>
                <a:cubicBezTo>
                  <a:pt x="20467741" y="4451422"/>
                  <a:pt x="20491045" y="4464953"/>
                  <a:pt x="20491044" y="4478482"/>
                </a:cubicBezTo>
                <a:cubicBezTo>
                  <a:pt x="20495704" y="4496523"/>
                  <a:pt x="20477062" y="4505544"/>
                  <a:pt x="20453760" y="4501033"/>
                </a:cubicBezTo>
                <a:cubicBezTo>
                  <a:pt x="20430457" y="4501034"/>
                  <a:pt x="20411815" y="4487504"/>
                  <a:pt x="20411815" y="4473973"/>
                </a:cubicBezTo>
                <a:cubicBezTo>
                  <a:pt x="20411815" y="4467207"/>
                  <a:pt x="20415311" y="4461571"/>
                  <a:pt x="20421137" y="4457623"/>
                </a:cubicBezTo>
                <a:close/>
                <a:moveTo>
                  <a:pt x="4854147" y="9242607"/>
                </a:moveTo>
                <a:cubicBezTo>
                  <a:pt x="4862874" y="9238027"/>
                  <a:pt x="4875674" y="9235737"/>
                  <a:pt x="4889637" y="9235738"/>
                </a:cubicBezTo>
                <a:cubicBezTo>
                  <a:pt x="4917564" y="9240317"/>
                  <a:pt x="4945491" y="9254055"/>
                  <a:pt x="4950145" y="9272373"/>
                </a:cubicBezTo>
                <a:cubicBezTo>
                  <a:pt x="4954799" y="9286111"/>
                  <a:pt x="4931527" y="9295271"/>
                  <a:pt x="4903600" y="9295270"/>
                </a:cubicBezTo>
                <a:cubicBezTo>
                  <a:pt x="4875674" y="9290691"/>
                  <a:pt x="4847747" y="9276952"/>
                  <a:pt x="4843093" y="9263214"/>
                </a:cubicBezTo>
                <a:cubicBezTo>
                  <a:pt x="4840766" y="9254056"/>
                  <a:pt x="4845420" y="9247186"/>
                  <a:pt x="4854147" y="9242607"/>
                </a:cubicBezTo>
                <a:close/>
                <a:moveTo>
                  <a:pt x="11001985" y="7349311"/>
                </a:moveTo>
                <a:cubicBezTo>
                  <a:pt x="11007372" y="7349311"/>
                  <a:pt x="11010962" y="7351717"/>
                  <a:pt x="11010962" y="7356528"/>
                </a:cubicBezTo>
                <a:cubicBezTo>
                  <a:pt x="11010962" y="7361338"/>
                  <a:pt x="11001386" y="7370960"/>
                  <a:pt x="10987024" y="7380581"/>
                </a:cubicBezTo>
                <a:cubicBezTo>
                  <a:pt x="10967873" y="7385392"/>
                  <a:pt x="10953510" y="7390203"/>
                  <a:pt x="10948723" y="7380582"/>
                </a:cubicBezTo>
                <a:cubicBezTo>
                  <a:pt x="10948722" y="7375771"/>
                  <a:pt x="10963085" y="7361338"/>
                  <a:pt x="10982236" y="7356528"/>
                </a:cubicBezTo>
                <a:cubicBezTo>
                  <a:pt x="10989417" y="7351717"/>
                  <a:pt x="10996599" y="7349311"/>
                  <a:pt x="11001985" y="7349311"/>
                </a:cubicBezTo>
                <a:close/>
                <a:moveTo>
                  <a:pt x="14429796" y="6293436"/>
                </a:moveTo>
                <a:cubicBezTo>
                  <a:pt x="14448558" y="6288836"/>
                  <a:pt x="14467320" y="6293436"/>
                  <a:pt x="14472011" y="6302637"/>
                </a:cubicBezTo>
                <a:cubicBezTo>
                  <a:pt x="14472011" y="6311838"/>
                  <a:pt x="14462630" y="6325639"/>
                  <a:pt x="14443867" y="6330240"/>
                </a:cubicBezTo>
                <a:cubicBezTo>
                  <a:pt x="14425105" y="6334840"/>
                  <a:pt x="14406343" y="6330239"/>
                  <a:pt x="14406343" y="6316438"/>
                </a:cubicBezTo>
                <a:cubicBezTo>
                  <a:pt x="14401652" y="6307237"/>
                  <a:pt x="14411033" y="6298037"/>
                  <a:pt x="14429796" y="6293436"/>
                </a:cubicBezTo>
                <a:close/>
                <a:moveTo>
                  <a:pt x="11537739" y="7182918"/>
                </a:moveTo>
                <a:cubicBezTo>
                  <a:pt x="11555780" y="7173718"/>
                  <a:pt x="11569310" y="7173718"/>
                  <a:pt x="11573820" y="7182919"/>
                </a:cubicBezTo>
                <a:cubicBezTo>
                  <a:pt x="11573820" y="7192120"/>
                  <a:pt x="11560290" y="7205921"/>
                  <a:pt x="11542249" y="7215122"/>
                </a:cubicBezTo>
                <a:cubicBezTo>
                  <a:pt x="11528719" y="7219722"/>
                  <a:pt x="11510678" y="7219722"/>
                  <a:pt x="11510678" y="7210521"/>
                </a:cubicBezTo>
                <a:cubicBezTo>
                  <a:pt x="11506168" y="7201320"/>
                  <a:pt x="11519699" y="7187519"/>
                  <a:pt x="11537739" y="7182918"/>
                </a:cubicBezTo>
                <a:close/>
                <a:moveTo>
                  <a:pt x="16449677" y="5670903"/>
                </a:moveTo>
                <a:cubicBezTo>
                  <a:pt x="16456528" y="5670317"/>
                  <a:pt x="16462236" y="5671487"/>
                  <a:pt x="16464519" y="5673823"/>
                </a:cubicBezTo>
                <a:cubicBezTo>
                  <a:pt x="16469086" y="5683172"/>
                  <a:pt x="16450820" y="5701868"/>
                  <a:pt x="16437120" y="5711218"/>
                </a:cubicBezTo>
                <a:cubicBezTo>
                  <a:pt x="16418854" y="5720565"/>
                  <a:pt x="16405154" y="5720565"/>
                  <a:pt x="16400589" y="5711217"/>
                </a:cubicBezTo>
                <a:cubicBezTo>
                  <a:pt x="16396022" y="5701869"/>
                  <a:pt x="16409722" y="5687846"/>
                  <a:pt x="16427988" y="5678498"/>
                </a:cubicBezTo>
                <a:cubicBezTo>
                  <a:pt x="16434836" y="5673824"/>
                  <a:pt x="16442827" y="5671487"/>
                  <a:pt x="16449677" y="5670903"/>
                </a:cubicBezTo>
                <a:close/>
                <a:moveTo>
                  <a:pt x="10243568" y="7577938"/>
                </a:moveTo>
                <a:cubicBezTo>
                  <a:pt x="10249206" y="7576697"/>
                  <a:pt x="10253716" y="7576697"/>
                  <a:pt x="10255969" y="7579178"/>
                </a:cubicBezTo>
                <a:cubicBezTo>
                  <a:pt x="10255970" y="7584139"/>
                  <a:pt x="10246949" y="7589101"/>
                  <a:pt x="10233420" y="7594062"/>
                </a:cubicBezTo>
                <a:cubicBezTo>
                  <a:pt x="10215380" y="7603984"/>
                  <a:pt x="10201848" y="7603984"/>
                  <a:pt x="10201848" y="7603984"/>
                </a:cubicBezTo>
                <a:cubicBezTo>
                  <a:pt x="10201848" y="7599023"/>
                  <a:pt x="10210869" y="7594062"/>
                  <a:pt x="10224399" y="7584139"/>
                </a:cubicBezTo>
                <a:cubicBezTo>
                  <a:pt x="10231165" y="7581659"/>
                  <a:pt x="10237930" y="7579178"/>
                  <a:pt x="10243568" y="7577938"/>
                </a:cubicBezTo>
                <a:close/>
                <a:moveTo>
                  <a:pt x="12458194" y="6894318"/>
                </a:moveTo>
                <a:cubicBezTo>
                  <a:pt x="12476460" y="6889582"/>
                  <a:pt x="12494727" y="6889582"/>
                  <a:pt x="12494727" y="6903789"/>
                </a:cubicBezTo>
                <a:cubicBezTo>
                  <a:pt x="12499293" y="6913260"/>
                  <a:pt x="12485594" y="6932203"/>
                  <a:pt x="12467328" y="6941674"/>
                </a:cubicBezTo>
                <a:cubicBezTo>
                  <a:pt x="12449062" y="6946410"/>
                  <a:pt x="12435362" y="6941674"/>
                  <a:pt x="12430796" y="6932203"/>
                </a:cubicBezTo>
                <a:cubicBezTo>
                  <a:pt x="12426229" y="6917996"/>
                  <a:pt x="12439928" y="6899053"/>
                  <a:pt x="12458194" y="6894318"/>
                </a:cubicBezTo>
                <a:close/>
                <a:moveTo>
                  <a:pt x="6104875" y="8847957"/>
                </a:moveTo>
                <a:cubicBezTo>
                  <a:pt x="6104875" y="8843356"/>
                  <a:pt x="6123815" y="8843357"/>
                  <a:pt x="6142757" y="8852559"/>
                </a:cubicBezTo>
                <a:cubicBezTo>
                  <a:pt x="6166435" y="8861758"/>
                  <a:pt x="6180642" y="8875561"/>
                  <a:pt x="6180642" y="8880160"/>
                </a:cubicBezTo>
                <a:cubicBezTo>
                  <a:pt x="6180642" y="8889361"/>
                  <a:pt x="6166435" y="8889361"/>
                  <a:pt x="6147493" y="8880160"/>
                </a:cubicBezTo>
                <a:cubicBezTo>
                  <a:pt x="6128553" y="8870959"/>
                  <a:pt x="6109610" y="8857158"/>
                  <a:pt x="6104875" y="8847957"/>
                </a:cubicBezTo>
                <a:close/>
                <a:moveTo>
                  <a:pt x="1905840" y="10138748"/>
                </a:moveTo>
                <a:cubicBezTo>
                  <a:pt x="1938311" y="10134149"/>
                  <a:pt x="1966146" y="10152550"/>
                  <a:pt x="1970784" y="10175551"/>
                </a:cubicBezTo>
                <a:cubicBezTo>
                  <a:pt x="1975424" y="10198552"/>
                  <a:pt x="1942950" y="10221554"/>
                  <a:pt x="1910478" y="10226154"/>
                </a:cubicBezTo>
                <a:cubicBezTo>
                  <a:pt x="1878005" y="10226155"/>
                  <a:pt x="1850171" y="10207754"/>
                  <a:pt x="1850171" y="10184752"/>
                </a:cubicBezTo>
                <a:cubicBezTo>
                  <a:pt x="1845532" y="10161751"/>
                  <a:pt x="1873367" y="10143349"/>
                  <a:pt x="1905840" y="10138748"/>
                </a:cubicBezTo>
                <a:close/>
                <a:moveTo>
                  <a:pt x="19926080" y="4594842"/>
                </a:moveTo>
                <a:cubicBezTo>
                  <a:pt x="19949381" y="4594843"/>
                  <a:pt x="19968024" y="4608759"/>
                  <a:pt x="19968023" y="4622676"/>
                </a:cubicBezTo>
                <a:cubicBezTo>
                  <a:pt x="19968023" y="4641232"/>
                  <a:pt x="19949381" y="4655149"/>
                  <a:pt x="19930739" y="4659788"/>
                </a:cubicBezTo>
                <a:cubicBezTo>
                  <a:pt x="19907438" y="4659788"/>
                  <a:pt x="19884133" y="4645870"/>
                  <a:pt x="19884135" y="4627315"/>
                </a:cubicBezTo>
                <a:cubicBezTo>
                  <a:pt x="19884135" y="4608760"/>
                  <a:pt x="19902777" y="4594843"/>
                  <a:pt x="19926080" y="4594842"/>
                </a:cubicBezTo>
                <a:close/>
                <a:moveTo>
                  <a:pt x="5185622" y="9126479"/>
                </a:moveTo>
                <a:cubicBezTo>
                  <a:pt x="5194225" y="9124111"/>
                  <a:pt x="5205697" y="9124112"/>
                  <a:pt x="5217168" y="9128847"/>
                </a:cubicBezTo>
                <a:cubicBezTo>
                  <a:pt x="5244700" y="9133583"/>
                  <a:pt x="5272231" y="9147790"/>
                  <a:pt x="5276820" y="9161997"/>
                </a:cubicBezTo>
                <a:cubicBezTo>
                  <a:pt x="5276819" y="9171468"/>
                  <a:pt x="5258465" y="9176204"/>
                  <a:pt x="5226345" y="9171468"/>
                </a:cubicBezTo>
                <a:cubicBezTo>
                  <a:pt x="5198814" y="9166732"/>
                  <a:pt x="5175871" y="9152525"/>
                  <a:pt x="5171282" y="9138318"/>
                </a:cubicBezTo>
                <a:cubicBezTo>
                  <a:pt x="5171282" y="9133583"/>
                  <a:pt x="5177018" y="9128847"/>
                  <a:pt x="5185622" y="9126479"/>
                </a:cubicBezTo>
                <a:close/>
                <a:moveTo>
                  <a:pt x="5017091" y="9177895"/>
                </a:moveTo>
                <a:cubicBezTo>
                  <a:pt x="5026400" y="9174343"/>
                  <a:pt x="5040363" y="9173160"/>
                  <a:pt x="5056654" y="9175527"/>
                </a:cubicBezTo>
                <a:cubicBezTo>
                  <a:pt x="5084580" y="9180263"/>
                  <a:pt x="5107853" y="9189734"/>
                  <a:pt x="5112507" y="9203941"/>
                </a:cubicBezTo>
                <a:cubicBezTo>
                  <a:pt x="5117162" y="9218148"/>
                  <a:pt x="5098544" y="9227619"/>
                  <a:pt x="5065963" y="9222884"/>
                </a:cubicBezTo>
                <a:cubicBezTo>
                  <a:pt x="5038036" y="9218148"/>
                  <a:pt x="5014764" y="9208677"/>
                  <a:pt x="5005455" y="9194469"/>
                </a:cubicBezTo>
                <a:cubicBezTo>
                  <a:pt x="5003128" y="9187366"/>
                  <a:pt x="5007782" y="9181446"/>
                  <a:pt x="5017091" y="9177895"/>
                </a:cubicBezTo>
                <a:close/>
                <a:moveTo>
                  <a:pt x="13546031" y="6553128"/>
                </a:moveTo>
                <a:cubicBezTo>
                  <a:pt x="13559731" y="6548618"/>
                  <a:pt x="13577996" y="6557638"/>
                  <a:pt x="13582563" y="6566658"/>
                </a:cubicBezTo>
                <a:cubicBezTo>
                  <a:pt x="13587131" y="6580189"/>
                  <a:pt x="13568864" y="6593719"/>
                  <a:pt x="13550597" y="6598229"/>
                </a:cubicBezTo>
                <a:cubicBezTo>
                  <a:pt x="13536898" y="6602739"/>
                  <a:pt x="13518632" y="6593719"/>
                  <a:pt x="13518632" y="6584699"/>
                </a:cubicBezTo>
                <a:cubicBezTo>
                  <a:pt x="13514065" y="6571168"/>
                  <a:pt x="13527765" y="6557638"/>
                  <a:pt x="13546031" y="6553128"/>
                </a:cubicBezTo>
                <a:close/>
                <a:moveTo>
                  <a:pt x="15876457" y="5836113"/>
                </a:moveTo>
                <a:cubicBezTo>
                  <a:pt x="15895014" y="5831513"/>
                  <a:pt x="15908931" y="5831514"/>
                  <a:pt x="15908931" y="5840714"/>
                </a:cubicBezTo>
                <a:cubicBezTo>
                  <a:pt x="15908930" y="5849914"/>
                  <a:pt x="15895013" y="5863715"/>
                  <a:pt x="15876457" y="5868317"/>
                </a:cubicBezTo>
                <a:cubicBezTo>
                  <a:pt x="15857903" y="5877516"/>
                  <a:pt x="15843985" y="5872917"/>
                  <a:pt x="15843987" y="5863715"/>
                </a:cubicBezTo>
                <a:cubicBezTo>
                  <a:pt x="15843985" y="5859116"/>
                  <a:pt x="15857902" y="5845315"/>
                  <a:pt x="15876457" y="5836113"/>
                </a:cubicBezTo>
                <a:close/>
                <a:moveTo>
                  <a:pt x="2783377" y="9860100"/>
                </a:moveTo>
                <a:cubicBezTo>
                  <a:pt x="2820490" y="9855426"/>
                  <a:pt x="2848323" y="9869449"/>
                  <a:pt x="2852961" y="9892819"/>
                </a:cubicBezTo>
                <a:cubicBezTo>
                  <a:pt x="2857600" y="9920864"/>
                  <a:pt x="2834407" y="9948907"/>
                  <a:pt x="2801935" y="9953581"/>
                </a:cubicBezTo>
                <a:cubicBezTo>
                  <a:pt x="2769461" y="9958256"/>
                  <a:pt x="2736987" y="9944234"/>
                  <a:pt x="2732348" y="9920864"/>
                </a:cubicBezTo>
                <a:cubicBezTo>
                  <a:pt x="2727710" y="9892819"/>
                  <a:pt x="2750905" y="9869448"/>
                  <a:pt x="2783377" y="9860100"/>
                </a:cubicBezTo>
                <a:close/>
                <a:moveTo>
                  <a:pt x="19194239" y="4812005"/>
                </a:moveTo>
                <a:cubicBezTo>
                  <a:pt x="19222203" y="4797798"/>
                  <a:pt x="19245505" y="4802534"/>
                  <a:pt x="19245504" y="4821477"/>
                </a:cubicBezTo>
                <a:cubicBezTo>
                  <a:pt x="19245505" y="4835682"/>
                  <a:pt x="19231523" y="4854625"/>
                  <a:pt x="19208221" y="4864096"/>
                </a:cubicBezTo>
                <a:cubicBezTo>
                  <a:pt x="19189579" y="4873567"/>
                  <a:pt x="19166277" y="4868833"/>
                  <a:pt x="19166276" y="4854625"/>
                </a:cubicBezTo>
                <a:cubicBezTo>
                  <a:pt x="19161616" y="4840418"/>
                  <a:pt x="19175597" y="4821477"/>
                  <a:pt x="19194239" y="4812005"/>
                </a:cubicBezTo>
                <a:close/>
                <a:moveTo>
                  <a:pt x="4161715" y="9434293"/>
                </a:moveTo>
                <a:cubicBezTo>
                  <a:pt x="4170875" y="9426964"/>
                  <a:pt x="4184613" y="9422454"/>
                  <a:pt x="4200642" y="9422454"/>
                </a:cubicBezTo>
                <a:cubicBezTo>
                  <a:pt x="4228118" y="9422454"/>
                  <a:pt x="4255595" y="9435984"/>
                  <a:pt x="4260174" y="9458535"/>
                </a:cubicBezTo>
                <a:cubicBezTo>
                  <a:pt x="4264754" y="9481085"/>
                  <a:pt x="4246436" y="9499126"/>
                  <a:pt x="4218960" y="9499126"/>
                </a:cubicBezTo>
                <a:cubicBezTo>
                  <a:pt x="4186902" y="9503636"/>
                  <a:pt x="4154846" y="9485595"/>
                  <a:pt x="4150266" y="9463045"/>
                </a:cubicBezTo>
                <a:cubicBezTo>
                  <a:pt x="4147977" y="9451770"/>
                  <a:pt x="4152557" y="9441622"/>
                  <a:pt x="4161715" y="9434293"/>
                </a:cubicBezTo>
                <a:close/>
                <a:moveTo>
                  <a:pt x="16983237" y="5488885"/>
                </a:moveTo>
                <a:cubicBezTo>
                  <a:pt x="17002178" y="5479725"/>
                  <a:pt x="17021121" y="5479726"/>
                  <a:pt x="17021122" y="5493464"/>
                </a:cubicBezTo>
                <a:cubicBezTo>
                  <a:pt x="17021120" y="5502623"/>
                  <a:pt x="17006915" y="5516361"/>
                  <a:pt x="16992707" y="5525520"/>
                </a:cubicBezTo>
                <a:cubicBezTo>
                  <a:pt x="16969030" y="5539258"/>
                  <a:pt x="16950088" y="5539258"/>
                  <a:pt x="16950086" y="5530100"/>
                </a:cubicBezTo>
                <a:cubicBezTo>
                  <a:pt x="16945351" y="5516361"/>
                  <a:pt x="16964293" y="5498044"/>
                  <a:pt x="16983237" y="5488885"/>
                </a:cubicBezTo>
                <a:close/>
                <a:moveTo>
                  <a:pt x="8409759" y="8125575"/>
                </a:moveTo>
                <a:cubicBezTo>
                  <a:pt x="8423966" y="8120840"/>
                  <a:pt x="8438173" y="8130311"/>
                  <a:pt x="8442909" y="8144518"/>
                </a:cubicBezTo>
                <a:cubicBezTo>
                  <a:pt x="8442910" y="8158725"/>
                  <a:pt x="8428702" y="8172932"/>
                  <a:pt x="8414495" y="8172932"/>
                </a:cubicBezTo>
                <a:cubicBezTo>
                  <a:pt x="8395552" y="8177668"/>
                  <a:pt x="8386081" y="8168196"/>
                  <a:pt x="8386081" y="8153989"/>
                </a:cubicBezTo>
                <a:cubicBezTo>
                  <a:pt x="8386081" y="8144518"/>
                  <a:pt x="8395552" y="8130311"/>
                  <a:pt x="8409759" y="8125575"/>
                </a:cubicBezTo>
                <a:close/>
                <a:moveTo>
                  <a:pt x="3673329" y="9582112"/>
                </a:moveTo>
                <a:cubicBezTo>
                  <a:pt x="3705600" y="9582112"/>
                  <a:pt x="3737873" y="9601055"/>
                  <a:pt x="3742484" y="9624733"/>
                </a:cubicBezTo>
                <a:cubicBezTo>
                  <a:pt x="3742484" y="9653147"/>
                  <a:pt x="3719431" y="9676825"/>
                  <a:pt x="3687160" y="9676825"/>
                </a:cubicBezTo>
                <a:cubicBezTo>
                  <a:pt x="3654887" y="9676825"/>
                  <a:pt x="3627225" y="9662618"/>
                  <a:pt x="3627225" y="9638940"/>
                </a:cubicBezTo>
                <a:cubicBezTo>
                  <a:pt x="3618004" y="9610526"/>
                  <a:pt x="3641056" y="9586848"/>
                  <a:pt x="3673329" y="9582112"/>
                </a:cubicBezTo>
                <a:close/>
                <a:moveTo>
                  <a:pt x="9663098" y="7736129"/>
                </a:moveTo>
                <a:cubicBezTo>
                  <a:pt x="9681793" y="7731168"/>
                  <a:pt x="9691141" y="7731168"/>
                  <a:pt x="9695816" y="7736129"/>
                </a:cubicBezTo>
                <a:cubicBezTo>
                  <a:pt x="9695816" y="7741091"/>
                  <a:pt x="9681794" y="7751013"/>
                  <a:pt x="9667771" y="7755974"/>
                </a:cubicBezTo>
                <a:cubicBezTo>
                  <a:pt x="9653749" y="7760936"/>
                  <a:pt x="9644400" y="7755974"/>
                  <a:pt x="9644400" y="7751013"/>
                </a:cubicBezTo>
                <a:cubicBezTo>
                  <a:pt x="9644401" y="7746052"/>
                  <a:pt x="9649074" y="7741091"/>
                  <a:pt x="9663098" y="7736129"/>
                </a:cubicBezTo>
                <a:close/>
                <a:moveTo>
                  <a:pt x="10049665" y="7613927"/>
                </a:moveTo>
                <a:cubicBezTo>
                  <a:pt x="10054922" y="7613319"/>
                  <a:pt x="10058429" y="7614536"/>
                  <a:pt x="10058428" y="7616972"/>
                </a:cubicBezTo>
                <a:cubicBezTo>
                  <a:pt x="10053755" y="7621843"/>
                  <a:pt x="10044405" y="7626714"/>
                  <a:pt x="10035058" y="7631585"/>
                </a:cubicBezTo>
                <a:cubicBezTo>
                  <a:pt x="10021036" y="7636456"/>
                  <a:pt x="10007013" y="7636456"/>
                  <a:pt x="10007012" y="7631585"/>
                </a:cubicBezTo>
                <a:cubicBezTo>
                  <a:pt x="10007012" y="7631585"/>
                  <a:pt x="10016360" y="7626714"/>
                  <a:pt x="10030383" y="7621843"/>
                </a:cubicBezTo>
                <a:cubicBezTo>
                  <a:pt x="10037395" y="7616972"/>
                  <a:pt x="10044406" y="7614537"/>
                  <a:pt x="10049665" y="7613927"/>
                </a:cubicBezTo>
                <a:close/>
                <a:moveTo>
                  <a:pt x="12819691" y="6761565"/>
                </a:moveTo>
                <a:cubicBezTo>
                  <a:pt x="12838454" y="6756985"/>
                  <a:pt x="12857216" y="6761565"/>
                  <a:pt x="12861906" y="6775303"/>
                </a:cubicBezTo>
                <a:cubicBezTo>
                  <a:pt x="12861907" y="6789042"/>
                  <a:pt x="12843144" y="6802780"/>
                  <a:pt x="12829072" y="6807360"/>
                </a:cubicBezTo>
                <a:cubicBezTo>
                  <a:pt x="12810310" y="6816518"/>
                  <a:pt x="12791548" y="6807359"/>
                  <a:pt x="12791548" y="6793621"/>
                </a:cubicBezTo>
                <a:cubicBezTo>
                  <a:pt x="12791548" y="6784462"/>
                  <a:pt x="12800929" y="6770724"/>
                  <a:pt x="12819691" y="6761565"/>
                </a:cubicBezTo>
                <a:close/>
                <a:moveTo>
                  <a:pt x="13179596" y="6649783"/>
                </a:moveTo>
                <a:cubicBezTo>
                  <a:pt x="13203049" y="6640624"/>
                  <a:pt x="13221811" y="6649783"/>
                  <a:pt x="13221811" y="6663521"/>
                </a:cubicBezTo>
                <a:cubicBezTo>
                  <a:pt x="13221811" y="6672681"/>
                  <a:pt x="13207740" y="6686419"/>
                  <a:pt x="13188977" y="6690998"/>
                </a:cubicBezTo>
                <a:cubicBezTo>
                  <a:pt x="13170215" y="6700157"/>
                  <a:pt x="13151453" y="6690998"/>
                  <a:pt x="13151453" y="6677260"/>
                </a:cubicBezTo>
                <a:cubicBezTo>
                  <a:pt x="13151454" y="6663522"/>
                  <a:pt x="13165524" y="6654363"/>
                  <a:pt x="13179596" y="6649783"/>
                </a:cubicBezTo>
                <a:close/>
                <a:moveTo>
                  <a:pt x="10788647" y="7384018"/>
                </a:moveTo>
                <a:cubicBezTo>
                  <a:pt x="10802386" y="7379379"/>
                  <a:pt x="10816124" y="7379379"/>
                  <a:pt x="10816124" y="7384018"/>
                </a:cubicBezTo>
                <a:cubicBezTo>
                  <a:pt x="10806965" y="7388657"/>
                  <a:pt x="10797806" y="7397935"/>
                  <a:pt x="10788647" y="7402574"/>
                </a:cubicBezTo>
                <a:cubicBezTo>
                  <a:pt x="10770329" y="7411852"/>
                  <a:pt x="10756590" y="7411852"/>
                  <a:pt x="10756592" y="7407213"/>
                </a:cubicBezTo>
                <a:cubicBezTo>
                  <a:pt x="10761170" y="7402574"/>
                  <a:pt x="10770329" y="7393296"/>
                  <a:pt x="10788647" y="7384018"/>
                </a:cubicBezTo>
                <a:close/>
                <a:moveTo>
                  <a:pt x="6780808" y="8614799"/>
                </a:moveTo>
                <a:cubicBezTo>
                  <a:pt x="6786027" y="8611365"/>
                  <a:pt x="6794145" y="8610220"/>
                  <a:pt x="6805743" y="8612510"/>
                </a:cubicBezTo>
                <a:cubicBezTo>
                  <a:pt x="6810382" y="8617090"/>
                  <a:pt x="6824298" y="8626248"/>
                  <a:pt x="6828937" y="8635407"/>
                </a:cubicBezTo>
                <a:cubicBezTo>
                  <a:pt x="6838215" y="8653726"/>
                  <a:pt x="6819659" y="8667464"/>
                  <a:pt x="6801104" y="8662885"/>
                </a:cubicBezTo>
                <a:cubicBezTo>
                  <a:pt x="6787187" y="8658304"/>
                  <a:pt x="6773270" y="8644567"/>
                  <a:pt x="6773270" y="8630828"/>
                </a:cubicBezTo>
                <a:cubicBezTo>
                  <a:pt x="6773270" y="8623959"/>
                  <a:pt x="6775590" y="8618235"/>
                  <a:pt x="6780808" y="8614799"/>
                </a:cubicBezTo>
                <a:close/>
                <a:moveTo>
                  <a:pt x="5644606" y="8959127"/>
                </a:moveTo>
                <a:cubicBezTo>
                  <a:pt x="5646044" y="8958397"/>
                  <a:pt x="5648632" y="8958396"/>
                  <a:pt x="5652082" y="8958980"/>
                </a:cubicBezTo>
                <a:cubicBezTo>
                  <a:pt x="5658983" y="8960150"/>
                  <a:pt x="5669333" y="8963655"/>
                  <a:pt x="5680834" y="8968329"/>
                </a:cubicBezTo>
                <a:cubicBezTo>
                  <a:pt x="5703835" y="8977677"/>
                  <a:pt x="5726837" y="8987026"/>
                  <a:pt x="5726837" y="8996374"/>
                </a:cubicBezTo>
                <a:cubicBezTo>
                  <a:pt x="5731437" y="9005723"/>
                  <a:pt x="5717636" y="9005722"/>
                  <a:pt x="5694635" y="8996375"/>
                </a:cubicBezTo>
                <a:cubicBezTo>
                  <a:pt x="5667033" y="8987025"/>
                  <a:pt x="5644031" y="8973004"/>
                  <a:pt x="5644031" y="8963656"/>
                </a:cubicBezTo>
                <a:cubicBezTo>
                  <a:pt x="5642881" y="8961318"/>
                  <a:pt x="5643169" y="8959857"/>
                  <a:pt x="5644606" y="8959127"/>
                </a:cubicBezTo>
                <a:close/>
                <a:moveTo>
                  <a:pt x="10584304" y="7431698"/>
                </a:moveTo>
                <a:cubicBezTo>
                  <a:pt x="10597836" y="7427187"/>
                  <a:pt x="10611366" y="7422677"/>
                  <a:pt x="10615876" y="7427187"/>
                </a:cubicBezTo>
                <a:cubicBezTo>
                  <a:pt x="10615876" y="7427187"/>
                  <a:pt x="10606855" y="7436208"/>
                  <a:pt x="10593324" y="7440716"/>
                </a:cubicBezTo>
                <a:cubicBezTo>
                  <a:pt x="10579794" y="7449738"/>
                  <a:pt x="10566264" y="7449738"/>
                  <a:pt x="10561755" y="7449738"/>
                </a:cubicBezTo>
                <a:cubicBezTo>
                  <a:pt x="10561754" y="7445228"/>
                  <a:pt x="10570775" y="7440718"/>
                  <a:pt x="10584304" y="7431698"/>
                </a:cubicBezTo>
                <a:close/>
                <a:moveTo>
                  <a:pt x="17533244" y="5294168"/>
                </a:moveTo>
                <a:cubicBezTo>
                  <a:pt x="17552185" y="5284890"/>
                  <a:pt x="17571129" y="5284890"/>
                  <a:pt x="17575864" y="5294168"/>
                </a:cubicBezTo>
                <a:cubicBezTo>
                  <a:pt x="17575864" y="5308085"/>
                  <a:pt x="17561656" y="5326639"/>
                  <a:pt x="17542716" y="5340556"/>
                </a:cubicBezTo>
                <a:cubicBezTo>
                  <a:pt x="17519037" y="5349834"/>
                  <a:pt x="17504829" y="5349835"/>
                  <a:pt x="17500095" y="5335917"/>
                </a:cubicBezTo>
                <a:cubicBezTo>
                  <a:pt x="17500093" y="5322000"/>
                  <a:pt x="17514300" y="5303445"/>
                  <a:pt x="17533244" y="5294168"/>
                </a:cubicBezTo>
                <a:close/>
                <a:moveTo>
                  <a:pt x="19559834" y="4669766"/>
                </a:moveTo>
                <a:cubicBezTo>
                  <a:pt x="19582622" y="4665201"/>
                  <a:pt x="19600853" y="4669766"/>
                  <a:pt x="19605410" y="4688032"/>
                </a:cubicBezTo>
                <a:cubicBezTo>
                  <a:pt x="19605410" y="4701733"/>
                  <a:pt x="19591736" y="4719999"/>
                  <a:pt x="19568949" y="4729132"/>
                </a:cubicBezTo>
                <a:cubicBezTo>
                  <a:pt x="19550719" y="4738264"/>
                  <a:pt x="19527931" y="4733697"/>
                  <a:pt x="19523374" y="4715431"/>
                </a:cubicBezTo>
                <a:cubicBezTo>
                  <a:pt x="19518815" y="4701733"/>
                  <a:pt x="19537046" y="4678900"/>
                  <a:pt x="19559834" y="4669766"/>
                </a:cubicBezTo>
                <a:close/>
                <a:moveTo>
                  <a:pt x="9298024" y="7825107"/>
                </a:moveTo>
                <a:cubicBezTo>
                  <a:pt x="9312231" y="7820468"/>
                  <a:pt x="9326438" y="7825107"/>
                  <a:pt x="9331174" y="7829746"/>
                </a:cubicBezTo>
                <a:cubicBezTo>
                  <a:pt x="9335909" y="7834385"/>
                  <a:pt x="9321701" y="7843663"/>
                  <a:pt x="9307494" y="7848302"/>
                </a:cubicBezTo>
                <a:cubicBezTo>
                  <a:pt x="9293289" y="7852941"/>
                  <a:pt x="9279081" y="7848302"/>
                  <a:pt x="9279081" y="7839024"/>
                </a:cubicBezTo>
                <a:cubicBezTo>
                  <a:pt x="9279081" y="7834385"/>
                  <a:pt x="9283817" y="7829746"/>
                  <a:pt x="9298024" y="7825107"/>
                </a:cubicBezTo>
                <a:close/>
                <a:moveTo>
                  <a:pt x="1002828" y="10373513"/>
                </a:moveTo>
                <a:cubicBezTo>
                  <a:pt x="1039407" y="10364164"/>
                  <a:pt x="1075985" y="10382860"/>
                  <a:pt x="1080558" y="10406231"/>
                </a:cubicBezTo>
                <a:cubicBezTo>
                  <a:pt x="1085130" y="10429602"/>
                  <a:pt x="1062268" y="10452971"/>
                  <a:pt x="1030263" y="10462320"/>
                </a:cubicBezTo>
                <a:cubicBezTo>
                  <a:pt x="998256" y="10466994"/>
                  <a:pt x="961676" y="10452972"/>
                  <a:pt x="957104" y="10429601"/>
                </a:cubicBezTo>
                <a:cubicBezTo>
                  <a:pt x="952532" y="10406232"/>
                  <a:pt x="970822" y="10378186"/>
                  <a:pt x="1002828" y="10373513"/>
                </a:cubicBezTo>
                <a:close/>
                <a:moveTo>
                  <a:pt x="2427737" y="9935132"/>
                </a:moveTo>
                <a:cubicBezTo>
                  <a:pt x="2460009" y="9925782"/>
                  <a:pt x="2487671" y="9944479"/>
                  <a:pt x="2492282" y="9967850"/>
                </a:cubicBezTo>
                <a:cubicBezTo>
                  <a:pt x="2492282" y="9991220"/>
                  <a:pt x="2469230" y="10019265"/>
                  <a:pt x="2436958" y="10023938"/>
                </a:cubicBezTo>
                <a:cubicBezTo>
                  <a:pt x="2404685" y="10028613"/>
                  <a:pt x="2372413" y="10014590"/>
                  <a:pt x="2372414" y="9991220"/>
                </a:cubicBezTo>
                <a:cubicBezTo>
                  <a:pt x="2367803" y="9967849"/>
                  <a:pt x="2395465" y="9939805"/>
                  <a:pt x="2427737" y="9935132"/>
                </a:cubicBezTo>
                <a:close/>
                <a:moveTo>
                  <a:pt x="11903960" y="7020555"/>
                </a:moveTo>
                <a:cubicBezTo>
                  <a:pt x="11917877" y="7011354"/>
                  <a:pt x="11936433" y="7015954"/>
                  <a:pt x="11936433" y="7025155"/>
                </a:cubicBezTo>
                <a:cubicBezTo>
                  <a:pt x="11936433" y="7034356"/>
                  <a:pt x="11922517" y="7043557"/>
                  <a:pt x="11903960" y="7052758"/>
                </a:cubicBezTo>
                <a:cubicBezTo>
                  <a:pt x="11885404" y="7057358"/>
                  <a:pt x="11871488" y="7057358"/>
                  <a:pt x="11871488" y="7048157"/>
                </a:cubicBezTo>
                <a:cubicBezTo>
                  <a:pt x="11871488" y="7038957"/>
                  <a:pt x="11885405" y="7025156"/>
                  <a:pt x="11903960" y="7020555"/>
                </a:cubicBezTo>
                <a:close/>
                <a:moveTo>
                  <a:pt x="8052820" y="8204727"/>
                </a:moveTo>
                <a:cubicBezTo>
                  <a:pt x="8057399" y="8209238"/>
                  <a:pt x="8071138" y="8218257"/>
                  <a:pt x="8075717" y="8227278"/>
                </a:cubicBezTo>
                <a:cubicBezTo>
                  <a:pt x="8080297" y="8240808"/>
                  <a:pt x="8066558" y="8254338"/>
                  <a:pt x="8048240" y="8258848"/>
                </a:cubicBezTo>
                <a:cubicBezTo>
                  <a:pt x="8034502" y="8258848"/>
                  <a:pt x="8020764" y="8249828"/>
                  <a:pt x="8020764" y="8236298"/>
                </a:cubicBezTo>
                <a:cubicBezTo>
                  <a:pt x="8020764" y="8222768"/>
                  <a:pt x="8034502" y="8204728"/>
                  <a:pt x="8052820" y="8204727"/>
                </a:cubicBezTo>
                <a:close/>
                <a:moveTo>
                  <a:pt x="11343807" y="7186573"/>
                </a:moveTo>
                <a:cubicBezTo>
                  <a:pt x="11362362" y="7181837"/>
                  <a:pt x="11376279" y="7181837"/>
                  <a:pt x="11371640" y="7191308"/>
                </a:cubicBezTo>
                <a:cubicBezTo>
                  <a:pt x="11367001" y="7196044"/>
                  <a:pt x="11357723" y="7205515"/>
                  <a:pt x="11348445" y="7210251"/>
                </a:cubicBezTo>
                <a:cubicBezTo>
                  <a:pt x="11325250" y="7219722"/>
                  <a:pt x="11311333" y="7219722"/>
                  <a:pt x="11311334" y="7214986"/>
                </a:cubicBezTo>
                <a:cubicBezTo>
                  <a:pt x="11315972" y="7205515"/>
                  <a:pt x="11329889" y="7196044"/>
                  <a:pt x="11343807" y="7186573"/>
                </a:cubicBezTo>
                <a:close/>
                <a:moveTo>
                  <a:pt x="18669613" y="4931207"/>
                </a:moveTo>
                <a:cubicBezTo>
                  <a:pt x="18677839" y="4931207"/>
                  <a:pt x="18683713" y="4934725"/>
                  <a:pt x="18686063" y="4941760"/>
                </a:cubicBezTo>
                <a:cubicBezTo>
                  <a:pt x="18690762" y="4955833"/>
                  <a:pt x="18676664" y="4974594"/>
                  <a:pt x="18653163" y="4983975"/>
                </a:cubicBezTo>
                <a:cubicBezTo>
                  <a:pt x="18629662" y="4998047"/>
                  <a:pt x="18610863" y="4993356"/>
                  <a:pt x="18606161" y="4983975"/>
                </a:cubicBezTo>
                <a:cubicBezTo>
                  <a:pt x="18601463" y="4974594"/>
                  <a:pt x="18615562" y="4951141"/>
                  <a:pt x="18639063" y="4941760"/>
                </a:cubicBezTo>
                <a:cubicBezTo>
                  <a:pt x="18650813" y="4934724"/>
                  <a:pt x="18661388" y="4931206"/>
                  <a:pt x="18669613" y="4931207"/>
                </a:cubicBezTo>
                <a:close/>
                <a:moveTo>
                  <a:pt x="10385615" y="7477701"/>
                </a:moveTo>
                <a:cubicBezTo>
                  <a:pt x="10399636" y="7473191"/>
                  <a:pt x="10418333" y="7468681"/>
                  <a:pt x="10418333" y="7473191"/>
                </a:cubicBezTo>
                <a:cubicBezTo>
                  <a:pt x="10418333" y="7473191"/>
                  <a:pt x="10408985" y="7477701"/>
                  <a:pt x="10404310" y="7482211"/>
                </a:cubicBezTo>
                <a:cubicBezTo>
                  <a:pt x="10385615" y="7491231"/>
                  <a:pt x="10371591" y="7495742"/>
                  <a:pt x="10366917" y="7491231"/>
                </a:cubicBezTo>
                <a:cubicBezTo>
                  <a:pt x="10366917" y="7491231"/>
                  <a:pt x="10376266" y="7486721"/>
                  <a:pt x="10385615" y="7477701"/>
                </a:cubicBezTo>
                <a:close/>
                <a:moveTo>
                  <a:pt x="14068810" y="6344763"/>
                </a:moveTo>
                <a:cubicBezTo>
                  <a:pt x="14086849" y="6340253"/>
                  <a:pt x="14104889" y="6349273"/>
                  <a:pt x="14104890" y="6358293"/>
                </a:cubicBezTo>
                <a:cubicBezTo>
                  <a:pt x="14109400" y="6367314"/>
                  <a:pt x="14095869" y="6376334"/>
                  <a:pt x="14077829" y="6380844"/>
                </a:cubicBezTo>
                <a:cubicBezTo>
                  <a:pt x="14059788" y="6380845"/>
                  <a:pt x="14041748" y="6376334"/>
                  <a:pt x="14041749" y="6367314"/>
                </a:cubicBezTo>
                <a:cubicBezTo>
                  <a:pt x="14041749" y="6358294"/>
                  <a:pt x="14055279" y="6344763"/>
                  <a:pt x="14068810" y="6344763"/>
                </a:cubicBezTo>
                <a:close/>
                <a:moveTo>
                  <a:pt x="16233658" y="5678351"/>
                </a:moveTo>
                <a:cubicBezTo>
                  <a:pt x="16252212" y="5669150"/>
                  <a:pt x="16266129" y="5669149"/>
                  <a:pt x="16266129" y="5678350"/>
                </a:cubicBezTo>
                <a:cubicBezTo>
                  <a:pt x="16266130" y="5687552"/>
                  <a:pt x="16252212" y="5701353"/>
                  <a:pt x="16233657" y="5710553"/>
                </a:cubicBezTo>
                <a:cubicBezTo>
                  <a:pt x="16215103" y="5715153"/>
                  <a:pt x="16201186" y="5715154"/>
                  <a:pt x="16201186" y="5705952"/>
                </a:cubicBezTo>
                <a:cubicBezTo>
                  <a:pt x="16201184" y="5696752"/>
                  <a:pt x="16215101" y="5687552"/>
                  <a:pt x="16233658" y="5678351"/>
                </a:cubicBezTo>
                <a:close/>
                <a:moveTo>
                  <a:pt x="5944925" y="8842767"/>
                </a:moveTo>
                <a:cubicBezTo>
                  <a:pt x="5946296" y="8842037"/>
                  <a:pt x="5948749" y="8842036"/>
                  <a:pt x="5951923" y="8842621"/>
                </a:cubicBezTo>
                <a:cubicBezTo>
                  <a:pt x="5958270" y="8843789"/>
                  <a:pt x="5967503" y="8847295"/>
                  <a:pt x="5976736" y="8851969"/>
                </a:cubicBezTo>
                <a:cubicBezTo>
                  <a:pt x="5999816" y="8861317"/>
                  <a:pt x="6018284" y="8875340"/>
                  <a:pt x="6018284" y="8884688"/>
                </a:cubicBezTo>
                <a:cubicBezTo>
                  <a:pt x="6018284" y="8889362"/>
                  <a:pt x="5999816" y="8889364"/>
                  <a:pt x="5981351" y="8880015"/>
                </a:cubicBezTo>
                <a:cubicBezTo>
                  <a:pt x="5962885" y="8870666"/>
                  <a:pt x="5944420" y="8856644"/>
                  <a:pt x="5944421" y="8847296"/>
                </a:cubicBezTo>
                <a:cubicBezTo>
                  <a:pt x="5943267" y="8844959"/>
                  <a:pt x="5943555" y="8843498"/>
                  <a:pt x="5944925" y="8842767"/>
                </a:cubicBezTo>
                <a:close/>
                <a:moveTo>
                  <a:pt x="15311665" y="5959600"/>
                </a:moveTo>
                <a:cubicBezTo>
                  <a:pt x="15330222" y="5950579"/>
                  <a:pt x="15344138" y="5955089"/>
                  <a:pt x="15348777" y="5959600"/>
                </a:cubicBezTo>
                <a:cubicBezTo>
                  <a:pt x="15348775" y="5968620"/>
                  <a:pt x="15339497" y="5977641"/>
                  <a:pt x="15325581" y="5982152"/>
                </a:cubicBezTo>
                <a:cubicBezTo>
                  <a:pt x="15311665" y="5991171"/>
                  <a:pt x="15293108" y="5991172"/>
                  <a:pt x="15288469" y="5982152"/>
                </a:cubicBezTo>
                <a:cubicBezTo>
                  <a:pt x="15283832" y="5973131"/>
                  <a:pt x="15297749" y="5964111"/>
                  <a:pt x="15311665" y="5959600"/>
                </a:cubicBezTo>
                <a:close/>
                <a:moveTo>
                  <a:pt x="20611110" y="4329651"/>
                </a:moveTo>
                <a:cubicBezTo>
                  <a:pt x="20634192" y="4334438"/>
                  <a:pt x="20652656" y="4348802"/>
                  <a:pt x="20652656" y="4367953"/>
                </a:cubicBezTo>
                <a:cubicBezTo>
                  <a:pt x="20652657" y="4382315"/>
                  <a:pt x="20634191" y="4391890"/>
                  <a:pt x="20615726" y="4391890"/>
                </a:cubicBezTo>
                <a:cubicBezTo>
                  <a:pt x="20597261" y="4387103"/>
                  <a:pt x="20578795" y="4372739"/>
                  <a:pt x="20574180" y="4358376"/>
                </a:cubicBezTo>
                <a:cubicBezTo>
                  <a:pt x="20574180" y="4344013"/>
                  <a:pt x="20588027" y="4329650"/>
                  <a:pt x="20611110" y="4329651"/>
                </a:cubicBezTo>
                <a:close/>
                <a:moveTo>
                  <a:pt x="18089062" y="5104484"/>
                </a:moveTo>
                <a:cubicBezTo>
                  <a:pt x="18107527" y="5095464"/>
                  <a:pt x="18125992" y="5095464"/>
                  <a:pt x="18125991" y="5108995"/>
                </a:cubicBezTo>
                <a:cubicBezTo>
                  <a:pt x="18130608" y="5118014"/>
                  <a:pt x="18121376" y="5136055"/>
                  <a:pt x="18102910" y="5149586"/>
                </a:cubicBezTo>
                <a:cubicBezTo>
                  <a:pt x="18079829" y="5158606"/>
                  <a:pt x="18056746" y="5163117"/>
                  <a:pt x="18052130" y="5149586"/>
                </a:cubicBezTo>
                <a:cubicBezTo>
                  <a:pt x="18052131" y="5136055"/>
                  <a:pt x="18065978" y="5113504"/>
                  <a:pt x="18089062" y="5104484"/>
                </a:cubicBezTo>
                <a:close/>
                <a:moveTo>
                  <a:pt x="14956815" y="6066040"/>
                </a:moveTo>
                <a:cubicBezTo>
                  <a:pt x="14975131" y="6061530"/>
                  <a:pt x="14988869" y="6066040"/>
                  <a:pt x="14988870" y="6075060"/>
                </a:cubicBezTo>
                <a:cubicBezTo>
                  <a:pt x="14988871" y="6084081"/>
                  <a:pt x="14975131" y="6097611"/>
                  <a:pt x="14956814" y="6097611"/>
                </a:cubicBezTo>
                <a:cubicBezTo>
                  <a:pt x="14943076" y="6102121"/>
                  <a:pt x="14929338" y="6097611"/>
                  <a:pt x="14929336" y="6088592"/>
                </a:cubicBezTo>
                <a:cubicBezTo>
                  <a:pt x="14929336" y="6079570"/>
                  <a:pt x="14943075" y="6070550"/>
                  <a:pt x="14956815" y="6066040"/>
                </a:cubicBezTo>
                <a:close/>
                <a:moveTo>
                  <a:pt x="9834726" y="7636455"/>
                </a:moveTo>
                <a:cubicBezTo>
                  <a:pt x="9843744" y="7636455"/>
                  <a:pt x="9852765" y="7636455"/>
                  <a:pt x="9866295" y="7636455"/>
                </a:cubicBezTo>
                <a:cubicBezTo>
                  <a:pt x="9857274" y="7640514"/>
                  <a:pt x="9848254" y="7644573"/>
                  <a:pt x="9839235" y="7648632"/>
                </a:cubicBezTo>
                <a:cubicBezTo>
                  <a:pt x="9825703" y="7652691"/>
                  <a:pt x="9812174" y="7652691"/>
                  <a:pt x="9812173" y="7648632"/>
                </a:cubicBezTo>
                <a:cubicBezTo>
                  <a:pt x="9812173" y="7644573"/>
                  <a:pt x="9821194" y="7640514"/>
                  <a:pt x="9834726" y="7636455"/>
                </a:cubicBezTo>
                <a:close/>
                <a:moveTo>
                  <a:pt x="1517471" y="10193968"/>
                </a:moveTo>
                <a:cubicBezTo>
                  <a:pt x="1524576" y="10191547"/>
                  <a:pt x="1532403" y="10190123"/>
                  <a:pt x="1540522" y="10190123"/>
                </a:cubicBezTo>
                <a:cubicBezTo>
                  <a:pt x="1572993" y="10185564"/>
                  <a:pt x="1600828" y="10199237"/>
                  <a:pt x="1605467" y="10222026"/>
                </a:cubicBezTo>
                <a:cubicBezTo>
                  <a:pt x="1610105" y="10240255"/>
                  <a:pt x="1586910" y="10263044"/>
                  <a:pt x="1554438" y="10267600"/>
                </a:cubicBezTo>
                <a:cubicBezTo>
                  <a:pt x="1517326" y="10272158"/>
                  <a:pt x="1484853" y="10258486"/>
                  <a:pt x="1484854" y="10231140"/>
                </a:cubicBezTo>
                <a:cubicBezTo>
                  <a:pt x="1481374" y="10217468"/>
                  <a:pt x="1496161" y="10201231"/>
                  <a:pt x="1517471" y="10193968"/>
                </a:cubicBezTo>
                <a:close/>
                <a:moveTo>
                  <a:pt x="16806801" y="5487166"/>
                </a:moveTo>
                <a:cubicBezTo>
                  <a:pt x="16815008" y="5485982"/>
                  <a:pt x="16820871" y="5487167"/>
                  <a:pt x="16820873" y="5491903"/>
                </a:cubicBezTo>
                <a:cubicBezTo>
                  <a:pt x="16820873" y="5501373"/>
                  <a:pt x="16811492" y="5515581"/>
                  <a:pt x="16792729" y="5525051"/>
                </a:cubicBezTo>
                <a:cubicBezTo>
                  <a:pt x="16778658" y="5534523"/>
                  <a:pt x="16755205" y="5539259"/>
                  <a:pt x="16755204" y="5529788"/>
                </a:cubicBezTo>
                <a:cubicBezTo>
                  <a:pt x="16750515" y="5520317"/>
                  <a:pt x="16764586" y="5506109"/>
                  <a:pt x="16778657" y="5496638"/>
                </a:cubicBezTo>
                <a:cubicBezTo>
                  <a:pt x="16788040" y="5491903"/>
                  <a:pt x="16798593" y="5488350"/>
                  <a:pt x="16806801" y="5487166"/>
                </a:cubicBezTo>
                <a:close/>
                <a:moveTo>
                  <a:pt x="11143919" y="7223588"/>
                </a:moveTo>
                <a:cubicBezTo>
                  <a:pt x="11153301" y="7218949"/>
                  <a:pt x="11167372" y="7218949"/>
                  <a:pt x="11181443" y="7214310"/>
                </a:cubicBezTo>
                <a:cubicBezTo>
                  <a:pt x="11167372" y="7223588"/>
                  <a:pt x="11162681" y="7228227"/>
                  <a:pt x="11153301" y="7237505"/>
                </a:cubicBezTo>
                <a:cubicBezTo>
                  <a:pt x="11139228" y="7242144"/>
                  <a:pt x="11120467" y="7246783"/>
                  <a:pt x="11120467" y="7246783"/>
                </a:cubicBezTo>
                <a:cubicBezTo>
                  <a:pt x="11111085" y="7242144"/>
                  <a:pt x="11125157" y="7232866"/>
                  <a:pt x="11143919" y="7223588"/>
                </a:cubicBezTo>
                <a:close/>
                <a:moveTo>
                  <a:pt x="15695734" y="5823096"/>
                </a:moveTo>
                <a:cubicBezTo>
                  <a:pt x="15702111" y="5823096"/>
                  <a:pt x="15706750" y="5825501"/>
                  <a:pt x="15706751" y="5830312"/>
                </a:cubicBezTo>
                <a:cubicBezTo>
                  <a:pt x="15711391" y="5835122"/>
                  <a:pt x="15697473" y="5849554"/>
                  <a:pt x="15678916" y="5854366"/>
                </a:cubicBezTo>
                <a:cubicBezTo>
                  <a:pt x="15664999" y="5859175"/>
                  <a:pt x="15655723" y="5863987"/>
                  <a:pt x="15651082" y="5854366"/>
                </a:cubicBezTo>
                <a:cubicBezTo>
                  <a:pt x="15646444" y="5849554"/>
                  <a:pt x="15660360" y="5835122"/>
                  <a:pt x="15674279" y="5830312"/>
                </a:cubicBezTo>
                <a:cubicBezTo>
                  <a:pt x="15681236" y="5825501"/>
                  <a:pt x="15689353" y="5823095"/>
                  <a:pt x="15695734" y="5823096"/>
                </a:cubicBezTo>
                <a:close/>
                <a:moveTo>
                  <a:pt x="10200945" y="7510893"/>
                </a:moveTo>
                <a:cubicBezTo>
                  <a:pt x="10214475" y="7506563"/>
                  <a:pt x="10223496" y="7506564"/>
                  <a:pt x="10223496" y="7506564"/>
                </a:cubicBezTo>
                <a:cubicBezTo>
                  <a:pt x="10223496" y="7510893"/>
                  <a:pt x="10209966" y="7515223"/>
                  <a:pt x="10200944" y="7523882"/>
                </a:cubicBezTo>
                <a:cubicBezTo>
                  <a:pt x="10191925" y="7523882"/>
                  <a:pt x="10182905" y="7528211"/>
                  <a:pt x="10178396" y="7523882"/>
                </a:cubicBezTo>
                <a:cubicBezTo>
                  <a:pt x="10169375" y="7523882"/>
                  <a:pt x="10182904" y="7515223"/>
                  <a:pt x="10200945" y="7510893"/>
                </a:cubicBezTo>
                <a:close/>
                <a:moveTo>
                  <a:pt x="3306106" y="9629345"/>
                </a:moveTo>
                <a:cubicBezTo>
                  <a:pt x="3338378" y="9619997"/>
                  <a:pt x="3370650" y="9638694"/>
                  <a:pt x="3375260" y="9666738"/>
                </a:cubicBezTo>
                <a:cubicBezTo>
                  <a:pt x="3379870" y="9690108"/>
                  <a:pt x="3356819" y="9718153"/>
                  <a:pt x="3324547" y="9718153"/>
                </a:cubicBezTo>
                <a:cubicBezTo>
                  <a:pt x="3287664" y="9722827"/>
                  <a:pt x="3260002" y="9708805"/>
                  <a:pt x="3260002" y="9680760"/>
                </a:cubicBezTo>
                <a:cubicBezTo>
                  <a:pt x="3255392" y="9657390"/>
                  <a:pt x="3278444" y="9634020"/>
                  <a:pt x="3306106" y="9629345"/>
                </a:cubicBezTo>
                <a:close/>
                <a:moveTo>
                  <a:pt x="7673764" y="8284107"/>
                </a:moveTo>
                <a:cubicBezTo>
                  <a:pt x="7692082" y="8275087"/>
                  <a:pt x="7710400" y="8288617"/>
                  <a:pt x="7710400" y="8302147"/>
                </a:cubicBezTo>
                <a:cubicBezTo>
                  <a:pt x="7714979" y="8320188"/>
                  <a:pt x="7705820" y="8338228"/>
                  <a:pt x="7692082" y="8338229"/>
                </a:cubicBezTo>
                <a:cubicBezTo>
                  <a:pt x="7673764" y="8342738"/>
                  <a:pt x="7655446" y="8333718"/>
                  <a:pt x="7660027" y="8320188"/>
                </a:cubicBezTo>
                <a:cubicBezTo>
                  <a:pt x="7660026" y="8306657"/>
                  <a:pt x="7669184" y="8293127"/>
                  <a:pt x="7673764" y="8284107"/>
                </a:cubicBezTo>
                <a:close/>
                <a:moveTo>
                  <a:pt x="14591851" y="6155339"/>
                </a:moveTo>
                <a:cubicBezTo>
                  <a:pt x="14610408" y="6150828"/>
                  <a:pt x="14624324" y="6155338"/>
                  <a:pt x="14628963" y="6164359"/>
                </a:cubicBezTo>
                <a:cubicBezTo>
                  <a:pt x="14628963" y="6173379"/>
                  <a:pt x="14619685" y="6182400"/>
                  <a:pt x="14605768" y="6186910"/>
                </a:cubicBezTo>
                <a:cubicBezTo>
                  <a:pt x="14591851" y="6191420"/>
                  <a:pt x="14573296" y="6186910"/>
                  <a:pt x="14568657" y="6177890"/>
                </a:cubicBezTo>
                <a:cubicBezTo>
                  <a:pt x="14564018" y="6173380"/>
                  <a:pt x="14577935" y="6159849"/>
                  <a:pt x="14591851" y="6155339"/>
                </a:cubicBezTo>
                <a:close/>
                <a:moveTo>
                  <a:pt x="4325882" y="9310153"/>
                </a:moveTo>
                <a:cubicBezTo>
                  <a:pt x="4335191" y="9304234"/>
                  <a:pt x="4347991" y="9300682"/>
                  <a:pt x="4361954" y="9300682"/>
                </a:cubicBezTo>
                <a:cubicBezTo>
                  <a:pt x="4394535" y="9305418"/>
                  <a:pt x="4422462" y="9324360"/>
                  <a:pt x="4427116" y="9343303"/>
                </a:cubicBezTo>
                <a:cubicBezTo>
                  <a:pt x="4427116" y="9362245"/>
                  <a:pt x="4403844" y="9376452"/>
                  <a:pt x="4371263" y="9376452"/>
                </a:cubicBezTo>
                <a:cubicBezTo>
                  <a:pt x="4343336" y="9371716"/>
                  <a:pt x="4315410" y="9357509"/>
                  <a:pt x="4310755" y="9333831"/>
                </a:cubicBezTo>
                <a:cubicBezTo>
                  <a:pt x="4310755" y="9324360"/>
                  <a:pt x="4316573" y="9316073"/>
                  <a:pt x="4325882" y="9310153"/>
                </a:cubicBezTo>
                <a:close/>
                <a:moveTo>
                  <a:pt x="5483254" y="8951231"/>
                </a:moveTo>
                <a:cubicBezTo>
                  <a:pt x="5490212" y="8951231"/>
                  <a:pt x="5499490" y="8953569"/>
                  <a:pt x="5508768" y="8958244"/>
                </a:cubicBezTo>
                <a:cubicBezTo>
                  <a:pt x="5536601" y="8967591"/>
                  <a:pt x="5559796" y="8981614"/>
                  <a:pt x="5564435" y="8990963"/>
                </a:cubicBezTo>
                <a:cubicBezTo>
                  <a:pt x="5569074" y="9000311"/>
                  <a:pt x="5550518" y="9000310"/>
                  <a:pt x="5522685" y="8990963"/>
                </a:cubicBezTo>
                <a:cubicBezTo>
                  <a:pt x="5499490" y="8981613"/>
                  <a:pt x="5476295" y="8967591"/>
                  <a:pt x="5471656" y="8958244"/>
                </a:cubicBezTo>
                <a:cubicBezTo>
                  <a:pt x="5471656" y="8953570"/>
                  <a:pt x="5476295" y="8951232"/>
                  <a:pt x="5483254" y="8951231"/>
                </a:cubicBezTo>
                <a:close/>
                <a:moveTo>
                  <a:pt x="12258814" y="6866309"/>
                </a:moveTo>
                <a:cubicBezTo>
                  <a:pt x="12277578" y="6857108"/>
                  <a:pt x="12291648" y="6861709"/>
                  <a:pt x="12296339" y="6870909"/>
                </a:cubicBezTo>
                <a:cubicBezTo>
                  <a:pt x="12296339" y="6880111"/>
                  <a:pt x="12282267" y="6889311"/>
                  <a:pt x="12263506" y="6898512"/>
                </a:cubicBezTo>
                <a:cubicBezTo>
                  <a:pt x="12249434" y="6903112"/>
                  <a:pt x="12230671" y="6903112"/>
                  <a:pt x="12230671" y="6893912"/>
                </a:cubicBezTo>
                <a:cubicBezTo>
                  <a:pt x="12225981" y="6884711"/>
                  <a:pt x="12240052" y="6870909"/>
                  <a:pt x="12258814" y="6866309"/>
                </a:cubicBezTo>
                <a:close/>
                <a:moveTo>
                  <a:pt x="10969610" y="7262003"/>
                </a:moveTo>
                <a:cubicBezTo>
                  <a:pt x="10974938" y="7261440"/>
                  <a:pt x="10978489" y="7262567"/>
                  <a:pt x="10978489" y="7264822"/>
                </a:cubicBezTo>
                <a:cubicBezTo>
                  <a:pt x="10978489" y="7264822"/>
                  <a:pt x="10964282" y="7273842"/>
                  <a:pt x="10950075" y="7278353"/>
                </a:cubicBezTo>
                <a:cubicBezTo>
                  <a:pt x="10935868" y="7287373"/>
                  <a:pt x="10921662" y="7287373"/>
                  <a:pt x="10921662" y="7287373"/>
                </a:cubicBezTo>
                <a:cubicBezTo>
                  <a:pt x="10921662" y="7282862"/>
                  <a:pt x="10935869" y="7273842"/>
                  <a:pt x="10950076" y="7269332"/>
                </a:cubicBezTo>
                <a:cubicBezTo>
                  <a:pt x="10957179" y="7264822"/>
                  <a:pt x="10964284" y="7262567"/>
                  <a:pt x="10969610" y="7262003"/>
                </a:cubicBezTo>
                <a:close/>
                <a:moveTo>
                  <a:pt x="8933608" y="7885414"/>
                </a:moveTo>
                <a:cubicBezTo>
                  <a:pt x="8951648" y="7885414"/>
                  <a:pt x="8965178" y="7890149"/>
                  <a:pt x="8965179" y="7899621"/>
                </a:cubicBezTo>
                <a:cubicBezTo>
                  <a:pt x="8965178" y="7909092"/>
                  <a:pt x="8956157" y="7918563"/>
                  <a:pt x="8942628" y="7923299"/>
                </a:cubicBezTo>
                <a:cubicBezTo>
                  <a:pt x="8929098" y="7923299"/>
                  <a:pt x="8920078" y="7918563"/>
                  <a:pt x="8915567" y="7909092"/>
                </a:cubicBezTo>
                <a:cubicBezTo>
                  <a:pt x="8911058" y="7899621"/>
                  <a:pt x="8920078" y="7890149"/>
                  <a:pt x="8933608" y="7885414"/>
                </a:cubicBezTo>
                <a:close/>
                <a:moveTo>
                  <a:pt x="10778916" y="7311726"/>
                </a:moveTo>
                <a:cubicBezTo>
                  <a:pt x="10783652" y="7316237"/>
                  <a:pt x="10769444" y="7325257"/>
                  <a:pt x="10755238" y="7329767"/>
                </a:cubicBezTo>
                <a:cubicBezTo>
                  <a:pt x="10741031" y="7334277"/>
                  <a:pt x="10726824" y="7338787"/>
                  <a:pt x="10726824" y="7334277"/>
                </a:cubicBezTo>
                <a:cubicBezTo>
                  <a:pt x="10726824" y="7334277"/>
                  <a:pt x="10736295" y="7329767"/>
                  <a:pt x="10750502" y="7320747"/>
                </a:cubicBezTo>
                <a:cubicBezTo>
                  <a:pt x="10764709" y="7316237"/>
                  <a:pt x="10778916" y="7311726"/>
                  <a:pt x="10778916" y="7311726"/>
                </a:cubicBezTo>
                <a:close/>
                <a:moveTo>
                  <a:pt x="11720527" y="7021250"/>
                </a:moveTo>
                <a:cubicBezTo>
                  <a:pt x="11726906" y="7020658"/>
                  <a:pt x="11731545" y="7021842"/>
                  <a:pt x="11731545" y="7024210"/>
                </a:cubicBezTo>
                <a:cubicBezTo>
                  <a:pt x="11736184" y="7028945"/>
                  <a:pt x="11717628" y="7043152"/>
                  <a:pt x="11703711" y="7047888"/>
                </a:cubicBezTo>
                <a:cubicBezTo>
                  <a:pt x="11689795" y="7057359"/>
                  <a:pt x="11675878" y="7057359"/>
                  <a:pt x="11671239" y="7052623"/>
                </a:cubicBezTo>
                <a:cubicBezTo>
                  <a:pt x="11671239" y="7047888"/>
                  <a:pt x="11680517" y="7033681"/>
                  <a:pt x="11699074" y="7028945"/>
                </a:cubicBezTo>
                <a:cubicBezTo>
                  <a:pt x="11706031" y="7024210"/>
                  <a:pt x="11714149" y="7021842"/>
                  <a:pt x="11720527" y="7021250"/>
                </a:cubicBezTo>
                <a:close/>
                <a:moveTo>
                  <a:pt x="9464898" y="7714931"/>
                </a:moveTo>
                <a:cubicBezTo>
                  <a:pt x="9478429" y="7714931"/>
                  <a:pt x="9491959" y="7714931"/>
                  <a:pt x="9491958" y="7719261"/>
                </a:cubicBezTo>
                <a:cubicBezTo>
                  <a:pt x="9500979" y="7723591"/>
                  <a:pt x="9491959" y="7727920"/>
                  <a:pt x="9478427" y="7732250"/>
                </a:cubicBezTo>
                <a:cubicBezTo>
                  <a:pt x="9464898" y="7736579"/>
                  <a:pt x="9446858" y="7732250"/>
                  <a:pt x="9446857" y="7727920"/>
                </a:cubicBezTo>
                <a:cubicBezTo>
                  <a:pt x="9446858" y="7723590"/>
                  <a:pt x="9455878" y="7719261"/>
                  <a:pt x="9464898" y="7714931"/>
                </a:cubicBezTo>
                <a:close/>
                <a:moveTo>
                  <a:pt x="17334517" y="5293909"/>
                </a:moveTo>
                <a:cubicBezTo>
                  <a:pt x="17352781" y="5284889"/>
                  <a:pt x="17371048" y="5284890"/>
                  <a:pt x="17371047" y="5293910"/>
                </a:cubicBezTo>
                <a:cubicBezTo>
                  <a:pt x="17375614" y="5307439"/>
                  <a:pt x="17361915" y="5320969"/>
                  <a:pt x="17339082" y="5329989"/>
                </a:cubicBezTo>
                <a:cubicBezTo>
                  <a:pt x="17320816" y="5339011"/>
                  <a:pt x="17307116" y="5339010"/>
                  <a:pt x="17307119" y="5329989"/>
                </a:cubicBezTo>
                <a:cubicBezTo>
                  <a:pt x="17302550" y="5320970"/>
                  <a:pt x="17316249" y="5302929"/>
                  <a:pt x="17334517" y="5293909"/>
                </a:cubicBezTo>
                <a:close/>
                <a:moveTo>
                  <a:pt x="2035826" y="9996529"/>
                </a:moveTo>
                <a:cubicBezTo>
                  <a:pt x="2042496" y="9993366"/>
                  <a:pt x="2050034" y="9991066"/>
                  <a:pt x="2058152" y="9989916"/>
                </a:cubicBezTo>
                <a:cubicBezTo>
                  <a:pt x="2095262" y="9985315"/>
                  <a:pt x="2123097" y="9994516"/>
                  <a:pt x="2127735" y="10017518"/>
                </a:cubicBezTo>
                <a:cubicBezTo>
                  <a:pt x="2132374" y="10040520"/>
                  <a:pt x="2109179" y="10063522"/>
                  <a:pt x="2076707" y="10068121"/>
                </a:cubicBezTo>
                <a:cubicBezTo>
                  <a:pt x="2044235" y="10077322"/>
                  <a:pt x="2016400" y="10063522"/>
                  <a:pt x="2007122" y="10040520"/>
                </a:cubicBezTo>
                <a:cubicBezTo>
                  <a:pt x="2003644" y="10023269"/>
                  <a:pt x="2015822" y="10006017"/>
                  <a:pt x="2035826" y="9996529"/>
                </a:cubicBezTo>
                <a:close/>
                <a:moveTo>
                  <a:pt x="13706559" y="6404385"/>
                </a:moveTo>
                <a:cubicBezTo>
                  <a:pt x="13720629" y="6399785"/>
                  <a:pt x="13739393" y="6404386"/>
                  <a:pt x="13739391" y="6413586"/>
                </a:cubicBezTo>
                <a:cubicBezTo>
                  <a:pt x="13744082" y="6422787"/>
                  <a:pt x="13730011" y="6436588"/>
                  <a:pt x="13711248" y="6441189"/>
                </a:cubicBezTo>
                <a:cubicBezTo>
                  <a:pt x="13697177" y="6445789"/>
                  <a:pt x="13678415" y="6441189"/>
                  <a:pt x="13673724" y="6427388"/>
                </a:cubicBezTo>
                <a:cubicBezTo>
                  <a:pt x="13673725" y="6418187"/>
                  <a:pt x="13687796" y="6408986"/>
                  <a:pt x="13706559" y="6404385"/>
                </a:cubicBezTo>
                <a:close/>
                <a:moveTo>
                  <a:pt x="20078371" y="4443304"/>
                </a:moveTo>
                <a:cubicBezTo>
                  <a:pt x="20101672" y="4443305"/>
                  <a:pt x="20124975" y="4457043"/>
                  <a:pt x="20124975" y="4475361"/>
                </a:cubicBezTo>
                <a:cubicBezTo>
                  <a:pt x="20124976" y="4489100"/>
                  <a:pt x="20110992" y="4502837"/>
                  <a:pt x="20087690" y="4502839"/>
                </a:cubicBezTo>
                <a:cubicBezTo>
                  <a:pt x="20064389" y="4502838"/>
                  <a:pt x="20041087" y="4489099"/>
                  <a:pt x="20045747" y="4470782"/>
                </a:cubicBezTo>
                <a:cubicBezTo>
                  <a:pt x="20045747" y="4457043"/>
                  <a:pt x="20059727" y="4443306"/>
                  <a:pt x="20078371" y="4443304"/>
                </a:cubicBezTo>
                <a:close/>
                <a:moveTo>
                  <a:pt x="16052715" y="5679045"/>
                </a:moveTo>
                <a:cubicBezTo>
                  <a:pt x="16059012" y="5678452"/>
                  <a:pt x="16063593" y="5679636"/>
                  <a:pt x="16065881" y="5682005"/>
                </a:cubicBezTo>
                <a:cubicBezTo>
                  <a:pt x="16065881" y="5686740"/>
                  <a:pt x="16056722" y="5700948"/>
                  <a:pt x="16042984" y="5705683"/>
                </a:cubicBezTo>
                <a:cubicBezTo>
                  <a:pt x="16029245" y="5715153"/>
                  <a:pt x="16010930" y="5715153"/>
                  <a:pt x="16006349" y="5710418"/>
                </a:cubicBezTo>
                <a:cubicBezTo>
                  <a:pt x="16006348" y="5705683"/>
                  <a:pt x="16015507" y="5691475"/>
                  <a:pt x="16029246" y="5686741"/>
                </a:cubicBezTo>
                <a:cubicBezTo>
                  <a:pt x="16038406" y="5682004"/>
                  <a:pt x="16046420" y="5679637"/>
                  <a:pt x="16052715" y="5679045"/>
                </a:cubicBezTo>
                <a:close/>
                <a:moveTo>
                  <a:pt x="18995646" y="4771639"/>
                </a:moveTo>
                <a:cubicBezTo>
                  <a:pt x="19018195" y="4762620"/>
                  <a:pt x="19036237" y="4762619"/>
                  <a:pt x="19040746" y="4776150"/>
                </a:cubicBezTo>
                <a:cubicBezTo>
                  <a:pt x="19045256" y="4789681"/>
                  <a:pt x="19027216" y="4807721"/>
                  <a:pt x="19009176" y="4821251"/>
                </a:cubicBezTo>
                <a:cubicBezTo>
                  <a:pt x="18986625" y="4830271"/>
                  <a:pt x="18964073" y="4825761"/>
                  <a:pt x="18964074" y="4812231"/>
                </a:cubicBezTo>
                <a:cubicBezTo>
                  <a:pt x="18964075" y="4798700"/>
                  <a:pt x="18977605" y="4780660"/>
                  <a:pt x="18995646" y="4771639"/>
                </a:cubicBezTo>
                <a:close/>
                <a:moveTo>
                  <a:pt x="623795" y="10422151"/>
                </a:moveTo>
                <a:cubicBezTo>
                  <a:pt x="651457" y="10412874"/>
                  <a:pt x="679120" y="10412873"/>
                  <a:pt x="697561" y="10426791"/>
                </a:cubicBezTo>
                <a:cubicBezTo>
                  <a:pt x="716003" y="10440707"/>
                  <a:pt x="725223" y="10459263"/>
                  <a:pt x="716003" y="10477819"/>
                </a:cubicBezTo>
                <a:cubicBezTo>
                  <a:pt x="702171" y="10496374"/>
                  <a:pt x="683730" y="10510292"/>
                  <a:pt x="651457" y="10510292"/>
                </a:cubicBezTo>
                <a:cubicBezTo>
                  <a:pt x="628406" y="10510292"/>
                  <a:pt x="614575" y="10505653"/>
                  <a:pt x="609965" y="10487096"/>
                </a:cubicBezTo>
                <a:cubicBezTo>
                  <a:pt x="609964" y="10482458"/>
                  <a:pt x="609964" y="10473179"/>
                  <a:pt x="605354" y="10468542"/>
                </a:cubicBezTo>
                <a:cubicBezTo>
                  <a:pt x="605355" y="10449986"/>
                  <a:pt x="600745" y="10431429"/>
                  <a:pt x="623795" y="10422151"/>
                </a:cubicBezTo>
                <a:close/>
                <a:moveTo>
                  <a:pt x="3807546" y="9441786"/>
                </a:moveTo>
                <a:cubicBezTo>
                  <a:pt x="3813876" y="9438623"/>
                  <a:pt x="3821236" y="9436323"/>
                  <a:pt x="3829479" y="9435173"/>
                </a:cubicBezTo>
                <a:cubicBezTo>
                  <a:pt x="3862453" y="9430573"/>
                  <a:pt x="3895428" y="9448974"/>
                  <a:pt x="3900138" y="9471975"/>
                </a:cubicBezTo>
                <a:cubicBezTo>
                  <a:pt x="3904850" y="9494977"/>
                  <a:pt x="3881296" y="9517978"/>
                  <a:pt x="3853032" y="9517978"/>
                </a:cubicBezTo>
                <a:cubicBezTo>
                  <a:pt x="3824769" y="9522579"/>
                  <a:pt x="3791794" y="9504177"/>
                  <a:pt x="3782373" y="9485776"/>
                </a:cubicBezTo>
                <a:cubicBezTo>
                  <a:pt x="3778841" y="9468525"/>
                  <a:pt x="3788556" y="9451274"/>
                  <a:pt x="3807546" y="9441786"/>
                </a:cubicBezTo>
                <a:close/>
                <a:moveTo>
                  <a:pt x="16612313" y="5503178"/>
                </a:moveTo>
                <a:cubicBezTo>
                  <a:pt x="16618690" y="5502576"/>
                  <a:pt x="16623329" y="5503779"/>
                  <a:pt x="16623329" y="5506185"/>
                </a:cubicBezTo>
                <a:cubicBezTo>
                  <a:pt x="16623331" y="5515806"/>
                  <a:pt x="16614053" y="5525429"/>
                  <a:pt x="16595496" y="5535049"/>
                </a:cubicBezTo>
                <a:cubicBezTo>
                  <a:pt x="16576941" y="5544671"/>
                  <a:pt x="16558386" y="5544672"/>
                  <a:pt x="16558385" y="5539861"/>
                </a:cubicBezTo>
                <a:cubicBezTo>
                  <a:pt x="16558386" y="5530238"/>
                  <a:pt x="16572301" y="5515806"/>
                  <a:pt x="16590858" y="5510996"/>
                </a:cubicBezTo>
                <a:cubicBezTo>
                  <a:pt x="16597815" y="5506186"/>
                  <a:pt x="16605935" y="5503779"/>
                  <a:pt x="16612313" y="5503178"/>
                </a:cubicBezTo>
                <a:close/>
                <a:moveTo>
                  <a:pt x="5772028" y="8837209"/>
                </a:moveTo>
                <a:cubicBezTo>
                  <a:pt x="5772028" y="8832535"/>
                  <a:pt x="5790493" y="8832535"/>
                  <a:pt x="5808958" y="8841883"/>
                </a:cubicBezTo>
                <a:cubicBezTo>
                  <a:pt x="5827423" y="8851233"/>
                  <a:pt x="5850506" y="8865254"/>
                  <a:pt x="5850504" y="8874604"/>
                </a:cubicBezTo>
                <a:cubicBezTo>
                  <a:pt x="5850506" y="8883950"/>
                  <a:pt x="5836656" y="8879278"/>
                  <a:pt x="5818190" y="8874604"/>
                </a:cubicBezTo>
                <a:cubicBezTo>
                  <a:pt x="5795109" y="8865254"/>
                  <a:pt x="5772028" y="8846557"/>
                  <a:pt x="5772028" y="8837209"/>
                </a:cubicBezTo>
                <a:close/>
                <a:moveTo>
                  <a:pt x="10560851" y="7362061"/>
                </a:moveTo>
                <a:cubicBezTo>
                  <a:pt x="10574381" y="7357731"/>
                  <a:pt x="10583402" y="7357731"/>
                  <a:pt x="10583402" y="7357731"/>
                </a:cubicBezTo>
                <a:cubicBezTo>
                  <a:pt x="10583402" y="7362060"/>
                  <a:pt x="10569872" y="7366390"/>
                  <a:pt x="10565361" y="7375049"/>
                </a:cubicBezTo>
                <a:cubicBezTo>
                  <a:pt x="10551831" y="7375049"/>
                  <a:pt x="10542811" y="7379379"/>
                  <a:pt x="10538301" y="7379379"/>
                </a:cubicBezTo>
                <a:cubicBezTo>
                  <a:pt x="10529280" y="7379379"/>
                  <a:pt x="10542811" y="7370720"/>
                  <a:pt x="10560851" y="7362061"/>
                </a:cubicBezTo>
                <a:close/>
                <a:moveTo>
                  <a:pt x="7327596" y="8353562"/>
                </a:moveTo>
                <a:cubicBezTo>
                  <a:pt x="7332176" y="8362582"/>
                  <a:pt x="7345914" y="8371602"/>
                  <a:pt x="7350494" y="8385133"/>
                </a:cubicBezTo>
                <a:cubicBezTo>
                  <a:pt x="7355074" y="8403173"/>
                  <a:pt x="7341335" y="8416704"/>
                  <a:pt x="7323017" y="8421214"/>
                </a:cubicBezTo>
                <a:cubicBezTo>
                  <a:pt x="7309279" y="8421214"/>
                  <a:pt x="7295540" y="8407683"/>
                  <a:pt x="7295541" y="8389643"/>
                </a:cubicBezTo>
                <a:cubicBezTo>
                  <a:pt x="7295541" y="8376113"/>
                  <a:pt x="7309279" y="8358072"/>
                  <a:pt x="7327596" y="8353562"/>
                </a:cubicBezTo>
                <a:close/>
                <a:moveTo>
                  <a:pt x="12619133" y="6723701"/>
                </a:moveTo>
                <a:cubicBezTo>
                  <a:pt x="12637689" y="6719100"/>
                  <a:pt x="12656244" y="6723701"/>
                  <a:pt x="12656244" y="6732902"/>
                </a:cubicBezTo>
                <a:cubicBezTo>
                  <a:pt x="12656244" y="6742102"/>
                  <a:pt x="12642327" y="6755904"/>
                  <a:pt x="12623772" y="6760504"/>
                </a:cubicBezTo>
                <a:cubicBezTo>
                  <a:pt x="12605216" y="6765104"/>
                  <a:pt x="12591299" y="6760504"/>
                  <a:pt x="12591299" y="6751303"/>
                </a:cubicBezTo>
                <a:cubicBezTo>
                  <a:pt x="12591299" y="6742103"/>
                  <a:pt x="12605216" y="6732902"/>
                  <a:pt x="12619133" y="6723701"/>
                </a:cubicBezTo>
                <a:close/>
                <a:moveTo>
                  <a:pt x="1150268" y="10242675"/>
                </a:moveTo>
                <a:cubicBezTo>
                  <a:pt x="1157517" y="10239542"/>
                  <a:pt x="1165924" y="10237263"/>
                  <a:pt x="1175202" y="10236123"/>
                </a:cubicBezTo>
                <a:cubicBezTo>
                  <a:pt x="1203036" y="10231566"/>
                  <a:pt x="1235508" y="10245239"/>
                  <a:pt x="1240148" y="10263470"/>
                </a:cubicBezTo>
                <a:cubicBezTo>
                  <a:pt x="1244786" y="10286258"/>
                  <a:pt x="1226230" y="10304488"/>
                  <a:pt x="1193758" y="10309045"/>
                </a:cubicBezTo>
                <a:cubicBezTo>
                  <a:pt x="1161285" y="10318161"/>
                  <a:pt x="1128813" y="10304487"/>
                  <a:pt x="1124173" y="10286258"/>
                </a:cubicBezTo>
                <a:cubicBezTo>
                  <a:pt x="1117215" y="10269166"/>
                  <a:pt x="1128522" y="10252075"/>
                  <a:pt x="1150268" y="10242675"/>
                </a:cubicBezTo>
                <a:close/>
                <a:moveTo>
                  <a:pt x="17888812" y="5093919"/>
                </a:moveTo>
                <a:cubicBezTo>
                  <a:pt x="17907278" y="5084640"/>
                  <a:pt x="17925743" y="5084641"/>
                  <a:pt x="17930360" y="5093918"/>
                </a:cubicBezTo>
                <a:cubicBezTo>
                  <a:pt x="17930359" y="5103197"/>
                  <a:pt x="17911893" y="5126392"/>
                  <a:pt x="17893430" y="5135669"/>
                </a:cubicBezTo>
                <a:cubicBezTo>
                  <a:pt x="17874964" y="5149585"/>
                  <a:pt x="17856498" y="5144946"/>
                  <a:pt x="17856499" y="5135668"/>
                </a:cubicBezTo>
                <a:cubicBezTo>
                  <a:pt x="17851883" y="5121752"/>
                  <a:pt x="17865732" y="5103197"/>
                  <a:pt x="17888812" y="5093919"/>
                </a:cubicBezTo>
                <a:close/>
                <a:moveTo>
                  <a:pt x="14233879" y="6215774"/>
                </a:moveTo>
                <a:cubicBezTo>
                  <a:pt x="14252434" y="6215774"/>
                  <a:pt x="14266351" y="6224569"/>
                  <a:pt x="14261712" y="6233364"/>
                </a:cubicBezTo>
                <a:cubicBezTo>
                  <a:pt x="14257073" y="6242159"/>
                  <a:pt x="14247796" y="6246556"/>
                  <a:pt x="14243157" y="6250953"/>
                </a:cubicBezTo>
                <a:cubicBezTo>
                  <a:pt x="14215324" y="6250954"/>
                  <a:pt x="14201406" y="6246556"/>
                  <a:pt x="14206045" y="6237761"/>
                </a:cubicBezTo>
                <a:cubicBezTo>
                  <a:pt x="14206045" y="6224568"/>
                  <a:pt x="14219962" y="6215774"/>
                  <a:pt x="14233879" y="6215774"/>
                </a:cubicBezTo>
                <a:close/>
                <a:moveTo>
                  <a:pt x="5318762" y="8956644"/>
                </a:moveTo>
                <a:cubicBezTo>
                  <a:pt x="5326301" y="8956644"/>
                  <a:pt x="5336738" y="8958980"/>
                  <a:pt x="5348336" y="8963655"/>
                </a:cubicBezTo>
                <a:cubicBezTo>
                  <a:pt x="5376169" y="8973003"/>
                  <a:pt x="5399364" y="8987027"/>
                  <a:pt x="5399364" y="8996375"/>
                </a:cubicBezTo>
                <a:cubicBezTo>
                  <a:pt x="5404003" y="9005723"/>
                  <a:pt x="5385447" y="9005724"/>
                  <a:pt x="5357614" y="9001049"/>
                </a:cubicBezTo>
                <a:cubicBezTo>
                  <a:pt x="5334419" y="8991700"/>
                  <a:pt x="5311224" y="8977678"/>
                  <a:pt x="5306585" y="8963656"/>
                </a:cubicBezTo>
                <a:cubicBezTo>
                  <a:pt x="5306585" y="8958982"/>
                  <a:pt x="5311224" y="8956644"/>
                  <a:pt x="5318762" y="8956644"/>
                </a:cubicBezTo>
                <a:close/>
                <a:moveTo>
                  <a:pt x="12981334" y="6599222"/>
                </a:moveTo>
                <a:cubicBezTo>
                  <a:pt x="13000097" y="6594622"/>
                  <a:pt x="13018858" y="6594622"/>
                  <a:pt x="13018858" y="6608423"/>
                </a:cubicBezTo>
                <a:cubicBezTo>
                  <a:pt x="13018858" y="6617624"/>
                  <a:pt x="13004786" y="6626825"/>
                  <a:pt x="12986024" y="6636026"/>
                </a:cubicBezTo>
                <a:cubicBezTo>
                  <a:pt x="12971953" y="6640626"/>
                  <a:pt x="12953190" y="6636026"/>
                  <a:pt x="12953190" y="6626825"/>
                </a:cubicBezTo>
                <a:cubicBezTo>
                  <a:pt x="12948500" y="6617624"/>
                  <a:pt x="12967262" y="6603823"/>
                  <a:pt x="12981334" y="6599222"/>
                </a:cubicBezTo>
                <a:close/>
                <a:moveTo>
                  <a:pt x="13346289" y="6486379"/>
                </a:moveTo>
                <a:cubicBezTo>
                  <a:pt x="13364845" y="6486379"/>
                  <a:pt x="13378762" y="6491190"/>
                  <a:pt x="13378762" y="6500812"/>
                </a:cubicBezTo>
                <a:cubicBezTo>
                  <a:pt x="13378762" y="6510433"/>
                  <a:pt x="13364845" y="6524865"/>
                  <a:pt x="13346289" y="6524865"/>
                </a:cubicBezTo>
                <a:cubicBezTo>
                  <a:pt x="13327734" y="6529676"/>
                  <a:pt x="13313817" y="6524866"/>
                  <a:pt x="13313817" y="6515244"/>
                </a:cubicBezTo>
                <a:cubicBezTo>
                  <a:pt x="13313817" y="6505623"/>
                  <a:pt x="13327734" y="6491190"/>
                  <a:pt x="13346289" y="6486379"/>
                </a:cubicBezTo>
                <a:close/>
                <a:moveTo>
                  <a:pt x="10001600" y="7514683"/>
                </a:moveTo>
                <a:cubicBezTo>
                  <a:pt x="10011341" y="7519554"/>
                  <a:pt x="10021082" y="7519554"/>
                  <a:pt x="10021082" y="7519554"/>
                </a:cubicBezTo>
                <a:cubicBezTo>
                  <a:pt x="10025954" y="7524425"/>
                  <a:pt x="10016212" y="7534167"/>
                  <a:pt x="10001600" y="7539038"/>
                </a:cubicBezTo>
                <a:cubicBezTo>
                  <a:pt x="9986988" y="7539038"/>
                  <a:pt x="9977245" y="7539038"/>
                  <a:pt x="9977245" y="7534167"/>
                </a:cubicBezTo>
                <a:cubicBezTo>
                  <a:pt x="9982115" y="7529296"/>
                  <a:pt x="9991857" y="7524425"/>
                  <a:pt x="10001600" y="7514683"/>
                </a:cubicBezTo>
                <a:close/>
                <a:moveTo>
                  <a:pt x="2945398" y="9684205"/>
                </a:moveTo>
                <a:cubicBezTo>
                  <a:pt x="2977672" y="9679531"/>
                  <a:pt x="3009943" y="9693554"/>
                  <a:pt x="3009943" y="9721598"/>
                </a:cubicBezTo>
                <a:cubicBezTo>
                  <a:pt x="3014554" y="9744969"/>
                  <a:pt x="2991503" y="9773013"/>
                  <a:pt x="2959229" y="9777688"/>
                </a:cubicBezTo>
                <a:cubicBezTo>
                  <a:pt x="2926958" y="9782362"/>
                  <a:pt x="2903905" y="9768339"/>
                  <a:pt x="2899296" y="9744969"/>
                </a:cubicBezTo>
                <a:cubicBezTo>
                  <a:pt x="2890074" y="9716925"/>
                  <a:pt x="2913127" y="9693555"/>
                  <a:pt x="2945398" y="9684205"/>
                </a:cubicBezTo>
                <a:close/>
                <a:moveTo>
                  <a:pt x="11504236" y="7051173"/>
                </a:moveTo>
                <a:cubicBezTo>
                  <a:pt x="11513514" y="7051173"/>
                  <a:pt x="11527431" y="7046535"/>
                  <a:pt x="11532070" y="7046534"/>
                </a:cubicBezTo>
                <a:cubicBezTo>
                  <a:pt x="11541348" y="7046534"/>
                  <a:pt x="11527430" y="7060452"/>
                  <a:pt x="11508875" y="7069729"/>
                </a:cubicBezTo>
                <a:cubicBezTo>
                  <a:pt x="11494958" y="7074369"/>
                  <a:pt x="11481041" y="7079007"/>
                  <a:pt x="11476402" y="7074369"/>
                </a:cubicBezTo>
                <a:cubicBezTo>
                  <a:pt x="11476402" y="7069730"/>
                  <a:pt x="11485680" y="7065091"/>
                  <a:pt x="11504236" y="7051173"/>
                </a:cubicBezTo>
                <a:close/>
                <a:moveTo>
                  <a:pt x="4486501" y="9209578"/>
                </a:moveTo>
                <a:cubicBezTo>
                  <a:pt x="4494064" y="9203940"/>
                  <a:pt x="4505700" y="9200557"/>
                  <a:pt x="4519664" y="9200557"/>
                </a:cubicBezTo>
                <a:cubicBezTo>
                  <a:pt x="4547590" y="9200557"/>
                  <a:pt x="4580171" y="9218598"/>
                  <a:pt x="4584826" y="9236639"/>
                </a:cubicBezTo>
                <a:cubicBezTo>
                  <a:pt x="4589480" y="9254679"/>
                  <a:pt x="4566208" y="9268209"/>
                  <a:pt x="4538281" y="9263699"/>
                </a:cubicBezTo>
                <a:cubicBezTo>
                  <a:pt x="4510355" y="9263699"/>
                  <a:pt x="4482428" y="9250169"/>
                  <a:pt x="4477774" y="9232128"/>
                </a:cubicBezTo>
                <a:cubicBezTo>
                  <a:pt x="4475446" y="9223108"/>
                  <a:pt x="4478937" y="9215215"/>
                  <a:pt x="4486501" y="9209578"/>
                </a:cubicBezTo>
                <a:close/>
                <a:moveTo>
                  <a:pt x="18444511" y="4915060"/>
                </a:moveTo>
                <a:cubicBezTo>
                  <a:pt x="18463454" y="4906039"/>
                  <a:pt x="18482395" y="4910551"/>
                  <a:pt x="18482396" y="4924080"/>
                </a:cubicBezTo>
                <a:cubicBezTo>
                  <a:pt x="18482396" y="4937611"/>
                  <a:pt x="18468189" y="4955651"/>
                  <a:pt x="18449247" y="4964672"/>
                </a:cubicBezTo>
                <a:cubicBezTo>
                  <a:pt x="18430304" y="4973692"/>
                  <a:pt x="18411362" y="4969182"/>
                  <a:pt x="18406626" y="4960162"/>
                </a:cubicBezTo>
                <a:cubicBezTo>
                  <a:pt x="18406626" y="4946631"/>
                  <a:pt x="18420833" y="4924080"/>
                  <a:pt x="18444511" y="4915060"/>
                </a:cubicBezTo>
                <a:close/>
                <a:moveTo>
                  <a:pt x="15119533" y="5930962"/>
                </a:moveTo>
                <a:cubicBezTo>
                  <a:pt x="15138090" y="5926227"/>
                  <a:pt x="15156645" y="5930962"/>
                  <a:pt x="15152006" y="5935697"/>
                </a:cubicBezTo>
                <a:cubicBezTo>
                  <a:pt x="15147368" y="5945170"/>
                  <a:pt x="15138090" y="5949904"/>
                  <a:pt x="15128812" y="5954641"/>
                </a:cubicBezTo>
                <a:cubicBezTo>
                  <a:pt x="15110257" y="5964112"/>
                  <a:pt x="15096338" y="5959376"/>
                  <a:pt x="15096338" y="5954641"/>
                </a:cubicBezTo>
                <a:cubicBezTo>
                  <a:pt x="15091701" y="5945169"/>
                  <a:pt x="15100979" y="5935698"/>
                  <a:pt x="15119533" y="5930962"/>
                </a:cubicBezTo>
                <a:close/>
                <a:moveTo>
                  <a:pt x="17165760" y="5301340"/>
                </a:moveTo>
                <a:cubicBezTo>
                  <a:pt x="17173383" y="5300756"/>
                  <a:pt x="17178073" y="5303093"/>
                  <a:pt x="17178073" y="5307767"/>
                </a:cubicBezTo>
                <a:cubicBezTo>
                  <a:pt x="17178073" y="5312441"/>
                  <a:pt x="17159310" y="5331139"/>
                  <a:pt x="17145239" y="5340487"/>
                </a:cubicBezTo>
                <a:cubicBezTo>
                  <a:pt x="17126476" y="5349835"/>
                  <a:pt x="17112404" y="5349836"/>
                  <a:pt x="17112406" y="5340487"/>
                </a:cubicBezTo>
                <a:cubicBezTo>
                  <a:pt x="17107715" y="5331139"/>
                  <a:pt x="17121785" y="5321791"/>
                  <a:pt x="17135858" y="5312442"/>
                </a:cubicBezTo>
                <a:cubicBezTo>
                  <a:pt x="17147585" y="5305430"/>
                  <a:pt x="17158137" y="5301925"/>
                  <a:pt x="17165760" y="5301340"/>
                </a:cubicBezTo>
                <a:close/>
                <a:moveTo>
                  <a:pt x="15484081" y="5815276"/>
                </a:moveTo>
                <a:cubicBezTo>
                  <a:pt x="15493359" y="5815276"/>
                  <a:pt x="15502635" y="5815276"/>
                  <a:pt x="15507274" y="5819916"/>
                </a:cubicBezTo>
                <a:cubicBezTo>
                  <a:pt x="15516552" y="5824555"/>
                  <a:pt x="15497996" y="5838471"/>
                  <a:pt x="15479440" y="5843111"/>
                </a:cubicBezTo>
                <a:cubicBezTo>
                  <a:pt x="15465525" y="5847749"/>
                  <a:pt x="15456245" y="5843111"/>
                  <a:pt x="15451608" y="5838472"/>
                </a:cubicBezTo>
                <a:cubicBezTo>
                  <a:pt x="15451608" y="5833833"/>
                  <a:pt x="15460884" y="5824555"/>
                  <a:pt x="15484081" y="5815276"/>
                </a:cubicBezTo>
                <a:close/>
                <a:moveTo>
                  <a:pt x="11326555" y="7093157"/>
                </a:moveTo>
                <a:cubicBezTo>
                  <a:pt x="11330502" y="7092537"/>
                  <a:pt x="11333884" y="7092537"/>
                  <a:pt x="11333884" y="7092537"/>
                </a:cubicBezTo>
                <a:cubicBezTo>
                  <a:pt x="11338395" y="7092537"/>
                  <a:pt x="11324864" y="7102459"/>
                  <a:pt x="11311335" y="7112382"/>
                </a:cubicBezTo>
                <a:cubicBezTo>
                  <a:pt x="11293294" y="7117344"/>
                  <a:pt x="11284273" y="7122305"/>
                  <a:pt x="11284273" y="7117343"/>
                </a:cubicBezTo>
                <a:cubicBezTo>
                  <a:pt x="11284273" y="7117343"/>
                  <a:pt x="11297804" y="7107421"/>
                  <a:pt x="11315844" y="7097498"/>
                </a:cubicBezTo>
                <a:cubicBezTo>
                  <a:pt x="11318100" y="7095017"/>
                  <a:pt x="11322609" y="7093777"/>
                  <a:pt x="11326555" y="7093157"/>
                </a:cubicBezTo>
                <a:close/>
                <a:moveTo>
                  <a:pt x="12084225" y="6859478"/>
                </a:moveTo>
                <a:cubicBezTo>
                  <a:pt x="12089949" y="6859477"/>
                  <a:pt x="12093384" y="6861845"/>
                  <a:pt x="12093384" y="6866581"/>
                </a:cubicBezTo>
                <a:cubicBezTo>
                  <a:pt x="12093384" y="6871317"/>
                  <a:pt x="12079646" y="6885523"/>
                  <a:pt x="12061328" y="6890259"/>
                </a:cubicBezTo>
                <a:cubicBezTo>
                  <a:pt x="12047589" y="6894995"/>
                  <a:pt x="12033851" y="6894995"/>
                  <a:pt x="12033851" y="6890259"/>
                </a:cubicBezTo>
                <a:cubicBezTo>
                  <a:pt x="12033851" y="6885523"/>
                  <a:pt x="12047590" y="6871316"/>
                  <a:pt x="12061329" y="6866581"/>
                </a:cubicBezTo>
                <a:cubicBezTo>
                  <a:pt x="12070487" y="6861846"/>
                  <a:pt x="12078501" y="6859477"/>
                  <a:pt x="12084225" y="6859478"/>
                </a:cubicBezTo>
                <a:close/>
                <a:moveTo>
                  <a:pt x="8571816" y="7936089"/>
                </a:moveTo>
                <a:cubicBezTo>
                  <a:pt x="8585839" y="7931415"/>
                  <a:pt x="8599861" y="7940764"/>
                  <a:pt x="8599861" y="7959460"/>
                </a:cubicBezTo>
                <a:cubicBezTo>
                  <a:pt x="8595187" y="7964134"/>
                  <a:pt x="8585839" y="7978157"/>
                  <a:pt x="8571816" y="7978157"/>
                </a:cubicBezTo>
                <a:cubicBezTo>
                  <a:pt x="8562468" y="7982831"/>
                  <a:pt x="8548445" y="7968808"/>
                  <a:pt x="8548445" y="7954786"/>
                </a:cubicBezTo>
                <a:cubicBezTo>
                  <a:pt x="8548445" y="7945438"/>
                  <a:pt x="8557794" y="7936089"/>
                  <a:pt x="8571816" y="7936089"/>
                </a:cubicBezTo>
                <a:close/>
                <a:moveTo>
                  <a:pt x="10362407" y="7384342"/>
                </a:moveTo>
                <a:cubicBezTo>
                  <a:pt x="10366917" y="7384342"/>
                  <a:pt x="10375937" y="7384342"/>
                  <a:pt x="10393979" y="7379380"/>
                </a:cubicBezTo>
                <a:cubicBezTo>
                  <a:pt x="10380447" y="7389303"/>
                  <a:pt x="10375938" y="7399226"/>
                  <a:pt x="10366917" y="7404187"/>
                </a:cubicBezTo>
                <a:cubicBezTo>
                  <a:pt x="10353388" y="7409148"/>
                  <a:pt x="10344367" y="7409148"/>
                  <a:pt x="10339856" y="7404187"/>
                </a:cubicBezTo>
                <a:cubicBezTo>
                  <a:pt x="10339856" y="7399226"/>
                  <a:pt x="10348877" y="7389303"/>
                  <a:pt x="10362407" y="7384342"/>
                </a:cubicBezTo>
                <a:close/>
                <a:moveTo>
                  <a:pt x="9635604" y="7606689"/>
                </a:moveTo>
                <a:cubicBezTo>
                  <a:pt x="9645076" y="7606689"/>
                  <a:pt x="9654548" y="7611560"/>
                  <a:pt x="9668755" y="7611560"/>
                </a:cubicBezTo>
                <a:cubicBezTo>
                  <a:pt x="9654548" y="7621302"/>
                  <a:pt x="9649811" y="7626173"/>
                  <a:pt x="9640340" y="7631044"/>
                </a:cubicBezTo>
                <a:cubicBezTo>
                  <a:pt x="9626134" y="7631044"/>
                  <a:pt x="9616662" y="7631044"/>
                  <a:pt x="9616662" y="7621302"/>
                </a:cubicBezTo>
                <a:cubicBezTo>
                  <a:pt x="9611926" y="7616431"/>
                  <a:pt x="9621398" y="7611560"/>
                  <a:pt x="9635604" y="7606689"/>
                </a:cubicBezTo>
                <a:close/>
                <a:moveTo>
                  <a:pt x="16412207" y="5522093"/>
                </a:moveTo>
                <a:cubicBezTo>
                  <a:pt x="16418501" y="5521501"/>
                  <a:pt x="16423082" y="5522685"/>
                  <a:pt x="16423082" y="5525053"/>
                </a:cubicBezTo>
                <a:cubicBezTo>
                  <a:pt x="16423083" y="5529788"/>
                  <a:pt x="16413923" y="5543995"/>
                  <a:pt x="16400184" y="5548730"/>
                </a:cubicBezTo>
                <a:cubicBezTo>
                  <a:pt x="16386445" y="5558202"/>
                  <a:pt x="16368129" y="5558203"/>
                  <a:pt x="16368127" y="5553467"/>
                </a:cubicBezTo>
                <a:cubicBezTo>
                  <a:pt x="16363548" y="5548732"/>
                  <a:pt x="16372707" y="5539260"/>
                  <a:pt x="16391024" y="5529789"/>
                </a:cubicBezTo>
                <a:cubicBezTo>
                  <a:pt x="16397895" y="5525052"/>
                  <a:pt x="16405909" y="5522685"/>
                  <a:pt x="16412207" y="5522093"/>
                </a:cubicBezTo>
                <a:close/>
                <a:moveTo>
                  <a:pt x="11132087" y="7145305"/>
                </a:moveTo>
                <a:cubicBezTo>
                  <a:pt x="11137345" y="7143565"/>
                  <a:pt x="11140851" y="7143565"/>
                  <a:pt x="11140852" y="7145884"/>
                </a:cubicBezTo>
                <a:cubicBezTo>
                  <a:pt x="11136177" y="7150523"/>
                  <a:pt x="11126828" y="7159801"/>
                  <a:pt x="11112806" y="7164440"/>
                </a:cubicBezTo>
                <a:cubicBezTo>
                  <a:pt x="11103458" y="7169079"/>
                  <a:pt x="11089435" y="7173718"/>
                  <a:pt x="11089435" y="7169079"/>
                </a:cubicBezTo>
                <a:cubicBezTo>
                  <a:pt x="11094109" y="7164440"/>
                  <a:pt x="11098784" y="7159801"/>
                  <a:pt x="11112806" y="7155162"/>
                </a:cubicBezTo>
                <a:cubicBezTo>
                  <a:pt x="11119817" y="7150523"/>
                  <a:pt x="11126829" y="7147044"/>
                  <a:pt x="11132087" y="7145305"/>
                </a:cubicBezTo>
                <a:close/>
                <a:moveTo>
                  <a:pt x="1675226" y="10053180"/>
                </a:moveTo>
                <a:cubicBezTo>
                  <a:pt x="1681756" y="10050118"/>
                  <a:pt x="1689137" y="10047840"/>
                  <a:pt x="1697086" y="10046700"/>
                </a:cubicBezTo>
                <a:cubicBezTo>
                  <a:pt x="1728883" y="10042142"/>
                  <a:pt x="1760680" y="10055816"/>
                  <a:pt x="1765222" y="10074045"/>
                </a:cubicBezTo>
                <a:cubicBezTo>
                  <a:pt x="1769765" y="10096833"/>
                  <a:pt x="1747052" y="10119621"/>
                  <a:pt x="1710714" y="10124180"/>
                </a:cubicBezTo>
                <a:cubicBezTo>
                  <a:pt x="1683461" y="10128737"/>
                  <a:pt x="1651663" y="10115063"/>
                  <a:pt x="1647121" y="10092276"/>
                </a:cubicBezTo>
                <a:cubicBezTo>
                  <a:pt x="1643714" y="10078603"/>
                  <a:pt x="1655638" y="10062366"/>
                  <a:pt x="1675226" y="10053180"/>
                </a:cubicBezTo>
                <a:close/>
                <a:moveTo>
                  <a:pt x="14738365" y="6033501"/>
                </a:moveTo>
                <a:cubicBezTo>
                  <a:pt x="14743004" y="6030602"/>
                  <a:pt x="14749963" y="6028282"/>
                  <a:pt x="14756921" y="6028282"/>
                </a:cubicBezTo>
                <a:cubicBezTo>
                  <a:pt x="14775476" y="6023644"/>
                  <a:pt x="14794033" y="6028282"/>
                  <a:pt x="14789394" y="6032922"/>
                </a:cubicBezTo>
                <a:cubicBezTo>
                  <a:pt x="14784754" y="6042199"/>
                  <a:pt x="14770838" y="6046838"/>
                  <a:pt x="14756920" y="6056117"/>
                </a:cubicBezTo>
                <a:cubicBezTo>
                  <a:pt x="14747643" y="6051478"/>
                  <a:pt x="14733726" y="6051478"/>
                  <a:pt x="14733727" y="6042199"/>
                </a:cubicBezTo>
                <a:cubicBezTo>
                  <a:pt x="14731407" y="6039880"/>
                  <a:pt x="14733727" y="6036401"/>
                  <a:pt x="14738365" y="6033501"/>
                </a:cubicBezTo>
                <a:close/>
                <a:moveTo>
                  <a:pt x="19355851" y="4613063"/>
                </a:moveTo>
                <a:cubicBezTo>
                  <a:pt x="19379154" y="4608374"/>
                  <a:pt x="19397796" y="4613063"/>
                  <a:pt x="19402456" y="4631826"/>
                </a:cubicBezTo>
                <a:cubicBezTo>
                  <a:pt x="19402456" y="4645898"/>
                  <a:pt x="19383814" y="4664659"/>
                  <a:pt x="19360512" y="4669350"/>
                </a:cubicBezTo>
                <a:cubicBezTo>
                  <a:pt x="19341869" y="4678731"/>
                  <a:pt x="19323227" y="4669350"/>
                  <a:pt x="19318567" y="4659970"/>
                </a:cubicBezTo>
                <a:cubicBezTo>
                  <a:pt x="19318567" y="4645897"/>
                  <a:pt x="19337210" y="4622445"/>
                  <a:pt x="19355851" y="4613063"/>
                </a:cubicBezTo>
                <a:close/>
                <a:moveTo>
                  <a:pt x="15840239" y="5692731"/>
                </a:moveTo>
                <a:cubicBezTo>
                  <a:pt x="15849813" y="5688092"/>
                  <a:pt x="15859390" y="5688092"/>
                  <a:pt x="15868966" y="5688093"/>
                </a:cubicBezTo>
                <a:cubicBezTo>
                  <a:pt x="15873753" y="5692731"/>
                  <a:pt x="15859390" y="5706648"/>
                  <a:pt x="15845027" y="5711288"/>
                </a:cubicBezTo>
                <a:cubicBezTo>
                  <a:pt x="15830664" y="5720566"/>
                  <a:pt x="15811512" y="5720565"/>
                  <a:pt x="15811513" y="5711287"/>
                </a:cubicBezTo>
                <a:cubicBezTo>
                  <a:pt x="15811513" y="5706648"/>
                  <a:pt x="15821088" y="5697370"/>
                  <a:pt x="15840239" y="5692731"/>
                </a:cubicBezTo>
                <a:close/>
                <a:moveTo>
                  <a:pt x="5153417" y="8975001"/>
                </a:moveTo>
                <a:cubicBezTo>
                  <a:pt x="5162181" y="8974417"/>
                  <a:pt x="5173866" y="8975585"/>
                  <a:pt x="5185551" y="8977922"/>
                </a:cubicBezTo>
                <a:cubicBezTo>
                  <a:pt x="5213596" y="8987270"/>
                  <a:pt x="5236966" y="9001293"/>
                  <a:pt x="5236966" y="9015316"/>
                </a:cubicBezTo>
                <a:cubicBezTo>
                  <a:pt x="5241640" y="9024664"/>
                  <a:pt x="5218270" y="9024664"/>
                  <a:pt x="5194899" y="9019990"/>
                </a:cubicBezTo>
                <a:cubicBezTo>
                  <a:pt x="5166855" y="9010642"/>
                  <a:pt x="5138810" y="8991945"/>
                  <a:pt x="5138810" y="8982597"/>
                </a:cubicBezTo>
                <a:cubicBezTo>
                  <a:pt x="5138810" y="8977922"/>
                  <a:pt x="5144653" y="8975585"/>
                  <a:pt x="5153417" y="8975001"/>
                </a:cubicBezTo>
                <a:close/>
                <a:moveTo>
                  <a:pt x="10933746" y="7193434"/>
                </a:moveTo>
                <a:cubicBezTo>
                  <a:pt x="10939004" y="7192274"/>
                  <a:pt x="10943679" y="7192274"/>
                  <a:pt x="10946015" y="7194594"/>
                </a:cubicBezTo>
                <a:cubicBezTo>
                  <a:pt x="10941341" y="7199233"/>
                  <a:pt x="10936667" y="7203872"/>
                  <a:pt x="10927318" y="7208510"/>
                </a:cubicBezTo>
                <a:cubicBezTo>
                  <a:pt x="10917970" y="7213150"/>
                  <a:pt x="10894599" y="7222428"/>
                  <a:pt x="10894599" y="7217789"/>
                </a:cubicBezTo>
                <a:cubicBezTo>
                  <a:pt x="10894599" y="7213150"/>
                  <a:pt x="10903948" y="7208510"/>
                  <a:pt x="10917970" y="7199233"/>
                </a:cubicBezTo>
                <a:cubicBezTo>
                  <a:pt x="10922644" y="7196913"/>
                  <a:pt x="10928487" y="7194593"/>
                  <a:pt x="10933746" y="7193434"/>
                </a:cubicBezTo>
                <a:close/>
                <a:moveTo>
                  <a:pt x="2585492" y="9759940"/>
                </a:moveTo>
                <a:cubicBezTo>
                  <a:pt x="2613153" y="9755302"/>
                  <a:pt x="2645426" y="9769219"/>
                  <a:pt x="2650036" y="9792413"/>
                </a:cubicBezTo>
                <a:cubicBezTo>
                  <a:pt x="2654647" y="9815608"/>
                  <a:pt x="2631594" y="9843441"/>
                  <a:pt x="2599322" y="9848081"/>
                </a:cubicBezTo>
                <a:cubicBezTo>
                  <a:pt x="2567051" y="9852720"/>
                  <a:pt x="2539388" y="9843442"/>
                  <a:pt x="2534777" y="9820246"/>
                </a:cubicBezTo>
                <a:cubicBezTo>
                  <a:pt x="2530167" y="9797052"/>
                  <a:pt x="2553220" y="9769218"/>
                  <a:pt x="2585492" y="9759940"/>
                </a:cubicBezTo>
                <a:close/>
                <a:moveTo>
                  <a:pt x="4650826" y="9124111"/>
                </a:moveTo>
                <a:cubicBezTo>
                  <a:pt x="4659350" y="9120104"/>
                  <a:pt x="4671852" y="9118960"/>
                  <a:pt x="4685491" y="9121249"/>
                </a:cubicBezTo>
                <a:cubicBezTo>
                  <a:pt x="4712768" y="9121250"/>
                  <a:pt x="4740045" y="9134988"/>
                  <a:pt x="4744591" y="9153306"/>
                </a:cubicBezTo>
                <a:cubicBezTo>
                  <a:pt x="4749138" y="9167044"/>
                  <a:pt x="4730953" y="9176203"/>
                  <a:pt x="4703676" y="9176203"/>
                </a:cubicBezTo>
                <a:cubicBezTo>
                  <a:pt x="4676398" y="9176203"/>
                  <a:pt x="4644575" y="9157885"/>
                  <a:pt x="4640029" y="9144147"/>
                </a:cubicBezTo>
                <a:cubicBezTo>
                  <a:pt x="4637756" y="9134988"/>
                  <a:pt x="4642302" y="9128119"/>
                  <a:pt x="4650826" y="9124111"/>
                </a:cubicBezTo>
                <a:close/>
                <a:moveTo>
                  <a:pt x="19716786" y="4488585"/>
                </a:moveTo>
                <a:cubicBezTo>
                  <a:pt x="19739574" y="4483895"/>
                  <a:pt x="19757804" y="4497966"/>
                  <a:pt x="19757804" y="4512038"/>
                </a:cubicBezTo>
                <a:cubicBezTo>
                  <a:pt x="19762362" y="4530801"/>
                  <a:pt x="19744130" y="4544873"/>
                  <a:pt x="19721343" y="4549562"/>
                </a:cubicBezTo>
                <a:cubicBezTo>
                  <a:pt x="19703113" y="4554253"/>
                  <a:pt x="19684882" y="4544873"/>
                  <a:pt x="19680325" y="4530800"/>
                </a:cubicBezTo>
                <a:cubicBezTo>
                  <a:pt x="19675768" y="4516728"/>
                  <a:pt x="19693998" y="4493276"/>
                  <a:pt x="19716786" y="4488585"/>
                </a:cubicBezTo>
                <a:close/>
                <a:moveTo>
                  <a:pt x="9085628" y="7758227"/>
                </a:moveTo>
                <a:cubicBezTo>
                  <a:pt x="9088548" y="7755907"/>
                  <a:pt x="9093224" y="7754748"/>
                  <a:pt x="9100235" y="7754748"/>
                </a:cubicBezTo>
                <a:cubicBezTo>
                  <a:pt x="9114256" y="7750109"/>
                  <a:pt x="9123606" y="7754748"/>
                  <a:pt x="9132955" y="7764026"/>
                </a:cubicBezTo>
                <a:cubicBezTo>
                  <a:pt x="9128279" y="7768665"/>
                  <a:pt x="9123606" y="7777943"/>
                  <a:pt x="9114256" y="7777943"/>
                </a:cubicBezTo>
                <a:cubicBezTo>
                  <a:pt x="9100234" y="7782582"/>
                  <a:pt x="9081538" y="7777943"/>
                  <a:pt x="9081537" y="7768665"/>
                </a:cubicBezTo>
                <a:cubicBezTo>
                  <a:pt x="9081537" y="7764026"/>
                  <a:pt x="9082706" y="7760547"/>
                  <a:pt x="9085628" y="7758227"/>
                </a:cubicBezTo>
                <a:close/>
                <a:moveTo>
                  <a:pt x="6953119" y="8413095"/>
                </a:moveTo>
                <a:cubicBezTo>
                  <a:pt x="6966857" y="8413094"/>
                  <a:pt x="6985175" y="8427011"/>
                  <a:pt x="6985175" y="8445567"/>
                </a:cubicBezTo>
                <a:cubicBezTo>
                  <a:pt x="6989755" y="8464123"/>
                  <a:pt x="6980596" y="8478040"/>
                  <a:pt x="6966857" y="8478040"/>
                </a:cubicBezTo>
                <a:cubicBezTo>
                  <a:pt x="6948540" y="8478040"/>
                  <a:pt x="6934801" y="8464123"/>
                  <a:pt x="6934801" y="8450206"/>
                </a:cubicBezTo>
                <a:cubicBezTo>
                  <a:pt x="6930222" y="8431650"/>
                  <a:pt x="6939381" y="8417733"/>
                  <a:pt x="6953119" y="8413095"/>
                </a:cubicBezTo>
                <a:close/>
                <a:moveTo>
                  <a:pt x="5616279" y="8821371"/>
                </a:moveTo>
                <a:cubicBezTo>
                  <a:pt x="5622105" y="8821371"/>
                  <a:pt x="5630261" y="8823740"/>
                  <a:pt x="5639582" y="8828474"/>
                </a:cubicBezTo>
                <a:cubicBezTo>
                  <a:pt x="5662885" y="8837946"/>
                  <a:pt x="5686187" y="8856890"/>
                  <a:pt x="5690848" y="8866360"/>
                </a:cubicBezTo>
                <a:cubicBezTo>
                  <a:pt x="5690848" y="8875831"/>
                  <a:pt x="5676866" y="8871096"/>
                  <a:pt x="5653564" y="8861625"/>
                </a:cubicBezTo>
                <a:cubicBezTo>
                  <a:pt x="5630261" y="8852153"/>
                  <a:pt x="5606958" y="8833211"/>
                  <a:pt x="5606958" y="8828474"/>
                </a:cubicBezTo>
                <a:cubicBezTo>
                  <a:pt x="5606959" y="8823739"/>
                  <a:pt x="5610454" y="8821371"/>
                  <a:pt x="5616279" y="8821371"/>
                </a:cubicBezTo>
                <a:close/>
                <a:moveTo>
                  <a:pt x="16966821" y="5324938"/>
                </a:moveTo>
                <a:cubicBezTo>
                  <a:pt x="16973856" y="5323720"/>
                  <a:pt x="16978545" y="5324938"/>
                  <a:pt x="16978546" y="5329808"/>
                </a:cubicBezTo>
                <a:cubicBezTo>
                  <a:pt x="16983235" y="5334680"/>
                  <a:pt x="16969164" y="5349292"/>
                  <a:pt x="16950402" y="5354164"/>
                </a:cubicBezTo>
                <a:cubicBezTo>
                  <a:pt x="16931640" y="5363906"/>
                  <a:pt x="16917568" y="5368777"/>
                  <a:pt x="16912879" y="5363906"/>
                </a:cubicBezTo>
                <a:cubicBezTo>
                  <a:pt x="16912878" y="5354164"/>
                  <a:pt x="16926950" y="5344422"/>
                  <a:pt x="16941023" y="5334679"/>
                </a:cubicBezTo>
                <a:cubicBezTo>
                  <a:pt x="16950403" y="5329809"/>
                  <a:pt x="16959784" y="5326156"/>
                  <a:pt x="16966821" y="5324938"/>
                </a:cubicBezTo>
                <a:close/>
                <a:moveTo>
                  <a:pt x="17691716" y="5099073"/>
                </a:moveTo>
                <a:cubicBezTo>
                  <a:pt x="17709983" y="5090053"/>
                  <a:pt x="17728249" y="5090053"/>
                  <a:pt x="17728249" y="5099074"/>
                </a:cubicBezTo>
                <a:cubicBezTo>
                  <a:pt x="17732814" y="5108094"/>
                  <a:pt x="17719115" y="5121624"/>
                  <a:pt x="17700849" y="5130645"/>
                </a:cubicBezTo>
                <a:cubicBezTo>
                  <a:pt x="17682585" y="5139664"/>
                  <a:pt x="17664317" y="5144174"/>
                  <a:pt x="17659751" y="5135154"/>
                </a:cubicBezTo>
                <a:cubicBezTo>
                  <a:pt x="17659752" y="5126133"/>
                  <a:pt x="17673451" y="5108093"/>
                  <a:pt x="17691716" y="5099073"/>
                </a:cubicBezTo>
                <a:close/>
                <a:moveTo>
                  <a:pt x="4986932" y="9005461"/>
                </a:moveTo>
                <a:cubicBezTo>
                  <a:pt x="4994388" y="9003744"/>
                  <a:pt x="5005860" y="9004889"/>
                  <a:pt x="5019625" y="9009468"/>
                </a:cubicBezTo>
                <a:cubicBezTo>
                  <a:pt x="5047157" y="9014048"/>
                  <a:pt x="5070099" y="9027786"/>
                  <a:pt x="5074688" y="9041524"/>
                </a:cubicBezTo>
                <a:cubicBezTo>
                  <a:pt x="5079277" y="9055263"/>
                  <a:pt x="5056334" y="9059842"/>
                  <a:pt x="5028802" y="9050683"/>
                </a:cubicBezTo>
                <a:cubicBezTo>
                  <a:pt x="5005859" y="9046104"/>
                  <a:pt x="4982917" y="9032365"/>
                  <a:pt x="4978328" y="9018627"/>
                </a:cubicBezTo>
                <a:cubicBezTo>
                  <a:pt x="4976034" y="9011758"/>
                  <a:pt x="4979475" y="9007178"/>
                  <a:pt x="4986932" y="9005461"/>
                </a:cubicBezTo>
                <a:close/>
                <a:moveTo>
                  <a:pt x="11886527" y="6880787"/>
                </a:moveTo>
                <a:cubicBezTo>
                  <a:pt x="11892824" y="6879603"/>
                  <a:pt x="11896258" y="6880788"/>
                  <a:pt x="11893969" y="6885523"/>
                </a:cubicBezTo>
                <a:cubicBezTo>
                  <a:pt x="11889389" y="6890259"/>
                  <a:pt x="11880230" y="6899730"/>
                  <a:pt x="11875651" y="6904465"/>
                </a:cubicBezTo>
                <a:cubicBezTo>
                  <a:pt x="11852754" y="6913937"/>
                  <a:pt x="11839015" y="6913937"/>
                  <a:pt x="11839015" y="6909201"/>
                </a:cubicBezTo>
                <a:cubicBezTo>
                  <a:pt x="11839015" y="6904465"/>
                  <a:pt x="11848174" y="6894994"/>
                  <a:pt x="11861913" y="6890259"/>
                </a:cubicBezTo>
                <a:cubicBezTo>
                  <a:pt x="11871073" y="6885523"/>
                  <a:pt x="11880230" y="6881971"/>
                  <a:pt x="11886527" y="6880787"/>
                </a:cubicBezTo>
                <a:close/>
                <a:moveTo>
                  <a:pt x="6242301" y="8614725"/>
                </a:moveTo>
                <a:cubicBezTo>
                  <a:pt x="6246361" y="8612973"/>
                  <a:pt x="6253319" y="8612973"/>
                  <a:pt x="6262597" y="8615311"/>
                </a:cubicBezTo>
                <a:cubicBezTo>
                  <a:pt x="6276514" y="8619984"/>
                  <a:pt x="6295069" y="8634006"/>
                  <a:pt x="6299708" y="8648030"/>
                </a:cubicBezTo>
                <a:cubicBezTo>
                  <a:pt x="6299708" y="8657378"/>
                  <a:pt x="6285791" y="8662053"/>
                  <a:pt x="6271875" y="8657377"/>
                </a:cubicBezTo>
                <a:cubicBezTo>
                  <a:pt x="6253319" y="8648029"/>
                  <a:pt x="6244041" y="8638680"/>
                  <a:pt x="6239402" y="8624658"/>
                </a:cubicBezTo>
                <a:cubicBezTo>
                  <a:pt x="6237083" y="8619985"/>
                  <a:pt x="6238242" y="8616478"/>
                  <a:pt x="6242301" y="8614725"/>
                </a:cubicBezTo>
                <a:close/>
                <a:moveTo>
                  <a:pt x="4816154" y="9053272"/>
                </a:moveTo>
                <a:cubicBezTo>
                  <a:pt x="4824822" y="9049792"/>
                  <a:pt x="4837535" y="9048633"/>
                  <a:pt x="4851404" y="9050952"/>
                </a:cubicBezTo>
                <a:cubicBezTo>
                  <a:pt x="4879141" y="9060230"/>
                  <a:pt x="4902255" y="9074146"/>
                  <a:pt x="4906878" y="9088063"/>
                </a:cubicBezTo>
                <a:cubicBezTo>
                  <a:pt x="4911501" y="9101980"/>
                  <a:pt x="4888387" y="9111258"/>
                  <a:pt x="4860649" y="9101980"/>
                </a:cubicBezTo>
                <a:cubicBezTo>
                  <a:pt x="4832912" y="9097341"/>
                  <a:pt x="4805175" y="9083425"/>
                  <a:pt x="4805175" y="9069508"/>
                </a:cubicBezTo>
                <a:cubicBezTo>
                  <a:pt x="4802863" y="9062549"/>
                  <a:pt x="4807486" y="9056751"/>
                  <a:pt x="4816154" y="9053272"/>
                </a:cubicBezTo>
                <a:close/>
                <a:moveTo>
                  <a:pt x="20216267" y="4314766"/>
                </a:moveTo>
                <a:cubicBezTo>
                  <a:pt x="20223258" y="4310256"/>
                  <a:pt x="20233744" y="4308002"/>
                  <a:pt x="20245394" y="4308002"/>
                </a:cubicBezTo>
                <a:cubicBezTo>
                  <a:pt x="20264037" y="4308001"/>
                  <a:pt x="20282678" y="4321532"/>
                  <a:pt x="20282678" y="4335061"/>
                </a:cubicBezTo>
                <a:cubicBezTo>
                  <a:pt x="20287339" y="4348592"/>
                  <a:pt x="20273358" y="4357613"/>
                  <a:pt x="20254715" y="4362123"/>
                </a:cubicBezTo>
                <a:cubicBezTo>
                  <a:pt x="20231414" y="4362123"/>
                  <a:pt x="20208111" y="4348593"/>
                  <a:pt x="20208111" y="4335062"/>
                </a:cubicBezTo>
                <a:cubicBezTo>
                  <a:pt x="20205781" y="4326041"/>
                  <a:pt x="20209276" y="4319276"/>
                  <a:pt x="20216267" y="4314766"/>
                </a:cubicBezTo>
                <a:close/>
                <a:moveTo>
                  <a:pt x="12416179" y="6713012"/>
                </a:moveTo>
                <a:cubicBezTo>
                  <a:pt x="12434735" y="6708276"/>
                  <a:pt x="12448652" y="6708276"/>
                  <a:pt x="12453291" y="6713012"/>
                </a:cubicBezTo>
                <a:cubicBezTo>
                  <a:pt x="12453291" y="6722483"/>
                  <a:pt x="12439374" y="6731955"/>
                  <a:pt x="12425457" y="6741426"/>
                </a:cubicBezTo>
                <a:cubicBezTo>
                  <a:pt x="12411541" y="6746161"/>
                  <a:pt x="12397624" y="6746161"/>
                  <a:pt x="12392986" y="6741425"/>
                </a:cubicBezTo>
                <a:cubicBezTo>
                  <a:pt x="12388346" y="6731954"/>
                  <a:pt x="12402263" y="6722483"/>
                  <a:pt x="12416179" y="6713012"/>
                </a:cubicBezTo>
                <a:close/>
                <a:moveTo>
                  <a:pt x="3473582" y="9463046"/>
                </a:moveTo>
                <a:cubicBezTo>
                  <a:pt x="3506556" y="9463046"/>
                  <a:pt x="3530108" y="9476846"/>
                  <a:pt x="3534819" y="9504448"/>
                </a:cubicBezTo>
                <a:cubicBezTo>
                  <a:pt x="3539530" y="9527450"/>
                  <a:pt x="3515977" y="9550451"/>
                  <a:pt x="3487713" y="9550451"/>
                </a:cubicBezTo>
                <a:cubicBezTo>
                  <a:pt x="3459450" y="9555052"/>
                  <a:pt x="3426476" y="9541251"/>
                  <a:pt x="3421765" y="9518249"/>
                </a:cubicBezTo>
                <a:cubicBezTo>
                  <a:pt x="3412344" y="9490647"/>
                  <a:pt x="3440608" y="9467646"/>
                  <a:pt x="3473582" y="9463046"/>
                </a:cubicBezTo>
                <a:close/>
                <a:moveTo>
                  <a:pt x="10723441" y="7232350"/>
                </a:moveTo>
                <a:cubicBezTo>
                  <a:pt x="10732913" y="7227840"/>
                  <a:pt x="10742384" y="7227840"/>
                  <a:pt x="10756590" y="7227840"/>
                </a:cubicBezTo>
                <a:cubicBezTo>
                  <a:pt x="10742384" y="7236860"/>
                  <a:pt x="10732913" y="7245881"/>
                  <a:pt x="10723440" y="7245880"/>
                </a:cubicBezTo>
                <a:cubicBezTo>
                  <a:pt x="10709234" y="7254901"/>
                  <a:pt x="10699762" y="7254901"/>
                  <a:pt x="10699764" y="7250391"/>
                </a:cubicBezTo>
                <a:cubicBezTo>
                  <a:pt x="10704499" y="7245881"/>
                  <a:pt x="10709235" y="7236860"/>
                  <a:pt x="10723441" y="7232350"/>
                </a:cubicBezTo>
                <a:close/>
                <a:moveTo>
                  <a:pt x="13863921" y="6264483"/>
                </a:moveTo>
                <a:cubicBezTo>
                  <a:pt x="13882477" y="6264482"/>
                  <a:pt x="13896394" y="6269219"/>
                  <a:pt x="13901034" y="6278690"/>
                </a:cubicBezTo>
                <a:cubicBezTo>
                  <a:pt x="13901033" y="6288161"/>
                  <a:pt x="13887116" y="6297632"/>
                  <a:pt x="13873200" y="6302367"/>
                </a:cubicBezTo>
                <a:cubicBezTo>
                  <a:pt x="13854644" y="6302368"/>
                  <a:pt x="13845366" y="6297632"/>
                  <a:pt x="13840727" y="6292897"/>
                </a:cubicBezTo>
                <a:cubicBezTo>
                  <a:pt x="13836088" y="6283425"/>
                  <a:pt x="13850004" y="6269218"/>
                  <a:pt x="13863921" y="6264483"/>
                </a:cubicBezTo>
                <a:close/>
                <a:moveTo>
                  <a:pt x="16191609" y="5548537"/>
                </a:moveTo>
                <a:cubicBezTo>
                  <a:pt x="16209928" y="5543897"/>
                  <a:pt x="16228245" y="5539258"/>
                  <a:pt x="16223666" y="5548538"/>
                </a:cubicBezTo>
                <a:cubicBezTo>
                  <a:pt x="16223666" y="5553177"/>
                  <a:pt x="16209926" y="5557816"/>
                  <a:pt x="16205348" y="5562453"/>
                </a:cubicBezTo>
                <a:cubicBezTo>
                  <a:pt x="16187031" y="5571731"/>
                  <a:pt x="16173291" y="5571731"/>
                  <a:pt x="16173293" y="5567092"/>
                </a:cubicBezTo>
                <a:cubicBezTo>
                  <a:pt x="16168712" y="5562455"/>
                  <a:pt x="16177871" y="5557815"/>
                  <a:pt x="16191609" y="5548537"/>
                </a:cubicBezTo>
                <a:close/>
                <a:moveTo>
                  <a:pt x="14377768" y="6104065"/>
                </a:moveTo>
                <a:cubicBezTo>
                  <a:pt x="14382920" y="6101105"/>
                  <a:pt x="14389789" y="6098737"/>
                  <a:pt x="14396658" y="6098737"/>
                </a:cubicBezTo>
                <a:cubicBezTo>
                  <a:pt x="14414976" y="6094001"/>
                  <a:pt x="14428715" y="6098737"/>
                  <a:pt x="14428715" y="6112944"/>
                </a:cubicBezTo>
                <a:cubicBezTo>
                  <a:pt x="14419555" y="6112944"/>
                  <a:pt x="14410397" y="6122415"/>
                  <a:pt x="14401238" y="6127150"/>
                </a:cubicBezTo>
                <a:cubicBezTo>
                  <a:pt x="14382920" y="6131886"/>
                  <a:pt x="14369181" y="6122415"/>
                  <a:pt x="14369181" y="6112944"/>
                </a:cubicBezTo>
                <a:cubicBezTo>
                  <a:pt x="14369181" y="6110576"/>
                  <a:pt x="14372616" y="6107024"/>
                  <a:pt x="14377768" y="6104065"/>
                </a:cubicBezTo>
                <a:close/>
                <a:moveTo>
                  <a:pt x="3973690" y="9303329"/>
                </a:moveTo>
                <a:cubicBezTo>
                  <a:pt x="3980422" y="9301240"/>
                  <a:pt x="3988035" y="9300045"/>
                  <a:pt x="3996229" y="9300046"/>
                </a:cubicBezTo>
                <a:cubicBezTo>
                  <a:pt x="4024331" y="9295270"/>
                  <a:pt x="4052433" y="9314372"/>
                  <a:pt x="4057117" y="9333474"/>
                </a:cubicBezTo>
                <a:cubicBezTo>
                  <a:pt x="4061800" y="9357351"/>
                  <a:pt x="4043066" y="9376452"/>
                  <a:pt x="4010280" y="9376452"/>
                </a:cubicBezTo>
                <a:cubicBezTo>
                  <a:pt x="3977495" y="9376452"/>
                  <a:pt x="3949393" y="9362126"/>
                  <a:pt x="3944710" y="9338249"/>
                </a:cubicBezTo>
                <a:cubicBezTo>
                  <a:pt x="3942368" y="9328698"/>
                  <a:pt x="3947051" y="9319147"/>
                  <a:pt x="3956420" y="9311985"/>
                </a:cubicBezTo>
                <a:cubicBezTo>
                  <a:pt x="3961102" y="9308403"/>
                  <a:pt x="3966957" y="9305418"/>
                  <a:pt x="3973690" y="9303329"/>
                </a:cubicBezTo>
                <a:close/>
                <a:moveTo>
                  <a:pt x="804444" y="10276819"/>
                </a:moveTo>
                <a:cubicBezTo>
                  <a:pt x="836451" y="10272158"/>
                  <a:pt x="873030" y="10286139"/>
                  <a:pt x="877602" y="10304781"/>
                </a:cubicBezTo>
                <a:cubicBezTo>
                  <a:pt x="882175" y="10328085"/>
                  <a:pt x="859313" y="10346726"/>
                  <a:pt x="827307" y="10351388"/>
                </a:cubicBezTo>
                <a:cubicBezTo>
                  <a:pt x="795300" y="10356048"/>
                  <a:pt x="763293" y="10342066"/>
                  <a:pt x="758721" y="10323423"/>
                </a:cubicBezTo>
                <a:cubicBezTo>
                  <a:pt x="749576" y="10304782"/>
                  <a:pt x="772438" y="10286139"/>
                  <a:pt x="804444" y="10276819"/>
                </a:cubicBezTo>
                <a:close/>
                <a:moveTo>
                  <a:pt x="6080970" y="8650858"/>
                </a:moveTo>
                <a:cubicBezTo>
                  <a:pt x="6087735" y="8650859"/>
                  <a:pt x="6096755" y="8653195"/>
                  <a:pt x="6105776" y="8657869"/>
                </a:cubicBezTo>
                <a:cubicBezTo>
                  <a:pt x="6123816" y="8667219"/>
                  <a:pt x="6137347" y="8681240"/>
                  <a:pt x="6137347" y="8690589"/>
                </a:cubicBezTo>
                <a:cubicBezTo>
                  <a:pt x="6137347" y="8699938"/>
                  <a:pt x="6123816" y="8699937"/>
                  <a:pt x="6105776" y="8690589"/>
                </a:cubicBezTo>
                <a:cubicBezTo>
                  <a:pt x="6087735" y="8681241"/>
                  <a:pt x="6069695" y="8667218"/>
                  <a:pt x="6069694" y="8657870"/>
                </a:cubicBezTo>
                <a:cubicBezTo>
                  <a:pt x="6069695" y="8653195"/>
                  <a:pt x="6074205" y="8650859"/>
                  <a:pt x="6080970" y="8650858"/>
                </a:cubicBezTo>
                <a:close/>
                <a:moveTo>
                  <a:pt x="1335290" y="10106292"/>
                </a:moveTo>
                <a:cubicBezTo>
                  <a:pt x="1372173" y="10101676"/>
                  <a:pt x="1399835" y="10110908"/>
                  <a:pt x="1399835" y="10133991"/>
                </a:cubicBezTo>
                <a:cubicBezTo>
                  <a:pt x="1404445" y="10152455"/>
                  <a:pt x="1376783" y="10170920"/>
                  <a:pt x="1344511" y="10175536"/>
                </a:cubicBezTo>
                <a:cubicBezTo>
                  <a:pt x="1312239" y="10180154"/>
                  <a:pt x="1284577" y="10166305"/>
                  <a:pt x="1279966" y="10147839"/>
                </a:cubicBezTo>
                <a:cubicBezTo>
                  <a:pt x="1279966" y="10129374"/>
                  <a:pt x="1303018" y="10110909"/>
                  <a:pt x="1335290" y="10106292"/>
                </a:cubicBezTo>
                <a:close/>
                <a:moveTo>
                  <a:pt x="18800756" y="4733756"/>
                </a:moveTo>
                <a:cubicBezTo>
                  <a:pt x="18819222" y="4724735"/>
                  <a:pt x="18833070" y="4729245"/>
                  <a:pt x="18837686" y="4738267"/>
                </a:cubicBezTo>
                <a:cubicBezTo>
                  <a:pt x="18842303" y="4751796"/>
                  <a:pt x="18828455" y="4769836"/>
                  <a:pt x="18814606" y="4778857"/>
                </a:cubicBezTo>
                <a:cubicBezTo>
                  <a:pt x="18791524" y="4792387"/>
                  <a:pt x="18768442" y="4792387"/>
                  <a:pt x="18763826" y="4778856"/>
                </a:cubicBezTo>
                <a:cubicBezTo>
                  <a:pt x="18763826" y="4765327"/>
                  <a:pt x="18777675" y="4742776"/>
                  <a:pt x="18800756" y="4733756"/>
                </a:cubicBezTo>
                <a:close/>
                <a:moveTo>
                  <a:pt x="2219371" y="9832963"/>
                </a:moveTo>
                <a:cubicBezTo>
                  <a:pt x="2252346" y="9828362"/>
                  <a:pt x="2285320" y="9842164"/>
                  <a:pt x="2290030" y="9865165"/>
                </a:cubicBezTo>
                <a:cubicBezTo>
                  <a:pt x="2294741" y="9888166"/>
                  <a:pt x="2271187" y="9906567"/>
                  <a:pt x="2242924" y="9915768"/>
                </a:cubicBezTo>
                <a:cubicBezTo>
                  <a:pt x="2209949" y="9920369"/>
                  <a:pt x="2176976" y="9911168"/>
                  <a:pt x="2172265" y="9888166"/>
                </a:cubicBezTo>
                <a:cubicBezTo>
                  <a:pt x="2167554" y="9865164"/>
                  <a:pt x="2186396" y="9842164"/>
                  <a:pt x="2219371" y="9832963"/>
                </a:cubicBezTo>
                <a:close/>
                <a:moveTo>
                  <a:pt x="11666243" y="6925921"/>
                </a:moveTo>
                <a:cubicBezTo>
                  <a:pt x="11679981" y="6921282"/>
                  <a:pt x="11693720" y="6916644"/>
                  <a:pt x="11693721" y="6921282"/>
                </a:cubicBezTo>
                <a:cubicBezTo>
                  <a:pt x="11698299" y="6921282"/>
                  <a:pt x="11689140" y="6930560"/>
                  <a:pt x="11670823" y="6939838"/>
                </a:cubicBezTo>
                <a:cubicBezTo>
                  <a:pt x="11657084" y="6944477"/>
                  <a:pt x="11643346" y="6949116"/>
                  <a:pt x="11643347" y="6944477"/>
                </a:cubicBezTo>
                <a:cubicBezTo>
                  <a:pt x="11638766" y="6944477"/>
                  <a:pt x="11647925" y="6935199"/>
                  <a:pt x="11666243" y="6925921"/>
                </a:cubicBezTo>
                <a:close/>
                <a:moveTo>
                  <a:pt x="16745877" y="5362012"/>
                </a:moveTo>
                <a:cubicBezTo>
                  <a:pt x="16759796" y="5357276"/>
                  <a:pt x="16778351" y="5352541"/>
                  <a:pt x="16778352" y="5357276"/>
                </a:cubicBezTo>
                <a:cubicBezTo>
                  <a:pt x="16782988" y="5362013"/>
                  <a:pt x="16769071" y="5371483"/>
                  <a:pt x="16759795" y="5380955"/>
                </a:cubicBezTo>
                <a:cubicBezTo>
                  <a:pt x="16741239" y="5385690"/>
                  <a:pt x="16722682" y="5390427"/>
                  <a:pt x="16722682" y="5385691"/>
                </a:cubicBezTo>
                <a:cubicBezTo>
                  <a:pt x="16718045" y="5380954"/>
                  <a:pt x="16727322" y="5371484"/>
                  <a:pt x="16745877" y="5362012"/>
                </a:cubicBezTo>
                <a:close/>
                <a:moveTo>
                  <a:pt x="18245615" y="4899379"/>
                </a:moveTo>
                <a:cubicBezTo>
                  <a:pt x="18263880" y="4889804"/>
                  <a:pt x="18282146" y="4889803"/>
                  <a:pt x="18282147" y="4904166"/>
                </a:cubicBezTo>
                <a:cubicBezTo>
                  <a:pt x="18282147" y="4913743"/>
                  <a:pt x="18268447" y="4932893"/>
                  <a:pt x="18250181" y="4942468"/>
                </a:cubicBezTo>
                <a:cubicBezTo>
                  <a:pt x="18231915" y="4952043"/>
                  <a:pt x="18213648" y="4952045"/>
                  <a:pt x="18213649" y="4937680"/>
                </a:cubicBezTo>
                <a:cubicBezTo>
                  <a:pt x="18209083" y="4928105"/>
                  <a:pt x="18227348" y="4908955"/>
                  <a:pt x="18245615" y="4899379"/>
                </a:cubicBezTo>
                <a:close/>
                <a:moveTo>
                  <a:pt x="6409870" y="8539343"/>
                </a:moveTo>
                <a:cubicBezTo>
                  <a:pt x="6413816" y="8535751"/>
                  <a:pt x="6420581" y="8534555"/>
                  <a:pt x="6429602" y="8536949"/>
                </a:cubicBezTo>
                <a:cubicBezTo>
                  <a:pt x="6438622" y="8541736"/>
                  <a:pt x="6452152" y="8556100"/>
                  <a:pt x="6461173" y="8565675"/>
                </a:cubicBezTo>
                <a:cubicBezTo>
                  <a:pt x="6470193" y="8584825"/>
                  <a:pt x="6452152" y="8594402"/>
                  <a:pt x="6438622" y="8589613"/>
                </a:cubicBezTo>
                <a:cubicBezTo>
                  <a:pt x="6420581" y="8584826"/>
                  <a:pt x="6407051" y="8575250"/>
                  <a:pt x="6407051" y="8556099"/>
                </a:cubicBezTo>
                <a:cubicBezTo>
                  <a:pt x="6404796" y="8548917"/>
                  <a:pt x="6405924" y="8542933"/>
                  <a:pt x="6409870" y="8539343"/>
                </a:cubicBezTo>
                <a:close/>
                <a:moveTo>
                  <a:pt x="15641034" y="5695759"/>
                </a:moveTo>
                <a:cubicBezTo>
                  <a:pt x="15654561" y="5690798"/>
                  <a:pt x="15668092" y="5690799"/>
                  <a:pt x="15668091" y="5695760"/>
                </a:cubicBezTo>
                <a:cubicBezTo>
                  <a:pt x="15668093" y="5700720"/>
                  <a:pt x="15659072" y="5710644"/>
                  <a:pt x="15645541" y="5715606"/>
                </a:cubicBezTo>
                <a:cubicBezTo>
                  <a:pt x="15627501" y="5720566"/>
                  <a:pt x="15613972" y="5720567"/>
                  <a:pt x="15613972" y="5710644"/>
                </a:cubicBezTo>
                <a:cubicBezTo>
                  <a:pt x="15613971" y="5705683"/>
                  <a:pt x="15627503" y="5700721"/>
                  <a:pt x="15641034" y="5695759"/>
                </a:cubicBezTo>
                <a:close/>
                <a:moveTo>
                  <a:pt x="15280448" y="5806387"/>
                </a:moveTo>
                <a:cubicBezTo>
                  <a:pt x="15294655" y="5801748"/>
                  <a:pt x="15308863" y="5806386"/>
                  <a:pt x="15308863" y="5811025"/>
                </a:cubicBezTo>
                <a:cubicBezTo>
                  <a:pt x="15313598" y="5815664"/>
                  <a:pt x="15299391" y="5824942"/>
                  <a:pt x="15285184" y="5829581"/>
                </a:cubicBezTo>
                <a:cubicBezTo>
                  <a:pt x="15266241" y="5834221"/>
                  <a:pt x="15256771" y="5829581"/>
                  <a:pt x="15256770" y="5824942"/>
                </a:cubicBezTo>
                <a:cubicBezTo>
                  <a:pt x="15256770" y="5820303"/>
                  <a:pt x="15266241" y="5811026"/>
                  <a:pt x="15280448" y="5806387"/>
                </a:cubicBezTo>
                <a:close/>
                <a:moveTo>
                  <a:pt x="12781140" y="6574478"/>
                </a:moveTo>
                <a:cubicBezTo>
                  <a:pt x="12799458" y="6564856"/>
                  <a:pt x="12813196" y="6569667"/>
                  <a:pt x="12813196" y="6579289"/>
                </a:cubicBezTo>
                <a:cubicBezTo>
                  <a:pt x="12813196" y="6588910"/>
                  <a:pt x="12799458" y="6598532"/>
                  <a:pt x="12781140" y="6603343"/>
                </a:cubicBezTo>
                <a:cubicBezTo>
                  <a:pt x="12767402" y="6608153"/>
                  <a:pt x="12753663" y="6603343"/>
                  <a:pt x="12753663" y="6598532"/>
                </a:cubicBezTo>
                <a:cubicBezTo>
                  <a:pt x="12753663" y="6588910"/>
                  <a:pt x="12767402" y="6579289"/>
                  <a:pt x="12781140" y="6574478"/>
                </a:cubicBezTo>
                <a:close/>
                <a:moveTo>
                  <a:pt x="11486151" y="6971159"/>
                </a:moveTo>
                <a:cubicBezTo>
                  <a:pt x="11492578" y="6969298"/>
                  <a:pt x="11498421" y="6968058"/>
                  <a:pt x="11500758" y="6968058"/>
                </a:cubicBezTo>
                <a:cubicBezTo>
                  <a:pt x="11500759" y="6973019"/>
                  <a:pt x="11491410" y="6977980"/>
                  <a:pt x="11477387" y="6987903"/>
                </a:cubicBezTo>
                <a:cubicBezTo>
                  <a:pt x="11463364" y="6992864"/>
                  <a:pt x="11449343" y="6997826"/>
                  <a:pt x="11449343" y="6997826"/>
                </a:cubicBezTo>
                <a:cubicBezTo>
                  <a:pt x="11449343" y="6992864"/>
                  <a:pt x="11454016" y="6987903"/>
                  <a:pt x="11468038" y="6977980"/>
                </a:cubicBezTo>
                <a:cubicBezTo>
                  <a:pt x="11472713" y="6975500"/>
                  <a:pt x="11479724" y="6973019"/>
                  <a:pt x="11486151" y="6971159"/>
                </a:cubicBezTo>
                <a:close/>
                <a:moveTo>
                  <a:pt x="8210865" y="7977418"/>
                </a:moveTo>
                <a:cubicBezTo>
                  <a:pt x="8225073" y="7977418"/>
                  <a:pt x="8234543" y="7991157"/>
                  <a:pt x="8234543" y="8009475"/>
                </a:cubicBezTo>
                <a:cubicBezTo>
                  <a:pt x="8234543" y="8023213"/>
                  <a:pt x="8215600" y="8036951"/>
                  <a:pt x="8206130" y="8032372"/>
                </a:cubicBezTo>
                <a:cubicBezTo>
                  <a:pt x="8196658" y="8027792"/>
                  <a:pt x="8187186" y="8018633"/>
                  <a:pt x="8182451" y="8009474"/>
                </a:cubicBezTo>
                <a:cubicBezTo>
                  <a:pt x="8177715" y="7991157"/>
                  <a:pt x="8191922" y="7977419"/>
                  <a:pt x="8210865" y="7977418"/>
                </a:cubicBezTo>
                <a:close/>
                <a:moveTo>
                  <a:pt x="17519037" y="5113668"/>
                </a:moveTo>
                <a:cubicBezTo>
                  <a:pt x="17526931" y="5112500"/>
                  <a:pt x="17532568" y="5113669"/>
                  <a:pt x="17532568" y="5118343"/>
                </a:cubicBezTo>
                <a:cubicBezTo>
                  <a:pt x="17532568" y="5123017"/>
                  <a:pt x="17514526" y="5141714"/>
                  <a:pt x="17496485" y="5151062"/>
                </a:cubicBezTo>
                <a:cubicBezTo>
                  <a:pt x="17482956" y="5160410"/>
                  <a:pt x="17469425" y="5160410"/>
                  <a:pt x="17464915" y="5151061"/>
                </a:cubicBezTo>
                <a:cubicBezTo>
                  <a:pt x="17464916" y="5146387"/>
                  <a:pt x="17478445" y="5132365"/>
                  <a:pt x="17491975" y="5123016"/>
                </a:cubicBezTo>
                <a:cubicBezTo>
                  <a:pt x="17500997" y="5118342"/>
                  <a:pt x="17511145" y="5114838"/>
                  <a:pt x="17519037" y="5113668"/>
                </a:cubicBezTo>
                <a:close/>
                <a:moveTo>
                  <a:pt x="10162979" y="7375770"/>
                </a:moveTo>
                <a:cubicBezTo>
                  <a:pt x="10177002" y="7371260"/>
                  <a:pt x="10191025" y="7371260"/>
                  <a:pt x="10186350" y="7380281"/>
                </a:cubicBezTo>
                <a:cubicBezTo>
                  <a:pt x="10181677" y="7384791"/>
                  <a:pt x="10172329" y="7393811"/>
                  <a:pt x="10167654" y="7393811"/>
                </a:cubicBezTo>
                <a:cubicBezTo>
                  <a:pt x="10158305" y="7398321"/>
                  <a:pt x="10148958" y="7393811"/>
                  <a:pt x="10139608" y="7393810"/>
                </a:cubicBezTo>
                <a:cubicBezTo>
                  <a:pt x="10148958" y="7384791"/>
                  <a:pt x="10158306" y="7375770"/>
                  <a:pt x="10162979" y="7375770"/>
                </a:cubicBezTo>
                <a:close/>
                <a:moveTo>
                  <a:pt x="13508238" y="6342959"/>
                </a:moveTo>
                <a:cubicBezTo>
                  <a:pt x="13521977" y="6342960"/>
                  <a:pt x="13535715" y="6347695"/>
                  <a:pt x="13535717" y="6357167"/>
                </a:cubicBezTo>
                <a:cubicBezTo>
                  <a:pt x="13535715" y="6366638"/>
                  <a:pt x="13521977" y="6376109"/>
                  <a:pt x="13508239" y="6380844"/>
                </a:cubicBezTo>
                <a:cubicBezTo>
                  <a:pt x="13494500" y="6380845"/>
                  <a:pt x="13480762" y="6376109"/>
                  <a:pt x="13476183" y="6371373"/>
                </a:cubicBezTo>
                <a:cubicBezTo>
                  <a:pt x="13476183" y="6361902"/>
                  <a:pt x="13489921" y="6347695"/>
                  <a:pt x="13508238" y="6342959"/>
                </a:cubicBezTo>
                <a:close/>
                <a:moveTo>
                  <a:pt x="9802253" y="7482210"/>
                </a:moveTo>
                <a:cubicBezTo>
                  <a:pt x="9806763" y="7482210"/>
                  <a:pt x="9820295" y="7486720"/>
                  <a:pt x="9820293" y="7491230"/>
                </a:cubicBezTo>
                <a:cubicBezTo>
                  <a:pt x="9820294" y="7495740"/>
                  <a:pt x="9815783" y="7500251"/>
                  <a:pt x="9806764" y="7509271"/>
                </a:cubicBezTo>
                <a:cubicBezTo>
                  <a:pt x="9797743" y="7504761"/>
                  <a:pt x="9788722" y="7504761"/>
                  <a:pt x="9784212" y="7500250"/>
                </a:cubicBezTo>
                <a:cubicBezTo>
                  <a:pt x="9779702" y="7495740"/>
                  <a:pt x="9788723" y="7482210"/>
                  <a:pt x="9802253" y="7482210"/>
                </a:cubicBezTo>
                <a:close/>
                <a:moveTo>
                  <a:pt x="14898894" y="5914161"/>
                </a:moveTo>
                <a:cubicBezTo>
                  <a:pt x="14902900" y="5911343"/>
                  <a:pt x="14909771" y="5909088"/>
                  <a:pt x="14918928" y="5909087"/>
                </a:cubicBezTo>
                <a:cubicBezTo>
                  <a:pt x="14932668" y="5904578"/>
                  <a:pt x="14946405" y="5904578"/>
                  <a:pt x="14946404" y="5909088"/>
                </a:cubicBezTo>
                <a:cubicBezTo>
                  <a:pt x="14950986" y="5918108"/>
                  <a:pt x="14941827" y="5922618"/>
                  <a:pt x="14928088" y="5927129"/>
                </a:cubicBezTo>
                <a:cubicBezTo>
                  <a:pt x="14909769" y="5931639"/>
                  <a:pt x="14896031" y="5931639"/>
                  <a:pt x="14896032" y="5922619"/>
                </a:cubicBezTo>
                <a:cubicBezTo>
                  <a:pt x="14893741" y="5920364"/>
                  <a:pt x="14894886" y="5916980"/>
                  <a:pt x="14898894" y="5914161"/>
                </a:cubicBezTo>
                <a:close/>
                <a:moveTo>
                  <a:pt x="13143752" y="6450525"/>
                </a:moveTo>
                <a:cubicBezTo>
                  <a:pt x="13157491" y="6445789"/>
                  <a:pt x="13175810" y="6445789"/>
                  <a:pt x="13175809" y="6455261"/>
                </a:cubicBezTo>
                <a:cubicBezTo>
                  <a:pt x="13175810" y="6459996"/>
                  <a:pt x="13166650" y="6474203"/>
                  <a:pt x="13152912" y="6478939"/>
                </a:cubicBezTo>
                <a:cubicBezTo>
                  <a:pt x="13139173" y="6483674"/>
                  <a:pt x="13120856" y="6483674"/>
                  <a:pt x="13116276" y="6474203"/>
                </a:cubicBezTo>
                <a:cubicBezTo>
                  <a:pt x="13116275" y="6469467"/>
                  <a:pt x="13125435" y="6455260"/>
                  <a:pt x="13143752" y="6450525"/>
                </a:cubicBezTo>
                <a:close/>
                <a:moveTo>
                  <a:pt x="11274350" y="7023982"/>
                </a:moveTo>
                <a:cubicBezTo>
                  <a:pt x="11287880" y="7023982"/>
                  <a:pt x="11296900" y="7019472"/>
                  <a:pt x="11301411" y="7019472"/>
                </a:cubicBezTo>
                <a:cubicBezTo>
                  <a:pt x="11305920" y="7019472"/>
                  <a:pt x="11296901" y="7028492"/>
                  <a:pt x="11287880" y="7033002"/>
                </a:cubicBezTo>
                <a:cubicBezTo>
                  <a:pt x="11274350" y="7042023"/>
                  <a:pt x="11251799" y="7046533"/>
                  <a:pt x="11256310" y="7042023"/>
                </a:cubicBezTo>
                <a:cubicBezTo>
                  <a:pt x="11256309" y="7037513"/>
                  <a:pt x="11265330" y="7033003"/>
                  <a:pt x="11274350" y="7023982"/>
                </a:cubicBezTo>
                <a:close/>
                <a:moveTo>
                  <a:pt x="9252452" y="7642814"/>
                </a:moveTo>
                <a:cubicBezTo>
                  <a:pt x="9255957" y="7640379"/>
                  <a:pt x="9260631" y="7639161"/>
                  <a:pt x="9265306" y="7639161"/>
                </a:cubicBezTo>
                <a:cubicBezTo>
                  <a:pt x="9274654" y="7639161"/>
                  <a:pt x="9284001" y="7644032"/>
                  <a:pt x="9298024" y="7648903"/>
                </a:cubicBezTo>
                <a:cubicBezTo>
                  <a:pt x="9288676" y="7658645"/>
                  <a:pt x="9279328" y="7663516"/>
                  <a:pt x="9269980" y="7663516"/>
                </a:cubicBezTo>
                <a:cubicBezTo>
                  <a:pt x="9260631" y="7663516"/>
                  <a:pt x="9246608" y="7663516"/>
                  <a:pt x="9246608" y="7653774"/>
                </a:cubicBezTo>
                <a:cubicBezTo>
                  <a:pt x="9246609" y="7648904"/>
                  <a:pt x="9248946" y="7645250"/>
                  <a:pt x="9252452" y="7642814"/>
                </a:cubicBezTo>
                <a:close/>
                <a:moveTo>
                  <a:pt x="5446252" y="8813140"/>
                </a:moveTo>
                <a:cubicBezTo>
                  <a:pt x="5451427" y="8813139"/>
                  <a:pt x="5459478" y="8815395"/>
                  <a:pt x="5468678" y="8819904"/>
                </a:cubicBezTo>
                <a:cubicBezTo>
                  <a:pt x="5496280" y="8828926"/>
                  <a:pt x="5519281" y="8846965"/>
                  <a:pt x="5523882" y="8855985"/>
                </a:cubicBezTo>
                <a:cubicBezTo>
                  <a:pt x="5528482" y="8865006"/>
                  <a:pt x="5510081" y="8865006"/>
                  <a:pt x="5491680" y="8855986"/>
                </a:cubicBezTo>
                <a:cubicBezTo>
                  <a:pt x="5468678" y="8846965"/>
                  <a:pt x="5445677" y="8833435"/>
                  <a:pt x="5441076" y="8819906"/>
                </a:cubicBezTo>
                <a:cubicBezTo>
                  <a:pt x="5438776" y="8815396"/>
                  <a:pt x="5441076" y="8813140"/>
                  <a:pt x="5446252" y="8813140"/>
                </a:cubicBezTo>
                <a:close/>
                <a:moveTo>
                  <a:pt x="15997556" y="5565868"/>
                </a:moveTo>
                <a:cubicBezTo>
                  <a:pt x="16011761" y="5560908"/>
                  <a:pt x="16025970" y="5560908"/>
                  <a:pt x="16030704" y="5560907"/>
                </a:cubicBezTo>
                <a:cubicBezTo>
                  <a:pt x="16030705" y="5565869"/>
                  <a:pt x="16021233" y="5575792"/>
                  <a:pt x="16007028" y="5580752"/>
                </a:cubicBezTo>
                <a:cubicBezTo>
                  <a:pt x="15992820" y="5585715"/>
                  <a:pt x="15978611" y="5590676"/>
                  <a:pt x="15973876" y="5585713"/>
                </a:cubicBezTo>
                <a:cubicBezTo>
                  <a:pt x="15973877" y="5580753"/>
                  <a:pt x="15983347" y="5575791"/>
                  <a:pt x="15997556" y="5565868"/>
                </a:cubicBezTo>
                <a:close/>
                <a:moveTo>
                  <a:pt x="16552974" y="5394292"/>
                </a:moveTo>
                <a:cubicBezTo>
                  <a:pt x="16566505" y="5389653"/>
                  <a:pt x="16575524" y="5389653"/>
                  <a:pt x="16593565" y="5385014"/>
                </a:cubicBezTo>
                <a:cubicBezTo>
                  <a:pt x="16580035" y="5394293"/>
                  <a:pt x="16575524" y="5398932"/>
                  <a:pt x="16561995" y="5408209"/>
                </a:cubicBezTo>
                <a:cubicBezTo>
                  <a:pt x="16552974" y="5412848"/>
                  <a:pt x="16534933" y="5417488"/>
                  <a:pt x="16530422" y="5417487"/>
                </a:cubicBezTo>
                <a:cubicBezTo>
                  <a:pt x="16525912" y="5412849"/>
                  <a:pt x="16534932" y="5403571"/>
                  <a:pt x="16552974" y="5394292"/>
                </a:cubicBezTo>
                <a:close/>
                <a:moveTo>
                  <a:pt x="12226344" y="6723739"/>
                </a:moveTo>
                <a:cubicBezTo>
                  <a:pt x="12240415" y="6723739"/>
                  <a:pt x="12249796" y="6723739"/>
                  <a:pt x="12263868" y="6719100"/>
                </a:cubicBezTo>
                <a:cubicBezTo>
                  <a:pt x="12249796" y="6733017"/>
                  <a:pt x="12240416" y="6737656"/>
                  <a:pt x="12226344" y="6746934"/>
                </a:cubicBezTo>
                <a:cubicBezTo>
                  <a:pt x="12212272" y="6751573"/>
                  <a:pt x="12193510" y="6751573"/>
                  <a:pt x="12198202" y="6746934"/>
                </a:cubicBezTo>
                <a:cubicBezTo>
                  <a:pt x="12198200" y="6742295"/>
                  <a:pt x="12212272" y="6728378"/>
                  <a:pt x="12226344" y="6723739"/>
                </a:cubicBezTo>
                <a:close/>
                <a:moveTo>
                  <a:pt x="5916126" y="8664420"/>
                </a:moveTo>
                <a:cubicBezTo>
                  <a:pt x="5922046" y="8664420"/>
                  <a:pt x="5930333" y="8666788"/>
                  <a:pt x="5939804" y="8671524"/>
                </a:cubicBezTo>
                <a:cubicBezTo>
                  <a:pt x="5958749" y="8680995"/>
                  <a:pt x="5972956" y="8699938"/>
                  <a:pt x="5977691" y="8709409"/>
                </a:cubicBezTo>
                <a:cubicBezTo>
                  <a:pt x="5977691" y="8718880"/>
                  <a:pt x="5958747" y="8718880"/>
                  <a:pt x="5939805" y="8709409"/>
                </a:cubicBezTo>
                <a:cubicBezTo>
                  <a:pt x="5920861" y="8695203"/>
                  <a:pt x="5901919" y="8676259"/>
                  <a:pt x="5906655" y="8671523"/>
                </a:cubicBezTo>
                <a:cubicBezTo>
                  <a:pt x="5906655" y="8666788"/>
                  <a:pt x="5910206" y="8664421"/>
                  <a:pt x="5916126" y="8664420"/>
                </a:cubicBezTo>
                <a:close/>
                <a:moveTo>
                  <a:pt x="10523624" y="7237763"/>
                </a:moveTo>
                <a:cubicBezTo>
                  <a:pt x="10532972" y="7237763"/>
                  <a:pt x="10542319" y="7237763"/>
                  <a:pt x="10556342" y="7233253"/>
                </a:cubicBezTo>
                <a:cubicBezTo>
                  <a:pt x="10542320" y="7246783"/>
                  <a:pt x="10532971" y="7251293"/>
                  <a:pt x="10523623" y="7255803"/>
                </a:cubicBezTo>
                <a:cubicBezTo>
                  <a:pt x="10518950" y="7260314"/>
                  <a:pt x="10509601" y="7255804"/>
                  <a:pt x="10509601" y="7255804"/>
                </a:cubicBezTo>
                <a:cubicBezTo>
                  <a:pt x="10504926" y="7251293"/>
                  <a:pt x="10514274" y="7242273"/>
                  <a:pt x="10523624" y="7237763"/>
                </a:cubicBezTo>
                <a:close/>
                <a:moveTo>
                  <a:pt x="20378906" y="4206491"/>
                </a:moveTo>
                <a:cubicBezTo>
                  <a:pt x="20384677" y="4203616"/>
                  <a:pt x="20393908" y="4202465"/>
                  <a:pt x="20405448" y="4202465"/>
                </a:cubicBezTo>
                <a:cubicBezTo>
                  <a:pt x="20423914" y="4202465"/>
                  <a:pt x="20442380" y="4211665"/>
                  <a:pt x="20446996" y="4225466"/>
                </a:cubicBezTo>
                <a:cubicBezTo>
                  <a:pt x="20446996" y="4239268"/>
                  <a:pt x="20428531" y="4248470"/>
                  <a:pt x="20410066" y="4248469"/>
                </a:cubicBezTo>
                <a:cubicBezTo>
                  <a:pt x="20391600" y="4248470"/>
                  <a:pt x="20373135" y="4234668"/>
                  <a:pt x="20373135" y="4220867"/>
                </a:cubicBezTo>
                <a:cubicBezTo>
                  <a:pt x="20370828" y="4213967"/>
                  <a:pt x="20373135" y="4209367"/>
                  <a:pt x="20378906" y="4206491"/>
                </a:cubicBezTo>
                <a:close/>
                <a:moveTo>
                  <a:pt x="17325745" y="5145493"/>
                </a:moveTo>
                <a:cubicBezTo>
                  <a:pt x="17331544" y="5143767"/>
                  <a:pt x="17335025" y="5143766"/>
                  <a:pt x="17335024" y="5146066"/>
                </a:cubicBezTo>
                <a:cubicBezTo>
                  <a:pt x="17335023" y="5155269"/>
                  <a:pt x="17325746" y="5164469"/>
                  <a:pt x="17307191" y="5173669"/>
                </a:cubicBezTo>
                <a:cubicBezTo>
                  <a:pt x="17288635" y="5182870"/>
                  <a:pt x="17274718" y="5187470"/>
                  <a:pt x="17270078" y="5178270"/>
                </a:cubicBezTo>
                <a:cubicBezTo>
                  <a:pt x="17270079" y="5173669"/>
                  <a:pt x="17283996" y="5164468"/>
                  <a:pt x="17302550" y="5155268"/>
                </a:cubicBezTo>
                <a:cubicBezTo>
                  <a:pt x="17311829" y="5150668"/>
                  <a:pt x="17319946" y="5147218"/>
                  <a:pt x="17325745" y="5145493"/>
                </a:cubicBezTo>
                <a:close/>
                <a:moveTo>
                  <a:pt x="11093925" y="7061867"/>
                </a:moveTo>
                <a:cubicBezTo>
                  <a:pt x="11098907" y="7060740"/>
                  <a:pt x="11104442" y="7059612"/>
                  <a:pt x="11111084" y="7057357"/>
                </a:cubicBezTo>
                <a:cubicBezTo>
                  <a:pt x="11102228" y="7066377"/>
                  <a:pt x="11097800" y="7070887"/>
                  <a:pt x="11088944" y="7075398"/>
                </a:cubicBezTo>
                <a:cubicBezTo>
                  <a:pt x="11075659" y="7084417"/>
                  <a:pt x="11066803" y="7084418"/>
                  <a:pt x="11062375" y="7084418"/>
                </a:cubicBezTo>
                <a:cubicBezTo>
                  <a:pt x="11062375" y="7079907"/>
                  <a:pt x="11066803" y="7070887"/>
                  <a:pt x="11080087" y="7066377"/>
                </a:cubicBezTo>
                <a:cubicBezTo>
                  <a:pt x="11084515" y="7064122"/>
                  <a:pt x="11088943" y="7062995"/>
                  <a:pt x="11093925" y="7061867"/>
                </a:cubicBezTo>
                <a:close/>
                <a:moveTo>
                  <a:pt x="3107858" y="9513722"/>
                </a:moveTo>
                <a:cubicBezTo>
                  <a:pt x="3135136" y="9509048"/>
                  <a:pt x="3162413" y="9523070"/>
                  <a:pt x="3166960" y="9546441"/>
                </a:cubicBezTo>
                <a:cubicBezTo>
                  <a:pt x="3171505" y="9569811"/>
                  <a:pt x="3153321" y="9593182"/>
                  <a:pt x="3126043" y="9602530"/>
                </a:cubicBezTo>
                <a:cubicBezTo>
                  <a:pt x="3094221" y="9611878"/>
                  <a:pt x="3062397" y="9593182"/>
                  <a:pt x="3057850" y="9565137"/>
                </a:cubicBezTo>
                <a:cubicBezTo>
                  <a:pt x="3057850" y="9541767"/>
                  <a:pt x="3076036" y="9518396"/>
                  <a:pt x="3107858" y="9513722"/>
                </a:cubicBezTo>
                <a:close/>
                <a:moveTo>
                  <a:pt x="1854053" y="9898009"/>
                </a:moveTo>
                <a:cubicBezTo>
                  <a:pt x="1887027" y="9893308"/>
                  <a:pt x="1920001" y="9902709"/>
                  <a:pt x="1924713" y="9926209"/>
                </a:cubicBezTo>
                <a:cubicBezTo>
                  <a:pt x="1929422" y="9945009"/>
                  <a:pt x="1905870" y="9968509"/>
                  <a:pt x="1872895" y="9973209"/>
                </a:cubicBezTo>
                <a:cubicBezTo>
                  <a:pt x="1844632" y="9982609"/>
                  <a:pt x="1816368" y="9973209"/>
                  <a:pt x="1811658" y="9949708"/>
                </a:cubicBezTo>
                <a:cubicBezTo>
                  <a:pt x="1802237" y="9930908"/>
                  <a:pt x="1825791" y="9907409"/>
                  <a:pt x="1854053" y="9898009"/>
                </a:cubicBezTo>
                <a:close/>
                <a:moveTo>
                  <a:pt x="14031696" y="6145416"/>
                </a:moveTo>
                <a:cubicBezTo>
                  <a:pt x="14050252" y="6145416"/>
                  <a:pt x="14068808" y="6150055"/>
                  <a:pt x="14064169" y="6159333"/>
                </a:cubicBezTo>
                <a:cubicBezTo>
                  <a:pt x="14059530" y="6163972"/>
                  <a:pt x="14045614" y="6168611"/>
                  <a:pt x="14031698" y="6177889"/>
                </a:cubicBezTo>
                <a:cubicBezTo>
                  <a:pt x="14022419" y="6173250"/>
                  <a:pt x="14008502" y="6168611"/>
                  <a:pt x="14008502" y="6163972"/>
                </a:cubicBezTo>
                <a:cubicBezTo>
                  <a:pt x="14003863" y="6154694"/>
                  <a:pt x="14017781" y="6150055"/>
                  <a:pt x="14031696" y="6145416"/>
                </a:cubicBezTo>
                <a:close/>
                <a:moveTo>
                  <a:pt x="14558607" y="5983052"/>
                </a:moveTo>
                <a:cubicBezTo>
                  <a:pt x="14572137" y="5983052"/>
                  <a:pt x="14585667" y="5983052"/>
                  <a:pt x="14585667" y="5992072"/>
                </a:cubicBezTo>
                <a:cubicBezTo>
                  <a:pt x="14585666" y="5996582"/>
                  <a:pt x="14576647" y="6005602"/>
                  <a:pt x="14563117" y="6005602"/>
                </a:cubicBezTo>
                <a:cubicBezTo>
                  <a:pt x="14545076" y="6010113"/>
                  <a:pt x="14531546" y="6005603"/>
                  <a:pt x="14531546" y="6001092"/>
                </a:cubicBezTo>
                <a:cubicBezTo>
                  <a:pt x="14531546" y="5992072"/>
                  <a:pt x="14545076" y="5987562"/>
                  <a:pt x="14558607" y="5983052"/>
                </a:cubicBezTo>
                <a:close/>
                <a:moveTo>
                  <a:pt x="19157956" y="4566340"/>
                </a:moveTo>
                <a:cubicBezTo>
                  <a:pt x="19176421" y="4556959"/>
                  <a:pt x="19194887" y="4561650"/>
                  <a:pt x="19194886" y="4575722"/>
                </a:cubicBezTo>
                <a:cubicBezTo>
                  <a:pt x="19199502" y="4589794"/>
                  <a:pt x="19190270" y="4608555"/>
                  <a:pt x="19171805" y="4617937"/>
                </a:cubicBezTo>
                <a:cubicBezTo>
                  <a:pt x="19148723" y="4627317"/>
                  <a:pt x="19125641" y="4627317"/>
                  <a:pt x="19121026" y="4613246"/>
                </a:cubicBezTo>
                <a:cubicBezTo>
                  <a:pt x="19121024" y="4599175"/>
                  <a:pt x="19134874" y="4575721"/>
                  <a:pt x="19157956" y="4566340"/>
                </a:cubicBezTo>
                <a:close/>
                <a:moveTo>
                  <a:pt x="16375726" y="5421209"/>
                </a:moveTo>
                <a:cubicBezTo>
                  <a:pt x="16381451" y="5419968"/>
                  <a:pt x="16386030" y="5419967"/>
                  <a:pt x="16386029" y="5422449"/>
                </a:cubicBezTo>
                <a:cubicBezTo>
                  <a:pt x="16390608" y="5427411"/>
                  <a:pt x="16381450" y="5432371"/>
                  <a:pt x="16363132" y="5437333"/>
                </a:cubicBezTo>
                <a:cubicBezTo>
                  <a:pt x="16349393" y="5447255"/>
                  <a:pt x="16335655" y="5447256"/>
                  <a:pt x="16335655" y="5447256"/>
                </a:cubicBezTo>
                <a:cubicBezTo>
                  <a:pt x="16331075" y="5442295"/>
                  <a:pt x="16340234" y="5437332"/>
                  <a:pt x="16358553" y="5427410"/>
                </a:cubicBezTo>
                <a:cubicBezTo>
                  <a:pt x="16363133" y="5424929"/>
                  <a:pt x="16370001" y="5422449"/>
                  <a:pt x="16375726" y="5421209"/>
                </a:cubicBezTo>
                <a:close/>
                <a:moveTo>
                  <a:pt x="18069123" y="4899953"/>
                </a:moveTo>
                <a:cubicBezTo>
                  <a:pt x="18076885" y="4898767"/>
                  <a:pt x="18082854" y="4899952"/>
                  <a:pt x="18085241" y="4904687"/>
                </a:cubicBezTo>
                <a:cubicBezTo>
                  <a:pt x="18090017" y="4914159"/>
                  <a:pt x="18075689" y="4928365"/>
                  <a:pt x="18056588" y="4937837"/>
                </a:cubicBezTo>
                <a:cubicBezTo>
                  <a:pt x="18037487" y="4947308"/>
                  <a:pt x="18018385" y="4952044"/>
                  <a:pt x="18018386" y="4947308"/>
                </a:cubicBezTo>
                <a:cubicBezTo>
                  <a:pt x="18008834" y="4937838"/>
                  <a:pt x="18023161" y="4923630"/>
                  <a:pt x="18042262" y="4909423"/>
                </a:cubicBezTo>
                <a:cubicBezTo>
                  <a:pt x="18051813" y="4904688"/>
                  <a:pt x="18061364" y="4901136"/>
                  <a:pt x="18069123" y="4899953"/>
                </a:cubicBezTo>
                <a:close/>
                <a:moveTo>
                  <a:pt x="969972" y="10157658"/>
                </a:moveTo>
                <a:cubicBezTo>
                  <a:pt x="1006854" y="10153091"/>
                  <a:pt x="1034517" y="10162224"/>
                  <a:pt x="1034515" y="10180490"/>
                </a:cubicBezTo>
                <a:cubicBezTo>
                  <a:pt x="1039126" y="10198756"/>
                  <a:pt x="1016074" y="10217022"/>
                  <a:pt x="983802" y="10221589"/>
                </a:cubicBezTo>
                <a:cubicBezTo>
                  <a:pt x="951530" y="10226156"/>
                  <a:pt x="919257" y="10212456"/>
                  <a:pt x="919258" y="10198756"/>
                </a:cubicBezTo>
                <a:cubicBezTo>
                  <a:pt x="914647" y="10180491"/>
                  <a:pt x="937699" y="10162224"/>
                  <a:pt x="969972" y="10157658"/>
                </a:cubicBezTo>
                <a:close/>
                <a:moveTo>
                  <a:pt x="8734180" y="7769053"/>
                </a:moveTo>
                <a:cubicBezTo>
                  <a:pt x="8748203" y="7769053"/>
                  <a:pt x="8757550" y="7773563"/>
                  <a:pt x="8762225" y="7787094"/>
                </a:cubicBezTo>
                <a:cubicBezTo>
                  <a:pt x="8757551" y="7796114"/>
                  <a:pt x="8752877" y="7800624"/>
                  <a:pt x="8743527" y="7805135"/>
                </a:cubicBezTo>
                <a:cubicBezTo>
                  <a:pt x="8734180" y="7809645"/>
                  <a:pt x="8710809" y="7800625"/>
                  <a:pt x="8710809" y="7791604"/>
                </a:cubicBezTo>
                <a:cubicBezTo>
                  <a:pt x="8710809" y="7778073"/>
                  <a:pt x="8720157" y="7773563"/>
                  <a:pt x="8734180" y="7769053"/>
                </a:cubicBezTo>
                <a:close/>
                <a:moveTo>
                  <a:pt x="4123405" y="9185907"/>
                </a:moveTo>
                <a:cubicBezTo>
                  <a:pt x="4132072" y="9179629"/>
                  <a:pt x="4144785" y="9176204"/>
                  <a:pt x="4158654" y="9176204"/>
                </a:cubicBezTo>
                <a:cubicBezTo>
                  <a:pt x="4186391" y="9176204"/>
                  <a:pt x="4214129" y="9199036"/>
                  <a:pt x="4218751" y="9217302"/>
                </a:cubicBezTo>
                <a:cubicBezTo>
                  <a:pt x="4218751" y="9235568"/>
                  <a:pt x="4195637" y="9249268"/>
                  <a:pt x="4167901" y="9249268"/>
                </a:cubicBezTo>
                <a:cubicBezTo>
                  <a:pt x="4140163" y="9244701"/>
                  <a:pt x="4117049" y="9231002"/>
                  <a:pt x="4112425" y="9212736"/>
                </a:cubicBezTo>
                <a:cubicBezTo>
                  <a:pt x="4110115" y="9201319"/>
                  <a:pt x="4114737" y="9192186"/>
                  <a:pt x="4123405" y="9185907"/>
                </a:cubicBezTo>
                <a:close/>
                <a:moveTo>
                  <a:pt x="12024277" y="6755439"/>
                </a:moveTo>
                <a:cubicBezTo>
                  <a:pt x="12038014" y="6750800"/>
                  <a:pt x="12051752" y="6746161"/>
                  <a:pt x="12056332" y="6750800"/>
                </a:cubicBezTo>
                <a:cubicBezTo>
                  <a:pt x="12060911" y="6755439"/>
                  <a:pt x="12051752" y="6760078"/>
                  <a:pt x="12033435" y="6769356"/>
                </a:cubicBezTo>
                <a:cubicBezTo>
                  <a:pt x="12019696" y="6778634"/>
                  <a:pt x="12005959" y="6778634"/>
                  <a:pt x="12001378" y="6778634"/>
                </a:cubicBezTo>
                <a:cubicBezTo>
                  <a:pt x="12001378" y="6773995"/>
                  <a:pt x="12010537" y="6764717"/>
                  <a:pt x="12024277" y="6755439"/>
                </a:cubicBezTo>
                <a:close/>
                <a:moveTo>
                  <a:pt x="17131029" y="5184427"/>
                </a:moveTo>
                <a:cubicBezTo>
                  <a:pt x="17135610" y="5184427"/>
                  <a:pt x="17137900" y="5186794"/>
                  <a:pt x="17135610" y="5191530"/>
                </a:cubicBezTo>
                <a:cubicBezTo>
                  <a:pt x="17131031" y="5196267"/>
                  <a:pt x="17121871" y="5201001"/>
                  <a:pt x="17117292" y="5205738"/>
                </a:cubicBezTo>
                <a:cubicBezTo>
                  <a:pt x="17094395" y="5219945"/>
                  <a:pt x="17080656" y="5219944"/>
                  <a:pt x="17080655" y="5215208"/>
                </a:cubicBezTo>
                <a:cubicBezTo>
                  <a:pt x="17080656" y="5210472"/>
                  <a:pt x="17094394" y="5196265"/>
                  <a:pt x="17112712" y="5191530"/>
                </a:cubicBezTo>
                <a:cubicBezTo>
                  <a:pt x="17119581" y="5186795"/>
                  <a:pt x="17126451" y="5184427"/>
                  <a:pt x="17131029" y="5184427"/>
                </a:cubicBezTo>
                <a:close/>
                <a:moveTo>
                  <a:pt x="15442504" y="5695669"/>
                </a:moveTo>
                <a:cubicBezTo>
                  <a:pt x="15456526" y="5690798"/>
                  <a:pt x="15470548" y="5690798"/>
                  <a:pt x="15470548" y="5695670"/>
                </a:cubicBezTo>
                <a:cubicBezTo>
                  <a:pt x="15465874" y="5700540"/>
                  <a:pt x="15456525" y="5705411"/>
                  <a:pt x="15447177" y="5710283"/>
                </a:cubicBezTo>
                <a:cubicBezTo>
                  <a:pt x="15433156" y="5715154"/>
                  <a:pt x="15419132" y="5715154"/>
                  <a:pt x="15419132" y="5710282"/>
                </a:cubicBezTo>
                <a:cubicBezTo>
                  <a:pt x="15423808" y="5705412"/>
                  <a:pt x="15428480" y="5700541"/>
                  <a:pt x="15442504" y="5695669"/>
                </a:cubicBezTo>
                <a:close/>
                <a:moveTo>
                  <a:pt x="12583182" y="6574327"/>
                </a:moveTo>
                <a:cubicBezTo>
                  <a:pt x="12592202" y="6569592"/>
                  <a:pt x="12605733" y="6569592"/>
                  <a:pt x="12623773" y="6564856"/>
                </a:cubicBezTo>
                <a:cubicBezTo>
                  <a:pt x="12610244" y="6579063"/>
                  <a:pt x="12605733" y="6583799"/>
                  <a:pt x="12592202" y="6593270"/>
                </a:cubicBezTo>
                <a:cubicBezTo>
                  <a:pt x="12583183" y="6598006"/>
                  <a:pt x="12565141" y="6602741"/>
                  <a:pt x="12560631" y="6598006"/>
                </a:cubicBezTo>
                <a:cubicBezTo>
                  <a:pt x="12556121" y="6593270"/>
                  <a:pt x="12565141" y="6579063"/>
                  <a:pt x="12583182" y="6574327"/>
                </a:cubicBezTo>
                <a:close/>
                <a:moveTo>
                  <a:pt x="15802409" y="5581473"/>
                </a:moveTo>
                <a:cubicBezTo>
                  <a:pt x="15816433" y="5577143"/>
                  <a:pt x="15830456" y="5577144"/>
                  <a:pt x="15830455" y="5581473"/>
                </a:cubicBezTo>
                <a:cubicBezTo>
                  <a:pt x="15825781" y="5585802"/>
                  <a:pt x="15816433" y="5590133"/>
                  <a:pt x="15802409" y="5594462"/>
                </a:cubicBezTo>
                <a:cubicBezTo>
                  <a:pt x="15793061" y="5598792"/>
                  <a:pt x="15779040" y="5598792"/>
                  <a:pt x="15779041" y="5594461"/>
                </a:cubicBezTo>
                <a:cubicBezTo>
                  <a:pt x="15783714" y="5590132"/>
                  <a:pt x="15788387" y="5585803"/>
                  <a:pt x="15802409" y="5581473"/>
                </a:cubicBezTo>
                <a:close/>
                <a:moveTo>
                  <a:pt x="7836506" y="8028113"/>
                </a:moveTo>
                <a:cubicBezTo>
                  <a:pt x="7855203" y="8023422"/>
                  <a:pt x="7869226" y="8037494"/>
                  <a:pt x="7869226" y="8056256"/>
                </a:cubicBezTo>
                <a:cubicBezTo>
                  <a:pt x="7869226" y="8075018"/>
                  <a:pt x="7859877" y="8089089"/>
                  <a:pt x="7845855" y="8093780"/>
                </a:cubicBezTo>
                <a:cubicBezTo>
                  <a:pt x="7831832" y="8093780"/>
                  <a:pt x="7817810" y="8079708"/>
                  <a:pt x="7817810" y="8060946"/>
                </a:cubicBezTo>
                <a:cubicBezTo>
                  <a:pt x="7817810" y="8042184"/>
                  <a:pt x="7822484" y="8032803"/>
                  <a:pt x="7836506" y="8028113"/>
                </a:cubicBezTo>
                <a:close/>
                <a:moveTo>
                  <a:pt x="16933332" y="5229415"/>
                </a:moveTo>
                <a:cubicBezTo>
                  <a:pt x="16939629" y="5227676"/>
                  <a:pt x="16943062" y="5227676"/>
                  <a:pt x="16940772" y="5229995"/>
                </a:cubicBezTo>
                <a:cubicBezTo>
                  <a:pt x="16936194" y="5234634"/>
                  <a:pt x="16927033" y="5243912"/>
                  <a:pt x="16922456" y="5248551"/>
                </a:cubicBezTo>
                <a:cubicBezTo>
                  <a:pt x="16899557" y="5257830"/>
                  <a:pt x="16890399" y="5257829"/>
                  <a:pt x="16885819" y="5257830"/>
                </a:cubicBezTo>
                <a:cubicBezTo>
                  <a:pt x="16885820" y="5253191"/>
                  <a:pt x="16894979" y="5243913"/>
                  <a:pt x="16908717" y="5239272"/>
                </a:cubicBezTo>
                <a:cubicBezTo>
                  <a:pt x="16917875" y="5234635"/>
                  <a:pt x="16927035" y="5231154"/>
                  <a:pt x="16933332" y="5229415"/>
                </a:cubicBezTo>
                <a:close/>
                <a:moveTo>
                  <a:pt x="11847696" y="6793517"/>
                </a:moveTo>
                <a:cubicBezTo>
                  <a:pt x="11852770" y="6791778"/>
                  <a:pt x="11856152" y="6791777"/>
                  <a:pt x="11856153" y="6794097"/>
                </a:cubicBezTo>
                <a:cubicBezTo>
                  <a:pt x="11860663" y="6798736"/>
                  <a:pt x="11847132" y="6808014"/>
                  <a:pt x="11833602" y="6812653"/>
                </a:cubicBezTo>
                <a:cubicBezTo>
                  <a:pt x="11820072" y="6821931"/>
                  <a:pt x="11806542" y="6821931"/>
                  <a:pt x="11811053" y="6817292"/>
                </a:cubicBezTo>
                <a:cubicBezTo>
                  <a:pt x="11811052" y="6812653"/>
                  <a:pt x="11815562" y="6808014"/>
                  <a:pt x="11829092" y="6803375"/>
                </a:cubicBezTo>
                <a:cubicBezTo>
                  <a:pt x="11835857" y="6798736"/>
                  <a:pt x="11842623" y="6795256"/>
                  <a:pt x="11847696" y="6793517"/>
                </a:cubicBezTo>
                <a:close/>
                <a:moveTo>
                  <a:pt x="18601824" y="4714951"/>
                </a:moveTo>
                <a:cubicBezTo>
                  <a:pt x="18620585" y="4705792"/>
                  <a:pt x="18639346" y="4705792"/>
                  <a:pt x="18639347" y="4719531"/>
                </a:cubicBezTo>
                <a:cubicBezTo>
                  <a:pt x="18639347" y="4728689"/>
                  <a:pt x="18625276" y="4747007"/>
                  <a:pt x="18606512" y="4756167"/>
                </a:cubicBezTo>
                <a:cubicBezTo>
                  <a:pt x="18583061" y="4765325"/>
                  <a:pt x="18568989" y="4760746"/>
                  <a:pt x="18568990" y="4751586"/>
                </a:cubicBezTo>
                <a:cubicBezTo>
                  <a:pt x="18568988" y="4737849"/>
                  <a:pt x="18583061" y="4724109"/>
                  <a:pt x="18601824" y="4714951"/>
                </a:cubicBezTo>
                <a:close/>
                <a:moveTo>
                  <a:pt x="19850948" y="4329457"/>
                </a:moveTo>
                <a:cubicBezTo>
                  <a:pt x="19857938" y="4324237"/>
                  <a:pt x="19868424" y="4320759"/>
                  <a:pt x="19880076" y="4320758"/>
                </a:cubicBezTo>
                <a:cubicBezTo>
                  <a:pt x="19898718" y="4316119"/>
                  <a:pt x="19917360" y="4330036"/>
                  <a:pt x="19917359" y="4339314"/>
                </a:cubicBezTo>
                <a:cubicBezTo>
                  <a:pt x="19922020" y="4353230"/>
                  <a:pt x="19908038" y="4371786"/>
                  <a:pt x="19889396" y="4376425"/>
                </a:cubicBezTo>
                <a:cubicBezTo>
                  <a:pt x="19866094" y="4381064"/>
                  <a:pt x="19842792" y="4367147"/>
                  <a:pt x="19842792" y="4348592"/>
                </a:cubicBezTo>
                <a:cubicBezTo>
                  <a:pt x="19840461" y="4341633"/>
                  <a:pt x="19843957" y="4334676"/>
                  <a:pt x="19850948" y="4329457"/>
                </a:cubicBezTo>
                <a:close/>
                <a:moveTo>
                  <a:pt x="5741825" y="8666788"/>
                </a:moveTo>
                <a:cubicBezTo>
                  <a:pt x="5747594" y="8665605"/>
                  <a:pt x="5756827" y="8666788"/>
                  <a:pt x="5768367" y="8671523"/>
                </a:cubicBezTo>
                <a:cubicBezTo>
                  <a:pt x="5786833" y="8680994"/>
                  <a:pt x="5805298" y="8699938"/>
                  <a:pt x="5809914" y="8709410"/>
                </a:cubicBezTo>
                <a:cubicBezTo>
                  <a:pt x="5809914" y="8718881"/>
                  <a:pt x="5796065" y="8718880"/>
                  <a:pt x="5777599" y="8709409"/>
                </a:cubicBezTo>
                <a:cubicBezTo>
                  <a:pt x="5759134" y="8699938"/>
                  <a:pt x="5740669" y="8685731"/>
                  <a:pt x="5736053" y="8676260"/>
                </a:cubicBezTo>
                <a:cubicBezTo>
                  <a:pt x="5733745" y="8671524"/>
                  <a:pt x="5736053" y="8667972"/>
                  <a:pt x="5741825" y="8666788"/>
                </a:cubicBezTo>
                <a:close/>
                <a:moveTo>
                  <a:pt x="1493043" y="9972899"/>
                </a:moveTo>
                <a:cubicBezTo>
                  <a:pt x="1525316" y="9963666"/>
                  <a:pt x="1557588" y="9972898"/>
                  <a:pt x="1562199" y="9991363"/>
                </a:cubicBezTo>
                <a:cubicBezTo>
                  <a:pt x="1566809" y="10009828"/>
                  <a:pt x="1543758" y="10032911"/>
                  <a:pt x="1511485" y="10037526"/>
                </a:cubicBezTo>
                <a:cubicBezTo>
                  <a:pt x="1479214" y="10042142"/>
                  <a:pt x="1451552" y="10032911"/>
                  <a:pt x="1446940" y="10019062"/>
                </a:cubicBezTo>
                <a:cubicBezTo>
                  <a:pt x="1442330" y="10000596"/>
                  <a:pt x="1460772" y="9982131"/>
                  <a:pt x="1493043" y="9972899"/>
                </a:cubicBezTo>
                <a:close/>
                <a:moveTo>
                  <a:pt x="5274594" y="8809693"/>
                </a:moveTo>
                <a:cubicBezTo>
                  <a:pt x="5280201" y="8806363"/>
                  <a:pt x="5297452" y="8809026"/>
                  <a:pt x="5314703" y="8819682"/>
                </a:cubicBezTo>
                <a:cubicBezTo>
                  <a:pt x="5337705" y="8829153"/>
                  <a:pt x="5356106" y="8843360"/>
                  <a:pt x="5356106" y="8852832"/>
                </a:cubicBezTo>
                <a:cubicBezTo>
                  <a:pt x="5360706" y="8862302"/>
                  <a:pt x="5342305" y="8862302"/>
                  <a:pt x="5319303" y="8852831"/>
                </a:cubicBezTo>
                <a:cubicBezTo>
                  <a:pt x="5291701" y="8843360"/>
                  <a:pt x="5273300" y="8829153"/>
                  <a:pt x="5273300" y="8814947"/>
                </a:cubicBezTo>
                <a:cubicBezTo>
                  <a:pt x="5272150" y="8812579"/>
                  <a:pt x="5272725" y="8810803"/>
                  <a:pt x="5274594" y="8809693"/>
                </a:cubicBezTo>
                <a:close/>
                <a:moveTo>
                  <a:pt x="15081369" y="5792726"/>
                </a:moveTo>
                <a:cubicBezTo>
                  <a:pt x="15094653" y="5788216"/>
                  <a:pt x="15107938" y="5792727"/>
                  <a:pt x="15107937" y="5797236"/>
                </a:cubicBezTo>
                <a:cubicBezTo>
                  <a:pt x="15103509" y="5801747"/>
                  <a:pt x="15094652" y="5806257"/>
                  <a:pt x="15085797" y="5810767"/>
                </a:cubicBezTo>
                <a:cubicBezTo>
                  <a:pt x="15072513" y="5815277"/>
                  <a:pt x="15059228" y="5815276"/>
                  <a:pt x="15059228" y="5806256"/>
                </a:cubicBezTo>
                <a:cubicBezTo>
                  <a:pt x="15063657" y="5801746"/>
                  <a:pt x="15068084" y="5797236"/>
                  <a:pt x="15081369" y="5792726"/>
                </a:cubicBezTo>
                <a:close/>
                <a:moveTo>
                  <a:pt x="3635973" y="9311507"/>
                </a:moveTo>
                <a:cubicBezTo>
                  <a:pt x="3663900" y="9311506"/>
                  <a:pt x="3691826" y="9329547"/>
                  <a:pt x="3696480" y="9352097"/>
                </a:cubicBezTo>
                <a:cubicBezTo>
                  <a:pt x="3696480" y="9370138"/>
                  <a:pt x="3673209" y="9392688"/>
                  <a:pt x="3645281" y="9392689"/>
                </a:cubicBezTo>
                <a:cubicBezTo>
                  <a:pt x="3612700" y="9392689"/>
                  <a:pt x="3584774" y="9379158"/>
                  <a:pt x="3584774" y="9356608"/>
                </a:cubicBezTo>
                <a:cubicBezTo>
                  <a:pt x="3580119" y="9334057"/>
                  <a:pt x="3603391" y="9316016"/>
                  <a:pt x="3635973" y="9311507"/>
                </a:cubicBezTo>
                <a:close/>
                <a:moveTo>
                  <a:pt x="2747485" y="9583342"/>
                </a:moveTo>
                <a:cubicBezTo>
                  <a:pt x="2779541" y="9573994"/>
                  <a:pt x="2802439" y="9588016"/>
                  <a:pt x="2807018" y="9616061"/>
                </a:cubicBezTo>
                <a:cubicBezTo>
                  <a:pt x="2811597" y="9639432"/>
                  <a:pt x="2788701" y="9662801"/>
                  <a:pt x="2761224" y="9672149"/>
                </a:cubicBezTo>
                <a:cubicBezTo>
                  <a:pt x="2733746" y="9676824"/>
                  <a:pt x="2701689" y="9662802"/>
                  <a:pt x="2697110" y="9639432"/>
                </a:cubicBezTo>
                <a:cubicBezTo>
                  <a:pt x="2692530" y="9616060"/>
                  <a:pt x="2715429" y="9588016"/>
                  <a:pt x="2747485" y="9583342"/>
                </a:cubicBezTo>
                <a:close/>
                <a:moveTo>
                  <a:pt x="16160348" y="5454830"/>
                </a:moveTo>
                <a:cubicBezTo>
                  <a:pt x="16179045" y="5449961"/>
                  <a:pt x="16188395" y="5449960"/>
                  <a:pt x="16193069" y="5454831"/>
                </a:cubicBezTo>
                <a:cubicBezTo>
                  <a:pt x="16183719" y="5454830"/>
                  <a:pt x="16179045" y="5464572"/>
                  <a:pt x="16165023" y="5469443"/>
                </a:cubicBezTo>
                <a:cubicBezTo>
                  <a:pt x="16150999" y="5474315"/>
                  <a:pt x="16141652" y="5474315"/>
                  <a:pt x="16141651" y="5469443"/>
                </a:cubicBezTo>
                <a:cubicBezTo>
                  <a:pt x="16141653" y="5464573"/>
                  <a:pt x="16146327" y="5459701"/>
                  <a:pt x="16160348" y="5454830"/>
                </a:cubicBezTo>
                <a:close/>
                <a:moveTo>
                  <a:pt x="9424747" y="7525845"/>
                </a:moveTo>
                <a:cubicBezTo>
                  <a:pt x="9428837" y="7524018"/>
                  <a:pt x="9432343" y="7522800"/>
                  <a:pt x="9437017" y="7522800"/>
                </a:cubicBezTo>
                <a:cubicBezTo>
                  <a:pt x="9446366" y="7522800"/>
                  <a:pt x="9460388" y="7532542"/>
                  <a:pt x="9455715" y="7537413"/>
                </a:cubicBezTo>
                <a:cubicBezTo>
                  <a:pt x="9455715" y="7542284"/>
                  <a:pt x="9441692" y="7547155"/>
                  <a:pt x="9437017" y="7547155"/>
                </a:cubicBezTo>
                <a:cubicBezTo>
                  <a:pt x="9427669" y="7547155"/>
                  <a:pt x="9422996" y="7542284"/>
                  <a:pt x="9408973" y="7532542"/>
                </a:cubicBezTo>
                <a:cubicBezTo>
                  <a:pt x="9415984" y="7530106"/>
                  <a:pt x="9420657" y="7527671"/>
                  <a:pt x="9424747" y="7525845"/>
                </a:cubicBezTo>
                <a:close/>
                <a:moveTo>
                  <a:pt x="11656611" y="6838843"/>
                </a:moveTo>
                <a:cubicBezTo>
                  <a:pt x="11660754" y="6837715"/>
                  <a:pt x="11663122" y="6837715"/>
                  <a:pt x="11663122" y="6839971"/>
                </a:cubicBezTo>
                <a:cubicBezTo>
                  <a:pt x="11663122" y="6844480"/>
                  <a:pt x="11653651" y="6848990"/>
                  <a:pt x="11644179" y="6858011"/>
                </a:cubicBezTo>
                <a:cubicBezTo>
                  <a:pt x="11629973" y="6862521"/>
                  <a:pt x="11620501" y="6862521"/>
                  <a:pt x="11615765" y="6862521"/>
                </a:cubicBezTo>
                <a:cubicBezTo>
                  <a:pt x="11606294" y="6862521"/>
                  <a:pt x="11620501" y="6853501"/>
                  <a:pt x="11639444" y="6844481"/>
                </a:cubicBezTo>
                <a:cubicBezTo>
                  <a:pt x="11646548" y="6842226"/>
                  <a:pt x="11652467" y="6839970"/>
                  <a:pt x="11656611" y="6838843"/>
                </a:cubicBezTo>
                <a:close/>
                <a:moveTo>
                  <a:pt x="10881069" y="7076300"/>
                </a:moveTo>
                <a:cubicBezTo>
                  <a:pt x="10894599" y="7076300"/>
                  <a:pt x="10903620" y="7076300"/>
                  <a:pt x="10908130" y="7076300"/>
                </a:cubicBezTo>
                <a:cubicBezTo>
                  <a:pt x="10908130" y="7080811"/>
                  <a:pt x="10899110" y="7089830"/>
                  <a:pt x="10894599" y="7094341"/>
                </a:cubicBezTo>
                <a:cubicBezTo>
                  <a:pt x="10881069" y="7098851"/>
                  <a:pt x="10867538" y="7103361"/>
                  <a:pt x="10867538" y="7094341"/>
                </a:cubicBezTo>
                <a:cubicBezTo>
                  <a:pt x="10867538" y="7089831"/>
                  <a:pt x="10876559" y="7085321"/>
                  <a:pt x="10881069" y="7076300"/>
                </a:cubicBezTo>
                <a:close/>
                <a:moveTo>
                  <a:pt x="19508142" y="4422815"/>
                </a:moveTo>
                <a:cubicBezTo>
                  <a:pt x="19526785" y="4413538"/>
                  <a:pt x="19550087" y="4418177"/>
                  <a:pt x="19554748" y="4427455"/>
                </a:cubicBezTo>
                <a:cubicBezTo>
                  <a:pt x="19559407" y="4441371"/>
                  <a:pt x="19545426" y="4464566"/>
                  <a:pt x="19522124" y="4473843"/>
                </a:cubicBezTo>
                <a:cubicBezTo>
                  <a:pt x="19508142" y="4478483"/>
                  <a:pt x="19484839" y="4478482"/>
                  <a:pt x="19480179" y="4464566"/>
                </a:cubicBezTo>
                <a:cubicBezTo>
                  <a:pt x="19475519" y="4450649"/>
                  <a:pt x="19489500" y="4432094"/>
                  <a:pt x="19508142" y="4422815"/>
                </a:cubicBezTo>
                <a:close/>
                <a:moveTo>
                  <a:pt x="16737156" y="5274742"/>
                </a:moveTo>
                <a:cubicBezTo>
                  <a:pt x="16741891" y="5273615"/>
                  <a:pt x="16745444" y="5273616"/>
                  <a:pt x="16747812" y="5275870"/>
                </a:cubicBezTo>
                <a:cubicBezTo>
                  <a:pt x="16747812" y="5275870"/>
                  <a:pt x="16733605" y="5284890"/>
                  <a:pt x="16719398" y="5289400"/>
                </a:cubicBezTo>
                <a:cubicBezTo>
                  <a:pt x="16705192" y="5298420"/>
                  <a:pt x="16690983" y="5298421"/>
                  <a:pt x="16690983" y="5298421"/>
                </a:cubicBezTo>
                <a:cubicBezTo>
                  <a:pt x="16690983" y="5293911"/>
                  <a:pt x="16705190" y="5284891"/>
                  <a:pt x="16719397" y="5280380"/>
                </a:cubicBezTo>
                <a:cubicBezTo>
                  <a:pt x="16726500" y="5278126"/>
                  <a:pt x="16732422" y="5275871"/>
                  <a:pt x="16737156" y="5274742"/>
                </a:cubicBezTo>
                <a:close/>
                <a:moveTo>
                  <a:pt x="17875697" y="4924551"/>
                </a:moveTo>
                <a:cubicBezTo>
                  <a:pt x="17883904" y="4922891"/>
                  <a:pt x="17889767" y="4923997"/>
                  <a:pt x="17889767" y="4928426"/>
                </a:cubicBezTo>
                <a:cubicBezTo>
                  <a:pt x="17889767" y="4932854"/>
                  <a:pt x="17871005" y="4950567"/>
                  <a:pt x="17852243" y="4959422"/>
                </a:cubicBezTo>
                <a:cubicBezTo>
                  <a:pt x="17838171" y="4968279"/>
                  <a:pt x="17824100" y="4968279"/>
                  <a:pt x="17819410" y="4959422"/>
                </a:cubicBezTo>
                <a:cubicBezTo>
                  <a:pt x="17819409" y="4954995"/>
                  <a:pt x="17833480" y="4941710"/>
                  <a:pt x="17847552" y="4937282"/>
                </a:cubicBezTo>
                <a:cubicBezTo>
                  <a:pt x="17856935" y="4930640"/>
                  <a:pt x="17867488" y="4926211"/>
                  <a:pt x="17875697" y="4924551"/>
                </a:cubicBezTo>
                <a:close/>
                <a:moveTo>
                  <a:pt x="13670632" y="6215773"/>
                </a:moveTo>
                <a:cubicBezTo>
                  <a:pt x="13679524" y="6215773"/>
                  <a:pt x="13692861" y="6215773"/>
                  <a:pt x="13697307" y="6220026"/>
                </a:cubicBezTo>
                <a:cubicBezTo>
                  <a:pt x="13706199" y="6224278"/>
                  <a:pt x="13692861" y="6237036"/>
                  <a:pt x="13675078" y="6241289"/>
                </a:cubicBezTo>
                <a:cubicBezTo>
                  <a:pt x="13661741" y="6245541"/>
                  <a:pt x="13648405" y="6241289"/>
                  <a:pt x="13643958" y="6237036"/>
                </a:cubicBezTo>
                <a:cubicBezTo>
                  <a:pt x="13643959" y="6228531"/>
                  <a:pt x="13648404" y="6220026"/>
                  <a:pt x="13670632" y="6215773"/>
                </a:cubicBezTo>
                <a:close/>
                <a:moveTo>
                  <a:pt x="12943861" y="6436317"/>
                </a:moveTo>
                <a:cubicBezTo>
                  <a:pt x="12957777" y="6426846"/>
                  <a:pt x="12980972" y="6426846"/>
                  <a:pt x="12976333" y="6436317"/>
                </a:cubicBezTo>
                <a:cubicBezTo>
                  <a:pt x="12971694" y="6441053"/>
                  <a:pt x="12962416" y="6450524"/>
                  <a:pt x="12957778" y="6455260"/>
                </a:cubicBezTo>
                <a:cubicBezTo>
                  <a:pt x="12934583" y="6464731"/>
                  <a:pt x="12920666" y="6459995"/>
                  <a:pt x="12920666" y="6455260"/>
                </a:cubicBezTo>
                <a:cubicBezTo>
                  <a:pt x="12916027" y="6450524"/>
                  <a:pt x="12925305" y="6441053"/>
                  <a:pt x="12943861" y="6436317"/>
                </a:cubicBezTo>
                <a:close/>
                <a:moveTo>
                  <a:pt x="20563197" y="4091515"/>
                </a:moveTo>
                <a:cubicBezTo>
                  <a:pt x="20581661" y="4091515"/>
                  <a:pt x="20604743" y="4100715"/>
                  <a:pt x="20604743" y="4114518"/>
                </a:cubicBezTo>
                <a:cubicBezTo>
                  <a:pt x="20609360" y="4123719"/>
                  <a:pt x="20595510" y="4137519"/>
                  <a:pt x="20577045" y="4137520"/>
                </a:cubicBezTo>
                <a:cubicBezTo>
                  <a:pt x="20558581" y="4137520"/>
                  <a:pt x="20540115" y="4128319"/>
                  <a:pt x="20535500" y="4119117"/>
                </a:cubicBezTo>
                <a:cubicBezTo>
                  <a:pt x="20530883" y="4105317"/>
                  <a:pt x="20544731" y="4096116"/>
                  <a:pt x="20563197" y="4091515"/>
                </a:cubicBezTo>
                <a:close/>
                <a:moveTo>
                  <a:pt x="6574063" y="8387951"/>
                </a:moveTo>
                <a:cubicBezTo>
                  <a:pt x="6579788" y="8384004"/>
                  <a:pt x="6587802" y="8382878"/>
                  <a:pt x="6596961" y="8385132"/>
                </a:cubicBezTo>
                <a:cubicBezTo>
                  <a:pt x="6606120" y="8394153"/>
                  <a:pt x="6615279" y="8407683"/>
                  <a:pt x="6619858" y="8421212"/>
                </a:cubicBezTo>
                <a:cubicBezTo>
                  <a:pt x="6624438" y="8439254"/>
                  <a:pt x="6610699" y="8448274"/>
                  <a:pt x="6596961" y="8443763"/>
                </a:cubicBezTo>
                <a:cubicBezTo>
                  <a:pt x="6578643" y="8439254"/>
                  <a:pt x="6564905" y="8425723"/>
                  <a:pt x="6564905" y="8407682"/>
                </a:cubicBezTo>
                <a:cubicBezTo>
                  <a:pt x="6564905" y="8398663"/>
                  <a:pt x="6568339" y="8391897"/>
                  <a:pt x="6574063" y="8387951"/>
                </a:cubicBezTo>
                <a:close/>
                <a:moveTo>
                  <a:pt x="2381438" y="9675277"/>
                </a:moveTo>
                <a:cubicBezTo>
                  <a:pt x="2414223" y="9665999"/>
                  <a:pt x="2442324" y="9675278"/>
                  <a:pt x="2447008" y="9698471"/>
                </a:cubicBezTo>
                <a:cubicBezTo>
                  <a:pt x="2451691" y="9717027"/>
                  <a:pt x="2432958" y="9744861"/>
                  <a:pt x="2400173" y="9754139"/>
                </a:cubicBezTo>
                <a:cubicBezTo>
                  <a:pt x="2372071" y="9763417"/>
                  <a:pt x="2334601" y="9749500"/>
                  <a:pt x="2334601" y="9726305"/>
                </a:cubicBezTo>
                <a:cubicBezTo>
                  <a:pt x="2329918" y="9703111"/>
                  <a:pt x="2353335" y="9679916"/>
                  <a:pt x="2381438" y="9675277"/>
                </a:cubicBezTo>
                <a:close/>
                <a:moveTo>
                  <a:pt x="14719986" y="5876613"/>
                </a:moveTo>
                <a:cubicBezTo>
                  <a:pt x="14734009" y="5872102"/>
                  <a:pt x="14748031" y="5876613"/>
                  <a:pt x="14748031" y="5881123"/>
                </a:cubicBezTo>
                <a:cubicBezTo>
                  <a:pt x="14743356" y="5885633"/>
                  <a:pt x="14734008" y="5890143"/>
                  <a:pt x="14724660" y="5894654"/>
                </a:cubicBezTo>
                <a:cubicBezTo>
                  <a:pt x="14710637" y="5899164"/>
                  <a:pt x="14696615" y="5894653"/>
                  <a:pt x="14696615" y="5890143"/>
                </a:cubicBezTo>
                <a:cubicBezTo>
                  <a:pt x="14696614" y="5885633"/>
                  <a:pt x="14705963" y="5881123"/>
                  <a:pt x="14719986" y="5876613"/>
                </a:cubicBezTo>
                <a:close/>
                <a:moveTo>
                  <a:pt x="14175386" y="6044053"/>
                </a:moveTo>
                <a:cubicBezTo>
                  <a:pt x="14179965" y="6041234"/>
                  <a:pt x="14186835" y="6038979"/>
                  <a:pt x="14193704" y="6038978"/>
                </a:cubicBezTo>
                <a:cubicBezTo>
                  <a:pt x="14207442" y="6034468"/>
                  <a:pt x="14221179" y="6038979"/>
                  <a:pt x="14225759" y="6047999"/>
                </a:cubicBezTo>
                <a:cubicBezTo>
                  <a:pt x="14225760" y="6052509"/>
                  <a:pt x="14216600" y="6061530"/>
                  <a:pt x="14202863" y="6061529"/>
                </a:cubicBezTo>
                <a:cubicBezTo>
                  <a:pt x="14184544" y="6061530"/>
                  <a:pt x="14170806" y="6061529"/>
                  <a:pt x="14170806" y="6052509"/>
                </a:cubicBezTo>
                <a:cubicBezTo>
                  <a:pt x="14168516" y="6050254"/>
                  <a:pt x="14170806" y="6046872"/>
                  <a:pt x="14175386" y="6044053"/>
                </a:cubicBezTo>
                <a:close/>
                <a:moveTo>
                  <a:pt x="13305024" y="6310486"/>
                </a:moveTo>
                <a:cubicBezTo>
                  <a:pt x="13319231" y="6310486"/>
                  <a:pt x="13328702" y="6310486"/>
                  <a:pt x="13338174" y="6310486"/>
                </a:cubicBezTo>
                <a:cubicBezTo>
                  <a:pt x="13338173" y="6319764"/>
                  <a:pt x="13328702" y="6329042"/>
                  <a:pt x="13314495" y="6333681"/>
                </a:cubicBezTo>
                <a:cubicBezTo>
                  <a:pt x="13295552" y="6342959"/>
                  <a:pt x="13281345" y="6338320"/>
                  <a:pt x="13281345" y="6333681"/>
                </a:cubicBezTo>
                <a:cubicBezTo>
                  <a:pt x="13281345" y="6324403"/>
                  <a:pt x="13290817" y="6315125"/>
                  <a:pt x="13305024" y="6310486"/>
                </a:cubicBezTo>
                <a:close/>
                <a:moveTo>
                  <a:pt x="16538799" y="5315603"/>
                </a:moveTo>
                <a:cubicBezTo>
                  <a:pt x="16544056" y="5314386"/>
                  <a:pt x="16547563" y="5314386"/>
                  <a:pt x="16547564" y="5316820"/>
                </a:cubicBezTo>
                <a:cubicBezTo>
                  <a:pt x="16547564" y="5316820"/>
                  <a:pt x="16538215" y="5326562"/>
                  <a:pt x="16524192" y="5331433"/>
                </a:cubicBezTo>
                <a:cubicBezTo>
                  <a:pt x="16510168" y="5336305"/>
                  <a:pt x="16496147" y="5336304"/>
                  <a:pt x="16496147" y="5336304"/>
                </a:cubicBezTo>
                <a:cubicBezTo>
                  <a:pt x="16500820" y="5331434"/>
                  <a:pt x="16505495" y="5326562"/>
                  <a:pt x="16519518" y="5321692"/>
                </a:cubicBezTo>
                <a:cubicBezTo>
                  <a:pt x="16526530" y="5319257"/>
                  <a:pt x="16533539" y="5316820"/>
                  <a:pt x="16538799" y="5315603"/>
                </a:cubicBezTo>
                <a:close/>
                <a:moveTo>
                  <a:pt x="17677454" y="4964108"/>
                </a:moveTo>
                <a:cubicBezTo>
                  <a:pt x="17683654" y="4962416"/>
                  <a:pt x="17688166" y="4962417"/>
                  <a:pt x="17690419" y="4964673"/>
                </a:cubicBezTo>
                <a:cubicBezTo>
                  <a:pt x="17694930" y="4969182"/>
                  <a:pt x="17681399" y="4978202"/>
                  <a:pt x="17667868" y="4987224"/>
                </a:cubicBezTo>
                <a:cubicBezTo>
                  <a:pt x="17649829" y="4996243"/>
                  <a:pt x="17631789" y="5000754"/>
                  <a:pt x="17627278" y="4996244"/>
                </a:cubicBezTo>
                <a:cubicBezTo>
                  <a:pt x="17627278" y="4996244"/>
                  <a:pt x="17636297" y="4982712"/>
                  <a:pt x="17654340" y="4973692"/>
                </a:cubicBezTo>
                <a:cubicBezTo>
                  <a:pt x="17663361" y="4969183"/>
                  <a:pt x="17671253" y="4965800"/>
                  <a:pt x="17677454" y="4964108"/>
                </a:cubicBezTo>
                <a:close/>
                <a:moveTo>
                  <a:pt x="12403003" y="6585537"/>
                </a:moveTo>
                <a:cubicBezTo>
                  <a:pt x="12408640" y="6584957"/>
                  <a:pt x="12413150" y="6586117"/>
                  <a:pt x="12415406" y="6588437"/>
                </a:cubicBezTo>
                <a:cubicBezTo>
                  <a:pt x="12415406" y="6593076"/>
                  <a:pt x="12406385" y="6597715"/>
                  <a:pt x="12392856" y="6606993"/>
                </a:cubicBezTo>
                <a:cubicBezTo>
                  <a:pt x="12379325" y="6611632"/>
                  <a:pt x="12365795" y="6616271"/>
                  <a:pt x="12361285" y="6611632"/>
                </a:cubicBezTo>
                <a:cubicBezTo>
                  <a:pt x="12361285" y="6606993"/>
                  <a:pt x="12370306" y="6597715"/>
                  <a:pt x="12383835" y="6593075"/>
                </a:cubicBezTo>
                <a:cubicBezTo>
                  <a:pt x="12390600" y="6588437"/>
                  <a:pt x="12397365" y="6586117"/>
                  <a:pt x="12403003" y="6585537"/>
                </a:cubicBezTo>
                <a:close/>
                <a:moveTo>
                  <a:pt x="11473697" y="6870640"/>
                </a:moveTo>
                <a:cubicBezTo>
                  <a:pt x="11459490" y="6884557"/>
                  <a:pt x="11454755" y="6889196"/>
                  <a:pt x="11445284" y="6893834"/>
                </a:cubicBezTo>
                <a:cubicBezTo>
                  <a:pt x="11435812" y="6903112"/>
                  <a:pt x="11421605" y="6903112"/>
                  <a:pt x="11421605" y="6903112"/>
                </a:cubicBezTo>
                <a:cubicBezTo>
                  <a:pt x="11416869" y="6898474"/>
                  <a:pt x="11426341" y="6889196"/>
                  <a:pt x="11435812" y="6884556"/>
                </a:cubicBezTo>
                <a:cubicBezTo>
                  <a:pt x="11445283" y="6879918"/>
                  <a:pt x="11454755" y="6875279"/>
                  <a:pt x="11473697" y="6870640"/>
                </a:cubicBezTo>
                <a:close/>
                <a:moveTo>
                  <a:pt x="4299004" y="9074966"/>
                </a:moveTo>
                <a:cubicBezTo>
                  <a:pt x="4305113" y="9074049"/>
                  <a:pt x="4312216" y="9074050"/>
                  <a:pt x="4320172" y="9075177"/>
                </a:cubicBezTo>
                <a:cubicBezTo>
                  <a:pt x="4347449" y="9079687"/>
                  <a:pt x="4370180" y="9093217"/>
                  <a:pt x="4379272" y="9111258"/>
                </a:cubicBezTo>
                <a:cubicBezTo>
                  <a:pt x="4383819" y="9124788"/>
                  <a:pt x="4365634" y="9138319"/>
                  <a:pt x="4338357" y="9138319"/>
                </a:cubicBezTo>
                <a:cubicBezTo>
                  <a:pt x="4311079" y="9138319"/>
                  <a:pt x="4279256" y="9124788"/>
                  <a:pt x="4274710" y="9102238"/>
                </a:cubicBezTo>
                <a:cubicBezTo>
                  <a:pt x="4271300" y="9088707"/>
                  <a:pt x="4280677" y="9077714"/>
                  <a:pt x="4299004" y="9074966"/>
                </a:cubicBezTo>
                <a:close/>
                <a:moveTo>
                  <a:pt x="5113357" y="8818552"/>
                </a:moveTo>
                <a:cubicBezTo>
                  <a:pt x="5121053" y="8818552"/>
                  <a:pt x="5131707" y="8820807"/>
                  <a:pt x="5143546" y="8825317"/>
                </a:cubicBezTo>
                <a:cubicBezTo>
                  <a:pt x="5171960" y="8834337"/>
                  <a:pt x="5195639" y="8852378"/>
                  <a:pt x="5195639" y="8861398"/>
                </a:cubicBezTo>
                <a:cubicBezTo>
                  <a:pt x="5195639" y="8870418"/>
                  <a:pt x="5176696" y="8870418"/>
                  <a:pt x="5148282" y="8861398"/>
                </a:cubicBezTo>
                <a:cubicBezTo>
                  <a:pt x="5124604" y="8852378"/>
                  <a:pt x="5100926" y="8834337"/>
                  <a:pt x="5100926" y="8825317"/>
                </a:cubicBezTo>
                <a:cubicBezTo>
                  <a:pt x="5100926" y="8820807"/>
                  <a:pt x="5105661" y="8818552"/>
                  <a:pt x="5113357" y="8818552"/>
                </a:cubicBezTo>
                <a:close/>
                <a:moveTo>
                  <a:pt x="17460277" y="5020856"/>
                </a:moveTo>
                <a:cubicBezTo>
                  <a:pt x="17474195" y="5016216"/>
                  <a:pt x="17492749" y="5011579"/>
                  <a:pt x="17492749" y="5011579"/>
                </a:cubicBezTo>
                <a:cubicBezTo>
                  <a:pt x="17497390" y="5016216"/>
                  <a:pt x="17483471" y="5025495"/>
                  <a:pt x="17464918" y="5034772"/>
                </a:cubicBezTo>
                <a:cubicBezTo>
                  <a:pt x="17451000" y="5039412"/>
                  <a:pt x="17441722" y="5044051"/>
                  <a:pt x="17437082" y="5044050"/>
                </a:cubicBezTo>
                <a:cubicBezTo>
                  <a:pt x="17432443" y="5039412"/>
                  <a:pt x="17446360" y="5030133"/>
                  <a:pt x="17460277" y="5020856"/>
                </a:cubicBezTo>
                <a:close/>
                <a:moveTo>
                  <a:pt x="15605309" y="5589592"/>
                </a:moveTo>
                <a:cubicBezTo>
                  <a:pt x="15619110" y="5589592"/>
                  <a:pt x="15632912" y="5585262"/>
                  <a:pt x="15632912" y="5589592"/>
                </a:cubicBezTo>
                <a:cubicBezTo>
                  <a:pt x="15632914" y="5593920"/>
                  <a:pt x="15623711" y="5598251"/>
                  <a:pt x="15619111" y="5602580"/>
                </a:cubicBezTo>
                <a:cubicBezTo>
                  <a:pt x="15605311" y="5606910"/>
                  <a:pt x="15586907" y="5606910"/>
                  <a:pt x="15586909" y="5602580"/>
                </a:cubicBezTo>
                <a:cubicBezTo>
                  <a:pt x="15586909" y="5598250"/>
                  <a:pt x="15591508" y="5593921"/>
                  <a:pt x="15605309" y="5589592"/>
                </a:cubicBezTo>
                <a:close/>
                <a:moveTo>
                  <a:pt x="15965216" y="5478643"/>
                </a:moveTo>
                <a:cubicBezTo>
                  <a:pt x="15979017" y="5474313"/>
                  <a:pt x="15988218" y="5474313"/>
                  <a:pt x="15992819" y="5474314"/>
                </a:cubicBezTo>
                <a:cubicBezTo>
                  <a:pt x="15988220" y="5478642"/>
                  <a:pt x="15983618" y="5482973"/>
                  <a:pt x="15974418" y="5487302"/>
                </a:cubicBezTo>
                <a:cubicBezTo>
                  <a:pt x="15965218" y="5491631"/>
                  <a:pt x="15946814" y="5495961"/>
                  <a:pt x="15946816" y="5491631"/>
                </a:cubicBezTo>
                <a:cubicBezTo>
                  <a:pt x="15946817" y="5487301"/>
                  <a:pt x="15951415" y="5482972"/>
                  <a:pt x="15965216" y="5478643"/>
                </a:cubicBezTo>
                <a:close/>
                <a:moveTo>
                  <a:pt x="1132336" y="10040699"/>
                </a:moveTo>
                <a:cubicBezTo>
                  <a:pt x="1159998" y="10031318"/>
                  <a:pt x="1192271" y="10040699"/>
                  <a:pt x="1196881" y="10054771"/>
                </a:cubicBezTo>
                <a:cubicBezTo>
                  <a:pt x="1201491" y="10073534"/>
                  <a:pt x="1178440" y="10092296"/>
                  <a:pt x="1146168" y="10096986"/>
                </a:cubicBezTo>
                <a:cubicBezTo>
                  <a:pt x="1118505" y="10101677"/>
                  <a:pt x="1090843" y="10096986"/>
                  <a:pt x="1086233" y="10078224"/>
                </a:cubicBezTo>
                <a:cubicBezTo>
                  <a:pt x="1077012" y="10064153"/>
                  <a:pt x="1100064" y="10045390"/>
                  <a:pt x="1132336" y="10040699"/>
                </a:cubicBezTo>
                <a:close/>
                <a:moveTo>
                  <a:pt x="609088" y="10199095"/>
                </a:moveTo>
                <a:cubicBezTo>
                  <a:pt x="641449" y="10199094"/>
                  <a:pt x="669186" y="10208476"/>
                  <a:pt x="673808" y="10227238"/>
                </a:cubicBezTo>
                <a:cubicBezTo>
                  <a:pt x="673809" y="10245999"/>
                  <a:pt x="650695" y="10260071"/>
                  <a:pt x="618334" y="10264762"/>
                </a:cubicBezTo>
                <a:cubicBezTo>
                  <a:pt x="585974" y="10269453"/>
                  <a:pt x="572105" y="10260072"/>
                  <a:pt x="567483" y="10236618"/>
                </a:cubicBezTo>
                <a:cubicBezTo>
                  <a:pt x="567483" y="10236618"/>
                  <a:pt x="567483" y="10236618"/>
                  <a:pt x="562859" y="10231928"/>
                </a:cubicBezTo>
                <a:cubicBezTo>
                  <a:pt x="562860" y="10213165"/>
                  <a:pt x="576728" y="10203784"/>
                  <a:pt x="609088" y="10199095"/>
                </a:cubicBezTo>
                <a:close/>
                <a:moveTo>
                  <a:pt x="18424320" y="4715896"/>
                </a:moveTo>
                <a:cubicBezTo>
                  <a:pt x="18431816" y="4714710"/>
                  <a:pt x="18437586" y="4715879"/>
                  <a:pt x="18439894" y="4720553"/>
                </a:cubicBezTo>
                <a:cubicBezTo>
                  <a:pt x="18444510" y="4729901"/>
                  <a:pt x="18430662" y="4743923"/>
                  <a:pt x="18412197" y="4753271"/>
                </a:cubicBezTo>
                <a:cubicBezTo>
                  <a:pt x="18393731" y="4762621"/>
                  <a:pt x="18379882" y="4762620"/>
                  <a:pt x="18375267" y="4757947"/>
                </a:cubicBezTo>
                <a:cubicBezTo>
                  <a:pt x="18366033" y="4753273"/>
                  <a:pt x="18379883" y="4739249"/>
                  <a:pt x="18398348" y="4725227"/>
                </a:cubicBezTo>
                <a:cubicBezTo>
                  <a:pt x="18407586" y="4720570"/>
                  <a:pt x="18416818" y="4717064"/>
                  <a:pt x="18424320" y="4715896"/>
                </a:cubicBezTo>
                <a:close/>
                <a:moveTo>
                  <a:pt x="7475863" y="8082956"/>
                </a:moveTo>
                <a:cubicBezTo>
                  <a:pt x="7489886" y="8082956"/>
                  <a:pt x="7503908" y="8097163"/>
                  <a:pt x="7503908" y="8125577"/>
                </a:cubicBezTo>
                <a:cubicBezTo>
                  <a:pt x="7499234" y="8135048"/>
                  <a:pt x="7489886" y="8149255"/>
                  <a:pt x="7480537" y="8153990"/>
                </a:cubicBezTo>
                <a:cubicBezTo>
                  <a:pt x="7466515" y="8158726"/>
                  <a:pt x="7452492" y="8139783"/>
                  <a:pt x="7452492" y="8116105"/>
                </a:cubicBezTo>
                <a:cubicBezTo>
                  <a:pt x="7457166" y="8101898"/>
                  <a:pt x="7461841" y="8087691"/>
                  <a:pt x="7475863" y="8082956"/>
                </a:cubicBezTo>
                <a:close/>
                <a:moveTo>
                  <a:pt x="17279655" y="5067632"/>
                </a:moveTo>
                <a:cubicBezTo>
                  <a:pt x="17284236" y="5067631"/>
                  <a:pt x="17293395" y="5062993"/>
                  <a:pt x="17297974" y="5067631"/>
                </a:cubicBezTo>
                <a:cubicBezTo>
                  <a:pt x="17302552" y="5067631"/>
                  <a:pt x="17284234" y="5076909"/>
                  <a:pt x="17270497" y="5086187"/>
                </a:cubicBezTo>
                <a:cubicBezTo>
                  <a:pt x="17256757" y="5090826"/>
                  <a:pt x="17243019" y="5095466"/>
                  <a:pt x="17243019" y="5090827"/>
                </a:cubicBezTo>
                <a:cubicBezTo>
                  <a:pt x="17243020" y="5086187"/>
                  <a:pt x="17256759" y="5081548"/>
                  <a:pt x="17279655" y="5067632"/>
                </a:cubicBezTo>
                <a:close/>
                <a:moveTo>
                  <a:pt x="15230448" y="5696718"/>
                </a:moveTo>
                <a:cubicBezTo>
                  <a:pt x="15234876" y="5694181"/>
                  <a:pt x="15241519" y="5692152"/>
                  <a:pt x="15248159" y="5692152"/>
                </a:cubicBezTo>
                <a:cubicBezTo>
                  <a:pt x="15261444" y="5688093"/>
                  <a:pt x="15270299" y="5688093"/>
                  <a:pt x="15270299" y="5692150"/>
                </a:cubicBezTo>
                <a:cubicBezTo>
                  <a:pt x="15270299" y="5696209"/>
                  <a:pt x="15261443" y="5700269"/>
                  <a:pt x="15252587" y="5704327"/>
                </a:cubicBezTo>
                <a:cubicBezTo>
                  <a:pt x="15243732" y="5704327"/>
                  <a:pt x="15230448" y="5704327"/>
                  <a:pt x="15226018" y="5704328"/>
                </a:cubicBezTo>
                <a:cubicBezTo>
                  <a:pt x="15223806" y="5702298"/>
                  <a:pt x="15226019" y="5699254"/>
                  <a:pt x="15230448" y="5696718"/>
                </a:cubicBezTo>
                <a:close/>
                <a:moveTo>
                  <a:pt x="17089902" y="5119933"/>
                </a:moveTo>
                <a:cubicBezTo>
                  <a:pt x="17095539" y="5118242"/>
                  <a:pt x="17100050" y="5117114"/>
                  <a:pt x="17102303" y="5117114"/>
                </a:cubicBezTo>
                <a:cubicBezTo>
                  <a:pt x="17102303" y="5121624"/>
                  <a:pt x="17093283" y="5126133"/>
                  <a:pt x="17079752" y="5130644"/>
                </a:cubicBezTo>
                <a:cubicBezTo>
                  <a:pt x="17066222" y="5139665"/>
                  <a:pt x="17052692" y="5144174"/>
                  <a:pt x="17048183" y="5139663"/>
                </a:cubicBezTo>
                <a:cubicBezTo>
                  <a:pt x="17048183" y="5139663"/>
                  <a:pt x="17057203" y="5135155"/>
                  <a:pt x="17070734" y="5126133"/>
                </a:cubicBezTo>
                <a:cubicBezTo>
                  <a:pt x="17077498" y="5123880"/>
                  <a:pt x="17084264" y="5121624"/>
                  <a:pt x="17089902" y="5119933"/>
                </a:cubicBezTo>
                <a:close/>
                <a:moveTo>
                  <a:pt x="16326567" y="5354165"/>
                </a:moveTo>
                <a:cubicBezTo>
                  <a:pt x="16335586" y="5354165"/>
                  <a:pt x="16349117" y="5349835"/>
                  <a:pt x="16349116" y="5354165"/>
                </a:cubicBezTo>
                <a:cubicBezTo>
                  <a:pt x="16358137" y="5354164"/>
                  <a:pt x="16349117" y="5358493"/>
                  <a:pt x="16335587" y="5362822"/>
                </a:cubicBezTo>
                <a:cubicBezTo>
                  <a:pt x="16322057" y="5367153"/>
                  <a:pt x="16304016" y="5371482"/>
                  <a:pt x="16304017" y="5367153"/>
                </a:cubicBezTo>
                <a:cubicBezTo>
                  <a:pt x="16308526" y="5367152"/>
                  <a:pt x="16317547" y="5362824"/>
                  <a:pt x="16326567" y="5354165"/>
                </a:cubicBezTo>
                <a:close/>
                <a:moveTo>
                  <a:pt x="18957715" y="4544349"/>
                </a:moveTo>
                <a:cubicBezTo>
                  <a:pt x="18976179" y="4535329"/>
                  <a:pt x="18994644" y="4535329"/>
                  <a:pt x="18994638" y="4544330"/>
                </a:cubicBezTo>
                <a:cubicBezTo>
                  <a:pt x="18999254" y="4557861"/>
                  <a:pt x="18980789" y="4575901"/>
                  <a:pt x="18962324" y="4580411"/>
                </a:cubicBezTo>
                <a:cubicBezTo>
                  <a:pt x="18943858" y="4589431"/>
                  <a:pt x="18925394" y="4589431"/>
                  <a:pt x="18925394" y="4580411"/>
                </a:cubicBezTo>
                <a:cubicBezTo>
                  <a:pt x="18920777" y="4566881"/>
                  <a:pt x="18934631" y="4553369"/>
                  <a:pt x="18957715" y="4544349"/>
                </a:cubicBezTo>
                <a:close/>
                <a:moveTo>
                  <a:pt x="5576575" y="8659008"/>
                </a:moveTo>
                <a:cubicBezTo>
                  <a:pt x="5581769" y="8659007"/>
                  <a:pt x="5589847" y="8661376"/>
                  <a:pt x="5601388" y="8666112"/>
                </a:cubicBezTo>
                <a:cubicBezTo>
                  <a:pt x="5619853" y="8675582"/>
                  <a:pt x="5642935" y="8694525"/>
                  <a:pt x="5642935" y="8703996"/>
                </a:cubicBezTo>
                <a:cubicBezTo>
                  <a:pt x="5647551" y="8713467"/>
                  <a:pt x="5633702" y="8713469"/>
                  <a:pt x="5615237" y="8703997"/>
                </a:cubicBezTo>
                <a:cubicBezTo>
                  <a:pt x="5596772" y="8694526"/>
                  <a:pt x="5573691" y="8680318"/>
                  <a:pt x="5569074" y="8666112"/>
                </a:cubicBezTo>
                <a:cubicBezTo>
                  <a:pt x="5569074" y="8661376"/>
                  <a:pt x="5571382" y="8659007"/>
                  <a:pt x="5576575" y="8659008"/>
                </a:cubicBezTo>
                <a:close/>
                <a:moveTo>
                  <a:pt x="12208986" y="6617518"/>
                </a:moveTo>
                <a:cubicBezTo>
                  <a:pt x="12214314" y="6616278"/>
                  <a:pt x="12217865" y="6616277"/>
                  <a:pt x="12217865" y="6616277"/>
                </a:cubicBezTo>
                <a:cubicBezTo>
                  <a:pt x="12217866" y="6621238"/>
                  <a:pt x="12208391" y="6631154"/>
                  <a:pt x="12194185" y="6641077"/>
                </a:cubicBezTo>
                <a:cubicBezTo>
                  <a:pt x="12179977" y="6646038"/>
                  <a:pt x="12170506" y="6646038"/>
                  <a:pt x="12165771" y="6646038"/>
                </a:cubicBezTo>
                <a:cubicBezTo>
                  <a:pt x="12161037" y="6641084"/>
                  <a:pt x="12170509" y="6631160"/>
                  <a:pt x="12189451" y="6626200"/>
                </a:cubicBezTo>
                <a:cubicBezTo>
                  <a:pt x="12196554" y="6621239"/>
                  <a:pt x="12203658" y="6618759"/>
                  <a:pt x="12208986" y="6617518"/>
                </a:cubicBezTo>
                <a:close/>
                <a:moveTo>
                  <a:pt x="16896739" y="5172183"/>
                </a:moveTo>
                <a:cubicBezTo>
                  <a:pt x="16903164" y="5170965"/>
                  <a:pt x="16907837" y="5170965"/>
                  <a:pt x="16905500" y="5173401"/>
                </a:cubicBezTo>
                <a:cubicBezTo>
                  <a:pt x="16905500" y="5173401"/>
                  <a:pt x="16896153" y="5178272"/>
                  <a:pt x="16891477" y="5183143"/>
                </a:cubicBezTo>
                <a:cubicBezTo>
                  <a:pt x="16872781" y="5192885"/>
                  <a:pt x="16858759" y="5192884"/>
                  <a:pt x="16858759" y="5192884"/>
                </a:cubicBezTo>
                <a:cubicBezTo>
                  <a:pt x="16858759" y="5192884"/>
                  <a:pt x="16863433" y="5188014"/>
                  <a:pt x="16877457" y="5178272"/>
                </a:cubicBezTo>
                <a:cubicBezTo>
                  <a:pt x="16882130" y="5175837"/>
                  <a:pt x="16890311" y="5173401"/>
                  <a:pt x="16896739" y="5172183"/>
                </a:cubicBezTo>
                <a:close/>
                <a:moveTo>
                  <a:pt x="2020388" y="9746325"/>
                </a:moveTo>
                <a:cubicBezTo>
                  <a:pt x="2047864" y="9741768"/>
                  <a:pt x="2075342" y="9750884"/>
                  <a:pt x="2079921" y="9769113"/>
                </a:cubicBezTo>
                <a:cubicBezTo>
                  <a:pt x="2089079" y="9791901"/>
                  <a:pt x="2066182" y="9814690"/>
                  <a:pt x="2034126" y="9819248"/>
                </a:cubicBezTo>
                <a:cubicBezTo>
                  <a:pt x="2006649" y="9828363"/>
                  <a:pt x="1974592" y="9814689"/>
                  <a:pt x="1970013" y="9796459"/>
                </a:cubicBezTo>
                <a:cubicBezTo>
                  <a:pt x="1970014" y="9778229"/>
                  <a:pt x="1988331" y="9755441"/>
                  <a:pt x="2020388" y="9746325"/>
                </a:cubicBezTo>
                <a:close/>
                <a:moveTo>
                  <a:pt x="10325428" y="7191042"/>
                </a:moveTo>
                <a:cubicBezTo>
                  <a:pt x="10334447" y="7181841"/>
                  <a:pt x="10347978" y="7191043"/>
                  <a:pt x="10347976" y="7204839"/>
                </a:cubicBezTo>
                <a:cubicBezTo>
                  <a:pt x="10343467" y="7209439"/>
                  <a:pt x="10338957" y="7214039"/>
                  <a:pt x="10329935" y="7218640"/>
                </a:cubicBezTo>
                <a:cubicBezTo>
                  <a:pt x="10320915" y="7227841"/>
                  <a:pt x="10307385" y="7223240"/>
                  <a:pt x="10307384" y="7214039"/>
                </a:cubicBezTo>
                <a:cubicBezTo>
                  <a:pt x="10311897" y="7204844"/>
                  <a:pt x="10316407" y="7195643"/>
                  <a:pt x="10325428" y="7191042"/>
                </a:cubicBezTo>
                <a:close/>
                <a:moveTo>
                  <a:pt x="9959388" y="7300908"/>
                </a:moveTo>
                <a:cubicBezTo>
                  <a:pt x="9973999" y="7305644"/>
                  <a:pt x="9978871" y="7310378"/>
                  <a:pt x="9983740" y="7315110"/>
                </a:cubicBezTo>
                <a:cubicBezTo>
                  <a:pt x="9993482" y="7319845"/>
                  <a:pt x="9978868" y="7338788"/>
                  <a:pt x="9969126" y="7338788"/>
                </a:cubicBezTo>
                <a:cubicBezTo>
                  <a:pt x="9959384" y="7338788"/>
                  <a:pt x="9944773" y="7334052"/>
                  <a:pt x="9944773" y="7334052"/>
                </a:cubicBezTo>
                <a:cubicBezTo>
                  <a:pt x="9944773" y="7324581"/>
                  <a:pt x="9954516" y="7315114"/>
                  <a:pt x="9959388" y="7300908"/>
                </a:cubicBezTo>
                <a:close/>
                <a:moveTo>
                  <a:pt x="20012440" y="4208685"/>
                </a:moveTo>
                <a:cubicBezTo>
                  <a:pt x="20018209" y="4204738"/>
                  <a:pt x="20026289" y="4202484"/>
                  <a:pt x="20035522" y="4202484"/>
                </a:cubicBezTo>
                <a:cubicBezTo>
                  <a:pt x="20058602" y="4202483"/>
                  <a:pt x="20077062" y="4211485"/>
                  <a:pt x="20077062" y="4220506"/>
                </a:cubicBezTo>
                <a:cubicBezTo>
                  <a:pt x="20081677" y="4229527"/>
                  <a:pt x="20063213" y="4238546"/>
                  <a:pt x="20044747" y="4243058"/>
                </a:cubicBezTo>
                <a:cubicBezTo>
                  <a:pt x="20026282" y="4243058"/>
                  <a:pt x="20007817" y="4234036"/>
                  <a:pt x="20003207" y="4225035"/>
                </a:cubicBezTo>
                <a:cubicBezTo>
                  <a:pt x="20003207" y="4218269"/>
                  <a:pt x="20006669" y="4212631"/>
                  <a:pt x="20012440" y="4208685"/>
                </a:cubicBezTo>
                <a:close/>
                <a:moveTo>
                  <a:pt x="8900727" y="7625637"/>
                </a:moveTo>
                <a:cubicBezTo>
                  <a:pt x="8909583" y="7634657"/>
                  <a:pt x="8918439" y="7639166"/>
                  <a:pt x="8922865" y="7648181"/>
                </a:cubicBezTo>
                <a:cubicBezTo>
                  <a:pt x="8927294" y="7657202"/>
                  <a:pt x="8914010" y="7666222"/>
                  <a:pt x="8905153" y="7661712"/>
                </a:cubicBezTo>
                <a:cubicBezTo>
                  <a:pt x="8891868" y="7661712"/>
                  <a:pt x="8878585" y="7657201"/>
                  <a:pt x="8883014" y="7643677"/>
                </a:cubicBezTo>
                <a:cubicBezTo>
                  <a:pt x="8883015" y="7639166"/>
                  <a:pt x="8891871" y="7634657"/>
                  <a:pt x="8900727" y="7625637"/>
                </a:cubicBezTo>
                <a:close/>
                <a:moveTo>
                  <a:pt x="4448525" y="8993738"/>
                </a:moveTo>
                <a:cubicBezTo>
                  <a:pt x="4456037" y="8989099"/>
                  <a:pt x="4467594" y="8986779"/>
                  <a:pt x="4481463" y="8986779"/>
                </a:cubicBezTo>
                <a:cubicBezTo>
                  <a:pt x="4504577" y="8991418"/>
                  <a:pt x="4532314" y="9009974"/>
                  <a:pt x="4541560" y="9023890"/>
                </a:cubicBezTo>
                <a:cubicBezTo>
                  <a:pt x="4546183" y="9042446"/>
                  <a:pt x="4523069" y="9051724"/>
                  <a:pt x="4495331" y="9047085"/>
                </a:cubicBezTo>
                <a:cubicBezTo>
                  <a:pt x="4467594" y="9042446"/>
                  <a:pt x="4444480" y="9028529"/>
                  <a:pt x="4439857" y="9014613"/>
                </a:cubicBezTo>
                <a:cubicBezTo>
                  <a:pt x="4437545" y="9005335"/>
                  <a:pt x="4441013" y="8998376"/>
                  <a:pt x="4448525" y="8993738"/>
                </a:cubicBezTo>
                <a:close/>
                <a:moveTo>
                  <a:pt x="11253945" y="6898380"/>
                </a:moveTo>
                <a:cubicBezTo>
                  <a:pt x="11260146" y="6897252"/>
                  <a:pt x="11265784" y="6897252"/>
                  <a:pt x="11268039" y="6899507"/>
                </a:cubicBezTo>
                <a:cubicBezTo>
                  <a:pt x="11263528" y="6904018"/>
                  <a:pt x="11254508" y="6913038"/>
                  <a:pt x="11245488" y="6917548"/>
                </a:cubicBezTo>
                <a:cubicBezTo>
                  <a:pt x="11245489" y="6922058"/>
                  <a:pt x="11231957" y="6922058"/>
                  <a:pt x="11227447" y="6922059"/>
                </a:cubicBezTo>
                <a:cubicBezTo>
                  <a:pt x="11227448" y="6917548"/>
                  <a:pt x="11231957" y="6908528"/>
                  <a:pt x="11236468" y="6904017"/>
                </a:cubicBezTo>
                <a:cubicBezTo>
                  <a:pt x="11240977" y="6901762"/>
                  <a:pt x="11247743" y="6899508"/>
                  <a:pt x="11253945" y="6898380"/>
                </a:cubicBezTo>
                <a:close/>
                <a:moveTo>
                  <a:pt x="12754341" y="6436897"/>
                </a:moveTo>
                <a:cubicBezTo>
                  <a:pt x="12759076" y="6436898"/>
                  <a:pt x="12773283" y="6432260"/>
                  <a:pt x="12773284" y="6436897"/>
                </a:cubicBezTo>
                <a:cubicBezTo>
                  <a:pt x="12778019" y="6441537"/>
                  <a:pt x="12763812" y="6450815"/>
                  <a:pt x="12749605" y="6455454"/>
                </a:cubicBezTo>
                <a:cubicBezTo>
                  <a:pt x="12735398" y="6464731"/>
                  <a:pt x="12721191" y="6464732"/>
                  <a:pt x="12721191" y="6455453"/>
                </a:cubicBezTo>
                <a:cubicBezTo>
                  <a:pt x="12721191" y="6450816"/>
                  <a:pt x="12735398" y="6441536"/>
                  <a:pt x="12754341" y="6436897"/>
                </a:cubicBezTo>
                <a:close/>
                <a:moveTo>
                  <a:pt x="4948614" y="8834901"/>
                </a:moveTo>
                <a:cubicBezTo>
                  <a:pt x="4955572" y="8833717"/>
                  <a:pt x="4966010" y="8834901"/>
                  <a:pt x="4977607" y="8837269"/>
                </a:cubicBezTo>
                <a:cubicBezTo>
                  <a:pt x="5000802" y="8846740"/>
                  <a:pt x="5028635" y="8860947"/>
                  <a:pt x="5028636" y="8875154"/>
                </a:cubicBezTo>
                <a:cubicBezTo>
                  <a:pt x="5033275" y="8889361"/>
                  <a:pt x="5014719" y="8889361"/>
                  <a:pt x="4991524" y="8884625"/>
                </a:cubicBezTo>
                <a:cubicBezTo>
                  <a:pt x="4968330" y="8875154"/>
                  <a:pt x="4940495" y="8860947"/>
                  <a:pt x="4940495" y="8846740"/>
                </a:cubicBezTo>
                <a:cubicBezTo>
                  <a:pt x="4938176" y="8839636"/>
                  <a:pt x="4941655" y="8836085"/>
                  <a:pt x="4948614" y="8834901"/>
                </a:cubicBezTo>
                <a:close/>
                <a:moveTo>
                  <a:pt x="16682617" y="5224680"/>
                </a:moveTo>
                <a:cubicBezTo>
                  <a:pt x="16696641" y="5219945"/>
                  <a:pt x="16705988" y="5219945"/>
                  <a:pt x="16715336" y="5219945"/>
                </a:cubicBezTo>
                <a:cubicBezTo>
                  <a:pt x="16710664" y="5219945"/>
                  <a:pt x="16705988" y="5224681"/>
                  <a:pt x="16696640" y="5229417"/>
                </a:cubicBezTo>
                <a:cubicBezTo>
                  <a:pt x="16682619" y="5234152"/>
                  <a:pt x="16663922" y="5238888"/>
                  <a:pt x="16663922" y="5238888"/>
                </a:cubicBezTo>
                <a:cubicBezTo>
                  <a:pt x="16663922" y="5234152"/>
                  <a:pt x="16668594" y="5234152"/>
                  <a:pt x="16682617" y="5224680"/>
                </a:cubicBezTo>
                <a:close/>
                <a:moveTo>
                  <a:pt x="14870820" y="5780013"/>
                </a:moveTo>
                <a:cubicBezTo>
                  <a:pt x="14876739" y="5777055"/>
                  <a:pt x="14885027" y="5774687"/>
                  <a:pt x="14892128" y="5774687"/>
                </a:cubicBezTo>
                <a:cubicBezTo>
                  <a:pt x="14901601" y="5774686"/>
                  <a:pt x="14915808" y="5774687"/>
                  <a:pt x="14911071" y="5779421"/>
                </a:cubicBezTo>
                <a:cubicBezTo>
                  <a:pt x="14906336" y="5784157"/>
                  <a:pt x="14896864" y="5788894"/>
                  <a:pt x="14887394" y="5793629"/>
                </a:cubicBezTo>
                <a:cubicBezTo>
                  <a:pt x="14877923" y="5793630"/>
                  <a:pt x="14868451" y="5788894"/>
                  <a:pt x="14863714" y="5788893"/>
                </a:cubicBezTo>
                <a:cubicBezTo>
                  <a:pt x="14861348" y="5786526"/>
                  <a:pt x="14864899" y="5782974"/>
                  <a:pt x="14870820" y="5780013"/>
                </a:cubicBezTo>
                <a:close/>
                <a:moveTo>
                  <a:pt x="8368039" y="7779876"/>
                </a:moveTo>
                <a:cubicBezTo>
                  <a:pt x="8377061" y="7784304"/>
                  <a:pt x="8386081" y="7793160"/>
                  <a:pt x="8399610" y="7802016"/>
                </a:cubicBezTo>
                <a:cubicBezTo>
                  <a:pt x="8390590" y="7810872"/>
                  <a:pt x="8381570" y="7824157"/>
                  <a:pt x="8372549" y="7824157"/>
                </a:cubicBezTo>
                <a:cubicBezTo>
                  <a:pt x="8359019" y="7828585"/>
                  <a:pt x="8345489" y="7815301"/>
                  <a:pt x="8345489" y="7802016"/>
                </a:cubicBezTo>
                <a:cubicBezTo>
                  <a:pt x="8345489" y="7788732"/>
                  <a:pt x="8354509" y="7779876"/>
                  <a:pt x="8368039" y="7779876"/>
                </a:cubicBezTo>
                <a:close/>
                <a:moveTo>
                  <a:pt x="3265177" y="9348580"/>
                </a:moveTo>
                <a:cubicBezTo>
                  <a:pt x="3292653" y="9343979"/>
                  <a:pt x="3324710" y="9357780"/>
                  <a:pt x="3329290" y="9380782"/>
                </a:cubicBezTo>
                <a:cubicBezTo>
                  <a:pt x="3333869" y="9403783"/>
                  <a:pt x="3315551" y="9426785"/>
                  <a:pt x="3283495" y="9431385"/>
                </a:cubicBezTo>
                <a:cubicBezTo>
                  <a:pt x="3251438" y="9435985"/>
                  <a:pt x="3223961" y="9422185"/>
                  <a:pt x="3219382" y="9399183"/>
                </a:cubicBezTo>
                <a:cubicBezTo>
                  <a:pt x="3214802" y="9376181"/>
                  <a:pt x="3233121" y="9353180"/>
                  <a:pt x="3265177" y="9348580"/>
                </a:cubicBezTo>
                <a:close/>
                <a:moveTo>
                  <a:pt x="14354976" y="5937048"/>
                </a:moveTo>
                <a:cubicBezTo>
                  <a:pt x="14369182" y="5937050"/>
                  <a:pt x="14383388" y="5937049"/>
                  <a:pt x="14388125" y="5941379"/>
                </a:cubicBezTo>
                <a:cubicBezTo>
                  <a:pt x="14388124" y="5950038"/>
                  <a:pt x="14378652" y="5954367"/>
                  <a:pt x="14364445" y="5958697"/>
                </a:cubicBezTo>
                <a:cubicBezTo>
                  <a:pt x="14350238" y="5958697"/>
                  <a:pt x="14340767" y="5958697"/>
                  <a:pt x="14336032" y="5950038"/>
                </a:cubicBezTo>
                <a:cubicBezTo>
                  <a:pt x="14331296" y="5945708"/>
                  <a:pt x="14340768" y="5941380"/>
                  <a:pt x="14354976" y="5937048"/>
                </a:cubicBezTo>
                <a:close/>
                <a:moveTo>
                  <a:pt x="18231142" y="4742306"/>
                </a:moveTo>
                <a:cubicBezTo>
                  <a:pt x="18238765" y="4740581"/>
                  <a:pt x="18244628" y="4740581"/>
                  <a:pt x="18246973" y="4742882"/>
                </a:cubicBezTo>
                <a:cubicBezTo>
                  <a:pt x="18246972" y="4752082"/>
                  <a:pt x="18228211" y="4765883"/>
                  <a:pt x="18209449" y="4775085"/>
                </a:cubicBezTo>
                <a:cubicBezTo>
                  <a:pt x="18195376" y="4779685"/>
                  <a:pt x="18181306" y="4784285"/>
                  <a:pt x="18176615" y="4779684"/>
                </a:cubicBezTo>
                <a:cubicBezTo>
                  <a:pt x="18176614" y="4770484"/>
                  <a:pt x="18190686" y="4761283"/>
                  <a:pt x="18204758" y="4752082"/>
                </a:cubicBezTo>
                <a:cubicBezTo>
                  <a:pt x="18214138" y="4747482"/>
                  <a:pt x="18223520" y="4744031"/>
                  <a:pt x="18231142" y="4742306"/>
                </a:cubicBezTo>
                <a:close/>
                <a:moveTo>
                  <a:pt x="11995969" y="6658802"/>
                </a:moveTo>
                <a:cubicBezTo>
                  <a:pt x="12009500" y="6658800"/>
                  <a:pt x="12018519" y="6654162"/>
                  <a:pt x="12018519" y="6658800"/>
                </a:cubicBezTo>
                <a:cubicBezTo>
                  <a:pt x="12023029" y="6658801"/>
                  <a:pt x="12014009" y="6668078"/>
                  <a:pt x="12000479" y="6672717"/>
                </a:cubicBezTo>
                <a:cubicBezTo>
                  <a:pt x="11986948" y="6681995"/>
                  <a:pt x="11968908" y="6686634"/>
                  <a:pt x="11973419" y="6681995"/>
                </a:cubicBezTo>
                <a:cubicBezTo>
                  <a:pt x="11977928" y="6677356"/>
                  <a:pt x="11986949" y="6668079"/>
                  <a:pt x="11995969" y="6658802"/>
                </a:cubicBezTo>
                <a:close/>
                <a:moveTo>
                  <a:pt x="13832029" y="6093231"/>
                </a:moveTo>
                <a:cubicBezTo>
                  <a:pt x="13846236" y="6088591"/>
                  <a:pt x="13860443" y="6093229"/>
                  <a:pt x="13860444" y="6097868"/>
                </a:cubicBezTo>
                <a:cubicBezTo>
                  <a:pt x="13860443" y="6107146"/>
                  <a:pt x="13850971" y="6111785"/>
                  <a:pt x="13832029" y="6116424"/>
                </a:cubicBezTo>
                <a:cubicBezTo>
                  <a:pt x="13817822" y="6121063"/>
                  <a:pt x="13803616" y="6116424"/>
                  <a:pt x="13803615" y="6107145"/>
                </a:cubicBezTo>
                <a:cubicBezTo>
                  <a:pt x="13813086" y="6102506"/>
                  <a:pt x="13822558" y="6097868"/>
                  <a:pt x="13832029" y="6093231"/>
                </a:cubicBezTo>
                <a:close/>
                <a:moveTo>
                  <a:pt x="15770676" y="5493255"/>
                </a:moveTo>
                <a:cubicBezTo>
                  <a:pt x="15780023" y="5493256"/>
                  <a:pt x="15789371" y="5493256"/>
                  <a:pt x="15803395" y="5493255"/>
                </a:cubicBezTo>
                <a:cubicBezTo>
                  <a:pt x="15789372" y="5497992"/>
                  <a:pt x="15780024" y="5502727"/>
                  <a:pt x="15775349" y="5507463"/>
                </a:cubicBezTo>
                <a:cubicBezTo>
                  <a:pt x="15761328" y="5512199"/>
                  <a:pt x="15751980" y="5512199"/>
                  <a:pt x="15751978" y="5507462"/>
                </a:cubicBezTo>
                <a:cubicBezTo>
                  <a:pt x="15751979" y="5502728"/>
                  <a:pt x="15761326" y="5497992"/>
                  <a:pt x="15770676" y="5493255"/>
                </a:cubicBezTo>
                <a:close/>
                <a:moveTo>
                  <a:pt x="4613907" y="8923380"/>
                </a:moveTo>
                <a:cubicBezTo>
                  <a:pt x="4620217" y="8919901"/>
                  <a:pt x="4630541" y="8918741"/>
                  <a:pt x="4644307" y="8921061"/>
                </a:cubicBezTo>
                <a:cubicBezTo>
                  <a:pt x="4671838" y="8925700"/>
                  <a:pt x="4699369" y="8944255"/>
                  <a:pt x="4703958" y="8958172"/>
                </a:cubicBezTo>
                <a:cubicBezTo>
                  <a:pt x="4708547" y="8972089"/>
                  <a:pt x="4690192" y="8981367"/>
                  <a:pt x="4662661" y="8976728"/>
                </a:cubicBezTo>
                <a:cubicBezTo>
                  <a:pt x="4639718" y="8972089"/>
                  <a:pt x="4616775" y="8958172"/>
                  <a:pt x="4607598" y="8939616"/>
                </a:cubicBezTo>
                <a:cubicBezTo>
                  <a:pt x="4605305" y="8932658"/>
                  <a:pt x="4607598" y="8926859"/>
                  <a:pt x="4613907" y="8923380"/>
                </a:cubicBezTo>
                <a:close/>
                <a:moveTo>
                  <a:pt x="4785023" y="8869793"/>
                </a:moveTo>
                <a:cubicBezTo>
                  <a:pt x="4793788" y="8868596"/>
                  <a:pt x="4805472" y="8869793"/>
                  <a:pt x="4819494" y="8874581"/>
                </a:cubicBezTo>
                <a:cubicBezTo>
                  <a:pt x="4842864" y="8884156"/>
                  <a:pt x="4866235" y="8898520"/>
                  <a:pt x="4866235" y="8912882"/>
                </a:cubicBezTo>
                <a:cubicBezTo>
                  <a:pt x="4870909" y="8922458"/>
                  <a:pt x="4852213" y="8927246"/>
                  <a:pt x="4824168" y="8922458"/>
                </a:cubicBezTo>
                <a:cubicBezTo>
                  <a:pt x="4796124" y="8912882"/>
                  <a:pt x="4768079" y="8893732"/>
                  <a:pt x="4768079" y="8879369"/>
                </a:cubicBezTo>
                <a:cubicBezTo>
                  <a:pt x="4770416" y="8874581"/>
                  <a:pt x="4776259" y="8870990"/>
                  <a:pt x="4785023" y="8869793"/>
                </a:cubicBezTo>
                <a:close/>
                <a:moveTo>
                  <a:pt x="7110298" y="8152561"/>
                </a:moveTo>
                <a:cubicBezTo>
                  <a:pt x="7128011" y="8147901"/>
                  <a:pt x="7141296" y="8166543"/>
                  <a:pt x="7141294" y="8194506"/>
                </a:cubicBezTo>
                <a:cubicBezTo>
                  <a:pt x="7136867" y="8203827"/>
                  <a:pt x="7128011" y="8217809"/>
                  <a:pt x="7114726" y="8222469"/>
                </a:cubicBezTo>
                <a:cubicBezTo>
                  <a:pt x="7105870" y="8231790"/>
                  <a:pt x="7092586" y="8208487"/>
                  <a:pt x="7092586" y="8185185"/>
                </a:cubicBezTo>
                <a:cubicBezTo>
                  <a:pt x="7092586" y="8171203"/>
                  <a:pt x="7097014" y="8157222"/>
                  <a:pt x="7110298" y="8152561"/>
                </a:cubicBezTo>
                <a:close/>
                <a:moveTo>
                  <a:pt x="16131730" y="5376896"/>
                </a:moveTo>
                <a:cubicBezTo>
                  <a:pt x="16140751" y="5376896"/>
                  <a:pt x="16145259" y="5376897"/>
                  <a:pt x="16163300" y="5376897"/>
                </a:cubicBezTo>
                <a:cubicBezTo>
                  <a:pt x="16149769" y="5381632"/>
                  <a:pt x="16145260" y="5386368"/>
                  <a:pt x="16136239" y="5391104"/>
                </a:cubicBezTo>
                <a:cubicBezTo>
                  <a:pt x="16122709" y="5395839"/>
                  <a:pt x="16113690" y="5395840"/>
                  <a:pt x="16113690" y="5391104"/>
                </a:cubicBezTo>
                <a:cubicBezTo>
                  <a:pt x="16109179" y="5391103"/>
                  <a:pt x="16118200" y="5381632"/>
                  <a:pt x="16131730" y="5376896"/>
                </a:cubicBezTo>
                <a:close/>
                <a:moveTo>
                  <a:pt x="1660113" y="9827567"/>
                </a:moveTo>
                <a:cubicBezTo>
                  <a:pt x="1691937" y="9822952"/>
                  <a:pt x="1714668" y="9827568"/>
                  <a:pt x="1719214" y="9846032"/>
                </a:cubicBezTo>
                <a:cubicBezTo>
                  <a:pt x="1723761" y="9864497"/>
                  <a:pt x="1705575" y="9887579"/>
                  <a:pt x="1673752" y="9892195"/>
                </a:cubicBezTo>
                <a:cubicBezTo>
                  <a:pt x="1646475" y="9901428"/>
                  <a:pt x="1610105" y="9892196"/>
                  <a:pt x="1610105" y="9873730"/>
                </a:cubicBezTo>
                <a:cubicBezTo>
                  <a:pt x="1610105" y="9855264"/>
                  <a:pt x="1628291" y="9836799"/>
                  <a:pt x="1660113" y="9827567"/>
                </a:cubicBezTo>
                <a:close/>
                <a:moveTo>
                  <a:pt x="3772010" y="9174687"/>
                </a:moveTo>
                <a:cubicBezTo>
                  <a:pt x="3778264" y="9172234"/>
                  <a:pt x="3785538" y="9170792"/>
                  <a:pt x="3793682" y="9170792"/>
                </a:cubicBezTo>
                <a:cubicBezTo>
                  <a:pt x="3821610" y="9170792"/>
                  <a:pt x="3849535" y="9189257"/>
                  <a:pt x="3854191" y="9207722"/>
                </a:cubicBezTo>
                <a:cubicBezTo>
                  <a:pt x="3858844" y="9230804"/>
                  <a:pt x="3835573" y="9249269"/>
                  <a:pt x="3807645" y="9249269"/>
                </a:cubicBezTo>
                <a:cubicBezTo>
                  <a:pt x="3779719" y="9249269"/>
                  <a:pt x="3751792" y="9230804"/>
                  <a:pt x="3747138" y="9212338"/>
                </a:cubicBezTo>
                <a:cubicBezTo>
                  <a:pt x="3743648" y="9198490"/>
                  <a:pt x="3753247" y="9182044"/>
                  <a:pt x="3772010" y="9174687"/>
                </a:cubicBezTo>
                <a:close/>
                <a:moveTo>
                  <a:pt x="767819" y="10098135"/>
                </a:moveTo>
                <a:cubicBezTo>
                  <a:pt x="800091" y="10093556"/>
                  <a:pt x="832364" y="10098135"/>
                  <a:pt x="836974" y="10111874"/>
                </a:cubicBezTo>
                <a:cubicBezTo>
                  <a:pt x="841584" y="10125612"/>
                  <a:pt x="818533" y="10143930"/>
                  <a:pt x="786261" y="10148510"/>
                </a:cubicBezTo>
                <a:cubicBezTo>
                  <a:pt x="753989" y="10153090"/>
                  <a:pt x="721715" y="10143930"/>
                  <a:pt x="721716" y="10130192"/>
                </a:cubicBezTo>
                <a:cubicBezTo>
                  <a:pt x="717105" y="10116453"/>
                  <a:pt x="740158" y="10102716"/>
                  <a:pt x="767819" y="10098135"/>
                </a:cubicBezTo>
                <a:close/>
                <a:moveTo>
                  <a:pt x="15409663" y="5594733"/>
                </a:moveTo>
                <a:cubicBezTo>
                  <a:pt x="15423463" y="5590673"/>
                  <a:pt x="15432665" y="5590674"/>
                  <a:pt x="15432664" y="5594733"/>
                </a:cubicBezTo>
                <a:cubicBezTo>
                  <a:pt x="15432664" y="5598792"/>
                  <a:pt x="15423464" y="5602851"/>
                  <a:pt x="15414264" y="5606910"/>
                </a:cubicBezTo>
                <a:cubicBezTo>
                  <a:pt x="15400461" y="5606910"/>
                  <a:pt x="15391262" y="5606910"/>
                  <a:pt x="15391262" y="5606910"/>
                </a:cubicBezTo>
                <a:cubicBezTo>
                  <a:pt x="15386661" y="5602851"/>
                  <a:pt x="15395861" y="5598792"/>
                  <a:pt x="15409663" y="5594733"/>
                </a:cubicBezTo>
                <a:close/>
                <a:moveTo>
                  <a:pt x="17059866" y="5084472"/>
                </a:moveTo>
                <a:cubicBezTo>
                  <a:pt x="17064293" y="5082950"/>
                  <a:pt x="17067616" y="5081935"/>
                  <a:pt x="17069828" y="5081934"/>
                </a:cubicBezTo>
                <a:cubicBezTo>
                  <a:pt x="17065402" y="5081934"/>
                  <a:pt x="17060972" y="5085994"/>
                  <a:pt x="17052116" y="5090053"/>
                </a:cubicBezTo>
                <a:cubicBezTo>
                  <a:pt x="17043260" y="5094112"/>
                  <a:pt x="17021120" y="5098171"/>
                  <a:pt x="17021120" y="5098171"/>
                </a:cubicBezTo>
                <a:cubicBezTo>
                  <a:pt x="17021120" y="5098171"/>
                  <a:pt x="17029976" y="5094112"/>
                  <a:pt x="17043261" y="5090053"/>
                </a:cubicBezTo>
                <a:cubicBezTo>
                  <a:pt x="17049904" y="5088023"/>
                  <a:pt x="17055439" y="5085994"/>
                  <a:pt x="17059866" y="5084472"/>
                </a:cubicBezTo>
                <a:close/>
                <a:moveTo>
                  <a:pt x="17460130" y="4960163"/>
                </a:moveTo>
                <a:cubicBezTo>
                  <a:pt x="17464916" y="4960162"/>
                  <a:pt x="17455341" y="4965034"/>
                  <a:pt x="17436191" y="4974776"/>
                </a:cubicBezTo>
                <a:cubicBezTo>
                  <a:pt x="17421827" y="4979647"/>
                  <a:pt x="17407463" y="4984517"/>
                  <a:pt x="17407463" y="4984517"/>
                </a:cubicBezTo>
                <a:cubicBezTo>
                  <a:pt x="17402677" y="4984518"/>
                  <a:pt x="17412252" y="4979646"/>
                  <a:pt x="17431402" y="4969905"/>
                </a:cubicBezTo>
                <a:cubicBezTo>
                  <a:pt x="17445766" y="4965033"/>
                  <a:pt x="17460130" y="4960163"/>
                  <a:pt x="17460130" y="4960163"/>
                </a:cubicBezTo>
                <a:close/>
                <a:moveTo>
                  <a:pt x="18035719" y="4783079"/>
                </a:moveTo>
                <a:cubicBezTo>
                  <a:pt x="18042755" y="4781275"/>
                  <a:pt x="18047445" y="4781275"/>
                  <a:pt x="18047444" y="4783681"/>
                </a:cubicBezTo>
                <a:cubicBezTo>
                  <a:pt x="18052136" y="4788492"/>
                  <a:pt x="18038064" y="4798113"/>
                  <a:pt x="18019302" y="4807735"/>
                </a:cubicBezTo>
                <a:cubicBezTo>
                  <a:pt x="18005231" y="4817357"/>
                  <a:pt x="17986469" y="4822167"/>
                  <a:pt x="17981777" y="4817356"/>
                </a:cubicBezTo>
                <a:cubicBezTo>
                  <a:pt x="17981777" y="4817356"/>
                  <a:pt x="17995848" y="4802924"/>
                  <a:pt x="18009920" y="4793302"/>
                </a:cubicBezTo>
                <a:cubicBezTo>
                  <a:pt x="18019301" y="4788491"/>
                  <a:pt x="18028683" y="4784884"/>
                  <a:pt x="18035719" y="4783079"/>
                </a:cubicBezTo>
                <a:close/>
                <a:moveTo>
                  <a:pt x="13105867" y="6298889"/>
                </a:moveTo>
                <a:cubicBezTo>
                  <a:pt x="13119605" y="6294250"/>
                  <a:pt x="13133344" y="6294250"/>
                  <a:pt x="13137923" y="6298889"/>
                </a:cubicBezTo>
                <a:cubicBezTo>
                  <a:pt x="13137923" y="6308168"/>
                  <a:pt x="13128764" y="6312807"/>
                  <a:pt x="13115027" y="6322085"/>
                </a:cubicBezTo>
                <a:cubicBezTo>
                  <a:pt x="13096708" y="6326725"/>
                  <a:pt x="13082970" y="6326723"/>
                  <a:pt x="13082971" y="6322085"/>
                </a:cubicBezTo>
                <a:cubicBezTo>
                  <a:pt x="13078390" y="6317446"/>
                  <a:pt x="13092129" y="6308167"/>
                  <a:pt x="13105867" y="6298889"/>
                </a:cubicBezTo>
                <a:close/>
                <a:moveTo>
                  <a:pt x="17264667" y="5019696"/>
                </a:moveTo>
                <a:cubicBezTo>
                  <a:pt x="17264667" y="5024567"/>
                  <a:pt x="17255320" y="5029438"/>
                  <a:pt x="17231948" y="5039180"/>
                </a:cubicBezTo>
                <a:cubicBezTo>
                  <a:pt x="17227275" y="5039180"/>
                  <a:pt x="17217925" y="5044050"/>
                  <a:pt x="17213251" y="5044050"/>
                </a:cubicBezTo>
                <a:cubicBezTo>
                  <a:pt x="17213251" y="5044050"/>
                  <a:pt x="17222599" y="5039180"/>
                  <a:pt x="17236623" y="5029438"/>
                </a:cubicBezTo>
                <a:cubicBezTo>
                  <a:pt x="17250645" y="5024567"/>
                  <a:pt x="17264667" y="5019696"/>
                  <a:pt x="17264667" y="5019696"/>
                </a:cubicBezTo>
                <a:close/>
                <a:moveTo>
                  <a:pt x="17631026" y="4904495"/>
                </a:moveTo>
                <a:cubicBezTo>
                  <a:pt x="17645389" y="4899856"/>
                  <a:pt x="17659753" y="4895216"/>
                  <a:pt x="17659753" y="4899857"/>
                </a:cubicBezTo>
                <a:cubicBezTo>
                  <a:pt x="17650176" y="4904495"/>
                  <a:pt x="17640601" y="4909135"/>
                  <a:pt x="17631027" y="4913773"/>
                </a:cubicBezTo>
                <a:cubicBezTo>
                  <a:pt x="17616664" y="4923052"/>
                  <a:pt x="17597513" y="4927690"/>
                  <a:pt x="17597512" y="4923051"/>
                </a:cubicBezTo>
                <a:cubicBezTo>
                  <a:pt x="17602300" y="4918413"/>
                  <a:pt x="17611876" y="4913773"/>
                  <a:pt x="17631026" y="4904495"/>
                </a:cubicBezTo>
                <a:close/>
                <a:moveTo>
                  <a:pt x="19315360" y="4385756"/>
                </a:moveTo>
                <a:cubicBezTo>
                  <a:pt x="19333627" y="4381083"/>
                  <a:pt x="19356458" y="4381082"/>
                  <a:pt x="19356459" y="4390431"/>
                </a:cubicBezTo>
                <a:cubicBezTo>
                  <a:pt x="19356459" y="4399779"/>
                  <a:pt x="19342759" y="4418476"/>
                  <a:pt x="19324492" y="4427825"/>
                </a:cubicBezTo>
                <a:cubicBezTo>
                  <a:pt x="19301661" y="4432498"/>
                  <a:pt x="19287961" y="4432498"/>
                  <a:pt x="19283395" y="4418476"/>
                </a:cubicBezTo>
                <a:cubicBezTo>
                  <a:pt x="19283394" y="4409127"/>
                  <a:pt x="19297095" y="4395105"/>
                  <a:pt x="19315360" y="4385756"/>
                </a:cubicBezTo>
                <a:close/>
                <a:moveTo>
                  <a:pt x="11801624" y="6696556"/>
                </a:moveTo>
                <a:cubicBezTo>
                  <a:pt x="11810480" y="6692045"/>
                  <a:pt x="11819336" y="6692045"/>
                  <a:pt x="11828192" y="6692047"/>
                </a:cubicBezTo>
                <a:cubicBezTo>
                  <a:pt x="11814908" y="6701066"/>
                  <a:pt x="11810480" y="6710086"/>
                  <a:pt x="11801624" y="6714596"/>
                </a:cubicBezTo>
                <a:cubicBezTo>
                  <a:pt x="11788340" y="6719107"/>
                  <a:pt x="11779483" y="6719108"/>
                  <a:pt x="11779484" y="6714596"/>
                </a:cubicBezTo>
                <a:cubicBezTo>
                  <a:pt x="11779483" y="6710087"/>
                  <a:pt x="11788339" y="6701066"/>
                  <a:pt x="11801624" y="6696556"/>
                </a:cubicBezTo>
                <a:close/>
                <a:moveTo>
                  <a:pt x="17838546" y="4839744"/>
                </a:moveTo>
                <a:cubicBezTo>
                  <a:pt x="17844925" y="4838003"/>
                  <a:pt x="17849564" y="4838004"/>
                  <a:pt x="17851882" y="4840323"/>
                </a:cubicBezTo>
                <a:cubicBezTo>
                  <a:pt x="17851882" y="4840323"/>
                  <a:pt x="17837964" y="4854240"/>
                  <a:pt x="17819409" y="4858879"/>
                </a:cubicBezTo>
                <a:cubicBezTo>
                  <a:pt x="17805494" y="4868157"/>
                  <a:pt x="17796216" y="4868157"/>
                  <a:pt x="17791577" y="4868157"/>
                </a:cubicBezTo>
                <a:cubicBezTo>
                  <a:pt x="17786936" y="4863518"/>
                  <a:pt x="17800853" y="4858879"/>
                  <a:pt x="17814771" y="4849601"/>
                </a:cubicBezTo>
                <a:cubicBezTo>
                  <a:pt x="17824048" y="4844963"/>
                  <a:pt x="17832167" y="4841483"/>
                  <a:pt x="17838546" y="4839744"/>
                </a:cubicBezTo>
                <a:close/>
                <a:moveTo>
                  <a:pt x="13467389" y="6182528"/>
                </a:moveTo>
                <a:cubicBezTo>
                  <a:pt x="13481596" y="6177889"/>
                  <a:pt x="13495802" y="6177890"/>
                  <a:pt x="13500537" y="6187167"/>
                </a:cubicBezTo>
                <a:cubicBezTo>
                  <a:pt x="13500538" y="6191806"/>
                  <a:pt x="13491066" y="6201085"/>
                  <a:pt x="13476859" y="6205723"/>
                </a:cubicBezTo>
                <a:cubicBezTo>
                  <a:pt x="13462652" y="6210362"/>
                  <a:pt x="13443710" y="6210362"/>
                  <a:pt x="13443710" y="6201085"/>
                </a:cubicBezTo>
                <a:cubicBezTo>
                  <a:pt x="13443709" y="6196446"/>
                  <a:pt x="13453182" y="6187167"/>
                  <a:pt x="13467389" y="6182528"/>
                </a:cubicBezTo>
                <a:close/>
                <a:moveTo>
                  <a:pt x="9598698" y="7371266"/>
                </a:moveTo>
                <a:cubicBezTo>
                  <a:pt x="9608319" y="7384797"/>
                  <a:pt x="9617941" y="7389307"/>
                  <a:pt x="9622752" y="7398328"/>
                </a:cubicBezTo>
                <a:cubicBezTo>
                  <a:pt x="9622752" y="7398328"/>
                  <a:pt x="9608321" y="7407348"/>
                  <a:pt x="9603509" y="7411859"/>
                </a:cubicBezTo>
                <a:cubicBezTo>
                  <a:pt x="9593887" y="7411858"/>
                  <a:pt x="9579455" y="7402838"/>
                  <a:pt x="9579454" y="7398327"/>
                </a:cubicBezTo>
                <a:cubicBezTo>
                  <a:pt x="9579455" y="7389307"/>
                  <a:pt x="9589076" y="7384796"/>
                  <a:pt x="9598698" y="7371266"/>
                </a:cubicBezTo>
                <a:close/>
                <a:moveTo>
                  <a:pt x="10681725" y="7033009"/>
                </a:moveTo>
                <a:cubicBezTo>
                  <a:pt x="10696156" y="7042629"/>
                  <a:pt x="10705779" y="7042631"/>
                  <a:pt x="10710588" y="7052252"/>
                </a:cubicBezTo>
                <a:cubicBezTo>
                  <a:pt x="10710588" y="7052252"/>
                  <a:pt x="10700968" y="7071495"/>
                  <a:pt x="10691346" y="7071495"/>
                </a:cubicBezTo>
                <a:cubicBezTo>
                  <a:pt x="10686536" y="7076305"/>
                  <a:pt x="10672103" y="7076306"/>
                  <a:pt x="10672102" y="7071495"/>
                </a:cubicBezTo>
                <a:cubicBezTo>
                  <a:pt x="10667291" y="7061874"/>
                  <a:pt x="10676914" y="7052251"/>
                  <a:pt x="10681725" y="7033009"/>
                </a:cubicBezTo>
                <a:close/>
                <a:moveTo>
                  <a:pt x="12565367" y="6452893"/>
                </a:moveTo>
                <a:cubicBezTo>
                  <a:pt x="12571003" y="6452328"/>
                  <a:pt x="12575513" y="6453456"/>
                  <a:pt x="12577769" y="6455712"/>
                </a:cubicBezTo>
                <a:cubicBezTo>
                  <a:pt x="12577769" y="6455712"/>
                  <a:pt x="12568748" y="6469241"/>
                  <a:pt x="12555218" y="6473751"/>
                </a:cubicBezTo>
                <a:cubicBezTo>
                  <a:pt x="12541688" y="6478263"/>
                  <a:pt x="12532667" y="6478262"/>
                  <a:pt x="12528157" y="6478261"/>
                </a:cubicBezTo>
                <a:cubicBezTo>
                  <a:pt x="12523647" y="6473752"/>
                  <a:pt x="12532668" y="6464731"/>
                  <a:pt x="12546199" y="6460221"/>
                </a:cubicBezTo>
                <a:cubicBezTo>
                  <a:pt x="12552963" y="6455711"/>
                  <a:pt x="12559728" y="6453458"/>
                  <a:pt x="12565367" y="6452893"/>
                </a:cubicBezTo>
                <a:close/>
                <a:moveTo>
                  <a:pt x="1303889" y="9916220"/>
                </a:moveTo>
                <a:cubicBezTo>
                  <a:pt x="1331166" y="9906838"/>
                  <a:pt x="1353896" y="9916220"/>
                  <a:pt x="1358442" y="9930291"/>
                </a:cubicBezTo>
                <a:cubicBezTo>
                  <a:pt x="1358443" y="9949053"/>
                  <a:pt x="1340259" y="9967816"/>
                  <a:pt x="1308435" y="9972506"/>
                </a:cubicBezTo>
                <a:cubicBezTo>
                  <a:pt x="1281158" y="9977197"/>
                  <a:pt x="1253880" y="9972506"/>
                  <a:pt x="1249334" y="9958434"/>
                </a:cubicBezTo>
                <a:cubicBezTo>
                  <a:pt x="1244788" y="9939672"/>
                  <a:pt x="1267518" y="9920911"/>
                  <a:pt x="1303889" y="9916220"/>
                </a:cubicBezTo>
                <a:close/>
                <a:moveTo>
                  <a:pt x="18783363" y="4539859"/>
                </a:moveTo>
                <a:cubicBezTo>
                  <a:pt x="18789874" y="4539250"/>
                  <a:pt x="18794610" y="4540468"/>
                  <a:pt x="18796978" y="4542903"/>
                </a:cubicBezTo>
                <a:cubicBezTo>
                  <a:pt x="18801715" y="4552646"/>
                  <a:pt x="18787508" y="4567259"/>
                  <a:pt x="18768566" y="4577001"/>
                </a:cubicBezTo>
                <a:cubicBezTo>
                  <a:pt x="18749622" y="4586742"/>
                  <a:pt x="18730680" y="4586742"/>
                  <a:pt x="18725943" y="4577001"/>
                </a:cubicBezTo>
                <a:cubicBezTo>
                  <a:pt x="18725944" y="4572129"/>
                  <a:pt x="18740151" y="4557515"/>
                  <a:pt x="18759093" y="4547774"/>
                </a:cubicBezTo>
                <a:cubicBezTo>
                  <a:pt x="18768565" y="4542904"/>
                  <a:pt x="18776851" y="4540467"/>
                  <a:pt x="18783363" y="4539859"/>
                </a:cubicBezTo>
                <a:close/>
                <a:moveTo>
                  <a:pt x="20175377" y="4110305"/>
                </a:moveTo>
                <a:cubicBezTo>
                  <a:pt x="20180571" y="4106753"/>
                  <a:pt x="20188649" y="4104385"/>
                  <a:pt x="20197883" y="4104386"/>
                </a:cubicBezTo>
                <a:cubicBezTo>
                  <a:pt x="20216348" y="4099650"/>
                  <a:pt x="20234814" y="4109122"/>
                  <a:pt x="20239429" y="4118594"/>
                </a:cubicBezTo>
                <a:cubicBezTo>
                  <a:pt x="20244046" y="4128065"/>
                  <a:pt x="20230198" y="4137537"/>
                  <a:pt x="20207116" y="4137536"/>
                </a:cubicBezTo>
                <a:cubicBezTo>
                  <a:pt x="20193267" y="4137536"/>
                  <a:pt x="20174802" y="4132801"/>
                  <a:pt x="20170185" y="4123329"/>
                </a:cubicBezTo>
                <a:cubicBezTo>
                  <a:pt x="20167878" y="4118593"/>
                  <a:pt x="20170185" y="4113857"/>
                  <a:pt x="20175377" y="4110305"/>
                </a:cubicBezTo>
                <a:close/>
                <a:moveTo>
                  <a:pt x="5409078" y="8650813"/>
                </a:moveTo>
                <a:cubicBezTo>
                  <a:pt x="5414903" y="8650812"/>
                  <a:pt x="5424224" y="8653101"/>
                  <a:pt x="5435875" y="8657681"/>
                </a:cubicBezTo>
                <a:cubicBezTo>
                  <a:pt x="5454517" y="8666841"/>
                  <a:pt x="5477820" y="8685158"/>
                  <a:pt x="5482481" y="8698897"/>
                </a:cubicBezTo>
                <a:cubicBezTo>
                  <a:pt x="5482481" y="8708055"/>
                  <a:pt x="5468499" y="8708056"/>
                  <a:pt x="5449857" y="8698896"/>
                </a:cubicBezTo>
                <a:cubicBezTo>
                  <a:pt x="5426554" y="8689737"/>
                  <a:pt x="5403252" y="8671420"/>
                  <a:pt x="5403252" y="8657682"/>
                </a:cubicBezTo>
                <a:cubicBezTo>
                  <a:pt x="5400922" y="8653101"/>
                  <a:pt x="5403252" y="8650812"/>
                  <a:pt x="5409078" y="8650813"/>
                </a:cubicBezTo>
                <a:close/>
                <a:moveTo>
                  <a:pt x="16492086" y="5241593"/>
                </a:moveTo>
                <a:cubicBezTo>
                  <a:pt x="16501288" y="5246555"/>
                  <a:pt x="16510488" y="5246555"/>
                  <a:pt x="16510489" y="5251516"/>
                </a:cubicBezTo>
                <a:cubicBezTo>
                  <a:pt x="16515088" y="5256477"/>
                  <a:pt x="16505888" y="5261439"/>
                  <a:pt x="16492087" y="5266400"/>
                </a:cubicBezTo>
                <a:cubicBezTo>
                  <a:pt x="16478286" y="5271361"/>
                  <a:pt x="16469085" y="5271360"/>
                  <a:pt x="16469084" y="5261439"/>
                </a:cubicBezTo>
                <a:cubicBezTo>
                  <a:pt x="16473684" y="5261439"/>
                  <a:pt x="16482886" y="5251516"/>
                  <a:pt x="16492086" y="5241593"/>
                </a:cubicBezTo>
                <a:close/>
                <a:moveTo>
                  <a:pt x="15049757" y="5677268"/>
                </a:moveTo>
                <a:cubicBezTo>
                  <a:pt x="15058957" y="5677268"/>
                  <a:pt x="15068158" y="5682004"/>
                  <a:pt x="15072759" y="5682004"/>
                </a:cubicBezTo>
                <a:cubicBezTo>
                  <a:pt x="15072760" y="5686740"/>
                  <a:pt x="15063557" y="5691475"/>
                  <a:pt x="15049756" y="5691475"/>
                </a:cubicBezTo>
                <a:cubicBezTo>
                  <a:pt x="15040555" y="5696212"/>
                  <a:pt x="15026754" y="5696211"/>
                  <a:pt x="15031354" y="5691475"/>
                </a:cubicBezTo>
                <a:cubicBezTo>
                  <a:pt x="15031356" y="5686738"/>
                  <a:pt x="15040556" y="5682004"/>
                  <a:pt x="15049757" y="5677268"/>
                </a:cubicBezTo>
                <a:close/>
                <a:moveTo>
                  <a:pt x="14521622" y="5839631"/>
                </a:moveTo>
                <a:cubicBezTo>
                  <a:pt x="14530642" y="5839631"/>
                  <a:pt x="14544172" y="5844501"/>
                  <a:pt x="14548682" y="5844502"/>
                </a:cubicBezTo>
                <a:cubicBezTo>
                  <a:pt x="14553191" y="5849374"/>
                  <a:pt x="14544172" y="5854244"/>
                  <a:pt x="14530641" y="5859115"/>
                </a:cubicBezTo>
                <a:cubicBezTo>
                  <a:pt x="14521622" y="5863986"/>
                  <a:pt x="14499071" y="5859115"/>
                  <a:pt x="14499071" y="5854244"/>
                </a:cubicBezTo>
                <a:cubicBezTo>
                  <a:pt x="14503582" y="5849374"/>
                  <a:pt x="14512601" y="5844502"/>
                  <a:pt x="14521622" y="5839631"/>
                </a:cubicBezTo>
                <a:close/>
                <a:moveTo>
                  <a:pt x="19674818" y="4253156"/>
                </a:moveTo>
                <a:cubicBezTo>
                  <a:pt x="19693283" y="4248483"/>
                  <a:pt x="19711749" y="4253160"/>
                  <a:pt x="19716365" y="4267183"/>
                </a:cubicBezTo>
                <a:cubicBezTo>
                  <a:pt x="19716365" y="4276532"/>
                  <a:pt x="19697901" y="4290554"/>
                  <a:pt x="19679435" y="4295228"/>
                </a:cubicBezTo>
                <a:cubicBezTo>
                  <a:pt x="19660969" y="4299903"/>
                  <a:pt x="19642505" y="4295228"/>
                  <a:pt x="19642505" y="4285880"/>
                </a:cubicBezTo>
                <a:cubicBezTo>
                  <a:pt x="19637888" y="4271855"/>
                  <a:pt x="19651736" y="4262506"/>
                  <a:pt x="19674818" y="4253156"/>
                </a:cubicBezTo>
                <a:close/>
                <a:moveTo>
                  <a:pt x="2904903" y="9407379"/>
                </a:moveTo>
                <a:cubicBezTo>
                  <a:pt x="2936727" y="9398101"/>
                  <a:pt x="2964004" y="9416657"/>
                  <a:pt x="2968550" y="9435213"/>
                </a:cubicBezTo>
                <a:cubicBezTo>
                  <a:pt x="2968549" y="9458408"/>
                  <a:pt x="2945819" y="9486241"/>
                  <a:pt x="2918542" y="9490880"/>
                </a:cubicBezTo>
                <a:cubicBezTo>
                  <a:pt x="2886719" y="9495519"/>
                  <a:pt x="2859442" y="9481602"/>
                  <a:pt x="2859441" y="9458409"/>
                </a:cubicBezTo>
                <a:cubicBezTo>
                  <a:pt x="2854896" y="9435213"/>
                  <a:pt x="2877626" y="9412019"/>
                  <a:pt x="2904903" y="9407379"/>
                </a:cubicBezTo>
                <a:close/>
                <a:moveTo>
                  <a:pt x="17403580" y="4942123"/>
                </a:moveTo>
                <a:cubicBezTo>
                  <a:pt x="17412598" y="4942123"/>
                  <a:pt x="17421620" y="4937613"/>
                  <a:pt x="17435149" y="4933103"/>
                </a:cubicBezTo>
                <a:cubicBezTo>
                  <a:pt x="17421620" y="4942123"/>
                  <a:pt x="17417108" y="4946633"/>
                  <a:pt x="17408089" y="4946632"/>
                </a:cubicBezTo>
                <a:cubicBezTo>
                  <a:pt x="17394559" y="4955654"/>
                  <a:pt x="17381029" y="4960163"/>
                  <a:pt x="17381029" y="4955653"/>
                </a:cubicBezTo>
                <a:cubicBezTo>
                  <a:pt x="17381029" y="4955653"/>
                  <a:pt x="17390049" y="4946633"/>
                  <a:pt x="17403580" y="4942123"/>
                </a:cubicBezTo>
                <a:close/>
                <a:moveTo>
                  <a:pt x="17612090" y="4876106"/>
                </a:moveTo>
                <a:cubicBezTo>
                  <a:pt x="17617931" y="4874584"/>
                  <a:pt x="17622607" y="4873569"/>
                  <a:pt x="17622607" y="4873569"/>
                </a:cubicBezTo>
                <a:cubicBezTo>
                  <a:pt x="17627280" y="4873569"/>
                  <a:pt x="17617933" y="4877629"/>
                  <a:pt x="17603910" y="4881687"/>
                </a:cubicBezTo>
                <a:cubicBezTo>
                  <a:pt x="17589888" y="4885746"/>
                  <a:pt x="17575863" y="4889805"/>
                  <a:pt x="17575863" y="4889805"/>
                </a:cubicBezTo>
                <a:cubicBezTo>
                  <a:pt x="17575863" y="4889805"/>
                  <a:pt x="17580537" y="4885746"/>
                  <a:pt x="17594563" y="4881686"/>
                </a:cubicBezTo>
                <a:cubicBezTo>
                  <a:pt x="17599236" y="4879658"/>
                  <a:pt x="17606247" y="4877628"/>
                  <a:pt x="17612090" y="4876106"/>
                </a:cubicBezTo>
                <a:close/>
                <a:moveTo>
                  <a:pt x="9058088" y="7505891"/>
                </a:moveTo>
                <a:cubicBezTo>
                  <a:pt x="9067108" y="7501156"/>
                  <a:pt x="9085148" y="7510627"/>
                  <a:pt x="9089659" y="7524834"/>
                </a:cubicBezTo>
                <a:cubicBezTo>
                  <a:pt x="9085149" y="7529569"/>
                  <a:pt x="9076128" y="7534305"/>
                  <a:pt x="9067108" y="7539040"/>
                </a:cubicBezTo>
                <a:cubicBezTo>
                  <a:pt x="9067108" y="7539040"/>
                  <a:pt x="9053576" y="7529569"/>
                  <a:pt x="9049067" y="7524834"/>
                </a:cubicBezTo>
                <a:cubicBezTo>
                  <a:pt x="9049067" y="7520099"/>
                  <a:pt x="9053577" y="7510626"/>
                  <a:pt x="9058088" y="7505891"/>
                </a:cubicBezTo>
                <a:close/>
                <a:moveTo>
                  <a:pt x="13989431" y="5982602"/>
                </a:moveTo>
                <a:cubicBezTo>
                  <a:pt x="14002961" y="5977640"/>
                  <a:pt x="14016491" y="5982602"/>
                  <a:pt x="14021001" y="5987563"/>
                </a:cubicBezTo>
                <a:cubicBezTo>
                  <a:pt x="14025512" y="5992526"/>
                  <a:pt x="14011982" y="6002447"/>
                  <a:pt x="13998451" y="6007409"/>
                </a:cubicBezTo>
                <a:cubicBezTo>
                  <a:pt x="13984921" y="6007409"/>
                  <a:pt x="13971391" y="6002447"/>
                  <a:pt x="13971390" y="5997487"/>
                </a:cubicBezTo>
                <a:cubicBezTo>
                  <a:pt x="13971391" y="5992524"/>
                  <a:pt x="13975900" y="5987563"/>
                  <a:pt x="13989431" y="5982602"/>
                </a:cubicBezTo>
                <a:close/>
                <a:moveTo>
                  <a:pt x="11613401" y="6712001"/>
                </a:moveTo>
                <a:cubicBezTo>
                  <a:pt x="11618474" y="6710761"/>
                  <a:pt x="11622984" y="6710762"/>
                  <a:pt x="11625239" y="6713242"/>
                </a:cubicBezTo>
                <a:cubicBezTo>
                  <a:pt x="11620729" y="6718202"/>
                  <a:pt x="11616219" y="6728125"/>
                  <a:pt x="11607198" y="6733087"/>
                </a:cubicBezTo>
                <a:cubicBezTo>
                  <a:pt x="11602688" y="6738048"/>
                  <a:pt x="11589158" y="6738048"/>
                  <a:pt x="11589158" y="6738048"/>
                </a:cubicBezTo>
                <a:cubicBezTo>
                  <a:pt x="11584648" y="6733086"/>
                  <a:pt x="11593667" y="6723164"/>
                  <a:pt x="11598178" y="6718203"/>
                </a:cubicBezTo>
                <a:cubicBezTo>
                  <a:pt x="11602689" y="6715722"/>
                  <a:pt x="11608326" y="6713241"/>
                  <a:pt x="11613401" y="6712001"/>
                </a:cubicBezTo>
                <a:close/>
                <a:moveTo>
                  <a:pt x="18583990" y="4566332"/>
                </a:moveTo>
                <a:cubicBezTo>
                  <a:pt x="18592446" y="4564640"/>
                  <a:pt x="18599212" y="4564640"/>
                  <a:pt x="18601466" y="4566893"/>
                </a:cubicBezTo>
                <a:cubicBezTo>
                  <a:pt x="18601467" y="4571405"/>
                  <a:pt x="18587936" y="4584934"/>
                  <a:pt x="18569896" y="4593956"/>
                </a:cubicBezTo>
                <a:cubicBezTo>
                  <a:pt x="18556365" y="4602976"/>
                  <a:pt x="18538324" y="4602975"/>
                  <a:pt x="18538325" y="4598466"/>
                </a:cubicBezTo>
                <a:cubicBezTo>
                  <a:pt x="18533814" y="4593957"/>
                  <a:pt x="18542834" y="4584934"/>
                  <a:pt x="18556365" y="4575917"/>
                </a:cubicBezTo>
                <a:cubicBezTo>
                  <a:pt x="18565387" y="4571405"/>
                  <a:pt x="18575534" y="4568024"/>
                  <a:pt x="18583990" y="4566332"/>
                </a:cubicBezTo>
                <a:close/>
                <a:moveTo>
                  <a:pt x="12352624" y="6482772"/>
                </a:moveTo>
                <a:cubicBezTo>
                  <a:pt x="12366426" y="6478261"/>
                  <a:pt x="12375627" y="6478261"/>
                  <a:pt x="12380226" y="6478261"/>
                </a:cubicBezTo>
                <a:cubicBezTo>
                  <a:pt x="12375626" y="6482771"/>
                  <a:pt x="12371027" y="6491792"/>
                  <a:pt x="12361826" y="6496301"/>
                </a:cubicBezTo>
                <a:cubicBezTo>
                  <a:pt x="12352624" y="6500812"/>
                  <a:pt x="12334223" y="6505322"/>
                  <a:pt x="12334223" y="6500812"/>
                </a:cubicBezTo>
                <a:cubicBezTo>
                  <a:pt x="12334224" y="6496301"/>
                  <a:pt x="12338823" y="6491793"/>
                  <a:pt x="12352624" y="6482772"/>
                </a:cubicBezTo>
                <a:close/>
                <a:moveTo>
                  <a:pt x="16854329" y="5098171"/>
                </a:moveTo>
                <a:cubicBezTo>
                  <a:pt x="16863678" y="5102810"/>
                  <a:pt x="16873026" y="5102810"/>
                  <a:pt x="16873028" y="5107449"/>
                </a:cubicBezTo>
                <a:cubicBezTo>
                  <a:pt x="16877700" y="5112088"/>
                  <a:pt x="16863678" y="5121366"/>
                  <a:pt x="16854330" y="5126005"/>
                </a:cubicBezTo>
                <a:cubicBezTo>
                  <a:pt x="16840308" y="5130644"/>
                  <a:pt x="16826284" y="5130644"/>
                  <a:pt x="16830958" y="5121366"/>
                </a:cubicBezTo>
                <a:cubicBezTo>
                  <a:pt x="16830959" y="5116726"/>
                  <a:pt x="16840308" y="5112088"/>
                  <a:pt x="16854329" y="5098171"/>
                </a:cubicBezTo>
                <a:close/>
                <a:moveTo>
                  <a:pt x="17808698" y="4801746"/>
                </a:moveTo>
                <a:cubicBezTo>
                  <a:pt x="17812645" y="4800055"/>
                  <a:pt x="17814899" y="4800055"/>
                  <a:pt x="17814900" y="4802310"/>
                </a:cubicBezTo>
                <a:cubicBezTo>
                  <a:pt x="17819409" y="4802309"/>
                  <a:pt x="17805879" y="4806820"/>
                  <a:pt x="17792349" y="4815840"/>
                </a:cubicBezTo>
                <a:cubicBezTo>
                  <a:pt x="17774311" y="4820350"/>
                  <a:pt x="17765288" y="4824861"/>
                  <a:pt x="17765288" y="4824861"/>
                </a:cubicBezTo>
                <a:cubicBezTo>
                  <a:pt x="17765288" y="4820350"/>
                  <a:pt x="17778818" y="4815840"/>
                  <a:pt x="17792349" y="4811330"/>
                </a:cubicBezTo>
                <a:cubicBezTo>
                  <a:pt x="17799114" y="4806820"/>
                  <a:pt x="17804753" y="4803437"/>
                  <a:pt x="17808698" y="4801746"/>
                </a:cubicBezTo>
                <a:close/>
                <a:moveTo>
                  <a:pt x="933375" y="9989895"/>
                </a:moveTo>
                <a:cubicBezTo>
                  <a:pt x="965957" y="9985314"/>
                  <a:pt x="993884" y="9989894"/>
                  <a:pt x="998538" y="10003633"/>
                </a:cubicBezTo>
                <a:cubicBezTo>
                  <a:pt x="998537" y="10017371"/>
                  <a:pt x="979920" y="10031109"/>
                  <a:pt x="951994" y="10040269"/>
                </a:cubicBezTo>
                <a:cubicBezTo>
                  <a:pt x="919412" y="10044847"/>
                  <a:pt x="886832" y="10035688"/>
                  <a:pt x="882178" y="10021951"/>
                </a:cubicBezTo>
                <a:cubicBezTo>
                  <a:pt x="882178" y="10012792"/>
                  <a:pt x="905449" y="9999053"/>
                  <a:pt x="933375" y="9989895"/>
                </a:cubicBezTo>
                <a:close/>
                <a:moveTo>
                  <a:pt x="2543481" y="9491266"/>
                </a:moveTo>
                <a:cubicBezTo>
                  <a:pt x="2571407" y="9481989"/>
                  <a:pt x="2603990" y="9495904"/>
                  <a:pt x="2608643" y="9519099"/>
                </a:cubicBezTo>
                <a:cubicBezTo>
                  <a:pt x="2608643" y="9537656"/>
                  <a:pt x="2585372" y="9565489"/>
                  <a:pt x="2557444" y="9570129"/>
                </a:cubicBezTo>
                <a:cubicBezTo>
                  <a:pt x="2524863" y="9579406"/>
                  <a:pt x="2496937" y="9570128"/>
                  <a:pt x="2496936" y="9546934"/>
                </a:cubicBezTo>
                <a:cubicBezTo>
                  <a:pt x="2492283" y="9523738"/>
                  <a:pt x="2510900" y="9500544"/>
                  <a:pt x="2543481" y="9491266"/>
                </a:cubicBezTo>
                <a:close/>
                <a:moveTo>
                  <a:pt x="15564585" y="5485392"/>
                </a:moveTo>
                <a:cubicBezTo>
                  <a:pt x="15567967" y="5483616"/>
                  <a:pt x="15572476" y="5482432"/>
                  <a:pt x="15576986" y="5482431"/>
                </a:cubicBezTo>
                <a:cubicBezTo>
                  <a:pt x="15586007" y="5482432"/>
                  <a:pt x="15595027" y="5482431"/>
                  <a:pt x="15595027" y="5482431"/>
                </a:cubicBezTo>
                <a:cubicBezTo>
                  <a:pt x="15595028" y="5487167"/>
                  <a:pt x="15586008" y="5496639"/>
                  <a:pt x="15581496" y="5496639"/>
                </a:cubicBezTo>
                <a:cubicBezTo>
                  <a:pt x="15563455" y="5501375"/>
                  <a:pt x="15554436" y="5501375"/>
                  <a:pt x="15558947" y="5491904"/>
                </a:cubicBezTo>
                <a:cubicBezTo>
                  <a:pt x="15558945" y="5489535"/>
                  <a:pt x="15561202" y="5487167"/>
                  <a:pt x="15564585" y="5485392"/>
                </a:cubicBezTo>
                <a:close/>
                <a:moveTo>
                  <a:pt x="18005745" y="4734107"/>
                </a:moveTo>
                <a:cubicBezTo>
                  <a:pt x="18012703" y="4732416"/>
                  <a:pt x="18017342" y="4732415"/>
                  <a:pt x="18015023" y="4734672"/>
                </a:cubicBezTo>
                <a:cubicBezTo>
                  <a:pt x="18010384" y="4734671"/>
                  <a:pt x="18001106" y="4743692"/>
                  <a:pt x="17991828" y="4743692"/>
                </a:cubicBezTo>
                <a:cubicBezTo>
                  <a:pt x="17973272" y="4752712"/>
                  <a:pt x="17959356" y="4757223"/>
                  <a:pt x="17959356" y="4757223"/>
                </a:cubicBezTo>
                <a:cubicBezTo>
                  <a:pt x="17954716" y="4757221"/>
                  <a:pt x="17963994" y="4752712"/>
                  <a:pt x="17982550" y="4743691"/>
                </a:cubicBezTo>
                <a:cubicBezTo>
                  <a:pt x="17989511" y="4739182"/>
                  <a:pt x="17998787" y="4735799"/>
                  <a:pt x="18005745" y="4734107"/>
                </a:cubicBezTo>
                <a:close/>
                <a:moveTo>
                  <a:pt x="12907663" y="6301917"/>
                </a:moveTo>
                <a:cubicBezTo>
                  <a:pt x="12917012" y="6296956"/>
                  <a:pt x="12935708" y="6296957"/>
                  <a:pt x="12935708" y="6301918"/>
                </a:cubicBezTo>
                <a:cubicBezTo>
                  <a:pt x="12940382" y="6306878"/>
                  <a:pt x="12931034" y="6316803"/>
                  <a:pt x="12917013" y="6321762"/>
                </a:cubicBezTo>
                <a:cubicBezTo>
                  <a:pt x="12902989" y="6326724"/>
                  <a:pt x="12888966" y="6326723"/>
                  <a:pt x="12888966" y="6321762"/>
                </a:cubicBezTo>
                <a:cubicBezTo>
                  <a:pt x="12888966" y="6316801"/>
                  <a:pt x="12893640" y="6311839"/>
                  <a:pt x="12907663" y="6301917"/>
                </a:cubicBezTo>
                <a:close/>
                <a:moveTo>
                  <a:pt x="11042893" y="6871876"/>
                </a:moveTo>
                <a:cubicBezTo>
                  <a:pt x="11052095" y="6862527"/>
                  <a:pt x="11065895" y="6871875"/>
                  <a:pt x="11070495" y="6885897"/>
                </a:cubicBezTo>
                <a:cubicBezTo>
                  <a:pt x="11065895" y="6890571"/>
                  <a:pt x="11061295" y="6899920"/>
                  <a:pt x="11052094" y="6904593"/>
                </a:cubicBezTo>
                <a:cubicBezTo>
                  <a:pt x="11042893" y="6913942"/>
                  <a:pt x="11024492" y="6909269"/>
                  <a:pt x="11029092" y="6899919"/>
                </a:cubicBezTo>
                <a:cubicBezTo>
                  <a:pt x="11029092" y="6890571"/>
                  <a:pt x="11038293" y="6881224"/>
                  <a:pt x="11042893" y="6871876"/>
                </a:cubicBezTo>
                <a:close/>
                <a:moveTo>
                  <a:pt x="18370548" y="4617859"/>
                </a:moveTo>
                <a:cubicBezTo>
                  <a:pt x="18388589" y="4613125"/>
                  <a:pt x="18402120" y="4608389"/>
                  <a:pt x="18402120" y="4608389"/>
                </a:cubicBezTo>
                <a:cubicBezTo>
                  <a:pt x="18406629" y="4613125"/>
                  <a:pt x="18393099" y="4622595"/>
                  <a:pt x="18375059" y="4632067"/>
                </a:cubicBezTo>
                <a:cubicBezTo>
                  <a:pt x="18357018" y="4641537"/>
                  <a:pt x="18343488" y="4646272"/>
                  <a:pt x="18338977" y="4641538"/>
                </a:cubicBezTo>
                <a:cubicBezTo>
                  <a:pt x="18338977" y="4636803"/>
                  <a:pt x="18352507" y="4627332"/>
                  <a:pt x="18370548" y="4617859"/>
                </a:cubicBezTo>
                <a:close/>
                <a:moveTo>
                  <a:pt x="19140797" y="4380100"/>
                </a:moveTo>
                <a:cubicBezTo>
                  <a:pt x="19147076" y="4379526"/>
                  <a:pt x="19151643" y="4380676"/>
                  <a:pt x="19151643" y="4382976"/>
                </a:cubicBezTo>
                <a:cubicBezTo>
                  <a:pt x="19156209" y="4392176"/>
                  <a:pt x="19142508" y="4405978"/>
                  <a:pt x="19124244" y="4410578"/>
                </a:cubicBezTo>
                <a:cubicBezTo>
                  <a:pt x="19105977" y="4419779"/>
                  <a:pt x="19087710" y="4424378"/>
                  <a:pt x="19083145" y="4415178"/>
                </a:cubicBezTo>
                <a:cubicBezTo>
                  <a:pt x="19083144" y="4405978"/>
                  <a:pt x="19101411" y="4392176"/>
                  <a:pt x="19119676" y="4387575"/>
                </a:cubicBezTo>
                <a:cubicBezTo>
                  <a:pt x="19126527" y="4382976"/>
                  <a:pt x="19134518" y="4380675"/>
                  <a:pt x="19140797" y="4380100"/>
                </a:cubicBezTo>
                <a:close/>
                <a:moveTo>
                  <a:pt x="20365309" y="4002233"/>
                </a:moveTo>
                <a:cubicBezTo>
                  <a:pt x="20383576" y="4002233"/>
                  <a:pt x="20401842" y="4006968"/>
                  <a:pt x="20401842" y="4016439"/>
                </a:cubicBezTo>
                <a:cubicBezTo>
                  <a:pt x="20406408" y="4025906"/>
                  <a:pt x="20392707" y="4035380"/>
                  <a:pt x="20374442" y="4035378"/>
                </a:cubicBezTo>
                <a:cubicBezTo>
                  <a:pt x="20356176" y="4040116"/>
                  <a:pt x="20342477" y="4030646"/>
                  <a:pt x="20337910" y="4025911"/>
                </a:cubicBezTo>
                <a:cubicBezTo>
                  <a:pt x="20333343" y="4016440"/>
                  <a:pt x="20347044" y="4006968"/>
                  <a:pt x="20365309" y="4002233"/>
                </a:cubicBezTo>
                <a:close/>
                <a:moveTo>
                  <a:pt x="18195749" y="4669276"/>
                </a:moveTo>
                <a:cubicBezTo>
                  <a:pt x="18202128" y="4667535"/>
                  <a:pt x="18206767" y="4667536"/>
                  <a:pt x="18209087" y="4669856"/>
                </a:cubicBezTo>
                <a:cubicBezTo>
                  <a:pt x="18209087" y="4669856"/>
                  <a:pt x="18195169" y="4679134"/>
                  <a:pt x="18181253" y="4688411"/>
                </a:cubicBezTo>
                <a:cubicBezTo>
                  <a:pt x="18162697" y="4693051"/>
                  <a:pt x="18153419" y="4697690"/>
                  <a:pt x="18148779" y="4697689"/>
                </a:cubicBezTo>
                <a:cubicBezTo>
                  <a:pt x="18144141" y="4693051"/>
                  <a:pt x="18158058" y="4688411"/>
                  <a:pt x="18171974" y="4679134"/>
                </a:cubicBezTo>
                <a:cubicBezTo>
                  <a:pt x="18181253" y="4674495"/>
                  <a:pt x="18189370" y="4671015"/>
                  <a:pt x="18195749" y="4669276"/>
                </a:cubicBezTo>
                <a:close/>
                <a:moveTo>
                  <a:pt x="14687513" y="5747624"/>
                </a:moveTo>
                <a:cubicBezTo>
                  <a:pt x="14696861" y="5747625"/>
                  <a:pt x="14706210" y="5752361"/>
                  <a:pt x="14715558" y="5752360"/>
                </a:cubicBezTo>
                <a:cubicBezTo>
                  <a:pt x="14706210" y="5757096"/>
                  <a:pt x="14696861" y="5761833"/>
                  <a:pt x="14687513" y="5766567"/>
                </a:cubicBezTo>
                <a:cubicBezTo>
                  <a:pt x="14673491" y="5766569"/>
                  <a:pt x="14664142" y="5766568"/>
                  <a:pt x="14664142" y="5761832"/>
                </a:cubicBezTo>
                <a:cubicBezTo>
                  <a:pt x="14664143" y="5757097"/>
                  <a:pt x="14673490" y="5752361"/>
                  <a:pt x="14687513" y="5747624"/>
                </a:cubicBezTo>
                <a:close/>
                <a:moveTo>
                  <a:pt x="15936975" y="5362462"/>
                </a:moveTo>
                <a:cubicBezTo>
                  <a:pt x="15946325" y="5357952"/>
                  <a:pt x="15960346" y="5362463"/>
                  <a:pt x="15955671" y="5366973"/>
                </a:cubicBezTo>
                <a:cubicBezTo>
                  <a:pt x="15955671" y="5371483"/>
                  <a:pt x="15941651" y="5380504"/>
                  <a:pt x="15936975" y="5380504"/>
                </a:cubicBezTo>
                <a:cubicBezTo>
                  <a:pt x="15927628" y="5385014"/>
                  <a:pt x="15922952" y="5380504"/>
                  <a:pt x="15908931" y="5380503"/>
                </a:cubicBezTo>
                <a:cubicBezTo>
                  <a:pt x="15922952" y="5371483"/>
                  <a:pt x="15927626" y="5366973"/>
                  <a:pt x="15936975" y="5362462"/>
                </a:cubicBezTo>
                <a:close/>
                <a:moveTo>
                  <a:pt x="15211037" y="5584586"/>
                </a:moveTo>
                <a:cubicBezTo>
                  <a:pt x="15220237" y="5579850"/>
                  <a:pt x="15229441" y="5579850"/>
                  <a:pt x="15243241" y="5579850"/>
                </a:cubicBezTo>
                <a:cubicBezTo>
                  <a:pt x="15229438" y="5589321"/>
                  <a:pt x="15220239" y="5594057"/>
                  <a:pt x="15211038" y="5598793"/>
                </a:cubicBezTo>
                <a:cubicBezTo>
                  <a:pt x="15206436" y="5598793"/>
                  <a:pt x="15197236" y="5594057"/>
                  <a:pt x="15197236" y="5594057"/>
                </a:cubicBezTo>
                <a:cubicBezTo>
                  <a:pt x="15197235" y="5589322"/>
                  <a:pt x="15206437" y="5584585"/>
                  <a:pt x="15211037" y="5584586"/>
                </a:cubicBezTo>
                <a:close/>
                <a:moveTo>
                  <a:pt x="3933687" y="9049452"/>
                </a:moveTo>
                <a:cubicBezTo>
                  <a:pt x="3939795" y="9047454"/>
                  <a:pt x="3946899" y="9046313"/>
                  <a:pt x="3954855" y="9046313"/>
                </a:cubicBezTo>
                <a:cubicBezTo>
                  <a:pt x="3982132" y="9050879"/>
                  <a:pt x="4004863" y="9064579"/>
                  <a:pt x="4009409" y="9082845"/>
                </a:cubicBezTo>
                <a:cubicBezTo>
                  <a:pt x="4018501" y="9101111"/>
                  <a:pt x="4000316" y="9114810"/>
                  <a:pt x="3973039" y="9119377"/>
                </a:cubicBezTo>
                <a:cubicBezTo>
                  <a:pt x="3945763" y="9119377"/>
                  <a:pt x="3913939" y="9105677"/>
                  <a:pt x="3909393" y="9082845"/>
                </a:cubicBezTo>
                <a:cubicBezTo>
                  <a:pt x="3905983" y="9069145"/>
                  <a:pt x="3915359" y="9055446"/>
                  <a:pt x="3933687" y="9049452"/>
                </a:cubicBezTo>
                <a:close/>
                <a:moveTo>
                  <a:pt x="5243631" y="8646102"/>
                </a:moveTo>
                <a:cubicBezTo>
                  <a:pt x="5250622" y="8646701"/>
                  <a:pt x="5261108" y="8650291"/>
                  <a:pt x="5272759" y="8657473"/>
                </a:cubicBezTo>
                <a:cubicBezTo>
                  <a:pt x="5296062" y="8667048"/>
                  <a:pt x="5314704" y="8686199"/>
                  <a:pt x="5314704" y="8695774"/>
                </a:cubicBezTo>
                <a:cubicBezTo>
                  <a:pt x="5314704" y="8705350"/>
                  <a:pt x="5296062" y="8700562"/>
                  <a:pt x="5272759" y="8690988"/>
                </a:cubicBezTo>
                <a:cubicBezTo>
                  <a:pt x="5254117" y="8681412"/>
                  <a:pt x="5235475" y="8662262"/>
                  <a:pt x="5235475" y="8652685"/>
                </a:cubicBezTo>
                <a:cubicBezTo>
                  <a:pt x="5233145" y="8647898"/>
                  <a:pt x="5236640" y="8645504"/>
                  <a:pt x="5243631" y="8646102"/>
                </a:cubicBezTo>
                <a:close/>
                <a:moveTo>
                  <a:pt x="17780734" y="4787921"/>
                </a:moveTo>
                <a:cubicBezTo>
                  <a:pt x="17784681" y="4786704"/>
                  <a:pt x="17786937" y="4786704"/>
                  <a:pt x="17786936" y="4789139"/>
                </a:cubicBezTo>
                <a:cubicBezTo>
                  <a:pt x="17786936" y="4789139"/>
                  <a:pt x="17773407" y="4798881"/>
                  <a:pt x="17768895" y="4803752"/>
                </a:cubicBezTo>
                <a:cubicBezTo>
                  <a:pt x="17755365" y="4808623"/>
                  <a:pt x="17746346" y="4808623"/>
                  <a:pt x="17741834" y="4808623"/>
                </a:cubicBezTo>
                <a:cubicBezTo>
                  <a:pt x="17732817" y="4808623"/>
                  <a:pt x="17746346" y="4798881"/>
                  <a:pt x="17764386" y="4794009"/>
                </a:cubicBezTo>
                <a:cubicBezTo>
                  <a:pt x="17771150" y="4791575"/>
                  <a:pt x="17776788" y="4789139"/>
                  <a:pt x="17780734" y="4787921"/>
                </a:cubicBezTo>
                <a:close/>
                <a:moveTo>
                  <a:pt x="2183576" y="9583963"/>
                </a:moveTo>
                <a:cubicBezTo>
                  <a:pt x="2216156" y="9579406"/>
                  <a:pt x="2244084" y="9588520"/>
                  <a:pt x="2244083" y="9611309"/>
                </a:cubicBezTo>
                <a:cubicBezTo>
                  <a:pt x="2248739" y="9629539"/>
                  <a:pt x="2225466" y="9652327"/>
                  <a:pt x="2197540" y="9656884"/>
                </a:cubicBezTo>
                <a:cubicBezTo>
                  <a:pt x="2164958" y="9665999"/>
                  <a:pt x="2137031" y="9652327"/>
                  <a:pt x="2132377" y="9634096"/>
                </a:cubicBezTo>
                <a:cubicBezTo>
                  <a:pt x="2132378" y="9611308"/>
                  <a:pt x="2155649" y="9593078"/>
                  <a:pt x="2183576" y="9583963"/>
                </a:cubicBezTo>
                <a:close/>
                <a:moveTo>
                  <a:pt x="8002498" y="7793405"/>
                </a:moveTo>
                <a:cubicBezTo>
                  <a:pt x="8016705" y="7793405"/>
                  <a:pt x="8026176" y="7802683"/>
                  <a:pt x="8026176" y="7821238"/>
                </a:cubicBezTo>
                <a:cubicBezTo>
                  <a:pt x="8026176" y="7830516"/>
                  <a:pt x="8016705" y="7839794"/>
                  <a:pt x="8007233" y="7858350"/>
                </a:cubicBezTo>
                <a:cubicBezTo>
                  <a:pt x="7993026" y="7844433"/>
                  <a:pt x="7983556" y="7835155"/>
                  <a:pt x="7978819" y="7825877"/>
                </a:cubicBezTo>
                <a:cubicBezTo>
                  <a:pt x="7969348" y="7811960"/>
                  <a:pt x="7983555" y="7793405"/>
                  <a:pt x="8002498" y="7793405"/>
                </a:cubicBezTo>
                <a:close/>
                <a:moveTo>
                  <a:pt x="6040396" y="8393927"/>
                </a:moveTo>
                <a:cubicBezTo>
                  <a:pt x="6045548" y="8391671"/>
                  <a:pt x="6052417" y="8392799"/>
                  <a:pt x="6059286" y="8399564"/>
                </a:cubicBezTo>
                <a:cubicBezTo>
                  <a:pt x="6073025" y="8408584"/>
                  <a:pt x="6082184" y="8422115"/>
                  <a:pt x="6091343" y="8426625"/>
                </a:cubicBezTo>
                <a:cubicBezTo>
                  <a:pt x="6091343" y="8444665"/>
                  <a:pt x="6082184" y="8453686"/>
                  <a:pt x="6068445" y="8449175"/>
                </a:cubicBezTo>
                <a:cubicBezTo>
                  <a:pt x="6050128" y="8440156"/>
                  <a:pt x="6036389" y="8422115"/>
                  <a:pt x="6031810" y="8408585"/>
                </a:cubicBezTo>
                <a:cubicBezTo>
                  <a:pt x="6031810" y="8401819"/>
                  <a:pt x="6035244" y="8396182"/>
                  <a:pt x="6040396" y="8393927"/>
                </a:cubicBezTo>
                <a:close/>
                <a:moveTo>
                  <a:pt x="17981778" y="4719335"/>
                </a:moveTo>
                <a:cubicBezTo>
                  <a:pt x="17981778" y="4719335"/>
                  <a:pt x="17967756" y="4724071"/>
                  <a:pt x="17949059" y="4733542"/>
                </a:cubicBezTo>
                <a:cubicBezTo>
                  <a:pt x="17944385" y="4733542"/>
                  <a:pt x="17935037" y="4738277"/>
                  <a:pt x="17930363" y="4738276"/>
                </a:cubicBezTo>
                <a:cubicBezTo>
                  <a:pt x="17930363" y="4738276"/>
                  <a:pt x="17939711" y="4733542"/>
                  <a:pt x="17953733" y="4728805"/>
                </a:cubicBezTo>
                <a:cubicBezTo>
                  <a:pt x="17967756" y="4724071"/>
                  <a:pt x="17981778" y="4719335"/>
                  <a:pt x="17981778" y="4719335"/>
                </a:cubicBezTo>
                <a:close/>
                <a:moveTo>
                  <a:pt x="12158086" y="6510288"/>
                </a:moveTo>
                <a:cubicBezTo>
                  <a:pt x="12167434" y="6505327"/>
                  <a:pt x="12176782" y="6505325"/>
                  <a:pt x="12190806" y="6505326"/>
                </a:cubicBezTo>
                <a:cubicBezTo>
                  <a:pt x="12176782" y="6515249"/>
                  <a:pt x="12167434" y="6525171"/>
                  <a:pt x="12158087" y="6530134"/>
                </a:cubicBezTo>
                <a:cubicBezTo>
                  <a:pt x="12148737" y="6535094"/>
                  <a:pt x="12139390" y="6535094"/>
                  <a:pt x="12139390" y="6530134"/>
                </a:cubicBezTo>
                <a:cubicBezTo>
                  <a:pt x="12139389" y="6525173"/>
                  <a:pt x="12148738" y="6515249"/>
                  <a:pt x="12158086" y="6510288"/>
                </a:cubicBezTo>
                <a:close/>
                <a:moveTo>
                  <a:pt x="13267568" y="6168869"/>
                </a:moveTo>
                <a:cubicBezTo>
                  <a:pt x="13276916" y="6164358"/>
                  <a:pt x="13295613" y="6164358"/>
                  <a:pt x="13295613" y="6168870"/>
                </a:cubicBezTo>
                <a:cubicBezTo>
                  <a:pt x="13300287" y="6173379"/>
                  <a:pt x="13290939" y="6182399"/>
                  <a:pt x="13276916" y="6186909"/>
                </a:cubicBezTo>
                <a:cubicBezTo>
                  <a:pt x="13262894" y="6191419"/>
                  <a:pt x="13248871" y="6191419"/>
                  <a:pt x="13248871" y="6186910"/>
                </a:cubicBezTo>
                <a:cubicBezTo>
                  <a:pt x="13248871" y="6182399"/>
                  <a:pt x="13253545" y="6173378"/>
                  <a:pt x="13267568" y="6168869"/>
                </a:cubicBezTo>
                <a:close/>
                <a:moveTo>
                  <a:pt x="13633132" y="6056117"/>
                </a:moveTo>
                <a:cubicBezTo>
                  <a:pt x="13646663" y="6056116"/>
                  <a:pt x="13660192" y="6056117"/>
                  <a:pt x="13660193" y="6065858"/>
                </a:cubicBezTo>
                <a:cubicBezTo>
                  <a:pt x="13655682" y="6070729"/>
                  <a:pt x="13642152" y="6080472"/>
                  <a:pt x="13628623" y="6080470"/>
                </a:cubicBezTo>
                <a:cubicBezTo>
                  <a:pt x="13619601" y="6080471"/>
                  <a:pt x="13610581" y="6080471"/>
                  <a:pt x="13610581" y="6075599"/>
                </a:cubicBezTo>
                <a:cubicBezTo>
                  <a:pt x="13606071" y="6070728"/>
                  <a:pt x="13619602" y="6060987"/>
                  <a:pt x="13633132" y="6056117"/>
                </a:cubicBezTo>
                <a:close/>
                <a:moveTo>
                  <a:pt x="5873408" y="8439530"/>
                </a:moveTo>
                <a:cubicBezTo>
                  <a:pt x="5877856" y="8438332"/>
                  <a:pt x="5884524" y="8439529"/>
                  <a:pt x="5893416" y="8444318"/>
                </a:cubicBezTo>
                <a:cubicBezTo>
                  <a:pt x="5906753" y="8449105"/>
                  <a:pt x="5924536" y="8468257"/>
                  <a:pt x="5924537" y="8482618"/>
                </a:cubicBezTo>
                <a:cubicBezTo>
                  <a:pt x="5928981" y="8492194"/>
                  <a:pt x="5915644" y="8496982"/>
                  <a:pt x="5897861" y="8487407"/>
                </a:cubicBezTo>
                <a:cubicBezTo>
                  <a:pt x="5884522" y="8477832"/>
                  <a:pt x="5871186" y="8463468"/>
                  <a:pt x="5866740" y="8449105"/>
                </a:cubicBezTo>
                <a:cubicBezTo>
                  <a:pt x="5866739" y="8444318"/>
                  <a:pt x="5868962" y="8440728"/>
                  <a:pt x="5873408" y="8439530"/>
                </a:cubicBezTo>
                <a:close/>
                <a:moveTo>
                  <a:pt x="17209870" y="4952044"/>
                </a:moveTo>
                <a:cubicBezTo>
                  <a:pt x="17219340" y="4952043"/>
                  <a:pt x="17228813" y="4952044"/>
                  <a:pt x="17243020" y="4952044"/>
                </a:cubicBezTo>
                <a:cubicBezTo>
                  <a:pt x="17228813" y="4965575"/>
                  <a:pt x="17219342" y="4970084"/>
                  <a:pt x="17209869" y="4974595"/>
                </a:cubicBezTo>
                <a:cubicBezTo>
                  <a:pt x="17195662" y="4979105"/>
                  <a:pt x="17186192" y="4979105"/>
                  <a:pt x="17186192" y="4974595"/>
                </a:cubicBezTo>
                <a:cubicBezTo>
                  <a:pt x="17190926" y="4965575"/>
                  <a:pt x="17195663" y="4956554"/>
                  <a:pt x="17209870" y="4952044"/>
                </a:cubicBezTo>
                <a:close/>
                <a:moveTo>
                  <a:pt x="3427174" y="9189021"/>
                </a:moveTo>
                <a:cubicBezTo>
                  <a:pt x="3454451" y="9184321"/>
                  <a:pt x="3481728" y="9203121"/>
                  <a:pt x="3486274" y="9221922"/>
                </a:cubicBezTo>
                <a:cubicBezTo>
                  <a:pt x="3490820" y="9245422"/>
                  <a:pt x="3468090" y="9268922"/>
                  <a:pt x="3440812" y="9273622"/>
                </a:cubicBezTo>
                <a:cubicBezTo>
                  <a:pt x="3418081" y="9273622"/>
                  <a:pt x="3390804" y="9259522"/>
                  <a:pt x="3381711" y="9236022"/>
                </a:cubicBezTo>
                <a:cubicBezTo>
                  <a:pt x="3377165" y="9217222"/>
                  <a:pt x="3395350" y="9193721"/>
                  <a:pt x="3427174" y="9189021"/>
                </a:cubicBezTo>
                <a:close/>
                <a:moveTo>
                  <a:pt x="16289131" y="5233024"/>
                </a:moveTo>
                <a:cubicBezTo>
                  <a:pt x="16298603" y="5228062"/>
                  <a:pt x="16312810" y="5228062"/>
                  <a:pt x="16317546" y="5233024"/>
                </a:cubicBezTo>
                <a:cubicBezTo>
                  <a:pt x="16312809" y="5237986"/>
                  <a:pt x="16308074" y="5247907"/>
                  <a:pt x="16298603" y="5252869"/>
                </a:cubicBezTo>
                <a:cubicBezTo>
                  <a:pt x="16293869" y="5257830"/>
                  <a:pt x="16279661" y="5252869"/>
                  <a:pt x="16279661" y="5252869"/>
                </a:cubicBezTo>
                <a:cubicBezTo>
                  <a:pt x="16279661" y="5247907"/>
                  <a:pt x="16284395" y="5237985"/>
                  <a:pt x="16289131" y="5233024"/>
                </a:cubicBezTo>
                <a:close/>
                <a:moveTo>
                  <a:pt x="19816939" y="4147974"/>
                </a:moveTo>
                <a:cubicBezTo>
                  <a:pt x="19823705" y="4144495"/>
                  <a:pt x="19832725" y="4142176"/>
                  <a:pt x="19841745" y="4142175"/>
                </a:cubicBezTo>
                <a:cubicBezTo>
                  <a:pt x="19859784" y="4137536"/>
                  <a:pt x="19873316" y="4142174"/>
                  <a:pt x="19873316" y="4151454"/>
                </a:cubicBezTo>
                <a:cubicBezTo>
                  <a:pt x="19873316" y="4160731"/>
                  <a:pt x="19855276" y="4170010"/>
                  <a:pt x="19837234" y="4170009"/>
                </a:cubicBezTo>
                <a:cubicBezTo>
                  <a:pt x="19819193" y="4170010"/>
                  <a:pt x="19805663" y="4165371"/>
                  <a:pt x="19805663" y="4160731"/>
                </a:cubicBezTo>
                <a:cubicBezTo>
                  <a:pt x="19805664" y="4156093"/>
                  <a:pt x="19810174" y="4151453"/>
                  <a:pt x="19816939" y="4147974"/>
                </a:cubicBezTo>
                <a:close/>
                <a:moveTo>
                  <a:pt x="6744406" y="8166845"/>
                </a:moveTo>
                <a:cubicBezTo>
                  <a:pt x="6762447" y="8166844"/>
                  <a:pt x="6775977" y="8185309"/>
                  <a:pt x="6775977" y="8208390"/>
                </a:cubicBezTo>
                <a:cubicBezTo>
                  <a:pt x="6775977" y="8226856"/>
                  <a:pt x="6766957" y="8245322"/>
                  <a:pt x="6744406" y="8240706"/>
                </a:cubicBezTo>
                <a:cubicBezTo>
                  <a:pt x="6739896" y="8226856"/>
                  <a:pt x="6730876" y="8213007"/>
                  <a:pt x="6726366" y="8194543"/>
                </a:cubicBezTo>
                <a:cubicBezTo>
                  <a:pt x="6721857" y="8180693"/>
                  <a:pt x="6730877" y="8166845"/>
                  <a:pt x="6744406" y="8166845"/>
                </a:cubicBezTo>
                <a:close/>
                <a:moveTo>
                  <a:pt x="1822011" y="9680643"/>
                </a:moveTo>
                <a:cubicBezTo>
                  <a:pt x="1849489" y="9671411"/>
                  <a:pt x="1876966" y="9676027"/>
                  <a:pt x="1881546" y="9694493"/>
                </a:cubicBezTo>
                <a:cubicBezTo>
                  <a:pt x="1886124" y="9712958"/>
                  <a:pt x="1863226" y="9736039"/>
                  <a:pt x="1835751" y="9740655"/>
                </a:cubicBezTo>
                <a:cubicBezTo>
                  <a:pt x="1803693" y="9749888"/>
                  <a:pt x="1776216" y="9745272"/>
                  <a:pt x="1771637" y="9726807"/>
                </a:cubicBezTo>
                <a:cubicBezTo>
                  <a:pt x="1767057" y="9708343"/>
                  <a:pt x="1789954" y="9689876"/>
                  <a:pt x="1822011" y="9680643"/>
                </a:cubicBezTo>
                <a:close/>
                <a:moveTo>
                  <a:pt x="14155155" y="5885635"/>
                </a:moveTo>
                <a:cubicBezTo>
                  <a:pt x="14169180" y="5885635"/>
                  <a:pt x="14178527" y="5885634"/>
                  <a:pt x="14187876" y="5895377"/>
                </a:cubicBezTo>
                <a:cubicBezTo>
                  <a:pt x="14178527" y="5895377"/>
                  <a:pt x="14173853" y="5900248"/>
                  <a:pt x="14169179" y="5905118"/>
                </a:cubicBezTo>
                <a:cubicBezTo>
                  <a:pt x="14155156" y="5909990"/>
                  <a:pt x="14136459" y="5905120"/>
                  <a:pt x="14136460" y="5900247"/>
                </a:cubicBezTo>
                <a:cubicBezTo>
                  <a:pt x="14136459" y="5895376"/>
                  <a:pt x="14141134" y="5890508"/>
                  <a:pt x="14155155" y="5885635"/>
                </a:cubicBezTo>
                <a:close/>
                <a:moveTo>
                  <a:pt x="1465331" y="9783261"/>
                </a:moveTo>
                <a:cubicBezTo>
                  <a:pt x="1493068" y="9774241"/>
                  <a:pt x="1520806" y="9783261"/>
                  <a:pt x="1520806" y="9796793"/>
                </a:cubicBezTo>
                <a:cubicBezTo>
                  <a:pt x="1520807" y="9810322"/>
                  <a:pt x="1497691" y="9828363"/>
                  <a:pt x="1469954" y="9837383"/>
                </a:cubicBezTo>
                <a:cubicBezTo>
                  <a:pt x="1437594" y="9841893"/>
                  <a:pt x="1409856" y="9837383"/>
                  <a:pt x="1409856" y="9823853"/>
                </a:cubicBezTo>
                <a:cubicBezTo>
                  <a:pt x="1409856" y="9805812"/>
                  <a:pt x="1432972" y="9792282"/>
                  <a:pt x="1465331" y="9783261"/>
                </a:cubicBezTo>
                <a:close/>
                <a:moveTo>
                  <a:pt x="18176616" y="4640859"/>
                </a:moveTo>
                <a:cubicBezTo>
                  <a:pt x="18176616" y="4640859"/>
                  <a:pt x="18167143" y="4645370"/>
                  <a:pt x="18152937" y="4654391"/>
                </a:cubicBezTo>
                <a:cubicBezTo>
                  <a:pt x="18138730" y="4658900"/>
                  <a:pt x="18124524" y="4667922"/>
                  <a:pt x="18119788" y="4667920"/>
                </a:cubicBezTo>
                <a:cubicBezTo>
                  <a:pt x="18119788" y="4667920"/>
                  <a:pt x="18129259" y="4658901"/>
                  <a:pt x="18143467" y="4654391"/>
                </a:cubicBezTo>
                <a:cubicBezTo>
                  <a:pt x="18157673" y="4649880"/>
                  <a:pt x="18171881" y="4640860"/>
                  <a:pt x="18176616" y="4640859"/>
                </a:cubicBezTo>
                <a:close/>
                <a:moveTo>
                  <a:pt x="8514054" y="7610306"/>
                </a:moveTo>
                <a:cubicBezTo>
                  <a:pt x="8518000" y="7607431"/>
                  <a:pt x="8523638" y="7606281"/>
                  <a:pt x="8530403" y="7608581"/>
                </a:cubicBezTo>
                <a:cubicBezTo>
                  <a:pt x="8539424" y="7608581"/>
                  <a:pt x="8548444" y="7622382"/>
                  <a:pt x="8561975" y="7631583"/>
                </a:cubicBezTo>
                <a:cubicBezTo>
                  <a:pt x="8548444" y="7640784"/>
                  <a:pt x="8539423" y="7649985"/>
                  <a:pt x="8530404" y="7649985"/>
                </a:cubicBezTo>
                <a:cubicBezTo>
                  <a:pt x="8521383" y="7645384"/>
                  <a:pt x="8507853" y="7636183"/>
                  <a:pt x="8507853" y="7622382"/>
                </a:cubicBezTo>
                <a:cubicBezTo>
                  <a:pt x="8507853" y="7617782"/>
                  <a:pt x="8510108" y="7613181"/>
                  <a:pt x="8514054" y="7610306"/>
                </a:cubicBezTo>
                <a:close/>
                <a:moveTo>
                  <a:pt x="18945727" y="4401206"/>
                </a:moveTo>
                <a:cubicBezTo>
                  <a:pt x="18952238" y="4400023"/>
                  <a:pt x="18956974" y="4400023"/>
                  <a:pt x="18959342" y="4400023"/>
                </a:cubicBezTo>
                <a:cubicBezTo>
                  <a:pt x="18964077" y="4404758"/>
                  <a:pt x="18945135" y="4418966"/>
                  <a:pt x="18926192" y="4428437"/>
                </a:cubicBezTo>
                <a:cubicBezTo>
                  <a:pt x="18911986" y="4433173"/>
                  <a:pt x="18897779" y="4437908"/>
                  <a:pt x="18893043" y="4433171"/>
                </a:cubicBezTo>
                <a:cubicBezTo>
                  <a:pt x="18888307" y="4428437"/>
                  <a:pt x="18902514" y="4418964"/>
                  <a:pt x="18921457" y="4409494"/>
                </a:cubicBezTo>
                <a:cubicBezTo>
                  <a:pt x="18930929" y="4404759"/>
                  <a:pt x="18939216" y="4402390"/>
                  <a:pt x="18945727" y="4401206"/>
                </a:cubicBezTo>
                <a:close/>
                <a:moveTo>
                  <a:pt x="19472658" y="4238562"/>
                </a:moveTo>
                <a:cubicBezTo>
                  <a:pt x="19491123" y="4234052"/>
                  <a:pt x="19509588" y="4229542"/>
                  <a:pt x="19514205" y="4238562"/>
                </a:cubicBezTo>
                <a:cubicBezTo>
                  <a:pt x="19518821" y="4243073"/>
                  <a:pt x="19504971" y="4256604"/>
                  <a:pt x="19481891" y="4265624"/>
                </a:cubicBezTo>
                <a:cubicBezTo>
                  <a:pt x="19468042" y="4270134"/>
                  <a:pt x="19449577" y="4270133"/>
                  <a:pt x="19444960" y="4265624"/>
                </a:cubicBezTo>
                <a:cubicBezTo>
                  <a:pt x="19440344" y="4261114"/>
                  <a:pt x="19454193" y="4247583"/>
                  <a:pt x="19472658" y="4238562"/>
                </a:cubicBezTo>
                <a:close/>
                <a:moveTo>
                  <a:pt x="12712396" y="6315447"/>
                </a:moveTo>
                <a:cubicBezTo>
                  <a:pt x="12721868" y="6315447"/>
                  <a:pt x="12736074" y="6310486"/>
                  <a:pt x="12736074" y="6310486"/>
                </a:cubicBezTo>
                <a:cubicBezTo>
                  <a:pt x="12745546" y="6315446"/>
                  <a:pt x="12736075" y="6325369"/>
                  <a:pt x="12721868" y="6330331"/>
                </a:cubicBezTo>
                <a:cubicBezTo>
                  <a:pt x="12712396" y="6340253"/>
                  <a:pt x="12688718" y="6340253"/>
                  <a:pt x="12688718" y="6335292"/>
                </a:cubicBezTo>
                <a:cubicBezTo>
                  <a:pt x="12693454" y="6330331"/>
                  <a:pt x="12702926" y="6325369"/>
                  <a:pt x="12712396" y="6315447"/>
                </a:cubicBezTo>
                <a:close/>
                <a:moveTo>
                  <a:pt x="14845450" y="5658327"/>
                </a:moveTo>
                <a:cubicBezTo>
                  <a:pt x="14858981" y="5658327"/>
                  <a:pt x="14867999" y="5663062"/>
                  <a:pt x="14872511" y="5663062"/>
                </a:cubicBezTo>
                <a:cubicBezTo>
                  <a:pt x="14872511" y="5663062"/>
                  <a:pt x="14863491" y="5672534"/>
                  <a:pt x="14858979" y="5672534"/>
                </a:cubicBezTo>
                <a:cubicBezTo>
                  <a:pt x="14849961" y="5677269"/>
                  <a:pt x="14831919" y="5677269"/>
                  <a:pt x="14831918" y="5672534"/>
                </a:cubicBezTo>
                <a:cubicBezTo>
                  <a:pt x="14831918" y="5667798"/>
                  <a:pt x="14840938" y="5663061"/>
                  <a:pt x="14845450" y="5658327"/>
                </a:cubicBezTo>
                <a:close/>
                <a:moveTo>
                  <a:pt x="539238" y="10057701"/>
                </a:moveTo>
                <a:cubicBezTo>
                  <a:pt x="546172" y="10054196"/>
                  <a:pt x="557731" y="10051858"/>
                  <a:pt x="573910" y="10049521"/>
                </a:cubicBezTo>
                <a:cubicBezTo>
                  <a:pt x="606270" y="10044847"/>
                  <a:pt x="629384" y="10049521"/>
                  <a:pt x="634007" y="10063545"/>
                </a:cubicBezTo>
                <a:cubicBezTo>
                  <a:pt x="638630" y="10072893"/>
                  <a:pt x="615516" y="10086915"/>
                  <a:pt x="587778" y="10091590"/>
                </a:cubicBezTo>
                <a:cubicBezTo>
                  <a:pt x="555418" y="10096264"/>
                  <a:pt x="532304" y="10086915"/>
                  <a:pt x="532305" y="10072893"/>
                </a:cubicBezTo>
                <a:cubicBezTo>
                  <a:pt x="529993" y="10065881"/>
                  <a:pt x="532305" y="10061207"/>
                  <a:pt x="539238" y="10057701"/>
                </a:cubicBezTo>
                <a:close/>
                <a:moveTo>
                  <a:pt x="1099494" y="9883525"/>
                </a:moveTo>
                <a:cubicBezTo>
                  <a:pt x="1126972" y="9874366"/>
                  <a:pt x="1154448" y="9878946"/>
                  <a:pt x="1159028" y="9888106"/>
                </a:cubicBezTo>
                <a:cubicBezTo>
                  <a:pt x="1163607" y="9901843"/>
                  <a:pt x="1136129" y="9920161"/>
                  <a:pt x="1108653" y="9924740"/>
                </a:cubicBezTo>
                <a:cubicBezTo>
                  <a:pt x="1076596" y="9933899"/>
                  <a:pt x="1053699" y="9929320"/>
                  <a:pt x="1049119" y="9915583"/>
                </a:cubicBezTo>
                <a:cubicBezTo>
                  <a:pt x="1044541" y="9906423"/>
                  <a:pt x="1067437" y="9888105"/>
                  <a:pt x="1099494" y="9883525"/>
                </a:cubicBezTo>
                <a:close/>
                <a:moveTo>
                  <a:pt x="18364685" y="4571743"/>
                </a:moveTo>
                <a:cubicBezTo>
                  <a:pt x="18371063" y="4570052"/>
                  <a:pt x="18374543" y="4570052"/>
                  <a:pt x="18372223" y="4572307"/>
                </a:cubicBezTo>
                <a:cubicBezTo>
                  <a:pt x="18367584" y="4572308"/>
                  <a:pt x="18353667" y="4581327"/>
                  <a:pt x="18339751" y="4585838"/>
                </a:cubicBezTo>
                <a:cubicBezTo>
                  <a:pt x="18330473" y="4590348"/>
                  <a:pt x="18321194" y="4594859"/>
                  <a:pt x="18316556" y="4594858"/>
                </a:cubicBezTo>
                <a:cubicBezTo>
                  <a:pt x="18311917" y="4594858"/>
                  <a:pt x="18325833" y="4585838"/>
                  <a:pt x="18339751" y="4581328"/>
                </a:cubicBezTo>
                <a:cubicBezTo>
                  <a:pt x="18349028" y="4576817"/>
                  <a:pt x="18358307" y="4573435"/>
                  <a:pt x="18364685" y="4571743"/>
                </a:cubicBezTo>
                <a:close/>
                <a:moveTo>
                  <a:pt x="18296328" y="4586195"/>
                </a:moveTo>
                <a:lnTo>
                  <a:pt x="18296326" y="4586195"/>
                </a:lnTo>
                <a:cubicBezTo>
                  <a:pt x="18291068" y="4588360"/>
                  <a:pt x="18287563" y="4589443"/>
                  <a:pt x="18287563" y="4589443"/>
                </a:cubicBezTo>
                <a:close/>
                <a:moveTo>
                  <a:pt x="9219324" y="7377468"/>
                </a:moveTo>
                <a:cubicBezTo>
                  <a:pt x="9223833" y="7374648"/>
                  <a:pt x="9229472" y="7373521"/>
                  <a:pt x="9233982" y="7375777"/>
                </a:cubicBezTo>
                <a:cubicBezTo>
                  <a:pt x="9243003" y="7380287"/>
                  <a:pt x="9247513" y="7389307"/>
                  <a:pt x="9252023" y="7389307"/>
                </a:cubicBezTo>
                <a:cubicBezTo>
                  <a:pt x="9252023" y="7407348"/>
                  <a:pt x="9243003" y="7411858"/>
                  <a:pt x="9229472" y="7407348"/>
                </a:cubicBezTo>
                <a:cubicBezTo>
                  <a:pt x="9220451" y="7402837"/>
                  <a:pt x="9215941" y="7393817"/>
                  <a:pt x="9211430" y="7389307"/>
                </a:cubicBezTo>
                <a:cubicBezTo>
                  <a:pt x="9211431" y="7384797"/>
                  <a:pt x="9214813" y="7380286"/>
                  <a:pt x="9219324" y="7377468"/>
                </a:cubicBezTo>
                <a:close/>
                <a:moveTo>
                  <a:pt x="5708346" y="8456547"/>
                </a:moveTo>
                <a:cubicBezTo>
                  <a:pt x="5714208" y="8455974"/>
                  <a:pt x="5722417" y="8458263"/>
                  <a:pt x="5731797" y="8462844"/>
                </a:cubicBezTo>
                <a:cubicBezTo>
                  <a:pt x="5745869" y="8476581"/>
                  <a:pt x="5764631" y="8494899"/>
                  <a:pt x="5764632" y="8504059"/>
                </a:cubicBezTo>
                <a:cubicBezTo>
                  <a:pt x="5769323" y="8513217"/>
                  <a:pt x="5755250" y="8513218"/>
                  <a:pt x="5736488" y="8504058"/>
                </a:cubicBezTo>
                <a:cubicBezTo>
                  <a:pt x="5717726" y="8494900"/>
                  <a:pt x="5698964" y="8476582"/>
                  <a:pt x="5698964" y="8467424"/>
                </a:cubicBezTo>
                <a:cubicBezTo>
                  <a:pt x="5698964" y="8460553"/>
                  <a:pt x="5702482" y="8457119"/>
                  <a:pt x="5708346" y="8456547"/>
                </a:cubicBezTo>
                <a:close/>
                <a:moveTo>
                  <a:pt x="18726306" y="4451823"/>
                </a:moveTo>
                <a:cubicBezTo>
                  <a:pt x="18745068" y="4447571"/>
                  <a:pt x="18759139" y="4443318"/>
                  <a:pt x="18763830" y="4443318"/>
                </a:cubicBezTo>
                <a:cubicBezTo>
                  <a:pt x="18763830" y="4447571"/>
                  <a:pt x="18749758" y="4456074"/>
                  <a:pt x="18730996" y="4464581"/>
                </a:cubicBezTo>
                <a:cubicBezTo>
                  <a:pt x="18716924" y="4468834"/>
                  <a:pt x="18698162" y="4473086"/>
                  <a:pt x="18698162" y="4473086"/>
                </a:cubicBezTo>
                <a:cubicBezTo>
                  <a:pt x="18693471" y="4468833"/>
                  <a:pt x="18707543" y="4460327"/>
                  <a:pt x="18726306" y="4451823"/>
                </a:cubicBezTo>
                <a:close/>
                <a:moveTo>
                  <a:pt x="18120769" y="4637068"/>
                </a:moveTo>
                <a:cubicBezTo>
                  <a:pt x="18134791" y="4632738"/>
                  <a:pt x="18144140" y="4632738"/>
                  <a:pt x="18144139" y="4637068"/>
                </a:cubicBezTo>
                <a:cubicBezTo>
                  <a:pt x="18144139" y="4637068"/>
                  <a:pt x="18134792" y="4645728"/>
                  <a:pt x="18125444" y="4650057"/>
                </a:cubicBezTo>
                <a:cubicBezTo>
                  <a:pt x="18111422" y="4654386"/>
                  <a:pt x="18102072" y="4654386"/>
                  <a:pt x="18097399" y="4654386"/>
                </a:cubicBezTo>
                <a:cubicBezTo>
                  <a:pt x="18092725" y="4654387"/>
                  <a:pt x="18106747" y="4645728"/>
                  <a:pt x="18120769" y="4637068"/>
                </a:cubicBezTo>
                <a:close/>
                <a:moveTo>
                  <a:pt x="18556713" y="4501499"/>
                </a:moveTo>
                <a:cubicBezTo>
                  <a:pt x="18562698" y="4499760"/>
                  <a:pt x="18566288" y="4499760"/>
                  <a:pt x="18566288" y="4502080"/>
                </a:cubicBezTo>
                <a:cubicBezTo>
                  <a:pt x="18566288" y="4502080"/>
                  <a:pt x="18551925" y="4511358"/>
                  <a:pt x="18532774" y="4520636"/>
                </a:cubicBezTo>
                <a:cubicBezTo>
                  <a:pt x="18518412" y="4525275"/>
                  <a:pt x="18504048" y="4529913"/>
                  <a:pt x="18504048" y="4529913"/>
                </a:cubicBezTo>
                <a:cubicBezTo>
                  <a:pt x="18504049" y="4525275"/>
                  <a:pt x="18518412" y="4515996"/>
                  <a:pt x="18532775" y="4511358"/>
                </a:cubicBezTo>
                <a:cubicBezTo>
                  <a:pt x="18542349" y="4506718"/>
                  <a:pt x="18550729" y="4503239"/>
                  <a:pt x="18556713" y="4501499"/>
                </a:cubicBezTo>
                <a:close/>
                <a:moveTo>
                  <a:pt x="18330214" y="4571043"/>
                </a:moveTo>
                <a:lnTo>
                  <a:pt x="18310934" y="4580783"/>
                </a:lnTo>
                <a:lnTo>
                  <a:pt x="18296328" y="4586195"/>
                </a:lnTo>
                <a:lnTo>
                  <a:pt x="18315608" y="4576454"/>
                </a:lnTo>
                <a:close/>
                <a:moveTo>
                  <a:pt x="5080686" y="8646102"/>
                </a:moveTo>
                <a:cubicBezTo>
                  <a:pt x="5088259" y="8646699"/>
                  <a:pt x="5098745" y="8650290"/>
                  <a:pt x="5110397" y="8657472"/>
                </a:cubicBezTo>
                <a:cubicBezTo>
                  <a:pt x="5129038" y="8667047"/>
                  <a:pt x="5152341" y="8686198"/>
                  <a:pt x="5152341" y="8695774"/>
                </a:cubicBezTo>
                <a:cubicBezTo>
                  <a:pt x="5152341" y="8705349"/>
                  <a:pt x="5133700" y="8705349"/>
                  <a:pt x="5115057" y="8695773"/>
                </a:cubicBezTo>
                <a:cubicBezTo>
                  <a:pt x="5087094" y="8686198"/>
                  <a:pt x="5068452" y="8667048"/>
                  <a:pt x="5068452" y="8652684"/>
                </a:cubicBezTo>
                <a:cubicBezTo>
                  <a:pt x="5068452" y="8647896"/>
                  <a:pt x="5073113" y="8645503"/>
                  <a:pt x="5080686" y="8646102"/>
                </a:cubicBezTo>
                <a:close/>
                <a:moveTo>
                  <a:pt x="18338979" y="4567795"/>
                </a:moveTo>
                <a:cubicBezTo>
                  <a:pt x="18338979" y="4567795"/>
                  <a:pt x="18335473" y="4568878"/>
                  <a:pt x="18330217" y="4571043"/>
                </a:cubicBezTo>
                <a:lnTo>
                  <a:pt x="18330214" y="4571043"/>
                </a:lnTo>
                <a:close/>
                <a:moveTo>
                  <a:pt x="11958353" y="6528778"/>
                </a:moveTo>
                <a:cubicBezTo>
                  <a:pt x="11967554" y="6524269"/>
                  <a:pt x="11976755" y="6524268"/>
                  <a:pt x="11990556" y="6524269"/>
                </a:cubicBezTo>
                <a:cubicBezTo>
                  <a:pt x="11976754" y="6533289"/>
                  <a:pt x="11972154" y="6542310"/>
                  <a:pt x="11962954" y="6546820"/>
                </a:cubicBezTo>
                <a:cubicBezTo>
                  <a:pt x="11958353" y="6551330"/>
                  <a:pt x="11944552" y="6551329"/>
                  <a:pt x="11944551" y="6546818"/>
                </a:cubicBezTo>
                <a:cubicBezTo>
                  <a:pt x="11944552" y="6542309"/>
                  <a:pt x="11953753" y="6533290"/>
                  <a:pt x="11958353" y="6528778"/>
                </a:cubicBezTo>
                <a:close/>
                <a:moveTo>
                  <a:pt x="16665614" y="5080582"/>
                </a:moveTo>
                <a:cubicBezTo>
                  <a:pt x="16670686" y="5080002"/>
                  <a:pt x="16675198" y="5081162"/>
                  <a:pt x="16677453" y="5085800"/>
                </a:cubicBezTo>
                <a:cubicBezTo>
                  <a:pt x="16672941" y="5095079"/>
                  <a:pt x="16668433" y="5099718"/>
                  <a:pt x="16659412" y="5108996"/>
                </a:cubicBezTo>
                <a:cubicBezTo>
                  <a:pt x="16654900" y="5108996"/>
                  <a:pt x="16641370" y="5108996"/>
                  <a:pt x="16641371" y="5104357"/>
                </a:cubicBezTo>
                <a:cubicBezTo>
                  <a:pt x="16636861" y="5099718"/>
                  <a:pt x="16645882" y="5090440"/>
                  <a:pt x="16650390" y="5085801"/>
                </a:cubicBezTo>
                <a:cubicBezTo>
                  <a:pt x="16654901" y="5083481"/>
                  <a:pt x="16660539" y="5081162"/>
                  <a:pt x="16665614" y="5080582"/>
                </a:cubicBezTo>
                <a:close/>
                <a:moveTo>
                  <a:pt x="14309478" y="5804565"/>
                </a:moveTo>
                <a:cubicBezTo>
                  <a:pt x="14313030" y="5802874"/>
                  <a:pt x="14317766" y="5801747"/>
                  <a:pt x="14322501" y="5801746"/>
                </a:cubicBezTo>
                <a:cubicBezTo>
                  <a:pt x="14331974" y="5801746"/>
                  <a:pt x="14341444" y="5801746"/>
                  <a:pt x="14355651" y="5806256"/>
                </a:cubicBezTo>
                <a:cubicBezTo>
                  <a:pt x="14341444" y="5810767"/>
                  <a:pt x="14331973" y="5815277"/>
                  <a:pt x="14322502" y="5815278"/>
                </a:cubicBezTo>
                <a:cubicBezTo>
                  <a:pt x="14313030" y="5815277"/>
                  <a:pt x="14298824" y="5815278"/>
                  <a:pt x="14303559" y="5810769"/>
                </a:cubicBezTo>
                <a:cubicBezTo>
                  <a:pt x="14303559" y="5808512"/>
                  <a:pt x="14305928" y="5806256"/>
                  <a:pt x="14309478" y="5804565"/>
                </a:cubicBezTo>
                <a:close/>
                <a:moveTo>
                  <a:pt x="20507691" y="3896526"/>
                </a:moveTo>
                <a:cubicBezTo>
                  <a:pt x="20513491" y="3892974"/>
                  <a:pt x="20521608" y="3890605"/>
                  <a:pt x="20530886" y="3890607"/>
                </a:cubicBezTo>
                <a:cubicBezTo>
                  <a:pt x="20549443" y="3885871"/>
                  <a:pt x="20563359" y="3895342"/>
                  <a:pt x="20563359" y="3904814"/>
                </a:cubicBezTo>
                <a:cubicBezTo>
                  <a:pt x="20563360" y="3914285"/>
                  <a:pt x="20549443" y="3923756"/>
                  <a:pt x="20530887" y="3923755"/>
                </a:cubicBezTo>
                <a:cubicBezTo>
                  <a:pt x="20512331" y="3923754"/>
                  <a:pt x="20498414" y="3919019"/>
                  <a:pt x="20498415" y="3909549"/>
                </a:cubicBezTo>
                <a:cubicBezTo>
                  <a:pt x="20498414" y="3904813"/>
                  <a:pt x="20501894" y="3900077"/>
                  <a:pt x="20507691" y="3896526"/>
                </a:cubicBezTo>
                <a:close/>
                <a:moveTo>
                  <a:pt x="4095082" y="8940567"/>
                </a:moveTo>
                <a:cubicBezTo>
                  <a:pt x="4100029" y="8939174"/>
                  <a:pt x="4105477" y="8938881"/>
                  <a:pt x="4111213" y="8940054"/>
                </a:cubicBezTo>
                <a:cubicBezTo>
                  <a:pt x="4138744" y="8940054"/>
                  <a:pt x="4166276" y="8958816"/>
                  <a:pt x="4170864" y="8977578"/>
                </a:cubicBezTo>
                <a:cubicBezTo>
                  <a:pt x="4175453" y="8996340"/>
                  <a:pt x="4157098" y="9005721"/>
                  <a:pt x="4129568" y="9005721"/>
                </a:cubicBezTo>
                <a:cubicBezTo>
                  <a:pt x="4102037" y="9005721"/>
                  <a:pt x="4074504" y="8991650"/>
                  <a:pt x="4069917" y="8972887"/>
                </a:cubicBezTo>
                <a:cubicBezTo>
                  <a:pt x="4069915" y="8958816"/>
                  <a:pt x="4080241" y="8944744"/>
                  <a:pt x="4095082" y="8940567"/>
                </a:cubicBezTo>
                <a:close/>
                <a:moveTo>
                  <a:pt x="19998876" y="4048236"/>
                </a:moveTo>
                <a:cubicBezTo>
                  <a:pt x="20017638" y="4048235"/>
                  <a:pt x="20041089" y="4048235"/>
                  <a:pt x="20041089" y="4057256"/>
                </a:cubicBezTo>
                <a:cubicBezTo>
                  <a:pt x="20041091" y="4061765"/>
                  <a:pt x="20022329" y="4070786"/>
                  <a:pt x="20008257" y="4070786"/>
                </a:cubicBezTo>
                <a:cubicBezTo>
                  <a:pt x="19989495" y="4075296"/>
                  <a:pt x="19970733" y="4070786"/>
                  <a:pt x="19970732" y="4061764"/>
                </a:cubicBezTo>
                <a:cubicBezTo>
                  <a:pt x="19970732" y="4057255"/>
                  <a:pt x="19984804" y="4052745"/>
                  <a:pt x="19998876" y="4048236"/>
                </a:cubicBezTo>
                <a:close/>
                <a:moveTo>
                  <a:pt x="18493475" y="4505774"/>
                </a:moveTo>
                <a:lnTo>
                  <a:pt x="18488436" y="4507721"/>
                </a:lnTo>
                <a:cubicBezTo>
                  <a:pt x="18482713" y="4509888"/>
                  <a:pt x="18479277" y="4510970"/>
                  <a:pt x="18476987" y="4510969"/>
                </a:cubicBezTo>
                <a:cubicBezTo>
                  <a:pt x="18476987" y="4510969"/>
                  <a:pt x="18480422" y="4509887"/>
                  <a:pt x="18485574" y="4508262"/>
                </a:cubicBezTo>
                <a:close/>
                <a:moveTo>
                  <a:pt x="11398831" y="6686635"/>
                </a:moveTo>
                <a:cubicBezTo>
                  <a:pt x="11412363" y="6691144"/>
                  <a:pt x="11421384" y="6691144"/>
                  <a:pt x="11425893" y="6695653"/>
                </a:cubicBezTo>
                <a:cubicBezTo>
                  <a:pt x="11430404" y="6704673"/>
                  <a:pt x="11421382" y="6718205"/>
                  <a:pt x="11407852" y="6722714"/>
                </a:cubicBezTo>
                <a:cubicBezTo>
                  <a:pt x="11403342" y="6727225"/>
                  <a:pt x="11389811" y="6727225"/>
                  <a:pt x="11389811" y="6722714"/>
                </a:cubicBezTo>
                <a:cubicBezTo>
                  <a:pt x="11389811" y="6713694"/>
                  <a:pt x="11394321" y="6704674"/>
                  <a:pt x="11398831" y="6686635"/>
                </a:cubicBezTo>
                <a:close/>
                <a:moveTo>
                  <a:pt x="6203904" y="8283077"/>
                </a:moveTo>
                <a:cubicBezTo>
                  <a:pt x="6210201" y="8279654"/>
                  <a:pt x="6219360" y="8279653"/>
                  <a:pt x="6230808" y="8284220"/>
                </a:cubicBezTo>
                <a:cubicBezTo>
                  <a:pt x="6235388" y="8297920"/>
                  <a:pt x="6244547" y="8311619"/>
                  <a:pt x="6249126" y="8325318"/>
                </a:cubicBezTo>
                <a:cubicBezTo>
                  <a:pt x="6253706" y="8339017"/>
                  <a:pt x="6239967" y="8348150"/>
                  <a:pt x="6226229" y="8339018"/>
                </a:cubicBezTo>
                <a:cubicBezTo>
                  <a:pt x="6207911" y="8334451"/>
                  <a:pt x="6194173" y="8316185"/>
                  <a:pt x="6194173" y="8302486"/>
                </a:cubicBezTo>
                <a:cubicBezTo>
                  <a:pt x="6194173" y="8293352"/>
                  <a:pt x="6197607" y="8286503"/>
                  <a:pt x="6203904" y="8283077"/>
                </a:cubicBezTo>
                <a:close/>
                <a:moveTo>
                  <a:pt x="13777569" y="5951661"/>
                </a:moveTo>
                <a:cubicBezTo>
                  <a:pt x="13781659" y="5948956"/>
                  <a:pt x="13787502" y="5946791"/>
                  <a:pt x="13794513" y="5946791"/>
                </a:cubicBezTo>
                <a:cubicBezTo>
                  <a:pt x="13803861" y="5942461"/>
                  <a:pt x="13817884" y="5942462"/>
                  <a:pt x="13822558" y="5951121"/>
                </a:cubicBezTo>
                <a:cubicBezTo>
                  <a:pt x="13817885" y="5951120"/>
                  <a:pt x="13813210" y="5955451"/>
                  <a:pt x="13803861" y="5959781"/>
                </a:cubicBezTo>
                <a:cubicBezTo>
                  <a:pt x="13794513" y="5964111"/>
                  <a:pt x="13771142" y="5964109"/>
                  <a:pt x="13771142" y="5959781"/>
                </a:cubicBezTo>
                <a:cubicBezTo>
                  <a:pt x="13771142" y="5957615"/>
                  <a:pt x="13773479" y="5954368"/>
                  <a:pt x="13777569" y="5951661"/>
                </a:cubicBezTo>
                <a:close/>
                <a:moveTo>
                  <a:pt x="18522783" y="4492027"/>
                </a:moveTo>
                <a:cubicBezTo>
                  <a:pt x="18526217" y="4490404"/>
                  <a:pt x="18529652" y="4489321"/>
                  <a:pt x="18531942" y="4489321"/>
                </a:cubicBezTo>
                <a:cubicBezTo>
                  <a:pt x="18536520" y="4489321"/>
                  <a:pt x="18522782" y="4493651"/>
                  <a:pt x="18504465" y="4502311"/>
                </a:cubicBezTo>
                <a:lnTo>
                  <a:pt x="18493475" y="4505774"/>
                </a:lnTo>
                <a:lnTo>
                  <a:pt x="18513624" y="4497980"/>
                </a:lnTo>
                <a:cubicBezTo>
                  <a:pt x="18515914" y="4495815"/>
                  <a:pt x="18519348" y="4493650"/>
                  <a:pt x="18522783" y="4492027"/>
                </a:cubicBezTo>
                <a:close/>
                <a:moveTo>
                  <a:pt x="735008" y="9962854"/>
                </a:moveTo>
                <a:cubicBezTo>
                  <a:pt x="762484" y="9958254"/>
                  <a:pt x="789961" y="9958253"/>
                  <a:pt x="794541" y="9967454"/>
                </a:cubicBezTo>
                <a:cubicBezTo>
                  <a:pt x="803701" y="9976655"/>
                  <a:pt x="780803" y="9990457"/>
                  <a:pt x="748745" y="9999657"/>
                </a:cubicBezTo>
                <a:cubicBezTo>
                  <a:pt x="721268" y="10004257"/>
                  <a:pt x="693793" y="9999657"/>
                  <a:pt x="689212" y="9990456"/>
                </a:cubicBezTo>
                <a:cubicBezTo>
                  <a:pt x="684633" y="9981255"/>
                  <a:pt x="702951" y="9972054"/>
                  <a:pt x="735008" y="9962854"/>
                </a:cubicBezTo>
                <a:close/>
                <a:moveTo>
                  <a:pt x="19278753" y="4257277"/>
                </a:moveTo>
                <a:cubicBezTo>
                  <a:pt x="19297309" y="4248483"/>
                  <a:pt x="19315865" y="4248483"/>
                  <a:pt x="19315864" y="4252880"/>
                </a:cubicBezTo>
                <a:cubicBezTo>
                  <a:pt x="19315864" y="4257278"/>
                  <a:pt x="19301948" y="4266072"/>
                  <a:pt x="19288031" y="4274867"/>
                </a:cubicBezTo>
                <a:cubicBezTo>
                  <a:pt x="19269475" y="4279265"/>
                  <a:pt x="19250920" y="4283663"/>
                  <a:pt x="19250919" y="4274868"/>
                </a:cubicBezTo>
                <a:cubicBezTo>
                  <a:pt x="19250920" y="4270471"/>
                  <a:pt x="19264836" y="4261675"/>
                  <a:pt x="19278753" y="4257277"/>
                </a:cubicBezTo>
                <a:close/>
                <a:moveTo>
                  <a:pt x="13085155" y="6160638"/>
                </a:moveTo>
                <a:cubicBezTo>
                  <a:pt x="13089735" y="6160074"/>
                  <a:pt x="13093170" y="6161202"/>
                  <a:pt x="13095459" y="6163457"/>
                </a:cubicBezTo>
                <a:cubicBezTo>
                  <a:pt x="13100038" y="6167967"/>
                  <a:pt x="13090880" y="6176987"/>
                  <a:pt x="13072562" y="6181499"/>
                </a:cubicBezTo>
                <a:cubicBezTo>
                  <a:pt x="13063403" y="6186009"/>
                  <a:pt x="13054244" y="6186008"/>
                  <a:pt x="13040505" y="6186007"/>
                </a:cubicBezTo>
                <a:cubicBezTo>
                  <a:pt x="13054245" y="6176987"/>
                  <a:pt x="13058823" y="6172478"/>
                  <a:pt x="13067982" y="6167968"/>
                </a:cubicBezTo>
                <a:cubicBezTo>
                  <a:pt x="13074853" y="6163457"/>
                  <a:pt x="13080576" y="6161202"/>
                  <a:pt x="13085155" y="6160638"/>
                </a:cubicBezTo>
                <a:close/>
                <a:moveTo>
                  <a:pt x="12530351" y="6330049"/>
                </a:moveTo>
                <a:cubicBezTo>
                  <a:pt x="12534226" y="6329430"/>
                  <a:pt x="12538654" y="6329429"/>
                  <a:pt x="12545296" y="6329430"/>
                </a:cubicBezTo>
                <a:cubicBezTo>
                  <a:pt x="12536439" y="6339351"/>
                  <a:pt x="12527583" y="6349273"/>
                  <a:pt x="12518727" y="6354235"/>
                </a:cubicBezTo>
                <a:cubicBezTo>
                  <a:pt x="12509871" y="6359196"/>
                  <a:pt x="12496587" y="6359196"/>
                  <a:pt x="12496587" y="6354235"/>
                </a:cubicBezTo>
                <a:cubicBezTo>
                  <a:pt x="12496587" y="6349274"/>
                  <a:pt x="12505444" y="6339351"/>
                  <a:pt x="12518727" y="6334390"/>
                </a:cubicBezTo>
                <a:cubicBezTo>
                  <a:pt x="12523155" y="6331910"/>
                  <a:pt x="12526476" y="6330670"/>
                  <a:pt x="12530351" y="6330049"/>
                </a:cubicBezTo>
                <a:close/>
                <a:moveTo>
                  <a:pt x="17570994" y="4778856"/>
                </a:moveTo>
                <a:cubicBezTo>
                  <a:pt x="17580195" y="4788478"/>
                  <a:pt x="17589395" y="4788477"/>
                  <a:pt x="17589394" y="4793288"/>
                </a:cubicBezTo>
                <a:cubicBezTo>
                  <a:pt x="17589395" y="4802910"/>
                  <a:pt x="17580195" y="4812530"/>
                  <a:pt x="17566392" y="4817342"/>
                </a:cubicBezTo>
                <a:cubicBezTo>
                  <a:pt x="17557193" y="4822152"/>
                  <a:pt x="17543390" y="4822153"/>
                  <a:pt x="17547993" y="4812530"/>
                </a:cubicBezTo>
                <a:cubicBezTo>
                  <a:pt x="17552593" y="4802910"/>
                  <a:pt x="17561793" y="4793288"/>
                  <a:pt x="17570994" y="4778856"/>
                </a:cubicBezTo>
                <a:close/>
                <a:moveTo>
                  <a:pt x="15738750" y="5339011"/>
                </a:moveTo>
                <a:cubicBezTo>
                  <a:pt x="15748372" y="5339012"/>
                  <a:pt x="15757992" y="5339011"/>
                  <a:pt x="15762803" y="5339012"/>
                </a:cubicBezTo>
                <a:cubicBezTo>
                  <a:pt x="15757992" y="5348753"/>
                  <a:pt x="15748372" y="5358495"/>
                  <a:pt x="15733938" y="5358495"/>
                </a:cubicBezTo>
                <a:cubicBezTo>
                  <a:pt x="15729129" y="5363366"/>
                  <a:pt x="15719507" y="5358495"/>
                  <a:pt x="15719508" y="5353624"/>
                </a:cubicBezTo>
                <a:cubicBezTo>
                  <a:pt x="15719508" y="5348753"/>
                  <a:pt x="15733939" y="5339011"/>
                  <a:pt x="15738750" y="5339011"/>
                </a:cubicBezTo>
                <a:close/>
                <a:moveTo>
                  <a:pt x="15377641" y="5449959"/>
                </a:moveTo>
                <a:cubicBezTo>
                  <a:pt x="15386660" y="5454830"/>
                  <a:pt x="15395682" y="5459701"/>
                  <a:pt x="15395682" y="5459701"/>
                </a:cubicBezTo>
                <a:cubicBezTo>
                  <a:pt x="15400192" y="5464571"/>
                  <a:pt x="15386661" y="5474314"/>
                  <a:pt x="15382151" y="5474313"/>
                </a:cubicBezTo>
                <a:cubicBezTo>
                  <a:pt x="15373132" y="5474313"/>
                  <a:pt x="15359600" y="5474313"/>
                  <a:pt x="15359600" y="5474313"/>
                </a:cubicBezTo>
                <a:cubicBezTo>
                  <a:pt x="15359599" y="5469443"/>
                  <a:pt x="15368621" y="5459700"/>
                  <a:pt x="15377641" y="5449959"/>
                </a:cubicBezTo>
                <a:close/>
                <a:moveTo>
                  <a:pt x="3061097" y="9232218"/>
                </a:moveTo>
                <a:cubicBezTo>
                  <a:pt x="3089024" y="9227618"/>
                  <a:pt x="3121606" y="9241419"/>
                  <a:pt x="3126261" y="9264420"/>
                </a:cubicBezTo>
                <a:cubicBezTo>
                  <a:pt x="3130915" y="9287422"/>
                  <a:pt x="3107643" y="9310423"/>
                  <a:pt x="3079715" y="9315024"/>
                </a:cubicBezTo>
                <a:cubicBezTo>
                  <a:pt x="3051790" y="9319624"/>
                  <a:pt x="3023862" y="9305823"/>
                  <a:pt x="3019209" y="9287422"/>
                </a:cubicBezTo>
                <a:cubicBezTo>
                  <a:pt x="3014554" y="9264420"/>
                  <a:pt x="3033171" y="9241419"/>
                  <a:pt x="3061097" y="9232218"/>
                </a:cubicBezTo>
                <a:close/>
                <a:moveTo>
                  <a:pt x="18654910" y="4436010"/>
                </a:moveTo>
                <a:lnTo>
                  <a:pt x="18661264" y="4434763"/>
                </a:lnTo>
                <a:lnTo>
                  <a:pt x="18653782" y="4439054"/>
                </a:lnTo>
                <a:cubicBezTo>
                  <a:pt x="18649272" y="4440881"/>
                  <a:pt x="18647018" y="4440880"/>
                  <a:pt x="18649272" y="4438445"/>
                </a:cubicBezTo>
                <a:cubicBezTo>
                  <a:pt x="18649272" y="4438445"/>
                  <a:pt x="18651528" y="4437227"/>
                  <a:pt x="18654910" y="4436010"/>
                </a:cubicBezTo>
                <a:close/>
                <a:moveTo>
                  <a:pt x="13438973" y="6038977"/>
                </a:moveTo>
                <a:cubicBezTo>
                  <a:pt x="13453180" y="6034468"/>
                  <a:pt x="13462651" y="6034468"/>
                  <a:pt x="13457915" y="6043487"/>
                </a:cubicBezTo>
                <a:cubicBezTo>
                  <a:pt x="13457915" y="6047997"/>
                  <a:pt x="13448444" y="6052507"/>
                  <a:pt x="13438973" y="6061530"/>
                </a:cubicBezTo>
                <a:cubicBezTo>
                  <a:pt x="13424766" y="6057018"/>
                  <a:pt x="13415294" y="6057019"/>
                  <a:pt x="13410560" y="6057018"/>
                </a:cubicBezTo>
                <a:cubicBezTo>
                  <a:pt x="13405823" y="6052507"/>
                  <a:pt x="13424766" y="6038977"/>
                  <a:pt x="13438973" y="6038977"/>
                </a:cubicBezTo>
                <a:close/>
                <a:moveTo>
                  <a:pt x="14489150" y="5715152"/>
                </a:moveTo>
                <a:cubicBezTo>
                  <a:pt x="14498171" y="5719889"/>
                  <a:pt x="14507191" y="5724623"/>
                  <a:pt x="14507191" y="5724623"/>
                </a:cubicBezTo>
                <a:cubicBezTo>
                  <a:pt x="14507191" y="5729359"/>
                  <a:pt x="14498171" y="5734095"/>
                  <a:pt x="14489150" y="5734096"/>
                </a:cubicBezTo>
                <a:cubicBezTo>
                  <a:pt x="14480129" y="5734095"/>
                  <a:pt x="14466600" y="5734095"/>
                  <a:pt x="14471110" y="5729359"/>
                </a:cubicBezTo>
                <a:cubicBezTo>
                  <a:pt x="14471109" y="5724623"/>
                  <a:pt x="14480130" y="5724624"/>
                  <a:pt x="14489150" y="5715152"/>
                </a:cubicBezTo>
                <a:close/>
                <a:moveTo>
                  <a:pt x="18726776" y="4410846"/>
                </a:moveTo>
                <a:cubicBezTo>
                  <a:pt x="18731357" y="4410845"/>
                  <a:pt x="18717618" y="4419865"/>
                  <a:pt x="18699300" y="4424375"/>
                </a:cubicBezTo>
                <a:cubicBezTo>
                  <a:pt x="18685562" y="4433396"/>
                  <a:pt x="18671823" y="4437906"/>
                  <a:pt x="18671823" y="4437906"/>
                </a:cubicBezTo>
                <a:cubicBezTo>
                  <a:pt x="18671823" y="4433396"/>
                  <a:pt x="18680982" y="4428886"/>
                  <a:pt x="18703880" y="4419865"/>
                </a:cubicBezTo>
                <a:cubicBezTo>
                  <a:pt x="18708460" y="4419866"/>
                  <a:pt x="18722198" y="4415355"/>
                  <a:pt x="18726776" y="4410846"/>
                </a:cubicBezTo>
                <a:close/>
                <a:moveTo>
                  <a:pt x="18689423" y="4422170"/>
                </a:moveTo>
                <a:lnTo>
                  <a:pt x="18685918" y="4424441"/>
                </a:lnTo>
                <a:cubicBezTo>
                  <a:pt x="18680843" y="4427486"/>
                  <a:pt x="18674079" y="4431139"/>
                  <a:pt x="18667314" y="4433575"/>
                </a:cubicBezTo>
                <a:lnTo>
                  <a:pt x="18661264" y="4434763"/>
                </a:lnTo>
                <a:lnTo>
                  <a:pt x="18671823" y="4428704"/>
                </a:lnTo>
                <a:close/>
                <a:moveTo>
                  <a:pt x="15011421" y="5552788"/>
                </a:moveTo>
                <a:cubicBezTo>
                  <a:pt x="15021041" y="5552789"/>
                  <a:pt x="15030662" y="5552789"/>
                  <a:pt x="15035473" y="5557526"/>
                </a:cubicBezTo>
                <a:cubicBezTo>
                  <a:pt x="15040286" y="5557525"/>
                  <a:pt x="15030665" y="5566996"/>
                  <a:pt x="15021042" y="5571732"/>
                </a:cubicBezTo>
                <a:cubicBezTo>
                  <a:pt x="15011421" y="5571732"/>
                  <a:pt x="14996988" y="5571732"/>
                  <a:pt x="14996988" y="5566997"/>
                </a:cubicBezTo>
                <a:cubicBezTo>
                  <a:pt x="14996988" y="5562260"/>
                  <a:pt x="15001798" y="5557525"/>
                  <a:pt x="15011421" y="5552788"/>
                </a:cubicBezTo>
                <a:close/>
                <a:moveTo>
                  <a:pt x="4908216" y="8659632"/>
                </a:moveTo>
                <a:cubicBezTo>
                  <a:pt x="4915754" y="8659033"/>
                  <a:pt x="4927351" y="8661427"/>
                  <a:pt x="4938949" y="8666215"/>
                </a:cubicBezTo>
                <a:cubicBezTo>
                  <a:pt x="4962144" y="8675790"/>
                  <a:pt x="4985338" y="8690153"/>
                  <a:pt x="4985338" y="8704517"/>
                </a:cubicBezTo>
                <a:cubicBezTo>
                  <a:pt x="4989977" y="8714092"/>
                  <a:pt x="4976060" y="8718880"/>
                  <a:pt x="4948227" y="8709304"/>
                </a:cubicBezTo>
                <a:cubicBezTo>
                  <a:pt x="4925032" y="8699729"/>
                  <a:pt x="4906476" y="8680578"/>
                  <a:pt x="4901837" y="8671003"/>
                </a:cubicBezTo>
                <a:cubicBezTo>
                  <a:pt x="4897198" y="8663821"/>
                  <a:pt x="4900677" y="8660230"/>
                  <a:pt x="4908216" y="8659632"/>
                </a:cubicBezTo>
                <a:close/>
                <a:moveTo>
                  <a:pt x="18694373" y="4418962"/>
                </a:moveTo>
                <a:cubicBezTo>
                  <a:pt x="18696628" y="4418961"/>
                  <a:pt x="18694373" y="4420180"/>
                  <a:pt x="18689864" y="4422005"/>
                </a:cubicBezTo>
                <a:lnTo>
                  <a:pt x="18689423" y="4422170"/>
                </a:lnTo>
                <a:close/>
                <a:moveTo>
                  <a:pt x="5538869" y="8464316"/>
                </a:moveTo>
                <a:cubicBezTo>
                  <a:pt x="5544639" y="8463735"/>
                  <a:pt x="5553872" y="8466054"/>
                  <a:pt x="5565413" y="8473014"/>
                </a:cubicBezTo>
                <a:cubicBezTo>
                  <a:pt x="5579261" y="8482292"/>
                  <a:pt x="5597727" y="8500846"/>
                  <a:pt x="5602343" y="8510124"/>
                </a:cubicBezTo>
                <a:cubicBezTo>
                  <a:pt x="5606959" y="8524041"/>
                  <a:pt x="5588494" y="8524041"/>
                  <a:pt x="5570029" y="8514763"/>
                </a:cubicBezTo>
                <a:cubicBezTo>
                  <a:pt x="5556180" y="8505485"/>
                  <a:pt x="5537715" y="8486930"/>
                  <a:pt x="5533099" y="8473013"/>
                </a:cubicBezTo>
                <a:cubicBezTo>
                  <a:pt x="5530790" y="8468374"/>
                  <a:pt x="5533100" y="8464895"/>
                  <a:pt x="5538869" y="8464316"/>
                </a:cubicBezTo>
                <a:close/>
                <a:moveTo>
                  <a:pt x="19107544" y="4287722"/>
                </a:moveTo>
                <a:cubicBezTo>
                  <a:pt x="19113993" y="4285981"/>
                  <a:pt x="19118684" y="4285982"/>
                  <a:pt x="19121029" y="4288301"/>
                </a:cubicBezTo>
                <a:cubicBezTo>
                  <a:pt x="19121029" y="4288301"/>
                  <a:pt x="19111648" y="4297579"/>
                  <a:pt x="19092885" y="4302217"/>
                </a:cubicBezTo>
                <a:cubicBezTo>
                  <a:pt x="19074123" y="4311496"/>
                  <a:pt x="19060052" y="4316135"/>
                  <a:pt x="19055362" y="4316135"/>
                </a:cubicBezTo>
                <a:cubicBezTo>
                  <a:pt x="19050671" y="4311496"/>
                  <a:pt x="19064742" y="4302218"/>
                  <a:pt x="19083504" y="4297579"/>
                </a:cubicBezTo>
                <a:cubicBezTo>
                  <a:pt x="19092885" y="4292940"/>
                  <a:pt x="19101094" y="4289460"/>
                  <a:pt x="19107544" y="4287722"/>
                </a:cubicBezTo>
                <a:close/>
                <a:moveTo>
                  <a:pt x="4260992" y="8853067"/>
                </a:moveTo>
                <a:cubicBezTo>
                  <a:pt x="4266083" y="8852151"/>
                  <a:pt x="4272105" y="8852151"/>
                  <a:pt x="4278988" y="8853279"/>
                </a:cubicBezTo>
                <a:cubicBezTo>
                  <a:pt x="4306519" y="8853279"/>
                  <a:pt x="4334051" y="8871320"/>
                  <a:pt x="4338639" y="8889360"/>
                </a:cubicBezTo>
                <a:cubicBezTo>
                  <a:pt x="4343228" y="8902891"/>
                  <a:pt x="4320285" y="8916421"/>
                  <a:pt x="4297343" y="8911911"/>
                </a:cubicBezTo>
                <a:cubicBezTo>
                  <a:pt x="4274399" y="8907401"/>
                  <a:pt x="4246868" y="8893870"/>
                  <a:pt x="4242279" y="8880340"/>
                </a:cubicBezTo>
                <a:cubicBezTo>
                  <a:pt x="4239985" y="8871320"/>
                  <a:pt x="4242279" y="8863427"/>
                  <a:pt x="4248590" y="8858353"/>
                </a:cubicBezTo>
                <a:cubicBezTo>
                  <a:pt x="4251744" y="8855816"/>
                  <a:pt x="4255902" y="8853984"/>
                  <a:pt x="4260992" y="8853067"/>
                </a:cubicBezTo>
                <a:close/>
                <a:moveTo>
                  <a:pt x="19615478" y="4129866"/>
                </a:moveTo>
                <a:cubicBezTo>
                  <a:pt x="19620806" y="4127611"/>
                  <a:pt x="19629092" y="4125357"/>
                  <a:pt x="19638564" y="4123102"/>
                </a:cubicBezTo>
                <a:cubicBezTo>
                  <a:pt x="19657507" y="4118592"/>
                  <a:pt x="19671712" y="4118591"/>
                  <a:pt x="19676449" y="4123102"/>
                </a:cubicBezTo>
                <a:cubicBezTo>
                  <a:pt x="19681184" y="4127613"/>
                  <a:pt x="19662243" y="4136632"/>
                  <a:pt x="19643299" y="4141142"/>
                </a:cubicBezTo>
                <a:cubicBezTo>
                  <a:pt x="19629093" y="4145653"/>
                  <a:pt x="19610151" y="4141143"/>
                  <a:pt x="19610151" y="4136632"/>
                </a:cubicBezTo>
                <a:cubicBezTo>
                  <a:pt x="19607783" y="4134377"/>
                  <a:pt x="19610151" y="4132122"/>
                  <a:pt x="19615478" y="4129866"/>
                </a:cubicBezTo>
                <a:close/>
                <a:moveTo>
                  <a:pt x="20161239" y="3960738"/>
                </a:moveTo>
                <a:cubicBezTo>
                  <a:pt x="20180003" y="3956228"/>
                  <a:pt x="20198762" y="3956227"/>
                  <a:pt x="20203453" y="3965248"/>
                </a:cubicBezTo>
                <a:cubicBezTo>
                  <a:pt x="20203453" y="3969758"/>
                  <a:pt x="20194073" y="3978779"/>
                  <a:pt x="20175310" y="3978777"/>
                </a:cubicBezTo>
                <a:cubicBezTo>
                  <a:pt x="20156548" y="3983289"/>
                  <a:pt x="20137786" y="3983288"/>
                  <a:pt x="20137786" y="3978778"/>
                </a:cubicBezTo>
                <a:cubicBezTo>
                  <a:pt x="20133096" y="3974268"/>
                  <a:pt x="20147166" y="3965248"/>
                  <a:pt x="20161239" y="3960738"/>
                </a:cubicBezTo>
                <a:close/>
                <a:moveTo>
                  <a:pt x="18912194" y="4344435"/>
                </a:moveTo>
                <a:cubicBezTo>
                  <a:pt x="18917347" y="4342744"/>
                  <a:pt x="18920781" y="4342744"/>
                  <a:pt x="18920780" y="4344998"/>
                </a:cubicBezTo>
                <a:cubicBezTo>
                  <a:pt x="18920780" y="4344998"/>
                  <a:pt x="18907043" y="4354019"/>
                  <a:pt x="18888725" y="4358529"/>
                </a:cubicBezTo>
                <a:cubicBezTo>
                  <a:pt x="18874987" y="4367549"/>
                  <a:pt x="18865829" y="4367550"/>
                  <a:pt x="18861249" y="4367549"/>
                </a:cubicBezTo>
                <a:cubicBezTo>
                  <a:pt x="18861249" y="4367549"/>
                  <a:pt x="18874987" y="4358529"/>
                  <a:pt x="18893305" y="4354019"/>
                </a:cubicBezTo>
                <a:cubicBezTo>
                  <a:pt x="18900175" y="4349509"/>
                  <a:pt x="18907044" y="4346126"/>
                  <a:pt x="18912194" y="4344435"/>
                </a:cubicBezTo>
                <a:close/>
                <a:moveTo>
                  <a:pt x="18476985" y="4478043"/>
                </a:moveTo>
                <a:cubicBezTo>
                  <a:pt x="18490513" y="4473081"/>
                  <a:pt x="18504045" y="4473081"/>
                  <a:pt x="18504045" y="4478043"/>
                </a:cubicBezTo>
                <a:cubicBezTo>
                  <a:pt x="18499535" y="4483004"/>
                  <a:pt x="18490515" y="4487966"/>
                  <a:pt x="18481494" y="4497888"/>
                </a:cubicBezTo>
                <a:cubicBezTo>
                  <a:pt x="18472475" y="4497888"/>
                  <a:pt x="18458944" y="4502850"/>
                  <a:pt x="18458944" y="4502850"/>
                </a:cubicBezTo>
                <a:cubicBezTo>
                  <a:pt x="18449923" y="4497888"/>
                  <a:pt x="18463454" y="4483003"/>
                  <a:pt x="18476985" y="4478043"/>
                </a:cubicBezTo>
                <a:close/>
                <a:moveTo>
                  <a:pt x="16110297" y="5205640"/>
                </a:moveTo>
                <a:cubicBezTo>
                  <a:pt x="16115473" y="5204481"/>
                  <a:pt x="16121223" y="5203320"/>
                  <a:pt x="16128124" y="5201001"/>
                </a:cubicBezTo>
                <a:cubicBezTo>
                  <a:pt x="16118923" y="5210279"/>
                  <a:pt x="16114321" y="5219558"/>
                  <a:pt x="16109720" y="5224196"/>
                </a:cubicBezTo>
                <a:cubicBezTo>
                  <a:pt x="16100519" y="5228835"/>
                  <a:pt x="16082118" y="5233474"/>
                  <a:pt x="16082120" y="5224196"/>
                </a:cubicBezTo>
                <a:cubicBezTo>
                  <a:pt x="16082120" y="5219556"/>
                  <a:pt x="16091320" y="5210279"/>
                  <a:pt x="16095919" y="5210279"/>
                </a:cubicBezTo>
                <a:cubicBezTo>
                  <a:pt x="16100521" y="5207960"/>
                  <a:pt x="16105121" y="5206799"/>
                  <a:pt x="16110297" y="5205640"/>
                </a:cubicBezTo>
                <a:close/>
                <a:moveTo>
                  <a:pt x="17010789" y="4924210"/>
                </a:moveTo>
                <a:cubicBezTo>
                  <a:pt x="17020139" y="4919570"/>
                  <a:pt x="17029487" y="4924210"/>
                  <a:pt x="17048183" y="4924211"/>
                </a:cubicBezTo>
                <a:cubicBezTo>
                  <a:pt x="17029487" y="4933487"/>
                  <a:pt x="17024813" y="4942766"/>
                  <a:pt x="17015464" y="4952044"/>
                </a:cubicBezTo>
                <a:cubicBezTo>
                  <a:pt x="17010791" y="4952044"/>
                  <a:pt x="16996769" y="4947405"/>
                  <a:pt x="16996768" y="4942766"/>
                </a:cubicBezTo>
                <a:cubicBezTo>
                  <a:pt x="16996768" y="4938127"/>
                  <a:pt x="17006116" y="4928848"/>
                  <a:pt x="17010789" y="4924210"/>
                </a:cubicBezTo>
                <a:close/>
                <a:moveTo>
                  <a:pt x="7628385" y="7806937"/>
                </a:moveTo>
                <a:cubicBezTo>
                  <a:pt x="7642592" y="7820786"/>
                  <a:pt x="7656798" y="7830019"/>
                  <a:pt x="7661534" y="7839251"/>
                </a:cubicBezTo>
                <a:cubicBezTo>
                  <a:pt x="7666270" y="7857716"/>
                  <a:pt x="7656798" y="7871565"/>
                  <a:pt x="7647327" y="7876182"/>
                </a:cubicBezTo>
                <a:cubicBezTo>
                  <a:pt x="7633120" y="7885414"/>
                  <a:pt x="7609442" y="7866949"/>
                  <a:pt x="7609442" y="7848484"/>
                </a:cubicBezTo>
                <a:cubicBezTo>
                  <a:pt x="7614178" y="7834635"/>
                  <a:pt x="7623649" y="7825402"/>
                  <a:pt x="7628385" y="7806937"/>
                </a:cubicBezTo>
                <a:close/>
                <a:moveTo>
                  <a:pt x="18847614" y="4354744"/>
                </a:moveTo>
                <a:lnTo>
                  <a:pt x="18845773" y="4355778"/>
                </a:lnTo>
                <a:cubicBezTo>
                  <a:pt x="18840444" y="4358213"/>
                  <a:pt x="18836893" y="4359431"/>
                  <a:pt x="18836893" y="4359431"/>
                </a:cubicBezTo>
                <a:cubicBezTo>
                  <a:pt x="18836893" y="4359431"/>
                  <a:pt x="18839261" y="4358213"/>
                  <a:pt x="18843404" y="4356387"/>
                </a:cubicBezTo>
                <a:close/>
                <a:moveTo>
                  <a:pt x="3590381" y="9045561"/>
                </a:moveTo>
                <a:cubicBezTo>
                  <a:pt x="3618116" y="9040901"/>
                  <a:pt x="3645854" y="9059543"/>
                  <a:pt x="3650476" y="9082845"/>
                </a:cubicBezTo>
                <a:cubicBezTo>
                  <a:pt x="3650477" y="9101487"/>
                  <a:pt x="3631985" y="9120129"/>
                  <a:pt x="3604247" y="9120129"/>
                </a:cubicBezTo>
                <a:cubicBezTo>
                  <a:pt x="3576510" y="9124790"/>
                  <a:pt x="3544151" y="9106148"/>
                  <a:pt x="3544150" y="9082845"/>
                </a:cubicBezTo>
                <a:cubicBezTo>
                  <a:pt x="3539528" y="9064203"/>
                  <a:pt x="3562642" y="9045561"/>
                  <a:pt x="3590381" y="9045561"/>
                </a:cubicBezTo>
                <a:close/>
                <a:moveTo>
                  <a:pt x="18884806" y="4338514"/>
                </a:moveTo>
                <a:lnTo>
                  <a:pt x="18880106" y="4342382"/>
                </a:lnTo>
                <a:cubicBezTo>
                  <a:pt x="18874780" y="4344818"/>
                  <a:pt x="18867676" y="4347254"/>
                  <a:pt x="18860572" y="4349689"/>
                </a:cubicBezTo>
                <a:lnTo>
                  <a:pt x="18847614" y="4354744"/>
                </a:lnTo>
                <a:lnTo>
                  <a:pt x="18865307" y="4344818"/>
                </a:lnTo>
                <a:close/>
                <a:moveTo>
                  <a:pt x="1257778" y="9759047"/>
                </a:moveTo>
                <a:cubicBezTo>
                  <a:pt x="1285055" y="9749888"/>
                  <a:pt x="1312332" y="9749887"/>
                  <a:pt x="1316878" y="9759047"/>
                </a:cubicBezTo>
                <a:cubicBezTo>
                  <a:pt x="1325971" y="9772785"/>
                  <a:pt x="1303240" y="9791102"/>
                  <a:pt x="1275963" y="9800262"/>
                </a:cubicBezTo>
                <a:cubicBezTo>
                  <a:pt x="1248685" y="9809421"/>
                  <a:pt x="1221408" y="9809420"/>
                  <a:pt x="1216862" y="9795682"/>
                </a:cubicBezTo>
                <a:cubicBezTo>
                  <a:pt x="1212316" y="9786523"/>
                  <a:pt x="1230502" y="9768206"/>
                  <a:pt x="1257778" y="9759047"/>
                </a:cubicBezTo>
                <a:close/>
                <a:moveTo>
                  <a:pt x="895932" y="9870035"/>
                </a:moveTo>
                <a:cubicBezTo>
                  <a:pt x="923670" y="9860835"/>
                  <a:pt x="956029" y="9860835"/>
                  <a:pt x="956031" y="9870036"/>
                </a:cubicBezTo>
                <a:cubicBezTo>
                  <a:pt x="960653" y="9879236"/>
                  <a:pt x="937538" y="9893037"/>
                  <a:pt x="909801" y="9902239"/>
                </a:cubicBezTo>
                <a:cubicBezTo>
                  <a:pt x="886687" y="9906840"/>
                  <a:pt x="858949" y="9906840"/>
                  <a:pt x="854326" y="9897639"/>
                </a:cubicBezTo>
                <a:cubicBezTo>
                  <a:pt x="849703" y="9893038"/>
                  <a:pt x="868195" y="9879237"/>
                  <a:pt x="895932" y="9870035"/>
                </a:cubicBezTo>
                <a:close/>
                <a:moveTo>
                  <a:pt x="18888985" y="4335076"/>
                </a:moveTo>
                <a:cubicBezTo>
                  <a:pt x="18891352" y="4335077"/>
                  <a:pt x="18890170" y="4336294"/>
                  <a:pt x="18886026" y="4338121"/>
                </a:cubicBezTo>
                <a:lnTo>
                  <a:pt x="18884806" y="4338514"/>
                </a:lnTo>
                <a:close/>
                <a:moveTo>
                  <a:pt x="4745659" y="8685001"/>
                </a:moveTo>
                <a:cubicBezTo>
                  <a:pt x="4752617" y="8683283"/>
                  <a:pt x="4763054" y="8683284"/>
                  <a:pt x="4774652" y="8685573"/>
                </a:cubicBezTo>
                <a:cubicBezTo>
                  <a:pt x="4797846" y="8694732"/>
                  <a:pt x="4821041" y="8713050"/>
                  <a:pt x="4825680" y="8726788"/>
                </a:cubicBezTo>
                <a:cubicBezTo>
                  <a:pt x="4830319" y="8735947"/>
                  <a:pt x="4811763" y="8740527"/>
                  <a:pt x="4783930" y="8735947"/>
                </a:cubicBezTo>
                <a:cubicBezTo>
                  <a:pt x="4760735" y="8726788"/>
                  <a:pt x="4737540" y="8708471"/>
                  <a:pt x="4737540" y="8694732"/>
                </a:cubicBezTo>
                <a:cubicBezTo>
                  <a:pt x="4735221" y="8690153"/>
                  <a:pt x="4738700" y="8686718"/>
                  <a:pt x="4745659" y="8685001"/>
                </a:cubicBezTo>
                <a:close/>
                <a:moveTo>
                  <a:pt x="19032868" y="4285012"/>
                </a:moveTo>
                <a:lnTo>
                  <a:pt x="19023468" y="4289748"/>
                </a:lnTo>
                <a:cubicBezTo>
                  <a:pt x="19014068" y="4294484"/>
                  <a:pt x="19004668" y="4294484"/>
                  <a:pt x="19004668" y="4294484"/>
                </a:cubicBezTo>
                <a:cubicBezTo>
                  <a:pt x="19004668" y="4294484"/>
                  <a:pt x="19008193" y="4293299"/>
                  <a:pt x="19013481" y="4291523"/>
                </a:cubicBezTo>
                <a:close/>
                <a:moveTo>
                  <a:pt x="4415518" y="8780538"/>
                </a:moveTo>
                <a:cubicBezTo>
                  <a:pt x="4423637" y="8777639"/>
                  <a:pt x="4435234" y="8777639"/>
                  <a:pt x="4449152" y="8782278"/>
                </a:cubicBezTo>
                <a:cubicBezTo>
                  <a:pt x="4472345" y="8786917"/>
                  <a:pt x="4495540" y="8800833"/>
                  <a:pt x="4500179" y="8819389"/>
                </a:cubicBezTo>
                <a:cubicBezTo>
                  <a:pt x="4500179" y="8833306"/>
                  <a:pt x="4486262" y="8837945"/>
                  <a:pt x="4458429" y="8833306"/>
                </a:cubicBezTo>
                <a:cubicBezTo>
                  <a:pt x="4430595" y="8828667"/>
                  <a:pt x="4402761" y="8810111"/>
                  <a:pt x="4402761" y="8796195"/>
                </a:cubicBezTo>
                <a:cubicBezTo>
                  <a:pt x="4402761" y="8789236"/>
                  <a:pt x="4407400" y="8783438"/>
                  <a:pt x="4415518" y="8780538"/>
                </a:cubicBezTo>
                <a:close/>
                <a:moveTo>
                  <a:pt x="2700876" y="9305283"/>
                </a:moveTo>
                <a:cubicBezTo>
                  <a:pt x="2728612" y="9300683"/>
                  <a:pt x="2756349" y="9309885"/>
                  <a:pt x="2760972" y="9332885"/>
                </a:cubicBezTo>
                <a:cubicBezTo>
                  <a:pt x="2765595" y="9355888"/>
                  <a:pt x="2747105" y="9383488"/>
                  <a:pt x="2714744" y="9388089"/>
                </a:cubicBezTo>
                <a:cubicBezTo>
                  <a:pt x="2691629" y="9392690"/>
                  <a:pt x="2663893" y="9383488"/>
                  <a:pt x="2659269" y="9365087"/>
                </a:cubicBezTo>
                <a:cubicBezTo>
                  <a:pt x="2654647" y="9342086"/>
                  <a:pt x="2673138" y="9314485"/>
                  <a:pt x="2700876" y="9305283"/>
                </a:cubicBezTo>
                <a:close/>
                <a:moveTo>
                  <a:pt x="14645692" y="5630589"/>
                </a:moveTo>
                <a:cubicBezTo>
                  <a:pt x="14655040" y="5625854"/>
                  <a:pt x="14664389" y="5630590"/>
                  <a:pt x="14683085" y="5630589"/>
                </a:cubicBezTo>
                <a:cubicBezTo>
                  <a:pt x="14669063" y="5635325"/>
                  <a:pt x="14664389" y="5640062"/>
                  <a:pt x="14659714" y="5640060"/>
                </a:cubicBezTo>
                <a:cubicBezTo>
                  <a:pt x="14645692" y="5644796"/>
                  <a:pt x="14631669" y="5644797"/>
                  <a:pt x="14631669" y="5640061"/>
                </a:cubicBezTo>
                <a:cubicBezTo>
                  <a:pt x="14631671" y="5635325"/>
                  <a:pt x="14641017" y="5630589"/>
                  <a:pt x="14645692" y="5630589"/>
                </a:cubicBezTo>
                <a:close/>
                <a:moveTo>
                  <a:pt x="12330504" y="6341945"/>
                </a:moveTo>
                <a:cubicBezTo>
                  <a:pt x="12335577" y="6341380"/>
                  <a:pt x="12340087" y="6342508"/>
                  <a:pt x="12342342" y="6344762"/>
                </a:cubicBezTo>
                <a:cubicBezTo>
                  <a:pt x="12337832" y="6349273"/>
                  <a:pt x="12333322" y="6358293"/>
                  <a:pt x="12324301" y="6362805"/>
                </a:cubicBezTo>
                <a:cubicBezTo>
                  <a:pt x="12319792" y="6367314"/>
                  <a:pt x="12306261" y="6367313"/>
                  <a:pt x="12306260" y="6362803"/>
                </a:cubicBezTo>
                <a:cubicBezTo>
                  <a:pt x="12301751" y="6362803"/>
                  <a:pt x="12306260" y="6353782"/>
                  <a:pt x="12315281" y="6349274"/>
                </a:cubicBezTo>
                <a:cubicBezTo>
                  <a:pt x="12319791" y="6344763"/>
                  <a:pt x="12325429" y="6342509"/>
                  <a:pt x="12330504" y="6341945"/>
                </a:cubicBezTo>
                <a:close/>
                <a:moveTo>
                  <a:pt x="2335655" y="9415688"/>
                </a:moveTo>
                <a:cubicBezTo>
                  <a:pt x="2362933" y="9406217"/>
                  <a:pt x="2394756" y="9410953"/>
                  <a:pt x="2399302" y="9429895"/>
                </a:cubicBezTo>
                <a:cubicBezTo>
                  <a:pt x="2408395" y="9453573"/>
                  <a:pt x="2385663" y="9481987"/>
                  <a:pt x="2358388" y="9491458"/>
                </a:cubicBezTo>
                <a:cubicBezTo>
                  <a:pt x="2331109" y="9500930"/>
                  <a:pt x="2303832" y="9486723"/>
                  <a:pt x="2299285" y="9467780"/>
                </a:cubicBezTo>
                <a:cubicBezTo>
                  <a:pt x="2294740" y="9444102"/>
                  <a:pt x="2312925" y="9425159"/>
                  <a:pt x="2335655" y="9415688"/>
                </a:cubicBezTo>
                <a:close/>
                <a:moveTo>
                  <a:pt x="4580202" y="8724097"/>
                </a:moveTo>
                <a:cubicBezTo>
                  <a:pt x="4588320" y="8722358"/>
                  <a:pt x="4599917" y="8723517"/>
                  <a:pt x="4611515" y="8728156"/>
                </a:cubicBezTo>
                <a:cubicBezTo>
                  <a:pt x="4634709" y="8732795"/>
                  <a:pt x="4657904" y="8751351"/>
                  <a:pt x="4662543" y="8765268"/>
                </a:cubicBezTo>
                <a:cubicBezTo>
                  <a:pt x="4662543" y="8779184"/>
                  <a:pt x="4643987" y="8783823"/>
                  <a:pt x="4620793" y="8779184"/>
                </a:cubicBezTo>
                <a:cubicBezTo>
                  <a:pt x="4592959" y="8769907"/>
                  <a:pt x="4569764" y="8751351"/>
                  <a:pt x="4569764" y="8737434"/>
                </a:cubicBezTo>
                <a:cubicBezTo>
                  <a:pt x="4567445" y="8730476"/>
                  <a:pt x="4572084" y="8725837"/>
                  <a:pt x="4580202" y="8724097"/>
                </a:cubicBezTo>
                <a:close/>
                <a:moveTo>
                  <a:pt x="11760812" y="6515475"/>
                </a:moveTo>
                <a:cubicBezTo>
                  <a:pt x="11770013" y="6510739"/>
                  <a:pt x="11779214" y="6510739"/>
                  <a:pt x="11793014" y="6510739"/>
                </a:cubicBezTo>
                <a:cubicBezTo>
                  <a:pt x="11783814" y="6524946"/>
                  <a:pt x="11779214" y="6534418"/>
                  <a:pt x="11770013" y="6539154"/>
                </a:cubicBezTo>
                <a:cubicBezTo>
                  <a:pt x="11760812" y="6548624"/>
                  <a:pt x="11747011" y="6548624"/>
                  <a:pt x="11747011" y="6539154"/>
                </a:cubicBezTo>
                <a:cubicBezTo>
                  <a:pt x="11747012" y="6529681"/>
                  <a:pt x="11756211" y="6515475"/>
                  <a:pt x="11760812" y="6515475"/>
                </a:cubicBezTo>
                <a:close/>
                <a:moveTo>
                  <a:pt x="13957616" y="5839630"/>
                </a:moveTo>
                <a:cubicBezTo>
                  <a:pt x="13966964" y="5839631"/>
                  <a:pt x="13976312" y="5844366"/>
                  <a:pt x="13990335" y="5844366"/>
                </a:cubicBezTo>
                <a:cubicBezTo>
                  <a:pt x="13980985" y="5849102"/>
                  <a:pt x="13971638" y="5853839"/>
                  <a:pt x="13962289" y="5858573"/>
                </a:cubicBezTo>
                <a:cubicBezTo>
                  <a:pt x="13952941" y="5858574"/>
                  <a:pt x="13938918" y="5858574"/>
                  <a:pt x="13938918" y="5853839"/>
                </a:cubicBezTo>
                <a:cubicBezTo>
                  <a:pt x="13938918" y="5849103"/>
                  <a:pt x="13943592" y="5844366"/>
                  <a:pt x="13957616" y="5839630"/>
                </a:cubicBezTo>
                <a:close/>
                <a:moveTo>
                  <a:pt x="1618450" y="9634542"/>
                </a:moveTo>
                <a:cubicBezTo>
                  <a:pt x="1650809" y="9625410"/>
                  <a:pt x="1678546" y="9629976"/>
                  <a:pt x="1678547" y="9643675"/>
                </a:cubicBezTo>
                <a:cubicBezTo>
                  <a:pt x="1683169" y="9661942"/>
                  <a:pt x="1660056" y="9680208"/>
                  <a:pt x="1632319" y="9689340"/>
                </a:cubicBezTo>
                <a:cubicBezTo>
                  <a:pt x="1609203" y="9698473"/>
                  <a:pt x="1581466" y="9693907"/>
                  <a:pt x="1576843" y="9680207"/>
                </a:cubicBezTo>
                <a:cubicBezTo>
                  <a:pt x="1572221" y="9666507"/>
                  <a:pt x="1590712" y="9643675"/>
                  <a:pt x="1618450" y="9634542"/>
                </a:cubicBezTo>
                <a:close/>
                <a:moveTo>
                  <a:pt x="8687357" y="7459663"/>
                </a:moveTo>
                <a:cubicBezTo>
                  <a:pt x="8696378" y="7455154"/>
                  <a:pt x="8709909" y="7464174"/>
                  <a:pt x="8718929" y="7482215"/>
                </a:cubicBezTo>
                <a:cubicBezTo>
                  <a:pt x="8709909" y="7486726"/>
                  <a:pt x="8705399" y="7491236"/>
                  <a:pt x="8696378" y="7495746"/>
                </a:cubicBezTo>
                <a:cubicBezTo>
                  <a:pt x="8691866" y="7495744"/>
                  <a:pt x="8678337" y="7482214"/>
                  <a:pt x="8678337" y="7477704"/>
                </a:cubicBezTo>
                <a:cubicBezTo>
                  <a:pt x="8678337" y="7468684"/>
                  <a:pt x="8682847" y="7459663"/>
                  <a:pt x="8687357" y="7459663"/>
                </a:cubicBezTo>
                <a:close/>
                <a:moveTo>
                  <a:pt x="19088754" y="4260150"/>
                </a:moveTo>
                <a:cubicBezTo>
                  <a:pt x="19090151" y="4259854"/>
                  <a:pt x="19090444" y="4260150"/>
                  <a:pt x="19089269" y="4261334"/>
                </a:cubicBezTo>
                <a:cubicBezTo>
                  <a:pt x="19084568" y="4261334"/>
                  <a:pt x="19070468" y="4270805"/>
                  <a:pt x="19056369" y="4275541"/>
                </a:cubicBezTo>
                <a:cubicBezTo>
                  <a:pt x="19056369" y="4275541"/>
                  <a:pt x="19051669" y="4275541"/>
                  <a:pt x="19051669" y="4275541"/>
                </a:cubicBezTo>
                <a:lnTo>
                  <a:pt x="19032868" y="4285012"/>
                </a:lnTo>
                <a:lnTo>
                  <a:pt x="19037569" y="4281460"/>
                </a:lnTo>
                <a:cubicBezTo>
                  <a:pt x="19042269" y="4279092"/>
                  <a:pt x="19049318" y="4275541"/>
                  <a:pt x="19056369" y="4270806"/>
                </a:cubicBezTo>
                <a:cubicBezTo>
                  <a:pt x="19070470" y="4267254"/>
                  <a:pt x="19084569" y="4261038"/>
                  <a:pt x="19088754" y="4260150"/>
                </a:cubicBezTo>
                <a:close/>
                <a:moveTo>
                  <a:pt x="19804762" y="4039575"/>
                </a:moveTo>
                <a:cubicBezTo>
                  <a:pt x="19822801" y="4034705"/>
                  <a:pt x="19836332" y="4034705"/>
                  <a:pt x="19836332" y="4039576"/>
                </a:cubicBezTo>
                <a:cubicBezTo>
                  <a:pt x="19840842" y="4044447"/>
                  <a:pt x="19827312" y="4049316"/>
                  <a:pt x="19809271" y="4054188"/>
                </a:cubicBezTo>
                <a:cubicBezTo>
                  <a:pt x="19791231" y="4059059"/>
                  <a:pt x="19773190" y="4059059"/>
                  <a:pt x="19773190" y="4054188"/>
                </a:cubicBezTo>
                <a:cubicBezTo>
                  <a:pt x="19773190" y="4054188"/>
                  <a:pt x="19786720" y="4044446"/>
                  <a:pt x="19804762" y="4039575"/>
                </a:cubicBezTo>
                <a:close/>
                <a:moveTo>
                  <a:pt x="9747831" y="7132636"/>
                </a:moveTo>
                <a:cubicBezTo>
                  <a:pt x="9751440" y="7128532"/>
                  <a:pt x="9756251" y="7127361"/>
                  <a:pt x="9761062" y="7129706"/>
                </a:cubicBezTo>
                <a:cubicBezTo>
                  <a:pt x="9770682" y="7134396"/>
                  <a:pt x="9775494" y="7143777"/>
                  <a:pt x="9785115" y="7157847"/>
                </a:cubicBezTo>
                <a:cubicBezTo>
                  <a:pt x="9775493" y="7171919"/>
                  <a:pt x="9770683" y="7181301"/>
                  <a:pt x="9761060" y="7185991"/>
                </a:cubicBezTo>
                <a:cubicBezTo>
                  <a:pt x="9751440" y="7195373"/>
                  <a:pt x="9741818" y="7171919"/>
                  <a:pt x="9741818" y="7153157"/>
                </a:cubicBezTo>
                <a:cubicBezTo>
                  <a:pt x="9741818" y="7143776"/>
                  <a:pt x="9744224" y="7136742"/>
                  <a:pt x="9747831" y="7132636"/>
                </a:cubicBezTo>
                <a:close/>
                <a:moveTo>
                  <a:pt x="19443050" y="4149517"/>
                </a:moveTo>
                <a:cubicBezTo>
                  <a:pt x="19461606" y="4144878"/>
                  <a:pt x="19475523" y="4140240"/>
                  <a:pt x="19475522" y="4144878"/>
                </a:cubicBezTo>
                <a:cubicBezTo>
                  <a:pt x="19475522" y="4144878"/>
                  <a:pt x="19461606" y="4154156"/>
                  <a:pt x="19443050" y="4163434"/>
                </a:cubicBezTo>
                <a:cubicBezTo>
                  <a:pt x="19424494" y="4168074"/>
                  <a:pt x="19410578" y="4172712"/>
                  <a:pt x="19410577" y="4168074"/>
                </a:cubicBezTo>
                <a:cubicBezTo>
                  <a:pt x="19410577" y="4163434"/>
                  <a:pt x="19429133" y="4154157"/>
                  <a:pt x="19443050" y="4149517"/>
                </a:cubicBezTo>
                <a:close/>
                <a:moveTo>
                  <a:pt x="12879865" y="6167065"/>
                </a:moveTo>
                <a:cubicBezTo>
                  <a:pt x="12889213" y="6167066"/>
                  <a:pt x="12893887" y="6167065"/>
                  <a:pt x="12907910" y="6167067"/>
                </a:cubicBezTo>
                <a:cubicBezTo>
                  <a:pt x="12893888" y="6176990"/>
                  <a:pt x="12884540" y="6186911"/>
                  <a:pt x="12875190" y="6186910"/>
                </a:cubicBezTo>
                <a:cubicBezTo>
                  <a:pt x="12865842" y="6196833"/>
                  <a:pt x="12856494" y="6191873"/>
                  <a:pt x="12856494" y="6186910"/>
                </a:cubicBezTo>
                <a:cubicBezTo>
                  <a:pt x="12856494" y="6181949"/>
                  <a:pt x="12865843" y="6172027"/>
                  <a:pt x="12879865" y="6167065"/>
                </a:cubicBezTo>
                <a:close/>
                <a:moveTo>
                  <a:pt x="17926302" y="4613795"/>
                </a:moveTo>
                <a:cubicBezTo>
                  <a:pt x="17935502" y="4618306"/>
                  <a:pt x="17944703" y="4622817"/>
                  <a:pt x="17949302" y="4627327"/>
                </a:cubicBezTo>
                <a:cubicBezTo>
                  <a:pt x="17949304" y="4631836"/>
                  <a:pt x="17940102" y="4645368"/>
                  <a:pt x="17926300" y="4649878"/>
                </a:cubicBezTo>
                <a:cubicBezTo>
                  <a:pt x="17917101" y="4654388"/>
                  <a:pt x="17903300" y="4654387"/>
                  <a:pt x="17907900" y="4645367"/>
                </a:cubicBezTo>
                <a:cubicBezTo>
                  <a:pt x="17907900" y="4636347"/>
                  <a:pt x="17917101" y="4627326"/>
                  <a:pt x="17926302" y="4613795"/>
                </a:cubicBezTo>
                <a:close/>
                <a:moveTo>
                  <a:pt x="10117960" y="7011361"/>
                </a:moveTo>
                <a:cubicBezTo>
                  <a:pt x="10126980" y="7025059"/>
                  <a:pt x="10136001" y="7034194"/>
                  <a:pt x="10140512" y="7043326"/>
                </a:cubicBezTo>
                <a:cubicBezTo>
                  <a:pt x="10145023" y="7057026"/>
                  <a:pt x="10136003" y="7084425"/>
                  <a:pt x="10126981" y="7079859"/>
                </a:cubicBezTo>
                <a:cubicBezTo>
                  <a:pt x="10117962" y="7079858"/>
                  <a:pt x="10108941" y="7070725"/>
                  <a:pt x="10108940" y="7057024"/>
                </a:cubicBezTo>
                <a:cubicBezTo>
                  <a:pt x="10104432" y="7047893"/>
                  <a:pt x="10113451" y="7034193"/>
                  <a:pt x="10117960" y="7011361"/>
                </a:cubicBezTo>
                <a:close/>
                <a:moveTo>
                  <a:pt x="19272022" y="4195601"/>
                </a:moveTo>
                <a:cubicBezTo>
                  <a:pt x="19278606" y="4193909"/>
                  <a:pt x="19283394" y="4193910"/>
                  <a:pt x="19283394" y="4196165"/>
                </a:cubicBezTo>
                <a:cubicBezTo>
                  <a:pt x="19283394" y="4196165"/>
                  <a:pt x="19264242" y="4205185"/>
                  <a:pt x="19249879" y="4209695"/>
                </a:cubicBezTo>
                <a:cubicBezTo>
                  <a:pt x="19235516" y="4214205"/>
                  <a:pt x="19221153" y="4218716"/>
                  <a:pt x="19221153" y="4218716"/>
                </a:cubicBezTo>
                <a:cubicBezTo>
                  <a:pt x="19221153" y="4218716"/>
                  <a:pt x="19235516" y="4209694"/>
                  <a:pt x="19249879" y="4205185"/>
                </a:cubicBezTo>
                <a:cubicBezTo>
                  <a:pt x="19257060" y="4200676"/>
                  <a:pt x="19265440" y="4197293"/>
                  <a:pt x="19272022" y="4195601"/>
                </a:cubicBezTo>
                <a:close/>
                <a:moveTo>
                  <a:pt x="1978356" y="9512957"/>
                </a:moveTo>
                <a:cubicBezTo>
                  <a:pt x="2006093" y="9503635"/>
                  <a:pt x="2038453" y="9512957"/>
                  <a:pt x="2038454" y="9531599"/>
                </a:cubicBezTo>
                <a:cubicBezTo>
                  <a:pt x="2043076" y="9550240"/>
                  <a:pt x="2024585" y="9573543"/>
                  <a:pt x="1992226" y="9582864"/>
                </a:cubicBezTo>
                <a:cubicBezTo>
                  <a:pt x="1969110" y="9587525"/>
                  <a:pt x="1941374" y="9582864"/>
                  <a:pt x="1936750" y="9564223"/>
                </a:cubicBezTo>
                <a:cubicBezTo>
                  <a:pt x="1932129" y="9545581"/>
                  <a:pt x="1950619" y="9522277"/>
                  <a:pt x="1978356" y="9512957"/>
                </a:cubicBezTo>
                <a:close/>
                <a:moveTo>
                  <a:pt x="16455824" y="5057130"/>
                </a:moveTo>
                <a:cubicBezTo>
                  <a:pt x="16465025" y="5052168"/>
                  <a:pt x="16474227" y="5052168"/>
                  <a:pt x="16488028" y="5052169"/>
                </a:cubicBezTo>
                <a:cubicBezTo>
                  <a:pt x="16478826" y="5062091"/>
                  <a:pt x="16474227" y="5072014"/>
                  <a:pt x="16465026" y="5076975"/>
                </a:cubicBezTo>
                <a:cubicBezTo>
                  <a:pt x="16455825" y="5081937"/>
                  <a:pt x="16442023" y="5081936"/>
                  <a:pt x="16442024" y="5076976"/>
                </a:cubicBezTo>
                <a:cubicBezTo>
                  <a:pt x="16442024" y="5072014"/>
                  <a:pt x="16451224" y="5057130"/>
                  <a:pt x="16455824" y="5057130"/>
                </a:cubicBezTo>
                <a:close/>
                <a:moveTo>
                  <a:pt x="5372824" y="8462575"/>
                </a:moveTo>
                <a:cubicBezTo>
                  <a:pt x="5379171" y="8462576"/>
                  <a:pt x="5388404" y="8466056"/>
                  <a:pt x="5397636" y="8473014"/>
                </a:cubicBezTo>
                <a:cubicBezTo>
                  <a:pt x="5416101" y="8482291"/>
                  <a:pt x="5434566" y="8500847"/>
                  <a:pt x="5434566" y="8514764"/>
                </a:cubicBezTo>
                <a:cubicBezTo>
                  <a:pt x="5439184" y="8524041"/>
                  <a:pt x="5420718" y="8524041"/>
                  <a:pt x="5402252" y="8510124"/>
                </a:cubicBezTo>
                <a:cubicBezTo>
                  <a:pt x="5383787" y="8496208"/>
                  <a:pt x="5365322" y="8482292"/>
                  <a:pt x="5365322" y="8473014"/>
                </a:cubicBezTo>
                <a:cubicBezTo>
                  <a:pt x="5363014" y="8466055"/>
                  <a:pt x="5366476" y="8462576"/>
                  <a:pt x="5372824" y="8462575"/>
                </a:cubicBezTo>
                <a:close/>
                <a:moveTo>
                  <a:pt x="536506" y="9949363"/>
                </a:moveTo>
                <a:cubicBezTo>
                  <a:pt x="568626" y="9944724"/>
                  <a:pt x="596157" y="9944724"/>
                  <a:pt x="596157" y="9954002"/>
                </a:cubicBezTo>
                <a:cubicBezTo>
                  <a:pt x="600745" y="9958641"/>
                  <a:pt x="573214" y="9972559"/>
                  <a:pt x="545683" y="9977197"/>
                </a:cubicBezTo>
                <a:cubicBezTo>
                  <a:pt x="518151" y="9977197"/>
                  <a:pt x="499797" y="9977197"/>
                  <a:pt x="495209" y="9967919"/>
                </a:cubicBezTo>
                <a:cubicBezTo>
                  <a:pt x="495208" y="9963280"/>
                  <a:pt x="513563" y="9954002"/>
                  <a:pt x="536506" y="9949363"/>
                </a:cubicBezTo>
                <a:close/>
                <a:moveTo>
                  <a:pt x="19250921" y="4191654"/>
                </a:moveTo>
                <a:cubicBezTo>
                  <a:pt x="19246185" y="4196525"/>
                  <a:pt x="19231977" y="4201395"/>
                  <a:pt x="19213035" y="4211137"/>
                </a:cubicBezTo>
                <a:cubicBezTo>
                  <a:pt x="19208299" y="4211138"/>
                  <a:pt x="19198828" y="4216008"/>
                  <a:pt x="19198828" y="4216008"/>
                </a:cubicBezTo>
                <a:cubicBezTo>
                  <a:pt x="19194093" y="4216009"/>
                  <a:pt x="19213035" y="4211137"/>
                  <a:pt x="19227242" y="4201395"/>
                </a:cubicBezTo>
                <a:cubicBezTo>
                  <a:pt x="19241450" y="4196524"/>
                  <a:pt x="19250921" y="4191654"/>
                  <a:pt x="19250921" y="4191654"/>
                </a:cubicBezTo>
                <a:close/>
                <a:moveTo>
                  <a:pt x="18837308" y="4316130"/>
                </a:moveTo>
                <a:cubicBezTo>
                  <a:pt x="18846467" y="4316129"/>
                  <a:pt x="18855627" y="4316130"/>
                  <a:pt x="18869365" y="4316131"/>
                </a:cubicBezTo>
                <a:cubicBezTo>
                  <a:pt x="18855625" y="4325408"/>
                  <a:pt x="18851046" y="4334687"/>
                  <a:pt x="18841888" y="4339326"/>
                </a:cubicBezTo>
                <a:cubicBezTo>
                  <a:pt x="18828150" y="4348603"/>
                  <a:pt x="18809831" y="4348602"/>
                  <a:pt x="18814412" y="4339326"/>
                </a:cubicBezTo>
                <a:cubicBezTo>
                  <a:pt x="18814411" y="4330048"/>
                  <a:pt x="18823570" y="4320768"/>
                  <a:pt x="18837308" y="4316130"/>
                </a:cubicBezTo>
                <a:close/>
                <a:moveTo>
                  <a:pt x="20332929" y="3855331"/>
                </a:moveTo>
                <a:cubicBezTo>
                  <a:pt x="20346668" y="3850691"/>
                  <a:pt x="20360405" y="3855330"/>
                  <a:pt x="20360404" y="3859969"/>
                </a:cubicBezTo>
                <a:cubicBezTo>
                  <a:pt x="20360406" y="3869247"/>
                  <a:pt x="20346667" y="3878526"/>
                  <a:pt x="20328350" y="3878526"/>
                </a:cubicBezTo>
                <a:cubicBezTo>
                  <a:pt x="20319191" y="3883164"/>
                  <a:pt x="20305452" y="3878525"/>
                  <a:pt x="20300872" y="3873886"/>
                </a:cubicBezTo>
                <a:cubicBezTo>
                  <a:pt x="20300872" y="3869246"/>
                  <a:pt x="20314611" y="3859970"/>
                  <a:pt x="20332929" y="3855331"/>
                </a:cubicBezTo>
                <a:close/>
                <a:moveTo>
                  <a:pt x="19966094" y="3965970"/>
                </a:moveTo>
                <a:cubicBezTo>
                  <a:pt x="19980010" y="3961099"/>
                  <a:pt x="19998566" y="3956228"/>
                  <a:pt x="19998567" y="3961100"/>
                </a:cubicBezTo>
                <a:cubicBezTo>
                  <a:pt x="20003205" y="3961099"/>
                  <a:pt x="19989287" y="3970841"/>
                  <a:pt x="19980010" y="3975712"/>
                </a:cubicBezTo>
                <a:cubicBezTo>
                  <a:pt x="19961455" y="3980583"/>
                  <a:pt x="19942899" y="3980583"/>
                  <a:pt x="19942899" y="3980583"/>
                </a:cubicBezTo>
                <a:cubicBezTo>
                  <a:pt x="19938260" y="3975712"/>
                  <a:pt x="19947538" y="3970841"/>
                  <a:pt x="19966094" y="3965970"/>
                </a:cubicBezTo>
                <a:close/>
                <a:moveTo>
                  <a:pt x="19388929" y="4141589"/>
                </a:moveTo>
                <a:cubicBezTo>
                  <a:pt x="19402459" y="4137530"/>
                  <a:pt x="19415990" y="4137531"/>
                  <a:pt x="19411479" y="4137531"/>
                </a:cubicBezTo>
                <a:cubicBezTo>
                  <a:pt x="19411479" y="4137531"/>
                  <a:pt x="19397948" y="4141589"/>
                  <a:pt x="19384419" y="4145648"/>
                </a:cubicBezTo>
                <a:cubicBezTo>
                  <a:pt x="19370889" y="4153766"/>
                  <a:pt x="19361867" y="4153767"/>
                  <a:pt x="19366378" y="4153767"/>
                </a:cubicBezTo>
                <a:cubicBezTo>
                  <a:pt x="19370888" y="4149707"/>
                  <a:pt x="19375398" y="4149707"/>
                  <a:pt x="19388929" y="4141589"/>
                </a:cubicBezTo>
                <a:close/>
                <a:moveTo>
                  <a:pt x="15178971" y="5435889"/>
                </a:moveTo>
                <a:cubicBezTo>
                  <a:pt x="15188442" y="5431016"/>
                  <a:pt x="15202649" y="5435889"/>
                  <a:pt x="15197914" y="5440760"/>
                </a:cubicBezTo>
                <a:cubicBezTo>
                  <a:pt x="15197912" y="5445630"/>
                  <a:pt x="15188441" y="5445631"/>
                  <a:pt x="15183707" y="5455373"/>
                </a:cubicBezTo>
                <a:cubicBezTo>
                  <a:pt x="15174234" y="5450502"/>
                  <a:pt x="15164762" y="5450501"/>
                  <a:pt x="15164762" y="5450501"/>
                </a:cubicBezTo>
                <a:cubicBezTo>
                  <a:pt x="15164764" y="5445631"/>
                  <a:pt x="15169498" y="5440760"/>
                  <a:pt x="15178971" y="5435889"/>
                </a:cubicBezTo>
                <a:close/>
                <a:moveTo>
                  <a:pt x="10477869" y="6881469"/>
                </a:moveTo>
                <a:cubicBezTo>
                  <a:pt x="10491399" y="6895385"/>
                  <a:pt x="10495910" y="6900025"/>
                  <a:pt x="10500420" y="6909303"/>
                </a:cubicBezTo>
                <a:cubicBezTo>
                  <a:pt x="10504931" y="6923220"/>
                  <a:pt x="10495909" y="6946414"/>
                  <a:pt x="10482379" y="6946414"/>
                </a:cubicBezTo>
                <a:cubicBezTo>
                  <a:pt x="10477870" y="6946415"/>
                  <a:pt x="10468849" y="6932497"/>
                  <a:pt x="10468848" y="6923222"/>
                </a:cubicBezTo>
                <a:cubicBezTo>
                  <a:pt x="10464338" y="6913941"/>
                  <a:pt x="10473358" y="6900025"/>
                  <a:pt x="10477869" y="6881469"/>
                </a:cubicBezTo>
                <a:close/>
                <a:moveTo>
                  <a:pt x="15534141" y="5324939"/>
                </a:moveTo>
                <a:cubicBezTo>
                  <a:pt x="15543613" y="5320068"/>
                  <a:pt x="15562556" y="5320068"/>
                  <a:pt x="15562556" y="5324939"/>
                </a:cubicBezTo>
                <a:cubicBezTo>
                  <a:pt x="15557819" y="5329810"/>
                  <a:pt x="15553084" y="5334681"/>
                  <a:pt x="15548349" y="5344423"/>
                </a:cubicBezTo>
                <a:cubicBezTo>
                  <a:pt x="15538876" y="5339552"/>
                  <a:pt x="15529405" y="5339553"/>
                  <a:pt x="15524669" y="5339552"/>
                </a:cubicBezTo>
                <a:cubicBezTo>
                  <a:pt x="15524670" y="5334681"/>
                  <a:pt x="15529406" y="5329810"/>
                  <a:pt x="15534141" y="5324939"/>
                </a:cubicBezTo>
                <a:close/>
                <a:moveTo>
                  <a:pt x="13236244" y="6028604"/>
                </a:moveTo>
                <a:cubicBezTo>
                  <a:pt x="13245264" y="6023643"/>
                  <a:pt x="13249775" y="6028605"/>
                  <a:pt x="13267815" y="6023643"/>
                </a:cubicBezTo>
                <a:cubicBezTo>
                  <a:pt x="13254285" y="6033567"/>
                  <a:pt x="13249774" y="6043489"/>
                  <a:pt x="13240754" y="6048451"/>
                </a:cubicBezTo>
                <a:cubicBezTo>
                  <a:pt x="13227224" y="6053411"/>
                  <a:pt x="13218204" y="6053411"/>
                  <a:pt x="13218204" y="6048450"/>
                </a:cubicBezTo>
                <a:cubicBezTo>
                  <a:pt x="13213693" y="6038527"/>
                  <a:pt x="13222714" y="6033567"/>
                  <a:pt x="13236244" y="6028604"/>
                </a:cubicBezTo>
                <a:close/>
                <a:moveTo>
                  <a:pt x="19443051" y="4118591"/>
                </a:moveTo>
                <a:cubicBezTo>
                  <a:pt x="19443049" y="4122920"/>
                  <a:pt x="19429312" y="4127249"/>
                  <a:pt x="19424732" y="4127249"/>
                </a:cubicBezTo>
                <a:cubicBezTo>
                  <a:pt x="19406414" y="4135908"/>
                  <a:pt x="19392676" y="4140238"/>
                  <a:pt x="19388096" y="4140238"/>
                </a:cubicBezTo>
                <a:cubicBezTo>
                  <a:pt x="19383516" y="4140238"/>
                  <a:pt x="19392676" y="4135909"/>
                  <a:pt x="19406414" y="4131579"/>
                </a:cubicBezTo>
                <a:cubicBezTo>
                  <a:pt x="19424732" y="4127249"/>
                  <a:pt x="19443051" y="4118591"/>
                  <a:pt x="19443051" y="4118591"/>
                </a:cubicBezTo>
                <a:close/>
                <a:moveTo>
                  <a:pt x="14118010" y="5755746"/>
                </a:moveTo>
                <a:cubicBezTo>
                  <a:pt x="14127357" y="5755744"/>
                  <a:pt x="14136706" y="5760255"/>
                  <a:pt x="14155403" y="5760255"/>
                </a:cubicBezTo>
                <a:cubicBezTo>
                  <a:pt x="14141380" y="5764766"/>
                  <a:pt x="14132032" y="5769275"/>
                  <a:pt x="14122684" y="5769277"/>
                </a:cubicBezTo>
                <a:cubicBezTo>
                  <a:pt x="14118009" y="5769276"/>
                  <a:pt x="14103987" y="5764765"/>
                  <a:pt x="14103987" y="5764765"/>
                </a:cubicBezTo>
                <a:cubicBezTo>
                  <a:pt x="14103987" y="5760254"/>
                  <a:pt x="14113335" y="5755745"/>
                  <a:pt x="14118010" y="5755746"/>
                </a:cubicBezTo>
                <a:close/>
                <a:moveTo>
                  <a:pt x="19606187" y="4066499"/>
                </a:moveTo>
                <a:cubicBezTo>
                  <a:pt x="19620104" y="4061764"/>
                  <a:pt x="19638659" y="4061764"/>
                  <a:pt x="19638659" y="4061764"/>
                </a:cubicBezTo>
                <a:cubicBezTo>
                  <a:pt x="19643298" y="4061764"/>
                  <a:pt x="19624742" y="4066499"/>
                  <a:pt x="19610825" y="4071235"/>
                </a:cubicBezTo>
                <a:cubicBezTo>
                  <a:pt x="19596909" y="4075971"/>
                  <a:pt x="19582991" y="4080707"/>
                  <a:pt x="19582991" y="4080707"/>
                </a:cubicBezTo>
                <a:cubicBezTo>
                  <a:pt x="19578352" y="4080707"/>
                  <a:pt x="19587632" y="4071235"/>
                  <a:pt x="19606187" y="4066499"/>
                </a:cubicBezTo>
                <a:close/>
                <a:moveTo>
                  <a:pt x="17382126" y="4748626"/>
                </a:moveTo>
                <a:cubicBezTo>
                  <a:pt x="17387455" y="4748076"/>
                  <a:pt x="17392191" y="4750275"/>
                  <a:pt x="17394557" y="4756871"/>
                </a:cubicBezTo>
                <a:cubicBezTo>
                  <a:pt x="17389823" y="4761268"/>
                  <a:pt x="17385087" y="4770063"/>
                  <a:pt x="17375615" y="4778857"/>
                </a:cubicBezTo>
                <a:cubicBezTo>
                  <a:pt x="17370879" y="4778858"/>
                  <a:pt x="17356673" y="4778858"/>
                  <a:pt x="17356672" y="4774461"/>
                </a:cubicBezTo>
                <a:cubicBezTo>
                  <a:pt x="17356671" y="4770063"/>
                  <a:pt x="17361407" y="4761268"/>
                  <a:pt x="17366145" y="4756871"/>
                </a:cubicBezTo>
                <a:cubicBezTo>
                  <a:pt x="17370879" y="4752473"/>
                  <a:pt x="17376798" y="4749175"/>
                  <a:pt x="17382126" y="4748626"/>
                </a:cubicBezTo>
                <a:close/>
                <a:moveTo>
                  <a:pt x="13596969" y="5912697"/>
                </a:moveTo>
                <a:cubicBezTo>
                  <a:pt x="13606318" y="5912695"/>
                  <a:pt x="13615667" y="5917566"/>
                  <a:pt x="13620340" y="5917566"/>
                </a:cubicBezTo>
                <a:cubicBezTo>
                  <a:pt x="13625014" y="5922437"/>
                  <a:pt x="13610992" y="5932179"/>
                  <a:pt x="13601645" y="5932179"/>
                </a:cubicBezTo>
                <a:cubicBezTo>
                  <a:pt x="13587621" y="5937050"/>
                  <a:pt x="13573598" y="5937050"/>
                  <a:pt x="13578272" y="5932179"/>
                </a:cubicBezTo>
                <a:cubicBezTo>
                  <a:pt x="13578272" y="5927308"/>
                  <a:pt x="13587621" y="5917566"/>
                  <a:pt x="13596969" y="5912697"/>
                </a:cubicBezTo>
                <a:close/>
                <a:moveTo>
                  <a:pt x="703012" y="9875042"/>
                </a:moveTo>
                <a:cubicBezTo>
                  <a:pt x="730748" y="9866247"/>
                  <a:pt x="758486" y="9866247"/>
                  <a:pt x="758487" y="9870644"/>
                </a:cubicBezTo>
                <a:cubicBezTo>
                  <a:pt x="763110" y="9875042"/>
                  <a:pt x="744618" y="9888234"/>
                  <a:pt x="721503" y="9892632"/>
                </a:cubicBezTo>
                <a:cubicBezTo>
                  <a:pt x="693766" y="9901427"/>
                  <a:pt x="661406" y="9901427"/>
                  <a:pt x="656782" y="9897030"/>
                </a:cubicBezTo>
                <a:cubicBezTo>
                  <a:pt x="652159" y="9892632"/>
                  <a:pt x="675275" y="9879441"/>
                  <a:pt x="703012" y="9875042"/>
                </a:cubicBezTo>
                <a:close/>
                <a:moveTo>
                  <a:pt x="19554000" y="4075294"/>
                </a:moveTo>
                <a:cubicBezTo>
                  <a:pt x="19554000" y="4075294"/>
                  <a:pt x="19557551" y="4074279"/>
                  <a:pt x="19563472" y="4072756"/>
                </a:cubicBezTo>
                <a:lnTo>
                  <a:pt x="19565141" y="4072364"/>
                </a:lnTo>
                <a:lnTo>
                  <a:pt x="19560511" y="4074278"/>
                </a:lnTo>
                <a:cubicBezTo>
                  <a:pt x="19556367" y="4075294"/>
                  <a:pt x="19554000" y="4075294"/>
                  <a:pt x="19554000" y="4075294"/>
                </a:cubicBezTo>
                <a:close/>
                <a:moveTo>
                  <a:pt x="19577679" y="4067176"/>
                </a:moveTo>
                <a:cubicBezTo>
                  <a:pt x="19591885" y="4063117"/>
                  <a:pt x="19606093" y="4059058"/>
                  <a:pt x="19606093" y="4059058"/>
                </a:cubicBezTo>
                <a:cubicBezTo>
                  <a:pt x="19610828" y="4059058"/>
                  <a:pt x="19601356" y="4059058"/>
                  <a:pt x="19587149" y="4067176"/>
                </a:cubicBezTo>
                <a:lnTo>
                  <a:pt x="19565141" y="4072364"/>
                </a:lnTo>
                <a:close/>
                <a:moveTo>
                  <a:pt x="1067540" y="9758683"/>
                </a:moveTo>
                <a:cubicBezTo>
                  <a:pt x="1095277" y="9749212"/>
                  <a:pt x="1118391" y="9744476"/>
                  <a:pt x="1123014" y="9753947"/>
                </a:cubicBezTo>
                <a:cubicBezTo>
                  <a:pt x="1123015" y="9763420"/>
                  <a:pt x="1099900" y="9782361"/>
                  <a:pt x="1072164" y="9791833"/>
                </a:cubicBezTo>
                <a:cubicBezTo>
                  <a:pt x="1044425" y="9801305"/>
                  <a:pt x="1021312" y="9801304"/>
                  <a:pt x="1016688" y="9791834"/>
                </a:cubicBezTo>
                <a:cubicBezTo>
                  <a:pt x="1012065" y="9782361"/>
                  <a:pt x="1039802" y="9768155"/>
                  <a:pt x="1067540" y="9758683"/>
                </a:cubicBezTo>
                <a:close/>
                <a:moveTo>
                  <a:pt x="14812978" y="5530465"/>
                </a:moveTo>
                <a:cubicBezTo>
                  <a:pt x="14826507" y="5525729"/>
                  <a:pt x="14840037" y="5530465"/>
                  <a:pt x="14835528" y="5535200"/>
                </a:cubicBezTo>
                <a:cubicBezTo>
                  <a:pt x="14835528" y="5535200"/>
                  <a:pt x="14826508" y="5539936"/>
                  <a:pt x="14817486" y="5544672"/>
                </a:cubicBezTo>
                <a:cubicBezTo>
                  <a:pt x="14808467" y="5544672"/>
                  <a:pt x="14799445" y="5544672"/>
                  <a:pt x="14799447" y="5539936"/>
                </a:cubicBezTo>
                <a:cubicBezTo>
                  <a:pt x="14799447" y="5535200"/>
                  <a:pt x="14808467" y="5530464"/>
                  <a:pt x="14812978" y="5530465"/>
                </a:cubicBezTo>
                <a:close/>
                <a:moveTo>
                  <a:pt x="15896077" y="5196943"/>
                </a:moveTo>
                <a:cubicBezTo>
                  <a:pt x="15904873" y="5192884"/>
                  <a:pt x="15922463" y="5192884"/>
                  <a:pt x="15922462" y="5196943"/>
                </a:cubicBezTo>
                <a:cubicBezTo>
                  <a:pt x="15922462" y="5196943"/>
                  <a:pt x="15913668" y="5205061"/>
                  <a:pt x="15909270" y="5209120"/>
                </a:cubicBezTo>
                <a:cubicBezTo>
                  <a:pt x="15900474" y="5209120"/>
                  <a:pt x="15891681" y="5209120"/>
                  <a:pt x="15887282" y="5209120"/>
                </a:cubicBezTo>
                <a:cubicBezTo>
                  <a:pt x="15887282" y="5205061"/>
                  <a:pt x="15891679" y="5201002"/>
                  <a:pt x="15896077" y="5196943"/>
                </a:cubicBezTo>
                <a:close/>
                <a:moveTo>
                  <a:pt x="19772514" y="4001552"/>
                </a:moveTo>
                <a:cubicBezTo>
                  <a:pt x="19786721" y="4001552"/>
                  <a:pt x="19796192" y="3996816"/>
                  <a:pt x="19805664" y="3996817"/>
                </a:cubicBezTo>
                <a:cubicBezTo>
                  <a:pt x="19805664" y="3996817"/>
                  <a:pt x="19796191" y="4001552"/>
                  <a:pt x="19781985" y="4006288"/>
                </a:cubicBezTo>
                <a:cubicBezTo>
                  <a:pt x="19763043" y="4011023"/>
                  <a:pt x="19748836" y="4015759"/>
                  <a:pt x="19748836" y="4015759"/>
                </a:cubicBezTo>
                <a:cubicBezTo>
                  <a:pt x="19748834" y="4011024"/>
                  <a:pt x="19758306" y="4006288"/>
                  <a:pt x="19772514" y="4001552"/>
                </a:cubicBezTo>
                <a:close/>
                <a:moveTo>
                  <a:pt x="7267804" y="7847527"/>
                </a:moveTo>
                <a:cubicBezTo>
                  <a:pt x="7277274" y="7861627"/>
                  <a:pt x="7291482" y="7871028"/>
                  <a:pt x="7296218" y="7885128"/>
                </a:cubicBezTo>
                <a:cubicBezTo>
                  <a:pt x="7300953" y="7903928"/>
                  <a:pt x="7291482" y="7918028"/>
                  <a:pt x="7282011" y="7927428"/>
                </a:cubicBezTo>
                <a:cubicBezTo>
                  <a:pt x="7267804" y="7936828"/>
                  <a:pt x="7244125" y="7918028"/>
                  <a:pt x="7248862" y="7899228"/>
                </a:cubicBezTo>
                <a:cubicBezTo>
                  <a:pt x="7248861" y="7880428"/>
                  <a:pt x="7258332" y="7871028"/>
                  <a:pt x="7267804" y="7847527"/>
                </a:cubicBezTo>
                <a:close/>
                <a:moveTo>
                  <a:pt x="8164728" y="7566098"/>
                </a:moveTo>
                <a:cubicBezTo>
                  <a:pt x="8173928" y="7584655"/>
                  <a:pt x="8183129" y="7598571"/>
                  <a:pt x="8183129" y="7607848"/>
                </a:cubicBezTo>
                <a:cubicBezTo>
                  <a:pt x="8183129" y="7621765"/>
                  <a:pt x="8173928" y="7631043"/>
                  <a:pt x="8160127" y="7631044"/>
                </a:cubicBezTo>
                <a:cubicBezTo>
                  <a:pt x="8146325" y="7626403"/>
                  <a:pt x="8137125" y="7612486"/>
                  <a:pt x="8141725" y="7598570"/>
                </a:cubicBezTo>
                <a:cubicBezTo>
                  <a:pt x="8141725" y="7589293"/>
                  <a:pt x="8150925" y="7580013"/>
                  <a:pt x="8164728" y="7566098"/>
                </a:cubicBezTo>
                <a:close/>
                <a:moveTo>
                  <a:pt x="10838675" y="6742626"/>
                </a:moveTo>
                <a:cubicBezTo>
                  <a:pt x="10848296" y="6738047"/>
                  <a:pt x="10857918" y="6747205"/>
                  <a:pt x="10867540" y="6751785"/>
                </a:cubicBezTo>
                <a:cubicBezTo>
                  <a:pt x="10862729" y="6765524"/>
                  <a:pt x="10857918" y="6779263"/>
                  <a:pt x="10853107" y="6788422"/>
                </a:cubicBezTo>
                <a:cubicBezTo>
                  <a:pt x="10843486" y="6797580"/>
                  <a:pt x="10833864" y="6793001"/>
                  <a:pt x="10829053" y="6783842"/>
                </a:cubicBezTo>
                <a:cubicBezTo>
                  <a:pt x="10824242" y="6765524"/>
                  <a:pt x="10829053" y="6742626"/>
                  <a:pt x="10838675" y="6742626"/>
                </a:cubicBezTo>
                <a:close/>
                <a:moveTo>
                  <a:pt x="14280963" y="5682003"/>
                </a:moveTo>
                <a:cubicBezTo>
                  <a:pt x="14290163" y="5677267"/>
                  <a:pt x="14299364" y="5682004"/>
                  <a:pt x="14317766" y="5682003"/>
                </a:cubicBezTo>
                <a:cubicBezTo>
                  <a:pt x="14308565" y="5686739"/>
                  <a:pt x="14303965" y="5691476"/>
                  <a:pt x="14294764" y="5691477"/>
                </a:cubicBezTo>
                <a:cubicBezTo>
                  <a:pt x="14285563" y="5696211"/>
                  <a:pt x="14271762" y="5691475"/>
                  <a:pt x="14271762" y="5686739"/>
                </a:cubicBezTo>
                <a:cubicBezTo>
                  <a:pt x="14271762" y="5686739"/>
                  <a:pt x="14276362" y="5682004"/>
                  <a:pt x="14280963" y="5682003"/>
                </a:cubicBezTo>
                <a:close/>
                <a:moveTo>
                  <a:pt x="19740041" y="4002769"/>
                </a:moveTo>
                <a:cubicBezTo>
                  <a:pt x="19758982" y="3998440"/>
                  <a:pt x="19773190" y="3994111"/>
                  <a:pt x="19773190" y="3994111"/>
                </a:cubicBezTo>
                <a:cubicBezTo>
                  <a:pt x="19773190" y="3994111"/>
                  <a:pt x="19763719" y="3998440"/>
                  <a:pt x="19749513" y="4002770"/>
                </a:cubicBezTo>
                <a:cubicBezTo>
                  <a:pt x="19735304" y="4011429"/>
                  <a:pt x="19725834" y="4011428"/>
                  <a:pt x="19721097" y="4015758"/>
                </a:cubicBezTo>
                <a:cubicBezTo>
                  <a:pt x="19716363" y="4015758"/>
                  <a:pt x="19725834" y="4011428"/>
                  <a:pt x="19740041" y="4002769"/>
                </a:cubicBezTo>
                <a:close/>
                <a:moveTo>
                  <a:pt x="12687111" y="6171326"/>
                </a:moveTo>
                <a:cubicBezTo>
                  <a:pt x="12692439" y="6169500"/>
                  <a:pt x="12697174" y="6169500"/>
                  <a:pt x="12699542" y="6171937"/>
                </a:cubicBezTo>
                <a:cubicBezTo>
                  <a:pt x="12694807" y="6176807"/>
                  <a:pt x="12690071" y="6186550"/>
                  <a:pt x="12680600" y="6191420"/>
                </a:cubicBezTo>
                <a:cubicBezTo>
                  <a:pt x="12675864" y="6191420"/>
                  <a:pt x="12666393" y="6191421"/>
                  <a:pt x="12661657" y="6191420"/>
                </a:cubicBezTo>
                <a:cubicBezTo>
                  <a:pt x="12661657" y="6191420"/>
                  <a:pt x="12666393" y="6181678"/>
                  <a:pt x="12671128" y="6181678"/>
                </a:cubicBezTo>
                <a:cubicBezTo>
                  <a:pt x="12675864" y="6176807"/>
                  <a:pt x="12681784" y="6173153"/>
                  <a:pt x="12687111" y="6171326"/>
                </a:cubicBezTo>
                <a:close/>
                <a:moveTo>
                  <a:pt x="18283502" y="4447249"/>
                </a:moveTo>
                <a:cubicBezTo>
                  <a:pt x="18297304" y="4437901"/>
                  <a:pt x="18306504" y="4442575"/>
                  <a:pt x="18306504" y="4451923"/>
                </a:cubicBezTo>
                <a:cubicBezTo>
                  <a:pt x="18306505" y="4461271"/>
                  <a:pt x="18297303" y="4470620"/>
                  <a:pt x="18288103" y="4489316"/>
                </a:cubicBezTo>
                <a:cubicBezTo>
                  <a:pt x="18278902" y="4479967"/>
                  <a:pt x="18269701" y="4479968"/>
                  <a:pt x="18265099" y="4470620"/>
                </a:cubicBezTo>
                <a:cubicBezTo>
                  <a:pt x="18260499" y="4461271"/>
                  <a:pt x="18274301" y="4451923"/>
                  <a:pt x="18283502" y="4447249"/>
                </a:cubicBezTo>
                <a:close/>
                <a:moveTo>
                  <a:pt x="6379087" y="8106558"/>
                </a:moveTo>
                <a:cubicBezTo>
                  <a:pt x="6397127" y="8111219"/>
                  <a:pt x="6410657" y="8134522"/>
                  <a:pt x="6410657" y="8153164"/>
                </a:cubicBezTo>
                <a:cubicBezTo>
                  <a:pt x="6410657" y="8171806"/>
                  <a:pt x="6397127" y="8185788"/>
                  <a:pt x="6383598" y="8176466"/>
                </a:cubicBezTo>
                <a:cubicBezTo>
                  <a:pt x="6370068" y="8167146"/>
                  <a:pt x="6361046" y="8157824"/>
                  <a:pt x="6361047" y="8139182"/>
                </a:cubicBezTo>
                <a:cubicBezTo>
                  <a:pt x="6356536" y="8115880"/>
                  <a:pt x="6365557" y="8101899"/>
                  <a:pt x="6379087" y="8106558"/>
                </a:cubicBezTo>
                <a:close/>
                <a:moveTo>
                  <a:pt x="3719511" y="8923419"/>
                </a:moveTo>
                <a:cubicBezTo>
                  <a:pt x="3728688" y="8918282"/>
                  <a:pt x="3741307" y="8915998"/>
                  <a:pt x="3755072" y="8918282"/>
                </a:cubicBezTo>
                <a:cubicBezTo>
                  <a:pt x="3782604" y="8918282"/>
                  <a:pt x="3805546" y="8936548"/>
                  <a:pt x="3805546" y="8954814"/>
                </a:cubicBezTo>
                <a:cubicBezTo>
                  <a:pt x="3810136" y="8973080"/>
                  <a:pt x="3787192" y="8986779"/>
                  <a:pt x="3759661" y="8986779"/>
                </a:cubicBezTo>
                <a:cubicBezTo>
                  <a:pt x="3727541" y="8982213"/>
                  <a:pt x="3709188" y="8968513"/>
                  <a:pt x="3704598" y="8945680"/>
                </a:cubicBezTo>
                <a:cubicBezTo>
                  <a:pt x="3704598" y="8936548"/>
                  <a:pt x="3710335" y="8928556"/>
                  <a:pt x="3719511" y="8923419"/>
                </a:cubicBezTo>
                <a:close/>
                <a:moveTo>
                  <a:pt x="19194583" y="4160080"/>
                </a:moveTo>
                <a:cubicBezTo>
                  <a:pt x="19207868" y="4151059"/>
                  <a:pt x="19216725" y="4155570"/>
                  <a:pt x="19221153" y="4164589"/>
                </a:cubicBezTo>
                <a:cubicBezTo>
                  <a:pt x="19216724" y="4169101"/>
                  <a:pt x="19212297" y="4178121"/>
                  <a:pt x="19203440" y="4182631"/>
                </a:cubicBezTo>
                <a:cubicBezTo>
                  <a:pt x="19190156" y="4191650"/>
                  <a:pt x="19172444" y="4191651"/>
                  <a:pt x="19172443" y="4182631"/>
                </a:cubicBezTo>
                <a:cubicBezTo>
                  <a:pt x="19172443" y="4173610"/>
                  <a:pt x="19181300" y="4164591"/>
                  <a:pt x="19194583" y="4160080"/>
                </a:cubicBezTo>
                <a:close/>
                <a:moveTo>
                  <a:pt x="5206024" y="8461960"/>
                </a:moveTo>
                <a:cubicBezTo>
                  <a:pt x="5211795" y="8462532"/>
                  <a:pt x="5221028" y="8465967"/>
                  <a:pt x="5232568" y="8472836"/>
                </a:cubicBezTo>
                <a:cubicBezTo>
                  <a:pt x="5251033" y="8481995"/>
                  <a:pt x="5274115" y="8500314"/>
                  <a:pt x="5274115" y="8509472"/>
                </a:cubicBezTo>
                <a:cubicBezTo>
                  <a:pt x="5274115" y="8518631"/>
                  <a:pt x="5260266" y="8518631"/>
                  <a:pt x="5241801" y="8509473"/>
                </a:cubicBezTo>
                <a:cubicBezTo>
                  <a:pt x="5218719" y="8500313"/>
                  <a:pt x="5200254" y="8481995"/>
                  <a:pt x="5200254" y="8468257"/>
                </a:cubicBezTo>
                <a:cubicBezTo>
                  <a:pt x="5197946" y="8463678"/>
                  <a:pt x="5200254" y="8461388"/>
                  <a:pt x="5206024" y="8461960"/>
                </a:cubicBezTo>
                <a:close/>
                <a:moveTo>
                  <a:pt x="19916800" y="3936279"/>
                </a:moveTo>
                <a:lnTo>
                  <a:pt x="19915935" y="3937283"/>
                </a:lnTo>
                <a:cubicBezTo>
                  <a:pt x="19914751" y="3937284"/>
                  <a:pt x="19915046" y="3937003"/>
                  <a:pt x="19916379" y="3936439"/>
                </a:cubicBezTo>
                <a:close/>
                <a:moveTo>
                  <a:pt x="3223144" y="9069812"/>
                </a:moveTo>
                <a:cubicBezTo>
                  <a:pt x="3250882" y="9065255"/>
                  <a:pt x="3278619" y="9083485"/>
                  <a:pt x="3283242" y="9106273"/>
                </a:cubicBezTo>
                <a:cubicBezTo>
                  <a:pt x="3287865" y="9124503"/>
                  <a:pt x="3269373" y="9142733"/>
                  <a:pt x="3241636" y="9147291"/>
                </a:cubicBezTo>
                <a:cubicBezTo>
                  <a:pt x="3209277" y="9151849"/>
                  <a:pt x="3181538" y="9138176"/>
                  <a:pt x="3176916" y="9115388"/>
                </a:cubicBezTo>
                <a:cubicBezTo>
                  <a:pt x="3176915" y="9097158"/>
                  <a:pt x="3195407" y="9074370"/>
                  <a:pt x="3223144" y="9069812"/>
                </a:cubicBezTo>
                <a:close/>
                <a:moveTo>
                  <a:pt x="20128933" y="3867828"/>
                </a:moveTo>
                <a:cubicBezTo>
                  <a:pt x="20142672" y="3863319"/>
                  <a:pt x="20165569" y="3858808"/>
                  <a:pt x="20160989" y="3863318"/>
                </a:cubicBezTo>
                <a:cubicBezTo>
                  <a:pt x="20160989" y="3867830"/>
                  <a:pt x="20151830" y="3872339"/>
                  <a:pt x="20147250" y="3876850"/>
                </a:cubicBezTo>
                <a:cubicBezTo>
                  <a:pt x="20124354" y="3885870"/>
                  <a:pt x="20110616" y="3885869"/>
                  <a:pt x="20110616" y="3885869"/>
                </a:cubicBezTo>
                <a:cubicBezTo>
                  <a:pt x="20106037" y="3881359"/>
                  <a:pt x="20115195" y="3876849"/>
                  <a:pt x="20128933" y="3867828"/>
                </a:cubicBezTo>
                <a:close/>
                <a:moveTo>
                  <a:pt x="1418201" y="9620383"/>
                </a:moveTo>
                <a:cubicBezTo>
                  <a:pt x="1450561" y="9606466"/>
                  <a:pt x="1478298" y="9606466"/>
                  <a:pt x="1478299" y="9620384"/>
                </a:cubicBezTo>
                <a:cubicBezTo>
                  <a:pt x="1482921" y="9634300"/>
                  <a:pt x="1464429" y="9652856"/>
                  <a:pt x="1436693" y="9662134"/>
                </a:cubicBezTo>
                <a:cubicBezTo>
                  <a:pt x="1408955" y="9671412"/>
                  <a:pt x="1376595" y="9671411"/>
                  <a:pt x="1376595" y="9662133"/>
                </a:cubicBezTo>
                <a:cubicBezTo>
                  <a:pt x="1371973" y="9648216"/>
                  <a:pt x="1395086" y="9629661"/>
                  <a:pt x="1418201" y="9620383"/>
                </a:cubicBezTo>
                <a:close/>
                <a:moveTo>
                  <a:pt x="12125559" y="6326726"/>
                </a:moveTo>
                <a:cubicBezTo>
                  <a:pt x="12135179" y="6335522"/>
                  <a:pt x="12139990" y="6335521"/>
                  <a:pt x="12144802" y="6344316"/>
                </a:cubicBezTo>
                <a:cubicBezTo>
                  <a:pt x="12144802" y="6344316"/>
                  <a:pt x="12130369" y="6357509"/>
                  <a:pt x="12125558" y="6361907"/>
                </a:cubicBezTo>
                <a:cubicBezTo>
                  <a:pt x="12115936" y="6361906"/>
                  <a:pt x="12101504" y="6361907"/>
                  <a:pt x="12101504" y="6357508"/>
                </a:cubicBezTo>
                <a:cubicBezTo>
                  <a:pt x="12106315" y="6353111"/>
                  <a:pt x="12111126" y="6339919"/>
                  <a:pt x="12125559" y="6326726"/>
                </a:cubicBezTo>
                <a:close/>
                <a:moveTo>
                  <a:pt x="16820872" y="4881686"/>
                </a:moveTo>
                <a:cubicBezTo>
                  <a:pt x="16830344" y="4891157"/>
                  <a:pt x="16839815" y="4891158"/>
                  <a:pt x="16839816" y="4895893"/>
                </a:cubicBezTo>
                <a:cubicBezTo>
                  <a:pt x="16839815" y="4900629"/>
                  <a:pt x="16825610" y="4910100"/>
                  <a:pt x="16820874" y="4914835"/>
                </a:cubicBezTo>
                <a:cubicBezTo>
                  <a:pt x="16811401" y="4919571"/>
                  <a:pt x="16801930" y="4914835"/>
                  <a:pt x="16801932" y="4910100"/>
                </a:cubicBezTo>
                <a:cubicBezTo>
                  <a:pt x="16801930" y="4905364"/>
                  <a:pt x="16811402" y="4895893"/>
                  <a:pt x="16820872" y="4881686"/>
                </a:cubicBezTo>
                <a:close/>
                <a:moveTo>
                  <a:pt x="19954413" y="3914169"/>
                </a:moveTo>
                <a:cubicBezTo>
                  <a:pt x="19960923" y="3911351"/>
                  <a:pt x="19965660" y="3910222"/>
                  <a:pt x="19968027" y="3910223"/>
                </a:cubicBezTo>
                <a:cubicBezTo>
                  <a:pt x="19968028" y="3914733"/>
                  <a:pt x="19958557" y="3919243"/>
                  <a:pt x="19944349" y="3923754"/>
                </a:cubicBezTo>
                <a:cubicBezTo>
                  <a:pt x="19937245" y="3928264"/>
                  <a:pt x="19928958" y="3931647"/>
                  <a:pt x="19923039" y="3933902"/>
                </a:cubicBezTo>
                <a:lnTo>
                  <a:pt x="19916800" y="3936279"/>
                </a:lnTo>
                <a:lnTo>
                  <a:pt x="19921262" y="3931083"/>
                </a:lnTo>
                <a:cubicBezTo>
                  <a:pt x="19924222" y="3929392"/>
                  <a:pt x="19927775" y="3928264"/>
                  <a:pt x="19930141" y="3928264"/>
                </a:cubicBezTo>
                <a:cubicBezTo>
                  <a:pt x="19939614" y="3921498"/>
                  <a:pt x="19947901" y="3916988"/>
                  <a:pt x="19954413" y="3914169"/>
                </a:cubicBezTo>
                <a:close/>
                <a:moveTo>
                  <a:pt x="15334027" y="5334952"/>
                </a:moveTo>
                <a:cubicBezTo>
                  <a:pt x="15337479" y="5333768"/>
                  <a:pt x="15343230" y="5332584"/>
                  <a:pt x="15350128" y="5330216"/>
                </a:cubicBezTo>
                <a:cubicBezTo>
                  <a:pt x="15354730" y="5330216"/>
                  <a:pt x="15359331" y="5325479"/>
                  <a:pt x="15373131" y="5325480"/>
                </a:cubicBezTo>
                <a:cubicBezTo>
                  <a:pt x="15359330" y="5330216"/>
                  <a:pt x="15354730" y="5334951"/>
                  <a:pt x="15350130" y="5339687"/>
                </a:cubicBezTo>
                <a:cubicBezTo>
                  <a:pt x="15340928" y="5339687"/>
                  <a:pt x="15331728" y="5344423"/>
                  <a:pt x="15331727" y="5339687"/>
                </a:cubicBezTo>
                <a:cubicBezTo>
                  <a:pt x="15329429" y="5337319"/>
                  <a:pt x="15330578" y="5336135"/>
                  <a:pt x="15334027" y="5334952"/>
                </a:cubicBezTo>
                <a:close/>
                <a:moveTo>
                  <a:pt x="16265228" y="5048380"/>
                </a:moveTo>
                <a:cubicBezTo>
                  <a:pt x="16274249" y="5044051"/>
                  <a:pt x="16278760" y="5048380"/>
                  <a:pt x="16287779" y="5048380"/>
                </a:cubicBezTo>
                <a:cubicBezTo>
                  <a:pt x="16278760" y="5052709"/>
                  <a:pt x="16274248" y="5057039"/>
                  <a:pt x="16265227" y="5061368"/>
                </a:cubicBezTo>
                <a:cubicBezTo>
                  <a:pt x="16256209" y="5065698"/>
                  <a:pt x="16247188" y="5065697"/>
                  <a:pt x="16247187" y="5061368"/>
                </a:cubicBezTo>
                <a:cubicBezTo>
                  <a:pt x="16247186" y="5057039"/>
                  <a:pt x="16256207" y="5048379"/>
                  <a:pt x="16265228" y="5048380"/>
                </a:cubicBezTo>
                <a:close/>
                <a:moveTo>
                  <a:pt x="13753552" y="5817080"/>
                </a:moveTo>
                <a:cubicBezTo>
                  <a:pt x="13763024" y="5812571"/>
                  <a:pt x="13777230" y="5812571"/>
                  <a:pt x="13781967" y="5817080"/>
                </a:cubicBezTo>
                <a:cubicBezTo>
                  <a:pt x="13777231" y="5817081"/>
                  <a:pt x="13772495" y="5821590"/>
                  <a:pt x="13763023" y="5826100"/>
                </a:cubicBezTo>
                <a:cubicBezTo>
                  <a:pt x="13758289" y="5826101"/>
                  <a:pt x="13744081" y="5826102"/>
                  <a:pt x="13744081" y="5826102"/>
                </a:cubicBezTo>
                <a:cubicBezTo>
                  <a:pt x="13744081" y="5821591"/>
                  <a:pt x="13748817" y="5817080"/>
                  <a:pt x="13753552" y="5817080"/>
                </a:cubicBezTo>
                <a:close/>
                <a:moveTo>
                  <a:pt x="869383" y="9777439"/>
                </a:moveTo>
                <a:cubicBezTo>
                  <a:pt x="897427" y="9768091"/>
                  <a:pt x="920798" y="9763418"/>
                  <a:pt x="925471" y="9772765"/>
                </a:cubicBezTo>
                <a:cubicBezTo>
                  <a:pt x="925471" y="9777439"/>
                  <a:pt x="906775" y="9791462"/>
                  <a:pt x="878731" y="9800810"/>
                </a:cubicBezTo>
                <a:cubicBezTo>
                  <a:pt x="850686" y="9810158"/>
                  <a:pt x="827315" y="9814833"/>
                  <a:pt x="822641" y="9805484"/>
                </a:cubicBezTo>
                <a:cubicBezTo>
                  <a:pt x="822641" y="9800810"/>
                  <a:pt x="841338" y="9786788"/>
                  <a:pt x="869383" y="9777439"/>
                </a:cubicBezTo>
                <a:close/>
                <a:moveTo>
                  <a:pt x="9395744" y="7154780"/>
                </a:moveTo>
                <a:cubicBezTo>
                  <a:pt x="9405366" y="7177863"/>
                  <a:pt x="9410177" y="7187095"/>
                  <a:pt x="9414986" y="7200943"/>
                </a:cubicBezTo>
                <a:cubicBezTo>
                  <a:pt x="9419798" y="7214793"/>
                  <a:pt x="9400555" y="7233256"/>
                  <a:pt x="9390934" y="7224026"/>
                </a:cubicBezTo>
                <a:cubicBezTo>
                  <a:pt x="9386123" y="7219409"/>
                  <a:pt x="9376501" y="7200943"/>
                  <a:pt x="9376501" y="7191711"/>
                </a:cubicBezTo>
                <a:cubicBezTo>
                  <a:pt x="9376501" y="7182478"/>
                  <a:pt x="9386122" y="7173246"/>
                  <a:pt x="9395744" y="7154780"/>
                </a:cubicBezTo>
                <a:close/>
                <a:moveTo>
                  <a:pt x="478096" y="9897257"/>
                </a:moveTo>
                <a:cubicBezTo>
                  <a:pt x="486630" y="9894437"/>
                  <a:pt x="499145" y="9891054"/>
                  <a:pt x="512798" y="9888799"/>
                </a:cubicBezTo>
                <a:cubicBezTo>
                  <a:pt x="540105" y="9879779"/>
                  <a:pt x="562862" y="9879778"/>
                  <a:pt x="562862" y="9884289"/>
                </a:cubicBezTo>
                <a:cubicBezTo>
                  <a:pt x="562861" y="9888800"/>
                  <a:pt x="540105" y="9897820"/>
                  <a:pt x="512798" y="9902330"/>
                </a:cubicBezTo>
                <a:cubicBezTo>
                  <a:pt x="485493" y="9906841"/>
                  <a:pt x="467288" y="9906839"/>
                  <a:pt x="467287" y="9902329"/>
                </a:cubicBezTo>
                <a:cubicBezTo>
                  <a:pt x="465013" y="9902330"/>
                  <a:pt x="469563" y="9900075"/>
                  <a:pt x="478096" y="9897257"/>
                </a:cubicBezTo>
                <a:close/>
                <a:moveTo>
                  <a:pt x="14448333" y="5597890"/>
                </a:moveTo>
                <a:cubicBezTo>
                  <a:pt x="14457128" y="5593381"/>
                  <a:pt x="14474720" y="5593380"/>
                  <a:pt x="14474718" y="5597890"/>
                </a:cubicBezTo>
                <a:cubicBezTo>
                  <a:pt x="14470321" y="5602402"/>
                  <a:pt x="14465923" y="5602401"/>
                  <a:pt x="14457128" y="5606912"/>
                </a:cubicBezTo>
                <a:cubicBezTo>
                  <a:pt x="14448333" y="5606911"/>
                  <a:pt x="14439537" y="5606912"/>
                  <a:pt x="14439538" y="5602401"/>
                </a:cubicBezTo>
                <a:cubicBezTo>
                  <a:pt x="14439538" y="5602401"/>
                  <a:pt x="14443935" y="5597890"/>
                  <a:pt x="14448333" y="5597890"/>
                </a:cubicBezTo>
                <a:close/>
                <a:moveTo>
                  <a:pt x="14970528" y="5435076"/>
                </a:moveTo>
                <a:cubicBezTo>
                  <a:pt x="14974136" y="5433949"/>
                  <a:pt x="14978946" y="5432821"/>
                  <a:pt x="14983759" y="5432821"/>
                </a:cubicBezTo>
                <a:cubicBezTo>
                  <a:pt x="14993379" y="5428311"/>
                  <a:pt x="14998191" y="5428311"/>
                  <a:pt x="15007812" y="5428311"/>
                </a:cubicBezTo>
                <a:cubicBezTo>
                  <a:pt x="14993379" y="5432821"/>
                  <a:pt x="14993381" y="5437331"/>
                  <a:pt x="14983758" y="5437332"/>
                </a:cubicBezTo>
                <a:cubicBezTo>
                  <a:pt x="14974137" y="5441842"/>
                  <a:pt x="14964515" y="5441841"/>
                  <a:pt x="14964516" y="5437332"/>
                </a:cubicBezTo>
                <a:cubicBezTo>
                  <a:pt x="14964516" y="5437332"/>
                  <a:pt x="14966920" y="5436204"/>
                  <a:pt x="14970528" y="5435076"/>
                </a:cubicBezTo>
                <a:close/>
                <a:moveTo>
                  <a:pt x="13032388" y="6028379"/>
                </a:moveTo>
                <a:cubicBezTo>
                  <a:pt x="13041408" y="6023643"/>
                  <a:pt x="13054939" y="6023643"/>
                  <a:pt x="13059449" y="6023643"/>
                </a:cubicBezTo>
                <a:cubicBezTo>
                  <a:pt x="13054939" y="6028379"/>
                  <a:pt x="13050429" y="6033115"/>
                  <a:pt x="13041408" y="6037850"/>
                </a:cubicBezTo>
                <a:cubicBezTo>
                  <a:pt x="13036898" y="6042587"/>
                  <a:pt x="13023367" y="6042585"/>
                  <a:pt x="13023367" y="6042585"/>
                </a:cubicBezTo>
                <a:cubicBezTo>
                  <a:pt x="13018857" y="6037850"/>
                  <a:pt x="13027877" y="6033114"/>
                  <a:pt x="13032388" y="6028379"/>
                </a:cubicBezTo>
                <a:close/>
                <a:moveTo>
                  <a:pt x="8858742" y="7311732"/>
                </a:moveTo>
                <a:cubicBezTo>
                  <a:pt x="8872273" y="7330134"/>
                  <a:pt x="8876782" y="7339335"/>
                  <a:pt x="8881294" y="7348536"/>
                </a:cubicBezTo>
                <a:cubicBezTo>
                  <a:pt x="8881293" y="7353136"/>
                  <a:pt x="8867764" y="7357737"/>
                  <a:pt x="8858742" y="7357735"/>
                </a:cubicBezTo>
                <a:cubicBezTo>
                  <a:pt x="8854232" y="7353136"/>
                  <a:pt x="8840702" y="7339335"/>
                  <a:pt x="8840702" y="7334734"/>
                </a:cubicBezTo>
                <a:cubicBezTo>
                  <a:pt x="8840702" y="7330134"/>
                  <a:pt x="8849722" y="7320932"/>
                  <a:pt x="8858742" y="7311732"/>
                </a:cubicBezTo>
                <a:close/>
                <a:moveTo>
                  <a:pt x="6901930" y="7907060"/>
                </a:moveTo>
                <a:cubicBezTo>
                  <a:pt x="6915214" y="7907060"/>
                  <a:pt x="6928499" y="7920909"/>
                  <a:pt x="6932927" y="7943991"/>
                </a:cubicBezTo>
                <a:cubicBezTo>
                  <a:pt x="6928499" y="7953223"/>
                  <a:pt x="6924072" y="7971688"/>
                  <a:pt x="6915215" y="7976305"/>
                </a:cubicBezTo>
                <a:cubicBezTo>
                  <a:pt x="6906358" y="7985537"/>
                  <a:pt x="6884218" y="7962456"/>
                  <a:pt x="6884218" y="7943991"/>
                </a:cubicBezTo>
                <a:cubicBezTo>
                  <a:pt x="6884218" y="7925526"/>
                  <a:pt x="6888646" y="7911677"/>
                  <a:pt x="6901930" y="7907060"/>
                </a:cubicBezTo>
                <a:close/>
                <a:moveTo>
                  <a:pt x="15696506" y="5201002"/>
                </a:moveTo>
                <a:cubicBezTo>
                  <a:pt x="15710713" y="5201001"/>
                  <a:pt x="15715448" y="5201002"/>
                  <a:pt x="15720183" y="5205873"/>
                </a:cubicBezTo>
                <a:cubicBezTo>
                  <a:pt x="15724920" y="5205873"/>
                  <a:pt x="15720183" y="5215615"/>
                  <a:pt x="15710713" y="5220486"/>
                </a:cubicBezTo>
                <a:cubicBezTo>
                  <a:pt x="15701241" y="5225357"/>
                  <a:pt x="15691769" y="5225357"/>
                  <a:pt x="15687033" y="5220486"/>
                </a:cubicBezTo>
                <a:cubicBezTo>
                  <a:pt x="15687033" y="5215615"/>
                  <a:pt x="15691770" y="5205873"/>
                  <a:pt x="15696506" y="5201002"/>
                </a:cubicBezTo>
                <a:close/>
                <a:moveTo>
                  <a:pt x="20490296" y="3725436"/>
                </a:moveTo>
                <a:cubicBezTo>
                  <a:pt x="20503827" y="3720798"/>
                  <a:pt x="20512846" y="3725438"/>
                  <a:pt x="20530887" y="3720798"/>
                </a:cubicBezTo>
                <a:cubicBezTo>
                  <a:pt x="20517358" y="3734715"/>
                  <a:pt x="20512846" y="3739354"/>
                  <a:pt x="20503827" y="3748632"/>
                </a:cubicBezTo>
                <a:cubicBezTo>
                  <a:pt x="20490297" y="3753271"/>
                  <a:pt x="20472256" y="3753271"/>
                  <a:pt x="20467746" y="3748632"/>
                </a:cubicBezTo>
                <a:cubicBezTo>
                  <a:pt x="20463236" y="3743993"/>
                  <a:pt x="20476766" y="3730076"/>
                  <a:pt x="20490296" y="3725436"/>
                </a:cubicBezTo>
                <a:close/>
                <a:moveTo>
                  <a:pt x="17736423" y="4572294"/>
                </a:moveTo>
                <a:cubicBezTo>
                  <a:pt x="17740933" y="4567783"/>
                  <a:pt x="17754465" y="4572294"/>
                  <a:pt x="17754464" y="4576804"/>
                </a:cubicBezTo>
                <a:cubicBezTo>
                  <a:pt x="17749955" y="4585824"/>
                  <a:pt x="17740934" y="4594844"/>
                  <a:pt x="17736424" y="4599355"/>
                </a:cubicBezTo>
                <a:cubicBezTo>
                  <a:pt x="17718382" y="4608376"/>
                  <a:pt x="17713873" y="4599355"/>
                  <a:pt x="17713873" y="4590335"/>
                </a:cubicBezTo>
                <a:cubicBezTo>
                  <a:pt x="17718384" y="4581314"/>
                  <a:pt x="17727404" y="4572294"/>
                  <a:pt x="17736423" y="4572294"/>
                </a:cubicBezTo>
                <a:close/>
                <a:moveTo>
                  <a:pt x="11199843" y="6581093"/>
                </a:moveTo>
                <a:cubicBezTo>
                  <a:pt x="11209046" y="6581094"/>
                  <a:pt x="11218245" y="6585605"/>
                  <a:pt x="11227447" y="6590114"/>
                </a:cubicBezTo>
                <a:cubicBezTo>
                  <a:pt x="11218245" y="6603644"/>
                  <a:pt x="11218245" y="6617175"/>
                  <a:pt x="11209044" y="6626196"/>
                </a:cubicBezTo>
                <a:cubicBezTo>
                  <a:pt x="11199844" y="6635217"/>
                  <a:pt x="11190644" y="6630705"/>
                  <a:pt x="11186044" y="6617175"/>
                </a:cubicBezTo>
                <a:cubicBezTo>
                  <a:pt x="11181442" y="6603644"/>
                  <a:pt x="11190643" y="6581094"/>
                  <a:pt x="11199843" y="6581093"/>
                </a:cubicBezTo>
                <a:close/>
                <a:moveTo>
                  <a:pt x="13396722" y="5903899"/>
                </a:moveTo>
                <a:cubicBezTo>
                  <a:pt x="13410745" y="5899163"/>
                  <a:pt x="13424767" y="5899164"/>
                  <a:pt x="13420092" y="5903900"/>
                </a:cubicBezTo>
                <a:cubicBezTo>
                  <a:pt x="13415418" y="5908635"/>
                  <a:pt x="13406070" y="5913371"/>
                  <a:pt x="13401397" y="5918107"/>
                </a:cubicBezTo>
                <a:cubicBezTo>
                  <a:pt x="13392047" y="5918107"/>
                  <a:pt x="13382700" y="5918107"/>
                  <a:pt x="13373350" y="5918107"/>
                </a:cubicBezTo>
                <a:cubicBezTo>
                  <a:pt x="13382699" y="5913371"/>
                  <a:pt x="13392047" y="5908637"/>
                  <a:pt x="13396722" y="5903899"/>
                </a:cubicBezTo>
                <a:close/>
                <a:moveTo>
                  <a:pt x="707532" y="9802505"/>
                </a:moveTo>
                <a:cubicBezTo>
                  <a:pt x="718429" y="9799498"/>
                  <a:pt x="726459" y="9798296"/>
                  <a:pt x="728753" y="9800700"/>
                </a:cubicBezTo>
                <a:cubicBezTo>
                  <a:pt x="733343" y="9805512"/>
                  <a:pt x="710399" y="9819945"/>
                  <a:pt x="687456" y="9824754"/>
                </a:cubicBezTo>
                <a:cubicBezTo>
                  <a:pt x="664514" y="9834376"/>
                  <a:pt x="636982" y="9839188"/>
                  <a:pt x="632394" y="9839187"/>
                </a:cubicBezTo>
                <a:cubicBezTo>
                  <a:pt x="627806" y="9834376"/>
                  <a:pt x="646159" y="9824754"/>
                  <a:pt x="669102" y="9815134"/>
                </a:cubicBezTo>
                <a:cubicBezTo>
                  <a:pt x="682868" y="9810322"/>
                  <a:pt x="696633" y="9805511"/>
                  <a:pt x="707532" y="9802505"/>
                </a:cubicBezTo>
                <a:close/>
                <a:moveTo>
                  <a:pt x="1789647" y="9466955"/>
                </a:moveTo>
                <a:cubicBezTo>
                  <a:pt x="1817179" y="9457633"/>
                  <a:pt x="1840122" y="9466954"/>
                  <a:pt x="1840122" y="9480936"/>
                </a:cubicBezTo>
                <a:cubicBezTo>
                  <a:pt x="1840122" y="9499578"/>
                  <a:pt x="1821767" y="9518220"/>
                  <a:pt x="1794236" y="9527540"/>
                </a:cubicBezTo>
                <a:cubicBezTo>
                  <a:pt x="1766704" y="9541522"/>
                  <a:pt x="1739173" y="9536863"/>
                  <a:pt x="1739173" y="9518221"/>
                </a:cubicBezTo>
                <a:cubicBezTo>
                  <a:pt x="1734584" y="9499579"/>
                  <a:pt x="1762116" y="9480936"/>
                  <a:pt x="1789647" y="9466955"/>
                </a:cubicBezTo>
                <a:close/>
                <a:moveTo>
                  <a:pt x="5044019" y="8461998"/>
                </a:moveTo>
                <a:cubicBezTo>
                  <a:pt x="5050943" y="8462578"/>
                  <a:pt x="5060176" y="8466058"/>
                  <a:pt x="5069409" y="8473016"/>
                </a:cubicBezTo>
                <a:cubicBezTo>
                  <a:pt x="5087874" y="8482293"/>
                  <a:pt x="5106339" y="8500849"/>
                  <a:pt x="5106339" y="8514767"/>
                </a:cubicBezTo>
                <a:cubicBezTo>
                  <a:pt x="5106339" y="8524043"/>
                  <a:pt x="5087874" y="8519406"/>
                  <a:pt x="5069409" y="8510127"/>
                </a:cubicBezTo>
                <a:cubicBezTo>
                  <a:pt x="5046327" y="8496210"/>
                  <a:pt x="5027862" y="8477655"/>
                  <a:pt x="5032478" y="8468376"/>
                </a:cubicBezTo>
                <a:cubicBezTo>
                  <a:pt x="5032478" y="8463737"/>
                  <a:pt x="5037095" y="8461418"/>
                  <a:pt x="5044019" y="8461998"/>
                </a:cubicBezTo>
                <a:close/>
                <a:moveTo>
                  <a:pt x="19554413" y="3996814"/>
                </a:moveTo>
                <a:cubicBezTo>
                  <a:pt x="19563572" y="3996815"/>
                  <a:pt x="19572730" y="4001627"/>
                  <a:pt x="19586470" y="4001626"/>
                </a:cubicBezTo>
                <a:cubicBezTo>
                  <a:pt x="19572731" y="4016058"/>
                  <a:pt x="19568152" y="4025680"/>
                  <a:pt x="19558992" y="4030491"/>
                </a:cubicBezTo>
                <a:cubicBezTo>
                  <a:pt x="19545255" y="4040112"/>
                  <a:pt x="19526935" y="4035302"/>
                  <a:pt x="19531515" y="4025681"/>
                </a:cubicBezTo>
                <a:cubicBezTo>
                  <a:pt x="19531516" y="4011247"/>
                  <a:pt x="19540675" y="4001626"/>
                  <a:pt x="19554413" y="3996814"/>
                </a:cubicBezTo>
                <a:close/>
                <a:moveTo>
                  <a:pt x="2863240" y="9129488"/>
                </a:moveTo>
                <a:cubicBezTo>
                  <a:pt x="2890976" y="9124788"/>
                  <a:pt x="2914091" y="9134188"/>
                  <a:pt x="2923336" y="9152988"/>
                </a:cubicBezTo>
                <a:cubicBezTo>
                  <a:pt x="2927960" y="9176488"/>
                  <a:pt x="2909468" y="9199988"/>
                  <a:pt x="2877109" y="9209389"/>
                </a:cubicBezTo>
                <a:cubicBezTo>
                  <a:pt x="2849370" y="9214089"/>
                  <a:pt x="2821633" y="9199988"/>
                  <a:pt x="2817010" y="9176488"/>
                </a:cubicBezTo>
                <a:cubicBezTo>
                  <a:pt x="2817010" y="9157688"/>
                  <a:pt x="2835502" y="9134188"/>
                  <a:pt x="2863240" y="9129488"/>
                </a:cubicBezTo>
                <a:close/>
                <a:moveTo>
                  <a:pt x="14604608" y="5515807"/>
                </a:moveTo>
                <a:cubicBezTo>
                  <a:pt x="14609344" y="5515808"/>
                  <a:pt x="14618816" y="5511298"/>
                  <a:pt x="14623550" y="5511297"/>
                </a:cubicBezTo>
                <a:cubicBezTo>
                  <a:pt x="14628287" y="5506786"/>
                  <a:pt x="14633022" y="5511297"/>
                  <a:pt x="14642493" y="5511296"/>
                </a:cubicBezTo>
                <a:cubicBezTo>
                  <a:pt x="14628287" y="5515808"/>
                  <a:pt x="14623551" y="5515807"/>
                  <a:pt x="14614080" y="5520317"/>
                </a:cubicBezTo>
                <a:cubicBezTo>
                  <a:pt x="14609343" y="5520318"/>
                  <a:pt x="14609344" y="5515808"/>
                  <a:pt x="14604608" y="5515807"/>
                </a:cubicBezTo>
                <a:close/>
                <a:moveTo>
                  <a:pt x="1264155" y="9617097"/>
                </a:moveTo>
                <a:cubicBezTo>
                  <a:pt x="1275053" y="9615357"/>
                  <a:pt x="1283083" y="9616518"/>
                  <a:pt x="1285377" y="9621156"/>
                </a:cubicBezTo>
                <a:cubicBezTo>
                  <a:pt x="1285377" y="9630434"/>
                  <a:pt x="1267024" y="9648989"/>
                  <a:pt x="1239492" y="9662906"/>
                </a:cubicBezTo>
                <a:cubicBezTo>
                  <a:pt x="1211960" y="9672184"/>
                  <a:pt x="1189018" y="9676823"/>
                  <a:pt x="1184429" y="9667546"/>
                </a:cubicBezTo>
                <a:cubicBezTo>
                  <a:pt x="1179840" y="9658267"/>
                  <a:pt x="1198195" y="9644350"/>
                  <a:pt x="1225726" y="9630433"/>
                </a:cubicBezTo>
                <a:cubicBezTo>
                  <a:pt x="1239492" y="9623475"/>
                  <a:pt x="1253258" y="9618836"/>
                  <a:pt x="1264155" y="9617097"/>
                </a:cubicBezTo>
                <a:close/>
                <a:moveTo>
                  <a:pt x="3883752" y="8809442"/>
                </a:moveTo>
                <a:cubicBezTo>
                  <a:pt x="3890579" y="8803579"/>
                  <a:pt x="3901956" y="8800061"/>
                  <a:pt x="3917886" y="8800061"/>
                </a:cubicBezTo>
                <a:cubicBezTo>
                  <a:pt x="3940643" y="8804751"/>
                  <a:pt x="3967948" y="8823513"/>
                  <a:pt x="3972499" y="8837585"/>
                </a:cubicBezTo>
                <a:cubicBezTo>
                  <a:pt x="3972498" y="8856347"/>
                  <a:pt x="3949743" y="8870419"/>
                  <a:pt x="3926988" y="8870419"/>
                </a:cubicBezTo>
                <a:cubicBezTo>
                  <a:pt x="3904231" y="8865728"/>
                  <a:pt x="3881476" y="8851656"/>
                  <a:pt x="3876925" y="8832894"/>
                </a:cubicBezTo>
                <a:cubicBezTo>
                  <a:pt x="3874649" y="8823513"/>
                  <a:pt x="3876925" y="8815305"/>
                  <a:pt x="3883752" y="8809442"/>
                </a:cubicBezTo>
                <a:close/>
                <a:moveTo>
                  <a:pt x="479359" y="9855811"/>
                </a:moveTo>
                <a:cubicBezTo>
                  <a:pt x="507192" y="9846534"/>
                  <a:pt x="530386" y="9841895"/>
                  <a:pt x="530386" y="9846533"/>
                </a:cubicBezTo>
                <a:cubicBezTo>
                  <a:pt x="530386" y="9846533"/>
                  <a:pt x="511831" y="9855812"/>
                  <a:pt x="488635" y="9860450"/>
                </a:cubicBezTo>
                <a:cubicBezTo>
                  <a:pt x="460803" y="9869729"/>
                  <a:pt x="437607" y="9874367"/>
                  <a:pt x="437607" y="9874367"/>
                </a:cubicBezTo>
                <a:cubicBezTo>
                  <a:pt x="432968" y="9869729"/>
                  <a:pt x="451525" y="9865089"/>
                  <a:pt x="479359" y="9855811"/>
                </a:cubicBezTo>
                <a:close/>
                <a:moveTo>
                  <a:pt x="16634864" y="4886197"/>
                </a:moveTo>
                <a:cubicBezTo>
                  <a:pt x="16638891" y="4885069"/>
                  <a:pt x="16643491" y="4883942"/>
                  <a:pt x="16650392" y="4881687"/>
                </a:cubicBezTo>
                <a:cubicBezTo>
                  <a:pt x="16641191" y="4890707"/>
                  <a:pt x="16636589" y="4895217"/>
                  <a:pt x="16631990" y="4899726"/>
                </a:cubicBezTo>
                <a:cubicBezTo>
                  <a:pt x="16622788" y="4908748"/>
                  <a:pt x="16613587" y="4908747"/>
                  <a:pt x="16608988" y="4904238"/>
                </a:cubicBezTo>
                <a:cubicBezTo>
                  <a:pt x="16604388" y="4904236"/>
                  <a:pt x="16608989" y="4895217"/>
                  <a:pt x="16622790" y="4890707"/>
                </a:cubicBezTo>
                <a:cubicBezTo>
                  <a:pt x="16627390" y="4888451"/>
                  <a:pt x="16630839" y="4887325"/>
                  <a:pt x="16634864" y="4886197"/>
                </a:cubicBezTo>
                <a:close/>
                <a:moveTo>
                  <a:pt x="12477645" y="6164359"/>
                </a:moveTo>
                <a:cubicBezTo>
                  <a:pt x="12486665" y="6168997"/>
                  <a:pt x="12495686" y="6168996"/>
                  <a:pt x="12500197" y="6168997"/>
                </a:cubicBezTo>
                <a:cubicBezTo>
                  <a:pt x="12504706" y="6173635"/>
                  <a:pt x="12495685" y="6187553"/>
                  <a:pt x="12486665" y="6192192"/>
                </a:cubicBezTo>
                <a:cubicBezTo>
                  <a:pt x="12477645" y="6196830"/>
                  <a:pt x="12464114" y="6196831"/>
                  <a:pt x="12464114" y="6192192"/>
                </a:cubicBezTo>
                <a:cubicBezTo>
                  <a:pt x="12464114" y="6187552"/>
                  <a:pt x="12473135" y="6178275"/>
                  <a:pt x="12477645" y="6164359"/>
                </a:cubicBezTo>
                <a:close/>
                <a:moveTo>
                  <a:pt x="18643776" y="4267421"/>
                </a:moveTo>
                <a:cubicBezTo>
                  <a:pt x="18653125" y="4267420"/>
                  <a:pt x="18662474" y="4272020"/>
                  <a:pt x="18671822" y="4276622"/>
                </a:cubicBezTo>
                <a:cubicBezTo>
                  <a:pt x="18662474" y="4290422"/>
                  <a:pt x="18653125" y="4304224"/>
                  <a:pt x="18643778" y="4308824"/>
                </a:cubicBezTo>
                <a:cubicBezTo>
                  <a:pt x="18634428" y="4313425"/>
                  <a:pt x="18620405" y="4308825"/>
                  <a:pt x="18620406" y="4299623"/>
                </a:cubicBezTo>
                <a:cubicBezTo>
                  <a:pt x="18620406" y="4285822"/>
                  <a:pt x="18629755" y="4272020"/>
                  <a:pt x="18643776" y="4267421"/>
                </a:cubicBezTo>
                <a:close/>
                <a:moveTo>
                  <a:pt x="17177173" y="4715844"/>
                </a:moveTo>
                <a:cubicBezTo>
                  <a:pt x="17186194" y="4711205"/>
                  <a:pt x="17195214" y="4715843"/>
                  <a:pt x="17199723" y="4715844"/>
                </a:cubicBezTo>
                <a:cubicBezTo>
                  <a:pt x="17199723" y="4729761"/>
                  <a:pt x="17186192" y="4743679"/>
                  <a:pt x="17172662" y="4743678"/>
                </a:cubicBezTo>
                <a:cubicBezTo>
                  <a:pt x="17168153" y="4743678"/>
                  <a:pt x="17159130" y="4739039"/>
                  <a:pt x="17159132" y="4734400"/>
                </a:cubicBezTo>
                <a:cubicBezTo>
                  <a:pt x="17163641" y="4729761"/>
                  <a:pt x="17172662" y="4715844"/>
                  <a:pt x="17177173" y="4715844"/>
                </a:cubicBezTo>
                <a:close/>
                <a:moveTo>
                  <a:pt x="13924486" y="5715152"/>
                </a:moveTo>
                <a:cubicBezTo>
                  <a:pt x="13933506" y="5719887"/>
                  <a:pt x="13942528" y="5719887"/>
                  <a:pt x="13942527" y="5724623"/>
                </a:cubicBezTo>
                <a:cubicBezTo>
                  <a:pt x="13947037" y="5724624"/>
                  <a:pt x="13933506" y="5734094"/>
                  <a:pt x="13924486" y="5734094"/>
                </a:cubicBezTo>
                <a:cubicBezTo>
                  <a:pt x="13919976" y="5734096"/>
                  <a:pt x="13906445" y="5734096"/>
                  <a:pt x="13906445" y="5729360"/>
                </a:cubicBezTo>
                <a:cubicBezTo>
                  <a:pt x="13906445" y="5729360"/>
                  <a:pt x="13915466" y="5724623"/>
                  <a:pt x="13924486" y="5715152"/>
                </a:cubicBezTo>
                <a:close/>
                <a:moveTo>
                  <a:pt x="2501459" y="9228006"/>
                </a:moveTo>
                <a:cubicBezTo>
                  <a:pt x="2529697" y="9214088"/>
                  <a:pt x="2557933" y="9223367"/>
                  <a:pt x="2562640" y="9246562"/>
                </a:cubicBezTo>
                <a:cubicBezTo>
                  <a:pt x="2562641" y="9269756"/>
                  <a:pt x="2543815" y="9292951"/>
                  <a:pt x="2515578" y="9302229"/>
                </a:cubicBezTo>
                <a:cubicBezTo>
                  <a:pt x="2487341" y="9311507"/>
                  <a:pt x="2459105" y="9302228"/>
                  <a:pt x="2454398" y="9279034"/>
                </a:cubicBezTo>
                <a:cubicBezTo>
                  <a:pt x="2454398" y="9260479"/>
                  <a:pt x="2473222" y="9237284"/>
                  <a:pt x="2501459" y="9228006"/>
                </a:cubicBezTo>
                <a:close/>
                <a:moveTo>
                  <a:pt x="2140276" y="9337142"/>
                </a:moveTo>
                <a:cubicBezTo>
                  <a:pt x="2168203" y="9327742"/>
                  <a:pt x="2196130" y="9337142"/>
                  <a:pt x="2200783" y="9355942"/>
                </a:cubicBezTo>
                <a:cubicBezTo>
                  <a:pt x="2205438" y="9374742"/>
                  <a:pt x="2186821" y="9398242"/>
                  <a:pt x="2154240" y="9407643"/>
                </a:cubicBezTo>
                <a:cubicBezTo>
                  <a:pt x="2126314" y="9417043"/>
                  <a:pt x="2103041" y="9407643"/>
                  <a:pt x="2098387" y="9393542"/>
                </a:cubicBezTo>
                <a:cubicBezTo>
                  <a:pt x="2089077" y="9374742"/>
                  <a:pt x="2112349" y="9346542"/>
                  <a:pt x="2140276" y="9337142"/>
                </a:cubicBezTo>
                <a:close/>
                <a:moveTo>
                  <a:pt x="16067235" y="5044050"/>
                </a:moveTo>
                <a:cubicBezTo>
                  <a:pt x="16071634" y="5044050"/>
                  <a:pt x="16076032" y="5048560"/>
                  <a:pt x="16084825" y="5053070"/>
                </a:cubicBezTo>
                <a:cubicBezTo>
                  <a:pt x="16076031" y="5062091"/>
                  <a:pt x="16067236" y="5071111"/>
                  <a:pt x="16062837" y="5071111"/>
                </a:cubicBezTo>
                <a:cubicBezTo>
                  <a:pt x="16058442" y="5071110"/>
                  <a:pt x="16054044" y="5066601"/>
                  <a:pt x="16049646" y="5066601"/>
                </a:cubicBezTo>
                <a:cubicBezTo>
                  <a:pt x="16054043" y="5057580"/>
                  <a:pt x="16058441" y="5048560"/>
                  <a:pt x="16067235" y="5044050"/>
                </a:cubicBezTo>
                <a:close/>
                <a:moveTo>
                  <a:pt x="20313049" y="3735490"/>
                </a:moveTo>
                <a:cubicBezTo>
                  <a:pt x="20318774" y="3734330"/>
                  <a:pt x="20323353" y="3734331"/>
                  <a:pt x="20323353" y="3734331"/>
                </a:cubicBezTo>
                <a:cubicBezTo>
                  <a:pt x="20327932" y="3738970"/>
                  <a:pt x="20318772" y="3748248"/>
                  <a:pt x="20300455" y="3757526"/>
                </a:cubicBezTo>
                <a:cubicBezTo>
                  <a:pt x="20286717" y="3762165"/>
                  <a:pt x="20272979" y="3766803"/>
                  <a:pt x="20272979" y="3762165"/>
                </a:cubicBezTo>
                <a:cubicBezTo>
                  <a:pt x="20268400" y="3762165"/>
                  <a:pt x="20277559" y="3752887"/>
                  <a:pt x="20295877" y="3743609"/>
                </a:cubicBezTo>
                <a:cubicBezTo>
                  <a:pt x="20300456" y="3738970"/>
                  <a:pt x="20307325" y="3736649"/>
                  <a:pt x="20313049" y="3735490"/>
                </a:cubicBezTo>
                <a:close/>
                <a:moveTo>
                  <a:pt x="448125" y="9842280"/>
                </a:moveTo>
                <a:cubicBezTo>
                  <a:pt x="475725" y="9833002"/>
                  <a:pt x="498727" y="9828363"/>
                  <a:pt x="503327" y="9828362"/>
                </a:cubicBezTo>
                <a:cubicBezTo>
                  <a:pt x="503327" y="9828362"/>
                  <a:pt x="484926" y="9837640"/>
                  <a:pt x="461924" y="9846918"/>
                </a:cubicBezTo>
                <a:cubicBezTo>
                  <a:pt x="434323" y="9856196"/>
                  <a:pt x="415921" y="9860835"/>
                  <a:pt x="411321" y="9860835"/>
                </a:cubicBezTo>
                <a:cubicBezTo>
                  <a:pt x="411321" y="9860835"/>
                  <a:pt x="429722" y="9851558"/>
                  <a:pt x="448125" y="9842280"/>
                </a:cubicBezTo>
                <a:close/>
                <a:moveTo>
                  <a:pt x="20117167" y="3790254"/>
                </a:moveTo>
                <a:cubicBezTo>
                  <a:pt x="20123256" y="3787999"/>
                  <a:pt x="20127683" y="3787998"/>
                  <a:pt x="20127683" y="3790254"/>
                </a:cubicBezTo>
                <a:cubicBezTo>
                  <a:pt x="20123255" y="3799275"/>
                  <a:pt x="20118828" y="3803786"/>
                  <a:pt x="20114400" y="3808294"/>
                </a:cubicBezTo>
                <a:cubicBezTo>
                  <a:pt x="20092259" y="3821826"/>
                  <a:pt x="20083403" y="3826336"/>
                  <a:pt x="20078975" y="3821826"/>
                </a:cubicBezTo>
                <a:cubicBezTo>
                  <a:pt x="20078975" y="3817316"/>
                  <a:pt x="20083404" y="3812806"/>
                  <a:pt x="20096687" y="3803785"/>
                </a:cubicBezTo>
                <a:cubicBezTo>
                  <a:pt x="20103330" y="3797019"/>
                  <a:pt x="20111078" y="3792509"/>
                  <a:pt x="20117167" y="3790254"/>
                </a:cubicBezTo>
                <a:close/>
                <a:moveTo>
                  <a:pt x="1039513" y="9657880"/>
                </a:moveTo>
                <a:cubicBezTo>
                  <a:pt x="1062709" y="9648860"/>
                  <a:pt x="1085904" y="9644350"/>
                  <a:pt x="1090542" y="9648860"/>
                </a:cubicBezTo>
                <a:cubicBezTo>
                  <a:pt x="1090543" y="9657880"/>
                  <a:pt x="1062708" y="9675921"/>
                  <a:pt x="1039513" y="9684942"/>
                </a:cubicBezTo>
                <a:cubicBezTo>
                  <a:pt x="1011680" y="9698471"/>
                  <a:pt x="993123" y="9698471"/>
                  <a:pt x="993124" y="9689452"/>
                </a:cubicBezTo>
                <a:cubicBezTo>
                  <a:pt x="993123" y="9684942"/>
                  <a:pt x="1011680" y="9671411"/>
                  <a:pt x="1039513" y="9657880"/>
                </a:cubicBezTo>
                <a:close/>
                <a:moveTo>
                  <a:pt x="681489" y="9762215"/>
                </a:moveTo>
                <a:cubicBezTo>
                  <a:pt x="690113" y="9759208"/>
                  <a:pt x="695865" y="9758005"/>
                  <a:pt x="698164" y="9758005"/>
                </a:cubicBezTo>
                <a:cubicBezTo>
                  <a:pt x="698164" y="9762817"/>
                  <a:pt x="675163" y="9772437"/>
                  <a:pt x="652162" y="9786870"/>
                </a:cubicBezTo>
                <a:cubicBezTo>
                  <a:pt x="629160" y="9796491"/>
                  <a:pt x="606159" y="9801302"/>
                  <a:pt x="606159" y="9801302"/>
                </a:cubicBezTo>
                <a:cubicBezTo>
                  <a:pt x="606158" y="9796491"/>
                  <a:pt x="624559" y="9786871"/>
                  <a:pt x="647561" y="9777249"/>
                </a:cubicBezTo>
                <a:cubicBezTo>
                  <a:pt x="661362" y="9770032"/>
                  <a:pt x="672864" y="9765221"/>
                  <a:pt x="681489" y="9762215"/>
                </a:cubicBezTo>
                <a:close/>
                <a:moveTo>
                  <a:pt x="12833221" y="6024546"/>
                </a:moveTo>
                <a:cubicBezTo>
                  <a:pt x="12842422" y="6020036"/>
                  <a:pt x="12851623" y="6020035"/>
                  <a:pt x="12870024" y="6015526"/>
                </a:cubicBezTo>
                <a:cubicBezTo>
                  <a:pt x="12860823" y="6024545"/>
                  <a:pt x="12856223" y="6033567"/>
                  <a:pt x="12847022" y="6038077"/>
                </a:cubicBezTo>
                <a:cubicBezTo>
                  <a:pt x="12837821" y="6042586"/>
                  <a:pt x="12824021" y="6042587"/>
                  <a:pt x="12824020" y="6038078"/>
                </a:cubicBezTo>
                <a:cubicBezTo>
                  <a:pt x="12824020" y="6033566"/>
                  <a:pt x="12828621" y="6024545"/>
                  <a:pt x="12833221" y="6024546"/>
                </a:cubicBezTo>
                <a:close/>
                <a:moveTo>
                  <a:pt x="878502" y="9700195"/>
                </a:moveTo>
                <a:cubicBezTo>
                  <a:pt x="887200" y="9697981"/>
                  <a:pt x="892998" y="9697981"/>
                  <a:pt x="892998" y="9700194"/>
                </a:cubicBezTo>
                <a:cubicBezTo>
                  <a:pt x="892999" y="9704624"/>
                  <a:pt x="874442" y="9717907"/>
                  <a:pt x="851248" y="9726763"/>
                </a:cubicBezTo>
                <a:cubicBezTo>
                  <a:pt x="823415" y="9740047"/>
                  <a:pt x="795580" y="9744475"/>
                  <a:pt x="800220" y="9740047"/>
                </a:cubicBezTo>
                <a:cubicBezTo>
                  <a:pt x="800220" y="9735620"/>
                  <a:pt x="818776" y="9722336"/>
                  <a:pt x="846609" y="9713479"/>
                </a:cubicBezTo>
                <a:cubicBezTo>
                  <a:pt x="858207" y="9706837"/>
                  <a:pt x="869804" y="9702409"/>
                  <a:pt x="878502" y="9700195"/>
                </a:cubicBezTo>
                <a:close/>
                <a:moveTo>
                  <a:pt x="14087413" y="5636678"/>
                </a:moveTo>
                <a:cubicBezTo>
                  <a:pt x="14096208" y="5636679"/>
                  <a:pt x="14109401" y="5641415"/>
                  <a:pt x="14109401" y="5641415"/>
                </a:cubicBezTo>
                <a:cubicBezTo>
                  <a:pt x="14105004" y="5646150"/>
                  <a:pt x="14100606" y="5650885"/>
                  <a:pt x="14091811" y="5655621"/>
                </a:cubicBezTo>
                <a:cubicBezTo>
                  <a:pt x="14083015" y="5650884"/>
                  <a:pt x="14074221" y="5650886"/>
                  <a:pt x="14074221" y="5646149"/>
                </a:cubicBezTo>
                <a:cubicBezTo>
                  <a:pt x="14074221" y="5646149"/>
                  <a:pt x="14083016" y="5641414"/>
                  <a:pt x="14087413" y="5636678"/>
                </a:cubicBezTo>
                <a:close/>
                <a:moveTo>
                  <a:pt x="4871907" y="8469011"/>
                </a:moveTo>
                <a:cubicBezTo>
                  <a:pt x="4877604" y="8468412"/>
                  <a:pt x="4885580" y="8469609"/>
                  <a:pt x="4894695" y="8472003"/>
                </a:cubicBezTo>
                <a:cubicBezTo>
                  <a:pt x="4917483" y="8481579"/>
                  <a:pt x="4940271" y="8500729"/>
                  <a:pt x="4944828" y="8515092"/>
                </a:cubicBezTo>
                <a:cubicBezTo>
                  <a:pt x="4949386" y="8529456"/>
                  <a:pt x="4935713" y="8529456"/>
                  <a:pt x="4912925" y="8519880"/>
                </a:cubicBezTo>
                <a:cubicBezTo>
                  <a:pt x="4890137" y="8510305"/>
                  <a:pt x="4867349" y="8491154"/>
                  <a:pt x="4862792" y="8476791"/>
                </a:cubicBezTo>
                <a:cubicBezTo>
                  <a:pt x="4862792" y="8472003"/>
                  <a:pt x="4866210" y="8469609"/>
                  <a:pt x="4871907" y="8469011"/>
                </a:cubicBezTo>
                <a:close/>
                <a:moveTo>
                  <a:pt x="11560969" y="6407907"/>
                </a:moveTo>
                <a:cubicBezTo>
                  <a:pt x="11570440" y="6417378"/>
                  <a:pt x="11579911" y="6422114"/>
                  <a:pt x="11579913" y="6431585"/>
                </a:cubicBezTo>
                <a:cubicBezTo>
                  <a:pt x="11584647" y="6441057"/>
                  <a:pt x="11570440" y="6464734"/>
                  <a:pt x="11560969" y="6459998"/>
                </a:cubicBezTo>
                <a:cubicBezTo>
                  <a:pt x="11551498" y="6459999"/>
                  <a:pt x="11546762" y="6450527"/>
                  <a:pt x="11546763" y="6441056"/>
                </a:cubicBezTo>
                <a:cubicBezTo>
                  <a:pt x="11546762" y="6431585"/>
                  <a:pt x="11556233" y="6422113"/>
                  <a:pt x="11560969" y="6407907"/>
                </a:cubicBezTo>
                <a:close/>
                <a:moveTo>
                  <a:pt x="13559823" y="5792952"/>
                </a:moveTo>
                <a:cubicBezTo>
                  <a:pt x="13569171" y="5788216"/>
                  <a:pt x="13578520" y="5792952"/>
                  <a:pt x="13592542" y="5792953"/>
                </a:cubicBezTo>
                <a:cubicBezTo>
                  <a:pt x="13578521" y="5797688"/>
                  <a:pt x="13573846" y="5802424"/>
                  <a:pt x="13569171" y="5802424"/>
                </a:cubicBezTo>
                <a:cubicBezTo>
                  <a:pt x="13555149" y="5807159"/>
                  <a:pt x="13541126" y="5807159"/>
                  <a:pt x="13541127" y="5802424"/>
                </a:cubicBezTo>
                <a:cubicBezTo>
                  <a:pt x="13545800" y="5797688"/>
                  <a:pt x="13555149" y="5792951"/>
                  <a:pt x="13559823" y="5792952"/>
                </a:cubicBezTo>
                <a:close/>
                <a:moveTo>
                  <a:pt x="454544" y="9821035"/>
                </a:moveTo>
                <a:cubicBezTo>
                  <a:pt x="462699" y="9818216"/>
                  <a:pt x="468524" y="9817088"/>
                  <a:pt x="470854" y="9819344"/>
                </a:cubicBezTo>
                <a:cubicBezTo>
                  <a:pt x="470854" y="9819344"/>
                  <a:pt x="452212" y="9828364"/>
                  <a:pt x="428910" y="9837384"/>
                </a:cubicBezTo>
                <a:cubicBezTo>
                  <a:pt x="405608" y="9846404"/>
                  <a:pt x="386967" y="9855425"/>
                  <a:pt x="386967" y="9850915"/>
                </a:cubicBezTo>
                <a:cubicBezTo>
                  <a:pt x="386967" y="9850915"/>
                  <a:pt x="400947" y="9846404"/>
                  <a:pt x="424250" y="9832874"/>
                </a:cubicBezTo>
                <a:cubicBezTo>
                  <a:pt x="435901" y="9828363"/>
                  <a:pt x="446387" y="9823853"/>
                  <a:pt x="454544" y="9821035"/>
                </a:cubicBezTo>
                <a:close/>
                <a:moveTo>
                  <a:pt x="3389753" y="8916421"/>
                </a:moveTo>
                <a:cubicBezTo>
                  <a:pt x="3417284" y="8916421"/>
                  <a:pt x="3440227" y="8934886"/>
                  <a:pt x="3444816" y="8957968"/>
                </a:cubicBezTo>
                <a:cubicBezTo>
                  <a:pt x="3444817" y="8976433"/>
                  <a:pt x="3421873" y="8994898"/>
                  <a:pt x="3394342" y="8994898"/>
                </a:cubicBezTo>
                <a:cubicBezTo>
                  <a:pt x="3366811" y="8994898"/>
                  <a:pt x="3343867" y="8976433"/>
                  <a:pt x="3343867" y="8957968"/>
                </a:cubicBezTo>
                <a:cubicBezTo>
                  <a:pt x="3339279" y="8934887"/>
                  <a:pt x="3362222" y="8916421"/>
                  <a:pt x="3389753" y="8916421"/>
                </a:cubicBezTo>
                <a:close/>
                <a:moveTo>
                  <a:pt x="8325829" y="7396630"/>
                </a:moveTo>
                <a:cubicBezTo>
                  <a:pt x="8333652" y="7397507"/>
                  <a:pt x="8342109" y="7408900"/>
                  <a:pt x="8345491" y="7422923"/>
                </a:cubicBezTo>
                <a:cubicBezTo>
                  <a:pt x="8340981" y="7427598"/>
                  <a:pt x="8336471" y="7436945"/>
                  <a:pt x="8327451" y="7441620"/>
                </a:cubicBezTo>
                <a:cubicBezTo>
                  <a:pt x="8322941" y="7441620"/>
                  <a:pt x="8309409" y="7427597"/>
                  <a:pt x="8309409" y="7418249"/>
                </a:cubicBezTo>
                <a:cubicBezTo>
                  <a:pt x="8304900" y="7413575"/>
                  <a:pt x="8309409" y="7399553"/>
                  <a:pt x="8318430" y="7399552"/>
                </a:cubicBezTo>
                <a:cubicBezTo>
                  <a:pt x="8320685" y="7397215"/>
                  <a:pt x="8323222" y="7396338"/>
                  <a:pt x="8325829" y="7396630"/>
                </a:cubicBezTo>
                <a:close/>
                <a:moveTo>
                  <a:pt x="4049559" y="8710351"/>
                </a:moveTo>
                <a:cubicBezTo>
                  <a:pt x="4057738" y="8707572"/>
                  <a:pt x="4069425" y="8707572"/>
                  <a:pt x="4083446" y="8709795"/>
                </a:cubicBezTo>
                <a:cubicBezTo>
                  <a:pt x="4106816" y="8714241"/>
                  <a:pt x="4130187" y="8732024"/>
                  <a:pt x="4130187" y="8745361"/>
                </a:cubicBezTo>
                <a:cubicBezTo>
                  <a:pt x="4134861" y="8758698"/>
                  <a:pt x="4116165" y="8767589"/>
                  <a:pt x="4088120" y="8767589"/>
                </a:cubicBezTo>
                <a:cubicBezTo>
                  <a:pt x="4060075" y="8763144"/>
                  <a:pt x="4032031" y="8740915"/>
                  <a:pt x="4036705" y="8727578"/>
                </a:cubicBezTo>
                <a:cubicBezTo>
                  <a:pt x="4036706" y="8718686"/>
                  <a:pt x="4041380" y="8713129"/>
                  <a:pt x="4049559" y="8710351"/>
                </a:cubicBezTo>
                <a:close/>
                <a:moveTo>
                  <a:pt x="7785336" y="7560685"/>
                </a:moveTo>
                <a:cubicBezTo>
                  <a:pt x="7794807" y="7560685"/>
                  <a:pt x="7809014" y="7574601"/>
                  <a:pt x="7823221" y="7583880"/>
                </a:cubicBezTo>
                <a:cubicBezTo>
                  <a:pt x="7813750" y="7602436"/>
                  <a:pt x="7809014" y="7616352"/>
                  <a:pt x="7799542" y="7620990"/>
                </a:cubicBezTo>
                <a:cubicBezTo>
                  <a:pt x="7785335" y="7625629"/>
                  <a:pt x="7775864" y="7611713"/>
                  <a:pt x="7771128" y="7593157"/>
                </a:cubicBezTo>
                <a:cubicBezTo>
                  <a:pt x="7766393" y="7574601"/>
                  <a:pt x="7775864" y="7560686"/>
                  <a:pt x="7785336" y="7560685"/>
                </a:cubicBezTo>
                <a:close/>
                <a:moveTo>
                  <a:pt x="15136622" y="5298421"/>
                </a:moveTo>
                <a:cubicBezTo>
                  <a:pt x="15141492" y="5298421"/>
                  <a:pt x="15151236" y="5298421"/>
                  <a:pt x="15151236" y="5298421"/>
                </a:cubicBezTo>
                <a:cubicBezTo>
                  <a:pt x="15151236" y="5302931"/>
                  <a:pt x="15146364" y="5307441"/>
                  <a:pt x="15146363" y="5311952"/>
                </a:cubicBezTo>
                <a:cubicBezTo>
                  <a:pt x="15136623" y="5311952"/>
                  <a:pt x="15131752" y="5311952"/>
                  <a:pt x="15126880" y="5311952"/>
                </a:cubicBezTo>
                <a:cubicBezTo>
                  <a:pt x="15126881" y="5307442"/>
                  <a:pt x="15131752" y="5302931"/>
                  <a:pt x="15136622" y="5298421"/>
                </a:cubicBezTo>
                <a:close/>
                <a:moveTo>
                  <a:pt x="13199261" y="5891046"/>
                </a:moveTo>
                <a:cubicBezTo>
                  <a:pt x="13208282" y="5891047"/>
                  <a:pt x="13217303" y="5891047"/>
                  <a:pt x="13221813" y="5895783"/>
                </a:cubicBezTo>
                <a:cubicBezTo>
                  <a:pt x="13221812" y="5900518"/>
                  <a:pt x="13208282" y="5909990"/>
                  <a:pt x="13199261" y="5909990"/>
                </a:cubicBezTo>
                <a:cubicBezTo>
                  <a:pt x="13190241" y="5909990"/>
                  <a:pt x="13181221" y="5909990"/>
                  <a:pt x="13181220" y="5905253"/>
                </a:cubicBezTo>
                <a:cubicBezTo>
                  <a:pt x="13185731" y="5900519"/>
                  <a:pt x="13194752" y="5895782"/>
                  <a:pt x="13199261" y="5891046"/>
                </a:cubicBezTo>
                <a:close/>
                <a:moveTo>
                  <a:pt x="18099236" y="4383540"/>
                </a:moveTo>
                <a:cubicBezTo>
                  <a:pt x="18104565" y="4384116"/>
                  <a:pt x="18109299" y="4387566"/>
                  <a:pt x="18111666" y="4392167"/>
                </a:cubicBezTo>
                <a:cubicBezTo>
                  <a:pt x="18106932" y="4401368"/>
                  <a:pt x="18102195" y="4410568"/>
                  <a:pt x="18092724" y="4419769"/>
                </a:cubicBezTo>
                <a:cubicBezTo>
                  <a:pt x="18087989" y="4424370"/>
                  <a:pt x="18073781" y="4419769"/>
                  <a:pt x="18073781" y="4415169"/>
                </a:cubicBezTo>
                <a:cubicBezTo>
                  <a:pt x="18073782" y="4410568"/>
                  <a:pt x="18078518" y="4396767"/>
                  <a:pt x="18083253" y="4392166"/>
                </a:cubicBezTo>
                <a:cubicBezTo>
                  <a:pt x="18087988" y="4385266"/>
                  <a:pt x="18093909" y="4382966"/>
                  <a:pt x="18099236" y="4383540"/>
                </a:cubicBezTo>
                <a:close/>
                <a:moveTo>
                  <a:pt x="14775994" y="5403957"/>
                </a:moveTo>
                <a:cubicBezTo>
                  <a:pt x="14785014" y="5403957"/>
                  <a:pt x="14794034" y="5408466"/>
                  <a:pt x="14794034" y="5408466"/>
                </a:cubicBezTo>
                <a:cubicBezTo>
                  <a:pt x="14794034" y="5408466"/>
                  <a:pt x="14785012" y="5417488"/>
                  <a:pt x="14780505" y="5417486"/>
                </a:cubicBezTo>
                <a:cubicBezTo>
                  <a:pt x="14775994" y="5417487"/>
                  <a:pt x="14766972" y="5417488"/>
                  <a:pt x="14766972" y="5412977"/>
                </a:cubicBezTo>
                <a:cubicBezTo>
                  <a:pt x="14766972" y="5412977"/>
                  <a:pt x="14771483" y="5408466"/>
                  <a:pt x="14775994" y="5403957"/>
                </a:cubicBezTo>
                <a:close/>
                <a:moveTo>
                  <a:pt x="1585633" y="9458310"/>
                </a:moveTo>
                <a:cubicBezTo>
                  <a:pt x="1613165" y="9444103"/>
                  <a:pt x="1636108" y="9444103"/>
                  <a:pt x="1640696" y="9458309"/>
                </a:cubicBezTo>
                <a:cubicBezTo>
                  <a:pt x="1645285" y="9472517"/>
                  <a:pt x="1622342" y="9496195"/>
                  <a:pt x="1594811" y="9505665"/>
                </a:cubicBezTo>
                <a:cubicBezTo>
                  <a:pt x="1567279" y="9519872"/>
                  <a:pt x="1544336" y="9519872"/>
                  <a:pt x="1544336" y="9505665"/>
                </a:cubicBezTo>
                <a:cubicBezTo>
                  <a:pt x="1539749" y="9491458"/>
                  <a:pt x="1558102" y="9472517"/>
                  <a:pt x="1585633" y="9458310"/>
                </a:cubicBezTo>
                <a:close/>
                <a:moveTo>
                  <a:pt x="14244928" y="5564289"/>
                </a:moveTo>
                <a:cubicBezTo>
                  <a:pt x="14248310" y="5562260"/>
                  <a:pt x="14252820" y="5560907"/>
                  <a:pt x="14257330" y="5560907"/>
                </a:cubicBezTo>
                <a:cubicBezTo>
                  <a:pt x="14266351" y="5560907"/>
                  <a:pt x="14270861" y="5560908"/>
                  <a:pt x="14279882" y="5560906"/>
                </a:cubicBezTo>
                <a:cubicBezTo>
                  <a:pt x="14266350" y="5571730"/>
                  <a:pt x="14261841" y="5571730"/>
                  <a:pt x="14257330" y="5571731"/>
                </a:cubicBezTo>
                <a:cubicBezTo>
                  <a:pt x="14248310" y="5577143"/>
                  <a:pt x="14239289" y="5571731"/>
                  <a:pt x="14239289" y="5571731"/>
                </a:cubicBezTo>
                <a:cubicBezTo>
                  <a:pt x="14239288" y="5569025"/>
                  <a:pt x="14241544" y="5566319"/>
                  <a:pt x="14244928" y="5564289"/>
                </a:cubicBezTo>
                <a:close/>
                <a:moveTo>
                  <a:pt x="5665912" y="8199292"/>
                </a:moveTo>
                <a:cubicBezTo>
                  <a:pt x="5669972" y="8197496"/>
                  <a:pt x="5676930" y="8198693"/>
                  <a:pt x="5686207" y="8203480"/>
                </a:cubicBezTo>
                <a:cubicBezTo>
                  <a:pt x="5704763" y="8213055"/>
                  <a:pt x="5723319" y="8236993"/>
                  <a:pt x="5718680" y="8246570"/>
                </a:cubicBezTo>
                <a:cubicBezTo>
                  <a:pt x="5718679" y="8256144"/>
                  <a:pt x="5704763" y="8256144"/>
                  <a:pt x="5700125" y="8256144"/>
                </a:cubicBezTo>
                <a:cubicBezTo>
                  <a:pt x="5676929" y="8241782"/>
                  <a:pt x="5667651" y="8227418"/>
                  <a:pt x="5663012" y="8213056"/>
                </a:cubicBezTo>
                <a:cubicBezTo>
                  <a:pt x="5660693" y="8205874"/>
                  <a:pt x="5661853" y="8201087"/>
                  <a:pt x="5665912" y="8199292"/>
                </a:cubicBezTo>
                <a:close/>
                <a:moveTo>
                  <a:pt x="16994772" y="4714519"/>
                </a:moveTo>
                <a:cubicBezTo>
                  <a:pt x="16998796" y="4713910"/>
                  <a:pt x="17003398" y="4713911"/>
                  <a:pt x="17010298" y="4713910"/>
                </a:cubicBezTo>
                <a:cubicBezTo>
                  <a:pt x="17001099" y="4718780"/>
                  <a:pt x="16996496" y="4728523"/>
                  <a:pt x="16987298" y="4733394"/>
                </a:cubicBezTo>
                <a:cubicBezTo>
                  <a:pt x="16978095" y="4738265"/>
                  <a:pt x="16964295" y="4738265"/>
                  <a:pt x="16968896" y="4733394"/>
                </a:cubicBezTo>
                <a:cubicBezTo>
                  <a:pt x="16968896" y="4728523"/>
                  <a:pt x="16978096" y="4723652"/>
                  <a:pt x="16982697" y="4718781"/>
                </a:cubicBezTo>
                <a:cubicBezTo>
                  <a:pt x="16987298" y="4716345"/>
                  <a:pt x="16990748" y="4715128"/>
                  <a:pt x="16994772" y="4714519"/>
                </a:cubicBezTo>
                <a:close/>
                <a:moveTo>
                  <a:pt x="433767" y="9801304"/>
                </a:moveTo>
                <a:cubicBezTo>
                  <a:pt x="438383" y="9805815"/>
                  <a:pt x="424534" y="9814835"/>
                  <a:pt x="406070" y="9823854"/>
                </a:cubicBezTo>
                <a:cubicBezTo>
                  <a:pt x="382987" y="9832876"/>
                  <a:pt x="364523" y="9841896"/>
                  <a:pt x="359906" y="9841895"/>
                </a:cubicBezTo>
                <a:cubicBezTo>
                  <a:pt x="359906" y="9837386"/>
                  <a:pt x="378372" y="9828366"/>
                  <a:pt x="401453" y="9819344"/>
                </a:cubicBezTo>
                <a:cubicBezTo>
                  <a:pt x="419918" y="9810325"/>
                  <a:pt x="433767" y="9801304"/>
                  <a:pt x="433767" y="9801304"/>
                </a:cubicBezTo>
                <a:close/>
                <a:moveTo>
                  <a:pt x="18999009" y="4090787"/>
                </a:moveTo>
                <a:cubicBezTo>
                  <a:pt x="19008357" y="4086113"/>
                  <a:pt x="19017704" y="4095462"/>
                  <a:pt x="19031728" y="4095462"/>
                </a:cubicBezTo>
                <a:cubicBezTo>
                  <a:pt x="19017705" y="4114157"/>
                  <a:pt x="19013031" y="4128181"/>
                  <a:pt x="19003683" y="4132855"/>
                </a:cubicBezTo>
                <a:cubicBezTo>
                  <a:pt x="18994333" y="4137529"/>
                  <a:pt x="18980312" y="4137529"/>
                  <a:pt x="18980311" y="4123506"/>
                </a:cubicBezTo>
                <a:cubicBezTo>
                  <a:pt x="18980311" y="4109484"/>
                  <a:pt x="18984987" y="4095462"/>
                  <a:pt x="18999009" y="4090787"/>
                </a:cubicBezTo>
                <a:close/>
                <a:moveTo>
                  <a:pt x="660991" y="9730947"/>
                </a:moveTo>
                <a:cubicBezTo>
                  <a:pt x="665691" y="9730947"/>
                  <a:pt x="651592" y="9744748"/>
                  <a:pt x="628092" y="9753949"/>
                </a:cubicBezTo>
                <a:cubicBezTo>
                  <a:pt x="604590" y="9767750"/>
                  <a:pt x="581090" y="9776951"/>
                  <a:pt x="576391" y="9776951"/>
                </a:cubicBezTo>
                <a:cubicBezTo>
                  <a:pt x="576391" y="9776951"/>
                  <a:pt x="595191" y="9763150"/>
                  <a:pt x="618691" y="9749349"/>
                </a:cubicBezTo>
                <a:cubicBezTo>
                  <a:pt x="642191" y="9740147"/>
                  <a:pt x="660991" y="9730947"/>
                  <a:pt x="660991" y="9730947"/>
                </a:cubicBezTo>
                <a:close/>
                <a:moveTo>
                  <a:pt x="4704792" y="8485964"/>
                </a:moveTo>
                <a:cubicBezTo>
                  <a:pt x="4709968" y="8484225"/>
                  <a:pt x="4718018" y="8485384"/>
                  <a:pt x="4727219" y="8490024"/>
                </a:cubicBezTo>
                <a:cubicBezTo>
                  <a:pt x="4750220" y="8499301"/>
                  <a:pt x="4777822" y="8517857"/>
                  <a:pt x="4782423" y="8531774"/>
                </a:cubicBezTo>
                <a:cubicBezTo>
                  <a:pt x="4787023" y="8545690"/>
                  <a:pt x="4768622" y="8545691"/>
                  <a:pt x="4745620" y="8541051"/>
                </a:cubicBezTo>
                <a:cubicBezTo>
                  <a:pt x="4727219" y="8531774"/>
                  <a:pt x="4704217" y="8513218"/>
                  <a:pt x="4699617" y="8499302"/>
                </a:cubicBezTo>
                <a:cubicBezTo>
                  <a:pt x="4697317" y="8492344"/>
                  <a:pt x="4699617" y="8487704"/>
                  <a:pt x="4704792" y="8485964"/>
                </a:cubicBezTo>
                <a:close/>
                <a:moveTo>
                  <a:pt x="17543091" y="4529898"/>
                </a:moveTo>
                <a:cubicBezTo>
                  <a:pt x="17552711" y="4529899"/>
                  <a:pt x="17557523" y="4529899"/>
                  <a:pt x="17562333" y="4529898"/>
                </a:cubicBezTo>
                <a:cubicBezTo>
                  <a:pt x="17557523" y="4543815"/>
                  <a:pt x="17547900" y="4557733"/>
                  <a:pt x="17533470" y="4557733"/>
                </a:cubicBezTo>
                <a:cubicBezTo>
                  <a:pt x="17528659" y="4562371"/>
                  <a:pt x="17519037" y="4557733"/>
                  <a:pt x="17519038" y="4553093"/>
                </a:cubicBezTo>
                <a:cubicBezTo>
                  <a:pt x="17519037" y="4543816"/>
                  <a:pt x="17533469" y="4529897"/>
                  <a:pt x="17543091" y="4529898"/>
                </a:cubicBezTo>
                <a:close/>
                <a:moveTo>
                  <a:pt x="4214184" y="8628790"/>
                </a:moveTo>
                <a:cubicBezTo>
                  <a:pt x="4222809" y="8625972"/>
                  <a:pt x="4234311" y="8625971"/>
                  <a:pt x="4245813" y="8630482"/>
                </a:cubicBezTo>
                <a:cubicBezTo>
                  <a:pt x="4268812" y="8634991"/>
                  <a:pt x="4291814" y="8653031"/>
                  <a:pt x="4291814" y="8666562"/>
                </a:cubicBezTo>
                <a:cubicBezTo>
                  <a:pt x="4291814" y="8684603"/>
                  <a:pt x="4273412" y="8689113"/>
                  <a:pt x="4250411" y="8684602"/>
                </a:cubicBezTo>
                <a:cubicBezTo>
                  <a:pt x="4222809" y="8675582"/>
                  <a:pt x="4199809" y="8657542"/>
                  <a:pt x="4199808" y="8644012"/>
                </a:cubicBezTo>
                <a:cubicBezTo>
                  <a:pt x="4199808" y="8637246"/>
                  <a:pt x="4205558" y="8631609"/>
                  <a:pt x="4214184" y="8628790"/>
                </a:cubicBezTo>
                <a:close/>
                <a:moveTo>
                  <a:pt x="15493357" y="5154999"/>
                </a:moveTo>
                <a:cubicBezTo>
                  <a:pt x="15497996" y="5154999"/>
                  <a:pt x="15507274" y="5154999"/>
                  <a:pt x="15516552" y="5154999"/>
                </a:cubicBezTo>
                <a:cubicBezTo>
                  <a:pt x="15511913" y="5159735"/>
                  <a:pt x="15507272" y="5169206"/>
                  <a:pt x="15502633" y="5169206"/>
                </a:cubicBezTo>
                <a:cubicBezTo>
                  <a:pt x="15497994" y="5173942"/>
                  <a:pt x="15488717" y="5173942"/>
                  <a:pt x="15488716" y="5169206"/>
                </a:cubicBezTo>
                <a:cubicBezTo>
                  <a:pt x="15484078" y="5169207"/>
                  <a:pt x="15488718" y="5159735"/>
                  <a:pt x="15493357" y="5154999"/>
                </a:cubicBezTo>
                <a:close/>
                <a:moveTo>
                  <a:pt x="5498137" y="8228309"/>
                </a:moveTo>
                <a:cubicBezTo>
                  <a:pt x="5502195" y="8227151"/>
                  <a:pt x="5509154" y="8228309"/>
                  <a:pt x="5518431" y="8232948"/>
                </a:cubicBezTo>
                <a:cubicBezTo>
                  <a:pt x="5532349" y="8237588"/>
                  <a:pt x="5550904" y="8260782"/>
                  <a:pt x="5555543" y="8274699"/>
                </a:cubicBezTo>
                <a:cubicBezTo>
                  <a:pt x="5555543" y="8283976"/>
                  <a:pt x="5541626" y="8288615"/>
                  <a:pt x="5527709" y="8274699"/>
                </a:cubicBezTo>
                <a:cubicBezTo>
                  <a:pt x="5509153" y="8265422"/>
                  <a:pt x="5499876" y="8251505"/>
                  <a:pt x="5495237" y="8237588"/>
                </a:cubicBezTo>
                <a:cubicBezTo>
                  <a:pt x="5492917" y="8232948"/>
                  <a:pt x="5494077" y="8229470"/>
                  <a:pt x="5498137" y="8228309"/>
                </a:cubicBezTo>
                <a:close/>
                <a:moveTo>
                  <a:pt x="19916609" y="3793184"/>
                </a:moveTo>
                <a:cubicBezTo>
                  <a:pt x="19925629" y="3788447"/>
                  <a:pt x="19930139" y="3793183"/>
                  <a:pt x="19943668" y="3788448"/>
                </a:cubicBezTo>
                <a:cubicBezTo>
                  <a:pt x="19934649" y="3812126"/>
                  <a:pt x="19925628" y="3821597"/>
                  <a:pt x="19916609" y="3831067"/>
                </a:cubicBezTo>
                <a:cubicBezTo>
                  <a:pt x="19903078" y="3845275"/>
                  <a:pt x="19889548" y="3840539"/>
                  <a:pt x="19889548" y="3826332"/>
                </a:cubicBezTo>
                <a:cubicBezTo>
                  <a:pt x="19894059" y="3812126"/>
                  <a:pt x="19903079" y="3797918"/>
                  <a:pt x="19916609" y="3793184"/>
                </a:cubicBezTo>
                <a:close/>
                <a:moveTo>
                  <a:pt x="14420260" y="5482433"/>
                </a:moveTo>
                <a:cubicBezTo>
                  <a:pt x="14424658" y="5482433"/>
                  <a:pt x="14429055" y="5482434"/>
                  <a:pt x="14442248" y="5482433"/>
                </a:cubicBezTo>
                <a:cubicBezTo>
                  <a:pt x="14429055" y="5487844"/>
                  <a:pt x="14424658" y="5493257"/>
                  <a:pt x="14420260" y="5493256"/>
                </a:cubicBezTo>
                <a:cubicBezTo>
                  <a:pt x="14415862" y="5493257"/>
                  <a:pt x="14411464" y="5487846"/>
                  <a:pt x="14407067" y="5487845"/>
                </a:cubicBezTo>
                <a:cubicBezTo>
                  <a:pt x="14411464" y="5487846"/>
                  <a:pt x="14415863" y="5482432"/>
                  <a:pt x="14420260" y="5482433"/>
                </a:cubicBezTo>
                <a:close/>
                <a:moveTo>
                  <a:pt x="11917492" y="6250954"/>
                </a:moveTo>
                <a:cubicBezTo>
                  <a:pt x="11926512" y="6260155"/>
                  <a:pt x="11935534" y="6260155"/>
                  <a:pt x="11940043" y="6264756"/>
                </a:cubicBezTo>
                <a:cubicBezTo>
                  <a:pt x="11944553" y="6273957"/>
                  <a:pt x="11935533" y="6292358"/>
                  <a:pt x="11922002" y="6296959"/>
                </a:cubicBezTo>
                <a:cubicBezTo>
                  <a:pt x="11917492" y="6296959"/>
                  <a:pt x="11908471" y="6292359"/>
                  <a:pt x="11903961" y="6283157"/>
                </a:cubicBezTo>
                <a:cubicBezTo>
                  <a:pt x="11903962" y="6278557"/>
                  <a:pt x="11912982" y="6264756"/>
                  <a:pt x="11917492" y="6250954"/>
                </a:cubicBezTo>
                <a:close/>
                <a:moveTo>
                  <a:pt x="16424266" y="4863336"/>
                </a:moveTo>
                <a:cubicBezTo>
                  <a:pt x="16429002" y="4862744"/>
                  <a:pt x="16434922" y="4862744"/>
                  <a:pt x="16442025" y="4862744"/>
                </a:cubicBezTo>
                <a:cubicBezTo>
                  <a:pt x="16432553" y="4876951"/>
                  <a:pt x="16432552" y="4886423"/>
                  <a:pt x="16427818" y="4891157"/>
                </a:cubicBezTo>
                <a:cubicBezTo>
                  <a:pt x="16418346" y="4900629"/>
                  <a:pt x="16408875" y="4900630"/>
                  <a:pt x="16404139" y="4891157"/>
                </a:cubicBezTo>
                <a:cubicBezTo>
                  <a:pt x="16404138" y="4886422"/>
                  <a:pt x="16408874" y="4872216"/>
                  <a:pt x="16413609" y="4867479"/>
                </a:cubicBezTo>
                <a:cubicBezTo>
                  <a:pt x="16415978" y="4865112"/>
                  <a:pt x="16419530" y="4863928"/>
                  <a:pt x="16424266" y="4863336"/>
                </a:cubicBezTo>
                <a:close/>
                <a:moveTo>
                  <a:pt x="4540264" y="8518440"/>
                </a:moveTo>
                <a:cubicBezTo>
                  <a:pt x="4547367" y="8516700"/>
                  <a:pt x="4558022" y="8517860"/>
                  <a:pt x="4569861" y="8522498"/>
                </a:cubicBezTo>
                <a:cubicBezTo>
                  <a:pt x="4593540" y="8531776"/>
                  <a:pt x="4617218" y="8550331"/>
                  <a:pt x="4617219" y="8559609"/>
                </a:cubicBezTo>
                <a:cubicBezTo>
                  <a:pt x="4621954" y="8573526"/>
                  <a:pt x="4607748" y="8578165"/>
                  <a:pt x="4584069" y="8568887"/>
                </a:cubicBezTo>
                <a:cubicBezTo>
                  <a:pt x="4560390" y="8564248"/>
                  <a:pt x="4536712" y="8545692"/>
                  <a:pt x="4531976" y="8531775"/>
                </a:cubicBezTo>
                <a:cubicBezTo>
                  <a:pt x="4529609" y="8524817"/>
                  <a:pt x="4533160" y="8520178"/>
                  <a:pt x="4540264" y="8518440"/>
                </a:cubicBezTo>
                <a:close/>
                <a:moveTo>
                  <a:pt x="5832032" y="8120704"/>
                </a:moveTo>
                <a:cubicBezTo>
                  <a:pt x="5837184" y="8118946"/>
                  <a:pt x="5844053" y="8120119"/>
                  <a:pt x="5850922" y="8124809"/>
                </a:cubicBezTo>
                <a:cubicBezTo>
                  <a:pt x="5864661" y="8129500"/>
                  <a:pt x="5878399" y="8148262"/>
                  <a:pt x="5878399" y="8167024"/>
                </a:cubicBezTo>
                <a:cubicBezTo>
                  <a:pt x="5882979" y="8181095"/>
                  <a:pt x="5869240" y="8185785"/>
                  <a:pt x="5855502" y="8176405"/>
                </a:cubicBezTo>
                <a:cubicBezTo>
                  <a:pt x="5837184" y="8167024"/>
                  <a:pt x="5823446" y="8148261"/>
                  <a:pt x="5823446" y="8134190"/>
                </a:cubicBezTo>
                <a:cubicBezTo>
                  <a:pt x="5823446" y="8127155"/>
                  <a:pt x="5826880" y="8122463"/>
                  <a:pt x="5832032" y="8120704"/>
                </a:cubicBezTo>
                <a:close/>
                <a:moveTo>
                  <a:pt x="9014782" y="7140985"/>
                </a:moveTo>
                <a:cubicBezTo>
                  <a:pt x="9016866" y="7139608"/>
                  <a:pt x="9019166" y="7139318"/>
                  <a:pt x="9021466" y="7140478"/>
                </a:cubicBezTo>
                <a:cubicBezTo>
                  <a:pt x="9030667" y="7145117"/>
                  <a:pt x="9039868" y="7159033"/>
                  <a:pt x="9049069" y="7168311"/>
                </a:cubicBezTo>
                <a:cubicBezTo>
                  <a:pt x="9039868" y="7182227"/>
                  <a:pt x="9039867" y="7191505"/>
                  <a:pt x="9030668" y="7196144"/>
                </a:cubicBezTo>
                <a:cubicBezTo>
                  <a:pt x="9021468" y="7200784"/>
                  <a:pt x="9012266" y="7191505"/>
                  <a:pt x="9007666" y="7172949"/>
                </a:cubicBezTo>
                <a:cubicBezTo>
                  <a:pt x="9004216" y="7159032"/>
                  <a:pt x="9008528" y="7145116"/>
                  <a:pt x="9014782" y="7140985"/>
                </a:cubicBezTo>
                <a:close/>
                <a:moveTo>
                  <a:pt x="4377359" y="8566373"/>
                </a:moveTo>
                <a:cubicBezTo>
                  <a:pt x="4383684" y="8564150"/>
                  <a:pt x="4392885" y="8564150"/>
                  <a:pt x="4404386" y="8566373"/>
                </a:cubicBezTo>
                <a:cubicBezTo>
                  <a:pt x="4427387" y="8575265"/>
                  <a:pt x="4454989" y="8593048"/>
                  <a:pt x="4454989" y="8606385"/>
                </a:cubicBezTo>
                <a:cubicBezTo>
                  <a:pt x="4459589" y="8619722"/>
                  <a:pt x="4441188" y="8624168"/>
                  <a:pt x="4418187" y="8619722"/>
                </a:cubicBezTo>
                <a:cubicBezTo>
                  <a:pt x="4390585" y="8610830"/>
                  <a:pt x="4367583" y="8593048"/>
                  <a:pt x="4367583" y="8579710"/>
                </a:cubicBezTo>
                <a:cubicBezTo>
                  <a:pt x="4367583" y="8573043"/>
                  <a:pt x="4371034" y="8568596"/>
                  <a:pt x="4377359" y="8566373"/>
                </a:cubicBezTo>
                <a:close/>
                <a:moveTo>
                  <a:pt x="853721" y="9642712"/>
                </a:moveTo>
                <a:cubicBezTo>
                  <a:pt x="856977" y="9642194"/>
                  <a:pt x="859345" y="9642491"/>
                  <a:pt x="860528" y="9643674"/>
                </a:cubicBezTo>
                <a:cubicBezTo>
                  <a:pt x="860528" y="9643674"/>
                  <a:pt x="841585" y="9662617"/>
                  <a:pt x="817907" y="9676823"/>
                </a:cubicBezTo>
                <a:cubicBezTo>
                  <a:pt x="794228" y="9686296"/>
                  <a:pt x="775287" y="9695767"/>
                  <a:pt x="770550" y="9695767"/>
                </a:cubicBezTo>
                <a:cubicBezTo>
                  <a:pt x="765816" y="9695767"/>
                  <a:pt x="784758" y="9681560"/>
                  <a:pt x="808436" y="9667352"/>
                </a:cubicBezTo>
                <a:cubicBezTo>
                  <a:pt x="826195" y="9653146"/>
                  <a:pt x="843953" y="9644266"/>
                  <a:pt x="853721" y="9642712"/>
                </a:cubicBezTo>
                <a:close/>
                <a:moveTo>
                  <a:pt x="13725816" y="5682679"/>
                </a:moveTo>
                <a:cubicBezTo>
                  <a:pt x="13735287" y="5687416"/>
                  <a:pt x="13744759" y="5687415"/>
                  <a:pt x="13744759" y="5692150"/>
                </a:cubicBezTo>
                <a:cubicBezTo>
                  <a:pt x="13749494" y="5692150"/>
                  <a:pt x="13730551" y="5701622"/>
                  <a:pt x="13721080" y="5701622"/>
                </a:cubicBezTo>
                <a:cubicBezTo>
                  <a:pt x="13716345" y="5701622"/>
                  <a:pt x="13711609" y="5696887"/>
                  <a:pt x="13711609" y="5696887"/>
                </a:cubicBezTo>
                <a:cubicBezTo>
                  <a:pt x="13711609" y="5692151"/>
                  <a:pt x="13716344" y="5687415"/>
                  <a:pt x="13725816" y="5682679"/>
                </a:cubicBezTo>
                <a:close/>
                <a:moveTo>
                  <a:pt x="6536613" y="7890826"/>
                </a:moveTo>
                <a:cubicBezTo>
                  <a:pt x="6549898" y="7890827"/>
                  <a:pt x="6558753" y="7909089"/>
                  <a:pt x="6567609" y="7931922"/>
                </a:cubicBezTo>
                <a:cubicBezTo>
                  <a:pt x="6563181" y="7941055"/>
                  <a:pt x="6558753" y="7954754"/>
                  <a:pt x="6549897" y="7959321"/>
                </a:cubicBezTo>
                <a:cubicBezTo>
                  <a:pt x="6536612" y="7963887"/>
                  <a:pt x="6518900" y="7941056"/>
                  <a:pt x="6518900" y="7922790"/>
                </a:cubicBezTo>
                <a:cubicBezTo>
                  <a:pt x="6518901" y="7904526"/>
                  <a:pt x="6523329" y="7890827"/>
                  <a:pt x="6536613" y="7890826"/>
                </a:cubicBezTo>
                <a:close/>
                <a:moveTo>
                  <a:pt x="1427125" y="9460634"/>
                </a:moveTo>
                <a:cubicBezTo>
                  <a:pt x="1436795" y="9459494"/>
                  <a:pt x="1443622" y="9461777"/>
                  <a:pt x="1445898" y="9468626"/>
                </a:cubicBezTo>
                <a:cubicBezTo>
                  <a:pt x="1450449" y="9477759"/>
                  <a:pt x="1427693" y="9500593"/>
                  <a:pt x="1400387" y="9509725"/>
                </a:cubicBezTo>
                <a:cubicBezTo>
                  <a:pt x="1373080" y="9523425"/>
                  <a:pt x="1350323" y="9527991"/>
                  <a:pt x="1350325" y="9514292"/>
                </a:cubicBezTo>
                <a:cubicBezTo>
                  <a:pt x="1350324" y="9505159"/>
                  <a:pt x="1368528" y="9486893"/>
                  <a:pt x="1391284" y="9473192"/>
                </a:cubicBezTo>
                <a:cubicBezTo>
                  <a:pt x="1404938" y="9466343"/>
                  <a:pt x="1417453" y="9461777"/>
                  <a:pt x="1427125" y="9460634"/>
                </a:cubicBezTo>
                <a:close/>
                <a:moveTo>
                  <a:pt x="633220" y="9703887"/>
                </a:moveTo>
                <a:cubicBezTo>
                  <a:pt x="633220" y="9703887"/>
                  <a:pt x="619238" y="9717909"/>
                  <a:pt x="595935" y="9731931"/>
                </a:cubicBezTo>
                <a:cubicBezTo>
                  <a:pt x="577294" y="9745954"/>
                  <a:pt x="553992" y="9755302"/>
                  <a:pt x="553992" y="9755302"/>
                </a:cubicBezTo>
                <a:cubicBezTo>
                  <a:pt x="549331" y="9755302"/>
                  <a:pt x="567972" y="9741280"/>
                  <a:pt x="581955" y="9731931"/>
                </a:cubicBezTo>
                <a:cubicBezTo>
                  <a:pt x="605256" y="9717909"/>
                  <a:pt x="628558" y="9703886"/>
                  <a:pt x="633220" y="9703887"/>
                </a:cubicBezTo>
                <a:close/>
                <a:moveTo>
                  <a:pt x="401341" y="9768829"/>
                </a:moveTo>
                <a:cubicBezTo>
                  <a:pt x="405907" y="9773340"/>
                  <a:pt x="392208" y="9782361"/>
                  <a:pt x="378508" y="9791381"/>
                </a:cubicBezTo>
                <a:cubicBezTo>
                  <a:pt x="355675" y="9800402"/>
                  <a:pt x="337409" y="9809422"/>
                  <a:pt x="337409" y="9809422"/>
                </a:cubicBezTo>
                <a:cubicBezTo>
                  <a:pt x="332843" y="9804912"/>
                  <a:pt x="346543" y="9795891"/>
                  <a:pt x="364808" y="9786871"/>
                </a:cubicBezTo>
                <a:cubicBezTo>
                  <a:pt x="383075" y="9773339"/>
                  <a:pt x="401341" y="9768829"/>
                  <a:pt x="401341" y="9768829"/>
                </a:cubicBezTo>
                <a:close/>
                <a:moveTo>
                  <a:pt x="1947422" y="9291060"/>
                </a:moveTo>
                <a:cubicBezTo>
                  <a:pt x="1970365" y="9281738"/>
                  <a:pt x="1997896" y="9286399"/>
                  <a:pt x="2002484" y="9300381"/>
                </a:cubicBezTo>
                <a:cubicBezTo>
                  <a:pt x="2002485" y="9319023"/>
                  <a:pt x="1984131" y="9342326"/>
                  <a:pt x="1956599" y="9351646"/>
                </a:cubicBezTo>
                <a:cubicBezTo>
                  <a:pt x="1929068" y="9365627"/>
                  <a:pt x="1906126" y="9360967"/>
                  <a:pt x="1901537" y="9342325"/>
                </a:cubicBezTo>
                <a:cubicBezTo>
                  <a:pt x="1896949" y="9328344"/>
                  <a:pt x="1919890" y="9305041"/>
                  <a:pt x="1947422" y="9291060"/>
                </a:cubicBezTo>
                <a:close/>
                <a:moveTo>
                  <a:pt x="3006476" y="8962972"/>
                </a:moveTo>
                <a:cubicBezTo>
                  <a:pt x="3012068" y="8960424"/>
                  <a:pt x="3018377" y="8958967"/>
                  <a:pt x="3025260" y="8958967"/>
                </a:cubicBezTo>
                <a:cubicBezTo>
                  <a:pt x="3052790" y="8954307"/>
                  <a:pt x="3075733" y="8968289"/>
                  <a:pt x="3080323" y="8991591"/>
                </a:cubicBezTo>
                <a:cubicBezTo>
                  <a:pt x="3084910" y="9010232"/>
                  <a:pt x="3061969" y="9028875"/>
                  <a:pt x="3034436" y="9033535"/>
                </a:cubicBezTo>
                <a:cubicBezTo>
                  <a:pt x="3006905" y="9038196"/>
                  <a:pt x="2983963" y="9024214"/>
                  <a:pt x="2979373" y="9005573"/>
                </a:cubicBezTo>
                <a:cubicBezTo>
                  <a:pt x="2979376" y="8988095"/>
                  <a:pt x="2989699" y="8970619"/>
                  <a:pt x="3006476" y="8962972"/>
                </a:cubicBezTo>
                <a:close/>
                <a:moveTo>
                  <a:pt x="1034875" y="9567333"/>
                </a:moveTo>
                <a:cubicBezTo>
                  <a:pt x="1044152" y="9563898"/>
                  <a:pt x="1051110" y="9562754"/>
                  <a:pt x="1053430" y="9565044"/>
                </a:cubicBezTo>
                <a:cubicBezTo>
                  <a:pt x="1058069" y="9569623"/>
                  <a:pt x="1039513" y="9583362"/>
                  <a:pt x="1016318" y="9597100"/>
                </a:cubicBezTo>
                <a:cubicBezTo>
                  <a:pt x="993123" y="9610837"/>
                  <a:pt x="965289" y="9619997"/>
                  <a:pt x="965289" y="9619997"/>
                </a:cubicBezTo>
                <a:cubicBezTo>
                  <a:pt x="960651" y="9615418"/>
                  <a:pt x="974567" y="9601680"/>
                  <a:pt x="1002401" y="9583362"/>
                </a:cubicBezTo>
                <a:cubicBezTo>
                  <a:pt x="1013999" y="9576493"/>
                  <a:pt x="1025597" y="9570767"/>
                  <a:pt x="1034875" y="9567333"/>
                </a:cubicBezTo>
                <a:close/>
                <a:moveTo>
                  <a:pt x="12276855" y="6107532"/>
                </a:moveTo>
                <a:cubicBezTo>
                  <a:pt x="12286056" y="6107532"/>
                  <a:pt x="12295257" y="6112268"/>
                  <a:pt x="12304457" y="6112267"/>
                </a:cubicBezTo>
                <a:cubicBezTo>
                  <a:pt x="12295258" y="6126474"/>
                  <a:pt x="12290657" y="6131210"/>
                  <a:pt x="12286055" y="6140682"/>
                </a:cubicBezTo>
                <a:cubicBezTo>
                  <a:pt x="12276855" y="6145417"/>
                  <a:pt x="12267654" y="6145417"/>
                  <a:pt x="12263054" y="6135946"/>
                </a:cubicBezTo>
                <a:cubicBezTo>
                  <a:pt x="12258453" y="6126474"/>
                  <a:pt x="12267655" y="6112268"/>
                  <a:pt x="12276855" y="6107532"/>
                </a:cubicBezTo>
                <a:close/>
                <a:moveTo>
                  <a:pt x="1233770" y="9500796"/>
                </a:moveTo>
                <a:cubicBezTo>
                  <a:pt x="1242468" y="9499037"/>
                  <a:pt x="1248267" y="9500210"/>
                  <a:pt x="1248267" y="9504900"/>
                </a:cubicBezTo>
                <a:cubicBezTo>
                  <a:pt x="1252906" y="9514281"/>
                  <a:pt x="1234351" y="9528353"/>
                  <a:pt x="1206517" y="9542425"/>
                </a:cubicBezTo>
                <a:cubicBezTo>
                  <a:pt x="1178683" y="9561187"/>
                  <a:pt x="1155489" y="9565877"/>
                  <a:pt x="1155489" y="9556495"/>
                </a:cubicBezTo>
                <a:cubicBezTo>
                  <a:pt x="1155489" y="9547115"/>
                  <a:pt x="1178682" y="9528352"/>
                  <a:pt x="1201878" y="9514281"/>
                </a:cubicBezTo>
                <a:cubicBezTo>
                  <a:pt x="1213475" y="9507246"/>
                  <a:pt x="1225072" y="9502555"/>
                  <a:pt x="1233770" y="9500796"/>
                </a:cubicBezTo>
                <a:close/>
                <a:moveTo>
                  <a:pt x="5332203" y="8239524"/>
                </a:moveTo>
                <a:cubicBezTo>
                  <a:pt x="5338067" y="8239525"/>
                  <a:pt x="5346275" y="8241842"/>
                  <a:pt x="5355656" y="8246483"/>
                </a:cubicBezTo>
                <a:cubicBezTo>
                  <a:pt x="5374417" y="8260396"/>
                  <a:pt x="5393179" y="8278951"/>
                  <a:pt x="5393179" y="8288228"/>
                </a:cubicBezTo>
                <a:cubicBezTo>
                  <a:pt x="5393179" y="8302146"/>
                  <a:pt x="5379108" y="8302145"/>
                  <a:pt x="5360345" y="8288229"/>
                </a:cubicBezTo>
                <a:cubicBezTo>
                  <a:pt x="5341583" y="8274312"/>
                  <a:pt x="5322822" y="8255760"/>
                  <a:pt x="5322822" y="8246483"/>
                </a:cubicBezTo>
                <a:cubicBezTo>
                  <a:pt x="5322823" y="8241845"/>
                  <a:pt x="5326340" y="8239525"/>
                  <a:pt x="5332203" y="8239524"/>
                </a:cubicBezTo>
                <a:close/>
                <a:moveTo>
                  <a:pt x="17355572" y="4539845"/>
                </a:moveTo>
                <a:cubicBezTo>
                  <a:pt x="17359716" y="4539235"/>
                  <a:pt x="17362084" y="4540454"/>
                  <a:pt x="17362085" y="4542889"/>
                </a:cubicBezTo>
                <a:cubicBezTo>
                  <a:pt x="17357350" y="4542889"/>
                  <a:pt x="17352612" y="4552630"/>
                  <a:pt x="17343143" y="4557502"/>
                </a:cubicBezTo>
                <a:cubicBezTo>
                  <a:pt x="17333670" y="4557502"/>
                  <a:pt x="17324200" y="4562373"/>
                  <a:pt x="17324200" y="4557502"/>
                </a:cubicBezTo>
                <a:cubicBezTo>
                  <a:pt x="17324200" y="4557502"/>
                  <a:pt x="17333670" y="4547760"/>
                  <a:pt x="17338405" y="4547760"/>
                </a:cubicBezTo>
                <a:cubicBezTo>
                  <a:pt x="17345509" y="4542889"/>
                  <a:pt x="17351428" y="4540454"/>
                  <a:pt x="17355572" y="4539845"/>
                </a:cubicBezTo>
                <a:close/>
                <a:moveTo>
                  <a:pt x="3530356" y="8786996"/>
                </a:moveTo>
                <a:cubicBezTo>
                  <a:pt x="3535447" y="8784952"/>
                  <a:pt x="3541471" y="8783825"/>
                  <a:pt x="3548352" y="8783825"/>
                </a:cubicBezTo>
                <a:cubicBezTo>
                  <a:pt x="3575883" y="8783825"/>
                  <a:pt x="3603415" y="8797354"/>
                  <a:pt x="3608004" y="8815396"/>
                </a:cubicBezTo>
                <a:cubicBezTo>
                  <a:pt x="3612592" y="8833436"/>
                  <a:pt x="3589651" y="8851476"/>
                  <a:pt x="3566706" y="8851476"/>
                </a:cubicBezTo>
                <a:cubicBezTo>
                  <a:pt x="3543763" y="8851476"/>
                  <a:pt x="3516232" y="8837946"/>
                  <a:pt x="3511643" y="8824416"/>
                </a:cubicBezTo>
                <a:cubicBezTo>
                  <a:pt x="3508202" y="8807503"/>
                  <a:pt x="3515085" y="8793127"/>
                  <a:pt x="3530356" y="8786996"/>
                </a:cubicBezTo>
                <a:close/>
                <a:moveTo>
                  <a:pt x="13879893" y="5601049"/>
                </a:moveTo>
                <a:cubicBezTo>
                  <a:pt x="13883444" y="5599921"/>
                  <a:pt x="13888179" y="5598793"/>
                  <a:pt x="13892915" y="5598794"/>
                </a:cubicBezTo>
                <a:cubicBezTo>
                  <a:pt x="13902386" y="5598793"/>
                  <a:pt x="13911857" y="5598792"/>
                  <a:pt x="13907122" y="5603303"/>
                </a:cubicBezTo>
                <a:cubicBezTo>
                  <a:pt x="13907122" y="5603303"/>
                  <a:pt x="13897651" y="5607814"/>
                  <a:pt x="13888179" y="5612324"/>
                </a:cubicBezTo>
                <a:cubicBezTo>
                  <a:pt x="13883444" y="5607814"/>
                  <a:pt x="13878708" y="5607813"/>
                  <a:pt x="13873972" y="5603304"/>
                </a:cubicBezTo>
                <a:cubicBezTo>
                  <a:pt x="13873972" y="5603304"/>
                  <a:pt x="13876340" y="5602176"/>
                  <a:pt x="13879893" y="5601049"/>
                </a:cubicBezTo>
                <a:close/>
                <a:moveTo>
                  <a:pt x="19356209" y="3914730"/>
                </a:moveTo>
                <a:cubicBezTo>
                  <a:pt x="19365557" y="3910220"/>
                  <a:pt x="19374906" y="3919240"/>
                  <a:pt x="19388927" y="3919240"/>
                </a:cubicBezTo>
                <a:cubicBezTo>
                  <a:pt x="19379579" y="3937281"/>
                  <a:pt x="19374906" y="3950811"/>
                  <a:pt x="19365557" y="3955320"/>
                </a:cubicBezTo>
                <a:cubicBezTo>
                  <a:pt x="19351535" y="3964341"/>
                  <a:pt x="19342186" y="3959831"/>
                  <a:pt x="19337512" y="3950811"/>
                </a:cubicBezTo>
                <a:cubicBezTo>
                  <a:pt x="19337511" y="3937281"/>
                  <a:pt x="19342186" y="3923751"/>
                  <a:pt x="19356209" y="3914730"/>
                </a:cubicBezTo>
                <a:close/>
                <a:moveTo>
                  <a:pt x="14581878" y="5381405"/>
                </a:moveTo>
                <a:cubicBezTo>
                  <a:pt x="14586748" y="5376896"/>
                  <a:pt x="14591620" y="5376896"/>
                  <a:pt x="14596491" y="5381405"/>
                </a:cubicBezTo>
                <a:cubicBezTo>
                  <a:pt x="14596491" y="5381405"/>
                  <a:pt x="14591620" y="5385916"/>
                  <a:pt x="14586748" y="5390427"/>
                </a:cubicBezTo>
                <a:cubicBezTo>
                  <a:pt x="14577007" y="5390427"/>
                  <a:pt x="14572135" y="5390426"/>
                  <a:pt x="14572135" y="5385915"/>
                </a:cubicBezTo>
                <a:cubicBezTo>
                  <a:pt x="14572135" y="5385915"/>
                  <a:pt x="14577006" y="5381405"/>
                  <a:pt x="14581878" y="5381405"/>
                </a:cubicBezTo>
                <a:close/>
                <a:moveTo>
                  <a:pt x="13364332" y="5755744"/>
                </a:moveTo>
                <a:cubicBezTo>
                  <a:pt x="13373353" y="5755745"/>
                  <a:pt x="13377862" y="5760616"/>
                  <a:pt x="13386882" y="5760615"/>
                </a:cubicBezTo>
                <a:cubicBezTo>
                  <a:pt x="13377862" y="5770357"/>
                  <a:pt x="13373352" y="5775229"/>
                  <a:pt x="13364331" y="5775229"/>
                </a:cubicBezTo>
                <a:cubicBezTo>
                  <a:pt x="13355311" y="5780099"/>
                  <a:pt x="13346290" y="5775228"/>
                  <a:pt x="13346290" y="5770357"/>
                </a:cubicBezTo>
                <a:cubicBezTo>
                  <a:pt x="13346290" y="5765486"/>
                  <a:pt x="13355311" y="5760615"/>
                  <a:pt x="13364332" y="5755744"/>
                </a:cubicBezTo>
                <a:close/>
                <a:moveTo>
                  <a:pt x="18444513" y="4191648"/>
                </a:moveTo>
                <a:cubicBezTo>
                  <a:pt x="18458043" y="4196247"/>
                  <a:pt x="18467064" y="4196249"/>
                  <a:pt x="18471574" y="4205449"/>
                </a:cubicBezTo>
                <a:cubicBezTo>
                  <a:pt x="18471574" y="4205449"/>
                  <a:pt x="18462553" y="4223852"/>
                  <a:pt x="18453532" y="4228450"/>
                </a:cubicBezTo>
                <a:cubicBezTo>
                  <a:pt x="18444513" y="4237652"/>
                  <a:pt x="18430982" y="4237652"/>
                  <a:pt x="18430982" y="4223851"/>
                </a:cubicBezTo>
                <a:cubicBezTo>
                  <a:pt x="18430982" y="4214651"/>
                  <a:pt x="18440002" y="4205449"/>
                  <a:pt x="18444513" y="4191648"/>
                </a:cubicBezTo>
                <a:close/>
                <a:moveTo>
                  <a:pt x="14948472" y="5266513"/>
                </a:moveTo>
                <a:cubicBezTo>
                  <a:pt x="14952532" y="5265949"/>
                  <a:pt x="14957171" y="5265949"/>
                  <a:pt x="14961810" y="5265949"/>
                </a:cubicBezTo>
                <a:cubicBezTo>
                  <a:pt x="14952531" y="5270459"/>
                  <a:pt x="14952533" y="5274970"/>
                  <a:pt x="14947894" y="5279480"/>
                </a:cubicBezTo>
                <a:cubicBezTo>
                  <a:pt x="14943255" y="5279480"/>
                  <a:pt x="14933977" y="5279480"/>
                  <a:pt x="14929338" y="5279480"/>
                </a:cubicBezTo>
                <a:cubicBezTo>
                  <a:pt x="14933976" y="5274970"/>
                  <a:pt x="14933976" y="5270459"/>
                  <a:pt x="14938615" y="5270459"/>
                </a:cubicBezTo>
                <a:cubicBezTo>
                  <a:pt x="14940934" y="5268204"/>
                  <a:pt x="14944413" y="5267076"/>
                  <a:pt x="14948472" y="5266513"/>
                </a:cubicBezTo>
                <a:close/>
                <a:moveTo>
                  <a:pt x="2302740" y="9153700"/>
                </a:moveTo>
                <a:cubicBezTo>
                  <a:pt x="2330273" y="9149143"/>
                  <a:pt x="2353213" y="9153700"/>
                  <a:pt x="2357803" y="9176487"/>
                </a:cubicBezTo>
                <a:cubicBezTo>
                  <a:pt x="2362392" y="9194718"/>
                  <a:pt x="2339449" y="9217506"/>
                  <a:pt x="2316506" y="9226622"/>
                </a:cubicBezTo>
                <a:cubicBezTo>
                  <a:pt x="2284385" y="9235737"/>
                  <a:pt x="2261442" y="9226622"/>
                  <a:pt x="2261443" y="9208391"/>
                </a:cubicBezTo>
                <a:cubicBezTo>
                  <a:pt x="2256854" y="9190160"/>
                  <a:pt x="2275208" y="9162815"/>
                  <a:pt x="2302740" y="9153700"/>
                </a:cubicBezTo>
                <a:close/>
                <a:moveTo>
                  <a:pt x="12637980" y="5974258"/>
                </a:moveTo>
                <a:cubicBezTo>
                  <a:pt x="12647451" y="5969522"/>
                  <a:pt x="12661658" y="5974257"/>
                  <a:pt x="12656922" y="5983729"/>
                </a:cubicBezTo>
                <a:cubicBezTo>
                  <a:pt x="12656922" y="5988465"/>
                  <a:pt x="12652186" y="5993200"/>
                  <a:pt x="12642715" y="6007407"/>
                </a:cubicBezTo>
                <a:cubicBezTo>
                  <a:pt x="12633244" y="6002672"/>
                  <a:pt x="12623772" y="5997936"/>
                  <a:pt x="12623773" y="5993200"/>
                </a:cubicBezTo>
                <a:cubicBezTo>
                  <a:pt x="12623774" y="5988464"/>
                  <a:pt x="12628508" y="5978995"/>
                  <a:pt x="12637980" y="5974258"/>
                </a:cubicBezTo>
                <a:close/>
                <a:moveTo>
                  <a:pt x="2663823" y="9036572"/>
                </a:moveTo>
                <a:cubicBezTo>
                  <a:pt x="2687353" y="9027371"/>
                  <a:pt x="2715591" y="9041172"/>
                  <a:pt x="2720298" y="9059572"/>
                </a:cubicBezTo>
                <a:cubicBezTo>
                  <a:pt x="2725003" y="9077974"/>
                  <a:pt x="2701472" y="9100976"/>
                  <a:pt x="2673235" y="9110177"/>
                </a:cubicBezTo>
                <a:cubicBezTo>
                  <a:pt x="2644998" y="9119377"/>
                  <a:pt x="2621467" y="9105576"/>
                  <a:pt x="2616762" y="9087175"/>
                </a:cubicBezTo>
                <a:cubicBezTo>
                  <a:pt x="2616762" y="9064174"/>
                  <a:pt x="2635587" y="9041172"/>
                  <a:pt x="2663823" y="9036572"/>
                </a:cubicBezTo>
                <a:close/>
                <a:moveTo>
                  <a:pt x="7424755" y="7571510"/>
                </a:moveTo>
                <a:cubicBezTo>
                  <a:pt x="7434226" y="7571509"/>
                  <a:pt x="7443698" y="7585426"/>
                  <a:pt x="7457905" y="7599344"/>
                </a:cubicBezTo>
                <a:cubicBezTo>
                  <a:pt x="7443699" y="7617901"/>
                  <a:pt x="7438963" y="7631817"/>
                  <a:pt x="7429491" y="7636456"/>
                </a:cubicBezTo>
                <a:cubicBezTo>
                  <a:pt x="7420020" y="7636456"/>
                  <a:pt x="7405813" y="7627178"/>
                  <a:pt x="7405813" y="7603983"/>
                </a:cubicBezTo>
                <a:cubicBezTo>
                  <a:pt x="7401077" y="7585426"/>
                  <a:pt x="7410548" y="7571510"/>
                  <a:pt x="7424755" y="7571510"/>
                </a:cubicBezTo>
                <a:close/>
                <a:moveTo>
                  <a:pt x="15853458" y="4979104"/>
                </a:moveTo>
                <a:cubicBezTo>
                  <a:pt x="15858193" y="4979103"/>
                  <a:pt x="15862928" y="4979104"/>
                  <a:pt x="15881870" y="4979104"/>
                </a:cubicBezTo>
                <a:cubicBezTo>
                  <a:pt x="15872399" y="4987763"/>
                  <a:pt x="15862927" y="4996422"/>
                  <a:pt x="15858193" y="5000752"/>
                </a:cubicBezTo>
                <a:cubicBezTo>
                  <a:pt x="15853458" y="5000752"/>
                  <a:pt x="15848720" y="4996422"/>
                  <a:pt x="15843985" y="4996422"/>
                </a:cubicBezTo>
                <a:cubicBezTo>
                  <a:pt x="15843987" y="4992093"/>
                  <a:pt x="15848722" y="4983433"/>
                  <a:pt x="15853458" y="4979104"/>
                </a:cubicBezTo>
                <a:close/>
                <a:moveTo>
                  <a:pt x="585335" y="9673697"/>
                </a:moveTo>
                <a:cubicBezTo>
                  <a:pt x="592754" y="9669553"/>
                  <a:pt x="598463" y="9668369"/>
                  <a:pt x="600745" y="9670737"/>
                </a:cubicBezTo>
                <a:cubicBezTo>
                  <a:pt x="600745" y="9670737"/>
                  <a:pt x="587046" y="9684944"/>
                  <a:pt x="568781" y="9699151"/>
                </a:cubicBezTo>
                <a:cubicBezTo>
                  <a:pt x="550514" y="9713358"/>
                  <a:pt x="532249" y="9722829"/>
                  <a:pt x="527681" y="9722829"/>
                </a:cubicBezTo>
                <a:cubicBezTo>
                  <a:pt x="527682" y="9718092"/>
                  <a:pt x="541382" y="9708622"/>
                  <a:pt x="559648" y="9694415"/>
                </a:cubicBezTo>
                <a:cubicBezTo>
                  <a:pt x="568780" y="9684944"/>
                  <a:pt x="577913" y="9677840"/>
                  <a:pt x="585335" y="9673697"/>
                </a:cubicBezTo>
                <a:close/>
                <a:moveTo>
                  <a:pt x="13003975" y="5853162"/>
                </a:moveTo>
                <a:cubicBezTo>
                  <a:pt x="13013176" y="5853161"/>
                  <a:pt x="13017776" y="5857671"/>
                  <a:pt x="13026977" y="5862182"/>
                </a:cubicBezTo>
                <a:cubicBezTo>
                  <a:pt x="13017776" y="5866692"/>
                  <a:pt x="13008575" y="5871203"/>
                  <a:pt x="13003974" y="5875713"/>
                </a:cubicBezTo>
                <a:cubicBezTo>
                  <a:pt x="12994774" y="5880223"/>
                  <a:pt x="12980973" y="5875712"/>
                  <a:pt x="12985573" y="5866693"/>
                </a:cubicBezTo>
                <a:cubicBezTo>
                  <a:pt x="12985573" y="5862182"/>
                  <a:pt x="12994774" y="5853162"/>
                  <a:pt x="13003975" y="5853162"/>
                </a:cubicBezTo>
                <a:close/>
                <a:moveTo>
                  <a:pt x="821299" y="9598010"/>
                </a:moveTo>
                <a:cubicBezTo>
                  <a:pt x="824530" y="9596705"/>
                  <a:pt x="826882" y="9596416"/>
                  <a:pt x="828055" y="9597576"/>
                </a:cubicBezTo>
                <a:cubicBezTo>
                  <a:pt x="828055" y="9597576"/>
                  <a:pt x="813956" y="9616132"/>
                  <a:pt x="790456" y="9630048"/>
                </a:cubicBezTo>
                <a:cubicBezTo>
                  <a:pt x="771655" y="9643965"/>
                  <a:pt x="748154" y="9657882"/>
                  <a:pt x="743455" y="9653243"/>
                </a:cubicBezTo>
                <a:cubicBezTo>
                  <a:pt x="738754" y="9653243"/>
                  <a:pt x="752854" y="9643965"/>
                  <a:pt x="776355" y="9625410"/>
                </a:cubicBezTo>
                <a:cubicBezTo>
                  <a:pt x="793980" y="9614972"/>
                  <a:pt x="811606" y="9601925"/>
                  <a:pt x="821299" y="9598010"/>
                </a:cubicBezTo>
                <a:close/>
                <a:moveTo>
                  <a:pt x="20476119" y="3551161"/>
                </a:moveTo>
                <a:cubicBezTo>
                  <a:pt x="20481379" y="3551161"/>
                  <a:pt x="20484884" y="3554712"/>
                  <a:pt x="20484885" y="3561816"/>
                </a:cubicBezTo>
                <a:cubicBezTo>
                  <a:pt x="20484883" y="3571288"/>
                  <a:pt x="20475536" y="3585495"/>
                  <a:pt x="20461513" y="3594966"/>
                </a:cubicBezTo>
                <a:cubicBezTo>
                  <a:pt x="20447490" y="3604438"/>
                  <a:pt x="20433468" y="3604437"/>
                  <a:pt x="20433468" y="3594966"/>
                </a:cubicBezTo>
                <a:cubicBezTo>
                  <a:pt x="20433468" y="3585494"/>
                  <a:pt x="20442816" y="3571287"/>
                  <a:pt x="20456839" y="3561816"/>
                </a:cubicBezTo>
                <a:cubicBezTo>
                  <a:pt x="20463851" y="3554713"/>
                  <a:pt x="20470862" y="3551160"/>
                  <a:pt x="20476119" y="3551161"/>
                </a:cubicBezTo>
                <a:close/>
                <a:moveTo>
                  <a:pt x="17894280" y="4345121"/>
                </a:moveTo>
                <a:cubicBezTo>
                  <a:pt x="17903300" y="4340481"/>
                  <a:pt x="17912321" y="4345120"/>
                  <a:pt x="17916832" y="4345121"/>
                </a:cubicBezTo>
                <a:cubicBezTo>
                  <a:pt x="17916831" y="4359038"/>
                  <a:pt x="17903299" y="4372955"/>
                  <a:pt x="17894279" y="4372955"/>
                </a:cubicBezTo>
                <a:cubicBezTo>
                  <a:pt x="17885260" y="4372954"/>
                  <a:pt x="17876239" y="4368316"/>
                  <a:pt x="17880748" y="4363677"/>
                </a:cubicBezTo>
                <a:cubicBezTo>
                  <a:pt x="17880749" y="4359038"/>
                  <a:pt x="17889770" y="4345120"/>
                  <a:pt x="17894280" y="4345121"/>
                </a:cubicBezTo>
                <a:close/>
                <a:moveTo>
                  <a:pt x="14051606" y="5526236"/>
                </a:moveTo>
                <a:cubicBezTo>
                  <a:pt x="14054506" y="5525729"/>
                  <a:pt x="14057984" y="5525729"/>
                  <a:pt x="14060303" y="5525729"/>
                </a:cubicBezTo>
                <a:cubicBezTo>
                  <a:pt x="14064943" y="5525729"/>
                  <a:pt x="14064943" y="5525729"/>
                  <a:pt x="14074221" y="5529788"/>
                </a:cubicBezTo>
                <a:cubicBezTo>
                  <a:pt x="14064943" y="5529789"/>
                  <a:pt x="14060304" y="5533848"/>
                  <a:pt x="14055665" y="5533849"/>
                </a:cubicBezTo>
                <a:cubicBezTo>
                  <a:pt x="14051026" y="5533848"/>
                  <a:pt x="14041747" y="5529788"/>
                  <a:pt x="14046387" y="5529789"/>
                </a:cubicBezTo>
                <a:cubicBezTo>
                  <a:pt x="14046387" y="5527759"/>
                  <a:pt x="14048705" y="5526744"/>
                  <a:pt x="14051606" y="5526236"/>
                </a:cubicBezTo>
                <a:close/>
                <a:moveTo>
                  <a:pt x="8479170" y="7235963"/>
                </a:moveTo>
                <a:cubicBezTo>
                  <a:pt x="8488370" y="7235962"/>
                  <a:pt x="8497572" y="7250576"/>
                  <a:pt x="8515974" y="7260318"/>
                </a:cubicBezTo>
                <a:cubicBezTo>
                  <a:pt x="8506773" y="7270059"/>
                  <a:pt x="8502173" y="7279801"/>
                  <a:pt x="8497572" y="7279800"/>
                </a:cubicBezTo>
                <a:cubicBezTo>
                  <a:pt x="8483771" y="7284673"/>
                  <a:pt x="8469969" y="7270059"/>
                  <a:pt x="8469970" y="7255446"/>
                </a:cubicBezTo>
                <a:cubicBezTo>
                  <a:pt x="8469970" y="7245704"/>
                  <a:pt x="8474571" y="7235964"/>
                  <a:pt x="8479170" y="7235963"/>
                </a:cubicBezTo>
                <a:close/>
                <a:moveTo>
                  <a:pt x="5167457" y="8245952"/>
                </a:moveTo>
                <a:cubicBezTo>
                  <a:pt x="5172594" y="8245951"/>
                  <a:pt x="5180586" y="8249286"/>
                  <a:pt x="5189718" y="8255955"/>
                </a:cubicBezTo>
                <a:cubicBezTo>
                  <a:pt x="5207985" y="8264847"/>
                  <a:pt x="5226250" y="8282629"/>
                  <a:pt x="5226251" y="8291520"/>
                </a:cubicBezTo>
                <a:cubicBezTo>
                  <a:pt x="5230815" y="8304853"/>
                  <a:pt x="5217117" y="8304857"/>
                  <a:pt x="5198851" y="8295966"/>
                </a:cubicBezTo>
                <a:cubicBezTo>
                  <a:pt x="5180586" y="8287075"/>
                  <a:pt x="5162320" y="8269292"/>
                  <a:pt x="5162319" y="8255955"/>
                </a:cubicBezTo>
                <a:cubicBezTo>
                  <a:pt x="5160036" y="8249287"/>
                  <a:pt x="5162319" y="8245951"/>
                  <a:pt x="5167457" y="8245952"/>
                </a:cubicBezTo>
                <a:close/>
                <a:moveTo>
                  <a:pt x="6004505" y="7985540"/>
                </a:moveTo>
                <a:cubicBezTo>
                  <a:pt x="6018527" y="7985540"/>
                  <a:pt x="6037224" y="8008994"/>
                  <a:pt x="6037224" y="8027754"/>
                </a:cubicBezTo>
                <a:cubicBezTo>
                  <a:pt x="6037223" y="8041826"/>
                  <a:pt x="6027875" y="8051208"/>
                  <a:pt x="6027875" y="8055897"/>
                </a:cubicBezTo>
                <a:cubicBezTo>
                  <a:pt x="6004504" y="8051207"/>
                  <a:pt x="5990482" y="8032444"/>
                  <a:pt x="5990482" y="8008993"/>
                </a:cubicBezTo>
                <a:cubicBezTo>
                  <a:pt x="5985808" y="7994921"/>
                  <a:pt x="5990482" y="7985540"/>
                  <a:pt x="6004505" y="7985540"/>
                </a:cubicBezTo>
                <a:close/>
                <a:moveTo>
                  <a:pt x="15298265" y="5116437"/>
                </a:moveTo>
                <a:cubicBezTo>
                  <a:pt x="15302774" y="5116438"/>
                  <a:pt x="15307286" y="5116438"/>
                  <a:pt x="15316306" y="5111702"/>
                </a:cubicBezTo>
                <a:cubicBezTo>
                  <a:pt x="15311794" y="5121174"/>
                  <a:pt x="15307286" y="5125909"/>
                  <a:pt x="15302775" y="5130644"/>
                </a:cubicBezTo>
                <a:cubicBezTo>
                  <a:pt x="15298265" y="5130645"/>
                  <a:pt x="15293753" y="5130645"/>
                  <a:pt x="15289244" y="5130644"/>
                </a:cubicBezTo>
                <a:cubicBezTo>
                  <a:pt x="15293755" y="5125909"/>
                  <a:pt x="15293755" y="5121173"/>
                  <a:pt x="15298265" y="5116437"/>
                </a:cubicBezTo>
                <a:close/>
                <a:moveTo>
                  <a:pt x="16786979" y="4654952"/>
                </a:moveTo>
                <a:cubicBezTo>
                  <a:pt x="16790431" y="4654377"/>
                  <a:pt x="16795030" y="4654377"/>
                  <a:pt x="16801932" y="4654377"/>
                </a:cubicBezTo>
                <a:cubicBezTo>
                  <a:pt x="16788129" y="4677379"/>
                  <a:pt x="16783529" y="4691180"/>
                  <a:pt x="16778928" y="4695781"/>
                </a:cubicBezTo>
                <a:cubicBezTo>
                  <a:pt x="16769728" y="4700381"/>
                  <a:pt x="16760527" y="4700381"/>
                  <a:pt x="16760527" y="4686579"/>
                </a:cubicBezTo>
                <a:cubicBezTo>
                  <a:pt x="16755926" y="4668178"/>
                  <a:pt x="16765127" y="4658977"/>
                  <a:pt x="16778930" y="4658977"/>
                </a:cubicBezTo>
                <a:cubicBezTo>
                  <a:pt x="16781228" y="4656677"/>
                  <a:pt x="16783530" y="4655527"/>
                  <a:pt x="16786979" y="4654952"/>
                </a:cubicBezTo>
                <a:close/>
                <a:moveTo>
                  <a:pt x="1786601" y="9266379"/>
                </a:moveTo>
                <a:cubicBezTo>
                  <a:pt x="1796272" y="9266378"/>
                  <a:pt x="1803099" y="9269961"/>
                  <a:pt x="1803098" y="9277123"/>
                </a:cubicBezTo>
                <a:cubicBezTo>
                  <a:pt x="1807649" y="9291450"/>
                  <a:pt x="1784894" y="9320103"/>
                  <a:pt x="1757588" y="9329653"/>
                </a:cubicBezTo>
                <a:cubicBezTo>
                  <a:pt x="1734831" y="9343980"/>
                  <a:pt x="1712075" y="9343980"/>
                  <a:pt x="1712076" y="9329653"/>
                </a:cubicBezTo>
                <a:cubicBezTo>
                  <a:pt x="1707525" y="9315326"/>
                  <a:pt x="1725729" y="9291450"/>
                  <a:pt x="1753035" y="9277124"/>
                </a:cubicBezTo>
                <a:cubicBezTo>
                  <a:pt x="1764414" y="9269961"/>
                  <a:pt x="1776930" y="9266379"/>
                  <a:pt x="1786601" y="9266379"/>
                </a:cubicBezTo>
                <a:close/>
                <a:moveTo>
                  <a:pt x="14220348" y="5441842"/>
                </a:moveTo>
                <a:cubicBezTo>
                  <a:pt x="14229369" y="5446351"/>
                  <a:pt x="14233879" y="5446351"/>
                  <a:pt x="14233879" y="5450861"/>
                </a:cubicBezTo>
                <a:cubicBezTo>
                  <a:pt x="14233879" y="5450861"/>
                  <a:pt x="14224860" y="5455371"/>
                  <a:pt x="14220349" y="5455371"/>
                </a:cubicBezTo>
                <a:cubicBezTo>
                  <a:pt x="14220349" y="5455371"/>
                  <a:pt x="14211329" y="5455371"/>
                  <a:pt x="14211329" y="5455371"/>
                </a:cubicBezTo>
                <a:cubicBezTo>
                  <a:pt x="14206819" y="5450861"/>
                  <a:pt x="14211329" y="5450862"/>
                  <a:pt x="14220348" y="5441842"/>
                </a:cubicBezTo>
                <a:close/>
                <a:moveTo>
                  <a:pt x="17711877" y="4363746"/>
                </a:moveTo>
                <a:cubicBezTo>
                  <a:pt x="17715902" y="4362665"/>
                  <a:pt x="17720502" y="4361582"/>
                  <a:pt x="17727405" y="4359417"/>
                </a:cubicBezTo>
                <a:cubicBezTo>
                  <a:pt x="17718202" y="4363747"/>
                  <a:pt x="17713604" y="4368077"/>
                  <a:pt x="17704402" y="4372406"/>
                </a:cubicBezTo>
                <a:cubicBezTo>
                  <a:pt x="17695200" y="4381066"/>
                  <a:pt x="17681398" y="4381066"/>
                  <a:pt x="17686000" y="4376736"/>
                </a:cubicBezTo>
                <a:cubicBezTo>
                  <a:pt x="17686000" y="4376736"/>
                  <a:pt x="17695201" y="4368077"/>
                  <a:pt x="17699801" y="4368077"/>
                </a:cubicBezTo>
                <a:cubicBezTo>
                  <a:pt x="17704401" y="4365911"/>
                  <a:pt x="17707852" y="4364829"/>
                  <a:pt x="17711877" y="4363746"/>
                </a:cubicBezTo>
                <a:close/>
                <a:moveTo>
                  <a:pt x="358744" y="9700772"/>
                </a:moveTo>
                <a:cubicBezTo>
                  <a:pt x="364544" y="9699623"/>
                  <a:pt x="368022" y="9700772"/>
                  <a:pt x="368023" y="9703073"/>
                </a:cubicBezTo>
                <a:cubicBezTo>
                  <a:pt x="368022" y="9707673"/>
                  <a:pt x="354107" y="9721474"/>
                  <a:pt x="335550" y="9730675"/>
                </a:cubicBezTo>
                <a:cubicBezTo>
                  <a:pt x="316994" y="9739876"/>
                  <a:pt x="303077" y="9744476"/>
                  <a:pt x="303078" y="9739876"/>
                </a:cubicBezTo>
                <a:cubicBezTo>
                  <a:pt x="303078" y="9730675"/>
                  <a:pt x="316994" y="9721473"/>
                  <a:pt x="335551" y="9712274"/>
                </a:cubicBezTo>
                <a:cubicBezTo>
                  <a:pt x="344829" y="9705372"/>
                  <a:pt x="352946" y="9701923"/>
                  <a:pt x="358744" y="9700772"/>
                </a:cubicBezTo>
                <a:close/>
                <a:moveTo>
                  <a:pt x="9904858" y="6761417"/>
                </a:moveTo>
                <a:cubicBezTo>
                  <a:pt x="9909257" y="6756990"/>
                  <a:pt x="9918051" y="6761417"/>
                  <a:pt x="9931244" y="6761416"/>
                </a:cubicBezTo>
                <a:cubicBezTo>
                  <a:pt x="9926846" y="6783558"/>
                  <a:pt x="9922449" y="6805698"/>
                  <a:pt x="9922449" y="6805698"/>
                </a:cubicBezTo>
                <a:cubicBezTo>
                  <a:pt x="9913654" y="6805698"/>
                  <a:pt x="9904859" y="6796841"/>
                  <a:pt x="9896063" y="6792414"/>
                </a:cubicBezTo>
                <a:cubicBezTo>
                  <a:pt x="9900461" y="6783558"/>
                  <a:pt x="9900461" y="6761417"/>
                  <a:pt x="9904858" y="6761417"/>
                </a:cubicBezTo>
                <a:close/>
                <a:moveTo>
                  <a:pt x="10270582" y="6648746"/>
                </a:moveTo>
                <a:cubicBezTo>
                  <a:pt x="10275184" y="6648746"/>
                  <a:pt x="10284384" y="6653482"/>
                  <a:pt x="10307386" y="6662954"/>
                </a:cubicBezTo>
                <a:cubicBezTo>
                  <a:pt x="10293586" y="6686631"/>
                  <a:pt x="10288984" y="6696104"/>
                  <a:pt x="10279784" y="6700839"/>
                </a:cubicBezTo>
                <a:cubicBezTo>
                  <a:pt x="10270582" y="6705575"/>
                  <a:pt x="10261382" y="6700839"/>
                  <a:pt x="10261382" y="6681896"/>
                </a:cubicBezTo>
                <a:cubicBezTo>
                  <a:pt x="10261381" y="6672424"/>
                  <a:pt x="10265983" y="6653482"/>
                  <a:pt x="10270582" y="6648746"/>
                </a:cubicBezTo>
                <a:close/>
                <a:moveTo>
                  <a:pt x="13532106" y="5644794"/>
                </a:moveTo>
                <a:cubicBezTo>
                  <a:pt x="13536617" y="5644795"/>
                  <a:pt x="13545638" y="5644795"/>
                  <a:pt x="13554657" y="5644794"/>
                </a:cubicBezTo>
                <a:cubicBezTo>
                  <a:pt x="13541127" y="5653816"/>
                  <a:pt x="13536617" y="5658325"/>
                  <a:pt x="13532106" y="5658325"/>
                </a:cubicBezTo>
                <a:cubicBezTo>
                  <a:pt x="13523087" y="5658325"/>
                  <a:pt x="13514065" y="5658325"/>
                  <a:pt x="13514065" y="5653815"/>
                </a:cubicBezTo>
                <a:cubicBezTo>
                  <a:pt x="13514065" y="5649306"/>
                  <a:pt x="13518575" y="5649305"/>
                  <a:pt x="13532106" y="5644794"/>
                </a:cubicBezTo>
                <a:close/>
                <a:moveTo>
                  <a:pt x="1015627" y="9490106"/>
                </a:moveTo>
                <a:cubicBezTo>
                  <a:pt x="1020186" y="9494746"/>
                  <a:pt x="1006512" y="9513302"/>
                  <a:pt x="983724" y="9527218"/>
                </a:cubicBezTo>
                <a:cubicBezTo>
                  <a:pt x="960937" y="9545774"/>
                  <a:pt x="938148" y="9555051"/>
                  <a:pt x="933591" y="9555052"/>
                </a:cubicBezTo>
                <a:cubicBezTo>
                  <a:pt x="933592" y="9550413"/>
                  <a:pt x="951822" y="9531857"/>
                  <a:pt x="974610" y="9513301"/>
                </a:cubicBezTo>
                <a:cubicBezTo>
                  <a:pt x="997397" y="9499385"/>
                  <a:pt x="1015627" y="9490106"/>
                  <a:pt x="1015627" y="9490106"/>
                </a:cubicBezTo>
                <a:close/>
                <a:moveTo>
                  <a:pt x="3696366" y="8661184"/>
                </a:moveTo>
                <a:cubicBezTo>
                  <a:pt x="3702646" y="8660158"/>
                  <a:pt x="3709950" y="8660158"/>
                  <a:pt x="3718129" y="8661331"/>
                </a:cubicBezTo>
                <a:cubicBezTo>
                  <a:pt x="3741499" y="8666021"/>
                  <a:pt x="3764870" y="8680093"/>
                  <a:pt x="3764870" y="8698856"/>
                </a:cubicBezTo>
                <a:cubicBezTo>
                  <a:pt x="3769544" y="8717618"/>
                  <a:pt x="3750848" y="8726999"/>
                  <a:pt x="3722802" y="8726999"/>
                </a:cubicBezTo>
                <a:cubicBezTo>
                  <a:pt x="3699433" y="8726998"/>
                  <a:pt x="3676064" y="8708236"/>
                  <a:pt x="3671389" y="8694164"/>
                </a:cubicBezTo>
                <a:cubicBezTo>
                  <a:pt x="3669051" y="8682438"/>
                  <a:pt x="3672556" y="8673058"/>
                  <a:pt x="3680736" y="8667195"/>
                </a:cubicBezTo>
                <a:cubicBezTo>
                  <a:pt x="3684826" y="8664263"/>
                  <a:pt x="3690085" y="8662211"/>
                  <a:pt x="3696366" y="8661184"/>
                </a:cubicBezTo>
                <a:close/>
                <a:moveTo>
                  <a:pt x="18806222" y="4012236"/>
                </a:moveTo>
                <a:cubicBezTo>
                  <a:pt x="18815242" y="4007636"/>
                  <a:pt x="18828773" y="4012236"/>
                  <a:pt x="18828773" y="4016836"/>
                </a:cubicBezTo>
                <a:cubicBezTo>
                  <a:pt x="18828774" y="4026037"/>
                  <a:pt x="18819753" y="4035238"/>
                  <a:pt x="18810732" y="4053640"/>
                </a:cubicBezTo>
                <a:cubicBezTo>
                  <a:pt x="18801711" y="4049040"/>
                  <a:pt x="18797202" y="4044440"/>
                  <a:pt x="18792692" y="4039839"/>
                </a:cubicBezTo>
                <a:cubicBezTo>
                  <a:pt x="18788181" y="4030637"/>
                  <a:pt x="18797201" y="4012236"/>
                  <a:pt x="18806222" y="4012236"/>
                </a:cubicBezTo>
                <a:close/>
                <a:moveTo>
                  <a:pt x="19720790" y="3728912"/>
                </a:moveTo>
                <a:cubicBezTo>
                  <a:pt x="19730138" y="3728914"/>
                  <a:pt x="19739487" y="3733493"/>
                  <a:pt x="19748835" y="3742652"/>
                </a:cubicBezTo>
                <a:cubicBezTo>
                  <a:pt x="19734812" y="3760969"/>
                  <a:pt x="19725463" y="3774708"/>
                  <a:pt x="19716115" y="3779287"/>
                </a:cubicBezTo>
                <a:cubicBezTo>
                  <a:pt x="19706768" y="3788446"/>
                  <a:pt x="19697419" y="3779288"/>
                  <a:pt x="19697419" y="3765549"/>
                </a:cubicBezTo>
                <a:cubicBezTo>
                  <a:pt x="19697418" y="3751810"/>
                  <a:pt x="19706767" y="3733491"/>
                  <a:pt x="19720790" y="3728912"/>
                </a:cubicBezTo>
                <a:close/>
                <a:moveTo>
                  <a:pt x="787793" y="9551163"/>
                </a:moveTo>
                <a:cubicBezTo>
                  <a:pt x="789813" y="9550317"/>
                  <a:pt x="790966" y="9550316"/>
                  <a:pt x="790966" y="9551444"/>
                </a:cubicBezTo>
                <a:cubicBezTo>
                  <a:pt x="795582" y="9555954"/>
                  <a:pt x="781735" y="9569485"/>
                  <a:pt x="763268" y="9583015"/>
                </a:cubicBezTo>
                <a:cubicBezTo>
                  <a:pt x="740187" y="9601056"/>
                  <a:pt x="721722" y="9614586"/>
                  <a:pt x="717105" y="9610076"/>
                </a:cubicBezTo>
                <a:cubicBezTo>
                  <a:pt x="717105" y="9605566"/>
                  <a:pt x="735571" y="9592036"/>
                  <a:pt x="754036" y="9573995"/>
                </a:cubicBezTo>
                <a:cubicBezTo>
                  <a:pt x="767885" y="9563847"/>
                  <a:pt x="781734" y="9553700"/>
                  <a:pt x="787793" y="9551163"/>
                </a:cubicBezTo>
                <a:close/>
                <a:moveTo>
                  <a:pt x="14734500" y="5256477"/>
                </a:moveTo>
                <a:cubicBezTo>
                  <a:pt x="14739235" y="5256477"/>
                  <a:pt x="14743971" y="5252418"/>
                  <a:pt x="14748706" y="5252417"/>
                </a:cubicBezTo>
                <a:cubicBezTo>
                  <a:pt x="14748706" y="5252417"/>
                  <a:pt x="14753443" y="5252417"/>
                  <a:pt x="14753443" y="5252417"/>
                </a:cubicBezTo>
                <a:cubicBezTo>
                  <a:pt x="14748708" y="5256477"/>
                  <a:pt x="14743971" y="5256477"/>
                  <a:pt x="14739236" y="5260536"/>
                </a:cubicBezTo>
                <a:cubicBezTo>
                  <a:pt x="14739236" y="5260536"/>
                  <a:pt x="14734500" y="5256477"/>
                  <a:pt x="14734500" y="5256477"/>
                </a:cubicBezTo>
                <a:close/>
                <a:moveTo>
                  <a:pt x="4997420" y="8250601"/>
                </a:moveTo>
                <a:cubicBezTo>
                  <a:pt x="5001929" y="8248841"/>
                  <a:pt x="5009822" y="8250013"/>
                  <a:pt x="5018842" y="8254704"/>
                </a:cubicBezTo>
                <a:cubicBezTo>
                  <a:pt x="5041393" y="8264085"/>
                  <a:pt x="5059434" y="8287539"/>
                  <a:pt x="5063944" y="8296920"/>
                </a:cubicBezTo>
                <a:cubicBezTo>
                  <a:pt x="5068454" y="8310991"/>
                  <a:pt x="5054923" y="8315681"/>
                  <a:pt x="5032373" y="8301611"/>
                </a:cubicBezTo>
                <a:cubicBezTo>
                  <a:pt x="5014333" y="8292230"/>
                  <a:pt x="5000802" y="8273467"/>
                  <a:pt x="4996292" y="8264086"/>
                </a:cubicBezTo>
                <a:cubicBezTo>
                  <a:pt x="4991782" y="8257051"/>
                  <a:pt x="4992909" y="8252358"/>
                  <a:pt x="4997420" y="8250601"/>
                </a:cubicBezTo>
                <a:close/>
                <a:moveTo>
                  <a:pt x="563704" y="9611879"/>
                </a:moveTo>
                <a:cubicBezTo>
                  <a:pt x="568271" y="9616389"/>
                  <a:pt x="554571" y="9629918"/>
                  <a:pt x="536306" y="9643448"/>
                </a:cubicBezTo>
                <a:cubicBezTo>
                  <a:pt x="518039" y="9656979"/>
                  <a:pt x="504340" y="9665999"/>
                  <a:pt x="499773" y="9661490"/>
                </a:cubicBezTo>
                <a:cubicBezTo>
                  <a:pt x="495208" y="9661490"/>
                  <a:pt x="508907" y="9647959"/>
                  <a:pt x="527172" y="9629919"/>
                </a:cubicBezTo>
                <a:cubicBezTo>
                  <a:pt x="545438" y="9620899"/>
                  <a:pt x="563704" y="9611879"/>
                  <a:pt x="563704" y="9611879"/>
                </a:cubicBezTo>
                <a:close/>
                <a:moveTo>
                  <a:pt x="10626025" y="6516148"/>
                </a:moveTo>
                <a:cubicBezTo>
                  <a:pt x="10640231" y="6525307"/>
                  <a:pt x="10644968" y="6529885"/>
                  <a:pt x="10649702" y="6539044"/>
                </a:cubicBezTo>
                <a:cubicBezTo>
                  <a:pt x="10659175" y="6548204"/>
                  <a:pt x="10649703" y="6575682"/>
                  <a:pt x="10640233" y="6575681"/>
                </a:cubicBezTo>
                <a:cubicBezTo>
                  <a:pt x="10630761" y="6575681"/>
                  <a:pt x="10621289" y="6575680"/>
                  <a:pt x="10621289" y="6552784"/>
                </a:cubicBezTo>
                <a:cubicBezTo>
                  <a:pt x="10621290" y="6539045"/>
                  <a:pt x="10626024" y="6529885"/>
                  <a:pt x="10626025" y="6516148"/>
                </a:cubicBezTo>
                <a:close/>
                <a:moveTo>
                  <a:pt x="7942413" y="7340484"/>
                </a:moveTo>
                <a:cubicBezTo>
                  <a:pt x="7945145" y="7339825"/>
                  <a:pt x="7948308" y="7340410"/>
                  <a:pt x="7951758" y="7342755"/>
                </a:cubicBezTo>
                <a:cubicBezTo>
                  <a:pt x="7960959" y="7342756"/>
                  <a:pt x="7970160" y="7356829"/>
                  <a:pt x="7974760" y="7366208"/>
                </a:cubicBezTo>
                <a:cubicBezTo>
                  <a:pt x="7974760" y="7375590"/>
                  <a:pt x="7965559" y="7384971"/>
                  <a:pt x="7956358" y="7403733"/>
                </a:cubicBezTo>
                <a:cubicBezTo>
                  <a:pt x="7947158" y="7384972"/>
                  <a:pt x="7937957" y="7375589"/>
                  <a:pt x="7933356" y="7366209"/>
                </a:cubicBezTo>
                <a:cubicBezTo>
                  <a:pt x="7931056" y="7359173"/>
                  <a:pt x="7932206" y="7350965"/>
                  <a:pt x="7935656" y="7345687"/>
                </a:cubicBezTo>
                <a:cubicBezTo>
                  <a:pt x="7937382" y="7343049"/>
                  <a:pt x="7939682" y="7341144"/>
                  <a:pt x="7942413" y="7340484"/>
                </a:cubicBezTo>
                <a:close/>
                <a:moveTo>
                  <a:pt x="7054701" y="7612102"/>
                </a:moveTo>
                <a:cubicBezTo>
                  <a:pt x="7064172" y="7612102"/>
                  <a:pt x="7078380" y="7625803"/>
                  <a:pt x="7092586" y="7634934"/>
                </a:cubicBezTo>
                <a:cubicBezTo>
                  <a:pt x="7083115" y="7653202"/>
                  <a:pt x="7073644" y="7671467"/>
                  <a:pt x="7068908" y="7676034"/>
                </a:cubicBezTo>
                <a:cubicBezTo>
                  <a:pt x="7054701" y="7685169"/>
                  <a:pt x="7045230" y="7671468"/>
                  <a:pt x="7040494" y="7648634"/>
                </a:cubicBezTo>
                <a:cubicBezTo>
                  <a:pt x="7035758" y="7630368"/>
                  <a:pt x="7045230" y="7612103"/>
                  <a:pt x="7054701" y="7612102"/>
                </a:cubicBezTo>
                <a:close/>
                <a:moveTo>
                  <a:pt x="3187623" y="8797356"/>
                </a:moveTo>
                <a:cubicBezTo>
                  <a:pt x="3215155" y="8797356"/>
                  <a:pt x="3242686" y="8811205"/>
                  <a:pt x="3242686" y="8829670"/>
                </a:cubicBezTo>
                <a:cubicBezTo>
                  <a:pt x="3247276" y="8852751"/>
                  <a:pt x="3224334" y="8871217"/>
                  <a:pt x="3196800" y="8871217"/>
                </a:cubicBezTo>
                <a:cubicBezTo>
                  <a:pt x="3173858" y="8875833"/>
                  <a:pt x="3150916" y="8861984"/>
                  <a:pt x="3146326" y="8843520"/>
                </a:cubicBezTo>
                <a:cubicBezTo>
                  <a:pt x="3141739" y="8820438"/>
                  <a:pt x="3160093" y="8801973"/>
                  <a:pt x="3187623" y="8797356"/>
                </a:cubicBezTo>
                <a:close/>
                <a:moveTo>
                  <a:pt x="14382712" y="5352541"/>
                </a:moveTo>
                <a:cubicBezTo>
                  <a:pt x="14386771" y="5352542"/>
                  <a:pt x="14390830" y="5352542"/>
                  <a:pt x="14390830" y="5352542"/>
                </a:cubicBezTo>
                <a:cubicBezTo>
                  <a:pt x="14386773" y="5357953"/>
                  <a:pt x="14382712" y="5357954"/>
                  <a:pt x="14378653" y="5363367"/>
                </a:cubicBezTo>
                <a:cubicBezTo>
                  <a:pt x="14378653" y="5357955"/>
                  <a:pt x="14374595" y="5357953"/>
                  <a:pt x="14374595" y="5357953"/>
                </a:cubicBezTo>
                <a:cubicBezTo>
                  <a:pt x="14374595" y="5357953"/>
                  <a:pt x="14382712" y="5352541"/>
                  <a:pt x="14382712" y="5352541"/>
                </a:cubicBezTo>
                <a:close/>
                <a:moveTo>
                  <a:pt x="1586911" y="9284228"/>
                </a:moveTo>
                <a:cubicBezTo>
                  <a:pt x="1596189" y="9282497"/>
                  <a:pt x="1603147" y="9283651"/>
                  <a:pt x="1605466" y="9288267"/>
                </a:cubicBezTo>
                <a:cubicBezTo>
                  <a:pt x="1610105" y="9297500"/>
                  <a:pt x="1591549" y="9325197"/>
                  <a:pt x="1563716" y="9339046"/>
                </a:cubicBezTo>
                <a:cubicBezTo>
                  <a:pt x="1535883" y="9352895"/>
                  <a:pt x="1517327" y="9357511"/>
                  <a:pt x="1512688" y="9348279"/>
                </a:cubicBezTo>
                <a:cubicBezTo>
                  <a:pt x="1512687" y="9334430"/>
                  <a:pt x="1531244" y="9315965"/>
                  <a:pt x="1554438" y="9297500"/>
                </a:cubicBezTo>
                <a:cubicBezTo>
                  <a:pt x="1566035" y="9290574"/>
                  <a:pt x="1577633" y="9285959"/>
                  <a:pt x="1586911" y="9284228"/>
                </a:cubicBezTo>
                <a:close/>
                <a:moveTo>
                  <a:pt x="1200208" y="9400767"/>
                </a:moveTo>
                <a:cubicBezTo>
                  <a:pt x="1209323" y="9397305"/>
                  <a:pt x="1215020" y="9397304"/>
                  <a:pt x="1215021" y="9401921"/>
                </a:cubicBezTo>
                <a:cubicBezTo>
                  <a:pt x="1215021" y="9406537"/>
                  <a:pt x="1196790" y="9429618"/>
                  <a:pt x="1169444" y="9443467"/>
                </a:cubicBezTo>
                <a:cubicBezTo>
                  <a:pt x="1146658" y="9461932"/>
                  <a:pt x="1128426" y="9471165"/>
                  <a:pt x="1128426" y="9461933"/>
                </a:cubicBezTo>
                <a:cubicBezTo>
                  <a:pt x="1128427" y="9452700"/>
                  <a:pt x="1146657" y="9434235"/>
                  <a:pt x="1164888" y="9420386"/>
                </a:cubicBezTo>
                <a:cubicBezTo>
                  <a:pt x="1178560" y="9411153"/>
                  <a:pt x="1191093" y="9404229"/>
                  <a:pt x="1200208" y="9400767"/>
                </a:cubicBezTo>
                <a:close/>
                <a:moveTo>
                  <a:pt x="13683648" y="5560739"/>
                </a:moveTo>
                <a:cubicBezTo>
                  <a:pt x="13687368" y="5559217"/>
                  <a:pt x="13691089" y="5558201"/>
                  <a:pt x="13693570" y="5558201"/>
                </a:cubicBezTo>
                <a:cubicBezTo>
                  <a:pt x="13698531" y="5558202"/>
                  <a:pt x="13703492" y="5562261"/>
                  <a:pt x="13703492" y="5562261"/>
                </a:cubicBezTo>
                <a:cubicBezTo>
                  <a:pt x="13703492" y="5566320"/>
                  <a:pt x="13693569" y="5566322"/>
                  <a:pt x="13688608" y="5566320"/>
                </a:cubicBezTo>
                <a:cubicBezTo>
                  <a:pt x="13683648" y="5566320"/>
                  <a:pt x="13678685" y="5566320"/>
                  <a:pt x="13673724" y="5566320"/>
                </a:cubicBezTo>
                <a:cubicBezTo>
                  <a:pt x="13676206" y="5564290"/>
                  <a:pt x="13679926" y="5562261"/>
                  <a:pt x="13683648" y="5560739"/>
                </a:cubicBezTo>
                <a:close/>
                <a:moveTo>
                  <a:pt x="10985930" y="6386259"/>
                </a:moveTo>
                <a:cubicBezTo>
                  <a:pt x="11000136" y="6395277"/>
                  <a:pt x="11004872" y="6399787"/>
                  <a:pt x="11009608" y="6404297"/>
                </a:cubicBezTo>
                <a:cubicBezTo>
                  <a:pt x="11019079" y="6413317"/>
                  <a:pt x="11009607" y="6435867"/>
                  <a:pt x="11000136" y="6440378"/>
                </a:cubicBezTo>
                <a:cubicBezTo>
                  <a:pt x="10990665" y="6440378"/>
                  <a:pt x="10981194" y="6440377"/>
                  <a:pt x="10981194" y="6417828"/>
                </a:cubicBezTo>
                <a:cubicBezTo>
                  <a:pt x="10981194" y="6408808"/>
                  <a:pt x="10985930" y="6399789"/>
                  <a:pt x="10985930" y="6386259"/>
                </a:cubicBezTo>
                <a:close/>
                <a:moveTo>
                  <a:pt x="18249947" y="4151058"/>
                </a:moveTo>
                <a:cubicBezTo>
                  <a:pt x="18263749" y="4155697"/>
                  <a:pt x="18268347" y="4151058"/>
                  <a:pt x="18272949" y="4155698"/>
                </a:cubicBezTo>
                <a:cubicBezTo>
                  <a:pt x="18282150" y="4160336"/>
                  <a:pt x="18268349" y="4174253"/>
                  <a:pt x="18259147" y="4178892"/>
                </a:cubicBezTo>
                <a:cubicBezTo>
                  <a:pt x="18249947" y="4183531"/>
                  <a:pt x="18236146" y="4183531"/>
                  <a:pt x="18236146" y="4178892"/>
                </a:cubicBezTo>
                <a:cubicBezTo>
                  <a:pt x="18236146" y="4174252"/>
                  <a:pt x="18245347" y="4164975"/>
                  <a:pt x="18249947" y="4151058"/>
                </a:cubicBezTo>
                <a:close/>
                <a:moveTo>
                  <a:pt x="13154386" y="5717970"/>
                </a:moveTo>
                <a:cubicBezTo>
                  <a:pt x="13157768" y="5716280"/>
                  <a:pt x="13162279" y="5715153"/>
                  <a:pt x="13166789" y="5715152"/>
                </a:cubicBezTo>
                <a:cubicBezTo>
                  <a:pt x="13175810" y="5715152"/>
                  <a:pt x="13175810" y="5715152"/>
                  <a:pt x="13189340" y="5719663"/>
                </a:cubicBezTo>
                <a:cubicBezTo>
                  <a:pt x="13175811" y="5724172"/>
                  <a:pt x="13166790" y="5728683"/>
                  <a:pt x="13162279" y="5728682"/>
                </a:cubicBezTo>
                <a:cubicBezTo>
                  <a:pt x="13157769" y="5728684"/>
                  <a:pt x="13148748" y="5724172"/>
                  <a:pt x="13148748" y="5724172"/>
                </a:cubicBezTo>
                <a:cubicBezTo>
                  <a:pt x="13148749" y="5721918"/>
                  <a:pt x="13151003" y="5719663"/>
                  <a:pt x="13154386" y="5717970"/>
                </a:cubicBezTo>
                <a:close/>
                <a:moveTo>
                  <a:pt x="16217536" y="4773058"/>
                </a:moveTo>
                <a:cubicBezTo>
                  <a:pt x="16220354" y="4773058"/>
                  <a:pt x="16223738" y="4773058"/>
                  <a:pt x="16228248" y="4770738"/>
                </a:cubicBezTo>
                <a:cubicBezTo>
                  <a:pt x="16223738" y="4784655"/>
                  <a:pt x="16219227" y="4793933"/>
                  <a:pt x="16219226" y="4798573"/>
                </a:cubicBezTo>
                <a:cubicBezTo>
                  <a:pt x="16214716" y="4803212"/>
                  <a:pt x="16205697" y="4803212"/>
                  <a:pt x="16201186" y="4798573"/>
                </a:cubicBezTo>
                <a:cubicBezTo>
                  <a:pt x="16201187" y="4793932"/>
                  <a:pt x="16205695" y="4780017"/>
                  <a:pt x="16210205" y="4775377"/>
                </a:cubicBezTo>
                <a:cubicBezTo>
                  <a:pt x="16212461" y="4773058"/>
                  <a:pt x="16214717" y="4773057"/>
                  <a:pt x="16217536" y="4773058"/>
                </a:cubicBezTo>
                <a:close/>
                <a:moveTo>
                  <a:pt x="9539765" y="6824639"/>
                </a:moveTo>
                <a:cubicBezTo>
                  <a:pt x="9548786" y="6824638"/>
                  <a:pt x="9557806" y="6833917"/>
                  <a:pt x="9571337" y="6838556"/>
                </a:cubicBezTo>
                <a:cubicBezTo>
                  <a:pt x="9562316" y="6861750"/>
                  <a:pt x="9562317" y="6875667"/>
                  <a:pt x="9557807" y="6880306"/>
                </a:cubicBezTo>
                <a:cubicBezTo>
                  <a:pt x="9544276" y="6889585"/>
                  <a:pt x="9535256" y="6875668"/>
                  <a:pt x="9535256" y="6857112"/>
                </a:cubicBezTo>
                <a:cubicBezTo>
                  <a:pt x="9530746" y="6847835"/>
                  <a:pt x="9535255" y="6824640"/>
                  <a:pt x="9539765" y="6824639"/>
                </a:cubicBezTo>
                <a:close/>
                <a:moveTo>
                  <a:pt x="1391456" y="9330174"/>
                </a:moveTo>
                <a:cubicBezTo>
                  <a:pt x="1400657" y="9327320"/>
                  <a:pt x="1407559" y="9327319"/>
                  <a:pt x="1409858" y="9329603"/>
                </a:cubicBezTo>
                <a:cubicBezTo>
                  <a:pt x="1409857" y="9338735"/>
                  <a:pt x="1396057" y="9361567"/>
                  <a:pt x="1373055" y="9375268"/>
                </a:cubicBezTo>
                <a:cubicBezTo>
                  <a:pt x="1350054" y="9393534"/>
                  <a:pt x="1322451" y="9398100"/>
                  <a:pt x="1322451" y="9393533"/>
                </a:cubicBezTo>
                <a:cubicBezTo>
                  <a:pt x="1317851" y="9384401"/>
                  <a:pt x="1331652" y="9366135"/>
                  <a:pt x="1359254" y="9347869"/>
                </a:cubicBezTo>
                <a:cubicBezTo>
                  <a:pt x="1370755" y="9338736"/>
                  <a:pt x="1382256" y="9333028"/>
                  <a:pt x="1391456" y="9330174"/>
                </a:cubicBezTo>
                <a:close/>
                <a:moveTo>
                  <a:pt x="2108759" y="9101003"/>
                </a:moveTo>
                <a:cubicBezTo>
                  <a:pt x="2132129" y="9086903"/>
                  <a:pt x="2160174" y="9091602"/>
                  <a:pt x="2164847" y="9110403"/>
                </a:cubicBezTo>
                <a:cubicBezTo>
                  <a:pt x="2164848" y="9129202"/>
                  <a:pt x="2141478" y="9157403"/>
                  <a:pt x="2118106" y="9166803"/>
                </a:cubicBezTo>
                <a:cubicBezTo>
                  <a:pt x="2090063" y="9176203"/>
                  <a:pt x="2071366" y="9171502"/>
                  <a:pt x="2066691" y="9152703"/>
                </a:cubicBezTo>
                <a:cubicBezTo>
                  <a:pt x="2062018" y="9133902"/>
                  <a:pt x="2080713" y="9110403"/>
                  <a:pt x="2108759" y="9101003"/>
                </a:cubicBezTo>
                <a:close/>
                <a:moveTo>
                  <a:pt x="4836448" y="8259623"/>
                </a:moveTo>
                <a:cubicBezTo>
                  <a:pt x="4843373" y="8259623"/>
                  <a:pt x="4852605" y="8263101"/>
                  <a:pt x="4861838" y="8270061"/>
                </a:cubicBezTo>
                <a:cubicBezTo>
                  <a:pt x="4880303" y="8279338"/>
                  <a:pt x="4903385" y="8302532"/>
                  <a:pt x="4903385" y="8311810"/>
                </a:cubicBezTo>
                <a:cubicBezTo>
                  <a:pt x="4903385" y="8321088"/>
                  <a:pt x="4884919" y="8321088"/>
                  <a:pt x="4866454" y="8311811"/>
                </a:cubicBezTo>
                <a:cubicBezTo>
                  <a:pt x="4847989" y="8302533"/>
                  <a:pt x="4829524" y="8283977"/>
                  <a:pt x="4824907" y="8270060"/>
                </a:cubicBezTo>
                <a:cubicBezTo>
                  <a:pt x="4824908" y="8263102"/>
                  <a:pt x="4829524" y="8259623"/>
                  <a:pt x="4836448" y="8259623"/>
                </a:cubicBezTo>
                <a:close/>
                <a:moveTo>
                  <a:pt x="11348205" y="6256366"/>
                </a:moveTo>
                <a:cubicBezTo>
                  <a:pt x="11361396" y="6260966"/>
                  <a:pt x="11365793" y="6265567"/>
                  <a:pt x="11370190" y="6270166"/>
                </a:cubicBezTo>
                <a:cubicBezTo>
                  <a:pt x="11378985" y="6279367"/>
                  <a:pt x="11370191" y="6297770"/>
                  <a:pt x="11361396" y="6302369"/>
                </a:cubicBezTo>
                <a:cubicBezTo>
                  <a:pt x="11352601" y="6302370"/>
                  <a:pt x="11343805" y="6302370"/>
                  <a:pt x="11343806" y="6283969"/>
                </a:cubicBezTo>
                <a:cubicBezTo>
                  <a:pt x="11343807" y="6274767"/>
                  <a:pt x="11348203" y="6265566"/>
                  <a:pt x="11348205" y="6256366"/>
                </a:cubicBezTo>
                <a:close/>
                <a:moveTo>
                  <a:pt x="15108615" y="5098173"/>
                </a:moveTo>
                <a:cubicBezTo>
                  <a:pt x="15108615" y="5098173"/>
                  <a:pt x="15113351" y="5102684"/>
                  <a:pt x="15113351" y="5102684"/>
                </a:cubicBezTo>
                <a:cubicBezTo>
                  <a:pt x="15113351" y="5102684"/>
                  <a:pt x="15108614" y="5107194"/>
                  <a:pt x="15108614" y="5111704"/>
                </a:cubicBezTo>
                <a:cubicBezTo>
                  <a:pt x="15103881" y="5107193"/>
                  <a:pt x="15099144" y="5107194"/>
                  <a:pt x="15094407" y="5107193"/>
                </a:cubicBezTo>
                <a:cubicBezTo>
                  <a:pt x="15099144" y="5107194"/>
                  <a:pt x="15103878" y="5102684"/>
                  <a:pt x="15108615" y="5098173"/>
                </a:cubicBezTo>
                <a:close/>
                <a:moveTo>
                  <a:pt x="3841931" y="8561071"/>
                </a:moveTo>
                <a:cubicBezTo>
                  <a:pt x="3848943" y="8555795"/>
                  <a:pt x="3859459" y="8553449"/>
                  <a:pt x="3871143" y="8555794"/>
                </a:cubicBezTo>
                <a:cubicBezTo>
                  <a:pt x="3899189" y="8560485"/>
                  <a:pt x="3922558" y="8574556"/>
                  <a:pt x="3927232" y="8593318"/>
                </a:cubicBezTo>
                <a:cubicBezTo>
                  <a:pt x="3931907" y="8612081"/>
                  <a:pt x="3913210" y="8621461"/>
                  <a:pt x="3889840" y="8621461"/>
                </a:cubicBezTo>
                <a:cubicBezTo>
                  <a:pt x="3861795" y="8616771"/>
                  <a:pt x="3838425" y="8598008"/>
                  <a:pt x="3833751" y="8583936"/>
                </a:cubicBezTo>
                <a:cubicBezTo>
                  <a:pt x="3831414" y="8574555"/>
                  <a:pt x="3834919" y="8566347"/>
                  <a:pt x="3841931" y="8561071"/>
                </a:cubicBezTo>
                <a:close/>
                <a:moveTo>
                  <a:pt x="13851423" y="5480233"/>
                </a:moveTo>
                <a:cubicBezTo>
                  <a:pt x="13852549" y="5479726"/>
                  <a:pt x="13853677" y="5479726"/>
                  <a:pt x="13855932" y="5479726"/>
                </a:cubicBezTo>
                <a:cubicBezTo>
                  <a:pt x="13860443" y="5479726"/>
                  <a:pt x="13864953" y="5479726"/>
                  <a:pt x="13873973" y="5483785"/>
                </a:cubicBezTo>
                <a:cubicBezTo>
                  <a:pt x="13864953" y="5483785"/>
                  <a:pt x="13860442" y="5487844"/>
                  <a:pt x="13855932" y="5487845"/>
                </a:cubicBezTo>
                <a:cubicBezTo>
                  <a:pt x="13851423" y="5487844"/>
                  <a:pt x="13851423" y="5483786"/>
                  <a:pt x="13846913" y="5483785"/>
                </a:cubicBezTo>
                <a:cubicBezTo>
                  <a:pt x="13849167" y="5481756"/>
                  <a:pt x="13850296" y="5480741"/>
                  <a:pt x="13851423" y="5480233"/>
                </a:cubicBezTo>
                <a:close/>
                <a:moveTo>
                  <a:pt x="15660516" y="4922278"/>
                </a:moveTo>
                <a:cubicBezTo>
                  <a:pt x="15664845" y="4927240"/>
                  <a:pt x="15673504" y="4927240"/>
                  <a:pt x="15673505" y="4932202"/>
                </a:cubicBezTo>
                <a:cubicBezTo>
                  <a:pt x="15669175" y="4937162"/>
                  <a:pt x="15664844" y="4947084"/>
                  <a:pt x="15660515" y="4947085"/>
                </a:cubicBezTo>
                <a:cubicBezTo>
                  <a:pt x="15656185" y="4952046"/>
                  <a:pt x="15651856" y="4947085"/>
                  <a:pt x="15651858" y="4942123"/>
                </a:cubicBezTo>
                <a:cubicBezTo>
                  <a:pt x="15651858" y="4942123"/>
                  <a:pt x="15656185" y="4932201"/>
                  <a:pt x="15660516" y="4922278"/>
                </a:cubicBezTo>
                <a:close/>
                <a:moveTo>
                  <a:pt x="20282343" y="3498104"/>
                </a:moveTo>
                <a:cubicBezTo>
                  <a:pt x="20291503" y="3493488"/>
                  <a:pt x="20300662" y="3498105"/>
                  <a:pt x="20314401" y="3502721"/>
                </a:cubicBezTo>
                <a:cubicBezTo>
                  <a:pt x="20300661" y="3525802"/>
                  <a:pt x="20291503" y="3544267"/>
                  <a:pt x="20282344" y="3553498"/>
                </a:cubicBezTo>
                <a:cubicBezTo>
                  <a:pt x="20268605" y="3571965"/>
                  <a:pt x="20254866" y="3562732"/>
                  <a:pt x="20254868" y="3544266"/>
                </a:cubicBezTo>
                <a:cubicBezTo>
                  <a:pt x="20259447" y="3525801"/>
                  <a:pt x="20268606" y="3507337"/>
                  <a:pt x="20282343" y="3498104"/>
                </a:cubicBezTo>
                <a:close/>
                <a:moveTo>
                  <a:pt x="11712218" y="6131075"/>
                </a:moveTo>
                <a:cubicBezTo>
                  <a:pt x="11721496" y="6126476"/>
                  <a:pt x="11730773" y="6131073"/>
                  <a:pt x="11730774" y="6144877"/>
                </a:cubicBezTo>
                <a:cubicBezTo>
                  <a:pt x="11730774" y="6149476"/>
                  <a:pt x="11726134" y="6158679"/>
                  <a:pt x="11721495" y="6172478"/>
                </a:cubicBezTo>
                <a:cubicBezTo>
                  <a:pt x="11712217" y="6163278"/>
                  <a:pt x="11702939" y="6158677"/>
                  <a:pt x="11702939" y="6154077"/>
                </a:cubicBezTo>
                <a:cubicBezTo>
                  <a:pt x="11698301" y="6149478"/>
                  <a:pt x="11707578" y="6135675"/>
                  <a:pt x="11712218" y="6131075"/>
                </a:cubicBezTo>
                <a:close/>
                <a:moveTo>
                  <a:pt x="981754" y="9426807"/>
                </a:moveTo>
                <a:cubicBezTo>
                  <a:pt x="984302" y="9425881"/>
                  <a:pt x="985758" y="9425881"/>
                  <a:pt x="985758" y="9427022"/>
                </a:cubicBezTo>
                <a:cubicBezTo>
                  <a:pt x="990419" y="9431589"/>
                  <a:pt x="971777" y="9449855"/>
                  <a:pt x="948474" y="9468121"/>
                </a:cubicBezTo>
                <a:cubicBezTo>
                  <a:pt x="929832" y="9486387"/>
                  <a:pt x="906530" y="9495519"/>
                  <a:pt x="906530" y="9490953"/>
                </a:cubicBezTo>
                <a:cubicBezTo>
                  <a:pt x="906530" y="9490953"/>
                  <a:pt x="920513" y="9472687"/>
                  <a:pt x="939155" y="9454421"/>
                </a:cubicBezTo>
                <a:cubicBezTo>
                  <a:pt x="956631" y="9440722"/>
                  <a:pt x="974107" y="9429590"/>
                  <a:pt x="981754" y="9426807"/>
                </a:cubicBezTo>
                <a:close/>
                <a:moveTo>
                  <a:pt x="12790872" y="5793629"/>
                </a:moveTo>
                <a:cubicBezTo>
                  <a:pt x="12805079" y="5797959"/>
                  <a:pt x="12814551" y="5797958"/>
                  <a:pt x="12819285" y="5797957"/>
                </a:cubicBezTo>
                <a:cubicBezTo>
                  <a:pt x="12824021" y="5802288"/>
                  <a:pt x="12814549" y="5810947"/>
                  <a:pt x="12805078" y="5815277"/>
                </a:cubicBezTo>
                <a:cubicBezTo>
                  <a:pt x="12795607" y="5815277"/>
                  <a:pt x="12786136" y="5815276"/>
                  <a:pt x="12786136" y="5806617"/>
                </a:cubicBezTo>
                <a:cubicBezTo>
                  <a:pt x="12786136" y="5802288"/>
                  <a:pt x="12790873" y="5797958"/>
                  <a:pt x="12790872" y="5793629"/>
                </a:cubicBezTo>
                <a:close/>
                <a:moveTo>
                  <a:pt x="12435430" y="5900970"/>
                </a:moveTo>
                <a:cubicBezTo>
                  <a:pt x="12440031" y="5896459"/>
                  <a:pt x="12449232" y="5900969"/>
                  <a:pt x="12472233" y="5900969"/>
                </a:cubicBezTo>
                <a:cubicBezTo>
                  <a:pt x="12458432" y="5909990"/>
                  <a:pt x="12453832" y="5914500"/>
                  <a:pt x="12444631" y="5919010"/>
                </a:cubicBezTo>
                <a:cubicBezTo>
                  <a:pt x="12435430" y="5923520"/>
                  <a:pt x="12426231" y="5923520"/>
                  <a:pt x="12426229" y="5914500"/>
                </a:cubicBezTo>
                <a:cubicBezTo>
                  <a:pt x="12426230" y="5909990"/>
                  <a:pt x="12430831" y="5900969"/>
                  <a:pt x="12435430" y="5900970"/>
                </a:cubicBezTo>
                <a:close/>
                <a:moveTo>
                  <a:pt x="757695" y="9491910"/>
                </a:moveTo>
                <a:cubicBezTo>
                  <a:pt x="757695" y="9496420"/>
                  <a:pt x="743996" y="9509950"/>
                  <a:pt x="725730" y="9527991"/>
                </a:cubicBezTo>
                <a:cubicBezTo>
                  <a:pt x="712031" y="9546032"/>
                  <a:pt x="693765" y="9555052"/>
                  <a:pt x="689198" y="9555052"/>
                </a:cubicBezTo>
                <a:cubicBezTo>
                  <a:pt x="684631" y="9550542"/>
                  <a:pt x="698331" y="9537011"/>
                  <a:pt x="716596" y="9518971"/>
                </a:cubicBezTo>
                <a:cubicBezTo>
                  <a:pt x="734864" y="9500930"/>
                  <a:pt x="753130" y="9487400"/>
                  <a:pt x="757695" y="9491910"/>
                </a:cubicBezTo>
                <a:close/>
                <a:moveTo>
                  <a:pt x="12083913" y="6007408"/>
                </a:moveTo>
                <a:cubicBezTo>
                  <a:pt x="12088312" y="6007407"/>
                  <a:pt x="12092710" y="6016685"/>
                  <a:pt x="12101503" y="6021325"/>
                </a:cubicBezTo>
                <a:cubicBezTo>
                  <a:pt x="12088311" y="6030602"/>
                  <a:pt x="12083913" y="6035243"/>
                  <a:pt x="12075119" y="6039879"/>
                </a:cubicBezTo>
                <a:cubicBezTo>
                  <a:pt x="12070721" y="6039880"/>
                  <a:pt x="12066323" y="6030603"/>
                  <a:pt x="12066324" y="6025962"/>
                </a:cubicBezTo>
                <a:cubicBezTo>
                  <a:pt x="12066324" y="6016685"/>
                  <a:pt x="12075119" y="6007407"/>
                  <a:pt x="12083913" y="6007408"/>
                </a:cubicBezTo>
                <a:close/>
                <a:moveTo>
                  <a:pt x="2825867" y="8853327"/>
                </a:moveTo>
                <a:cubicBezTo>
                  <a:pt x="2853912" y="8848769"/>
                  <a:pt x="2881956" y="8862442"/>
                  <a:pt x="2881955" y="8885230"/>
                </a:cubicBezTo>
                <a:cubicBezTo>
                  <a:pt x="2881956" y="8903460"/>
                  <a:pt x="2863259" y="8921690"/>
                  <a:pt x="2839888" y="8930805"/>
                </a:cubicBezTo>
                <a:cubicBezTo>
                  <a:pt x="2811845" y="8935363"/>
                  <a:pt x="2788474" y="8921690"/>
                  <a:pt x="2783800" y="8903460"/>
                </a:cubicBezTo>
                <a:cubicBezTo>
                  <a:pt x="2779125" y="8880672"/>
                  <a:pt x="2802497" y="8857884"/>
                  <a:pt x="2825867" y="8853327"/>
                </a:cubicBezTo>
                <a:close/>
                <a:moveTo>
                  <a:pt x="8650938" y="7057361"/>
                </a:moveTo>
                <a:cubicBezTo>
                  <a:pt x="8659732" y="7080193"/>
                  <a:pt x="8668527" y="7093893"/>
                  <a:pt x="8668528" y="7103025"/>
                </a:cubicBezTo>
                <a:cubicBezTo>
                  <a:pt x="8672925" y="7121291"/>
                  <a:pt x="8659733" y="7130425"/>
                  <a:pt x="8650939" y="7121290"/>
                </a:cubicBezTo>
                <a:cubicBezTo>
                  <a:pt x="8642143" y="7112159"/>
                  <a:pt x="8637745" y="7098460"/>
                  <a:pt x="8637745" y="7089327"/>
                </a:cubicBezTo>
                <a:cubicBezTo>
                  <a:pt x="8637745" y="7080193"/>
                  <a:pt x="8642144" y="7071061"/>
                  <a:pt x="8650938" y="7057361"/>
                </a:cubicBezTo>
                <a:close/>
                <a:moveTo>
                  <a:pt x="2469282" y="8958296"/>
                </a:moveTo>
                <a:cubicBezTo>
                  <a:pt x="2492037" y="8948896"/>
                  <a:pt x="2519343" y="8958296"/>
                  <a:pt x="2519343" y="8981796"/>
                </a:cubicBezTo>
                <a:cubicBezTo>
                  <a:pt x="2519344" y="8995896"/>
                  <a:pt x="2501139" y="9019397"/>
                  <a:pt x="2478383" y="9028797"/>
                </a:cubicBezTo>
                <a:cubicBezTo>
                  <a:pt x="2455628" y="9038196"/>
                  <a:pt x="2428320" y="9033497"/>
                  <a:pt x="2423769" y="9009996"/>
                </a:cubicBezTo>
                <a:cubicBezTo>
                  <a:pt x="2419219" y="8991196"/>
                  <a:pt x="2441975" y="8967696"/>
                  <a:pt x="2469282" y="8958296"/>
                </a:cubicBezTo>
                <a:close/>
                <a:moveTo>
                  <a:pt x="14549136" y="5241592"/>
                </a:moveTo>
                <a:cubicBezTo>
                  <a:pt x="14553871" y="5241591"/>
                  <a:pt x="14553871" y="5241591"/>
                  <a:pt x="14558606" y="5241592"/>
                </a:cubicBezTo>
                <a:cubicBezTo>
                  <a:pt x="14553870" y="5247004"/>
                  <a:pt x="14549136" y="5247004"/>
                  <a:pt x="14544399" y="5252416"/>
                </a:cubicBezTo>
                <a:cubicBezTo>
                  <a:pt x="14544399" y="5252416"/>
                  <a:pt x="14539664" y="5247003"/>
                  <a:pt x="14539664" y="5247003"/>
                </a:cubicBezTo>
                <a:cubicBezTo>
                  <a:pt x="14539664" y="5247003"/>
                  <a:pt x="14549136" y="5241592"/>
                  <a:pt x="14549136" y="5241592"/>
                </a:cubicBezTo>
                <a:close/>
                <a:moveTo>
                  <a:pt x="14012574" y="5404632"/>
                </a:moveTo>
                <a:cubicBezTo>
                  <a:pt x="14013166" y="5403955"/>
                  <a:pt x="14014351" y="5403955"/>
                  <a:pt x="14016718" y="5403955"/>
                </a:cubicBezTo>
                <a:cubicBezTo>
                  <a:pt x="14021455" y="5403955"/>
                  <a:pt x="14026188" y="5403956"/>
                  <a:pt x="14030925" y="5403956"/>
                </a:cubicBezTo>
                <a:cubicBezTo>
                  <a:pt x="14030925" y="5403956"/>
                  <a:pt x="14026188" y="5409368"/>
                  <a:pt x="14026188" y="5409368"/>
                </a:cubicBezTo>
                <a:cubicBezTo>
                  <a:pt x="14021454" y="5409369"/>
                  <a:pt x="14016718" y="5409367"/>
                  <a:pt x="14011982" y="5409367"/>
                </a:cubicBezTo>
                <a:cubicBezTo>
                  <a:pt x="14011983" y="5406661"/>
                  <a:pt x="14011983" y="5405308"/>
                  <a:pt x="14012574" y="5404632"/>
                </a:cubicBezTo>
                <a:close/>
                <a:moveTo>
                  <a:pt x="4669365" y="8277866"/>
                </a:moveTo>
                <a:cubicBezTo>
                  <a:pt x="4676938" y="8277310"/>
                  <a:pt x="4687424" y="8279533"/>
                  <a:pt x="4699076" y="8283980"/>
                </a:cubicBezTo>
                <a:cubicBezTo>
                  <a:pt x="4717718" y="8292870"/>
                  <a:pt x="4731699" y="8310653"/>
                  <a:pt x="4736360" y="8323991"/>
                </a:cubicBezTo>
                <a:cubicBezTo>
                  <a:pt x="4741020" y="8337328"/>
                  <a:pt x="4727039" y="8337327"/>
                  <a:pt x="4703736" y="8328437"/>
                </a:cubicBezTo>
                <a:cubicBezTo>
                  <a:pt x="4685094" y="8319545"/>
                  <a:pt x="4661792" y="8301761"/>
                  <a:pt x="4657131" y="8288425"/>
                </a:cubicBezTo>
                <a:cubicBezTo>
                  <a:pt x="4657131" y="8281756"/>
                  <a:pt x="4661792" y="8278421"/>
                  <a:pt x="4669365" y="8277866"/>
                </a:cubicBezTo>
                <a:close/>
                <a:moveTo>
                  <a:pt x="19167030" y="3818212"/>
                </a:moveTo>
                <a:cubicBezTo>
                  <a:pt x="19176501" y="3827231"/>
                  <a:pt x="19185971" y="3827231"/>
                  <a:pt x="19185972" y="3836251"/>
                </a:cubicBezTo>
                <a:cubicBezTo>
                  <a:pt x="19185971" y="3840761"/>
                  <a:pt x="19176500" y="3854291"/>
                  <a:pt x="19171763" y="3863312"/>
                </a:cubicBezTo>
                <a:cubicBezTo>
                  <a:pt x="19157557" y="3872332"/>
                  <a:pt x="19148087" y="3863311"/>
                  <a:pt x="19148087" y="3849783"/>
                </a:cubicBezTo>
                <a:cubicBezTo>
                  <a:pt x="19152822" y="3840761"/>
                  <a:pt x="19157558" y="3831742"/>
                  <a:pt x="19167030" y="3818212"/>
                </a:cubicBezTo>
                <a:close/>
                <a:moveTo>
                  <a:pt x="6166866" y="7809644"/>
                </a:moveTo>
                <a:cubicBezTo>
                  <a:pt x="6180889" y="7814335"/>
                  <a:pt x="6190237" y="7823715"/>
                  <a:pt x="6199586" y="7851860"/>
                </a:cubicBezTo>
                <a:cubicBezTo>
                  <a:pt x="6194912" y="7861241"/>
                  <a:pt x="6190238" y="7875311"/>
                  <a:pt x="6180889" y="7875311"/>
                </a:cubicBezTo>
                <a:cubicBezTo>
                  <a:pt x="6171542" y="7880003"/>
                  <a:pt x="6148170" y="7851859"/>
                  <a:pt x="6148170" y="7837789"/>
                </a:cubicBezTo>
                <a:cubicBezTo>
                  <a:pt x="6148170" y="7819026"/>
                  <a:pt x="6152844" y="7809643"/>
                  <a:pt x="6166866" y="7809644"/>
                </a:cubicBezTo>
                <a:close/>
                <a:moveTo>
                  <a:pt x="4009030" y="8471274"/>
                </a:moveTo>
                <a:cubicBezTo>
                  <a:pt x="4016569" y="8467893"/>
                  <a:pt x="4027005" y="8466764"/>
                  <a:pt x="4038603" y="8469019"/>
                </a:cubicBezTo>
                <a:cubicBezTo>
                  <a:pt x="4061798" y="8473530"/>
                  <a:pt x="4084993" y="8491570"/>
                  <a:pt x="4089631" y="8509612"/>
                </a:cubicBezTo>
                <a:cubicBezTo>
                  <a:pt x="4094270" y="8523142"/>
                  <a:pt x="4071075" y="8532161"/>
                  <a:pt x="4047882" y="8527651"/>
                </a:cubicBezTo>
                <a:cubicBezTo>
                  <a:pt x="4024686" y="8523141"/>
                  <a:pt x="4001492" y="8505100"/>
                  <a:pt x="3996853" y="8487060"/>
                </a:cubicBezTo>
                <a:cubicBezTo>
                  <a:pt x="3996853" y="8480295"/>
                  <a:pt x="4001492" y="8474658"/>
                  <a:pt x="4009030" y="8471274"/>
                </a:cubicBezTo>
                <a:close/>
                <a:moveTo>
                  <a:pt x="13313819" y="5608263"/>
                </a:moveTo>
                <a:cubicBezTo>
                  <a:pt x="13318555" y="5608264"/>
                  <a:pt x="13323290" y="5604205"/>
                  <a:pt x="13328027" y="5604204"/>
                </a:cubicBezTo>
                <a:cubicBezTo>
                  <a:pt x="13332761" y="5604204"/>
                  <a:pt x="13337497" y="5604204"/>
                  <a:pt x="13351704" y="5604203"/>
                </a:cubicBezTo>
                <a:cubicBezTo>
                  <a:pt x="13337497" y="5608264"/>
                  <a:pt x="13332761" y="5612324"/>
                  <a:pt x="13328026" y="5612323"/>
                </a:cubicBezTo>
                <a:cubicBezTo>
                  <a:pt x="13323291" y="5612322"/>
                  <a:pt x="13318555" y="5612323"/>
                  <a:pt x="13313819" y="5608263"/>
                </a:cubicBezTo>
                <a:close/>
                <a:moveTo>
                  <a:pt x="17131169" y="4431743"/>
                </a:moveTo>
                <a:cubicBezTo>
                  <a:pt x="17135679" y="4427068"/>
                  <a:pt x="17144700" y="4436417"/>
                  <a:pt x="17153720" y="4445765"/>
                </a:cubicBezTo>
                <a:cubicBezTo>
                  <a:pt x="17140190" y="4459786"/>
                  <a:pt x="17135679" y="4473810"/>
                  <a:pt x="17126657" y="4478484"/>
                </a:cubicBezTo>
                <a:cubicBezTo>
                  <a:pt x="17122147" y="4478484"/>
                  <a:pt x="17117638" y="4464461"/>
                  <a:pt x="17113127" y="4459787"/>
                </a:cubicBezTo>
                <a:cubicBezTo>
                  <a:pt x="17122149" y="4450439"/>
                  <a:pt x="17126659" y="4436417"/>
                  <a:pt x="17131169" y="4431743"/>
                </a:cubicBezTo>
                <a:close/>
                <a:moveTo>
                  <a:pt x="14906334" y="5108095"/>
                </a:moveTo>
                <a:cubicBezTo>
                  <a:pt x="14910394" y="5108095"/>
                  <a:pt x="14918511" y="5103585"/>
                  <a:pt x="14918513" y="5108096"/>
                </a:cubicBezTo>
                <a:cubicBezTo>
                  <a:pt x="14918513" y="5108096"/>
                  <a:pt x="14914453" y="5112606"/>
                  <a:pt x="14914453" y="5112606"/>
                </a:cubicBezTo>
                <a:cubicBezTo>
                  <a:pt x="14910395" y="5112606"/>
                  <a:pt x="14906334" y="5117116"/>
                  <a:pt x="14906334" y="5117116"/>
                </a:cubicBezTo>
                <a:cubicBezTo>
                  <a:pt x="14902277" y="5112606"/>
                  <a:pt x="14906334" y="5112606"/>
                  <a:pt x="14906334" y="5108095"/>
                </a:cubicBezTo>
                <a:close/>
                <a:moveTo>
                  <a:pt x="6682501" y="7636183"/>
                </a:moveTo>
                <a:cubicBezTo>
                  <a:pt x="6684647" y="7634756"/>
                  <a:pt x="6687015" y="7634470"/>
                  <a:pt x="6689382" y="7635611"/>
                </a:cubicBezTo>
                <a:cubicBezTo>
                  <a:pt x="6698854" y="7635612"/>
                  <a:pt x="6713061" y="7649310"/>
                  <a:pt x="6727268" y="7663010"/>
                </a:cubicBezTo>
                <a:cubicBezTo>
                  <a:pt x="6717797" y="7676709"/>
                  <a:pt x="6713061" y="7694974"/>
                  <a:pt x="6703590" y="7699543"/>
                </a:cubicBezTo>
                <a:cubicBezTo>
                  <a:pt x="6689383" y="7704110"/>
                  <a:pt x="6679912" y="7690409"/>
                  <a:pt x="6675176" y="7672144"/>
                </a:cubicBezTo>
                <a:cubicBezTo>
                  <a:pt x="6671624" y="7655020"/>
                  <a:pt x="6676064" y="7640464"/>
                  <a:pt x="6682501" y="7636183"/>
                </a:cubicBezTo>
                <a:close/>
                <a:moveTo>
                  <a:pt x="18620407" y="3964339"/>
                </a:moveTo>
                <a:cubicBezTo>
                  <a:pt x="18624918" y="3964341"/>
                  <a:pt x="18629428" y="3964340"/>
                  <a:pt x="18633937" y="3964341"/>
                </a:cubicBezTo>
                <a:cubicBezTo>
                  <a:pt x="18633938" y="3979224"/>
                  <a:pt x="18620408" y="3994109"/>
                  <a:pt x="18611387" y="3994109"/>
                </a:cubicBezTo>
                <a:cubicBezTo>
                  <a:pt x="18602366" y="3994108"/>
                  <a:pt x="18597856" y="3994109"/>
                  <a:pt x="18593346" y="3989147"/>
                </a:cubicBezTo>
                <a:cubicBezTo>
                  <a:pt x="18593345" y="3984186"/>
                  <a:pt x="18606877" y="3969301"/>
                  <a:pt x="18620407" y="3964339"/>
                </a:cubicBezTo>
                <a:close/>
                <a:moveTo>
                  <a:pt x="4504296" y="8305046"/>
                </a:moveTo>
                <a:cubicBezTo>
                  <a:pt x="4511870" y="8304466"/>
                  <a:pt x="4522356" y="8306787"/>
                  <a:pt x="4534007" y="8311424"/>
                </a:cubicBezTo>
                <a:cubicBezTo>
                  <a:pt x="4557310" y="8320703"/>
                  <a:pt x="4575953" y="8339259"/>
                  <a:pt x="4575952" y="8353175"/>
                </a:cubicBezTo>
                <a:cubicBezTo>
                  <a:pt x="4575952" y="8367091"/>
                  <a:pt x="4557311" y="8367091"/>
                  <a:pt x="4534007" y="8353175"/>
                </a:cubicBezTo>
                <a:cubicBezTo>
                  <a:pt x="4515365" y="8343897"/>
                  <a:pt x="4496723" y="8325341"/>
                  <a:pt x="4492063" y="8316064"/>
                </a:cubicBezTo>
                <a:cubicBezTo>
                  <a:pt x="4492063" y="8309105"/>
                  <a:pt x="4496723" y="8305627"/>
                  <a:pt x="4504296" y="8305046"/>
                </a:cubicBezTo>
                <a:close/>
                <a:moveTo>
                  <a:pt x="14174346" y="5325482"/>
                </a:moveTo>
                <a:cubicBezTo>
                  <a:pt x="14179216" y="5325482"/>
                  <a:pt x="14184088" y="5325481"/>
                  <a:pt x="14188959" y="5325482"/>
                </a:cubicBezTo>
                <a:cubicBezTo>
                  <a:pt x="14193830" y="5325483"/>
                  <a:pt x="14193830" y="5325483"/>
                  <a:pt x="14198700" y="5325481"/>
                </a:cubicBezTo>
                <a:cubicBezTo>
                  <a:pt x="14193829" y="5330894"/>
                  <a:pt x="14188959" y="5330894"/>
                  <a:pt x="14179216" y="5330894"/>
                </a:cubicBezTo>
                <a:cubicBezTo>
                  <a:pt x="14179216" y="5330894"/>
                  <a:pt x="14174347" y="5330895"/>
                  <a:pt x="14174346" y="5325482"/>
                </a:cubicBezTo>
                <a:close/>
                <a:moveTo>
                  <a:pt x="4171867" y="8401111"/>
                </a:moveTo>
                <a:cubicBezTo>
                  <a:pt x="4178768" y="8397632"/>
                  <a:pt x="4189118" y="8396473"/>
                  <a:pt x="4200619" y="8398792"/>
                </a:cubicBezTo>
                <a:cubicBezTo>
                  <a:pt x="4223620" y="8408070"/>
                  <a:pt x="4246622" y="8421987"/>
                  <a:pt x="4246622" y="8440543"/>
                </a:cubicBezTo>
                <a:cubicBezTo>
                  <a:pt x="4251223" y="8454459"/>
                  <a:pt x="4237421" y="8459098"/>
                  <a:pt x="4214421" y="8454459"/>
                </a:cubicBezTo>
                <a:cubicBezTo>
                  <a:pt x="4191418" y="8449820"/>
                  <a:pt x="4168417" y="8435903"/>
                  <a:pt x="4163817" y="8417348"/>
                </a:cubicBezTo>
                <a:cubicBezTo>
                  <a:pt x="4161516" y="8410390"/>
                  <a:pt x="4164966" y="8404590"/>
                  <a:pt x="4171867" y="8401111"/>
                </a:cubicBezTo>
                <a:close/>
                <a:moveTo>
                  <a:pt x="3319564" y="8662955"/>
                </a:moveTo>
                <a:cubicBezTo>
                  <a:pt x="3327682" y="8657316"/>
                  <a:pt x="3339279" y="8653934"/>
                  <a:pt x="3353196" y="8653933"/>
                </a:cubicBezTo>
                <a:cubicBezTo>
                  <a:pt x="3381030" y="8653935"/>
                  <a:pt x="3399585" y="8667465"/>
                  <a:pt x="3404224" y="8685504"/>
                </a:cubicBezTo>
                <a:cubicBezTo>
                  <a:pt x="3404224" y="8703546"/>
                  <a:pt x="3385668" y="8717075"/>
                  <a:pt x="3357835" y="8721585"/>
                </a:cubicBezTo>
                <a:cubicBezTo>
                  <a:pt x="3330001" y="8721586"/>
                  <a:pt x="3306807" y="8703545"/>
                  <a:pt x="3306806" y="8685505"/>
                </a:cubicBezTo>
                <a:cubicBezTo>
                  <a:pt x="3306808" y="8676484"/>
                  <a:pt x="3311445" y="8668591"/>
                  <a:pt x="3319564" y="8662955"/>
                </a:cubicBezTo>
                <a:close/>
                <a:moveTo>
                  <a:pt x="299694" y="9591734"/>
                </a:moveTo>
                <a:cubicBezTo>
                  <a:pt x="313901" y="9586922"/>
                  <a:pt x="323373" y="9582113"/>
                  <a:pt x="332844" y="9582111"/>
                </a:cubicBezTo>
                <a:cubicBezTo>
                  <a:pt x="332845" y="9591734"/>
                  <a:pt x="323373" y="9601355"/>
                  <a:pt x="309166" y="9610977"/>
                </a:cubicBezTo>
                <a:cubicBezTo>
                  <a:pt x="290223" y="9625410"/>
                  <a:pt x="276017" y="9625410"/>
                  <a:pt x="276016" y="9615788"/>
                </a:cubicBezTo>
                <a:cubicBezTo>
                  <a:pt x="276017" y="9610977"/>
                  <a:pt x="285487" y="9596545"/>
                  <a:pt x="299694" y="9591734"/>
                </a:cubicBezTo>
                <a:close/>
                <a:moveTo>
                  <a:pt x="524464" y="9517968"/>
                </a:moveTo>
                <a:cubicBezTo>
                  <a:pt x="526484" y="9517611"/>
                  <a:pt x="527681" y="9517896"/>
                  <a:pt x="527681" y="9519042"/>
                </a:cubicBezTo>
                <a:cubicBezTo>
                  <a:pt x="527681" y="9523621"/>
                  <a:pt x="518105" y="9537359"/>
                  <a:pt x="503743" y="9551098"/>
                </a:cubicBezTo>
                <a:cubicBezTo>
                  <a:pt x="489380" y="9564836"/>
                  <a:pt x="470228" y="9573995"/>
                  <a:pt x="470229" y="9569416"/>
                </a:cubicBezTo>
                <a:cubicBezTo>
                  <a:pt x="465441" y="9564836"/>
                  <a:pt x="475016" y="9546518"/>
                  <a:pt x="494167" y="9532780"/>
                </a:cubicBezTo>
                <a:cubicBezTo>
                  <a:pt x="504941" y="9525911"/>
                  <a:pt x="518405" y="9519042"/>
                  <a:pt x="524464" y="9517968"/>
                </a:cubicBezTo>
                <a:close/>
                <a:moveTo>
                  <a:pt x="18050931" y="4126702"/>
                </a:moveTo>
                <a:cubicBezTo>
                  <a:pt x="18065364" y="4145465"/>
                  <a:pt x="18074984" y="4154846"/>
                  <a:pt x="18074985" y="4164227"/>
                </a:cubicBezTo>
                <a:cubicBezTo>
                  <a:pt x="18084606" y="4182989"/>
                  <a:pt x="18065364" y="4192370"/>
                  <a:pt x="18055743" y="4197061"/>
                </a:cubicBezTo>
                <a:cubicBezTo>
                  <a:pt x="18050931" y="4197061"/>
                  <a:pt x="18041310" y="4192371"/>
                  <a:pt x="18041308" y="4178299"/>
                </a:cubicBezTo>
                <a:cubicBezTo>
                  <a:pt x="18041309" y="4168918"/>
                  <a:pt x="18046120" y="4150155"/>
                  <a:pt x="18050931" y="4126702"/>
                </a:cubicBezTo>
                <a:close/>
                <a:moveTo>
                  <a:pt x="4341351" y="8342015"/>
                </a:moveTo>
                <a:cubicBezTo>
                  <a:pt x="4348341" y="8340842"/>
                  <a:pt x="4357662" y="8342015"/>
                  <a:pt x="4366983" y="8346706"/>
                </a:cubicBezTo>
                <a:cubicBezTo>
                  <a:pt x="4390286" y="8356087"/>
                  <a:pt x="4413588" y="8374850"/>
                  <a:pt x="4413588" y="8388921"/>
                </a:cubicBezTo>
                <a:cubicBezTo>
                  <a:pt x="4413588" y="8402993"/>
                  <a:pt x="4394946" y="8407683"/>
                  <a:pt x="4376304" y="8398301"/>
                </a:cubicBezTo>
                <a:cubicBezTo>
                  <a:pt x="4348341" y="8388921"/>
                  <a:pt x="4329699" y="8370158"/>
                  <a:pt x="4329699" y="8351397"/>
                </a:cubicBezTo>
                <a:cubicBezTo>
                  <a:pt x="4329699" y="8346707"/>
                  <a:pt x="4334360" y="8343189"/>
                  <a:pt x="4341351" y="8342015"/>
                </a:cubicBezTo>
                <a:close/>
                <a:moveTo>
                  <a:pt x="1167727" y="9308838"/>
                </a:moveTo>
                <a:cubicBezTo>
                  <a:pt x="1175227" y="9305342"/>
                  <a:pt x="1179843" y="9305343"/>
                  <a:pt x="1179843" y="9310003"/>
                </a:cubicBezTo>
                <a:cubicBezTo>
                  <a:pt x="1179843" y="9314664"/>
                  <a:pt x="1165995" y="9333306"/>
                  <a:pt x="1142914" y="9351948"/>
                </a:cubicBezTo>
                <a:cubicBezTo>
                  <a:pt x="1119831" y="9375250"/>
                  <a:pt x="1101366" y="9384571"/>
                  <a:pt x="1101366" y="9375250"/>
                </a:cubicBezTo>
                <a:cubicBezTo>
                  <a:pt x="1101366" y="9370590"/>
                  <a:pt x="1119831" y="9347287"/>
                  <a:pt x="1138298" y="9328645"/>
                </a:cubicBezTo>
                <a:cubicBezTo>
                  <a:pt x="1149837" y="9319324"/>
                  <a:pt x="1160224" y="9312334"/>
                  <a:pt x="1167727" y="9308838"/>
                </a:cubicBezTo>
                <a:close/>
                <a:moveTo>
                  <a:pt x="1913570" y="9079236"/>
                </a:moveTo>
                <a:cubicBezTo>
                  <a:pt x="1936765" y="9065254"/>
                  <a:pt x="1959961" y="9069915"/>
                  <a:pt x="1959961" y="9083896"/>
                </a:cubicBezTo>
                <a:cubicBezTo>
                  <a:pt x="1964599" y="9097877"/>
                  <a:pt x="1946043" y="9121180"/>
                  <a:pt x="1922848" y="9135162"/>
                </a:cubicBezTo>
                <a:cubicBezTo>
                  <a:pt x="1895014" y="9149143"/>
                  <a:pt x="1867182" y="9149143"/>
                  <a:pt x="1867181" y="9130501"/>
                </a:cubicBezTo>
                <a:cubicBezTo>
                  <a:pt x="1867181" y="9116520"/>
                  <a:pt x="1885738" y="9093217"/>
                  <a:pt x="1913570" y="9079236"/>
                </a:cubicBezTo>
                <a:close/>
                <a:moveTo>
                  <a:pt x="15466492" y="4908749"/>
                </a:moveTo>
                <a:cubicBezTo>
                  <a:pt x="15471226" y="4908749"/>
                  <a:pt x="15471226" y="4908749"/>
                  <a:pt x="15475962" y="4908749"/>
                </a:cubicBezTo>
                <a:cubicBezTo>
                  <a:pt x="15471227" y="4913259"/>
                  <a:pt x="15466492" y="4917769"/>
                  <a:pt x="15461754" y="4922280"/>
                </a:cubicBezTo>
                <a:cubicBezTo>
                  <a:pt x="15461754" y="4922280"/>
                  <a:pt x="15457019" y="4922280"/>
                  <a:pt x="15457020" y="4917769"/>
                </a:cubicBezTo>
                <a:cubicBezTo>
                  <a:pt x="15457020" y="4917769"/>
                  <a:pt x="15461756" y="4913259"/>
                  <a:pt x="15466492" y="4908749"/>
                </a:cubicBezTo>
                <a:close/>
                <a:moveTo>
                  <a:pt x="13486465" y="5509041"/>
                </a:moveTo>
                <a:cubicBezTo>
                  <a:pt x="13489173" y="5507915"/>
                  <a:pt x="13492419" y="5506786"/>
                  <a:pt x="13494583" y="5506786"/>
                </a:cubicBezTo>
                <a:cubicBezTo>
                  <a:pt x="13498913" y="5506786"/>
                  <a:pt x="13503244" y="5511297"/>
                  <a:pt x="13503244" y="5511297"/>
                </a:cubicBezTo>
                <a:cubicBezTo>
                  <a:pt x="13503244" y="5511297"/>
                  <a:pt x="13494583" y="5515807"/>
                  <a:pt x="13490254" y="5520319"/>
                </a:cubicBezTo>
                <a:cubicBezTo>
                  <a:pt x="13485924" y="5515807"/>
                  <a:pt x="13481595" y="5511296"/>
                  <a:pt x="13481595" y="5511296"/>
                </a:cubicBezTo>
                <a:cubicBezTo>
                  <a:pt x="13481595" y="5511296"/>
                  <a:pt x="13483760" y="5510171"/>
                  <a:pt x="13486465" y="5509041"/>
                </a:cubicBezTo>
                <a:close/>
                <a:moveTo>
                  <a:pt x="14707440" y="5130645"/>
                </a:moveTo>
                <a:cubicBezTo>
                  <a:pt x="14711949" y="5130646"/>
                  <a:pt x="14716461" y="5127939"/>
                  <a:pt x="14716461" y="5127939"/>
                </a:cubicBezTo>
                <a:cubicBezTo>
                  <a:pt x="14720971" y="5127938"/>
                  <a:pt x="14720971" y="5127938"/>
                  <a:pt x="14720971" y="5127938"/>
                </a:cubicBezTo>
                <a:cubicBezTo>
                  <a:pt x="14720971" y="5127938"/>
                  <a:pt x="14720971" y="5130645"/>
                  <a:pt x="14720971" y="5130645"/>
                </a:cubicBezTo>
                <a:cubicBezTo>
                  <a:pt x="14716461" y="5130646"/>
                  <a:pt x="14711949" y="5130646"/>
                  <a:pt x="14707440" y="5130645"/>
                </a:cubicBezTo>
                <a:close/>
                <a:moveTo>
                  <a:pt x="19518817" y="3642316"/>
                </a:moveTo>
                <a:cubicBezTo>
                  <a:pt x="19532348" y="3646744"/>
                  <a:pt x="19541367" y="3651173"/>
                  <a:pt x="19545878" y="3655601"/>
                </a:cubicBezTo>
                <a:cubicBezTo>
                  <a:pt x="19545879" y="3660029"/>
                  <a:pt x="19536858" y="3673313"/>
                  <a:pt x="19532348" y="3682170"/>
                </a:cubicBezTo>
                <a:cubicBezTo>
                  <a:pt x="19523327" y="3691025"/>
                  <a:pt x="19505287" y="3686597"/>
                  <a:pt x="19509797" y="3673313"/>
                </a:cubicBezTo>
                <a:cubicBezTo>
                  <a:pt x="19509797" y="3664457"/>
                  <a:pt x="19514307" y="3655600"/>
                  <a:pt x="19518817" y="3642316"/>
                </a:cubicBezTo>
                <a:close/>
                <a:moveTo>
                  <a:pt x="12957777" y="5660130"/>
                </a:moveTo>
                <a:cubicBezTo>
                  <a:pt x="12962417" y="5655620"/>
                  <a:pt x="12971694" y="5660130"/>
                  <a:pt x="12980973" y="5660131"/>
                </a:cubicBezTo>
                <a:cubicBezTo>
                  <a:pt x="12976334" y="5664641"/>
                  <a:pt x="12971694" y="5669151"/>
                  <a:pt x="12967055" y="5669151"/>
                </a:cubicBezTo>
                <a:cubicBezTo>
                  <a:pt x="12962417" y="5669151"/>
                  <a:pt x="12953139" y="5669152"/>
                  <a:pt x="12953139" y="5669152"/>
                </a:cubicBezTo>
                <a:cubicBezTo>
                  <a:pt x="12948499" y="5664641"/>
                  <a:pt x="12953139" y="5660131"/>
                  <a:pt x="12957777" y="5660130"/>
                </a:cubicBezTo>
                <a:close/>
                <a:moveTo>
                  <a:pt x="949279" y="9353034"/>
                </a:moveTo>
                <a:cubicBezTo>
                  <a:pt x="951350" y="9352745"/>
                  <a:pt x="952534" y="9353611"/>
                  <a:pt x="952533" y="9355919"/>
                </a:cubicBezTo>
                <a:cubicBezTo>
                  <a:pt x="952534" y="9360535"/>
                  <a:pt x="933591" y="9379000"/>
                  <a:pt x="914649" y="9397466"/>
                </a:cubicBezTo>
                <a:cubicBezTo>
                  <a:pt x="895707" y="9415931"/>
                  <a:pt x="881499" y="9425163"/>
                  <a:pt x="876764" y="9420547"/>
                </a:cubicBezTo>
                <a:cubicBezTo>
                  <a:pt x="876763" y="9415931"/>
                  <a:pt x="895706" y="9397466"/>
                  <a:pt x="914648" y="9379000"/>
                </a:cubicBezTo>
                <a:cubicBezTo>
                  <a:pt x="928856" y="9365152"/>
                  <a:pt x="943063" y="9353899"/>
                  <a:pt x="949279" y="9353034"/>
                </a:cubicBezTo>
                <a:close/>
                <a:moveTo>
                  <a:pt x="8114491" y="7148531"/>
                </a:moveTo>
                <a:cubicBezTo>
                  <a:pt x="8128513" y="7153110"/>
                  <a:pt x="8142536" y="7171429"/>
                  <a:pt x="8137862" y="7185167"/>
                </a:cubicBezTo>
                <a:cubicBezTo>
                  <a:pt x="8133187" y="7189747"/>
                  <a:pt x="8123839" y="7194327"/>
                  <a:pt x="8114491" y="7203485"/>
                </a:cubicBezTo>
                <a:cubicBezTo>
                  <a:pt x="8105142" y="7189747"/>
                  <a:pt x="8100468" y="7180589"/>
                  <a:pt x="8095794" y="7171429"/>
                </a:cubicBezTo>
                <a:cubicBezTo>
                  <a:pt x="8091120" y="7157690"/>
                  <a:pt x="8105142" y="7143952"/>
                  <a:pt x="8114491" y="7148531"/>
                </a:cubicBezTo>
                <a:close/>
                <a:moveTo>
                  <a:pt x="9174283" y="6821934"/>
                </a:moveTo>
                <a:cubicBezTo>
                  <a:pt x="9178712" y="6821934"/>
                  <a:pt x="9187569" y="6830826"/>
                  <a:pt x="9214137" y="6853054"/>
                </a:cubicBezTo>
                <a:cubicBezTo>
                  <a:pt x="9196425" y="6866391"/>
                  <a:pt x="9191996" y="6875283"/>
                  <a:pt x="9187569" y="6879729"/>
                </a:cubicBezTo>
                <a:cubicBezTo>
                  <a:pt x="9174285" y="6884174"/>
                  <a:pt x="9165428" y="6870837"/>
                  <a:pt x="9165428" y="6848609"/>
                </a:cubicBezTo>
                <a:cubicBezTo>
                  <a:pt x="9165428" y="6839717"/>
                  <a:pt x="9169857" y="6821935"/>
                  <a:pt x="9174283" y="6821934"/>
                </a:cubicBezTo>
                <a:close/>
                <a:moveTo>
                  <a:pt x="14356326" y="5228061"/>
                </a:moveTo>
                <a:cubicBezTo>
                  <a:pt x="14356326" y="5228061"/>
                  <a:pt x="14356326" y="5228061"/>
                  <a:pt x="14361063" y="5233473"/>
                </a:cubicBezTo>
                <a:cubicBezTo>
                  <a:pt x="14356327" y="5233473"/>
                  <a:pt x="14351591" y="5233473"/>
                  <a:pt x="14351591" y="5233473"/>
                </a:cubicBezTo>
                <a:cubicBezTo>
                  <a:pt x="14346856" y="5233472"/>
                  <a:pt x="14346856" y="5233472"/>
                  <a:pt x="14342120" y="5233472"/>
                </a:cubicBezTo>
                <a:cubicBezTo>
                  <a:pt x="14346856" y="5233472"/>
                  <a:pt x="14351591" y="5233473"/>
                  <a:pt x="14356326" y="5228061"/>
                </a:cubicBezTo>
                <a:close/>
                <a:moveTo>
                  <a:pt x="16019881" y="4705342"/>
                </a:moveTo>
                <a:cubicBezTo>
                  <a:pt x="16024391" y="4700381"/>
                  <a:pt x="16028899" y="4705342"/>
                  <a:pt x="16033411" y="4705342"/>
                </a:cubicBezTo>
                <a:cubicBezTo>
                  <a:pt x="16024389" y="4715265"/>
                  <a:pt x="16019879" y="4725188"/>
                  <a:pt x="16015369" y="4730149"/>
                </a:cubicBezTo>
                <a:cubicBezTo>
                  <a:pt x="16010861" y="4730149"/>
                  <a:pt x="16010860" y="4725188"/>
                  <a:pt x="16006349" y="4725188"/>
                </a:cubicBezTo>
                <a:cubicBezTo>
                  <a:pt x="16010859" y="4715265"/>
                  <a:pt x="16015370" y="4710303"/>
                  <a:pt x="16019881" y="4705342"/>
                </a:cubicBezTo>
                <a:close/>
                <a:moveTo>
                  <a:pt x="16567045" y="4535311"/>
                </a:moveTo>
                <a:cubicBezTo>
                  <a:pt x="16571375" y="4539709"/>
                  <a:pt x="16580034" y="4539707"/>
                  <a:pt x="16580033" y="4548502"/>
                </a:cubicBezTo>
                <a:cubicBezTo>
                  <a:pt x="16580034" y="4552901"/>
                  <a:pt x="16575705" y="4561696"/>
                  <a:pt x="16571376" y="4570491"/>
                </a:cubicBezTo>
                <a:cubicBezTo>
                  <a:pt x="16567045" y="4570490"/>
                  <a:pt x="16558386" y="4570491"/>
                  <a:pt x="16558386" y="4566093"/>
                </a:cubicBezTo>
                <a:cubicBezTo>
                  <a:pt x="16558386" y="4561696"/>
                  <a:pt x="16562714" y="4548503"/>
                  <a:pt x="16567045" y="4535311"/>
                </a:cubicBezTo>
                <a:close/>
                <a:moveTo>
                  <a:pt x="7576971" y="7298199"/>
                </a:moveTo>
                <a:cubicBezTo>
                  <a:pt x="7590502" y="7316466"/>
                  <a:pt x="7599522" y="7325598"/>
                  <a:pt x="7604032" y="7339298"/>
                </a:cubicBezTo>
                <a:cubicBezTo>
                  <a:pt x="7604032" y="7343865"/>
                  <a:pt x="7595012" y="7357564"/>
                  <a:pt x="7590502" y="7362131"/>
                </a:cubicBezTo>
                <a:cubicBezTo>
                  <a:pt x="7581481" y="7371264"/>
                  <a:pt x="7563440" y="7352997"/>
                  <a:pt x="7563440" y="7334732"/>
                </a:cubicBezTo>
                <a:cubicBezTo>
                  <a:pt x="7563440" y="7325599"/>
                  <a:pt x="7572461" y="7316465"/>
                  <a:pt x="7576971" y="7298199"/>
                </a:cubicBezTo>
                <a:close/>
                <a:moveTo>
                  <a:pt x="1356021" y="9208452"/>
                </a:moveTo>
                <a:cubicBezTo>
                  <a:pt x="1363997" y="9205069"/>
                  <a:pt x="1369693" y="9205069"/>
                  <a:pt x="1371972" y="9209579"/>
                </a:cubicBezTo>
                <a:cubicBezTo>
                  <a:pt x="1371972" y="9218600"/>
                  <a:pt x="1358300" y="9236640"/>
                  <a:pt x="1335512" y="9254681"/>
                </a:cubicBezTo>
                <a:cubicBezTo>
                  <a:pt x="1312725" y="9272721"/>
                  <a:pt x="1294493" y="9281741"/>
                  <a:pt x="1289935" y="9277231"/>
                </a:cubicBezTo>
                <a:cubicBezTo>
                  <a:pt x="1285378" y="9272721"/>
                  <a:pt x="1303608" y="9245661"/>
                  <a:pt x="1326397" y="9227620"/>
                </a:cubicBezTo>
                <a:cubicBezTo>
                  <a:pt x="1337790" y="9218600"/>
                  <a:pt x="1348045" y="9211835"/>
                  <a:pt x="1356021" y="9208452"/>
                </a:cubicBezTo>
                <a:close/>
                <a:moveTo>
                  <a:pt x="718041" y="9404309"/>
                </a:moveTo>
                <a:cubicBezTo>
                  <a:pt x="719653" y="9404095"/>
                  <a:pt x="720533" y="9404951"/>
                  <a:pt x="720533" y="9407233"/>
                </a:cubicBezTo>
                <a:cubicBezTo>
                  <a:pt x="725223" y="9411801"/>
                  <a:pt x="711152" y="9430065"/>
                  <a:pt x="692389" y="9443766"/>
                </a:cubicBezTo>
                <a:cubicBezTo>
                  <a:pt x="673629" y="9462032"/>
                  <a:pt x="659555" y="9471164"/>
                  <a:pt x="659555" y="9466599"/>
                </a:cubicBezTo>
                <a:cubicBezTo>
                  <a:pt x="654867" y="9462032"/>
                  <a:pt x="668937" y="9443766"/>
                  <a:pt x="687698" y="9425500"/>
                </a:cubicBezTo>
                <a:cubicBezTo>
                  <a:pt x="701770" y="9415224"/>
                  <a:pt x="713203" y="9404951"/>
                  <a:pt x="718041" y="9404309"/>
                </a:cubicBezTo>
                <a:close/>
                <a:moveTo>
                  <a:pt x="15281125" y="4922278"/>
                </a:moveTo>
                <a:cubicBezTo>
                  <a:pt x="15281125" y="4927690"/>
                  <a:pt x="15276390" y="4933102"/>
                  <a:pt x="15271655" y="4933102"/>
                </a:cubicBezTo>
                <a:cubicBezTo>
                  <a:pt x="15271655" y="4938513"/>
                  <a:pt x="15262182" y="4938514"/>
                  <a:pt x="15262182" y="4938514"/>
                </a:cubicBezTo>
                <a:cubicBezTo>
                  <a:pt x="15262182" y="4933102"/>
                  <a:pt x="15266918" y="4933101"/>
                  <a:pt x="15266919" y="4927689"/>
                </a:cubicBezTo>
                <a:cubicBezTo>
                  <a:pt x="15276390" y="4927689"/>
                  <a:pt x="15276390" y="4922277"/>
                  <a:pt x="15281125" y="4922278"/>
                </a:cubicBezTo>
                <a:close/>
                <a:moveTo>
                  <a:pt x="1748081" y="9082863"/>
                </a:moveTo>
                <a:cubicBezTo>
                  <a:pt x="1756706" y="9082280"/>
                  <a:pt x="1762457" y="9085776"/>
                  <a:pt x="1762457" y="9092767"/>
                </a:cubicBezTo>
                <a:cubicBezTo>
                  <a:pt x="1767057" y="9106748"/>
                  <a:pt x="1744058" y="9130050"/>
                  <a:pt x="1721055" y="9144032"/>
                </a:cubicBezTo>
                <a:cubicBezTo>
                  <a:pt x="1698054" y="9158014"/>
                  <a:pt x="1675051" y="9162674"/>
                  <a:pt x="1675051" y="9148692"/>
                </a:cubicBezTo>
                <a:cubicBezTo>
                  <a:pt x="1675051" y="9139372"/>
                  <a:pt x="1693452" y="9111408"/>
                  <a:pt x="1716455" y="9097427"/>
                </a:cubicBezTo>
                <a:cubicBezTo>
                  <a:pt x="1727955" y="9088106"/>
                  <a:pt x="1739456" y="9083445"/>
                  <a:pt x="1748081" y="9082863"/>
                </a:cubicBezTo>
                <a:close/>
                <a:moveTo>
                  <a:pt x="18967683" y="3785739"/>
                </a:moveTo>
                <a:cubicBezTo>
                  <a:pt x="18977304" y="3785739"/>
                  <a:pt x="18986926" y="3785738"/>
                  <a:pt x="18991737" y="3785740"/>
                </a:cubicBezTo>
                <a:cubicBezTo>
                  <a:pt x="18996547" y="3790250"/>
                  <a:pt x="18986926" y="3803780"/>
                  <a:pt x="18977304" y="3808290"/>
                </a:cubicBezTo>
                <a:cubicBezTo>
                  <a:pt x="18967681" y="3808290"/>
                  <a:pt x="18953251" y="3812801"/>
                  <a:pt x="18953251" y="3808290"/>
                </a:cubicBezTo>
                <a:cubicBezTo>
                  <a:pt x="18953251" y="3803781"/>
                  <a:pt x="18962872" y="3794760"/>
                  <a:pt x="18967683" y="3785739"/>
                </a:cubicBezTo>
                <a:close/>
                <a:moveTo>
                  <a:pt x="13656947" y="5414780"/>
                </a:moveTo>
                <a:cubicBezTo>
                  <a:pt x="13661276" y="5418839"/>
                  <a:pt x="13661276" y="5418839"/>
                  <a:pt x="13665606" y="5418840"/>
                </a:cubicBezTo>
                <a:cubicBezTo>
                  <a:pt x="13661276" y="5418839"/>
                  <a:pt x="13656947" y="5422899"/>
                  <a:pt x="13652617" y="5422899"/>
                </a:cubicBezTo>
                <a:cubicBezTo>
                  <a:pt x="13648287" y="5422900"/>
                  <a:pt x="13643958" y="5418839"/>
                  <a:pt x="13648288" y="5418840"/>
                </a:cubicBezTo>
                <a:cubicBezTo>
                  <a:pt x="13648288" y="5418840"/>
                  <a:pt x="13652618" y="5418841"/>
                  <a:pt x="13656947" y="5414780"/>
                </a:cubicBezTo>
                <a:close/>
                <a:moveTo>
                  <a:pt x="15070624" y="4976605"/>
                </a:moveTo>
                <a:lnTo>
                  <a:pt x="15069712" y="4978428"/>
                </a:lnTo>
                <a:cubicBezTo>
                  <a:pt x="15068529" y="4979105"/>
                  <a:pt x="15067345" y="4979103"/>
                  <a:pt x="15067345" y="4979103"/>
                </a:cubicBezTo>
                <a:close/>
                <a:moveTo>
                  <a:pt x="15076817" y="4971888"/>
                </a:moveTo>
                <a:lnTo>
                  <a:pt x="15070624" y="4976605"/>
                </a:lnTo>
                <a:lnTo>
                  <a:pt x="15072081" y="4973692"/>
                </a:lnTo>
                <a:close/>
                <a:moveTo>
                  <a:pt x="20096561" y="3427745"/>
                </a:moveTo>
                <a:cubicBezTo>
                  <a:pt x="20106034" y="3423130"/>
                  <a:pt x="20110769" y="3432362"/>
                  <a:pt x="20124976" y="3436978"/>
                </a:cubicBezTo>
                <a:cubicBezTo>
                  <a:pt x="20110770" y="3460060"/>
                  <a:pt x="20101299" y="3483141"/>
                  <a:pt x="20091827" y="3487756"/>
                </a:cubicBezTo>
                <a:cubicBezTo>
                  <a:pt x="20077620" y="3501606"/>
                  <a:pt x="20068148" y="3496990"/>
                  <a:pt x="20068149" y="3478524"/>
                </a:cubicBezTo>
                <a:cubicBezTo>
                  <a:pt x="20072884" y="3460060"/>
                  <a:pt x="20082356" y="3436978"/>
                  <a:pt x="20096561" y="3427745"/>
                </a:cubicBezTo>
                <a:close/>
                <a:moveTo>
                  <a:pt x="15081551" y="4968280"/>
                </a:moveTo>
                <a:cubicBezTo>
                  <a:pt x="15081551" y="4968280"/>
                  <a:pt x="15081551" y="4968280"/>
                  <a:pt x="15086288" y="4968281"/>
                </a:cubicBezTo>
                <a:lnTo>
                  <a:pt x="15076817" y="4971888"/>
                </a:lnTo>
                <a:close/>
                <a:moveTo>
                  <a:pt x="1552670" y="9128774"/>
                </a:moveTo>
                <a:cubicBezTo>
                  <a:pt x="1561871" y="9125251"/>
                  <a:pt x="1567622" y="9126426"/>
                  <a:pt x="1567621" y="9133475"/>
                </a:cubicBezTo>
                <a:cubicBezTo>
                  <a:pt x="1572222" y="9142875"/>
                  <a:pt x="1553820" y="9166376"/>
                  <a:pt x="1530819" y="9185176"/>
                </a:cubicBezTo>
                <a:cubicBezTo>
                  <a:pt x="1503219" y="9203976"/>
                  <a:pt x="1484816" y="9208676"/>
                  <a:pt x="1480216" y="9199276"/>
                </a:cubicBezTo>
                <a:cubicBezTo>
                  <a:pt x="1480216" y="9189876"/>
                  <a:pt x="1494017" y="9166376"/>
                  <a:pt x="1517017" y="9152276"/>
                </a:cubicBezTo>
                <a:cubicBezTo>
                  <a:pt x="1530818" y="9140526"/>
                  <a:pt x="1543470" y="9132301"/>
                  <a:pt x="1552670" y="9128774"/>
                </a:cubicBezTo>
                <a:close/>
                <a:moveTo>
                  <a:pt x="2988230" y="8685610"/>
                </a:moveTo>
                <a:cubicBezTo>
                  <a:pt x="3011600" y="8680994"/>
                  <a:pt x="3034971" y="8694843"/>
                  <a:pt x="3039645" y="8713309"/>
                </a:cubicBezTo>
                <a:cubicBezTo>
                  <a:pt x="3044320" y="8731775"/>
                  <a:pt x="3025622" y="8750240"/>
                  <a:pt x="3002253" y="8754855"/>
                </a:cubicBezTo>
                <a:cubicBezTo>
                  <a:pt x="2974207" y="8759473"/>
                  <a:pt x="2946163" y="8745623"/>
                  <a:pt x="2946163" y="8727159"/>
                </a:cubicBezTo>
                <a:cubicBezTo>
                  <a:pt x="2941490" y="8708692"/>
                  <a:pt x="2960186" y="8690227"/>
                  <a:pt x="2988230" y="8685610"/>
                </a:cubicBezTo>
                <a:close/>
                <a:moveTo>
                  <a:pt x="5460495" y="7920709"/>
                </a:moveTo>
                <a:cubicBezTo>
                  <a:pt x="5465880" y="7920145"/>
                  <a:pt x="5474258" y="7922399"/>
                  <a:pt x="5486227" y="7926910"/>
                </a:cubicBezTo>
                <a:cubicBezTo>
                  <a:pt x="5491016" y="7940440"/>
                  <a:pt x="5505378" y="7953969"/>
                  <a:pt x="5510166" y="7967500"/>
                </a:cubicBezTo>
                <a:cubicBezTo>
                  <a:pt x="5514954" y="7981030"/>
                  <a:pt x="5495802" y="7985540"/>
                  <a:pt x="5481440" y="7972011"/>
                </a:cubicBezTo>
                <a:cubicBezTo>
                  <a:pt x="5462289" y="7962991"/>
                  <a:pt x="5452713" y="7944949"/>
                  <a:pt x="5452714" y="7931419"/>
                </a:cubicBezTo>
                <a:cubicBezTo>
                  <a:pt x="5452715" y="7924655"/>
                  <a:pt x="5455108" y="7921273"/>
                  <a:pt x="5460495" y="7920709"/>
                </a:cubicBezTo>
                <a:close/>
                <a:moveTo>
                  <a:pt x="2266131" y="8903034"/>
                </a:moveTo>
                <a:cubicBezTo>
                  <a:pt x="2289326" y="8889361"/>
                  <a:pt x="2312521" y="8893919"/>
                  <a:pt x="2317161" y="8912149"/>
                </a:cubicBezTo>
                <a:cubicBezTo>
                  <a:pt x="2321799" y="8930380"/>
                  <a:pt x="2307883" y="8953167"/>
                  <a:pt x="2284687" y="8962283"/>
                </a:cubicBezTo>
                <a:cubicBezTo>
                  <a:pt x="2256854" y="8975955"/>
                  <a:pt x="2229021" y="8971397"/>
                  <a:pt x="2224382" y="8953167"/>
                </a:cubicBezTo>
                <a:cubicBezTo>
                  <a:pt x="2224381" y="8934937"/>
                  <a:pt x="2242937" y="8912149"/>
                  <a:pt x="2266131" y="8903034"/>
                </a:cubicBezTo>
                <a:close/>
                <a:moveTo>
                  <a:pt x="3477199" y="8528011"/>
                </a:moveTo>
                <a:cubicBezTo>
                  <a:pt x="3484793" y="8522149"/>
                  <a:pt x="3496479" y="8518631"/>
                  <a:pt x="3510501" y="8518631"/>
                </a:cubicBezTo>
                <a:cubicBezTo>
                  <a:pt x="3533872" y="8518630"/>
                  <a:pt x="3557242" y="8537392"/>
                  <a:pt x="3561916" y="8556155"/>
                </a:cubicBezTo>
                <a:cubicBezTo>
                  <a:pt x="3566590" y="8574917"/>
                  <a:pt x="3547894" y="8588988"/>
                  <a:pt x="3519849" y="8588989"/>
                </a:cubicBezTo>
                <a:cubicBezTo>
                  <a:pt x="3496480" y="8588988"/>
                  <a:pt x="3473109" y="8570226"/>
                  <a:pt x="3468435" y="8551464"/>
                </a:cubicBezTo>
                <a:cubicBezTo>
                  <a:pt x="3466097" y="8542084"/>
                  <a:pt x="3469604" y="8533875"/>
                  <a:pt x="3477199" y="8528011"/>
                </a:cubicBezTo>
                <a:close/>
                <a:moveTo>
                  <a:pt x="5289854" y="7970271"/>
                </a:moveTo>
                <a:cubicBezTo>
                  <a:pt x="5293959" y="7968531"/>
                  <a:pt x="5300995" y="7970850"/>
                  <a:pt x="5310375" y="7977807"/>
                </a:cubicBezTo>
                <a:cubicBezTo>
                  <a:pt x="5324447" y="7987085"/>
                  <a:pt x="5338518" y="8001001"/>
                  <a:pt x="5352590" y="8019556"/>
                </a:cubicBezTo>
                <a:cubicBezTo>
                  <a:pt x="5343209" y="8024197"/>
                  <a:pt x="5333828" y="8028836"/>
                  <a:pt x="5324447" y="8024196"/>
                </a:cubicBezTo>
                <a:cubicBezTo>
                  <a:pt x="5315065" y="8024195"/>
                  <a:pt x="5296304" y="8001003"/>
                  <a:pt x="5286923" y="7987087"/>
                </a:cubicBezTo>
                <a:cubicBezTo>
                  <a:pt x="5284578" y="7977809"/>
                  <a:pt x="5285750" y="7972010"/>
                  <a:pt x="5289854" y="7970271"/>
                </a:cubicBezTo>
                <a:close/>
                <a:moveTo>
                  <a:pt x="12601787" y="5720566"/>
                </a:moveTo>
                <a:cubicBezTo>
                  <a:pt x="12606184" y="5720566"/>
                  <a:pt x="12610582" y="5724625"/>
                  <a:pt x="12623774" y="5724625"/>
                </a:cubicBezTo>
                <a:cubicBezTo>
                  <a:pt x="12610582" y="5732743"/>
                  <a:pt x="12606184" y="5736802"/>
                  <a:pt x="12601788" y="5736802"/>
                </a:cubicBezTo>
                <a:cubicBezTo>
                  <a:pt x="12597389" y="5736802"/>
                  <a:pt x="12592992" y="5732743"/>
                  <a:pt x="12588595" y="5732745"/>
                </a:cubicBezTo>
                <a:cubicBezTo>
                  <a:pt x="12592992" y="5728684"/>
                  <a:pt x="12592991" y="5724625"/>
                  <a:pt x="12601787" y="5720566"/>
                </a:cubicBezTo>
                <a:close/>
                <a:moveTo>
                  <a:pt x="13813898" y="5339012"/>
                </a:moveTo>
                <a:cubicBezTo>
                  <a:pt x="13818769" y="5344423"/>
                  <a:pt x="13828511" y="5344424"/>
                  <a:pt x="13833382" y="5344424"/>
                </a:cubicBezTo>
                <a:cubicBezTo>
                  <a:pt x="13828511" y="5344424"/>
                  <a:pt x="13828511" y="5349835"/>
                  <a:pt x="13828511" y="5349835"/>
                </a:cubicBezTo>
                <a:cubicBezTo>
                  <a:pt x="13823641" y="5349835"/>
                  <a:pt x="13813898" y="5349836"/>
                  <a:pt x="13813898" y="5344423"/>
                </a:cubicBezTo>
                <a:cubicBezTo>
                  <a:pt x="13809027" y="5344422"/>
                  <a:pt x="13813898" y="5344423"/>
                  <a:pt x="13813898" y="5339012"/>
                </a:cubicBezTo>
                <a:close/>
                <a:moveTo>
                  <a:pt x="14512603" y="5122526"/>
                </a:moveTo>
                <a:cubicBezTo>
                  <a:pt x="14512603" y="5122526"/>
                  <a:pt x="14518016" y="5122525"/>
                  <a:pt x="14518016" y="5122525"/>
                </a:cubicBezTo>
                <a:cubicBezTo>
                  <a:pt x="14518016" y="5122525"/>
                  <a:pt x="14518016" y="5127937"/>
                  <a:pt x="14512604" y="5127937"/>
                </a:cubicBezTo>
                <a:cubicBezTo>
                  <a:pt x="14512604" y="5127937"/>
                  <a:pt x="14507192" y="5127938"/>
                  <a:pt x="14507192" y="5127938"/>
                </a:cubicBezTo>
                <a:cubicBezTo>
                  <a:pt x="14507192" y="5127938"/>
                  <a:pt x="14512603" y="5122526"/>
                  <a:pt x="14512603" y="5122526"/>
                </a:cubicBezTo>
                <a:close/>
                <a:moveTo>
                  <a:pt x="13129806" y="5539259"/>
                </a:moveTo>
                <a:cubicBezTo>
                  <a:pt x="13134317" y="5539259"/>
                  <a:pt x="13138826" y="5543770"/>
                  <a:pt x="13143336" y="5543769"/>
                </a:cubicBezTo>
                <a:cubicBezTo>
                  <a:pt x="13138827" y="5548281"/>
                  <a:pt x="13134316" y="5552790"/>
                  <a:pt x="13129805" y="5552789"/>
                </a:cubicBezTo>
                <a:cubicBezTo>
                  <a:pt x="13125296" y="5552790"/>
                  <a:pt x="13120785" y="5548279"/>
                  <a:pt x="13116276" y="5543769"/>
                </a:cubicBezTo>
                <a:cubicBezTo>
                  <a:pt x="13120785" y="5543769"/>
                  <a:pt x="13125295" y="5539259"/>
                  <a:pt x="13129806" y="5539259"/>
                </a:cubicBezTo>
                <a:close/>
                <a:moveTo>
                  <a:pt x="18403921" y="3914783"/>
                </a:moveTo>
                <a:cubicBezTo>
                  <a:pt x="18408431" y="3910218"/>
                  <a:pt x="18421962" y="3919351"/>
                  <a:pt x="18426472" y="3928484"/>
                </a:cubicBezTo>
                <a:cubicBezTo>
                  <a:pt x="18430982" y="3942184"/>
                  <a:pt x="18426472" y="3978716"/>
                  <a:pt x="18417450" y="3983281"/>
                </a:cubicBezTo>
                <a:cubicBezTo>
                  <a:pt x="18408431" y="3983282"/>
                  <a:pt x="18399410" y="3974149"/>
                  <a:pt x="18390390" y="3965015"/>
                </a:cubicBezTo>
                <a:cubicBezTo>
                  <a:pt x="18394899" y="3942184"/>
                  <a:pt x="18394900" y="3919350"/>
                  <a:pt x="18403921" y="3914783"/>
                </a:cubicBezTo>
                <a:close/>
                <a:moveTo>
                  <a:pt x="13979508" y="5274065"/>
                </a:moveTo>
                <a:cubicBezTo>
                  <a:pt x="13984018" y="5274066"/>
                  <a:pt x="13984018" y="5274066"/>
                  <a:pt x="13988529" y="5274064"/>
                </a:cubicBezTo>
                <a:cubicBezTo>
                  <a:pt x="13993039" y="5274065"/>
                  <a:pt x="13993039" y="5274065"/>
                  <a:pt x="13993039" y="5274065"/>
                </a:cubicBezTo>
                <a:cubicBezTo>
                  <a:pt x="13988529" y="5279478"/>
                  <a:pt x="13988529" y="5279478"/>
                  <a:pt x="13984017" y="5279477"/>
                </a:cubicBezTo>
                <a:cubicBezTo>
                  <a:pt x="13984017" y="5279477"/>
                  <a:pt x="13979508" y="5279477"/>
                  <a:pt x="13979508" y="5274065"/>
                </a:cubicBezTo>
                <a:close/>
                <a:moveTo>
                  <a:pt x="2627093" y="8764132"/>
                </a:moveTo>
                <a:cubicBezTo>
                  <a:pt x="2649849" y="8759471"/>
                  <a:pt x="2672605" y="8768792"/>
                  <a:pt x="2677156" y="8787433"/>
                </a:cubicBezTo>
                <a:cubicBezTo>
                  <a:pt x="2681707" y="8806076"/>
                  <a:pt x="2663503" y="8824718"/>
                  <a:pt x="2640746" y="8834039"/>
                </a:cubicBezTo>
                <a:cubicBezTo>
                  <a:pt x="2613441" y="8843360"/>
                  <a:pt x="2586134" y="8834039"/>
                  <a:pt x="2586134" y="8815397"/>
                </a:cubicBezTo>
                <a:cubicBezTo>
                  <a:pt x="2581583" y="8796755"/>
                  <a:pt x="2599787" y="8773453"/>
                  <a:pt x="2627093" y="8764132"/>
                </a:cubicBezTo>
                <a:close/>
                <a:moveTo>
                  <a:pt x="5122986" y="7992282"/>
                </a:moveTo>
                <a:cubicBezTo>
                  <a:pt x="5124943" y="7990905"/>
                  <a:pt x="5127697" y="7990471"/>
                  <a:pt x="5130886" y="7990760"/>
                </a:cubicBezTo>
                <a:cubicBezTo>
                  <a:pt x="5137265" y="7991340"/>
                  <a:pt x="5145383" y="7994819"/>
                  <a:pt x="5152341" y="7999459"/>
                </a:cubicBezTo>
                <a:cubicBezTo>
                  <a:pt x="5170897" y="8013375"/>
                  <a:pt x="5184813" y="8036567"/>
                  <a:pt x="5180174" y="8045844"/>
                </a:cubicBezTo>
                <a:cubicBezTo>
                  <a:pt x="5175535" y="8050485"/>
                  <a:pt x="5166257" y="8045844"/>
                  <a:pt x="5156979" y="8045845"/>
                </a:cubicBezTo>
                <a:cubicBezTo>
                  <a:pt x="5133785" y="8027291"/>
                  <a:pt x="5119869" y="8008734"/>
                  <a:pt x="5119869" y="7999457"/>
                </a:cubicBezTo>
                <a:cubicBezTo>
                  <a:pt x="5119869" y="7995978"/>
                  <a:pt x="5121029" y="7993659"/>
                  <a:pt x="5122986" y="7992282"/>
                </a:cubicBezTo>
                <a:close/>
                <a:moveTo>
                  <a:pt x="1132253" y="9218931"/>
                </a:moveTo>
                <a:cubicBezTo>
                  <a:pt x="1138532" y="9214374"/>
                  <a:pt x="1141958" y="9213234"/>
                  <a:pt x="1141958" y="9217792"/>
                </a:cubicBezTo>
                <a:cubicBezTo>
                  <a:pt x="1141958" y="9226907"/>
                  <a:pt x="1123692" y="9249695"/>
                  <a:pt x="1105425" y="9267925"/>
                </a:cubicBezTo>
                <a:cubicBezTo>
                  <a:pt x="1087160" y="9286156"/>
                  <a:pt x="1068894" y="9295271"/>
                  <a:pt x="1068894" y="9290713"/>
                </a:cubicBezTo>
                <a:cubicBezTo>
                  <a:pt x="1073459" y="9281598"/>
                  <a:pt x="1087159" y="9258809"/>
                  <a:pt x="1105425" y="9240580"/>
                </a:cubicBezTo>
                <a:cubicBezTo>
                  <a:pt x="1116841" y="9231465"/>
                  <a:pt x="1125975" y="9223489"/>
                  <a:pt x="1132253" y="9218931"/>
                </a:cubicBezTo>
                <a:close/>
                <a:moveTo>
                  <a:pt x="17477094" y="4191017"/>
                </a:moveTo>
                <a:cubicBezTo>
                  <a:pt x="17481829" y="4186229"/>
                  <a:pt x="17491301" y="4191017"/>
                  <a:pt x="17505508" y="4186228"/>
                </a:cubicBezTo>
                <a:cubicBezTo>
                  <a:pt x="17496036" y="4210168"/>
                  <a:pt x="17496035" y="4224531"/>
                  <a:pt x="17491300" y="4234107"/>
                </a:cubicBezTo>
                <a:cubicBezTo>
                  <a:pt x="17481829" y="4248469"/>
                  <a:pt x="17472358" y="4243682"/>
                  <a:pt x="17467623" y="4224531"/>
                </a:cubicBezTo>
                <a:cubicBezTo>
                  <a:pt x="17467621" y="4219744"/>
                  <a:pt x="17472357" y="4195805"/>
                  <a:pt x="17477094" y="4191017"/>
                </a:cubicBezTo>
                <a:close/>
                <a:moveTo>
                  <a:pt x="14872511" y="4984517"/>
                </a:moveTo>
                <a:cubicBezTo>
                  <a:pt x="14877923" y="4984518"/>
                  <a:pt x="14877923" y="4984518"/>
                  <a:pt x="14877923" y="4984518"/>
                </a:cubicBezTo>
                <a:cubicBezTo>
                  <a:pt x="14877921" y="4988577"/>
                  <a:pt x="14877923" y="4992637"/>
                  <a:pt x="14877923" y="4992637"/>
                </a:cubicBezTo>
                <a:cubicBezTo>
                  <a:pt x="14872510" y="4992636"/>
                  <a:pt x="14872510" y="4992636"/>
                  <a:pt x="14872510" y="4992636"/>
                </a:cubicBezTo>
                <a:cubicBezTo>
                  <a:pt x="14872510" y="4992636"/>
                  <a:pt x="14872510" y="4988577"/>
                  <a:pt x="14872511" y="4984517"/>
                </a:cubicBezTo>
                <a:close/>
                <a:moveTo>
                  <a:pt x="12236419" y="5793628"/>
                </a:moveTo>
                <a:cubicBezTo>
                  <a:pt x="12241058" y="5793628"/>
                  <a:pt x="12250336" y="5802288"/>
                  <a:pt x="12250336" y="5802288"/>
                </a:cubicBezTo>
                <a:cubicBezTo>
                  <a:pt x="12250336" y="5806617"/>
                  <a:pt x="12241058" y="5815276"/>
                  <a:pt x="12236419" y="5815277"/>
                </a:cubicBezTo>
                <a:cubicBezTo>
                  <a:pt x="12231780" y="5815277"/>
                  <a:pt x="12227142" y="5810947"/>
                  <a:pt x="12217863" y="5806617"/>
                </a:cubicBezTo>
                <a:cubicBezTo>
                  <a:pt x="12227141" y="5802287"/>
                  <a:pt x="12231780" y="5793629"/>
                  <a:pt x="12236419" y="5793628"/>
                </a:cubicBezTo>
                <a:close/>
                <a:moveTo>
                  <a:pt x="19333002" y="3609845"/>
                </a:moveTo>
                <a:cubicBezTo>
                  <a:pt x="19342021" y="3609845"/>
                  <a:pt x="19346532" y="3614355"/>
                  <a:pt x="19351043" y="3618865"/>
                </a:cubicBezTo>
                <a:cubicBezTo>
                  <a:pt x="19351043" y="3618865"/>
                  <a:pt x="19337512" y="3627884"/>
                  <a:pt x="19328492" y="3632396"/>
                </a:cubicBezTo>
                <a:cubicBezTo>
                  <a:pt x="19323981" y="3636906"/>
                  <a:pt x="19310450" y="3632396"/>
                  <a:pt x="19310450" y="3632396"/>
                </a:cubicBezTo>
                <a:cubicBezTo>
                  <a:pt x="19314961" y="3627886"/>
                  <a:pt x="19323981" y="3618866"/>
                  <a:pt x="19333002" y="3609845"/>
                </a:cubicBezTo>
                <a:close/>
                <a:moveTo>
                  <a:pt x="5619221" y="7824576"/>
                </a:moveTo>
                <a:cubicBezTo>
                  <a:pt x="5622181" y="7821645"/>
                  <a:pt x="5626918" y="7820472"/>
                  <a:pt x="5634021" y="7820473"/>
                </a:cubicBezTo>
                <a:cubicBezTo>
                  <a:pt x="5648227" y="7825162"/>
                  <a:pt x="5667170" y="7848614"/>
                  <a:pt x="5667170" y="7867377"/>
                </a:cubicBezTo>
                <a:cubicBezTo>
                  <a:pt x="5671905" y="7881447"/>
                  <a:pt x="5662434" y="7890828"/>
                  <a:pt x="5648228" y="7886138"/>
                </a:cubicBezTo>
                <a:cubicBezTo>
                  <a:pt x="5634020" y="7881447"/>
                  <a:pt x="5619813" y="7857995"/>
                  <a:pt x="5615079" y="7839233"/>
                </a:cubicBezTo>
                <a:cubicBezTo>
                  <a:pt x="5615078" y="7832197"/>
                  <a:pt x="5616262" y="7827508"/>
                  <a:pt x="5619221" y="7824576"/>
                </a:cubicBezTo>
                <a:close/>
                <a:moveTo>
                  <a:pt x="15835866" y="4678732"/>
                </a:moveTo>
                <a:cubicBezTo>
                  <a:pt x="15830995" y="4683468"/>
                  <a:pt x="15830996" y="4688204"/>
                  <a:pt x="15830996" y="4688204"/>
                </a:cubicBezTo>
                <a:cubicBezTo>
                  <a:pt x="15826125" y="4692940"/>
                  <a:pt x="15821253" y="4692940"/>
                  <a:pt x="15811513" y="4697675"/>
                </a:cubicBezTo>
                <a:cubicBezTo>
                  <a:pt x="15816384" y="4692939"/>
                  <a:pt x="15816384" y="4688204"/>
                  <a:pt x="15821255" y="4683468"/>
                </a:cubicBezTo>
                <a:cubicBezTo>
                  <a:pt x="15826126" y="4678732"/>
                  <a:pt x="15830998" y="4678732"/>
                  <a:pt x="15835866" y="4678732"/>
                </a:cubicBezTo>
                <a:close/>
                <a:moveTo>
                  <a:pt x="911385" y="9265261"/>
                </a:moveTo>
                <a:cubicBezTo>
                  <a:pt x="913487" y="9263878"/>
                  <a:pt x="914647" y="9263586"/>
                  <a:pt x="914647" y="9264751"/>
                </a:cubicBezTo>
                <a:cubicBezTo>
                  <a:pt x="914647" y="9269412"/>
                  <a:pt x="905369" y="9292713"/>
                  <a:pt x="886815" y="9306696"/>
                </a:cubicBezTo>
                <a:cubicBezTo>
                  <a:pt x="872897" y="9329999"/>
                  <a:pt x="849702" y="9343980"/>
                  <a:pt x="849703" y="9339320"/>
                </a:cubicBezTo>
                <a:cubicBezTo>
                  <a:pt x="849702" y="9334659"/>
                  <a:pt x="858980" y="9316017"/>
                  <a:pt x="872898" y="9297375"/>
                </a:cubicBezTo>
                <a:cubicBezTo>
                  <a:pt x="890293" y="9283393"/>
                  <a:pt x="905079" y="9269412"/>
                  <a:pt x="911385" y="9265261"/>
                </a:cubicBezTo>
                <a:close/>
                <a:moveTo>
                  <a:pt x="14147286" y="5187472"/>
                </a:moveTo>
                <a:cubicBezTo>
                  <a:pt x="14152697" y="5191531"/>
                  <a:pt x="14152697" y="5191531"/>
                  <a:pt x="14152697" y="5191531"/>
                </a:cubicBezTo>
                <a:cubicBezTo>
                  <a:pt x="14152697" y="5191531"/>
                  <a:pt x="14152697" y="5191531"/>
                  <a:pt x="14152698" y="5195590"/>
                </a:cubicBezTo>
                <a:cubicBezTo>
                  <a:pt x="14147285" y="5195590"/>
                  <a:pt x="14147285" y="5195590"/>
                  <a:pt x="14147285" y="5195590"/>
                </a:cubicBezTo>
                <a:cubicBezTo>
                  <a:pt x="14147286" y="5191531"/>
                  <a:pt x="14147286" y="5191531"/>
                  <a:pt x="14147286" y="5187472"/>
                </a:cubicBezTo>
                <a:close/>
                <a:moveTo>
                  <a:pt x="6323162" y="7592439"/>
                </a:moveTo>
                <a:cubicBezTo>
                  <a:pt x="6332182" y="7592440"/>
                  <a:pt x="6345713" y="7611201"/>
                  <a:pt x="6359242" y="7625270"/>
                </a:cubicBezTo>
                <a:cubicBezTo>
                  <a:pt x="6350223" y="7644034"/>
                  <a:pt x="6341202" y="7658104"/>
                  <a:pt x="6336692" y="7658105"/>
                </a:cubicBezTo>
                <a:cubicBezTo>
                  <a:pt x="6323161" y="7658104"/>
                  <a:pt x="6309631" y="7644034"/>
                  <a:pt x="6309632" y="7625273"/>
                </a:cubicBezTo>
                <a:cubicBezTo>
                  <a:pt x="6305122" y="7601822"/>
                  <a:pt x="6314142" y="7587748"/>
                  <a:pt x="6323162" y="7592439"/>
                </a:cubicBezTo>
                <a:close/>
                <a:moveTo>
                  <a:pt x="7205451" y="7318687"/>
                </a:moveTo>
                <a:cubicBezTo>
                  <a:pt x="7208269" y="7315208"/>
                  <a:pt x="7211652" y="7314048"/>
                  <a:pt x="7216163" y="7316367"/>
                </a:cubicBezTo>
                <a:cubicBezTo>
                  <a:pt x="7225183" y="7321007"/>
                  <a:pt x="7238714" y="7334924"/>
                  <a:pt x="7238714" y="7344202"/>
                </a:cubicBezTo>
                <a:cubicBezTo>
                  <a:pt x="7234204" y="7358119"/>
                  <a:pt x="7225183" y="7367395"/>
                  <a:pt x="7220674" y="7376673"/>
                </a:cubicBezTo>
                <a:cubicBezTo>
                  <a:pt x="7207143" y="7372035"/>
                  <a:pt x="7198122" y="7353479"/>
                  <a:pt x="7198122" y="7334924"/>
                </a:cubicBezTo>
                <a:cubicBezTo>
                  <a:pt x="7200377" y="7327966"/>
                  <a:pt x="7202632" y="7322167"/>
                  <a:pt x="7205451" y="7318687"/>
                </a:cubicBezTo>
                <a:close/>
                <a:moveTo>
                  <a:pt x="4961700" y="8006803"/>
                </a:moveTo>
                <a:cubicBezTo>
                  <a:pt x="4968149" y="8006802"/>
                  <a:pt x="4977530" y="8009121"/>
                  <a:pt x="4986911" y="8013762"/>
                </a:cubicBezTo>
                <a:cubicBezTo>
                  <a:pt x="5000982" y="8027676"/>
                  <a:pt x="5019744" y="8046232"/>
                  <a:pt x="5019744" y="8060150"/>
                </a:cubicBezTo>
                <a:cubicBezTo>
                  <a:pt x="5019744" y="8069426"/>
                  <a:pt x="5010363" y="8069426"/>
                  <a:pt x="4986911" y="8060148"/>
                </a:cubicBezTo>
                <a:cubicBezTo>
                  <a:pt x="4972840" y="8046233"/>
                  <a:pt x="4954077" y="8027677"/>
                  <a:pt x="4954078" y="8013761"/>
                </a:cubicBezTo>
                <a:cubicBezTo>
                  <a:pt x="4951732" y="8009122"/>
                  <a:pt x="4955250" y="8006804"/>
                  <a:pt x="4961700" y="8006803"/>
                </a:cubicBezTo>
                <a:close/>
                <a:moveTo>
                  <a:pt x="3643613" y="8409308"/>
                </a:moveTo>
                <a:cubicBezTo>
                  <a:pt x="3651087" y="8405790"/>
                  <a:pt x="3661438" y="8404617"/>
                  <a:pt x="3672938" y="8406961"/>
                </a:cubicBezTo>
                <a:cubicBezTo>
                  <a:pt x="3695940" y="8406962"/>
                  <a:pt x="3718942" y="8425724"/>
                  <a:pt x="3723542" y="8444486"/>
                </a:cubicBezTo>
                <a:cubicBezTo>
                  <a:pt x="3723543" y="8458557"/>
                  <a:pt x="3705142" y="8472629"/>
                  <a:pt x="3677538" y="8467938"/>
                </a:cubicBezTo>
                <a:cubicBezTo>
                  <a:pt x="3654537" y="8463249"/>
                  <a:pt x="3631536" y="8444487"/>
                  <a:pt x="3631537" y="8425724"/>
                </a:cubicBezTo>
                <a:cubicBezTo>
                  <a:pt x="3631536" y="8418689"/>
                  <a:pt x="3636136" y="8412824"/>
                  <a:pt x="3643613" y="8409308"/>
                </a:cubicBezTo>
                <a:close/>
                <a:moveTo>
                  <a:pt x="19906798" y="3401986"/>
                </a:moveTo>
                <a:cubicBezTo>
                  <a:pt x="19913496" y="3400802"/>
                  <a:pt x="19919585" y="3403169"/>
                  <a:pt x="19922020" y="3410273"/>
                </a:cubicBezTo>
                <a:cubicBezTo>
                  <a:pt x="19912278" y="3419744"/>
                  <a:pt x="19907408" y="3433952"/>
                  <a:pt x="19897667" y="3448157"/>
                </a:cubicBezTo>
                <a:cubicBezTo>
                  <a:pt x="19892795" y="3452894"/>
                  <a:pt x="19878183" y="3452894"/>
                  <a:pt x="19878182" y="3448158"/>
                </a:cubicBezTo>
                <a:cubicBezTo>
                  <a:pt x="19873311" y="3443423"/>
                  <a:pt x="19883053" y="3424480"/>
                  <a:pt x="19887925" y="3415008"/>
                </a:cubicBezTo>
                <a:cubicBezTo>
                  <a:pt x="19892795" y="3407905"/>
                  <a:pt x="19900102" y="3403170"/>
                  <a:pt x="19906798" y="3401986"/>
                </a:cubicBezTo>
                <a:close/>
                <a:moveTo>
                  <a:pt x="11870406" y="5872105"/>
                </a:moveTo>
                <a:cubicBezTo>
                  <a:pt x="11875277" y="5876744"/>
                  <a:pt x="11885019" y="5881383"/>
                  <a:pt x="11885020" y="5886022"/>
                </a:cubicBezTo>
                <a:cubicBezTo>
                  <a:pt x="11885019" y="5890663"/>
                  <a:pt x="11880148" y="5895301"/>
                  <a:pt x="11880149" y="5904579"/>
                </a:cubicBezTo>
                <a:cubicBezTo>
                  <a:pt x="11870405" y="5899939"/>
                  <a:pt x="11865535" y="5899939"/>
                  <a:pt x="11860664" y="5895302"/>
                </a:cubicBezTo>
                <a:cubicBezTo>
                  <a:pt x="11860664" y="5890661"/>
                  <a:pt x="11865535" y="5881384"/>
                  <a:pt x="11870406" y="5872105"/>
                </a:cubicBezTo>
                <a:close/>
                <a:moveTo>
                  <a:pt x="479141" y="9370208"/>
                </a:moveTo>
                <a:cubicBezTo>
                  <a:pt x="483876" y="9369063"/>
                  <a:pt x="487428" y="9370208"/>
                  <a:pt x="489796" y="9374787"/>
                </a:cubicBezTo>
                <a:cubicBezTo>
                  <a:pt x="489796" y="9383946"/>
                  <a:pt x="475590" y="9397684"/>
                  <a:pt x="461382" y="9411423"/>
                </a:cubicBezTo>
                <a:cubicBezTo>
                  <a:pt x="447176" y="9420582"/>
                  <a:pt x="432969" y="9425160"/>
                  <a:pt x="432968" y="9416002"/>
                </a:cubicBezTo>
                <a:cubicBezTo>
                  <a:pt x="432968" y="9406843"/>
                  <a:pt x="447175" y="9393105"/>
                  <a:pt x="461382" y="9379367"/>
                </a:cubicBezTo>
                <a:cubicBezTo>
                  <a:pt x="468487" y="9374787"/>
                  <a:pt x="474405" y="9371353"/>
                  <a:pt x="479141" y="9370208"/>
                </a:cubicBezTo>
                <a:close/>
                <a:moveTo>
                  <a:pt x="8280846" y="6968060"/>
                </a:moveTo>
                <a:cubicBezTo>
                  <a:pt x="8290467" y="6986822"/>
                  <a:pt x="8295278" y="7000894"/>
                  <a:pt x="8300089" y="7010274"/>
                </a:cubicBezTo>
                <a:cubicBezTo>
                  <a:pt x="8304900" y="7029036"/>
                  <a:pt x="8285657" y="7038418"/>
                  <a:pt x="8276035" y="7029036"/>
                </a:cubicBezTo>
                <a:cubicBezTo>
                  <a:pt x="8271224" y="7019656"/>
                  <a:pt x="8261603" y="7005583"/>
                  <a:pt x="8261603" y="6996203"/>
                </a:cubicBezTo>
                <a:cubicBezTo>
                  <a:pt x="8261602" y="6986822"/>
                  <a:pt x="8271224" y="6982131"/>
                  <a:pt x="8280846" y="6968060"/>
                </a:cubicBezTo>
                <a:close/>
                <a:moveTo>
                  <a:pt x="15443488" y="4762620"/>
                </a:moveTo>
                <a:cubicBezTo>
                  <a:pt x="15443488" y="4762620"/>
                  <a:pt x="15443487" y="4766679"/>
                  <a:pt x="15443487" y="4766679"/>
                </a:cubicBezTo>
                <a:cubicBezTo>
                  <a:pt x="15438075" y="4766679"/>
                  <a:pt x="15432665" y="4770739"/>
                  <a:pt x="15427251" y="4770739"/>
                </a:cubicBezTo>
                <a:cubicBezTo>
                  <a:pt x="15427251" y="4770739"/>
                  <a:pt x="15432665" y="4766679"/>
                  <a:pt x="15432665" y="4766679"/>
                </a:cubicBezTo>
                <a:cubicBezTo>
                  <a:pt x="15438075" y="4766679"/>
                  <a:pt x="15443488" y="4762620"/>
                  <a:pt x="15443488" y="4762620"/>
                </a:cubicBezTo>
                <a:close/>
                <a:moveTo>
                  <a:pt x="13290547" y="5422899"/>
                </a:moveTo>
                <a:cubicBezTo>
                  <a:pt x="13290547" y="5426958"/>
                  <a:pt x="13295418" y="5426959"/>
                  <a:pt x="13300289" y="5426959"/>
                </a:cubicBezTo>
                <a:cubicBezTo>
                  <a:pt x="13295418" y="5431018"/>
                  <a:pt x="13290547" y="5431019"/>
                  <a:pt x="13285675" y="5431018"/>
                </a:cubicBezTo>
                <a:cubicBezTo>
                  <a:pt x="13280806" y="5431018"/>
                  <a:pt x="13275934" y="5426960"/>
                  <a:pt x="13280805" y="5426959"/>
                </a:cubicBezTo>
                <a:cubicBezTo>
                  <a:pt x="13280805" y="5426959"/>
                  <a:pt x="13285677" y="5426959"/>
                  <a:pt x="13290547" y="5422899"/>
                </a:cubicBezTo>
                <a:close/>
                <a:moveTo>
                  <a:pt x="15636297" y="4700381"/>
                </a:moveTo>
                <a:cubicBezTo>
                  <a:pt x="15636297" y="4700381"/>
                  <a:pt x="15636297" y="4700381"/>
                  <a:pt x="15641030" y="4700381"/>
                </a:cubicBezTo>
                <a:cubicBezTo>
                  <a:pt x="15636296" y="4704890"/>
                  <a:pt x="15631559" y="4709401"/>
                  <a:pt x="15626823" y="4713912"/>
                </a:cubicBezTo>
                <a:cubicBezTo>
                  <a:pt x="15626823" y="4713912"/>
                  <a:pt x="15622090" y="4713912"/>
                  <a:pt x="15622090" y="4713912"/>
                </a:cubicBezTo>
                <a:cubicBezTo>
                  <a:pt x="15626823" y="4709402"/>
                  <a:pt x="15631560" y="4704891"/>
                  <a:pt x="15636297" y="4700381"/>
                </a:cubicBezTo>
                <a:close/>
                <a:moveTo>
                  <a:pt x="2065884" y="8870870"/>
                </a:moveTo>
                <a:cubicBezTo>
                  <a:pt x="2089081" y="8856889"/>
                  <a:pt x="2112275" y="8856889"/>
                  <a:pt x="2116913" y="8875531"/>
                </a:cubicBezTo>
                <a:cubicBezTo>
                  <a:pt x="2121552" y="8889511"/>
                  <a:pt x="2102998" y="8917474"/>
                  <a:pt x="2079802" y="8926796"/>
                </a:cubicBezTo>
                <a:cubicBezTo>
                  <a:pt x="2056606" y="8940778"/>
                  <a:pt x="2028772" y="8940778"/>
                  <a:pt x="2028772" y="8926796"/>
                </a:cubicBezTo>
                <a:cubicBezTo>
                  <a:pt x="2024133" y="8912815"/>
                  <a:pt x="2042689" y="8884852"/>
                  <a:pt x="2065884" y="8870870"/>
                </a:cubicBezTo>
                <a:close/>
                <a:moveTo>
                  <a:pt x="12759978" y="5581203"/>
                </a:moveTo>
                <a:cubicBezTo>
                  <a:pt x="12764488" y="5577144"/>
                  <a:pt x="12773508" y="5581203"/>
                  <a:pt x="12778019" y="5581203"/>
                </a:cubicBezTo>
                <a:cubicBezTo>
                  <a:pt x="12773509" y="5585262"/>
                  <a:pt x="12768999" y="5593381"/>
                  <a:pt x="12764488" y="5593380"/>
                </a:cubicBezTo>
                <a:cubicBezTo>
                  <a:pt x="12764488" y="5593380"/>
                  <a:pt x="12755469" y="5589321"/>
                  <a:pt x="12750959" y="5589321"/>
                </a:cubicBezTo>
                <a:cubicBezTo>
                  <a:pt x="12755468" y="5585263"/>
                  <a:pt x="12755468" y="5581203"/>
                  <a:pt x="12759978" y="5581203"/>
                </a:cubicBezTo>
                <a:close/>
                <a:moveTo>
                  <a:pt x="11513385" y="5964112"/>
                </a:moveTo>
                <a:cubicBezTo>
                  <a:pt x="11517896" y="5964111"/>
                  <a:pt x="11522406" y="5978028"/>
                  <a:pt x="11522406" y="5982668"/>
                </a:cubicBezTo>
                <a:cubicBezTo>
                  <a:pt x="11522406" y="5987307"/>
                  <a:pt x="11513385" y="5996585"/>
                  <a:pt x="11508875" y="5996584"/>
                </a:cubicBezTo>
                <a:cubicBezTo>
                  <a:pt x="11504365" y="5996584"/>
                  <a:pt x="11499855" y="5991945"/>
                  <a:pt x="11495346" y="5982667"/>
                </a:cubicBezTo>
                <a:cubicBezTo>
                  <a:pt x="11499855" y="5973389"/>
                  <a:pt x="11508875" y="5964113"/>
                  <a:pt x="11513385" y="5964112"/>
                </a:cubicBezTo>
                <a:close/>
                <a:moveTo>
                  <a:pt x="1333549" y="9089877"/>
                </a:moveTo>
                <a:cubicBezTo>
                  <a:pt x="1335640" y="9089948"/>
                  <a:pt x="1336795" y="9091099"/>
                  <a:pt x="1336794" y="9093399"/>
                </a:cubicBezTo>
                <a:cubicBezTo>
                  <a:pt x="1336794" y="9102599"/>
                  <a:pt x="1318329" y="9125600"/>
                  <a:pt x="1295248" y="9144002"/>
                </a:cubicBezTo>
                <a:cubicBezTo>
                  <a:pt x="1276782" y="9167003"/>
                  <a:pt x="1258317" y="9176204"/>
                  <a:pt x="1258317" y="9167003"/>
                </a:cubicBezTo>
                <a:cubicBezTo>
                  <a:pt x="1262934" y="9157803"/>
                  <a:pt x="1276782" y="9134801"/>
                  <a:pt x="1295248" y="9116400"/>
                </a:cubicBezTo>
                <a:cubicBezTo>
                  <a:pt x="1312559" y="9099149"/>
                  <a:pt x="1327274" y="9089660"/>
                  <a:pt x="1333549" y="9089877"/>
                </a:cubicBezTo>
                <a:close/>
                <a:moveTo>
                  <a:pt x="19721772" y="3433952"/>
                </a:moveTo>
                <a:cubicBezTo>
                  <a:pt x="19708242" y="3442747"/>
                  <a:pt x="19703732" y="3451542"/>
                  <a:pt x="19694711" y="3455940"/>
                </a:cubicBezTo>
                <a:cubicBezTo>
                  <a:pt x="19685692" y="3464734"/>
                  <a:pt x="19667651" y="3469132"/>
                  <a:pt x="19672160" y="3460337"/>
                </a:cubicBezTo>
                <a:cubicBezTo>
                  <a:pt x="19672160" y="3460337"/>
                  <a:pt x="19681182" y="3451543"/>
                  <a:pt x="19685692" y="3447144"/>
                </a:cubicBezTo>
                <a:cubicBezTo>
                  <a:pt x="19694712" y="3442747"/>
                  <a:pt x="19703731" y="3438349"/>
                  <a:pt x="19721772" y="3433952"/>
                </a:cubicBezTo>
                <a:close/>
                <a:moveTo>
                  <a:pt x="4794058" y="8022702"/>
                </a:moveTo>
                <a:cubicBezTo>
                  <a:pt x="4798749" y="8021529"/>
                  <a:pt x="4805785" y="8022701"/>
                  <a:pt x="4815166" y="8027391"/>
                </a:cubicBezTo>
                <a:cubicBezTo>
                  <a:pt x="4833928" y="8041463"/>
                  <a:pt x="4857380" y="8060225"/>
                  <a:pt x="4857381" y="8074297"/>
                </a:cubicBezTo>
                <a:cubicBezTo>
                  <a:pt x="4857380" y="8088367"/>
                  <a:pt x="4838618" y="8088369"/>
                  <a:pt x="4819856" y="8074297"/>
                </a:cubicBezTo>
                <a:cubicBezTo>
                  <a:pt x="4805784" y="8064916"/>
                  <a:pt x="4787022" y="8046153"/>
                  <a:pt x="4787022" y="8032082"/>
                </a:cubicBezTo>
                <a:cubicBezTo>
                  <a:pt x="4787022" y="8027391"/>
                  <a:pt x="4789368" y="8023873"/>
                  <a:pt x="4794058" y="8022702"/>
                </a:cubicBezTo>
                <a:close/>
                <a:moveTo>
                  <a:pt x="675755" y="9284108"/>
                </a:moveTo>
                <a:cubicBezTo>
                  <a:pt x="681082" y="9282416"/>
                  <a:pt x="684633" y="9283544"/>
                  <a:pt x="684634" y="9288054"/>
                </a:cubicBezTo>
                <a:cubicBezTo>
                  <a:pt x="679897" y="9297075"/>
                  <a:pt x="670426" y="9310605"/>
                  <a:pt x="660954" y="9324135"/>
                </a:cubicBezTo>
                <a:cubicBezTo>
                  <a:pt x="642012" y="9342176"/>
                  <a:pt x="627805" y="9346685"/>
                  <a:pt x="627805" y="9337666"/>
                </a:cubicBezTo>
                <a:cubicBezTo>
                  <a:pt x="627805" y="9328645"/>
                  <a:pt x="642013" y="9315115"/>
                  <a:pt x="656220" y="9297074"/>
                </a:cubicBezTo>
                <a:cubicBezTo>
                  <a:pt x="663323" y="9290308"/>
                  <a:pt x="670427" y="9285798"/>
                  <a:pt x="675755" y="9284108"/>
                </a:cubicBezTo>
                <a:close/>
                <a:moveTo>
                  <a:pt x="3145603" y="8524042"/>
                </a:moveTo>
                <a:cubicBezTo>
                  <a:pt x="3173439" y="8524042"/>
                  <a:pt x="3196633" y="8537742"/>
                  <a:pt x="3196633" y="8556007"/>
                </a:cubicBezTo>
                <a:cubicBezTo>
                  <a:pt x="3201271" y="8574274"/>
                  <a:pt x="3182715" y="8592539"/>
                  <a:pt x="3154882" y="8597106"/>
                </a:cubicBezTo>
                <a:cubicBezTo>
                  <a:pt x="3131686" y="8597106"/>
                  <a:pt x="3108492" y="8583408"/>
                  <a:pt x="3108492" y="8565141"/>
                </a:cubicBezTo>
                <a:cubicBezTo>
                  <a:pt x="3103853" y="8546874"/>
                  <a:pt x="3122411" y="8528608"/>
                  <a:pt x="3145603" y="8524042"/>
                </a:cubicBezTo>
                <a:close/>
                <a:moveTo>
                  <a:pt x="16922350" y="4285451"/>
                </a:moveTo>
                <a:cubicBezTo>
                  <a:pt x="16927085" y="4280941"/>
                  <a:pt x="16931821" y="4285451"/>
                  <a:pt x="16950764" y="4289960"/>
                </a:cubicBezTo>
                <a:cubicBezTo>
                  <a:pt x="16941291" y="4303492"/>
                  <a:pt x="16931820" y="4317022"/>
                  <a:pt x="16927085" y="4321533"/>
                </a:cubicBezTo>
                <a:cubicBezTo>
                  <a:pt x="16922349" y="4321532"/>
                  <a:pt x="16917614" y="4317022"/>
                  <a:pt x="16912877" y="4317023"/>
                </a:cubicBezTo>
                <a:cubicBezTo>
                  <a:pt x="16912879" y="4303492"/>
                  <a:pt x="16917613" y="4289961"/>
                  <a:pt x="16922350" y="4285451"/>
                </a:cubicBezTo>
                <a:close/>
                <a:moveTo>
                  <a:pt x="11144460" y="6061530"/>
                </a:moveTo>
                <a:cubicBezTo>
                  <a:pt x="11148971" y="6061530"/>
                  <a:pt x="11157991" y="6066266"/>
                  <a:pt x="11176032" y="6075737"/>
                </a:cubicBezTo>
                <a:cubicBezTo>
                  <a:pt x="11162501" y="6089944"/>
                  <a:pt x="11157991" y="6099415"/>
                  <a:pt x="11153481" y="6099416"/>
                </a:cubicBezTo>
                <a:cubicBezTo>
                  <a:pt x="11148971" y="6099415"/>
                  <a:pt x="11139951" y="6089944"/>
                  <a:pt x="11135440" y="6085209"/>
                </a:cubicBezTo>
                <a:cubicBezTo>
                  <a:pt x="11139950" y="6075737"/>
                  <a:pt x="11139951" y="6066266"/>
                  <a:pt x="11144460" y="6061530"/>
                </a:cubicBezTo>
                <a:close/>
                <a:moveTo>
                  <a:pt x="16376538" y="4451424"/>
                </a:moveTo>
                <a:cubicBezTo>
                  <a:pt x="16380868" y="4451422"/>
                  <a:pt x="16385196" y="4456063"/>
                  <a:pt x="16385197" y="4460702"/>
                </a:cubicBezTo>
                <a:cubicBezTo>
                  <a:pt x="16385198" y="4465341"/>
                  <a:pt x="16380867" y="4474618"/>
                  <a:pt x="16372209" y="4483897"/>
                </a:cubicBezTo>
                <a:cubicBezTo>
                  <a:pt x="16367877" y="4479257"/>
                  <a:pt x="16363548" y="4479257"/>
                  <a:pt x="16363549" y="4469980"/>
                </a:cubicBezTo>
                <a:cubicBezTo>
                  <a:pt x="16363549" y="4465340"/>
                  <a:pt x="16372207" y="4456063"/>
                  <a:pt x="16376538" y="4451424"/>
                </a:cubicBezTo>
                <a:close/>
                <a:moveTo>
                  <a:pt x="3808711" y="8310040"/>
                </a:moveTo>
                <a:cubicBezTo>
                  <a:pt x="3816686" y="8306658"/>
                  <a:pt x="3828081" y="8306658"/>
                  <a:pt x="3839475" y="8311168"/>
                </a:cubicBezTo>
                <a:cubicBezTo>
                  <a:pt x="3862263" y="8315678"/>
                  <a:pt x="3880492" y="8333718"/>
                  <a:pt x="3880493" y="8347249"/>
                </a:cubicBezTo>
                <a:cubicBezTo>
                  <a:pt x="3880493" y="8360779"/>
                  <a:pt x="3866820" y="8369799"/>
                  <a:pt x="3844034" y="8365291"/>
                </a:cubicBezTo>
                <a:cubicBezTo>
                  <a:pt x="3821245" y="8360779"/>
                  <a:pt x="3798456" y="8342740"/>
                  <a:pt x="3798457" y="8329209"/>
                </a:cubicBezTo>
                <a:cubicBezTo>
                  <a:pt x="3796177" y="8320189"/>
                  <a:pt x="3800735" y="8313423"/>
                  <a:pt x="3808711" y="8310040"/>
                </a:cubicBezTo>
                <a:close/>
                <a:moveTo>
                  <a:pt x="276819" y="9394989"/>
                </a:moveTo>
                <a:cubicBezTo>
                  <a:pt x="282907" y="9394989"/>
                  <a:pt x="287335" y="9397289"/>
                  <a:pt x="285120" y="9401890"/>
                </a:cubicBezTo>
                <a:cubicBezTo>
                  <a:pt x="285120" y="9411090"/>
                  <a:pt x="276264" y="9420291"/>
                  <a:pt x="276264" y="9429492"/>
                </a:cubicBezTo>
                <a:cubicBezTo>
                  <a:pt x="254124" y="9438693"/>
                  <a:pt x="240839" y="9438693"/>
                  <a:pt x="240840" y="9429491"/>
                </a:cubicBezTo>
                <a:cubicBezTo>
                  <a:pt x="240841" y="9420291"/>
                  <a:pt x="245267" y="9411090"/>
                  <a:pt x="258552" y="9401890"/>
                </a:cubicBezTo>
                <a:cubicBezTo>
                  <a:pt x="262980" y="9397289"/>
                  <a:pt x="270730" y="9394989"/>
                  <a:pt x="276819" y="9394989"/>
                </a:cubicBezTo>
                <a:close/>
                <a:moveTo>
                  <a:pt x="10784555" y="6158136"/>
                </a:moveTo>
                <a:cubicBezTo>
                  <a:pt x="10789064" y="6153536"/>
                  <a:pt x="10793575" y="6162737"/>
                  <a:pt x="10802595" y="6167337"/>
                </a:cubicBezTo>
                <a:cubicBezTo>
                  <a:pt x="10798084" y="6181138"/>
                  <a:pt x="10798084" y="6194940"/>
                  <a:pt x="10793574" y="6194940"/>
                </a:cubicBezTo>
                <a:cubicBezTo>
                  <a:pt x="10789064" y="6199540"/>
                  <a:pt x="10780045" y="6190339"/>
                  <a:pt x="10775534" y="6185739"/>
                </a:cubicBezTo>
                <a:cubicBezTo>
                  <a:pt x="10775535" y="6176538"/>
                  <a:pt x="10780043" y="6162736"/>
                  <a:pt x="10784555" y="6158136"/>
                </a:cubicBezTo>
                <a:close/>
                <a:moveTo>
                  <a:pt x="13448445" y="5336306"/>
                </a:moveTo>
                <a:cubicBezTo>
                  <a:pt x="13453181" y="5336306"/>
                  <a:pt x="13457917" y="5340367"/>
                  <a:pt x="13462652" y="5340366"/>
                </a:cubicBezTo>
                <a:cubicBezTo>
                  <a:pt x="13462652" y="5340366"/>
                  <a:pt x="13462652" y="5344425"/>
                  <a:pt x="13457917" y="5344425"/>
                </a:cubicBezTo>
                <a:cubicBezTo>
                  <a:pt x="13453182" y="5344425"/>
                  <a:pt x="13448445" y="5344426"/>
                  <a:pt x="13443709" y="5340366"/>
                </a:cubicBezTo>
                <a:cubicBezTo>
                  <a:pt x="13443709" y="5340366"/>
                  <a:pt x="13448445" y="5336306"/>
                  <a:pt x="13448445" y="5336306"/>
                </a:cubicBezTo>
                <a:close/>
                <a:moveTo>
                  <a:pt x="8798633" y="6765106"/>
                </a:moveTo>
                <a:cubicBezTo>
                  <a:pt x="8807981" y="6765107"/>
                  <a:pt x="8817329" y="6779023"/>
                  <a:pt x="8840701" y="6802218"/>
                </a:cubicBezTo>
                <a:cubicBezTo>
                  <a:pt x="8826679" y="6816135"/>
                  <a:pt x="8822004" y="6825412"/>
                  <a:pt x="8812656" y="6825412"/>
                </a:cubicBezTo>
                <a:cubicBezTo>
                  <a:pt x="8803307" y="6830051"/>
                  <a:pt x="8793959" y="6820774"/>
                  <a:pt x="8789285" y="6792940"/>
                </a:cubicBezTo>
                <a:cubicBezTo>
                  <a:pt x="8789284" y="6783662"/>
                  <a:pt x="8793959" y="6765105"/>
                  <a:pt x="8798633" y="6765106"/>
                </a:cubicBezTo>
                <a:close/>
                <a:moveTo>
                  <a:pt x="15233771" y="4784270"/>
                </a:moveTo>
                <a:cubicBezTo>
                  <a:pt x="15233771" y="4784270"/>
                  <a:pt x="15237829" y="4784270"/>
                  <a:pt x="15237829" y="4784270"/>
                </a:cubicBezTo>
                <a:cubicBezTo>
                  <a:pt x="15237831" y="4788329"/>
                  <a:pt x="15237830" y="4792389"/>
                  <a:pt x="15233770" y="4792389"/>
                </a:cubicBezTo>
                <a:cubicBezTo>
                  <a:pt x="15233770" y="4792389"/>
                  <a:pt x="15229710" y="4792389"/>
                  <a:pt x="15229710" y="4792389"/>
                </a:cubicBezTo>
                <a:cubicBezTo>
                  <a:pt x="15229710" y="4792389"/>
                  <a:pt x="15233769" y="4788330"/>
                  <a:pt x="15233771" y="4784270"/>
                </a:cubicBezTo>
                <a:close/>
                <a:moveTo>
                  <a:pt x="13620125" y="5279477"/>
                </a:moveTo>
                <a:lnTo>
                  <a:pt x="13627722" y="5279477"/>
                </a:lnTo>
                <a:cubicBezTo>
                  <a:pt x="13627722" y="5279477"/>
                  <a:pt x="13623211" y="5279478"/>
                  <a:pt x="13623211" y="5279478"/>
                </a:cubicBezTo>
                <a:close/>
                <a:moveTo>
                  <a:pt x="13614190" y="5279477"/>
                </a:moveTo>
                <a:lnTo>
                  <a:pt x="13620125" y="5279477"/>
                </a:lnTo>
                <a:lnTo>
                  <a:pt x="13618700" y="5279478"/>
                </a:lnTo>
                <a:cubicBezTo>
                  <a:pt x="13614190" y="5279477"/>
                  <a:pt x="13614190" y="5279477"/>
                  <a:pt x="13614190" y="5279477"/>
                </a:cubicBezTo>
                <a:close/>
                <a:moveTo>
                  <a:pt x="4626350" y="8042229"/>
                </a:moveTo>
                <a:cubicBezTo>
                  <a:pt x="4631543" y="8040470"/>
                  <a:pt x="4639622" y="8041642"/>
                  <a:pt x="4648854" y="8046332"/>
                </a:cubicBezTo>
                <a:cubicBezTo>
                  <a:pt x="4667319" y="8055714"/>
                  <a:pt x="4685784" y="8074476"/>
                  <a:pt x="4690400" y="8088548"/>
                </a:cubicBezTo>
                <a:cubicBezTo>
                  <a:pt x="4695017" y="8107310"/>
                  <a:pt x="4681168" y="8107310"/>
                  <a:pt x="4662703" y="8097929"/>
                </a:cubicBezTo>
                <a:cubicBezTo>
                  <a:pt x="4644238" y="8088548"/>
                  <a:pt x="4625772" y="8069786"/>
                  <a:pt x="4621156" y="8055715"/>
                </a:cubicBezTo>
                <a:cubicBezTo>
                  <a:pt x="4618848" y="8048677"/>
                  <a:pt x="4621156" y="8043987"/>
                  <a:pt x="4626350" y="8042229"/>
                </a:cubicBezTo>
                <a:close/>
                <a:moveTo>
                  <a:pt x="5790158" y="7683399"/>
                </a:moveTo>
                <a:cubicBezTo>
                  <a:pt x="5793340" y="7683111"/>
                  <a:pt x="5796891" y="7683977"/>
                  <a:pt x="5800443" y="7686286"/>
                </a:cubicBezTo>
                <a:cubicBezTo>
                  <a:pt x="5814650" y="7690901"/>
                  <a:pt x="5828857" y="7709365"/>
                  <a:pt x="5828857" y="7723214"/>
                </a:cubicBezTo>
                <a:cubicBezTo>
                  <a:pt x="5828857" y="7737061"/>
                  <a:pt x="5819385" y="7741678"/>
                  <a:pt x="5809914" y="7755527"/>
                </a:cubicBezTo>
                <a:cubicBezTo>
                  <a:pt x="5795707" y="7737061"/>
                  <a:pt x="5786236" y="7723214"/>
                  <a:pt x="5781500" y="7709365"/>
                </a:cubicBezTo>
                <a:cubicBezTo>
                  <a:pt x="5776765" y="7700133"/>
                  <a:pt x="5777949" y="7692054"/>
                  <a:pt x="5782093" y="7687440"/>
                </a:cubicBezTo>
                <a:cubicBezTo>
                  <a:pt x="5784165" y="7685131"/>
                  <a:pt x="5786976" y="7683688"/>
                  <a:pt x="5790158" y="7683399"/>
                </a:cubicBezTo>
                <a:close/>
                <a:moveTo>
                  <a:pt x="7743393" y="7080941"/>
                </a:moveTo>
                <a:cubicBezTo>
                  <a:pt x="7757194" y="7085581"/>
                  <a:pt x="7766395" y="7104135"/>
                  <a:pt x="7761794" y="7118053"/>
                </a:cubicBezTo>
                <a:cubicBezTo>
                  <a:pt x="7761794" y="7127330"/>
                  <a:pt x="7752594" y="7131969"/>
                  <a:pt x="7743393" y="7141246"/>
                </a:cubicBezTo>
                <a:cubicBezTo>
                  <a:pt x="7734192" y="7127330"/>
                  <a:pt x="7724991" y="7118052"/>
                  <a:pt x="7724991" y="7104135"/>
                </a:cubicBezTo>
                <a:cubicBezTo>
                  <a:pt x="7720390" y="7090217"/>
                  <a:pt x="7734192" y="7076302"/>
                  <a:pt x="7743393" y="7080941"/>
                </a:cubicBezTo>
                <a:close/>
                <a:moveTo>
                  <a:pt x="1104280" y="9117060"/>
                </a:moveTo>
                <a:cubicBezTo>
                  <a:pt x="1105673" y="9117133"/>
                  <a:pt x="1105967" y="9118309"/>
                  <a:pt x="1104793" y="9120658"/>
                </a:cubicBezTo>
                <a:cubicBezTo>
                  <a:pt x="1104793" y="9130058"/>
                  <a:pt x="1086031" y="9153559"/>
                  <a:pt x="1067269" y="9177059"/>
                </a:cubicBezTo>
                <a:cubicBezTo>
                  <a:pt x="1053198" y="9195859"/>
                  <a:pt x="1039126" y="9200559"/>
                  <a:pt x="1039127" y="9195859"/>
                </a:cubicBezTo>
                <a:cubicBezTo>
                  <a:pt x="1039127" y="9186459"/>
                  <a:pt x="1053197" y="9162959"/>
                  <a:pt x="1071960" y="9144159"/>
                </a:cubicBezTo>
                <a:cubicBezTo>
                  <a:pt x="1086031" y="9126534"/>
                  <a:pt x="1100103" y="9116840"/>
                  <a:pt x="1104280" y="9117060"/>
                </a:cubicBezTo>
                <a:close/>
                <a:moveTo>
                  <a:pt x="1909057" y="8866246"/>
                </a:moveTo>
                <a:cubicBezTo>
                  <a:pt x="1918259" y="8865683"/>
                  <a:pt x="1924008" y="8869066"/>
                  <a:pt x="1924009" y="8875831"/>
                </a:cubicBezTo>
                <a:cubicBezTo>
                  <a:pt x="1924008" y="8889361"/>
                  <a:pt x="1905608" y="8916422"/>
                  <a:pt x="1878005" y="8929952"/>
                </a:cubicBezTo>
                <a:cubicBezTo>
                  <a:pt x="1859604" y="8943483"/>
                  <a:pt x="1841203" y="8943482"/>
                  <a:pt x="1836602" y="8934462"/>
                </a:cubicBezTo>
                <a:cubicBezTo>
                  <a:pt x="1832003" y="8920932"/>
                  <a:pt x="1850403" y="8898382"/>
                  <a:pt x="1873405" y="8880341"/>
                </a:cubicBezTo>
                <a:cubicBezTo>
                  <a:pt x="1887206" y="8871321"/>
                  <a:pt x="1899858" y="8866810"/>
                  <a:pt x="1909057" y="8866246"/>
                </a:cubicBezTo>
                <a:close/>
                <a:moveTo>
                  <a:pt x="1517067" y="8984835"/>
                </a:moveTo>
                <a:cubicBezTo>
                  <a:pt x="1525806" y="8980691"/>
                  <a:pt x="1531632" y="8980691"/>
                  <a:pt x="1531632" y="8985426"/>
                </a:cubicBezTo>
                <a:cubicBezTo>
                  <a:pt x="1531631" y="8994897"/>
                  <a:pt x="1512989" y="9023312"/>
                  <a:pt x="1494347" y="9042254"/>
                </a:cubicBezTo>
                <a:cubicBezTo>
                  <a:pt x="1471045" y="9061196"/>
                  <a:pt x="1452403" y="9070668"/>
                  <a:pt x="1452403" y="9061197"/>
                </a:cubicBezTo>
                <a:cubicBezTo>
                  <a:pt x="1447743" y="9051725"/>
                  <a:pt x="1461724" y="9032783"/>
                  <a:pt x="1485026" y="9009104"/>
                </a:cubicBezTo>
                <a:cubicBezTo>
                  <a:pt x="1496678" y="8997265"/>
                  <a:pt x="1508329" y="8988978"/>
                  <a:pt x="1517067" y="8984835"/>
                </a:cubicBezTo>
                <a:close/>
                <a:moveTo>
                  <a:pt x="10422392" y="6245542"/>
                </a:moveTo>
                <a:cubicBezTo>
                  <a:pt x="10427354" y="6250216"/>
                  <a:pt x="10437277" y="6264238"/>
                  <a:pt x="10437278" y="6273587"/>
                </a:cubicBezTo>
                <a:cubicBezTo>
                  <a:pt x="10437277" y="6282935"/>
                  <a:pt x="10427355" y="6296959"/>
                  <a:pt x="10422393" y="6296957"/>
                </a:cubicBezTo>
                <a:cubicBezTo>
                  <a:pt x="10417431" y="6296957"/>
                  <a:pt x="10412471" y="6282935"/>
                  <a:pt x="10407509" y="6268913"/>
                </a:cubicBezTo>
                <a:cubicBezTo>
                  <a:pt x="10412470" y="6259565"/>
                  <a:pt x="10417432" y="6245541"/>
                  <a:pt x="10422392" y="6245542"/>
                </a:cubicBezTo>
                <a:close/>
                <a:moveTo>
                  <a:pt x="6846334" y="7344201"/>
                </a:moveTo>
                <a:cubicBezTo>
                  <a:pt x="6859866" y="7362667"/>
                  <a:pt x="6868885" y="7371899"/>
                  <a:pt x="6873397" y="7385748"/>
                </a:cubicBezTo>
                <a:cubicBezTo>
                  <a:pt x="6873397" y="7390364"/>
                  <a:pt x="6864376" y="7408829"/>
                  <a:pt x="6859866" y="7413445"/>
                </a:cubicBezTo>
                <a:cubicBezTo>
                  <a:pt x="6850846" y="7422679"/>
                  <a:pt x="6832805" y="7404214"/>
                  <a:pt x="6832805" y="7385748"/>
                </a:cubicBezTo>
                <a:cubicBezTo>
                  <a:pt x="6832805" y="7376516"/>
                  <a:pt x="6841824" y="7362666"/>
                  <a:pt x="6846334" y="7344201"/>
                </a:cubicBezTo>
                <a:close/>
                <a:moveTo>
                  <a:pt x="3971305" y="8225680"/>
                </a:moveTo>
                <a:cubicBezTo>
                  <a:pt x="3978943" y="8222825"/>
                  <a:pt x="3989518" y="8222824"/>
                  <a:pt x="4001268" y="8227391"/>
                </a:cubicBezTo>
                <a:cubicBezTo>
                  <a:pt x="4020068" y="8236524"/>
                  <a:pt x="4043569" y="8254790"/>
                  <a:pt x="4043569" y="8268491"/>
                </a:cubicBezTo>
                <a:cubicBezTo>
                  <a:pt x="4048268" y="8282190"/>
                  <a:pt x="4024768" y="8291322"/>
                  <a:pt x="4001268" y="8282189"/>
                </a:cubicBezTo>
                <a:cubicBezTo>
                  <a:pt x="3977768" y="8273056"/>
                  <a:pt x="3958967" y="8254790"/>
                  <a:pt x="3958967" y="8241091"/>
                </a:cubicBezTo>
                <a:cubicBezTo>
                  <a:pt x="3958968" y="8234241"/>
                  <a:pt x="3963668" y="8228533"/>
                  <a:pt x="3971305" y="8225680"/>
                </a:cubicBezTo>
                <a:close/>
                <a:moveTo>
                  <a:pt x="13776556" y="5209120"/>
                </a:moveTo>
                <a:cubicBezTo>
                  <a:pt x="13776556" y="5209120"/>
                  <a:pt x="13781066" y="5209119"/>
                  <a:pt x="13785575" y="5209120"/>
                </a:cubicBezTo>
                <a:cubicBezTo>
                  <a:pt x="13785575" y="5209120"/>
                  <a:pt x="13785575" y="5209120"/>
                  <a:pt x="13785575" y="5214531"/>
                </a:cubicBezTo>
                <a:cubicBezTo>
                  <a:pt x="13781065" y="5214533"/>
                  <a:pt x="13781065" y="5214533"/>
                  <a:pt x="13776556" y="5209120"/>
                </a:cubicBezTo>
                <a:close/>
                <a:moveTo>
                  <a:pt x="4463411" y="8071794"/>
                </a:moveTo>
                <a:cubicBezTo>
                  <a:pt x="4469181" y="8070102"/>
                  <a:pt x="4477259" y="8071229"/>
                  <a:pt x="4486492" y="8075740"/>
                </a:cubicBezTo>
                <a:cubicBezTo>
                  <a:pt x="4509573" y="8084759"/>
                  <a:pt x="4528039" y="8107310"/>
                  <a:pt x="4528039" y="8116332"/>
                </a:cubicBezTo>
                <a:cubicBezTo>
                  <a:pt x="4532655" y="8129862"/>
                  <a:pt x="4518806" y="8134372"/>
                  <a:pt x="4495725" y="8125351"/>
                </a:cubicBezTo>
                <a:cubicBezTo>
                  <a:pt x="4477260" y="8116331"/>
                  <a:pt x="4458794" y="8098291"/>
                  <a:pt x="4454178" y="8084760"/>
                </a:cubicBezTo>
                <a:cubicBezTo>
                  <a:pt x="4454178" y="8077995"/>
                  <a:pt x="4457640" y="8073485"/>
                  <a:pt x="4463411" y="8071794"/>
                </a:cubicBezTo>
                <a:close/>
                <a:moveTo>
                  <a:pt x="2428149" y="8695522"/>
                </a:moveTo>
                <a:cubicBezTo>
                  <a:pt x="2451152" y="8686407"/>
                  <a:pt x="2474153" y="8695521"/>
                  <a:pt x="2474152" y="8713751"/>
                </a:cubicBezTo>
                <a:cubicBezTo>
                  <a:pt x="2478752" y="8731983"/>
                  <a:pt x="2455751" y="8754770"/>
                  <a:pt x="2432749" y="8763886"/>
                </a:cubicBezTo>
                <a:cubicBezTo>
                  <a:pt x="2409749" y="8773001"/>
                  <a:pt x="2386747" y="8763886"/>
                  <a:pt x="2386748" y="8745655"/>
                </a:cubicBezTo>
                <a:cubicBezTo>
                  <a:pt x="2386749" y="8727425"/>
                  <a:pt x="2405148" y="8700079"/>
                  <a:pt x="2428149" y="8695522"/>
                </a:cubicBezTo>
                <a:close/>
                <a:moveTo>
                  <a:pt x="18762515" y="3670434"/>
                </a:moveTo>
                <a:cubicBezTo>
                  <a:pt x="18769936" y="3671084"/>
                  <a:pt x="18777358" y="3686685"/>
                  <a:pt x="18777358" y="3707489"/>
                </a:cubicBezTo>
                <a:cubicBezTo>
                  <a:pt x="18777359" y="3725981"/>
                  <a:pt x="18772959" y="3739850"/>
                  <a:pt x="18768563" y="3772209"/>
                </a:cubicBezTo>
                <a:cubicBezTo>
                  <a:pt x="18755371" y="3749095"/>
                  <a:pt x="18746575" y="3739849"/>
                  <a:pt x="18746575" y="3725981"/>
                </a:cubicBezTo>
                <a:cubicBezTo>
                  <a:pt x="18742178" y="3712112"/>
                  <a:pt x="18746576" y="3684374"/>
                  <a:pt x="18755371" y="3675129"/>
                </a:cubicBezTo>
                <a:cubicBezTo>
                  <a:pt x="18757569" y="3671662"/>
                  <a:pt x="18760043" y="3670217"/>
                  <a:pt x="18762515" y="3670434"/>
                </a:cubicBezTo>
                <a:close/>
                <a:moveTo>
                  <a:pt x="2788597" y="8579969"/>
                </a:moveTo>
                <a:cubicBezTo>
                  <a:pt x="2812275" y="8575458"/>
                  <a:pt x="2835955" y="8588988"/>
                  <a:pt x="2835954" y="8607029"/>
                </a:cubicBezTo>
                <a:cubicBezTo>
                  <a:pt x="2835954" y="8629580"/>
                  <a:pt x="2817011" y="8647621"/>
                  <a:pt x="2793333" y="8652130"/>
                </a:cubicBezTo>
                <a:cubicBezTo>
                  <a:pt x="2764919" y="8656641"/>
                  <a:pt x="2745977" y="8643110"/>
                  <a:pt x="2741240" y="8625070"/>
                </a:cubicBezTo>
                <a:cubicBezTo>
                  <a:pt x="2741242" y="8607029"/>
                  <a:pt x="2764919" y="8584478"/>
                  <a:pt x="2788597" y="8579969"/>
                </a:cubicBezTo>
                <a:close/>
                <a:moveTo>
                  <a:pt x="12396851" y="5623148"/>
                </a:moveTo>
                <a:cubicBezTo>
                  <a:pt x="12401490" y="5623147"/>
                  <a:pt x="12406128" y="5627478"/>
                  <a:pt x="12415407" y="5631806"/>
                </a:cubicBezTo>
                <a:cubicBezTo>
                  <a:pt x="12406129" y="5636136"/>
                  <a:pt x="12401489" y="5644795"/>
                  <a:pt x="12396851" y="5644795"/>
                </a:cubicBezTo>
                <a:cubicBezTo>
                  <a:pt x="12392213" y="5644795"/>
                  <a:pt x="12387572" y="5636136"/>
                  <a:pt x="12382934" y="5636136"/>
                </a:cubicBezTo>
                <a:cubicBezTo>
                  <a:pt x="12387573" y="5631806"/>
                  <a:pt x="12392211" y="5627477"/>
                  <a:pt x="12396851" y="5623148"/>
                </a:cubicBezTo>
                <a:close/>
                <a:moveTo>
                  <a:pt x="1711796" y="8908767"/>
                </a:moveTo>
                <a:cubicBezTo>
                  <a:pt x="1719202" y="8907593"/>
                  <a:pt x="1723761" y="8909943"/>
                  <a:pt x="1723761" y="8916993"/>
                </a:cubicBezTo>
                <a:cubicBezTo>
                  <a:pt x="1723760" y="8926392"/>
                  <a:pt x="1705529" y="8949893"/>
                  <a:pt x="1687300" y="8968693"/>
                </a:cubicBezTo>
                <a:cubicBezTo>
                  <a:pt x="1664512" y="8987492"/>
                  <a:pt x="1641724" y="8992193"/>
                  <a:pt x="1641723" y="8982793"/>
                </a:cubicBezTo>
                <a:cubicBezTo>
                  <a:pt x="1637167" y="8973393"/>
                  <a:pt x="1659955" y="8940493"/>
                  <a:pt x="1682743" y="8921692"/>
                </a:cubicBezTo>
                <a:cubicBezTo>
                  <a:pt x="1694135" y="8914642"/>
                  <a:pt x="1704390" y="8909942"/>
                  <a:pt x="1711796" y="8908767"/>
                </a:cubicBezTo>
                <a:close/>
                <a:moveTo>
                  <a:pt x="4135897" y="8161045"/>
                </a:moveTo>
                <a:cubicBezTo>
                  <a:pt x="4142304" y="8159885"/>
                  <a:pt x="4151625" y="8161045"/>
                  <a:pt x="4163276" y="8163364"/>
                </a:cubicBezTo>
                <a:cubicBezTo>
                  <a:pt x="4186579" y="8172643"/>
                  <a:pt x="4205221" y="8191199"/>
                  <a:pt x="4205221" y="8205115"/>
                </a:cubicBezTo>
                <a:cubicBezTo>
                  <a:pt x="4205220" y="8219031"/>
                  <a:pt x="4186579" y="8223671"/>
                  <a:pt x="4163276" y="8214392"/>
                </a:cubicBezTo>
                <a:cubicBezTo>
                  <a:pt x="4139974" y="8205115"/>
                  <a:pt x="4121332" y="8186559"/>
                  <a:pt x="4125992" y="8172642"/>
                </a:cubicBezTo>
                <a:cubicBezTo>
                  <a:pt x="4125992" y="8165684"/>
                  <a:pt x="4129488" y="8162204"/>
                  <a:pt x="4135897" y="8161045"/>
                </a:cubicBezTo>
                <a:close/>
                <a:moveTo>
                  <a:pt x="4300648" y="8106589"/>
                </a:moveTo>
                <a:cubicBezTo>
                  <a:pt x="4307573" y="8105416"/>
                  <a:pt x="4316805" y="8106590"/>
                  <a:pt x="4326038" y="8111279"/>
                </a:cubicBezTo>
                <a:cubicBezTo>
                  <a:pt x="4349119" y="8120660"/>
                  <a:pt x="4367584" y="8144113"/>
                  <a:pt x="4367585" y="8158186"/>
                </a:cubicBezTo>
                <a:cubicBezTo>
                  <a:pt x="4367585" y="8167566"/>
                  <a:pt x="4349119" y="8172257"/>
                  <a:pt x="4330654" y="8162876"/>
                </a:cubicBezTo>
                <a:cubicBezTo>
                  <a:pt x="4307573" y="8153494"/>
                  <a:pt x="4289108" y="8130042"/>
                  <a:pt x="4289107" y="8115971"/>
                </a:cubicBezTo>
                <a:cubicBezTo>
                  <a:pt x="4289108" y="8111280"/>
                  <a:pt x="4293724" y="8107762"/>
                  <a:pt x="4300648" y="8106589"/>
                </a:cubicBezTo>
                <a:close/>
                <a:moveTo>
                  <a:pt x="10056623" y="6334166"/>
                </a:moveTo>
                <a:cubicBezTo>
                  <a:pt x="10061133" y="6329430"/>
                  <a:pt x="10065644" y="6343637"/>
                  <a:pt x="10074664" y="6348373"/>
                </a:cubicBezTo>
                <a:cubicBezTo>
                  <a:pt x="10070153" y="6367315"/>
                  <a:pt x="10070154" y="6386258"/>
                  <a:pt x="10065643" y="6386258"/>
                </a:cubicBezTo>
                <a:cubicBezTo>
                  <a:pt x="10061132" y="6386258"/>
                  <a:pt x="10052113" y="6376787"/>
                  <a:pt x="10047603" y="6367315"/>
                </a:cubicBezTo>
                <a:cubicBezTo>
                  <a:pt x="10047603" y="6362580"/>
                  <a:pt x="10052113" y="6338901"/>
                  <a:pt x="10056623" y="6334166"/>
                </a:cubicBezTo>
                <a:close/>
                <a:moveTo>
                  <a:pt x="876763" y="9153760"/>
                </a:moveTo>
                <a:cubicBezTo>
                  <a:pt x="876764" y="9158376"/>
                  <a:pt x="867604" y="9181458"/>
                  <a:pt x="853866" y="9195306"/>
                </a:cubicBezTo>
                <a:cubicBezTo>
                  <a:pt x="840128" y="9213770"/>
                  <a:pt x="821809" y="9227620"/>
                  <a:pt x="817231" y="9223004"/>
                </a:cubicBezTo>
                <a:cubicBezTo>
                  <a:pt x="817231" y="9218388"/>
                  <a:pt x="826390" y="9199922"/>
                  <a:pt x="840128" y="9181457"/>
                </a:cubicBezTo>
                <a:cubicBezTo>
                  <a:pt x="858447" y="9162992"/>
                  <a:pt x="872184" y="9149143"/>
                  <a:pt x="876763" y="9153760"/>
                </a:cubicBezTo>
                <a:close/>
                <a:moveTo>
                  <a:pt x="17838654" y="3928384"/>
                </a:moveTo>
                <a:cubicBezTo>
                  <a:pt x="17843464" y="3923745"/>
                  <a:pt x="17848276" y="3937662"/>
                  <a:pt x="17862708" y="3951579"/>
                </a:cubicBezTo>
                <a:cubicBezTo>
                  <a:pt x="17848276" y="3970135"/>
                  <a:pt x="17843465" y="3984052"/>
                  <a:pt x="17833844" y="3988691"/>
                </a:cubicBezTo>
                <a:cubicBezTo>
                  <a:pt x="17829033" y="3988690"/>
                  <a:pt x="17824221" y="3974774"/>
                  <a:pt x="17819410" y="3965496"/>
                </a:cubicBezTo>
                <a:cubicBezTo>
                  <a:pt x="17829033" y="3951579"/>
                  <a:pt x="17833844" y="3937663"/>
                  <a:pt x="17838654" y="3928384"/>
                </a:cubicBezTo>
                <a:close/>
                <a:moveTo>
                  <a:pt x="12920357" y="5434399"/>
                </a:moveTo>
                <a:cubicBezTo>
                  <a:pt x="12922793" y="5433722"/>
                  <a:pt x="12925228" y="5433723"/>
                  <a:pt x="12925228" y="5436428"/>
                </a:cubicBezTo>
                <a:cubicBezTo>
                  <a:pt x="12930098" y="5436428"/>
                  <a:pt x="12930099" y="5441841"/>
                  <a:pt x="12934970" y="5447253"/>
                </a:cubicBezTo>
                <a:cubicBezTo>
                  <a:pt x="12930098" y="5447253"/>
                  <a:pt x="12920356" y="5447252"/>
                  <a:pt x="12915486" y="5447253"/>
                </a:cubicBezTo>
                <a:cubicBezTo>
                  <a:pt x="12915486" y="5447253"/>
                  <a:pt x="12910615" y="5436428"/>
                  <a:pt x="12915486" y="5436429"/>
                </a:cubicBezTo>
                <a:cubicBezTo>
                  <a:pt x="12915486" y="5436429"/>
                  <a:pt x="12917921" y="5435075"/>
                  <a:pt x="12920357" y="5434399"/>
                </a:cubicBezTo>
                <a:close/>
                <a:moveTo>
                  <a:pt x="3289774" y="8388233"/>
                </a:moveTo>
                <a:cubicBezTo>
                  <a:pt x="3294922" y="8386260"/>
                  <a:pt x="3301009" y="8385133"/>
                  <a:pt x="3307967" y="8385133"/>
                </a:cubicBezTo>
                <a:cubicBezTo>
                  <a:pt x="3331163" y="8380622"/>
                  <a:pt x="3354357" y="8398663"/>
                  <a:pt x="3358996" y="8416704"/>
                </a:cubicBezTo>
                <a:cubicBezTo>
                  <a:pt x="3363635" y="8430234"/>
                  <a:pt x="3340440" y="8448274"/>
                  <a:pt x="3317245" y="8448274"/>
                </a:cubicBezTo>
                <a:cubicBezTo>
                  <a:pt x="3294051" y="8448274"/>
                  <a:pt x="3275495" y="8434744"/>
                  <a:pt x="3270856" y="8421213"/>
                </a:cubicBezTo>
                <a:cubicBezTo>
                  <a:pt x="3267377" y="8407683"/>
                  <a:pt x="3274336" y="8394153"/>
                  <a:pt x="3289774" y="8388233"/>
                </a:cubicBezTo>
                <a:close/>
                <a:moveTo>
                  <a:pt x="16183597" y="4418950"/>
                </a:moveTo>
                <a:cubicBezTo>
                  <a:pt x="16188331" y="4418951"/>
                  <a:pt x="16188331" y="4418951"/>
                  <a:pt x="16193069" y="4423686"/>
                </a:cubicBezTo>
                <a:cubicBezTo>
                  <a:pt x="16188331" y="4423686"/>
                  <a:pt x="16183595" y="4433158"/>
                  <a:pt x="16183595" y="4433158"/>
                </a:cubicBezTo>
                <a:cubicBezTo>
                  <a:pt x="16178860" y="4437893"/>
                  <a:pt x="16174125" y="4433158"/>
                  <a:pt x="16174125" y="4433158"/>
                </a:cubicBezTo>
                <a:cubicBezTo>
                  <a:pt x="16178861" y="4428422"/>
                  <a:pt x="16178861" y="4423686"/>
                  <a:pt x="16183597" y="4418950"/>
                </a:cubicBezTo>
                <a:close/>
                <a:moveTo>
                  <a:pt x="9691304" y="6405200"/>
                </a:moveTo>
                <a:cubicBezTo>
                  <a:pt x="9695815" y="6405201"/>
                  <a:pt x="9704835" y="6418731"/>
                  <a:pt x="9722877" y="6436771"/>
                </a:cubicBezTo>
                <a:cubicBezTo>
                  <a:pt x="9709345" y="6450301"/>
                  <a:pt x="9704835" y="6459322"/>
                  <a:pt x="9700325" y="6459322"/>
                </a:cubicBezTo>
                <a:cubicBezTo>
                  <a:pt x="9695815" y="6459321"/>
                  <a:pt x="9686795" y="6445792"/>
                  <a:pt x="9682284" y="6436770"/>
                </a:cubicBezTo>
                <a:cubicBezTo>
                  <a:pt x="9686794" y="6427751"/>
                  <a:pt x="9686794" y="6409711"/>
                  <a:pt x="9691304" y="6405200"/>
                </a:cubicBezTo>
                <a:close/>
                <a:moveTo>
                  <a:pt x="12032047" y="5677270"/>
                </a:moveTo>
                <a:cubicBezTo>
                  <a:pt x="12036558" y="5677269"/>
                  <a:pt x="12041068" y="5682140"/>
                  <a:pt x="12050089" y="5682140"/>
                </a:cubicBezTo>
                <a:cubicBezTo>
                  <a:pt x="12045578" y="5691881"/>
                  <a:pt x="12041068" y="5696753"/>
                  <a:pt x="12036558" y="5701626"/>
                </a:cubicBezTo>
                <a:cubicBezTo>
                  <a:pt x="12032047" y="5701624"/>
                  <a:pt x="12027539" y="5696753"/>
                  <a:pt x="12023027" y="5691882"/>
                </a:cubicBezTo>
                <a:cubicBezTo>
                  <a:pt x="12023027" y="5687011"/>
                  <a:pt x="12027537" y="5677269"/>
                  <a:pt x="12032047" y="5677270"/>
                </a:cubicBezTo>
                <a:close/>
                <a:moveTo>
                  <a:pt x="1295686" y="8971575"/>
                </a:moveTo>
                <a:cubicBezTo>
                  <a:pt x="1297737" y="8971001"/>
                  <a:pt x="1298911" y="8971288"/>
                  <a:pt x="1298911" y="8972438"/>
                </a:cubicBezTo>
                <a:cubicBezTo>
                  <a:pt x="1298909" y="8981639"/>
                  <a:pt x="1284839" y="9004640"/>
                  <a:pt x="1266077" y="9027642"/>
                </a:cubicBezTo>
                <a:cubicBezTo>
                  <a:pt x="1247314" y="9046043"/>
                  <a:pt x="1228552" y="9059844"/>
                  <a:pt x="1228552" y="9050644"/>
                </a:cubicBezTo>
                <a:cubicBezTo>
                  <a:pt x="1228552" y="9046043"/>
                  <a:pt x="1242623" y="9023042"/>
                  <a:pt x="1261385" y="9000040"/>
                </a:cubicBezTo>
                <a:cubicBezTo>
                  <a:pt x="1275457" y="8982789"/>
                  <a:pt x="1289529" y="8973301"/>
                  <a:pt x="1295686" y="8971575"/>
                </a:cubicBezTo>
                <a:close/>
                <a:moveTo>
                  <a:pt x="15798885" y="4505544"/>
                </a:moveTo>
                <a:cubicBezTo>
                  <a:pt x="15798885" y="4505544"/>
                  <a:pt x="15803395" y="4505545"/>
                  <a:pt x="15803395" y="4505545"/>
                </a:cubicBezTo>
                <a:cubicBezTo>
                  <a:pt x="15798886" y="4510956"/>
                  <a:pt x="15794374" y="4516368"/>
                  <a:pt x="15794374" y="4516368"/>
                </a:cubicBezTo>
                <a:cubicBezTo>
                  <a:pt x="15789864" y="4516369"/>
                  <a:pt x="15789864" y="4516369"/>
                  <a:pt x="15789864" y="4516369"/>
                </a:cubicBezTo>
                <a:cubicBezTo>
                  <a:pt x="15789864" y="4516369"/>
                  <a:pt x="15794374" y="4510956"/>
                  <a:pt x="15798885" y="4505544"/>
                </a:cubicBezTo>
                <a:close/>
                <a:moveTo>
                  <a:pt x="15992278" y="4443306"/>
                </a:moveTo>
                <a:cubicBezTo>
                  <a:pt x="15996606" y="4443306"/>
                  <a:pt x="15996606" y="4443306"/>
                  <a:pt x="16000937" y="4443306"/>
                </a:cubicBezTo>
                <a:cubicBezTo>
                  <a:pt x="15996607" y="4447816"/>
                  <a:pt x="15992278" y="4452327"/>
                  <a:pt x="15987947" y="4456837"/>
                </a:cubicBezTo>
                <a:cubicBezTo>
                  <a:pt x="15983619" y="4456836"/>
                  <a:pt x="15979289" y="4456837"/>
                  <a:pt x="15983619" y="4456836"/>
                </a:cubicBezTo>
                <a:cubicBezTo>
                  <a:pt x="15983620" y="4452326"/>
                  <a:pt x="15987947" y="4447816"/>
                  <a:pt x="15992278" y="4443306"/>
                </a:cubicBezTo>
                <a:close/>
                <a:moveTo>
                  <a:pt x="20484465" y="3057136"/>
                </a:moveTo>
                <a:cubicBezTo>
                  <a:pt x="20493625" y="3052400"/>
                  <a:pt x="20498204" y="3061871"/>
                  <a:pt x="20511943" y="3066607"/>
                </a:cubicBezTo>
                <a:cubicBezTo>
                  <a:pt x="20493624" y="3099755"/>
                  <a:pt x="20484465" y="3123433"/>
                  <a:pt x="20475307" y="3132904"/>
                </a:cubicBezTo>
                <a:cubicBezTo>
                  <a:pt x="20461568" y="3147110"/>
                  <a:pt x="20452408" y="3137640"/>
                  <a:pt x="20456989" y="3113961"/>
                </a:cubicBezTo>
                <a:cubicBezTo>
                  <a:pt x="20461568" y="3090283"/>
                  <a:pt x="20470726" y="3066606"/>
                  <a:pt x="20484465" y="3057136"/>
                </a:cubicBezTo>
                <a:close/>
                <a:moveTo>
                  <a:pt x="13078390" y="5320070"/>
                </a:moveTo>
                <a:cubicBezTo>
                  <a:pt x="13078390" y="5320070"/>
                  <a:pt x="13087863" y="5320069"/>
                  <a:pt x="13087863" y="5320069"/>
                </a:cubicBezTo>
                <a:cubicBezTo>
                  <a:pt x="13092597" y="5320069"/>
                  <a:pt x="13092597" y="5325481"/>
                  <a:pt x="13097333" y="5330893"/>
                </a:cubicBezTo>
                <a:cubicBezTo>
                  <a:pt x="13097333" y="5330893"/>
                  <a:pt x="13092597" y="5330893"/>
                  <a:pt x="13083126" y="5330893"/>
                </a:cubicBezTo>
                <a:cubicBezTo>
                  <a:pt x="13083126" y="5330893"/>
                  <a:pt x="13078390" y="5325481"/>
                  <a:pt x="13078390" y="5320070"/>
                </a:cubicBezTo>
                <a:close/>
                <a:moveTo>
                  <a:pt x="2229119" y="8654078"/>
                </a:moveTo>
                <a:cubicBezTo>
                  <a:pt x="2252799" y="8640405"/>
                  <a:pt x="2276478" y="8644962"/>
                  <a:pt x="2276477" y="8658636"/>
                </a:cubicBezTo>
                <a:cubicBezTo>
                  <a:pt x="2281212" y="8676866"/>
                  <a:pt x="2257534" y="8704211"/>
                  <a:pt x="2233856" y="8713325"/>
                </a:cubicBezTo>
                <a:cubicBezTo>
                  <a:pt x="2210178" y="8726999"/>
                  <a:pt x="2186499" y="8717884"/>
                  <a:pt x="2186500" y="8699654"/>
                </a:cubicBezTo>
                <a:cubicBezTo>
                  <a:pt x="2186499" y="8685980"/>
                  <a:pt x="2205441" y="8663193"/>
                  <a:pt x="2229119" y="8654078"/>
                </a:cubicBezTo>
                <a:close/>
                <a:moveTo>
                  <a:pt x="5943157" y="7506296"/>
                </a:moveTo>
                <a:cubicBezTo>
                  <a:pt x="5947247" y="7503443"/>
                  <a:pt x="5953090" y="7503442"/>
                  <a:pt x="5957764" y="7505726"/>
                </a:cubicBezTo>
                <a:cubicBezTo>
                  <a:pt x="5971786" y="7510291"/>
                  <a:pt x="5985808" y="7523989"/>
                  <a:pt x="5985809" y="7542257"/>
                </a:cubicBezTo>
                <a:cubicBezTo>
                  <a:pt x="5981135" y="7555955"/>
                  <a:pt x="5971786" y="7560522"/>
                  <a:pt x="5967112" y="7574222"/>
                </a:cubicBezTo>
                <a:cubicBezTo>
                  <a:pt x="5953089" y="7551389"/>
                  <a:pt x="5943741" y="7537690"/>
                  <a:pt x="5939067" y="7523991"/>
                </a:cubicBezTo>
                <a:cubicBezTo>
                  <a:pt x="5936730" y="7514858"/>
                  <a:pt x="5939067" y="7509151"/>
                  <a:pt x="5943157" y="7506296"/>
                </a:cubicBezTo>
                <a:close/>
                <a:moveTo>
                  <a:pt x="13248974" y="5257828"/>
                </a:moveTo>
                <a:lnTo>
                  <a:pt x="13262403" y="5257828"/>
                </a:lnTo>
                <a:cubicBezTo>
                  <a:pt x="13257666" y="5257830"/>
                  <a:pt x="13257666" y="5257830"/>
                  <a:pt x="13257666" y="5257830"/>
                </a:cubicBezTo>
                <a:close/>
                <a:moveTo>
                  <a:pt x="6481017" y="7338794"/>
                </a:moveTo>
                <a:cubicBezTo>
                  <a:pt x="6494547" y="7357259"/>
                  <a:pt x="6503567" y="7371107"/>
                  <a:pt x="6508078" y="7384955"/>
                </a:cubicBezTo>
                <a:cubicBezTo>
                  <a:pt x="6508078" y="7389572"/>
                  <a:pt x="6499057" y="7403420"/>
                  <a:pt x="6494547" y="7408038"/>
                </a:cubicBezTo>
                <a:cubicBezTo>
                  <a:pt x="6485527" y="7417269"/>
                  <a:pt x="6467486" y="7394188"/>
                  <a:pt x="6467485" y="7380337"/>
                </a:cubicBezTo>
                <a:cubicBezTo>
                  <a:pt x="6467485" y="7366490"/>
                  <a:pt x="6476506" y="7357257"/>
                  <a:pt x="6481017" y="7338794"/>
                </a:cubicBezTo>
                <a:close/>
                <a:moveTo>
                  <a:pt x="13243459" y="5257828"/>
                </a:moveTo>
                <a:lnTo>
                  <a:pt x="13248974" y="5257828"/>
                </a:lnTo>
                <a:lnTo>
                  <a:pt x="13248194" y="5257828"/>
                </a:lnTo>
                <a:cubicBezTo>
                  <a:pt x="13248194" y="5257828"/>
                  <a:pt x="13243459" y="5257828"/>
                  <a:pt x="13243459" y="5257828"/>
                </a:cubicBezTo>
                <a:close/>
                <a:moveTo>
                  <a:pt x="13415297" y="5201002"/>
                </a:moveTo>
                <a:cubicBezTo>
                  <a:pt x="13419356" y="5205062"/>
                  <a:pt x="13419356" y="5205062"/>
                  <a:pt x="13419356" y="5205062"/>
                </a:cubicBezTo>
                <a:cubicBezTo>
                  <a:pt x="13419356" y="5205062"/>
                  <a:pt x="13419356" y="5209122"/>
                  <a:pt x="13415296" y="5209120"/>
                </a:cubicBezTo>
                <a:cubicBezTo>
                  <a:pt x="13415296" y="5209120"/>
                  <a:pt x="13411237" y="5205061"/>
                  <a:pt x="13411237" y="5205061"/>
                </a:cubicBezTo>
                <a:cubicBezTo>
                  <a:pt x="13415297" y="5205062"/>
                  <a:pt x="13415297" y="5205062"/>
                  <a:pt x="13415297" y="5201002"/>
                </a:cubicBezTo>
                <a:close/>
                <a:moveTo>
                  <a:pt x="1064060" y="8999450"/>
                </a:moveTo>
                <a:cubicBezTo>
                  <a:pt x="1065962" y="8998422"/>
                  <a:pt x="1067090" y="8998422"/>
                  <a:pt x="1067090" y="8999597"/>
                </a:cubicBezTo>
                <a:cubicBezTo>
                  <a:pt x="1071600" y="9004297"/>
                  <a:pt x="1062581" y="9027797"/>
                  <a:pt x="1044539" y="9051297"/>
                </a:cubicBezTo>
                <a:cubicBezTo>
                  <a:pt x="1026499" y="9070098"/>
                  <a:pt x="1012968" y="9084198"/>
                  <a:pt x="1008459" y="9079498"/>
                </a:cubicBezTo>
                <a:cubicBezTo>
                  <a:pt x="1003948" y="9079498"/>
                  <a:pt x="1017478" y="9055997"/>
                  <a:pt x="1035520" y="9032497"/>
                </a:cubicBezTo>
                <a:cubicBezTo>
                  <a:pt x="1045668" y="9014872"/>
                  <a:pt x="1058352" y="9002535"/>
                  <a:pt x="1064060" y="8999450"/>
                </a:cubicBezTo>
                <a:close/>
                <a:moveTo>
                  <a:pt x="7897369" y="6896010"/>
                </a:moveTo>
                <a:cubicBezTo>
                  <a:pt x="7900818" y="6893089"/>
                  <a:pt x="7904268" y="6891920"/>
                  <a:pt x="7906569" y="6894257"/>
                </a:cubicBezTo>
                <a:cubicBezTo>
                  <a:pt x="7911170" y="6894257"/>
                  <a:pt x="7920370" y="6908280"/>
                  <a:pt x="7934171" y="6917627"/>
                </a:cubicBezTo>
                <a:cubicBezTo>
                  <a:pt x="7924970" y="6926977"/>
                  <a:pt x="7920369" y="6936325"/>
                  <a:pt x="7911170" y="6936325"/>
                </a:cubicBezTo>
                <a:cubicBezTo>
                  <a:pt x="7901968" y="6940998"/>
                  <a:pt x="7888167" y="6922302"/>
                  <a:pt x="7888167" y="6908279"/>
                </a:cubicBezTo>
                <a:cubicBezTo>
                  <a:pt x="7890467" y="6903604"/>
                  <a:pt x="7893917" y="6898932"/>
                  <a:pt x="7897369" y="6896010"/>
                </a:cubicBezTo>
                <a:close/>
                <a:moveTo>
                  <a:pt x="11672325" y="5734096"/>
                </a:moveTo>
                <a:cubicBezTo>
                  <a:pt x="11677195" y="5738736"/>
                  <a:pt x="11682066" y="5743374"/>
                  <a:pt x="11682066" y="5748014"/>
                </a:cubicBezTo>
                <a:cubicBezTo>
                  <a:pt x="11682066" y="5752653"/>
                  <a:pt x="11677196" y="5757293"/>
                  <a:pt x="11672324" y="5766570"/>
                </a:cubicBezTo>
                <a:cubicBezTo>
                  <a:pt x="11662583" y="5757292"/>
                  <a:pt x="11657711" y="5752653"/>
                  <a:pt x="11657711" y="5748014"/>
                </a:cubicBezTo>
                <a:cubicBezTo>
                  <a:pt x="11657711" y="5743375"/>
                  <a:pt x="11667453" y="5734097"/>
                  <a:pt x="11672325" y="5734096"/>
                </a:cubicBezTo>
                <a:close/>
                <a:moveTo>
                  <a:pt x="17278198" y="4007629"/>
                </a:moveTo>
                <a:cubicBezTo>
                  <a:pt x="17282708" y="4012303"/>
                  <a:pt x="17291727" y="4012303"/>
                  <a:pt x="17291728" y="4021651"/>
                </a:cubicBezTo>
                <a:cubicBezTo>
                  <a:pt x="17291728" y="4031000"/>
                  <a:pt x="17287217" y="4045023"/>
                  <a:pt x="17282709" y="4059044"/>
                </a:cubicBezTo>
                <a:cubicBezTo>
                  <a:pt x="17273686" y="4049697"/>
                  <a:pt x="17264668" y="4045023"/>
                  <a:pt x="17269177" y="4040348"/>
                </a:cubicBezTo>
                <a:cubicBezTo>
                  <a:pt x="17269178" y="4031001"/>
                  <a:pt x="17273686" y="4016977"/>
                  <a:pt x="17278198" y="4007629"/>
                </a:cubicBezTo>
                <a:close/>
                <a:moveTo>
                  <a:pt x="16732658" y="4174504"/>
                </a:moveTo>
                <a:cubicBezTo>
                  <a:pt x="16737529" y="4169993"/>
                  <a:pt x="16742400" y="4174503"/>
                  <a:pt x="16742400" y="4183523"/>
                </a:cubicBezTo>
                <a:cubicBezTo>
                  <a:pt x="16742400" y="4188033"/>
                  <a:pt x="16737529" y="4197055"/>
                  <a:pt x="16727787" y="4210585"/>
                </a:cubicBezTo>
                <a:cubicBezTo>
                  <a:pt x="16722915" y="4201564"/>
                  <a:pt x="16718043" y="4201565"/>
                  <a:pt x="16718044" y="4192544"/>
                </a:cubicBezTo>
                <a:cubicBezTo>
                  <a:pt x="16722916" y="4188034"/>
                  <a:pt x="16727787" y="4174504"/>
                  <a:pt x="16732658" y="4174504"/>
                </a:cubicBezTo>
                <a:close/>
                <a:moveTo>
                  <a:pt x="3443394" y="8260699"/>
                </a:moveTo>
                <a:cubicBezTo>
                  <a:pt x="3451369" y="8255423"/>
                  <a:pt x="3462762" y="8253076"/>
                  <a:pt x="3474157" y="8255423"/>
                </a:cubicBezTo>
                <a:cubicBezTo>
                  <a:pt x="3496944" y="8260113"/>
                  <a:pt x="3515175" y="8278874"/>
                  <a:pt x="3515174" y="8292947"/>
                </a:cubicBezTo>
                <a:cubicBezTo>
                  <a:pt x="3515174" y="8311709"/>
                  <a:pt x="3501502" y="8321090"/>
                  <a:pt x="3478714" y="8316399"/>
                </a:cubicBezTo>
                <a:cubicBezTo>
                  <a:pt x="3455925" y="8316400"/>
                  <a:pt x="3433138" y="8302327"/>
                  <a:pt x="3433137" y="8283566"/>
                </a:cubicBezTo>
                <a:cubicBezTo>
                  <a:pt x="3430859" y="8274184"/>
                  <a:pt x="3435417" y="8265975"/>
                  <a:pt x="3443394" y="8260699"/>
                </a:cubicBezTo>
                <a:close/>
                <a:moveTo>
                  <a:pt x="15590968" y="4524487"/>
                </a:moveTo>
                <a:cubicBezTo>
                  <a:pt x="15595031" y="4524487"/>
                  <a:pt x="15595031" y="4524487"/>
                  <a:pt x="15595031" y="4524487"/>
                </a:cubicBezTo>
                <a:cubicBezTo>
                  <a:pt x="15595030" y="4528998"/>
                  <a:pt x="15595030" y="4533508"/>
                  <a:pt x="15595030" y="4538018"/>
                </a:cubicBezTo>
                <a:cubicBezTo>
                  <a:pt x="15590969" y="4538018"/>
                  <a:pt x="15586909" y="4538019"/>
                  <a:pt x="15590969" y="4538018"/>
                </a:cubicBezTo>
                <a:cubicBezTo>
                  <a:pt x="15590969" y="4533508"/>
                  <a:pt x="15590970" y="4528998"/>
                  <a:pt x="15590968" y="4524487"/>
                </a:cubicBezTo>
                <a:close/>
                <a:moveTo>
                  <a:pt x="7360587" y="7053108"/>
                </a:moveTo>
                <a:cubicBezTo>
                  <a:pt x="7365763" y="7048469"/>
                  <a:pt x="7372664" y="7046150"/>
                  <a:pt x="7377263" y="7048469"/>
                </a:cubicBezTo>
                <a:cubicBezTo>
                  <a:pt x="7386466" y="7057747"/>
                  <a:pt x="7391065" y="7067025"/>
                  <a:pt x="7395666" y="7071665"/>
                </a:cubicBezTo>
                <a:cubicBezTo>
                  <a:pt x="7395666" y="7099498"/>
                  <a:pt x="7381864" y="7108776"/>
                  <a:pt x="7372664" y="7099497"/>
                </a:cubicBezTo>
                <a:cubicBezTo>
                  <a:pt x="7363463" y="7094860"/>
                  <a:pt x="7354262" y="7080942"/>
                  <a:pt x="7354262" y="7071664"/>
                </a:cubicBezTo>
                <a:cubicBezTo>
                  <a:pt x="7351962" y="7064706"/>
                  <a:pt x="7355412" y="7057747"/>
                  <a:pt x="7360587" y="7053108"/>
                </a:cubicBezTo>
                <a:close/>
                <a:moveTo>
                  <a:pt x="2940717" y="8412249"/>
                </a:moveTo>
                <a:cubicBezTo>
                  <a:pt x="2963911" y="8407683"/>
                  <a:pt x="2987106" y="8416815"/>
                  <a:pt x="2991746" y="8435082"/>
                </a:cubicBezTo>
                <a:cubicBezTo>
                  <a:pt x="3001023" y="8453348"/>
                  <a:pt x="2982468" y="8471614"/>
                  <a:pt x="2954633" y="8476181"/>
                </a:cubicBezTo>
                <a:cubicBezTo>
                  <a:pt x="2931439" y="8480747"/>
                  <a:pt x="2908243" y="8471613"/>
                  <a:pt x="2903606" y="8453348"/>
                </a:cubicBezTo>
                <a:cubicBezTo>
                  <a:pt x="2903604" y="8435082"/>
                  <a:pt x="2917522" y="8416816"/>
                  <a:pt x="2940717" y="8412249"/>
                </a:cubicBezTo>
                <a:close/>
                <a:moveTo>
                  <a:pt x="12559912" y="5447252"/>
                </a:moveTo>
                <a:cubicBezTo>
                  <a:pt x="12559911" y="5451763"/>
                  <a:pt x="12564782" y="5451763"/>
                  <a:pt x="12569653" y="5456274"/>
                </a:cubicBezTo>
                <a:cubicBezTo>
                  <a:pt x="12564782" y="5456274"/>
                  <a:pt x="12559911" y="5460784"/>
                  <a:pt x="12555039" y="5460783"/>
                </a:cubicBezTo>
                <a:cubicBezTo>
                  <a:pt x="12550169" y="5460784"/>
                  <a:pt x="12545298" y="5456273"/>
                  <a:pt x="12545298" y="5451763"/>
                </a:cubicBezTo>
                <a:cubicBezTo>
                  <a:pt x="12550169" y="5451763"/>
                  <a:pt x="12555040" y="5451763"/>
                  <a:pt x="12559912" y="5447252"/>
                </a:cubicBezTo>
                <a:close/>
                <a:moveTo>
                  <a:pt x="628483" y="9108360"/>
                </a:moveTo>
                <a:cubicBezTo>
                  <a:pt x="634325" y="9105460"/>
                  <a:pt x="638999" y="9105460"/>
                  <a:pt x="641336" y="9107779"/>
                </a:cubicBezTo>
                <a:cubicBezTo>
                  <a:pt x="641336" y="9117057"/>
                  <a:pt x="631987" y="9135613"/>
                  <a:pt x="617966" y="9154169"/>
                </a:cubicBezTo>
                <a:cubicBezTo>
                  <a:pt x="603943" y="9168086"/>
                  <a:pt x="594594" y="9168086"/>
                  <a:pt x="594594" y="9158808"/>
                </a:cubicBezTo>
                <a:cubicBezTo>
                  <a:pt x="589920" y="9149530"/>
                  <a:pt x="599268" y="9140252"/>
                  <a:pt x="608617" y="9126334"/>
                </a:cubicBezTo>
                <a:cubicBezTo>
                  <a:pt x="615628" y="9117057"/>
                  <a:pt x="622639" y="9111259"/>
                  <a:pt x="628483" y="9108360"/>
                </a:cubicBezTo>
                <a:close/>
                <a:moveTo>
                  <a:pt x="1478334" y="8846572"/>
                </a:moveTo>
                <a:cubicBezTo>
                  <a:pt x="1485754" y="8842548"/>
                  <a:pt x="1491462" y="8842548"/>
                  <a:pt x="1493747" y="8847148"/>
                </a:cubicBezTo>
                <a:cubicBezTo>
                  <a:pt x="1493746" y="8856349"/>
                  <a:pt x="1480046" y="8879350"/>
                  <a:pt x="1461780" y="8897751"/>
                </a:cubicBezTo>
                <a:cubicBezTo>
                  <a:pt x="1438947" y="8920753"/>
                  <a:pt x="1420681" y="8929952"/>
                  <a:pt x="1420681" y="8920753"/>
                </a:cubicBezTo>
                <a:cubicBezTo>
                  <a:pt x="1420681" y="8911552"/>
                  <a:pt x="1434381" y="8888551"/>
                  <a:pt x="1452647" y="8870149"/>
                </a:cubicBezTo>
                <a:cubicBezTo>
                  <a:pt x="1461780" y="8858649"/>
                  <a:pt x="1470914" y="8850597"/>
                  <a:pt x="1478334" y="8846572"/>
                </a:cubicBezTo>
                <a:close/>
                <a:moveTo>
                  <a:pt x="19107495" y="3415010"/>
                </a:moveTo>
                <a:cubicBezTo>
                  <a:pt x="19116517" y="3438281"/>
                  <a:pt x="19125537" y="3452244"/>
                  <a:pt x="19130048" y="3466209"/>
                </a:cubicBezTo>
                <a:cubicBezTo>
                  <a:pt x="19134558" y="3494134"/>
                  <a:pt x="19121027" y="3531368"/>
                  <a:pt x="19112006" y="3522060"/>
                </a:cubicBezTo>
                <a:cubicBezTo>
                  <a:pt x="19107496" y="3517406"/>
                  <a:pt x="19098475" y="3494134"/>
                  <a:pt x="19093966" y="3480171"/>
                </a:cubicBezTo>
                <a:cubicBezTo>
                  <a:pt x="19093965" y="3461554"/>
                  <a:pt x="19102986" y="3442934"/>
                  <a:pt x="19107495" y="3415010"/>
                </a:cubicBezTo>
                <a:close/>
                <a:moveTo>
                  <a:pt x="2585102" y="8496187"/>
                </a:moveTo>
                <a:cubicBezTo>
                  <a:pt x="2608104" y="8491571"/>
                  <a:pt x="2631104" y="8500803"/>
                  <a:pt x="2635705" y="8519269"/>
                </a:cubicBezTo>
                <a:cubicBezTo>
                  <a:pt x="2635706" y="8537734"/>
                  <a:pt x="2617304" y="8556199"/>
                  <a:pt x="2589704" y="8565431"/>
                </a:cubicBezTo>
                <a:cubicBezTo>
                  <a:pt x="2566701" y="8570048"/>
                  <a:pt x="2543700" y="8560815"/>
                  <a:pt x="2543699" y="8542350"/>
                </a:cubicBezTo>
                <a:cubicBezTo>
                  <a:pt x="2543699" y="8523885"/>
                  <a:pt x="2562100" y="8505420"/>
                  <a:pt x="2585102" y="8496187"/>
                </a:cubicBezTo>
                <a:close/>
                <a:moveTo>
                  <a:pt x="434434" y="9153654"/>
                </a:moveTo>
                <a:cubicBezTo>
                  <a:pt x="439509" y="9152526"/>
                  <a:pt x="445145" y="9151399"/>
                  <a:pt x="451911" y="9149143"/>
                </a:cubicBezTo>
                <a:cubicBezTo>
                  <a:pt x="438379" y="9167184"/>
                  <a:pt x="433870" y="9180714"/>
                  <a:pt x="424849" y="9189733"/>
                </a:cubicBezTo>
                <a:cubicBezTo>
                  <a:pt x="411321" y="9203265"/>
                  <a:pt x="397790" y="9198754"/>
                  <a:pt x="397789" y="9189734"/>
                </a:cubicBezTo>
                <a:cubicBezTo>
                  <a:pt x="397788" y="9176204"/>
                  <a:pt x="406810" y="9162674"/>
                  <a:pt x="420339" y="9158163"/>
                </a:cubicBezTo>
                <a:cubicBezTo>
                  <a:pt x="424849" y="9155909"/>
                  <a:pt x="429360" y="9154781"/>
                  <a:pt x="434434" y="9153654"/>
                </a:cubicBezTo>
                <a:close/>
                <a:moveTo>
                  <a:pt x="9320832" y="6412544"/>
                </a:moveTo>
                <a:cubicBezTo>
                  <a:pt x="9325471" y="6407905"/>
                  <a:pt x="9334749" y="6426460"/>
                  <a:pt x="9344027" y="6435739"/>
                </a:cubicBezTo>
                <a:cubicBezTo>
                  <a:pt x="9339389" y="6449656"/>
                  <a:pt x="9339389" y="6472850"/>
                  <a:pt x="9334750" y="6472851"/>
                </a:cubicBezTo>
                <a:cubicBezTo>
                  <a:pt x="9330110" y="6472850"/>
                  <a:pt x="9316193" y="6458934"/>
                  <a:pt x="9316193" y="6449655"/>
                </a:cubicBezTo>
                <a:cubicBezTo>
                  <a:pt x="9311555" y="6440378"/>
                  <a:pt x="9316194" y="6417183"/>
                  <a:pt x="9320832" y="6412544"/>
                </a:cubicBezTo>
                <a:close/>
                <a:moveTo>
                  <a:pt x="11305922" y="5799042"/>
                </a:moveTo>
                <a:cubicBezTo>
                  <a:pt x="11310432" y="5799042"/>
                  <a:pt x="11319453" y="5808320"/>
                  <a:pt x="11319452" y="5812959"/>
                </a:cubicBezTo>
                <a:cubicBezTo>
                  <a:pt x="11319452" y="5817598"/>
                  <a:pt x="11310432" y="5822237"/>
                  <a:pt x="11305922" y="5831514"/>
                </a:cubicBezTo>
                <a:cubicBezTo>
                  <a:pt x="11301412" y="5822237"/>
                  <a:pt x="11292391" y="5817599"/>
                  <a:pt x="11292392" y="5812959"/>
                </a:cubicBezTo>
                <a:cubicBezTo>
                  <a:pt x="11296901" y="5803681"/>
                  <a:pt x="11301413" y="5799042"/>
                  <a:pt x="11305922" y="5799042"/>
                </a:cubicBezTo>
                <a:close/>
                <a:moveTo>
                  <a:pt x="20073862" y="3101107"/>
                </a:moveTo>
                <a:cubicBezTo>
                  <a:pt x="20088295" y="3118818"/>
                  <a:pt x="20097916" y="3105535"/>
                  <a:pt x="20097916" y="3109962"/>
                </a:cubicBezTo>
                <a:cubicBezTo>
                  <a:pt x="20097916" y="3109962"/>
                  <a:pt x="20083483" y="3127674"/>
                  <a:pt x="20078673" y="3132103"/>
                </a:cubicBezTo>
                <a:cubicBezTo>
                  <a:pt x="20069050" y="3140959"/>
                  <a:pt x="20054619" y="3149816"/>
                  <a:pt x="20054619" y="3145387"/>
                </a:cubicBezTo>
                <a:cubicBezTo>
                  <a:pt x="20054618" y="3140958"/>
                  <a:pt x="20069052" y="3136532"/>
                  <a:pt x="20073862" y="3101107"/>
                </a:cubicBezTo>
                <a:close/>
                <a:moveTo>
                  <a:pt x="2034958" y="8643679"/>
                </a:moveTo>
                <a:cubicBezTo>
                  <a:pt x="2057509" y="8629579"/>
                  <a:pt x="2075548" y="8634280"/>
                  <a:pt x="2075548" y="8648380"/>
                </a:cubicBezTo>
                <a:cubicBezTo>
                  <a:pt x="2075549" y="8662480"/>
                  <a:pt x="2062019" y="8685980"/>
                  <a:pt x="2039468" y="8700080"/>
                </a:cubicBezTo>
                <a:cubicBezTo>
                  <a:pt x="2016917" y="8718879"/>
                  <a:pt x="1998878" y="8718880"/>
                  <a:pt x="1994367" y="8704780"/>
                </a:cubicBezTo>
                <a:cubicBezTo>
                  <a:pt x="1994368" y="8690679"/>
                  <a:pt x="2012409" y="8657780"/>
                  <a:pt x="2034958" y="8643679"/>
                </a:cubicBezTo>
                <a:close/>
                <a:moveTo>
                  <a:pt x="8432472" y="6673100"/>
                </a:moveTo>
                <a:cubicBezTo>
                  <a:pt x="8441749" y="6696182"/>
                  <a:pt x="8446389" y="6705414"/>
                  <a:pt x="8451028" y="6719263"/>
                </a:cubicBezTo>
                <a:cubicBezTo>
                  <a:pt x="8451028" y="6746961"/>
                  <a:pt x="8446389" y="6751576"/>
                  <a:pt x="8432473" y="6746961"/>
                </a:cubicBezTo>
                <a:cubicBezTo>
                  <a:pt x="8427833" y="6742344"/>
                  <a:pt x="8418555" y="6719262"/>
                  <a:pt x="8418555" y="6714647"/>
                </a:cubicBezTo>
                <a:cubicBezTo>
                  <a:pt x="8418556" y="6700797"/>
                  <a:pt x="8423194" y="6691566"/>
                  <a:pt x="8432472" y="6673100"/>
                </a:cubicBezTo>
                <a:close/>
                <a:moveTo>
                  <a:pt x="20300022" y="3015775"/>
                </a:moveTo>
                <a:cubicBezTo>
                  <a:pt x="20306349" y="3013430"/>
                  <a:pt x="20312100" y="3015775"/>
                  <a:pt x="20314400" y="3025155"/>
                </a:cubicBezTo>
                <a:cubicBezTo>
                  <a:pt x="20305199" y="3034537"/>
                  <a:pt x="20300599" y="3053298"/>
                  <a:pt x="20291398" y="3067371"/>
                </a:cubicBezTo>
                <a:cubicBezTo>
                  <a:pt x="20286797" y="3072061"/>
                  <a:pt x="20272997" y="3076752"/>
                  <a:pt x="20268398" y="3072061"/>
                </a:cubicBezTo>
                <a:cubicBezTo>
                  <a:pt x="20268396" y="3062680"/>
                  <a:pt x="20277597" y="3043918"/>
                  <a:pt x="20282197" y="3034538"/>
                </a:cubicBezTo>
                <a:cubicBezTo>
                  <a:pt x="20286798" y="3025156"/>
                  <a:pt x="20293698" y="3018120"/>
                  <a:pt x="20300022" y="3015775"/>
                </a:cubicBezTo>
                <a:close/>
                <a:moveTo>
                  <a:pt x="5087737" y="7693492"/>
                </a:moveTo>
                <a:cubicBezTo>
                  <a:pt x="5092810" y="7692912"/>
                  <a:pt x="5099576" y="7695231"/>
                  <a:pt x="5106341" y="7699871"/>
                </a:cubicBezTo>
                <a:cubicBezTo>
                  <a:pt x="5119871" y="7709148"/>
                  <a:pt x="5133401" y="7727702"/>
                  <a:pt x="5133401" y="7741620"/>
                </a:cubicBezTo>
                <a:cubicBezTo>
                  <a:pt x="5133400" y="7755535"/>
                  <a:pt x="5124380" y="7755535"/>
                  <a:pt x="5106340" y="7746258"/>
                </a:cubicBezTo>
                <a:cubicBezTo>
                  <a:pt x="5092810" y="7736980"/>
                  <a:pt x="5079280" y="7718425"/>
                  <a:pt x="5079280" y="7704509"/>
                </a:cubicBezTo>
                <a:cubicBezTo>
                  <a:pt x="5079280" y="7697550"/>
                  <a:pt x="5082663" y="7694070"/>
                  <a:pt x="5087737" y="7693492"/>
                </a:cubicBezTo>
                <a:close/>
                <a:moveTo>
                  <a:pt x="824984" y="9002400"/>
                </a:moveTo>
                <a:cubicBezTo>
                  <a:pt x="830137" y="8998361"/>
                  <a:pt x="834715" y="8997206"/>
                  <a:pt x="837005" y="8999515"/>
                </a:cubicBezTo>
                <a:cubicBezTo>
                  <a:pt x="841584" y="9008747"/>
                  <a:pt x="832426" y="9027213"/>
                  <a:pt x="818687" y="9045678"/>
                </a:cubicBezTo>
                <a:cubicBezTo>
                  <a:pt x="800370" y="9064143"/>
                  <a:pt x="786631" y="9073376"/>
                  <a:pt x="786632" y="9064143"/>
                </a:cubicBezTo>
                <a:cubicBezTo>
                  <a:pt x="782052" y="9059527"/>
                  <a:pt x="791210" y="9041061"/>
                  <a:pt x="809528" y="9022596"/>
                </a:cubicBezTo>
                <a:cubicBezTo>
                  <a:pt x="814108" y="9013364"/>
                  <a:pt x="819833" y="9006439"/>
                  <a:pt x="824984" y="9002400"/>
                </a:cubicBezTo>
                <a:close/>
                <a:moveTo>
                  <a:pt x="18190442" y="3661258"/>
                </a:moveTo>
                <a:cubicBezTo>
                  <a:pt x="18200064" y="3661259"/>
                  <a:pt x="18204874" y="3661259"/>
                  <a:pt x="18214497" y="3665824"/>
                </a:cubicBezTo>
                <a:cubicBezTo>
                  <a:pt x="18204874" y="3697790"/>
                  <a:pt x="18200064" y="3716056"/>
                  <a:pt x="18195253" y="3720623"/>
                </a:cubicBezTo>
                <a:cubicBezTo>
                  <a:pt x="18185632" y="3734323"/>
                  <a:pt x="18176010" y="3729756"/>
                  <a:pt x="18176010" y="3702358"/>
                </a:cubicBezTo>
                <a:cubicBezTo>
                  <a:pt x="18171199" y="3679525"/>
                  <a:pt x="18180821" y="3665825"/>
                  <a:pt x="18190442" y="3661258"/>
                </a:cubicBezTo>
                <a:close/>
                <a:moveTo>
                  <a:pt x="3605885" y="8146818"/>
                </a:moveTo>
                <a:cubicBezTo>
                  <a:pt x="3613458" y="8143301"/>
                  <a:pt x="3623944" y="8142127"/>
                  <a:pt x="3635595" y="8144473"/>
                </a:cubicBezTo>
                <a:cubicBezTo>
                  <a:pt x="3654237" y="8149163"/>
                  <a:pt x="3677539" y="8167924"/>
                  <a:pt x="3677540" y="8186686"/>
                </a:cubicBezTo>
                <a:cubicBezTo>
                  <a:pt x="3677540" y="8200759"/>
                  <a:pt x="3658898" y="8210140"/>
                  <a:pt x="3640256" y="8205449"/>
                </a:cubicBezTo>
                <a:cubicBezTo>
                  <a:pt x="3616954" y="8205449"/>
                  <a:pt x="3593651" y="8181998"/>
                  <a:pt x="3593651" y="8163235"/>
                </a:cubicBezTo>
                <a:cubicBezTo>
                  <a:pt x="3593651" y="8156199"/>
                  <a:pt x="3598311" y="8150336"/>
                  <a:pt x="3605885" y="8146818"/>
                </a:cubicBezTo>
                <a:close/>
                <a:moveTo>
                  <a:pt x="1679917" y="8738861"/>
                </a:moveTo>
                <a:cubicBezTo>
                  <a:pt x="1682466" y="8738499"/>
                  <a:pt x="1683922" y="8739369"/>
                  <a:pt x="1683922" y="8741688"/>
                </a:cubicBezTo>
                <a:cubicBezTo>
                  <a:pt x="1688583" y="8750966"/>
                  <a:pt x="1674602" y="8774160"/>
                  <a:pt x="1655960" y="8797355"/>
                </a:cubicBezTo>
                <a:cubicBezTo>
                  <a:pt x="1632656" y="8815911"/>
                  <a:pt x="1609354" y="8829828"/>
                  <a:pt x="1609354" y="8820550"/>
                </a:cubicBezTo>
                <a:cubicBezTo>
                  <a:pt x="1604693" y="8811272"/>
                  <a:pt x="1623336" y="8788078"/>
                  <a:pt x="1637318" y="8769522"/>
                </a:cubicBezTo>
                <a:cubicBezTo>
                  <a:pt x="1654794" y="8752126"/>
                  <a:pt x="1672271" y="8739948"/>
                  <a:pt x="1679917" y="8738861"/>
                </a:cubicBezTo>
                <a:close/>
                <a:moveTo>
                  <a:pt x="1865615" y="8667802"/>
                </a:moveTo>
                <a:cubicBezTo>
                  <a:pt x="1873590" y="8665502"/>
                  <a:pt x="1879288" y="8666651"/>
                  <a:pt x="1881568" y="8671253"/>
                </a:cubicBezTo>
                <a:cubicBezTo>
                  <a:pt x="1886124" y="8680453"/>
                  <a:pt x="1867894" y="8708055"/>
                  <a:pt x="1849664" y="8726456"/>
                </a:cubicBezTo>
                <a:cubicBezTo>
                  <a:pt x="1831433" y="8744858"/>
                  <a:pt x="1808645" y="8754058"/>
                  <a:pt x="1804088" y="8744857"/>
                </a:cubicBezTo>
                <a:cubicBezTo>
                  <a:pt x="1799530" y="8735657"/>
                  <a:pt x="1813203" y="8708055"/>
                  <a:pt x="1835990" y="8685054"/>
                </a:cubicBezTo>
                <a:cubicBezTo>
                  <a:pt x="1847385" y="8675852"/>
                  <a:pt x="1857640" y="8670102"/>
                  <a:pt x="1865615" y="8667802"/>
                </a:cubicBezTo>
                <a:close/>
                <a:moveTo>
                  <a:pt x="4920481" y="7726581"/>
                </a:moveTo>
                <a:cubicBezTo>
                  <a:pt x="4925868" y="7726583"/>
                  <a:pt x="4933049" y="7730099"/>
                  <a:pt x="4940231" y="7737135"/>
                </a:cubicBezTo>
                <a:cubicBezTo>
                  <a:pt x="4959381" y="7746515"/>
                  <a:pt x="4973744" y="7765277"/>
                  <a:pt x="4973744" y="7779347"/>
                </a:cubicBezTo>
                <a:cubicBezTo>
                  <a:pt x="4973744" y="7788729"/>
                  <a:pt x="4964168" y="7793419"/>
                  <a:pt x="4949806" y="7784039"/>
                </a:cubicBezTo>
                <a:cubicBezTo>
                  <a:pt x="4930655" y="7774657"/>
                  <a:pt x="4911505" y="7751208"/>
                  <a:pt x="4911504" y="7737135"/>
                </a:cubicBezTo>
                <a:cubicBezTo>
                  <a:pt x="4911504" y="7730098"/>
                  <a:pt x="4915095" y="7726581"/>
                  <a:pt x="4920481" y="7726581"/>
                </a:cubicBezTo>
                <a:close/>
                <a:moveTo>
                  <a:pt x="5252355" y="7624290"/>
                </a:moveTo>
                <a:cubicBezTo>
                  <a:pt x="5256301" y="7622551"/>
                  <a:pt x="5261939" y="7622551"/>
                  <a:pt x="5268704" y="7624871"/>
                </a:cubicBezTo>
                <a:cubicBezTo>
                  <a:pt x="5282234" y="7634149"/>
                  <a:pt x="5295764" y="7657343"/>
                  <a:pt x="5295764" y="7675898"/>
                </a:cubicBezTo>
                <a:cubicBezTo>
                  <a:pt x="5291254" y="7680537"/>
                  <a:pt x="5282233" y="7685175"/>
                  <a:pt x="5268703" y="7680536"/>
                </a:cubicBezTo>
                <a:cubicBezTo>
                  <a:pt x="5259683" y="7675898"/>
                  <a:pt x="5241643" y="7648066"/>
                  <a:pt x="5246153" y="7634149"/>
                </a:cubicBezTo>
                <a:cubicBezTo>
                  <a:pt x="5246154" y="7629511"/>
                  <a:pt x="5248408" y="7626031"/>
                  <a:pt x="5252355" y="7624290"/>
                </a:cubicBezTo>
                <a:close/>
                <a:moveTo>
                  <a:pt x="1257761" y="8844468"/>
                </a:moveTo>
                <a:cubicBezTo>
                  <a:pt x="1259863" y="8844033"/>
                  <a:pt x="1261024" y="8844904"/>
                  <a:pt x="1261022" y="8847222"/>
                </a:cubicBezTo>
                <a:cubicBezTo>
                  <a:pt x="1261023" y="8851862"/>
                  <a:pt x="1251744" y="8875057"/>
                  <a:pt x="1237829" y="8893613"/>
                </a:cubicBezTo>
                <a:cubicBezTo>
                  <a:pt x="1219272" y="8916807"/>
                  <a:pt x="1200716" y="8935364"/>
                  <a:pt x="1196078" y="8926085"/>
                </a:cubicBezTo>
                <a:cubicBezTo>
                  <a:pt x="1196078" y="8921447"/>
                  <a:pt x="1205355" y="8898252"/>
                  <a:pt x="1219272" y="8879696"/>
                </a:cubicBezTo>
                <a:cubicBezTo>
                  <a:pt x="1236668" y="8858821"/>
                  <a:pt x="1251455" y="8845774"/>
                  <a:pt x="1257761" y="8844468"/>
                </a:cubicBezTo>
                <a:close/>
                <a:moveTo>
                  <a:pt x="10941507" y="5857803"/>
                </a:moveTo>
                <a:cubicBezTo>
                  <a:pt x="10946017" y="5853163"/>
                  <a:pt x="10950527" y="5862441"/>
                  <a:pt x="10959548" y="5867081"/>
                </a:cubicBezTo>
                <a:cubicBezTo>
                  <a:pt x="10955037" y="5876358"/>
                  <a:pt x="10950527" y="5885638"/>
                  <a:pt x="10946017" y="5885636"/>
                </a:cubicBezTo>
                <a:cubicBezTo>
                  <a:pt x="10941507" y="5885636"/>
                  <a:pt x="10936997" y="5880997"/>
                  <a:pt x="10932486" y="5876358"/>
                </a:cubicBezTo>
                <a:cubicBezTo>
                  <a:pt x="10932488" y="5871719"/>
                  <a:pt x="10936997" y="5857803"/>
                  <a:pt x="10941507" y="5857803"/>
                </a:cubicBezTo>
                <a:close/>
                <a:moveTo>
                  <a:pt x="4753391" y="7755388"/>
                </a:moveTo>
                <a:cubicBezTo>
                  <a:pt x="4758030" y="7753629"/>
                  <a:pt x="4764988" y="7754802"/>
                  <a:pt x="4774266" y="7759492"/>
                </a:cubicBezTo>
                <a:cubicBezTo>
                  <a:pt x="4788183" y="7768873"/>
                  <a:pt x="4806739" y="7792326"/>
                  <a:pt x="4811377" y="7806399"/>
                </a:cubicBezTo>
                <a:cubicBezTo>
                  <a:pt x="4811378" y="7820471"/>
                  <a:pt x="4797462" y="7820469"/>
                  <a:pt x="4778905" y="7806398"/>
                </a:cubicBezTo>
                <a:cubicBezTo>
                  <a:pt x="4764988" y="7797018"/>
                  <a:pt x="4751071" y="7782946"/>
                  <a:pt x="4746433" y="7768874"/>
                </a:cubicBezTo>
                <a:cubicBezTo>
                  <a:pt x="4746432" y="7761837"/>
                  <a:pt x="4748752" y="7757148"/>
                  <a:pt x="4753391" y="7755388"/>
                </a:cubicBezTo>
                <a:close/>
                <a:moveTo>
                  <a:pt x="12189450" y="5463489"/>
                </a:moveTo>
                <a:cubicBezTo>
                  <a:pt x="12189450" y="5463489"/>
                  <a:pt x="12194185" y="5468225"/>
                  <a:pt x="12198922" y="5468225"/>
                </a:cubicBezTo>
                <a:cubicBezTo>
                  <a:pt x="12198922" y="5472960"/>
                  <a:pt x="12198922" y="5477696"/>
                  <a:pt x="12198921" y="5482432"/>
                </a:cubicBezTo>
                <a:cubicBezTo>
                  <a:pt x="12194186" y="5477696"/>
                  <a:pt x="12184714" y="5477696"/>
                  <a:pt x="12179978" y="5472961"/>
                </a:cubicBezTo>
                <a:cubicBezTo>
                  <a:pt x="12184714" y="5472962"/>
                  <a:pt x="12184714" y="5463489"/>
                  <a:pt x="12189450" y="5463489"/>
                </a:cubicBezTo>
                <a:close/>
                <a:moveTo>
                  <a:pt x="3763527" y="8054737"/>
                </a:moveTo>
                <a:cubicBezTo>
                  <a:pt x="3770577" y="8051258"/>
                  <a:pt x="3781152" y="8050096"/>
                  <a:pt x="3792902" y="8052417"/>
                </a:cubicBezTo>
                <a:cubicBezTo>
                  <a:pt x="3816403" y="8057056"/>
                  <a:pt x="3835203" y="8075611"/>
                  <a:pt x="3839904" y="8094167"/>
                </a:cubicBezTo>
                <a:cubicBezTo>
                  <a:pt x="3839902" y="8108083"/>
                  <a:pt x="3821102" y="8112722"/>
                  <a:pt x="3797602" y="8108084"/>
                </a:cubicBezTo>
                <a:cubicBezTo>
                  <a:pt x="3778802" y="8103444"/>
                  <a:pt x="3760002" y="8084889"/>
                  <a:pt x="3755303" y="8070972"/>
                </a:cubicBezTo>
                <a:cubicBezTo>
                  <a:pt x="3752953" y="8064015"/>
                  <a:pt x="3756478" y="8058215"/>
                  <a:pt x="3763527" y="8054737"/>
                </a:cubicBezTo>
                <a:close/>
                <a:moveTo>
                  <a:pt x="16543233" y="4123990"/>
                </a:moveTo>
                <a:cubicBezTo>
                  <a:pt x="16548103" y="4123991"/>
                  <a:pt x="16548104" y="4128050"/>
                  <a:pt x="16552975" y="4128050"/>
                </a:cubicBezTo>
                <a:cubicBezTo>
                  <a:pt x="16548104" y="4132109"/>
                  <a:pt x="16543233" y="4136168"/>
                  <a:pt x="16543233" y="4140227"/>
                </a:cubicBezTo>
                <a:cubicBezTo>
                  <a:pt x="16538362" y="4140227"/>
                  <a:pt x="16533490" y="4140227"/>
                  <a:pt x="16528619" y="4136168"/>
                </a:cubicBezTo>
                <a:cubicBezTo>
                  <a:pt x="16533490" y="4132109"/>
                  <a:pt x="16538362" y="4128050"/>
                  <a:pt x="16543233" y="4123990"/>
                </a:cubicBezTo>
                <a:close/>
                <a:moveTo>
                  <a:pt x="3107912" y="8256144"/>
                </a:moveTo>
                <a:cubicBezTo>
                  <a:pt x="3131591" y="8256145"/>
                  <a:pt x="3150534" y="8270060"/>
                  <a:pt x="3150534" y="8283977"/>
                </a:cubicBezTo>
                <a:cubicBezTo>
                  <a:pt x="3155269" y="8302534"/>
                  <a:pt x="3141063" y="8316450"/>
                  <a:pt x="3117384" y="8316451"/>
                </a:cubicBezTo>
                <a:cubicBezTo>
                  <a:pt x="3093706" y="8321090"/>
                  <a:pt x="3070027" y="8307172"/>
                  <a:pt x="3065292" y="8293255"/>
                </a:cubicBezTo>
                <a:cubicBezTo>
                  <a:pt x="3060557" y="8274699"/>
                  <a:pt x="3084235" y="8256144"/>
                  <a:pt x="3107912" y="8256144"/>
                </a:cubicBezTo>
                <a:close/>
                <a:moveTo>
                  <a:pt x="221218" y="9143129"/>
                </a:moveTo>
                <a:cubicBezTo>
                  <a:pt x="230689" y="9138318"/>
                  <a:pt x="240163" y="9143129"/>
                  <a:pt x="254368" y="9147940"/>
                </a:cubicBezTo>
                <a:cubicBezTo>
                  <a:pt x="240162" y="9162372"/>
                  <a:pt x="230690" y="9171994"/>
                  <a:pt x="221219" y="9176805"/>
                </a:cubicBezTo>
                <a:cubicBezTo>
                  <a:pt x="207012" y="9181616"/>
                  <a:pt x="197540" y="9181616"/>
                  <a:pt x="197541" y="9167183"/>
                </a:cubicBezTo>
                <a:cubicBezTo>
                  <a:pt x="202276" y="9157562"/>
                  <a:pt x="207011" y="9143129"/>
                  <a:pt x="221218" y="9143129"/>
                </a:cubicBezTo>
                <a:close/>
                <a:moveTo>
                  <a:pt x="12712532" y="5298420"/>
                </a:moveTo>
                <a:cubicBezTo>
                  <a:pt x="12717403" y="5298420"/>
                  <a:pt x="12722274" y="5302930"/>
                  <a:pt x="12732016" y="5302930"/>
                </a:cubicBezTo>
                <a:cubicBezTo>
                  <a:pt x="12727145" y="5307441"/>
                  <a:pt x="12727146" y="5311952"/>
                  <a:pt x="12727146" y="5311952"/>
                </a:cubicBezTo>
                <a:cubicBezTo>
                  <a:pt x="12722274" y="5311951"/>
                  <a:pt x="12712532" y="5311951"/>
                  <a:pt x="12712532" y="5307441"/>
                </a:cubicBezTo>
                <a:cubicBezTo>
                  <a:pt x="12707661" y="5307440"/>
                  <a:pt x="12712532" y="5298420"/>
                  <a:pt x="12712532" y="5298420"/>
                </a:cubicBezTo>
                <a:close/>
                <a:moveTo>
                  <a:pt x="7003287" y="7051948"/>
                </a:moveTo>
                <a:cubicBezTo>
                  <a:pt x="7016817" y="7075401"/>
                  <a:pt x="7025838" y="7084782"/>
                  <a:pt x="7025838" y="7098854"/>
                </a:cubicBezTo>
                <a:cubicBezTo>
                  <a:pt x="7030348" y="7103545"/>
                  <a:pt x="7016817" y="7122306"/>
                  <a:pt x="7012307" y="7122306"/>
                </a:cubicBezTo>
                <a:cubicBezTo>
                  <a:pt x="7003285" y="7122305"/>
                  <a:pt x="6989755" y="7108235"/>
                  <a:pt x="6989756" y="7103544"/>
                </a:cubicBezTo>
                <a:cubicBezTo>
                  <a:pt x="6989756" y="7089472"/>
                  <a:pt x="6998776" y="7075400"/>
                  <a:pt x="7003287" y="7051948"/>
                </a:cubicBezTo>
                <a:close/>
                <a:moveTo>
                  <a:pt x="4585691" y="7784951"/>
                </a:moveTo>
                <a:cubicBezTo>
                  <a:pt x="4590381" y="7783259"/>
                  <a:pt x="4597417" y="7784388"/>
                  <a:pt x="4606798" y="7788898"/>
                </a:cubicBezTo>
                <a:cubicBezTo>
                  <a:pt x="4625560" y="7797918"/>
                  <a:pt x="4644322" y="7820468"/>
                  <a:pt x="4649014" y="7829488"/>
                </a:cubicBezTo>
                <a:cubicBezTo>
                  <a:pt x="4649013" y="7847528"/>
                  <a:pt x="4639632" y="7847528"/>
                  <a:pt x="4620870" y="7838509"/>
                </a:cubicBezTo>
                <a:cubicBezTo>
                  <a:pt x="4602108" y="7829488"/>
                  <a:pt x="4583346" y="7811449"/>
                  <a:pt x="4578655" y="7797918"/>
                </a:cubicBezTo>
                <a:cubicBezTo>
                  <a:pt x="4578655" y="7791153"/>
                  <a:pt x="4581000" y="7786642"/>
                  <a:pt x="4585691" y="7784951"/>
                </a:cubicBezTo>
                <a:close/>
                <a:moveTo>
                  <a:pt x="5413027" y="7522901"/>
                </a:moveTo>
                <a:cubicBezTo>
                  <a:pt x="5417538" y="7519385"/>
                  <a:pt x="5424304" y="7519386"/>
                  <a:pt x="5431069" y="7524077"/>
                </a:cubicBezTo>
                <a:cubicBezTo>
                  <a:pt x="5444598" y="7528767"/>
                  <a:pt x="5458128" y="7547529"/>
                  <a:pt x="5458128" y="7561599"/>
                </a:cubicBezTo>
                <a:cubicBezTo>
                  <a:pt x="5458128" y="7570979"/>
                  <a:pt x="5449108" y="7575671"/>
                  <a:pt x="5440087" y="7585051"/>
                </a:cubicBezTo>
                <a:cubicBezTo>
                  <a:pt x="5426557" y="7566290"/>
                  <a:pt x="5413027" y="7552220"/>
                  <a:pt x="5408517" y="7542838"/>
                </a:cubicBezTo>
                <a:cubicBezTo>
                  <a:pt x="5406263" y="7533458"/>
                  <a:pt x="5408518" y="7526420"/>
                  <a:pt x="5413027" y="7522901"/>
                </a:cubicBezTo>
                <a:close/>
                <a:moveTo>
                  <a:pt x="13045919" y="5173942"/>
                </a:moveTo>
                <a:cubicBezTo>
                  <a:pt x="13045919" y="5173942"/>
                  <a:pt x="13045919" y="5173942"/>
                  <a:pt x="13049979" y="5173941"/>
                </a:cubicBezTo>
                <a:cubicBezTo>
                  <a:pt x="13049979" y="5173941"/>
                  <a:pt x="13049978" y="5176649"/>
                  <a:pt x="13054037" y="5176648"/>
                </a:cubicBezTo>
                <a:cubicBezTo>
                  <a:pt x="13054037" y="5176648"/>
                  <a:pt x="13049978" y="5176649"/>
                  <a:pt x="13049978" y="5176649"/>
                </a:cubicBezTo>
                <a:cubicBezTo>
                  <a:pt x="13045918" y="5176648"/>
                  <a:pt x="13045919" y="5173942"/>
                  <a:pt x="13045919" y="5173942"/>
                </a:cubicBezTo>
                <a:close/>
                <a:moveTo>
                  <a:pt x="16353401" y="4154011"/>
                </a:moveTo>
                <a:cubicBezTo>
                  <a:pt x="16354585" y="4153419"/>
                  <a:pt x="16355770" y="4153419"/>
                  <a:pt x="16358138" y="4155787"/>
                </a:cubicBezTo>
                <a:cubicBezTo>
                  <a:pt x="16358138" y="4155787"/>
                  <a:pt x="16353402" y="4160522"/>
                  <a:pt x="16343930" y="4169993"/>
                </a:cubicBezTo>
                <a:cubicBezTo>
                  <a:pt x="16343931" y="4165257"/>
                  <a:pt x="16339195" y="4165258"/>
                  <a:pt x="16339195" y="4165258"/>
                </a:cubicBezTo>
                <a:cubicBezTo>
                  <a:pt x="16339195" y="4165258"/>
                  <a:pt x="16348667" y="4155786"/>
                  <a:pt x="16348667" y="4155786"/>
                </a:cubicBezTo>
                <a:cubicBezTo>
                  <a:pt x="16351035" y="4155787"/>
                  <a:pt x="16352219" y="4154602"/>
                  <a:pt x="16353401" y="4154011"/>
                </a:cubicBezTo>
                <a:close/>
                <a:moveTo>
                  <a:pt x="6107120" y="7304462"/>
                </a:moveTo>
                <a:cubicBezTo>
                  <a:pt x="6111210" y="7302095"/>
                  <a:pt x="6114715" y="7300910"/>
                  <a:pt x="6119389" y="7300909"/>
                </a:cubicBezTo>
                <a:cubicBezTo>
                  <a:pt x="6128738" y="7300909"/>
                  <a:pt x="6142760" y="7324588"/>
                  <a:pt x="6142760" y="7334059"/>
                </a:cubicBezTo>
                <a:cubicBezTo>
                  <a:pt x="6138086" y="7343532"/>
                  <a:pt x="6128737" y="7357737"/>
                  <a:pt x="6124064" y="7353003"/>
                </a:cubicBezTo>
                <a:cubicBezTo>
                  <a:pt x="6114715" y="7348267"/>
                  <a:pt x="6105367" y="7334060"/>
                  <a:pt x="6091344" y="7315117"/>
                </a:cubicBezTo>
                <a:cubicBezTo>
                  <a:pt x="6098356" y="7310382"/>
                  <a:pt x="6103030" y="7306829"/>
                  <a:pt x="6107120" y="7304462"/>
                </a:cubicBezTo>
                <a:close/>
                <a:moveTo>
                  <a:pt x="3928281" y="7973940"/>
                </a:moveTo>
                <a:cubicBezTo>
                  <a:pt x="3933524" y="7971620"/>
                  <a:pt x="3941681" y="7971621"/>
                  <a:pt x="3951001" y="7973940"/>
                </a:cubicBezTo>
                <a:cubicBezTo>
                  <a:pt x="3974303" y="7978579"/>
                  <a:pt x="3997606" y="7997134"/>
                  <a:pt x="3997606" y="8015690"/>
                </a:cubicBezTo>
                <a:cubicBezTo>
                  <a:pt x="4002267" y="8029607"/>
                  <a:pt x="3988285" y="8034246"/>
                  <a:pt x="3969643" y="8029607"/>
                </a:cubicBezTo>
                <a:cubicBezTo>
                  <a:pt x="3946340" y="8024968"/>
                  <a:pt x="3923038" y="8006412"/>
                  <a:pt x="3923038" y="7987856"/>
                </a:cubicBezTo>
                <a:cubicBezTo>
                  <a:pt x="3920709" y="7980898"/>
                  <a:pt x="3923039" y="7976260"/>
                  <a:pt x="3928281" y="7973940"/>
                </a:cubicBezTo>
                <a:close/>
                <a:moveTo>
                  <a:pt x="16155180" y="4210583"/>
                </a:moveTo>
                <a:cubicBezTo>
                  <a:pt x="16155180" y="4210583"/>
                  <a:pt x="16160592" y="4210583"/>
                  <a:pt x="16160592" y="4210583"/>
                </a:cubicBezTo>
                <a:cubicBezTo>
                  <a:pt x="16155182" y="4215093"/>
                  <a:pt x="16155181" y="4219603"/>
                  <a:pt x="16149770" y="4224114"/>
                </a:cubicBezTo>
                <a:cubicBezTo>
                  <a:pt x="16149770" y="4224114"/>
                  <a:pt x="16144356" y="4224113"/>
                  <a:pt x="16144356" y="4224113"/>
                </a:cubicBezTo>
                <a:cubicBezTo>
                  <a:pt x="16149770" y="4219603"/>
                  <a:pt x="16149770" y="4215093"/>
                  <a:pt x="16155180" y="4210583"/>
                </a:cubicBezTo>
                <a:close/>
                <a:moveTo>
                  <a:pt x="12878142" y="5214532"/>
                </a:moveTo>
                <a:cubicBezTo>
                  <a:pt x="12878142" y="5214532"/>
                  <a:pt x="12883555" y="5214531"/>
                  <a:pt x="12888966" y="5214531"/>
                </a:cubicBezTo>
                <a:cubicBezTo>
                  <a:pt x="12888966" y="5214531"/>
                  <a:pt x="12894378" y="5219943"/>
                  <a:pt x="12894378" y="5219943"/>
                </a:cubicBezTo>
                <a:cubicBezTo>
                  <a:pt x="12888966" y="5219943"/>
                  <a:pt x="12883554" y="5219943"/>
                  <a:pt x="12883554" y="5219943"/>
                </a:cubicBezTo>
                <a:cubicBezTo>
                  <a:pt x="12878142" y="5219943"/>
                  <a:pt x="12878142" y="5214532"/>
                  <a:pt x="12878142" y="5214532"/>
                </a:cubicBezTo>
                <a:close/>
                <a:moveTo>
                  <a:pt x="4422719" y="7814919"/>
                </a:moveTo>
                <a:cubicBezTo>
                  <a:pt x="4427286" y="7813160"/>
                  <a:pt x="4434135" y="7814334"/>
                  <a:pt x="4440985" y="7819024"/>
                </a:cubicBezTo>
                <a:cubicBezTo>
                  <a:pt x="4463817" y="7828404"/>
                  <a:pt x="4482083" y="7851858"/>
                  <a:pt x="4486650" y="7865930"/>
                </a:cubicBezTo>
                <a:cubicBezTo>
                  <a:pt x="4486650" y="7875310"/>
                  <a:pt x="4472950" y="7880000"/>
                  <a:pt x="4459251" y="7870619"/>
                </a:cubicBezTo>
                <a:cubicBezTo>
                  <a:pt x="4440985" y="7865928"/>
                  <a:pt x="4418152" y="7842477"/>
                  <a:pt x="4418153" y="7828405"/>
                </a:cubicBezTo>
                <a:cubicBezTo>
                  <a:pt x="4415869" y="7821368"/>
                  <a:pt x="4418153" y="7816679"/>
                  <a:pt x="4422719" y="7814919"/>
                </a:cubicBezTo>
                <a:close/>
                <a:moveTo>
                  <a:pt x="1027754" y="8858457"/>
                </a:moveTo>
                <a:cubicBezTo>
                  <a:pt x="1029826" y="8857887"/>
                  <a:pt x="1031011" y="8859026"/>
                  <a:pt x="1031010" y="8862444"/>
                </a:cubicBezTo>
                <a:cubicBezTo>
                  <a:pt x="1031010" y="8871560"/>
                  <a:pt x="1016804" y="8889790"/>
                  <a:pt x="1016803" y="8898905"/>
                </a:cubicBezTo>
                <a:cubicBezTo>
                  <a:pt x="993125" y="8926251"/>
                  <a:pt x="978917" y="8935366"/>
                  <a:pt x="974183" y="8935366"/>
                </a:cubicBezTo>
                <a:cubicBezTo>
                  <a:pt x="974182" y="8930808"/>
                  <a:pt x="978918" y="8912578"/>
                  <a:pt x="993125" y="8894347"/>
                </a:cubicBezTo>
                <a:cubicBezTo>
                  <a:pt x="1007332" y="8877257"/>
                  <a:pt x="1021540" y="8860166"/>
                  <a:pt x="1027754" y="8858457"/>
                </a:cubicBezTo>
                <a:close/>
                <a:moveTo>
                  <a:pt x="2385751" y="8435860"/>
                </a:moveTo>
                <a:cubicBezTo>
                  <a:pt x="2409251" y="8426627"/>
                  <a:pt x="2428051" y="8431243"/>
                  <a:pt x="2432750" y="8449709"/>
                </a:cubicBezTo>
                <a:cubicBezTo>
                  <a:pt x="2432750" y="8463557"/>
                  <a:pt x="2418651" y="8486638"/>
                  <a:pt x="2395150" y="8495872"/>
                </a:cubicBezTo>
                <a:cubicBezTo>
                  <a:pt x="2371651" y="8505104"/>
                  <a:pt x="2352850" y="8500488"/>
                  <a:pt x="2348150" y="8486639"/>
                </a:cubicBezTo>
                <a:cubicBezTo>
                  <a:pt x="2343450" y="8468174"/>
                  <a:pt x="2362250" y="8445092"/>
                  <a:pt x="2385751" y="8435860"/>
                </a:cubicBezTo>
                <a:close/>
                <a:moveTo>
                  <a:pt x="4093256" y="7909575"/>
                </a:moveTo>
                <a:cubicBezTo>
                  <a:pt x="4099603" y="7907835"/>
                  <a:pt x="4108837" y="7908994"/>
                  <a:pt x="4120378" y="7913634"/>
                </a:cubicBezTo>
                <a:cubicBezTo>
                  <a:pt x="4138842" y="7922911"/>
                  <a:pt x="4157307" y="7941468"/>
                  <a:pt x="4157307" y="7955385"/>
                </a:cubicBezTo>
                <a:cubicBezTo>
                  <a:pt x="4161923" y="7969300"/>
                  <a:pt x="4143458" y="7969302"/>
                  <a:pt x="4124994" y="7964662"/>
                </a:cubicBezTo>
                <a:cubicBezTo>
                  <a:pt x="4101911" y="7955384"/>
                  <a:pt x="4088063" y="7936828"/>
                  <a:pt x="4083446" y="7922911"/>
                </a:cubicBezTo>
                <a:cubicBezTo>
                  <a:pt x="4083446" y="7915953"/>
                  <a:pt x="4086908" y="7911313"/>
                  <a:pt x="4093256" y="7909575"/>
                </a:cubicBezTo>
                <a:close/>
                <a:moveTo>
                  <a:pt x="4257928" y="7858217"/>
                </a:moveTo>
                <a:cubicBezTo>
                  <a:pt x="4264276" y="7856457"/>
                  <a:pt x="4273508" y="7857632"/>
                  <a:pt x="4282741" y="7862322"/>
                </a:cubicBezTo>
                <a:cubicBezTo>
                  <a:pt x="4296591" y="7867011"/>
                  <a:pt x="4315055" y="7885775"/>
                  <a:pt x="4319671" y="7899846"/>
                </a:cubicBezTo>
                <a:cubicBezTo>
                  <a:pt x="4324288" y="7918608"/>
                  <a:pt x="4310438" y="7923298"/>
                  <a:pt x="4291974" y="7913917"/>
                </a:cubicBezTo>
                <a:cubicBezTo>
                  <a:pt x="4268892" y="7904536"/>
                  <a:pt x="4250427" y="7885774"/>
                  <a:pt x="4250427" y="7871703"/>
                </a:cubicBezTo>
                <a:cubicBezTo>
                  <a:pt x="4248120" y="7864666"/>
                  <a:pt x="4251581" y="7859976"/>
                  <a:pt x="4257928" y="7858217"/>
                </a:cubicBezTo>
                <a:close/>
                <a:moveTo>
                  <a:pt x="10576188" y="5912696"/>
                </a:moveTo>
                <a:cubicBezTo>
                  <a:pt x="10580698" y="5912697"/>
                  <a:pt x="10585209" y="5917337"/>
                  <a:pt x="10594229" y="5921974"/>
                </a:cubicBezTo>
                <a:cubicBezTo>
                  <a:pt x="10589719" y="5931253"/>
                  <a:pt x="10585208" y="5945170"/>
                  <a:pt x="10580698" y="5945171"/>
                </a:cubicBezTo>
                <a:cubicBezTo>
                  <a:pt x="10576188" y="5945170"/>
                  <a:pt x="10571678" y="5940532"/>
                  <a:pt x="10567167" y="5935892"/>
                </a:cubicBezTo>
                <a:cubicBezTo>
                  <a:pt x="10571678" y="5926614"/>
                  <a:pt x="10571678" y="5917337"/>
                  <a:pt x="10576188" y="5912696"/>
                </a:cubicBezTo>
                <a:close/>
                <a:moveTo>
                  <a:pt x="19452670" y="3182288"/>
                </a:moveTo>
                <a:cubicBezTo>
                  <a:pt x="19462292" y="3205402"/>
                  <a:pt x="19471913" y="3210024"/>
                  <a:pt x="19476724" y="3228516"/>
                </a:cubicBezTo>
                <a:cubicBezTo>
                  <a:pt x="19486345" y="3251630"/>
                  <a:pt x="19476724" y="3293236"/>
                  <a:pt x="19467102" y="3293236"/>
                </a:cubicBezTo>
                <a:cubicBezTo>
                  <a:pt x="19457481" y="3288613"/>
                  <a:pt x="19447859" y="3274745"/>
                  <a:pt x="19443049" y="3256253"/>
                </a:cubicBezTo>
                <a:cubicBezTo>
                  <a:pt x="19443049" y="3242384"/>
                  <a:pt x="19447858" y="3219270"/>
                  <a:pt x="19452670" y="3182288"/>
                </a:cubicBezTo>
                <a:close/>
                <a:moveTo>
                  <a:pt x="2731058" y="8313584"/>
                </a:moveTo>
                <a:cubicBezTo>
                  <a:pt x="2735973" y="8311068"/>
                  <a:pt x="2741385" y="8309589"/>
                  <a:pt x="2747081" y="8309589"/>
                </a:cubicBezTo>
                <a:cubicBezTo>
                  <a:pt x="2769870" y="8304852"/>
                  <a:pt x="2788100" y="8319060"/>
                  <a:pt x="2788099" y="8333267"/>
                </a:cubicBezTo>
                <a:cubicBezTo>
                  <a:pt x="2792657" y="8352208"/>
                  <a:pt x="2774427" y="8371151"/>
                  <a:pt x="2751638" y="8375886"/>
                </a:cubicBezTo>
                <a:cubicBezTo>
                  <a:pt x="2728850" y="8380623"/>
                  <a:pt x="2710620" y="8371151"/>
                  <a:pt x="2706063" y="8352208"/>
                </a:cubicBezTo>
                <a:cubicBezTo>
                  <a:pt x="2706063" y="8338002"/>
                  <a:pt x="2716317" y="8321131"/>
                  <a:pt x="2731058" y="8313584"/>
                </a:cubicBezTo>
                <a:close/>
                <a:moveTo>
                  <a:pt x="1448321" y="8698222"/>
                </a:moveTo>
                <a:cubicBezTo>
                  <a:pt x="1450223" y="8697715"/>
                  <a:pt x="1451352" y="8698004"/>
                  <a:pt x="1451352" y="8699164"/>
                </a:cubicBezTo>
                <a:cubicBezTo>
                  <a:pt x="1455861" y="8703803"/>
                  <a:pt x="1442330" y="8731637"/>
                  <a:pt x="1424291" y="8754831"/>
                </a:cubicBezTo>
                <a:cubicBezTo>
                  <a:pt x="1406249" y="8778026"/>
                  <a:pt x="1388209" y="8791943"/>
                  <a:pt x="1388209" y="8782665"/>
                </a:cubicBezTo>
                <a:cubicBezTo>
                  <a:pt x="1388209" y="8773387"/>
                  <a:pt x="1401740" y="8745553"/>
                  <a:pt x="1419780" y="8722359"/>
                </a:cubicBezTo>
                <a:cubicBezTo>
                  <a:pt x="1429928" y="8708442"/>
                  <a:pt x="1442613" y="8699744"/>
                  <a:pt x="1448321" y="8698222"/>
                </a:cubicBezTo>
                <a:close/>
                <a:moveTo>
                  <a:pt x="17639909" y="3715379"/>
                </a:moveTo>
                <a:cubicBezTo>
                  <a:pt x="17644419" y="3715379"/>
                  <a:pt x="17644419" y="3734076"/>
                  <a:pt x="17648928" y="3748098"/>
                </a:cubicBezTo>
                <a:cubicBezTo>
                  <a:pt x="17639909" y="3757447"/>
                  <a:pt x="17635399" y="3766796"/>
                  <a:pt x="17630889" y="3766796"/>
                </a:cubicBezTo>
                <a:cubicBezTo>
                  <a:pt x="17626378" y="3766795"/>
                  <a:pt x="17621869" y="3748099"/>
                  <a:pt x="17626379" y="3738750"/>
                </a:cubicBezTo>
                <a:cubicBezTo>
                  <a:pt x="17626378" y="3729402"/>
                  <a:pt x="17635399" y="3715379"/>
                  <a:pt x="17639909" y="3715379"/>
                </a:cubicBezTo>
                <a:close/>
                <a:moveTo>
                  <a:pt x="7535476" y="6821931"/>
                </a:moveTo>
                <a:cubicBezTo>
                  <a:pt x="7544496" y="6835670"/>
                  <a:pt x="7553517" y="6844828"/>
                  <a:pt x="7553517" y="6853987"/>
                </a:cubicBezTo>
                <a:cubicBezTo>
                  <a:pt x="7558027" y="6867726"/>
                  <a:pt x="7539986" y="6881464"/>
                  <a:pt x="7530966" y="6872306"/>
                </a:cubicBezTo>
                <a:cubicBezTo>
                  <a:pt x="7526455" y="6867725"/>
                  <a:pt x="7517435" y="6853987"/>
                  <a:pt x="7517435" y="6844829"/>
                </a:cubicBezTo>
                <a:cubicBezTo>
                  <a:pt x="7517435" y="6835670"/>
                  <a:pt x="7526456" y="6831092"/>
                  <a:pt x="7535476" y="6821931"/>
                </a:cubicBezTo>
                <a:close/>
                <a:moveTo>
                  <a:pt x="11824404" y="5487844"/>
                </a:moveTo>
                <a:cubicBezTo>
                  <a:pt x="11829274" y="5492715"/>
                  <a:pt x="11834145" y="5492716"/>
                  <a:pt x="11839017" y="5497588"/>
                </a:cubicBezTo>
                <a:cubicBezTo>
                  <a:pt x="11834145" y="5502458"/>
                  <a:pt x="11829274" y="5507329"/>
                  <a:pt x="11824403" y="5512200"/>
                </a:cubicBezTo>
                <a:cubicBezTo>
                  <a:pt x="11819533" y="5507329"/>
                  <a:pt x="11814661" y="5497587"/>
                  <a:pt x="11814661" y="5497587"/>
                </a:cubicBezTo>
                <a:cubicBezTo>
                  <a:pt x="11814661" y="5492715"/>
                  <a:pt x="11824404" y="5487844"/>
                  <a:pt x="11824404" y="5487844"/>
                </a:cubicBezTo>
                <a:close/>
                <a:moveTo>
                  <a:pt x="15946816" y="4218702"/>
                </a:moveTo>
                <a:cubicBezTo>
                  <a:pt x="15946816" y="4218702"/>
                  <a:pt x="15952228" y="4218702"/>
                  <a:pt x="15952228" y="4224113"/>
                </a:cubicBezTo>
                <a:cubicBezTo>
                  <a:pt x="15952228" y="4229526"/>
                  <a:pt x="15946817" y="4229526"/>
                  <a:pt x="15946817" y="4234938"/>
                </a:cubicBezTo>
                <a:cubicBezTo>
                  <a:pt x="15946817" y="4229526"/>
                  <a:pt x="15941405" y="4229525"/>
                  <a:pt x="15941405" y="4224114"/>
                </a:cubicBezTo>
                <a:cubicBezTo>
                  <a:pt x="15941405" y="4224114"/>
                  <a:pt x="15941405" y="4218702"/>
                  <a:pt x="15946816" y="4218702"/>
                </a:cubicBezTo>
                <a:close/>
                <a:moveTo>
                  <a:pt x="6642478" y="7079008"/>
                </a:moveTo>
                <a:cubicBezTo>
                  <a:pt x="6651498" y="7102461"/>
                  <a:pt x="6660518" y="7116532"/>
                  <a:pt x="6665029" y="7130604"/>
                </a:cubicBezTo>
                <a:cubicBezTo>
                  <a:pt x="6665029" y="7135296"/>
                  <a:pt x="6651498" y="7149367"/>
                  <a:pt x="6646988" y="7149367"/>
                </a:cubicBezTo>
                <a:cubicBezTo>
                  <a:pt x="6637968" y="7149368"/>
                  <a:pt x="6624437" y="7135295"/>
                  <a:pt x="6624437" y="7130605"/>
                </a:cubicBezTo>
                <a:cubicBezTo>
                  <a:pt x="6624437" y="7116533"/>
                  <a:pt x="6633457" y="7102462"/>
                  <a:pt x="6642478" y="7079008"/>
                </a:cubicBezTo>
                <a:close/>
                <a:moveTo>
                  <a:pt x="17088774" y="3864209"/>
                </a:moveTo>
                <a:cubicBezTo>
                  <a:pt x="17093285" y="3873410"/>
                  <a:pt x="17102304" y="3878010"/>
                  <a:pt x="17097796" y="3882610"/>
                </a:cubicBezTo>
                <a:cubicBezTo>
                  <a:pt x="17097796" y="3891812"/>
                  <a:pt x="17093284" y="3905612"/>
                  <a:pt x="17088773" y="3910212"/>
                </a:cubicBezTo>
                <a:cubicBezTo>
                  <a:pt x="17084264" y="3910213"/>
                  <a:pt x="17079755" y="3905613"/>
                  <a:pt x="17075243" y="3896412"/>
                </a:cubicBezTo>
                <a:cubicBezTo>
                  <a:pt x="17075243" y="3891812"/>
                  <a:pt x="17084263" y="3878010"/>
                  <a:pt x="17088774" y="3864209"/>
                </a:cubicBezTo>
                <a:close/>
                <a:moveTo>
                  <a:pt x="8955032" y="6361904"/>
                </a:moveTo>
                <a:cubicBezTo>
                  <a:pt x="8959767" y="6361903"/>
                  <a:pt x="8969238" y="6380459"/>
                  <a:pt x="8978708" y="6394375"/>
                </a:cubicBezTo>
                <a:cubicBezTo>
                  <a:pt x="8964501" y="6412932"/>
                  <a:pt x="8959767" y="6426849"/>
                  <a:pt x="8955031" y="6426848"/>
                </a:cubicBezTo>
                <a:cubicBezTo>
                  <a:pt x="8950296" y="6422209"/>
                  <a:pt x="8945560" y="6403654"/>
                  <a:pt x="8940824" y="6389737"/>
                </a:cubicBezTo>
                <a:cubicBezTo>
                  <a:pt x="8945560" y="6380459"/>
                  <a:pt x="8950297" y="6361904"/>
                  <a:pt x="8955032" y="6361904"/>
                </a:cubicBezTo>
                <a:close/>
                <a:moveTo>
                  <a:pt x="3260956" y="8112722"/>
                </a:moveTo>
                <a:cubicBezTo>
                  <a:pt x="3288920" y="8112723"/>
                  <a:pt x="3312221" y="8126638"/>
                  <a:pt x="3312221" y="8145194"/>
                </a:cubicBezTo>
                <a:cubicBezTo>
                  <a:pt x="3312221" y="8163750"/>
                  <a:pt x="3298239" y="8177666"/>
                  <a:pt x="3274937" y="8177666"/>
                </a:cubicBezTo>
                <a:cubicBezTo>
                  <a:pt x="3251634" y="8177666"/>
                  <a:pt x="3232992" y="8163749"/>
                  <a:pt x="3228331" y="8145193"/>
                </a:cubicBezTo>
                <a:cubicBezTo>
                  <a:pt x="3228332" y="8126638"/>
                  <a:pt x="3242313" y="8112721"/>
                  <a:pt x="3260956" y="8112722"/>
                </a:cubicBezTo>
                <a:close/>
                <a:moveTo>
                  <a:pt x="10214608" y="5964114"/>
                </a:moveTo>
                <a:cubicBezTo>
                  <a:pt x="10218861" y="5964113"/>
                  <a:pt x="10223114" y="5973734"/>
                  <a:pt x="10231619" y="5983356"/>
                </a:cubicBezTo>
                <a:cubicBezTo>
                  <a:pt x="10223113" y="5992978"/>
                  <a:pt x="10218861" y="6007410"/>
                  <a:pt x="10214609" y="6007410"/>
                </a:cubicBezTo>
                <a:cubicBezTo>
                  <a:pt x="10210356" y="6002599"/>
                  <a:pt x="10206103" y="5992978"/>
                  <a:pt x="10201850" y="5983356"/>
                </a:cubicBezTo>
                <a:cubicBezTo>
                  <a:pt x="10206103" y="5978546"/>
                  <a:pt x="10210356" y="5964114"/>
                  <a:pt x="10214608" y="5964114"/>
                </a:cubicBezTo>
                <a:close/>
                <a:moveTo>
                  <a:pt x="18537677" y="3391649"/>
                </a:moveTo>
                <a:cubicBezTo>
                  <a:pt x="18546955" y="3382534"/>
                  <a:pt x="18556232" y="3387092"/>
                  <a:pt x="18560872" y="3414437"/>
                </a:cubicBezTo>
                <a:cubicBezTo>
                  <a:pt x="18560873" y="3428110"/>
                  <a:pt x="18551593" y="3441782"/>
                  <a:pt x="18546954" y="3469129"/>
                </a:cubicBezTo>
                <a:cubicBezTo>
                  <a:pt x="18537677" y="3455455"/>
                  <a:pt x="18533038" y="3446339"/>
                  <a:pt x="18528400" y="3432668"/>
                </a:cubicBezTo>
                <a:cubicBezTo>
                  <a:pt x="18528400" y="3428110"/>
                  <a:pt x="18533037" y="3400764"/>
                  <a:pt x="18537677" y="3391649"/>
                </a:cubicBezTo>
                <a:close/>
                <a:moveTo>
                  <a:pt x="5573220" y="7378808"/>
                </a:moveTo>
                <a:cubicBezTo>
                  <a:pt x="5576180" y="7374749"/>
                  <a:pt x="5580916" y="7373590"/>
                  <a:pt x="5588019" y="7375909"/>
                </a:cubicBezTo>
                <a:cubicBezTo>
                  <a:pt x="5597490" y="7380547"/>
                  <a:pt x="5606961" y="7394463"/>
                  <a:pt x="5625904" y="7413019"/>
                </a:cubicBezTo>
                <a:cubicBezTo>
                  <a:pt x="5611697" y="7422298"/>
                  <a:pt x="5606961" y="7436215"/>
                  <a:pt x="5597490" y="7431577"/>
                </a:cubicBezTo>
                <a:cubicBezTo>
                  <a:pt x="5583283" y="7431576"/>
                  <a:pt x="5573812" y="7417660"/>
                  <a:pt x="5569076" y="7399104"/>
                </a:cubicBezTo>
                <a:cubicBezTo>
                  <a:pt x="5569076" y="7389825"/>
                  <a:pt x="5570260" y="7382867"/>
                  <a:pt x="5573220" y="7378808"/>
                </a:cubicBezTo>
                <a:close/>
                <a:moveTo>
                  <a:pt x="2218408" y="8398812"/>
                </a:moveTo>
                <a:cubicBezTo>
                  <a:pt x="2226863" y="8398813"/>
                  <a:pt x="2232501" y="8403473"/>
                  <a:pt x="2232502" y="8412794"/>
                </a:cubicBezTo>
                <a:cubicBezTo>
                  <a:pt x="2232503" y="8426776"/>
                  <a:pt x="2218971" y="8450078"/>
                  <a:pt x="2196421" y="8464060"/>
                </a:cubicBezTo>
                <a:cubicBezTo>
                  <a:pt x="2173870" y="8478041"/>
                  <a:pt x="2155830" y="8478041"/>
                  <a:pt x="2155830" y="8464060"/>
                </a:cubicBezTo>
                <a:cubicBezTo>
                  <a:pt x="2151319" y="8450078"/>
                  <a:pt x="2164850" y="8426776"/>
                  <a:pt x="2187401" y="8412793"/>
                </a:cubicBezTo>
                <a:cubicBezTo>
                  <a:pt x="2198675" y="8403472"/>
                  <a:pt x="2209951" y="8398813"/>
                  <a:pt x="2218408" y="8398812"/>
                </a:cubicBezTo>
                <a:close/>
                <a:moveTo>
                  <a:pt x="1642991" y="8570359"/>
                </a:moveTo>
                <a:cubicBezTo>
                  <a:pt x="1644988" y="8570433"/>
                  <a:pt x="1646130" y="8571592"/>
                  <a:pt x="1646130" y="8573912"/>
                </a:cubicBezTo>
                <a:cubicBezTo>
                  <a:pt x="1650696" y="8583190"/>
                  <a:pt x="1632431" y="8611024"/>
                  <a:pt x="1614165" y="8629579"/>
                </a:cubicBezTo>
                <a:cubicBezTo>
                  <a:pt x="1595899" y="8652774"/>
                  <a:pt x="1582199" y="8662052"/>
                  <a:pt x="1577634" y="8652774"/>
                </a:cubicBezTo>
                <a:cubicBezTo>
                  <a:pt x="1577634" y="8643496"/>
                  <a:pt x="1586765" y="8620301"/>
                  <a:pt x="1609598" y="8597107"/>
                </a:cubicBezTo>
                <a:cubicBezTo>
                  <a:pt x="1623298" y="8579711"/>
                  <a:pt x="1636997" y="8570143"/>
                  <a:pt x="1642991" y="8570359"/>
                </a:cubicBezTo>
                <a:close/>
                <a:moveTo>
                  <a:pt x="1217993" y="8700851"/>
                </a:moveTo>
                <a:cubicBezTo>
                  <a:pt x="1219548" y="8700563"/>
                  <a:pt x="1220434" y="8701426"/>
                  <a:pt x="1220436" y="8703726"/>
                </a:cubicBezTo>
                <a:cubicBezTo>
                  <a:pt x="1220434" y="8712927"/>
                  <a:pt x="1210963" y="8735928"/>
                  <a:pt x="1196756" y="8754329"/>
                </a:cubicBezTo>
                <a:cubicBezTo>
                  <a:pt x="1182550" y="8772730"/>
                  <a:pt x="1163607" y="8786531"/>
                  <a:pt x="1163607" y="8781931"/>
                </a:cubicBezTo>
                <a:cubicBezTo>
                  <a:pt x="1163608" y="8772730"/>
                  <a:pt x="1177814" y="8745128"/>
                  <a:pt x="1192020" y="8726727"/>
                </a:cubicBezTo>
                <a:cubicBezTo>
                  <a:pt x="1202677" y="8712926"/>
                  <a:pt x="1213331" y="8701713"/>
                  <a:pt x="1217993" y="8700851"/>
                </a:cubicBezTo>
                <a:close/>
                <a:moveTo>
                  <a:pt x="12347078" y="5274065"/>
                </a:moveTo>
                <a:cubicBezTo>
                  <a:pt x="12351814" y="5278935"/>
                  <a:pt x="12361285" y="5278936"/>
                  <a:pt x="12356549" y="5278935"/>
                </a:cubicBezTo>
                <a:cubicBezTo>
                  <a:pt x="12356549" y="5283807"/>
                  <a:pt x="12356549" y="5288678"/>
                  <a:pt x="12356549" y="5298419"/>
                </a:cubicBezTo>
                <a:cubicBezTo>
                  <a:pt x="12351813" y="5293548"/>
                  <a:pt x="12342342" y="5293548"/>
                  <a:pt x="12342342" y="5288678"/>
                </a:cubicBezTo>
                <a:cubicBezTo>
                  <a:pt x="12342342" y="5283809"/>
                  <a:pt x="12342342" y="5278936"/>
                  <a:pt x="12347078" y="5274065"/>
                </a:cubicBezTo>
                <a:close/>
                <a:moveTo>
                  <a:pt x="8058310" y="6589210"/>
                </a:moveTo>
                <a:cubicBezTo>
                  <a:pt x="8067105" y="6612512"/>
                  <a:pt x="8075900" y="6621834"/>
                  <a:pt x="8075901" y="6635815"/>
                </a:cubicBezTo>
                <a:cubicBezTo>
                  <a:pt x="8080298" y="6663778"/>
                  <a:pt x="8071503" y="6673099"/>
                  <a:pt x="8062708" y="6663779"/>
                </a:cubicBezTo>
                <a:cubicBezTo>
                  <a:pt x="8058310" y="6659119"/>
                  <a:pt x="8045118" y="6640476"/>
                  <a:pt x="8045118" y="6635815"/>
                </a:cubicBezTo>
                <a:cubicBezTo>
                  <a:pt x="8049515" y="6617174"/>
                  <a:pt x="8053913" y="6607853"/>
                  <a:pt x="8058310" y="6589210"/>
                </a:cubicBezTo>
                <a:close/>
                <a:moveTo>
                  <a:pt x="588043" y="8867453"/>
                </a:moveTo>
                <a:cubicBezTo>
                  <a:pt x="593303" y="8865736"/>
                  <a:pt x="599144" y="8864591"/>
                  <a:pt x="606157" y="8862301"/>
                </a:cubicBezTo>
                <a:cubicBezTo>
                  <a:pt x="592134" y="8880619"/>
                  <a:pt x="587459" y="8898937"/>
                  <a:pt x="578112" y="8908096"/>
                </a:cubicBezTo>
                <a:cubicBezTo>
                  <a:pt x="568763" y="8917255"/>
                  <a:pt x="554741" y="8921834"/>
                  <a:pt x="554740" y="8912675"/>
                </a:cubicBezTo>
                <a:cubicBezTo>
                  <a:pt x="554741" y="8903516"/>
                  <a:pt x="564089" y="8885198"/>
                  <a:pt x="573438" y="8876039"/>
                </a:cubicBezTo>
                <a:cubicBezTo>
                  <a:pt x="578111" y="8871460"/>
                  <a:pt x="582785" y="8869171"/>
                  <a:pt x="588043" y="8867453"/>
                </a:cubicBezTo>
                <a:close/>
                <a:moveTo>
                  <a:pt x="11458814" y="5514907"/>
                </a:moveTo>
                <a:cubicBezTo>
                  <a:pt x="11458814" y="5514907"/>
                  <a:pt x="11463550" y="5519776"/>
                  <a:pt x="11468286" y="5519777"/>
                </a:cubicBezTo>
                <a:cubicBezTo>
                  <a:pt x="11468286" y="5529519"/>
                  <a:pt x="11468286" y="5534390"/>
                  <a:pt x="11468286" y="5539261"/>
                </a:cubicBezTo>
                <a:cubicBezTo>
                  <a:pt x="11463551" y="5539261"/>
                  <a:pt x="11454079" y="5534389"/>
                  <a:pt x="11449343" y="5529520"/>
                </a:cubicBezTo>
                <a:cubicBezTo>
                  <a:pt x="11454079" y="5524648"/>
                  <a:pt x="11454079" y="5519777"/>
                  <a:pt x="11458814" y="5514907"/>
                </a:cubicBezTo>
                <a:close/>
                <a:moveTo>
                  <a:pt x="3423319" y="7985538"/>
                </a:moveTo>
                <a:cubicBezTo>
                  <a:pt x="3446621" y="7985537"/>
                  <a:pt x="3465263" y="7999901"/>
                  <a:pt x="3469924" y="8019051"/>
                </a:cubicBezTo>
                <a:cubicBezTo>
                  <a:pt x="3474584" y="8033415"/>
                  <a:pt x="3460603" y="8047777"/>
                  <a:pt x="3437301" y="8047778"/>
                </a:cubicBezTo>
                <a:cubicBezTo>
                  <a:pt x="3413999" y="8042991"/>
                  <a:pt x="3395357" y="8028627"/>
                  <a:pt x="3390695" y="8009477"/>
                </a:cubicBezTo>
                <a:cubicBezTo>
                  <a:pt x="3390695" y="7999901"/>
                  <a:pt x="3404677" y="7985538"/>
                  <a:pt x="3423319" y="7985538"/>
                </a:cubicBezTo>
                <a:close/>
                <a:moveTo>
                  <a:pt x="9843747" y="6010115"/>
                </a:moveTo>
                <a:cubicBezTo>
                  <a:pt x="9848708" y="6010115"/>
                  <a:pt x="9853671" y="6019737"/>
                  <a:pt x="9863592" y="6024547"/>
                </a:cubicBezTo>
                <a:cubicBezTo>
                  <a:pt x="9858632" y="6038979"/>
                  <a:pt x="9858632" y="6053412"/>
                  <a:pt x="9853670" y="6053411"/>
                </a:cubicBezTo>
                <a:cubicBezTo>
                  <a:pt x="9848710" y="6053412"/>
                  <a:pt x="9838787" y="6043790"/>
                  <a:pt x="9833826" y="6038980"/>
                </a:cubicBezTo>
                <a:cubicBezTo>
                  <a:pt x="9838787" y="6029358"/>
                  <a:pt x="9838787" y="6014925"/>
                  <a:pt x="9843747" y="6010115"/>
                </a:cubicBezTo>
                <a:close/>
                <a:moveTo>
                  <a:pt x="2023636" y="8414008"/>
                </a:moveTo>
                <a:cubicBezTo>
                  <a:pt x="2031137" y="8412281"/>
                  <a:pt x="2035755" y="8414583"/>
                  <a:pt x="2035754" y="8421482"/>
                </a:cubicBezTo>
                <a:cubicBezTo>
                  <a:pt x="2040371" y="8435284"/>
                  <a:pt x="2021906" y="8462886"/>
                  <a:pt x="1998825" y="8481287"/>
                </a:cubicBezTo>
                <a:cubicBezTo>
                  <a:pt x="1980360" y="8495088"/>
                  <a:pt x="1961894" y="8499687"/>
                  <a:pt x="1961893" y="8485887"/>
                </a:cubicBezTo>
                <a:cubicBezTo>
                  <a:pt x="1961893" y="8472086"/>
                  <a:pt x="1975744" y="8449084"/>
                  <a:pt x="1994208" y="8430684"/>
                </a:cubicBezTo>
                <a:cubicBezTo>
                  <a:pt x="2005749" y="8421483"/>
                  <a:pt x="2016134" y="8415733"/>
                  <a:pt x="2023636" y="8414008"/>
                </a:cubicBezTo>
                <a:close/>
                <a:moveTo>
                  <a:pt x="1828705" y="8473595"/>
                </a:moveTo>
                <a:cubicBezTo>
                  <a:pt x="1835556" y="8471855"/>
                  <a:pt x="1840122" y="8474173"/>
                  <a:pt x="1840121" y="8481133"/>
                </a:cubicBezTo>
                <a:cubicBezTo>
                  <a:pt x="1840121" y="8495050"/>
                  <a:pt x="1821856" y="8522884"/>
                  <a:pt x="1803589" y="8536800"/>
                </a:cubicBezTo>
                <a:cubicBezTo>
                  <a:pt x="1785324" y="8559995"/>
                  <a:pt x="1767058" y="8564634"/>
                  <a:pt x="1767057" y="8550717"/>
                </a:cubicBezTo>
                <a:cubicBezTo>
                  <a:pt x="1767058" y="8536800"/>
                  <a:pt x="1785324" y="8508966"/>
                  <a:pt x="1803589" y="8490411"/>
                </a:cubicBezTo>
                <a:cubicBezTo>
                  <a:pt x="1812723" y="8481133"/>
                  <a:pt x="1821855" y="8475334"/>
                  <a:pt x="1828705" y="8473595"/>
                </a:cubicBezTo>
                <a:close/>
                <a:moveTo>
                  <a:pt x="19834540" y="2933558"/>
                </a:moveTo>
                <a:cubicBezTo>
                  <a:pt x="19844053" y="2931613"/>
                  <a:pt x="19851665" y="2949767"/>
                  <a:pt x="19851664" y="2970513"/>
                </a:cubicBezTo>
                <a:cubicBezTo>
                  <a:pt x="19847155" y="2993565"/>
                  <a:pt x="19842645" y="3012006"/>
                  <a:pt x="19833624" y="3044278"/>
                </a:cubicBezTo>
                <a:cubicBezTo>
                  <a:pt x="19824604" y="3025837"/>
                  <a:pt x="19815583" y="3016616"/>
                  <a:pt x="19811073" y="2998175"/>
                </a:cubicBezTo>
                <a:cubicBezTo>
                  <a:pt x="19811073" y="2984344"/>
                  <a:pt x="19820093" y="2952072"/>
                  <a:pt x="19824604" y="2942851"/>
                </a:cubicBezTo>
                <a:cubicBezTo>
                  <a:pt x="19827986" y="2937088"/>
                  <a:pt x="19831369" y="2934207"/>
                  <a:pt x="19834540" y="2933558"/>
                </a:cubicBezTo>
                <a:close/>
                <a:moveTo>
                  <a:pt x="2909017" y="8134370"/>
                </a:moveTo>
                <a:cubicBezTo>
                  <a:pt x="2927058" y="8134370"/>
                  <a:pt x="2949608" y="8148443"/>
                  <a:pt x="2949608" y="8162514"/>
                </a:cubicBezTo>
                <a:cubicBezTo>
                  <a:pt x="2949609" y="8181275"/>
                  <a:pt x="2931568" y="8200037"/>
                  <a:pt x="2913527" y="8200038"/>
                </a:cubicBezTo>
                <a:cubicBezTo>
                  <a:pt x="2886466" y="8204729"/>
                  <a:pt x="2868427" y="8190656"/>
                  <a:pt x="2868426" y="8171895"/>
                </a:cubicBezTo>
                <a:cubicBezTo>
                  <a:pt x="2868426" y="8153133"/>
                  <a:pt x="2886467" y="8139060"/>
                  <a:pt x="2909017" y="8134370"/>
                </a:cubicBezTo>
                <a:close/>
                <a:moveTo>
                  <a:pt x="803699" y="8778412"/>
                </a:moveTo>
                <a:cubicBezTo>
                  <a:pt x="790169" y="8801493"/>
                  <a:pt x="785660" y="8819958"/>
                  <a:pt x="776638" y="8829191"/>
                </a:cubicBezTo>
                <a:cubicBezTo>
                  <a:pt x="763107" y="8852272"/>
                  <a:pt x="749577" y="8856889"/>
                  <a:pt x="749577" y="8843040"/>
                </a:cubicBezTo>
                <a:cubicBezTo>
                  <a:pt x="749578" y="8829191"/>
                  <a:pt x="758597" y="8815342"/>
                  <a:pt x="772127" y="8801493"/>
                </a:cubicBezTo>
                <a:cubicBezTo>
                  <a:pt x="781147" y="8792261"/>
                  <a:pt x="790168" y="8787644"/>
                  <a:pt x="803699" y="8778412"/>
                </a:cubicBezTo>
                <a:close/>
                <a:moveTo>
                  <a:pt x="12675188" y="5122526"/>
                </a:moveTo>
                <a:cubicBezTo>
                  <a:pt x="12675188" y="5122526"/>
                  <a:pt x="12680600" y="5122525"/>
                  <a:pt x="12680600" y="5122525"/>
                </a:cubicBezTo>
                <a:cubicBezTo>
                  <a:pt x="12680600" y="5122525"/>
                  <a:pt x="12686012" y="5122525"/>
                  <a:pt x="12686012" y="5122525"/>
                </a:cubicBezTo>
                <a:cubicBezTo>
                  <a:pt x="12686012" y="5122525"/>
                  <a:pt x="12680600" y="5127938"/>
                  <a:pt x="12680600" y="5127938"/>
                </a:cubicBezTo>
                <a:cubicBezTo>
                  <a:pt x="12680600" y="5127938"/>
                  <a:pt x="12675188" y="5127937"/>
                  <a:pt x="12675188" y="5122526"/>
                </a:cubicBezTo>
                <a:close/>
                <a:moveTo>
                  <a:pt x="386401" y="8899848"/>
                </a:moveTo>
                <a:cubicBezTo>
                  <a:pt x="392603" y="8898156"/>
                  <a:pt x="398242" y="8899284"/>
                  <a:pt x="400497" y="8903794"/>
                </a:cubicBezTo>
                <a:cubicBezTo>
                  <a:pt x="395985" y="8912815"/>
                  <a:pt x="386965" y="8926345"/>
                  <a:pt x="382456" y="8930856"/>
                </a:cubicBezTo>
                <a:cubicBezTo>
                  <a:pt x="377945" y="8935366"/>
                  <a:pt x="364414" y="8935366"/>
                  <a:pt x="359904" y="8935366"/>
                </a:cubicBezTo>
                <a:cubicBezTo>
                  <a:pt x="359903" y="8930856"/>
                  <a:pt x="364415" y="8917325"/>
                  <a:pt x="368924" y="8912815"/>
                </a:cubicBezTo>
                <a:cubicBezTo>
                  <a:pt x="373435" y="8906049"/>
                  <a:pt x="380199" y="8901539"/>
                  <a:pt x="386401" y="8899848"/>
                </a:cubicBezTo>
                <a:close/>
                <a:moveTo>
                  <a:pt x="7165109" y="6811109"/>
                </a:moveTo>
                <a:cubicBezTo>
                  <a:pt x="7169710" y="6815784"/>
                  <a:pt x="7178910" y="6820457"/>
                  <a:pt x="7192713" y="6829806"/>
                </a:cubicBezTo>
                <a:cubicBezTo>
                  <a:pt x="7183511" y="6843829"/>
                  <a:pt x="7178911" y="6853177"/>
                  <a:pt x="7174310" y="6857852"/>
                </a:cubicBezTo>
                <a:cubicBezTo>
                  <a:pt x="7165109" y="6862525"/>
                  <a:pt x="7155909" y="6857852"/>
                  <a:pt x="7151308" y="6843828"/>
                </a:cubicBezTo>
                <a:cubicBezTo>
                  <a:pt x="7146709" y="6829806"/>
                  <a:pt x="7151308" y="6811109"/>
                  <a:pt x="7165109" y="6811109"/>
                </a:cubicBezTo>
                <a:close/>
                <a:moveTo>
                  <a:pt x="12510119" y="5163115"/>
                </a:moveTo>
                <a:cubicBezTo>
                  <a:pt x="12510119" y="5163115"/>
                  <a:pt x="12514629" y="5163114"/>
                  <a:pt x="12519139" y="5163115"/>
                </a:cubicBezTo>
                <a:cubicBezTo>
                  <a:pt x="12519139" y="5163115"/>
                  <a:pt x="12523649" y="5168527"/>
                  <a:pt x="12523649" y="5168527"/>
                </a:cubicBezTo>
                <a:cubicBezTo>
                  <a:pt x="12519140" y="5168527"/>
                  <a:pt x="12519140" y="5168527"/>
                  <a:pt x="12514628" y="5168527"/>
                </a:cubicBezTo>
                <a:cubicBezTo>
                  <a:pt x="12510118" y="5168528"/>
                  <a:pt x="12510118" y="5168528"/>
                  <a:pt x="12510119" y="5163115"/>
                </a:cubicBezTo>
                <a:close/>
                <a:moveTo>
                  <a:pt x="2543415" y="8228287"/>
                </a:moveTo>
                <a:cubicBezTo>
                  <a:pt x="2566915" y="8223671"/>
                  <a:pt x="2585714" y="8232904"/>
                  <a:pt x="2590415" y="8246753"/>
                </a:cubicBezTo>
                <a:cubicBezTo>
                  <a:pt x="2595116" y="8265217"/>
                  <a:pt x="2571615" y="8288299"/>
                  <a:pt x="2548115" y="8292915"/>
                </a:cubicBezTo>
                <a:cubicBezTo>
                  <a:pt x="2524614" y="8302148"/>
                  <a:pt x="2510515" y="8292915"/>
                  <a:pt x="2505815" y="8274449"/>
                </a:cubicBezTo>
                <a:cubicBezTo>
                  <a:pt x="2505815" y="8255985"/>
                  <a:pt x="2524614" y="8237520"/>
                  <a:pt x="2543415" y="8228287"/>
                </a:cubicBezTo>
                <a:close/>
                <a:moveTo>
                  <a:pt x="16905438" y="3810426"/>
                </a:moveTo>
                <a:cubicBezTo>
                  <a:pt x="16906623" y="3811035"/>
                  <a:pt x="16907807" y="3812252"/>
                  <a:pt x="16910175" y="3812253"/>
                </a:cubicBezTo>
                <a:cubicBezTo>
                  <a:pt x="16905438" y="3821995"/>
                  <a:pt x="16905439" y="3826865"/>
                  <a:pt x="16900704" y="3831736"/>
                </a:cubicBezTo>
                <a:cubicBezTo>
                  <a:pt x="16895966" y="3831736"/>
                  <a:pt x="16891231" y="3826865"/>
                  <a:pt x="16891231" y="3826865"/>
                </a:cubicBezTo>
                <a:cubicBezTo>
                  <a:pt x="16895967" y="3821994"/>
                  <a:pt x="16900704" y="3812252"/>
                  <a:pt x="16900704" y="3812252"/>
                </a:cubicBezTo>
                <a:cubicBezTo>
                  <a:pt x="16903071" y="3809817"/>
                  <a:pt x="16904255" y="3809816"/>
                  <a:pt x="16905438" y="3810426"/>
                </a:cubicBezTo>
                <a:close/>
                <a:moveTo>
                  <a:pt x="6268980" y="7081244"/>
                </a:moveTo>
                <a:cubicBezTo>
                  <a:pt x="6270514" y="7080028"/>
                  <a:pt x="6271975" y="7079742"/>
                  <a:pt x="6273143" y="7080887"/>
                </a:cubicBezTo>
                <a:cubicBezTo>
                  <a:pt x="6282491" y="7080887"/>
                  <a:pt x="6291840" y="7090045"/>
                  <a:pt x="6310537" y="7103785"/>
                </a:cubicBezTo>
                <a:cubicBezTo>
                  <a:pt x="6296514" y="7117523"/>
                  <a:pt x="6291840" y="7126683"/>
                  <a:pt x="6287167" y="7131261"/>
                </a:cubicBezTo>
                <a:cubicBezTo>
                  <a:pt x="6273143" y="7135839"/>
                  <a:pt x="6259121" y="7117523"/>
                  <a:pt x="6259121" y="7103784"/>
                </a:cubicBezTo>
                <a:cubicBezTo>
                  <a:pt x="6259121" y="7096915"/>
                  <a:pt x="6264380" y="7084893"/>
                  <a:pt x="6268980" y="7081244"/>
                </a:cubicBezTo>
                <a:close/>
                <a:moveTo>
                  <a:pt x="1412766" y="8544025"/>
                </a:moveTo>
                <a:cubicBezTo>
                  <a:pt x="1414819" y="8543662"/>
                  <a:pt x="1415992" y="8544532"/>
                  <a:pt x="1415991" y="8546852"/>
                </a:cubicBezTo>
                <a:cubicBezTo>
                  <a:pt x="1420681" y="8551490"/>
                  <a:pt x="1406610" y="8574685"/>
                  <a:pt x="1387849" y="8597880"/>
                </a:cubicBezTo>
                <a:cubicBezTo>
                  <a:pt x="1373777" y="8621075"/>
                  <a:pt x="1355014" y="8634991"/>
                  <a:pt x="1355014" y="8630353"/>
                </a:cubicBezTo>
                <a:cubicBezTo>
                  <a:pt x="1350323" y="8625714"/>
                  <a:pt x="1364396" y="8597880"/>
                  <a:pt x="1378467" y="8574684"/>
                </a:cubicBezTo>
                <a:cubicBezTo>
                  <a:pt x="1392539" y="8557289"/>
                  <a:pt x="1406611" y="8545112"/>
                  <a:pt x="1412766" y="8544025"/>
                </a:cubicBezTo>
                <a:close/>
                <a:moveTo>
                  <a:pt x="3562292" y="7880903"/>
                </a:moveTo>
                <a:cubicBezTo>
                  <a:pt x="3568062" y="7876394"/>
                  <a:pt x="3576141" y="7874137"/>
                  <a:pt x="3585373" y="7876394"/>
                </a:cubicBezTo>
                <a:cubicBezTo>
                  <a:pt x="3608455" y="7880903"/>
                  <a:pt x="3631536" y="7898943"/>
                  <a:pt x="3631536" y="7912475"/>
                </a:cubicBezTo>
                <a:cubicBezTo>
                  <a:pt x="3631537" y="7930514"/>
                  <a:pt x="3617687" y="7939534"/>
                  <a:pt x="3599222" y="7935025"/>
                </a:cubicBezTo>
                <a:cubicBezTo>
                  <a:pt x="3576141" y="7930514"/>
                  <a:pt x="3557677" y="7912474"/>
                  <a:pt x="3553060" y="7898944"/>
                </a:cubicBezTo>
                <a:cubicBezTo>
                  <a:pt x="3553060" y="7892178"/>
                  <a:pt x="3556521" y="7885413"/>
                  <a:pt x="3562292" y="7880903"/>
                </a:cubicBezTo>
                <a:close/>
                <a:moveTo>
                  <a:pt x="983991" y="8673812"/>
                </a:moveTo>
                <a:cubicBezTo>
                  <a:pt x="988081" y="8672081"/>
                  <a:pt x="990418" y="8674389"/>
                  <a:pt x="990419" y="8681313"/>
                </a:cubicBezTo>
                <a:cubicBezTo>
                  <a:pt x="990418" y="8695162"/>
                  <a:pt x="971723" y="8722860"/>
                  <a:pt x="962373" y="8736709"/>
                </a:cubicBezTo>
                <a:cubicBezTo>
                  <a:pt x="953025" y="8741325"/>
                  <a:pt x="943677" y="8745941"/>
                  <a:pt x="943677" y="8741325"/>
                </a:cubicBezTo>
                <a:cubicBezTo>
                  <a:pt x="939003" y="8736709"/>
                  <a:pt x="953025" y="8709011"/>
                  <a:pt x="967048" y="8690546"/>
                </a:cubicBezTo>
                <a:cubicBezTo>
                  <a:pt x="974060" y="8681313"/>
                  <a:pt x="979901" y="8675543"/>
                  <a:pt x="983991" y="8673812"/>
                </a:cubicBezTo>
                <a:close/>
                <a:moveTo>
                  <a:pt x="16715337" y="3834441"/>
                </a:moveTo>
                <a:cubicBezTo>
                  <a:pt x="16715337" y="3839312"/>
                  <a:pt x="16710603" y="3844183"/>
                  <a:pt x="16705866" y="3853925"/>
                </a:cubicBezTo>
                <a:cubicBezTo>
                  <a:pt x="16705866" y="3853925"/>
                  <a:pt x="16696396" y="3858796"/>
                  <a:pt x="16696396" y="3858796"/>
                </a:cubicBezTo>
                <a:cubicBezTo>
                  <a:pt x="16696396" y="3853925"/>
                  <a:pt x="16701130" y="3849054"/>
                  <a:pt x="16701132" y="3844184"/>
                </a:cubicBezTo>
                <a:cubicBezTo>
                  <a:pt x="16705867" y="3839312"/>
                  <a:pt x="16710603" y="3839311"/>
                  <a:pt x="16715337" y="3834441"/>
                </a:cubicBezTo>
                <a:close/>
                <a:moveTo>
                  <a:pt x="5744969" y="7208225"/>
                </a:moveTo>
                <a:cubicBezTo>
                  <a:pt x="5753989" y="7203489"/>
                  <a:pt x="5767520" y="7217698"/>
                  <a:pt x="5772030" y="7241376"/>
                </a:cubicBezTo>
                <a:cubicBezTo>
                  <a:pt x="5767519" y="7246111"/>
                  <a:pt x="5763010" y="7260320"/>
                  <a:pt x="5753989" y="7260318"/>
                </a:cubicBezTo>
                <a:cubicBezTo>
                  <a:pt x="5749479" y="7260319"/>
                  <a:pt x="5735948" y="7241376"/>
                  <a:pt x="5735948" y="7231906"/>
                </a:cubicBezTo>
                <a:cubicBezTo>
                  <a:pt x="5731438" y="7222433"/>
                  <a:pt x="5735948" y="7208226"/>
                  <a:pt x="5744969" y="7208225"/>
                </a:cubicBezTo>
                <a:close/>
                <a:moveTo>
                  <a:pt x="16510353" y="3883151"/>
                </a:moveTo>
                <a:cubicBezTo>
                  <a:pt x="16510353" y="3883151"/>
                  <a:pt x="16510353" y="3883151"/>
                  <a:pt x="16515087" y="3883151"/>
                </a:cubicBezTo>
                <a:cubicBezTo>
                  <a:pt x="16510351" y="3887210"/>
                  <a:pt x="16505616" y="3891269"/>
                  <a:pt x="16500880" y="3895328"/>
                </a:cubicBezTo>
                <a:cubicBezTo>
                  <a:pt x="16500880" y="3899387"/>
                  <a:pt x="16500880" y="3895328"/>
                  <a:pt x="16496146" y="3895327"/>
                </a:cubicBezTo>
                <a:cubicBezTo>
                  <a:pt x="16500881" y="3891268"/>
                  <a:pt x="16505617" y="3887209"/>
                  <a:pt x="16510353" y="3883151"/>
                </a:cubicBezTo>
                <a:close/>
                <a:moveTo>
                  <a:pt x="11093768" y="5547378"/>
                </a:moveTo>
                <a:cubicBezTo>
                  <a:pt x="11098639" y="5552017"/>
                  <a:pt x="11103511" y="5556656"/>
                  <a:pt x="11108381" y="5561295"/>
                </a:cubicBezTo>
                <a:cubicBezTo>
                  <a:pt x="11103509" y="5565934"/>
                  <a:pt x="11098638" y="5575212"/>
                  <a:pt x="11093768" y="5579852"/>
                </a:cubicBezTo>
                <a:cubicBezTo>
                  <a:pt x="11088896" y="5570574"/>
                  <a:pt x="11084025" y="5565935"/>
                  <a:pt x="11084025" y="5561296"/>
                </a:cubicBezTo>
                <a:cubicBezTo>
                  <a:pt x="11088896" y="5556656"/>
                  <a:pt x="11093767" y="5552018"/>
                  <a:pt x="11093768" y="5547378"/>
                </a:cubicBezTo>
                <a:close/>
                <a:moveTo>
                  <a:pt x="20511942" y="2641076"/>
                </a:moveTo>
                <a:cubicBezTo>
                  <a:pt x="20502921" y="2669276"/>
                  <a:pt x="20498412" y="2683377"/>
                  <a:pt x="20489391" y="2692774"/>
                </a:cubicBezTo>
                <a:cubicBezTo>
                  <a:pt x="20480371" y="2706876"/>
                  <a:pt x="20462331" y="2730377"/>
                  <a:pt x="20457820" y="2711575"/>
                </a:cubicBezTo>
                <a:cubicBezTo>
                  <a:pt x="20457821" y="2702176"/>
                  <a:pt x="20462332" y="2673976"/>
                  <a:pt x="20471352" y="2664576"/>
                </a:cubicBezTo>
                <a:cubicBezTo>
                  <a:pt x="20480370" y="2650475"/>
                  <a:pt x="20489391" y="2650475"/>
                  <a:pt x="20511942" y="2641076"/>
                </a:cubicBezTo>
                <a:close/>
                <a:moveTo>
                  <a:pt x="17991247" y="3415004"/>
                </a:moveTo>
                <a:cubicBezTo>
                  <a:pt x="17996208" y="3415005"/>
                  <a:pt x="18001169" y="3428744"/>
                  <a:pt x="18006131" y="3437903"/>
                </a:cubicBezTo>
                <a:cubicBezTo>
                  <a:pt x="18001170" y="3456221"/>
                  <a:pt x="17991247" y="3469958"/>
                  <a:pt x="17986286" y="3469959"/>
                </a:cubicBezTo>
                <a:cubicBezTo>
                  <a:pt x="17981324" y="3474538"/>
                  <a:pt x="17976363" y="3460800"/>
                  <a:pt x="17976362" y="3451640"/>
                </a:cubicBezTo>
                <a:cubicBezTo>
                  <a:pt x="17976363" y="3437903"/>
                  <a:pt x="17986285" y="3419585"/>
                  <a:pt x="17991247" y="3415004"/>
                </a:cubicBezTo>
                <a:close/>
                <a:moveTo>
                  <a:pt x="11986225" y="5257829"/>
                </a:moveTo>
                <a:cubicBezTo>
                  <a:pt x="11991096" y="5262158"/>
                  <a:pt x="11991097" y="5266488"/>
                  <a:pt x="11995967" y="5275148"/>
                </a:cubicBezTo>
                <a:cubicBezTo>
                  <a:pt x="11991096" y="5275148"/>
                  <a:pt x="11986225" y="5279477"/>
                  <a:pt x="11976483" y="5279476"/>
                </a:cubicBezTo>
                <a:cubicBezTo>
                  <a:pt x="11976483" y="5279476"/>
                  <a:pt x="11971612" y="5266488"/>
                  <a:pt x="11971612" y="5266488"/>
                </a:cubicBezTo>
                <a:cubicBezTo>
                  <a:pt x="11976483" y="5262158"/>
                  <a:pt x="11981354" y="5262158"/>
                  <a:pt x="11986225" y="5257829"/>
                </a:cubicBezTo>
                <a:close/>
                <a:moveTo>
                  <a:pt x="6791164" y="6853927"/>
                </a:moveTo>
                <a:cubicBezTo>
                  <a:pt x="6793464" y="6852659"/>
                  <a:pt x="6796339" y="6852377"/>
                  <a:pt x="6799790" y="6853504"/>
                </a:cubicBezTo>
                <a:cubicBezTo>
                  <a:pt x="6808990" y="6853504"/>
                  <a:pt x="6813591" y="6858015"/>
                  <a:pt x="6827392" y="6867034"/>
                </a:cubicBezTo>
                <a:cubicBezTo>
                  <a:pt x="6818191" y="6880565"/>
                  <a:pt x="6813591" y="6889585"/>
                  <a:pt x="6808991" y="6894095"/>
                </a:cubicBezTo>
                <a:cubicBezTo>
                  <a:pt x="6799790" y="6903115"/>
                  <a:pt x="6790589" y="6894095"/>
                  <a:pt x="6785988" y="6880565"/>
                </a:cubicBezTo>
                <a:cubicBezTo>
                  <a:pt x="6782538" y="6870417"/>
                  <a:pt x="6784263" y="6857732"/>
                  <a:pt x="6791164" y="6853927"/>
                </a:cubicBezTo>
                <a:close/>
                <a:moveTo>
                  <a:pt x="18889659" y="3127412"/>
                </a:moveTo>
                <a:cubicBezTo>
                  <a:pt x="18899130" y="3122749"/>
                  <a:pt x="18903864" y="3127411"/>
                  <a:pt x="18918073" y="3127412"/>
                </a:cubicBezTo>
                <a:cubicBezTo>
                  <a:pt x="18913338" y="3160036"/>
                  <a:pt x="18908601" y="3178676"/>
                  <a:pt x="18903865" y="3187998"/>
                </a:cubicBezTo>
                <a:cubicBezTo>
                  <a:pt x="18894395" y="3206641"/>
                  <a:pt x="18884923" y="3197319"/>
                  <a:pt x="18880188" y="3174016"/>
                </a:cubicBezTo>
                <a:cubicBezTo>
                  <a:pt x="18880188" y="3160035"/>
                  <a:pt x="18884924" y="3132073"/>
                  <a:pt x="18889659" y="3127412"/>
                </a:cubicBezTo>
                <a:close/>
                <a:moveTo>
                  <a:pt x="184011" y="8875830"/>
                </a:moveTo>
                <a:cubicBezTo>
                  <a:pt x="188522" y="8875830"/>
                  <a:pt x="193032" y="8880469"/>
                  <a:pt x="197544" y="8880469"/>
                </a:cubicBezTo>
                <a:cubicBezTo>
                  <a:pt x="197542" y="8894386"/>
                  <a:pt x="188522" y="8908303"/>
                  <a:pt x="174992" y="8908303"/>
                </a:cubicBezTo>
                <a:cubicBezTo>
                  <a:pt x="170481" y="8908303"/>
                  <a:pt x="161461" y="8903664"/>
                  <a:pt x="161460" y="8899025"/>
                </a:cubicBezTo>
                <a:cubicBezTo>
                  <a:pt x="156951" y="8889747"/>
                  <a:pt x="170483" y="8875830"/>
                  <a:pt x="184011" y="8875830"/>
                </a:cubicBezTo>
                <a:close/>
                <a:moveTo>
                  <a:pt x="3727601" y="7784878"/>
                </a:moveTo>
                <a:cubicBezTo>
                  <a:pt x="3733521" y="7782099"/>
                  <a:pt x="3741807" y="7782099"/>
                  <a:pt x="3751279" y="7784322"/>
                </a:cubicBezTo>
                <a:cubicBezTo>
                  <a:pt x="3774956" y="7793215"/>
                  <a:pt x="3793900" y="7810996"/>
                  <a:pt x="3793900" y="7824334"/>
                </a:cubicBezTo>
                <a:cubicBezTo>
                  <a:pt x="3793900" y="7837671"/>
                  <a:pt x="3774956" y="7842117"/>
                  <a:pt x="3756014" y="7837672"/>
                </a:cubicBezTo>
                <a:cubicBezTo>
                  <a:pt x="3737071" y="7828780"/>
                  <a:pt x="3718129" y="7815443"/>
                  <a:pt x="3718129" y="7802106"/>
                </a:cubicBezTo>
                <a:cubicBezTo>
                  <a:pt x="3718130" y="7793214"/>
                  <a:pt x="3721683" y="7787657"/>
                  <a:pt x="3727601" y="7784878"/>
                </a:cubicBezTo>
                <a:close/>
                <a:moveTo>
                  <a:pt x="9478249" y="6015527"/>
                </a:moveTo>
                <a:cubicBezTo>
                  <a:pt x="9483119" y="6029057"/>
                  <a:pt x="9492862" y="6042587"/>
                  <a:pt x="9492861" y="6051607"/>
                </a:cubicBezTo>
                <a:cubicBezTo>
                  <a:pt x="9492863" y="6060628"/>
                  <a:pt x="9483119" y="6069647"/>
                  <a:pt x="9478248" y="6069648"/>
                </a:cubicBezTo>
                <a:cubicBezTo>
                  <a:pt x="9473377" y="6069648"/>
                  <a:pt x="9468507" y="6051607"/>
                  <a:pt x="9468508" y="6042588"/>
                </a:cubicBezTo>
                <a:cubicBezTo>
                  <a:pt x="9468507" y="6033568"/>
                  <a:pt x="9473377" y="6024547"/>
                  <a:pt x="9478249" y="6015527"/>
                </a:cubicBezTo>
                <a:close/>
                <a:moveTo>
                  <a:pt x="17452159" y="3558987"/>
                </a:moveTo>
                <a:cubicBezTo>
                  <a:pt x="17455638" y="3558423"/>
                  <a:pt x="17460277" y="3558423"/>
                  <a:pt x="17464916" y="3558423"/>
                </a:cubicBezTo>
                <a:cubicBezTo>
                  <a:pt x="17455639" y="3576463"/>
                  <a:pt x="17450999" y="3589994"/>
                  <a:pt x="17446360" y="3594504"/>
                </a:cubicBezTo>
                <a:cubicBezTo>
                  <a:pt x="17446360" y="3599015"/>
                  <a:pt x="17437084" y="3589995"/>
                  <a:pt x="17432444" y="3589994"/>
                </a:cubicBezTo>
                <a:cubicBezTo>
                  <a:pt x="17437084" y="3580974"/>
                  <a:pt x="17441721" y="3567444"/>
                  <a:pt x="17446360" y="3562933"/>
                </a:cubicBezTo>
                <a:cubicBezTo>
                  <a:pt x="17446360" y="3560678"/>
                  <a:pt x="17448679" y="3559551"/>
                  <a:pt x="17452159" y="3558987"/>
                </a:cubicBezTo>
                <a:close/>
                <a:moveTo>
                  <a:pt x="3061839" y="7977420"/>
                </a:moveTo>
                <a:cubicBezTo>
                  <a:pt x="3084626" y="7977420"/>
                  <a:pt x="3102856" y="7991159"/>
                  <a:pt x="3107414" y="8004898"/>
                </a:cubicBezTo>
                <a:cubicBezTo>
                  <a:pt x="3111971" y="8023216"/>
                  <a:pt x="3093741" y="8036953"/>
                  <a:pt x="3070954" y="8036953"/>
                </a:cubicBezTo>
                <a:cubicBezTo>
                  <a:pt x="3052723" y="8036953"/>
                  <a:pt x="3034494" y="8027794"/>
                  <a:pt x="3029935" y="8014056"/>
                </a:cubicBezTo>
                <a:cubicBezTo>
                  <a:pt x="3025377" y="8000317"/>
                  <a:pt x="3039050" y="7982000"/>
                  <a:pt x="3061839" y="7977420"/>
                </a:cubicBezTo>
                <a:close/>
                <a:moveTo>
                  <a:pt x="8580531" y="6278014"/>
                </a:moveTo>
                <a:cubicBezTo>
                  <a:pt x="8585172" y="6282705"/>
                  <a:pt x="8594449" y="6310849"/>
                  <a:pt x="8594449" y="6324921"/>
                </a:cubicBezTo>
                <a:cubicBezTo>
                  <a:pt x="8594448" y="6334302"/>
                  <a:pt x="8585171" y="6348375"/>
                  <a:pt x="8580532" y="6343683"/>
                </a:cubicBezTo>
                <a:cubicBezTo>
                  <a:pt x="8575893" y="6338992"/>
                  <a:pt x="8571254" y="6320230"/>
                  <a:pt x="8561976" y="6301468"/>
                </a:cubicBezTo>
                <a:cubicBezTo>
                  <a:pt x="8571254" y="6292086"/>
                  <a:pt x="8575893" y="6278015"/>
                  <a:pt x="8580531" y="6278014"/>
                </a:cubicBezTo>
                <a:close/>
                <a:moveTo>
                  <a:pt x="4874859" y="7413796"/>
                </a:moveTo>
                <a:cubicBezTo>
                  <a:pt x="4877679" y="7411476"/>
                  <a:pt x="4882188" y="7411475"/>
                  <a:pt x="4888952" y="7413794"/>
                </a:cubicBezTo>
                <a:cubicBezTo>
                  <a:pt x="4902483" y="7418433"/>
                  <a:pt x="4920523" y="7441629"/>
                  <a:pt x="4920524" y="7455546"/>
                </a:cubicBezTo>
                <a:cubicBezTo>
                  <a:pt x="4925034" y="7469463"/>
                  <a:pt x="4916014" y="7474102"/>
                  <a:pt x="4902483" y="7469463"/>
                </a:cubicBezTo>
                <a:cubicBezTo>
                  <a:pt x="4888953" y="7460185"/>
                  <a:pt x="4875423" y="7441630"/>
                  <a:pt x="4870912" y="7427711"/>
                </a:cubicBezTo>
                <a:cubicBezTo>
                  <a:pt x="4870912" y="7420751"/>
                  <a:pt x="4872040" y="7416115"/>
                  <a:pt x="4874859" y="7413796"/>
                </a:cubicBezTo>
                <a:close/>
                <a:moveTo>
                  <a:pt x="4709719" y="7463341"/>
                </a:moveTo>
                <a:cubicBezTo>
                  <a:pt x="4713908" y="7462785"/>
                  <a:pt x="4719892" y="7465008"/>
                  <a:pt x="4727075" y="7469453"/>
                </a:cubicBezTo>
                <a:cubicBezTo>
                  <a:pt x="4741437" y="7473898"/>
                  <a:pt x="4760588" y="7491681"/>
                  <a:pt x="4760588" y="7505019"/>
                </a:cubicBezTo>
                <a:cubicBezTo>
                  <a:pt x="4765375" y="7518357"/>
                  <a:pt x="4755800" y="7522802"/>
                  <a:pt x="4741437" y="7513911"/>
                </a:cubicBezTo>
                <a:cubicBezTo>
                  <a:pt x="4722286" y="7505019"/>
                  <a:pt x="4707924" y="7487235"/>
                  <a:pt x="4703136" y="7473899"/>
                </a:cubicBezTo>
                <a:cubicBezTo>
                  <a:pt x="4703136" y="7467230"/>
                  <a:pt x="4705529" y="7463896"/>
                  <a:pt x="4709719" y="7463341"/>
                </a:cubicBezTo>
                <a:close/>
                <a:moveTo>
                  <a:pt x="7683858" y="6543208"/>
                </a:moveTo>
                <a:cubicBezTo>
                  <a:pt x="7688593" y="6543207"/>
                  <a:pt x="7698064" y="6557124"/>
                  <a:pt x="7712271" y="6566401"/>
                </a:cubicBezTo>
                <a:cubicBezTo>
                  <a:pt x="7707536" y="6584958"/>
                  <a:pt x="7702800" y="6598874"/>
                  <a:pt x="7698065" y="6603513"/>
                </a:cubicBezTo>
                <a:cubicBezTo>
                  <a:pt x="7688593" y="6608153"/>
                  <a:pt x="7679122" y="6598874"/>
                  <a:pt x="7674386" y="6575680"/>
                </a:cubicBezTo>
                <a:cubicBezTo>
                  <a:pt x="7674386" y="6566401"/>
                  <a:pt x="7679122" y="6543206"/>
                  <a:pt x="7683858" y="6543208"/>
                </a:cubicBezTo>
                <a:close/>
                <a:moveTo>
                  <a:pt x="3884888" y="7705653"/>
                </a:moveTo>
                <a:cubicBezTo>
                  <a:pt x="3890082" y="7702174"/>
                  <a:pt x="3898160" y="7701014"/>
                  <a:pt x="3907394" y="7703334"/>
                </a:cubicBezTo>
                <a:cubicBezTo>
                  <a:pt x="3925858" y="7707973"/>
                  <a:pt x="3944324" y="7726528"/>
                  <a:pt x="3948940" y="7740445"/>
                </a:cubicBezTo>
                <a:cubicBezTo>
                  <a:pt x="3953557" y="7759001"/>
                  <a:pt x="3939707" y="7763639"/>
                  <a:pt x="3921242" y="7759001"/>
                </a:cubicBezTo>
                <a:cubicBezTo>
                  <a:pt x="3902778" y="7749724"/>
                  <a:pt x="3884311" y="7735806"/>
                  <a:pt x="3879696" y="7721889"/>
                </a:cubicBezTo>
                <a:cubicBezTo>
                  <a:pt x="3877387" y="7714931"/>
                  <a:pt x="3879696" y="7709132"/>
                  <a:pt x="3884888" y="7705653"/>
                </a:cubicBezTo>
                <a:close/>
                <a:moveTo>
                  <a:pt x="2345555" y="8176077"/>
                </a:moveTo>
                <a:cubicBezTo>
                  <a:pt x="2368858" y="8166844"/>
                  <a:pt x="2392161" y="8171461"/>
                  <a:pt x="2392161" y="8185310"/>
                </a:cubicBezTo>
                <a:cubicBezTo>
                  <a:pt x="2392161" y="8203775"/>
                  <a:pt x="2373519" y="8226856"/>
                  <a:pt x="2350216" y="8236089"/>
                </a:cubicBezTo>
                <a:cubicBezTo>
                  <a:pt x="2326914" y="8245321"/>
                  <a:pt x="2308271" y="8236089"/>
                  <a:pt x="2312932" y="8217623"/>
                </a:cubicBezTo>
                <a:cubicBezTo>
                  <a:pt x="2312931" y="8203775"/>
                  <a:pt x="2326913" y="8185310"/>
                  <a:pt x="2345555" y="8176077"/>
                </a:cubicBezTo>
                <a:close/>
                <a:moveTo>
                  <a:pt x="1170145" y="8534395"/>
                </a:moveTo>
                <a:cubicBezTo>
                  <a:pt x="1175783" y="8529793"/>
                  <a:pt x="1180294" y="8528644"/>
                  <a:pt x="1182548" y="8533245"/>
                </a:cubicBezTo>
                <a:cubicBezTo>
                  <a:pt x="1182549" y="8537845"/>
                  <a:pt x="1173528" y="8560846"/>
                  <a:pt x="1159998" y="8579248"/>
                </a:cubicBezTo>
                <a:cubicBezTo>
                  <a:pt x="1146468" y="8602249"/>
                  <a:pt x="1132937" y="8616050"/>
                  <a:pt x="1132937" y="8606849"/>
                </a:cubicBezTo>
                <a:cubicBezTo>
                  <a:pt x="1128427" y="8602249"/>
                  <a:pt x="1137448" y="8579248"/>
                  <a:pt x="1150978" y="8556246"/>
                </a:cubicBezTo>
                <a:cubicBezTo>
                  <a:pt x="1157743" y="8547045"/>
                  <a:pt x="1164507" y="8538995"/>
                  <a:pt x="1170145" y="8534395"/>
                </a:cubicBezTo>
                <a:close/>
                <a:moveTo>
                  <a:pt x="1604170" y="8400602"/>
                </a:moveTo>
                <a:cubicBezTo>
                  <a:pt x="1606881" y="8400240"/>
                  <a:pt x="1608933" y="8401109"/>
                  <a:pt x="1610106" y="8403428"/>
                </a:cubicBezTo>
                <a:cubicBezTo>
                  <a:pt x="1610107" y="8412707"/>
                  <a:pt x="1591345" y="8445179"/>
                  <a:pt x="1577272" y="8463735"/>
                </a:cubicBezTo>
                <a:cubicBezTo>
                  <a:pt x="1558511" y="8482291"/>
                  <a:pt x="1544438" y="8491569"/>
                  <a:pt x="1544438" y="8482291"/>
                </a:cubicBezTo>
                <a:cubicBezTo>
                  <a:pt x="1539748" y="8477652"/>
                  <a:pt x="1553819" y="8454457"/>
                  <a:pt x="1567891" y="8431262"/>
                </a:cubicBezTo>
                <a:cubicBezTo>
                  <a:pt x="1581963" y="8413867"/>
                  <a:pt x="1596034" y="8401689"/>
                  <a:pt x="1604170" y="8400602"/>
                </a:cubicBezTo>
                <a:close/>
                <a:moveTo>
                  <a:pt x="4548214" y="7492696"/>
                </a:moveTo>
                <a:cubicBezTo>
                  <a:pt x="4553850" y="7492132"/>
                  <a:pt x="4562870" y="7494387"/>
                  <a:pt x="4574146" y="7501154"/>
                </a:cubicBezTo>
                <a:cubicBezTo>
                  <a:pt x="4578656" y="7510173"/>
                  <a:pt x="4592186" y="7523703"/>
                  <a:pt x="4596696" y="7537234"/>
                </a:cubicBezTo>
                <a:cubicBezTo>
                  <a:pt x="4605717" y="7555275"/>
                  <a:pt x="4587676" y="7555275"/>
                  <a:pt x="4569636" y="7541744"/>
                </a:cubicBezTo>
                <a:cubicBezTo>
                  <a:pt x="4556105" y="7532723"/>
                  <a:pt x="4542575" y="7514683"/>
                  <a:pt x="4542575" y="7501152"/>
                </a:cubicBezTo>
                <a:cubicBezTo>
                  <a:pt x="4540320" y="7496643"/>
                  <a:pt x="4542575" y="7493261"/>
                  <a:pt x="4548214" y="7492696"/>
                </a:cubicBezTo>
                <a:close/>
                <a:moveTo>
                  <a:pt x="10733319" y="5585262"/>
                </a:moveTo>
                <a:cubicBezTo>
                  <a:pt x="10738192" y="5589774"/>
                  <a:pt x="10738190" y="5598793"/>
                  <a:pt x="10743063" y="5612323"/>
                </a:cubicBezTo>
                <a:cubicBezTo>
                  <a:pt x="10733319" y="5612324"/>
                  <a:pt x="10728449" y="5612324"/>
                  <a:pt x="10723578" y="5612324"/>
                </a:cubicBezTo>
                <a:cubicBezTo>
                  <a:pt x="10723578" y="5612324"/>
                  <a:pt x="10718707" y="5594283"/>
                  <a:pt x="10723577" y="5594284"/>
                </a:cubicBezTo>
                <a:cubicBezTo>
                  <a:pt x="10723577" y="5589772"/>
                  <a:pt x="10733319" y="5585262"/>
                  <a:pt x="10733319" y="5585262"/>
                </a:cubicBezTo>
                <a:close/>
                <a:moveTo>
                  <a:pt x="5040071" y="7335256"/>
                </a:moveTo>
                <a:cubicBezTo>
                  <a:pt x="5042993" y="7332967"/>
                  <a:pt x="5047667" y="7332968"/>
                  <a:pt x="5054678" y="7335257"/>
                </a:cubicBezTo>
                <a:cubicBezTo>
                  <a:pt x="5068701" y="7339838"/>
                  <a:pt x="5082723" y="7358155"/>
                  <a:pt x="5087398" y="7376473"/>
                </a:cubicBezTo>
                <a:cubicBezTo>
                  <a:pt x="5082723" y="7381053"/>
                  <a:pt x="5078049" y="7390212"/>
                  <a:pt x="5068701" y="7385632"/>
                </a:cubicBezTo>
                <a:cubicBezTo>
                  <a:pt x="5054678" y="7385632"/>
                  <a:pt x="5035981" y="7362733"/>
                  <a:pt x="5035982" y="7348997"/>
                </a:cubicBezTo>
                <a:cubicBezTo>
                  <a:pt x="5035982" y="7342127"/>
                  <a:pt x="5037150" y="7337548"/>
                  <a:pt x="5040071" y="7335256"/>
                </a:cubicBezTo>
                <a:close/>
                <a:moveTo>
                  <a:pt x="4052559" y="7636117"/>
                </a:moveTo>
                <a:cubicBezTo>
                  <a:pt x="4057696" y="7634426"/>
                  <a:pt x="4065687" y="7635553"/>
                  <a:pt x="4074820" y="7640064"/>
                </a:cubicBezTo>
                <a:cubicBezTo>
                  <a:pt x="4093086" y="7644573"/>
                  <a:pt x="4111352" y="7667125"/>
                  <a:pt x="4115919" y="7680654"/>
                </a:cubicBezTo>
                <a:cubicBezTo>
                  <a:pt x="4115919" y="7694185"/>
                  <a:pt x="4097653" y="7698694"/>
                  <a:pt x="4079387" y="7689675"/>
                </a:cubicBezTo>
                <a:cubicBezTo>
                  <a:pt x="4061121" y="7680656"/>
                  <a:pt x="4047421" y="7662615"/>
                  <a:pt x="4047421" y="7649084"/>
                </a:cubicBezTo>
                <a:cubicBezTo>
                  <a:pt x="4045138" y="7642319"/>
                  <a:pt x="4047421" y="7637809"/>
                  <a:pt x="4052559" y="7636117"/>
                </a:cubicBezTo>
                <a:close/>
                <a:moveTo>
                  <a:pt x="4384860" y="7533434"/>
                </a:moveTo>
                <a:cubicBezTo>
                  <a:pt x="4390585" y="7532853"/>
                  <a:pt x="4398599" y="7535174"/>
                  <a:pt x="4407757" y="7542132"/>
                </a:cubicBezTo>
                <a:cubicBezTo>
                  <a:pt x="4421496" y="7551409"/>
                  <a:pt x="4435234" y="7574605"/>
                  <a:pt x="4435234" y="7588520"/>
                </a:cubicBezTo>
                <a:cubicBezTo>
                  <a:pt x="4426076" y="7588521"/>
                  <a:pt x="4416917" y="7593159"/>
                  <a:pt x="4407757" y="7583881"/>
                </a:cubicBezTo>
                <a:cubicBezTo>
                  <a:pt x="4389441" y="7579243"/>
                  <a:pt x="4375701" y="7556048"/>
                  <a:pt x="4375701" y="7542132"/>
                </a:cubicBezTo>
                <a:cubicBezTo>
                  <a:pt x="4375701" y="7537492"/>
                  <a:pt x="4379136" y="7534014"/>
                  <a:pt x="4384860" y="7533434"/>
                </a:cubicBezTo>
                <a:close/>
                <a:moveTo>
                  <a:pt x="4217307" y="7582529"/>
                </a:moveTo>
                <a:cubicBezTo>
                  <a:pt x="4223170" y="7581948"/>
                  <a:pt x="4231378" y="7584267"/>
                  <a:pt x="4240759" y="7588907"/>
                </a:cubicBezTo>
                <a:cubicBezTo>
                  <a:pt x="4259521" y="7598184"/>
                  <a:pt x="4273593" y="7616739"/>
                  <a:pt x="4273593" y="7630656"/>
                </a:cubicBezTo>
                <a:cubicBezTo>
                  <a:pt x="4278284" y="7644573"/>
                  <a:pt x="4259521" y="7644573"/>
                  <a:pt x="4240759" y="7635296"/>
                </a:cubicBezTo>
                <a:cubicBezTo>
                  <a:pt x="4221997" y="7626017"/>
                  <a:pt x="4207925" y="7602823"/>
                  <a:pt x="4207925" y="7593545"/>
                </a:cubicBezTo>
                <a:cubicBezTo>
                  <a:pt x="4207925" y="7586586"/>
                  <a:pt x="4211443" y="7583107"/>
                  <a:pt x="4217307" y="7582529"/>
                </a:cubicBezTo>
                <a:close/>
                <a:moveTo>
                  <a:pt x="16298604" y="3864209"/>
                </a:moveTo>
                <a:cubicBezTo>
                  <a:pt x="16298604" y="3864209"/>
                  <a:pt x="16304016" y="3864207"/>
                  <a:pt x="16304016" y="3864207"/>
                </a:cubicBezTo>
                <a:cubicBezTo>
                  <a:pt x="16304016" y="3868943"/>
                  <a:pt x="16304016" y="3878416"/>
                  <a:pt x="16298605" y="3883152"/>
                </a:cubicBezTo>
                <a:cubicBezTo>
                  <a:pt x="16298605" y="3883152"/>
                  <a:pt x="16293192" y="3883152"/>
                  <a:pt x="16293192" y="3883152"/>
                </a:cubicBezTo>
                <a:cubicBezTo>
                  <a:pt x="16293191" y="3878416"/>
                  <a:pt x="16298605" y="3868944"/>
                  <a:pt x="16298604" y="3864209"/>
                </a:cubicBezTo>
                <a:close/>
                <a:moveTo>
                  <a:pt x="2700801" y="8043267"/>
                </a:moveTo>
                <a:cubicBezTo>
                  <a:pt x="2724105" y="8034246"/>
                  <a:pt x="2742746" y="8043266"/>
                  <a:pt x="2747406" y="8056797"/>
                </a:cubicBezTo>
                <a:cubicBezTo>
                  <a:pt x="2752067" y="8074837"/>
                  <a:pt x="2733425" y="8092879"/>
                  <a:pt x="2710122" y="8097389"/>
                </a:cubicBezTo>
                <a:cubicBezTo>
                  <a:pt x="2691481" y="8101898"/>
                  <a:pt x="2668179" y="8092878"/>
                  <a:pt x="2668178" y="8079349"/>
                </a:cubicBezTo>
                <a:cubicBezTo>
                  <a:pt x="2668178" y="8065817"/>
                  <a:pt x="2682160" y="8047777"/>
                  <a:pt x="2700801" y="8043267"/>
                </a:cubicBezTo>
                <a:close/>
                <a:moveTo>
                  <a:pt x="12139388" y="5108994"/>
                </a:moveTo>
                <a:cubicBezTo>
                  <a:pt x="12139388" y="5108994"/>
                  <a:pt x="12143897" y="5108994"/>
                  <a:pt x="12148407" y="5108994"/>
                </a:cubicBezTo>
                <a:cubicBezTo>
                  <a:pt x="12148407" y="5108994"/>
                  <a:pt x="12152918" y="5108994"/>
                  <a:pt x="12152917" y="5111701"/>
                </a:cubicBezTo>
                <a:cubicBezTo>
                  <a:pt x="12152917" y="5111701"/>
                  <a:pt x="12152917" y="5111701"/>
                  <a:pt x="12148407" y="5111701"/>
                </a:cubicBezTo>
                <a:cubicBezTo>
                  <a:pt x="12143897" y="5111701"/>
                  <a:pt x="12143897" y="5108994"/>
                  <a:pt x="12139388" y="5108994"/>
                </a:cubicBezTo>
                <a:close/>
                <a:moveTo>
                  <a:pt x="12304457" y="5052167"/>
                </a:moveTo>
                <a:cubicBezTo>
                  <a:pt x="12304457" y="5052167"/>
                  <a:pt x="12304457" y="5052167"/>
                  <a:pt x="12309869" y="5052168"/>
                </a:cubicBezTo>
                <a:cubicBezTo>
                  <a:pt x="12309869" y="5052168"/>
                  <a:pt x="12309869" y="5052168"/>
                  <a:pt x="12315281" y="5052169"/>
                </a:cubicBezTo>
                <a:cubicBezTo>
                  <a:pt x="12315281" y="5052169"/>
                  <a:pt x="12309869" y="5057581"/>
                  <a:pt x="12309869" y="5057581"/>
                </a:cubicBezTo>
                <a:cubicBezTo>
                  <a:pt x="12309869" y="5057581"/>
                  <a:pt x="12304457" y="5052167"/>
                  <a:pt x="12304457" y="5052167"/>
                </a:cubicBezTo>
                <a:close/>
                <a:moveTo>
                  <a:pt x="1786254" y="8285842"/>
                </a:moveTo>
                <a:cubicBezTo>
                  <a:pt x="1793104" y="8282392"/>
                  <a:pt x="1797670" y="8282392"/>
                  <a:pt x="1797671" y="8286992"/>
                </a:cubicBezTo>
                <a:cubicBezTo>
                  <a:pt x="1802236" y="8300793"/>
                  <a:pt x="1783970" y="8323795"/>
                  <a:pt x="1765704" y="8346796"/>
                </a:cubicBezTo>
                <a:cubicBezTo>
                  <a:pt x="1747438" y="8365197"/>
                  <a:pt x="1733739" y="8369798"/>
                  <a:pt x="1733739" y="8365197"/>
                </a:cubicBezTo>
                <a:cubicBezTo>
                  <a:pt x="1729172" y="8355997"/>
                  <a:pt x="1742873" y="8328395"/>
                  <a:pt x="1761139" y="8305393"/>
                </a:cubicBezTo>
                <a:cubicBezTo>
                  <a:pt x="1770271" y="8296193"/>
                  <a:pt x="1779404" y="8289292"/>
                  <a:pt x="1786254" y="8285842"/>
                </a:cubicBezTo>
                <a:close/>
                <a:moveTo>
                  <a:pt x="2180370" y="8159189"/>
                </a:moveTo>
                <a:cubicBezTo>
                  <a:pt x="2187296" y="8160364"/>
                  <a:pt x="2191911" y="8165064"/>
                  <a:pt x="2191912" y="8172114"/>
                </a:cubicBezTo>
                <a:cubicBezTo>
                  <a:pt x="2187295" y="8190914"/>
                  <a:pt x="2173446" y="8214414"/>
                  <a:pt x="2154980" y="8223814"/>
                </a:cubicBezTo>
                <a:cubicBezTo>
                  <a:pt x="2136515" y="8237913"/>
                  <a:pt x="2118051" y="8242614"/>
                  <a:pt x="2118051" y="8228514"/>
                </a:cubicBezTo>
                <a:cubicBezTo>
                  <a:pt x="2113434" y="8214414"/>
                  <a:pt x="2131899" y="8186214"/>
                  <a:pt x="2154981" y="8167414"/>
                </a:cubicBezTo>
                <a:cubicBezTo>
                  <a:pt x="2164214" y="8160363"/>
                  <a:pt x="2173446" y="8158014"/>
                  <a:pt x="2180370" y="8159189"/>
                </a:cubicBezTo>
                <a:close/>
                <a:moveTo>
                  <a:pt x="6439072" y="6848994"/>
                </a:moveTo>
                <a:cubicBezTo>
                  <a:pt x="6447868" y="6862732"/>
                  <a:pt x="6452266" y="6871891"/>
                  <a:pt x="6456664" y="6881050"/>
                </a:cubicBezTo>
                <a:cubicBezTo>
                  <a:pt x="6456663" y="6894788"/>
                  <a:pt x="6443470" y="6908526"/>
                  <a:pt x="6434676" y="6899368"/>
                </a:cubicBezTo>
                <a:cubicBezTo>
                  <a:pt x="6430278" y="6894788"/>
                  <a:pt x="6421483" y="6881050"/>
                  <a:pt x="6421483" y="6876470"/>
                </a:cubicBezTo>
                <a:cubicBezTo>
                  <a:pt x="6421483" y="6867311"/>
                  <a:pt x="6430278" y="6858153"/>
                  <a:pt x="6439072" y="6848994"/>
                </a:cubicBezTo>
                <a:close/>
                <a:moveTo>
                  <a:pt x="3201590" y="7840958"/>
                </a:moveTo>
                <a:cubicBezTo>
                  <a:pt x="3207361" y="7836318"/>
                  <a:pt x="3215440" y="7833998"/>
                  <a:pt x="3224672" y="7833998"/>
                </a:cubicBezTo>
                <a:cubicBezTo>
                  <a:pt x="3247754" y="7838638"/>
                  <a:pt x="3266219" y="7852554"/>
                  <a:pt x="3266218" y="7871110"/>
                </a:cubicBezTo>
                <a:cubicBezTo>
                  <a:pt x="3266218" y="7885026"/>
                  <a:pt x="3247753" y="7898943"/>
                  <a:pt x="3229288" y="7894304"/>
                </a:cubicBezTo>
                <a:cubicBezTo>
                  <a:pt x="3206208" y="7894304"/>
                  <a:pt x="3187743" y="7875748"/>
                  <a:pt x="3192358" y="7861832"/>
                </a:cubicBezTo>
                <a:cubicBezTo>
                  <a:pt x="3192358" y="7852554"/>
                  <a:pt x="3195821" y="7845597"/>
                  <a:pt x="3201590" y="7840958"/>
                </a:cubicBezTo>
                <a:close/>
                <a:moveTo>
                  <a:pt x="5202435" y="7224801"/>
                </a:moveTo>
                <a:cubicBezTo>
                  <a:pt x="5205356" y="7221983"/>
                  <a:pt x="5210030" y="7221982"/>
                  <a:pt x="5217042" y="7224238"/>
                </a:cubicBezTo>
                <a:cubicBezTo>
                  <a:pt x="5226390" y="7228748"/>
                  <a:pt x="5235740" y="7242278"/>
                  <a:pt x="5249762" y="7260319"/>
                </a:cubicBezTo>
                <a:cubicBezTo>
                  <a:pt x="5240412" y="7264828"/>
                  <a:pt x="5235738" y="7273850"/>
                  <a:pt x="5226390" y="7273848"/>
                </a:cubicBezTo>
                <a:cubicBezTo>
                  <a:pt x="5212367" y="7269340"/>
                  <a:pt x="5203019" y="7255809"/>
                  <a:pt x="5198345" y="7242279"/>
                </a:cubicBezTo>
                <a:cubicBezTo>
                  <a:pt x="5198345" y="7233258"/>
                  <a:pt x="5199513" y="7227620"/>
                  <a:pt x="5202435" y="7224801"/>
                </a:cubicBezTo>
                <a:close/>
                <a:moveTo>
                  <a:pt x="5911391" y="7005949"/>
                </a:moveTo>
                <a:cubicBezTo>
                  <a:pt x="5920187" y="7029144"/>
                  <a:pt x="5928982" y="7043060"/>
                  <a:pt x="5928981" y="7052338"/>
                </a:cubicBezTo>
                <a:cubicBezTo>
                  <a:pt x="5928981" y="7061617"/>
                  <a:pt x="5920187" y="7070895"/>
                  <a:pt x="5911392" y="7066256"/>
                </a:cubicBezTo>
                <a:cubicBezTo>
                  <a:pt x="5906994" y="7066255"/>
                  <a:pt x="5893801" y="7047698"/>
                  <a:pt x="5893801" y="7043061"/>
                </a:cubicBezTo>
                <a:cubicBezTo>
                  <a:pt x="5893801" y="7029143"/>
                  <a:pt x="5902596" y="7019866"/>
                  <a:pt x="5911391" y="7005949"/>
                </a:cubicBezTo>
                <a:close/>
                <a:moveTo>
                  <a:pt x="10366378" y="5623149"/>
                </a:moveTo>
                <a:cubicBezTo>
                  <a:pt x="10370708" y="5627787"/>
                  <a:pt x="10370709" y="5641704"/>
                  <a:pt x="10375037" y="5655621"/>
                </a:cubicBezTo>
                <a:cubicBezTo>
                  <a:pt x="10370708" y="5655621"/>
                  <a:pt x="10362048" y="5655622"/>
                  <a:pt x="10357720" y="5650982"/>
                </a:cubicBezTo>
                <a:cubicBezTo>
                  <a:pt x="10357720" y="5650982"/>
                  <a:pt x="10353390" y="5637065"/>
                  <a:pt x="10357719" y="5632426"/>
                </a:cubicBezTo>
                <a:cubicBezTo>
                  <a:pt x="10357719" y="5627787"/>
                  <a:pt x="10366378" y="5623149"/>
                  <a:pt x="10366378" y="5623149"/>
                </a:cubicBezTo>
                <a:close/>
                <a:moveTo>
                  <a:pt x="1982803" y="8200415"/>
                </a:moveTo>
                <a:cubicBezTo>
                  <a:pt x="1989082" y="8198640"/>
                  <a:pt x="1992507" y="8201008"/>
                  <a:pt x="1992507" y="8208111"/>
                </a:cubicBezTo>
                <a:cubicBezTo>
                  <a:pt x="1997075" y="8217583"/>
                  <a:pt x="1978807" y="8245997"/>
                  <a:pt x="1960542" y="8264939"/>
                </a:cubicBezTo>
                <a:cubicBezTo>
                  <a:pt x="1942276" y="8283881"/>
                  <a:pt x="1928576" y="8288617"/>
                  <a:pt x="1924010" y="8274411"/>
                </a:cubicBezTo>
                <a:cubicBezTo>
                  <a:pt x="1924010" y="8260204"/>
                  <a:pt x="1937708" y="8236525"/>
                  <a:pt x="1955974" y="8217583"/>
                </a:cubicBezTo>
                <a:cubicBezTo>
                  <a:pt x="1967390" y="8208111"/>
                  <a:pt x="1976525" y="8202192"/>
                  <a:pt x="1982803" y="8200415"/>
                </a:cubicBezTo>
                <a:close/>
                <a:moveTo>
                  <a:pt x="11611030" y="5238888"/>
                </a:moveTo>
                <a:cubicBezTo>
                  <a:pt x="11615766" y="5243527"/>
                  <a:pt x="11620502" y="5248168"/>
                  <a:pt x="11625238" y="5248166"/>
                </a:cubicBezTo>
                <a:cubicBezTo>
                  <a:pt x="11625238" y="5257444"/>
                  <a:pt x="11620502" y="5262084"/>
                  <a:pt x="11620502" y="5271361"/>
                </a:cubicBezTo>
                <a:cubicBezTo>
                  <a:pt x="11615766" y="5266723"/>
                  <a:pt x="11611031" y="5262083"/>
                  <a:pt x="11606295" y="5257445"/>
                </a:cubicBezTo>
                <a:cubicBezTo>
                  <a:pt x="11606295" y="5252805"/>
                  <a:pt x="11606295" y="5243527"/>
                  <a:pt x="11611030" y="5238888"/>
                </a:cubicBezTo>
                <a:close/>
                <a:moveTo>
                  <a:pt x="737626" y="8572967"/>
                </a:moveTo>
                <a:cubicBezTo>
                  <a:pt x="742137" y="8571214"/>
                  <a:pt x="745519" y="8570046"/>
                  <a:pt x="747774" y="8570046"/>
                </a:cubicBezTo>
                <a:cubicBezTo>
                  <a:pt x="752284" y="8570046"/>
                  <a:pt x="743263" y="8588742"/>
                  <a:pt x="734243" y="8598091"/>
                </a:cubicBezTo>
                <a:cubicBezTo>
                  <a:pt x="725224" y="8612113"/>
                  <a:pt x="711693" y="8621462"/>
                  <a:pt x="711692" y="8612113"/>
                </a:cubicBezTo>
                <a:cubicBezTo>
                  <a:pt x="711692" y="8607439"/>
                  <a:pt x="716202" y="8593417"/>
                  <a:pt x="720713" y="8579394"/>
                </a:cubicBezTo>
                <a:cubicBezTo>
                  <a:pt x="727479" y="8577057"/>
                  <a:pt x="733116" y="8574720"/>
                  <a:pt x="737626" y="8572967"/>
                </a:cubicBezTo>
                <a:close/>
                <a:moveTo>
                  <a:pt x="1363670" y="8375791"/>
                </a:moveTo>
                <a:cubicBezTo>
                  <a:pt x="1368652" y="8372892"/>
                  <a:pt x="1371973" y="8374051"/>
                  <a:pt x="1371973" y="8381009"/>
                </a:cubicBezTo>
                <a:cubicBezTo>
                  <a:pt x="1367544" y="8390287"/>
                  <a:pt x="1363117" y="8408844"/>
                  <a:pt x="1349832" y="8427399"/>
                </a:cubicBezTo>
                <a:cubicBezTo>
                  <a:pt x="1336549" y="8450594"/>
                  <a:pt x="1323263" y="8464511"/>
                  <a:pt x="1323264" y="8450594"/>
                </a:cubicBezTo>
                <a:cubicBezTo>
                  <a:pt x="1323263" y="8441316"/>
                  <a:pt x="1332120" y="8418121"/>
                  <a:pt x="1345403" y="8394926"/>
                </a:cubicBezTo>
                <a:cubicBezTo>
                  <a:pt x="1352046" y="8385648"/>
                  <a:pt x="1358688" y="8378690"/>
                  <a:pt x="1363670" y="8375791"/>
                </a:cubicBezTo>
                <a:close/>
                <a:moveTo>
                  <a:pt x="535498" y="8629580"/>
                </a:moveTo>
                <a:cubicBezTo>
                  <a:pt x="545119" y="8634390"/>
                  <a:pt x="549930" y="8634391"/>
                  <a:pt x="554741" y="8639201"/>
                </a:cubicBezTo>
                <a:cubicBezTo>
                  <a:pt x="554740" y="8644012"/>
                  <a:pt x="540308" y="8663255"/>
                  <a:pt x="535498" y="8668066"/>
                </a:cubicBezTo>
                <a:cubicBezTo>
                  <a:pt x="525876" y="8672877"/>
                  <a:pt x="511443" y="8672877"/>
                  <a:pt x="516255" y="8672877"/>
                </a:cubicBezTo>
                <a:cubicBezTo>
                  <a:pt x="516254" y="8663255"/>
                  <a:pt x="525876" y="8648823"/>
                  <a:pt x="535498" y="8629580"/>
                </a:cubicBezTo>
                <a:close/>
                <a:moveTo>
                  <a:pt x="17259933" y="3484458"/>
                </a:moveTo>
                <a:cubicBezTo>
                  <a:pt x="17264668" y="3479948"/>
                  <a:pt x="17264668" y="3488968"/>
                  <a:pt x="17264668" y="3493479"/>
                </a:cubicBezTo>
                <a:cubicBezTo>
                  <a:pt x="17259931" y="3497988"/>
                  <a:pt x="17255197" y="3502499"/>
                  <a:pt x="17245724" y="3507009"/>
                </a:cubicBezTo>
                <a:cubicBezTo>
                  <a:pt x="17245724" y="3507009"/>
                  <a:pt x="17245726" y="3497989"/>
                  <a:pt x="17245726" y="3497989"/>
                </a:cubicBezTo>
                <a:cubicBezTo>
                  <a:pt x="17250461" y="3493479"/>
                  <a:pt x="17255197" y="3484459"/>
                  <a:pt x="17259933" y="3484458"/>
                </a:cubicBezTo>
                <a:close/>
                <a:moveTo>
                  <a:pt x="19255428" y="2860263"/>
                </a:moveTo>
                <a:cubicBezTo>
                  <a:pt x="19259938" y="2860265"/>
                  <a:pt x="19264448" y="2864821"/>
                  <a:pt x="19277979" y="2869379"/>
                </a:cubicBezTo>
                <a:cubicBezTo>
                  <a:pt x="19264449" y="2910397"/>
                  <a:pt x="19259936" y="2928627"/>
                  <a:pt x="19255428" y="2933185"/>
                </a:cubicBezTo>
                <a:cubicBezTo>
                  <a:pt x="19246407" y="2946858"/>
                  <a:pt x="19237387" y="2937743"/>
                  <a:pt x="19237387" y="2905839"/>
                </a:cubicBezTo>
                <a:cubicBezTo>
                  <a:pt x="19237387" y="2878495"/>
                  <a:pt x="19241897" y="2860263"/>
                  <a:pt x="19255428" y="2860263"/>
                </a:cubicBezTo>
                <a:close/>
                <a:moveTo>
                  <a:pt x="7313280" y="6528906"/>
                </a:moveTo>
                <a:cubicBezTo>
                  <a:pt x="7322902" y="6524267"/>
                  <a:pt x="7332523" y="6533544"/>
                  <a:pt x="7346956" y="6542821"/>
                </a:cubicBezTo>
                <a:cubicBezTo>
                  <a:pt x="7337334" y="6561378"/>
                  <a:pt x="7337333" y="6575295"/>
                  <a:pt x="7332523" y="6579934"/>
                </a:cubicBezTo>
                <a:cubicBezTo>
                  <a:pt x="7322902" y="6589211"/>
                  <a:pt x="7308470" y="6579934"/>
                  <a:pt x="7308470" y="6556739"/>
                </a:cubicBezTo>
                <a:cubicBezTo>
                  <a:pt x="7303659" y="6547461"/>
                  <a:pt x="7308470" y="6528905"/>
                  <a:pt x="7313280" y="6528906"/>
                </a:cubicBezTo>
                <a:close/>
                <a:moveTo>
                  <a:pt x="9104090" y="5969525"/>
                </a:moveTo>
                <a:cubicBezTo>
                  <a:pt x="9108601" y="5969525"/>
                  <a:pt x="9113111" y="5983548"/>
                  <a:pt x="9122131" y="5992896"/>
                </a:cubicBezTo>
                <a:cubicBezTo>
                  <a:pt x="9117621" y="6006918"/>
                  <a:pt x="9117621" y="6020941"/>
                  <a:pt x="9113111" y="6020941"/>
                </a:cubicBezTo>
                <a:cubicBezTo>
                  <a:pt x="9108601" y="6020941"/>
                  <a:pt x="9099581" y="6006918"/>
                  <a:pt x="9095070" y="5997570"/>
                </a:cubicBezTo>
                <a:cubicBezTo>
                  <a:pt x="9099581" y="5988222"/>
                  <a:pt x="9099580" y="5969525"/>
                  <a:pt x="9104090" y="5969525"/>
                </a:cubicBezTo>
                <a:close/>
                <a:moveTo>
                  <a:pt x="20235678" y="2535540"/>
                </a:moveTo>
                <a:cubicBezTo>
                  <a:pt x="20245027" y="2544740"/>
                  <a:pt x="20254376" y="2549341"/>
                  <a:pt x="20259050" y="2558540"/>
                </a:cubicBezTo>
                <a:cubicBezTo>
                  <a:pt x="20268396" y="2576941"/>
                  <a:pt x="20254375" y="2618344"/>
                  <a:pt x="20240351" y="2627543"/>
                </a:cubicBezTo>
                <a:cubicBezTo>
                  <a:pt x="20231003" y="2627545"/>
                  <a:pt x="20221655" y="2618344"/>
                  <a:pt x="20221655" y="2604541"/>
                </a:cubicBezTo>
                <a:cubicBezTo>
                  <a:pt x="20216981" y="2590742"/>
                  <a:pt x="20226330" y="2567741"/>
                  <a:pt x="20235678" y="2535540"/>
                </a:cubicBezTo>
                <a:close/>
                <a:moveTo>
                  <a:pt x="17069831" y="3507009"/>
                </a:moveTo>
                <a:cubicBezTo>
                  <a:pt x="17069830" y="3516752"/>
                  <a:pt x="17069830" y="3516752"/>
                  <a:pt x="17065773" y="3521622"/>
                </a:cubicBezTo>
                <a:cubicBezTo>
                  <a:pt x="17061712" y="3526494"/>
                  <a:pt x="17057654" y="3531365"/>
                  <a:pt x="17053596" y="3531365"/>
                </a:cubicBezTo>
                <a:cubicBezTo>
                  <a:pt x="17053596" y="3531365"/>
                  <a:pt x="17053594" y="3521622"/>
                  <a:pt x="17057653" y="3521623"/>
                </a:cubicBezTo>
                <a:cubicBezTo>
                  <a:pt x="17061713" y="3516752"/>
                  <a:pt x="17065773" y="3511881"/>
                  <a:pt x="17069831" y="3507009"/>
                </a:cubicBezTo>
                <a:close/>
                <a:moveTo>
                  <a:pt x="341504" y="8649101"/>
                </a:moveTo>
                <a:cubicBezTo>
                  <a:pt x="344955" y="8648521"/>
                  <a:pt x="348406" y="8648521"/>
                  <a:pt x="350705" y="8648521"/>
                </a:cubicBezTo>
                <a:cubicBezTo>
                  <a:pt x="359907" y="8653160"/>
                  <a:pt x="350706" y="8671716"/>
                  <a:pt x="336903" y="8676355"/>
                </a:cubicBezTo>
                <a:cubicBezTo>
                  <a:pt x="332303" y="8680994"/>
                  <a:pt x="323102" y="8680994"/>
                  <a:pt x="313902" y="8680994"/>
                </a:cubicBezTo>
                <a:cubicBezTo>
                  <a:pt x="323104" y="8667077"/>
                  <a:pt x="327703" y="8657799"/>
                  <a:pt x="332303" y="8653160"/>
                </a:cubicBezTo>
                <a:cubicBezTo>
                  <a:pt x="334604" y="8650841"/>
                  <a:pt x="338054" y="8649681"/>
                  <a:pt x="341504" y="8649101"/>
                </a:cubicBezTo>
                <a:close/>
                <a:moveTo>
                  <a:pt x="18343305" y="3109223"/>
                </a:moveTo>
                <a:cubicBezTo>
                  <a:pt x="18353046" y="3118605"/>
                  <a:pt x="18357918" y="3123293"/>
                  <a:pt x="18357916" y="3137364"/>
                </a:cubicBezTo>
                <a:cubicBezTo>
                  <a:pt x="18357917" y="3146747"/>
                  <a:pt x="18353047" y="3170199"/>
                  <a:pt x="18348176" y="3174888"/>
                </a:cubicBezTo>
                <a:cubicBezTo>
                  <a:pt x="18343305" y="3179579"/>
                  <a:pt x="18333563" y="3170199"/>
                  <a:pt x="18333563" y="3156126"/>
                </a:cubicBezTo>
                <a:cubicBezTo>
                  <a:pt x="18333563" y="3146745"/>
                  <a:pt x="18338434" y="3127986"/>
                  <a:pt x="18343305" y="3109223"/>
                </a:cubicBezTo>
                <a:close/>
                <a:moveTo>
                  <a:pt x="3359935" y="7713386"/>
                </a:moveTo>
                <a:cubicBezTo>
                  <a:pt x="3366501" y="7708746"/>
                  <a:pt x="3376051" y="7706426"/>
                  <a:pt x="3385602" y="7708746"/>
                </a:cubicBezTo>
                <a:cubicBezTo>
                  <a:pt x="3404703" y="7713386"/>
                  <a:pt x="3428581" y="7727302"/>
                  <a:pt x="3428580" y="7741218"/>
                </a:cubicBezTo>
                <a:cubicBezTo>
                  <a:pt x="3428582" y="7759774"/>
                  <a:pt x="3409478" y="7769053"/>
                  <a:pt x="3390378" y="7764413"/>
                </a:cubicBezTo>
                <a:cubicBezTo>
                  <a:pt x="3371275" y="7764414"/>
                  <a:pt x="3352175" y="7745857"/>
                  <a:pt x="3352174" y="7731940"/>
                </a:cubicBezTo>
                <a:cubicBezTo>
                  <a:pt x="3349787" y="7724982"/>
                  <a:pt x="3353367" y="7718024"/>
                  <a:pt x="3359935" y="7713386"/>
                </a:cubicBezTo>
                <a:close/>
                <a:moveTo>
                  <a:pt x="952534" y="8453685"/>
                </a:moveTo>
                <a:cubicBezTo>
                  <a:pt x="938512" y="8477137"/>
                  <a:pt x="933837" y="8495900"/>
                  <a:pt x="924490" y="8505281"/>
                </a:cubicBezTo>
                <a:cubicBezTo>
                  <a:pt x="910467" y="8524043"/>
                  <a:pt x="901118" y="8524043"/>
                  <a:pt x="901118" y="8514662"/>
                </a:cubicBezTo>
                <a:cubicBezTo>
                  <a:pt x="901118" y="8505281"/>
                  <a:pt x="910466" y="8486519"/>
                  <a:pt x="924490" y="8472447"/>
                </a:cubicBezTo>
                <a:cubicBezTo>
                  <a:pt x="933838" y="8463066"/>
                  <a:pt x="938512" y="8463066"/>
                  <a:pt x="952534" y="8453685"/>
                </a:cubicBezTo>
                <a:close/>
                <a:moveTo>
                  <a:pt x="2857443" y="7862864"/>
                </a:moveTo>
                <a:cubicBezTo>
                  <a:pt x="2875908" y="7858355"/>
                  <a:pt x="2898990" y="7867375"/>
                  <a:pt x="2903606" y="7885416"/>
                </a:cubicBezTo>
                <a:cubicBezTo>
                  <a:pt x="2903607" y="7898946"/>
                  <a:pt x="2894374" y="7912475"/>
                  <a:pt x="2871293" y="7916986"/>
                </a:cubicBezTo>
                <a:cubicBezTo>
                  <a:pt x="2852827" y="7926005"/>
                  <a:pt x="2829747" y="7912475"/>
                  <a:pt x="2829745" y="7898945"/>
                </a:cubicBezTo>
                <a:cubicBezTo>
                  <a:pt x="2825129" y="7880904"/>
                  <a:pt x="2838978" y="7867375"/>
                  <a:pt x="2857443" y="7862864"/>
                </a:cubicBezTo>
                <a:close/>
                <a:moveTo>
                  <a:pt x="5355296" y="7093770"/>
                </a:moveTo>
                <a:cubicBezTo>
                  <a:pt x="5364644" y="7093769"/>
                  <a:pt x="5373992" y="7084421"/>
                  <a:pt x="5378667" y="7089095"/>
                </a:cubicBezTo>
                <a:cubicBezTo>
                  <a:pt x="5392690" y="7089096"/>
                  <a:pt x="5406712" y="7112466"/>
                  <a:pt x="5402038" y="7121814"/>
                </a:cubicBezTo>
                <a:cubicBezTo>
                  <a:pt x="5402038" y="7131164"/>
                  <a:pt x="5392690" y="7135838"/>
                  <a:pt x="5383341" y="7135838"/>
                </a:cubicBezTo>
                <a:cubicBezTo>
                  <a:pt x="5373993" y="7126490"/>
                  <a:pt x="5369318" y="7112467"/>
                  <a:pt x="5355296" y="7093770"/>
                </a:cubicBezTo>
                <a:close/>
                <a:moveTo>
                  <a:pt x="2502506" y="7964905"/>
                </a:moveTo>
                <a:cubicBezTo>
                  <a:pt x="2521149" y="7955772"/>
                  <a:pt x="2539790" y="7960339"/>
                  <a:pt x="2544452" y="7974038"/>
                </a:cubicBezTo>
                <a:cubicBezTo>
                  <a:pt x="2549111" y="7987738"/>
                  <a:pt x="2535131" y="8010569"/>
                  <a:pt x="2516489" y="8019702"/>
                </a:cubicBezTo>
                <a:cubicBezTo>
                  <a:pt x="2497845" y="8028836"/>
                  <a:pt x="2474543" y="8024270"/>
                  <a:pt x="2469882" y="8015137"/>
                </a:cubicBezTo>
                <a:cubicBezTo>
                  <a:pt x="2465222" y="7996871"/>
                  <a:pt x="2479204" y="7974037"/>
                  <a:pt x="2502506" y="7964905"/>
                </a:cubicBezTo>
                <a:close/>
                <a:moveTo>
                  <a:pt x="9996729" y="5655622"/>
                </a:moveTo>
                <a:cubicBezTo>
                  <a:pt x="10001058" y="5664642"/>
                  <a:pt x="10005389" y="5673663"/>
                  <a:pt x="10009718" y="5682683"/>
                </a:cubicBezTo>
                <a:cubicBezTo>
                  <a:pt x="10005388" y="5687194"/>
                  <a:pt x="10001058" y="5696214"/>
                  <a:pt x="9996729" y="5691704"/>
                </a:cubicBezTo>
                <a:cubicBezTo>
                  <a:pt x="9992399" y="5691704"/>
                  <a:pt x="9992399" y="5682683"/>
                  <a:pt x="9988069" y="5673662"/>
                </a:cubicBezTo>
                <a:cubicBezTo>
                  <a:pt x="9992399" y="5669152"/>
                  <a:pt x="9992399" y="5664642"/>
                  <a:pt x="9996729" y="5655622"/>
                </a:cubicBezTo>
                <a:close/>
                <a:moveTo>
                  <a:pt x="8205163" y="6190744"/>
                </a:moveTo>
                <a:cubicBezTo>
                  <a:pt x="8209802" y="6190743"/>
                  <a:pt x="8214441" y="6214422"/>
                  <a:pt x="8223719" y="6238101"/>
                </a:cubicBezTo>
                <a:cubicBezTo>
                  <a:pt x="8214441" y="6247571"/>
                  <a:pt x="8209802" y="6261778"/>
                  <a:pt x="8205163" y="6257043"/>
                </a:cubicBezTo>
                <a:cubicBezTo>
                  <a:pt x="8200524" y="6252309"/>
                  <a:pt x="8191246" y="6223893"/>
                  <a:pt x="8191246" y="6214422"/>
                </a:cubicBezTo>
                <a:cubicBezTo>
                  <a:pt x="8191247" y="6200215"/>
                  <a:pt x="8200524" y="6186010"/>
                  <a:pt x="8205163" y="6190744"/>
                </a:cubicBezTo>
                <a:close/>
                <a:moveTo>
                  <a:pt x="17801822" y="3238374"/>
                </a:moveTo>
                <a:cubicBezTo>
                  <a:pt x="17806785" y="3233701"/>
                  <a:pt x="17816707" y="3243048"/>
                  <a:pt x="17816707" y="3247723"/>
                </a:cubicBezTo>
                <a:cubicBezTo>
                  <a:pt x="17811745" y="3257071"/>
                  <a:pt x="17806784" y="3271093"/>
                  <a:pt x="17801821" y="3285115"/>
                </a:cubicBezTo>
                <a:cubicBezTo>
                  <a:pt x="17796861" y="3275768"/>
                  <a:pt x="17786939" y="3271094"/>
                  <a:pt x="17791900" y="3261745"/>
                </a:cubicBezTo>
                <a:cubicBezTo>
                  <a:pt x="17791901" y="3257072"/>
                  <a:pt x="17796861" y="3238375"/>
                  <a:pt x="17801822" y="3238374"/>
                </a:cubicBezTo>
                <a:close/>
                <a:moveTo>
                  <a:pt x="6947698" y="6573235"/>
                </a:moveTo>
                <a:cubicBezTo>
                  <a:pt x="6950517" y="6568448"/>
                  <a:pt x="6955027" y="6567251"/>
                  <a:pt x="6961793" y="6569645"/>
                </a:cubicBezTo>
                <a:cubicBezTo>
                  <a:pt x="6966303" y="6569644"/>
                  <a:pt x="6975323" y="6579220"/>
                  <a:pt x="6984344" y="6584007"/>
                </a:cubicBezTo>
                <a:cubicBezTo>
                  <a:pt x="6970813" y="6607947"/>
                  <a:pt x="6970813" y="6622309"/>
                  <a:pt x="6961793" y="6622309"/>
                </a:cubicBezTo>
                <a:cubicBezTo>
                  <a:pt x="6952773" y="6627098"/>
                  <a:pt x="6943752" y="6622310"/>
                  <a:pt x="6943752" y="6598371"/>
                </a:cubicBezTo>
                <a:cubicBezTo>
                  <a:pt x="6943752" y="6586402"/>
                  <a:pt x="6944879" y="6578023"/>
                  <a:pt x="6947698" y="6573235"/>
                </a:cubicBezTo>
                <a:close/>
                <a:moveTo>
                  <a:pt x="16862365" y="3520539"/>
                </a:moveTo>
                <a:cubicBezTo>
                  <a:pt x="16862365" y="3520539"/>
                  <a:pt x="16866875" y="3525410"/>
                  <a:pt x="16866875" y="3525410"/>
                </a:cubicBezTo>
                <a:cubicBezTo>
                  <a:pt x="16862367" y="3530280"/>
                  <a:pt x="16862366" y="3535151"/>
                  <a:pt x="16857856" y="3540023"/>
                </a:cubicBezTo>
                <a:cubicBezTo>
                  <a:pt x="16857856" y="3544894"/>
                  <a:pt x="16853344" y="3540023"/>
                  <a:pt x="16853344" y="3540023"/>
                </a:cubicBezTo>
                <a:cubicBezTo>
                  <a:pt x="16857856" y="3535151"/>
                  <a:pt x="16857856" y="3525410"/>
                  <a:pt x="16862365" y="3520539"/>
                </a:cubicBezTo>
                <a:close/>
                <a:moveTo>
                  <a:pt x="1554215" y="8226309"/>
                </a:moveTo>
                <a:cubicBezTo>
                  <a:pt x="1559939" y="8221709"/>
                  <a:pt x="1564518" y="8220559"/>
                  <a:pt x="1566809" y="8222859"/>
                </a:cubicBezTo>
                <a:cubicBezTo>
                  <a:pt x="1566808" y="8232059"/>
                  <a:pt x="1557649" y="8255061"/>
                  <a:pt x="1543911" y="8273462"/>
                </a:cubicBezTo>
                <a:cubicBezTo>
                  <a:pt x="1530172" y="8296464"/>
                  <a:pt x="1511854" y="8310264"/>
                  <a:pt x="1511854" y="8305664"/>
                </a:cubicBezTo>
                <a:cubicBezTo>
                  <a:pt x="1507275" y="8296464"/>
                  <a:pt x="1516434" y="8273462"/>
                  <a:pt x="1534752" y="8250460"/>
                </a:cubicBezTo>
                <a:cubicBezTo>
                  <a:pt x="1541621" y="8238960"/>
                  <a:pt x="1548491" y="8230909"/>
                  <a:pt x="1554215" y="8226309"/>
                </a:cubicBezTo>
                <a:close/>
                <a:moveTo>
                  <a:pt x="6069154" y="6826364"/>
                </a:moveTo>
                <a:cubicBezTo>
                  <a:pt x="6078355" y="6830791"/>
                  <a:pt x="6082955" y="6839647"/>
                  <a:pt x="6096758" y="6848505"/>
                </a:cubicBezTo>
                <a:cubicBezTo>
                  <a:pt x="6087556" y="6857361"/>
                  <a:pt x="6082956" y="6866217"/>
                  <a:pt x="6078355" y="6870645"/>
                </a:cubicBezTo>
                <a:cubicBezTo>
                  <a:pt x="6069154" y="6870645"/>
                  <a:pt x="6059953" y="6861789"/>
                  <a:pt x="6055353" y="6852932"/>
                </a:cubicBezTo>
                <a:cubicBezTo>
                  <a:pt x="6050753" y="6835218"/>
                  <a:pt x="6055353" y="6821935"/>
                  <a:pt x="6069154" y="6826364"/>
                </a:cubicBezTo>
                <a:close/>
                <a:moveTo>
                  <a:pt x="3524555" y="7600116"/>
                </a:moveTo>
                <a:cubicBezTo>
                  <a:pt x="3530420" y="7596636"/>
                  <a:pt x="3538628" y="7595477"/>
                  <a:pt x="3548008" y="7597797"/>
                </a:cubicBezTo>
                <a:cubicBezTo>
                  <a:pt x="3571460" y="7607074"/>
                  <a:pt x="3585532" y="7620991"/>
                  <a:pt x="3585533" y="7639548"/>
                </a:cubicBezTo>
                <a:cubicBezTo>
                  <a:pt x="3585532" y="7653463"/>
                  <a:pt x="3566771" y="7658103"/>
                  <a:pt x="3548009" y="7648825"/>
                </a:cubicBezTo>
                <a:cubicBezTo>
                  <a:pt x="3529245" y="7644185"/>
                  <a:pt x="3515174" y="7630269"/>
                  <a:pt x="3515174" y="7616352"/>
                </a:cubicBezTo>
                <a:cubicBezTo>
                  <a:pt x="3515174" y="7609393"/>
                  <a:pt x="3518692" y="7603596"/>
                  <a:pt x="3524555" y="7600116"/>
                </a:cubicBezTo>
                <a:close/>
                <a:moveTo>
                  <a:pt x="11240977" y="5225356"/>
                </a:moveTo>
                <a:cubicBezTo>
                  <a:pt x="11245487" y="5229754"/>
                  <a:pt x="11254508" y="5234151"/>
                  <a:pt x="11254508" y="5238549"/>
                </a:cubicBezTo>
                <a:cubicBezTo>
                  <a:pt x="11254508" y="5247344"/>
                  <a:pt x="11254508" y="5251742"/>
                  <a:pt x="11249997" y="5260536"/>
                </a:cubicBezTo>
                <a:cubicBezTo>
                  <a:pt x="11245487" y="5260536"/>
                  <a:pt x="11240976" y="5256139"/>
                  <a:pt x="11240977" y="5251742"/>
                </a:cubicBezTo>
                <a:cubicBezTo>
                  <a:pt x="11240976" y="5247345"/>
                  <a:pt x="11240977" y="5238549"/>
                  <a:pt x="11240977" y="5225356"/>
                </a:cubicBezTo>
                <a:close/>
                <a:moveTo>
                  <a:pt x="1137518" y="8321303"/>
                </a:moveTo>
                <a:cubicBezTo>
                  <a:pt x="1138407" y="8321447"/>
                  <a:pt x="1138406" y="8322601"/>
                  <a:pt x="1137223" y="8324909"/>
                </a:cubicBezTo>
                <a:cubicBezTo>
                  <a:pt x="1137222" y="8334142"/>
                  <a:pt x="1127751" y="8352607"/>
                  <a:pt x="1123016" y="8375688"/>
                </a:cubicBezTo>
                <a:cubicBezTo>
                  <a:pt x="1108808" y="8380304"/>
                  <a:pt x="1099337" y="8394153"/>
                  <a:pt x="1094601" y="8394153"/>
                </a:cubicBezTo>
                <a:cubicBezTo>
                  <a:pt x="1085130" y="8394153"/>
                  <a:pt x="1099338" y="8361839"/>
                  <a:pt x="1113545" y="8343374"/>
                </a:cubicBezTo>
                <a:cubicBezTo>
                  <a:pt x="1124200" y="8329525"/>
                  <a:pt x="1134856" y="8320870"/>
                  <a:pt x="1137518" y="8321303"/>
                </a:cubicBezTo>
                <a:close/>
                <a:moveTo>
                  <a:pt x="11768657" y="5049461"/>
                </a:moveTo>
                <a:cubicBezTo>
                  <a:pt x="11773167" y="5049461"/>
                  <a:pt x="11777677" y="5049461"/>
                  <a:pt x="11777677" y="5049461"/>
                </a:cubicBezTo>
                <a:cubicBezTo>
                  <a:pt x="11782188" y="5049462"/>
                  <a:pt x="11782187" y="5052168"/>
                  <a:pt x="11782187" y="5052168"/>
                </a:cubicBezTo>
                <a:cubicBezTo>
                  <a:pt x="11777678" y="5052168"/>
                  <a:pt x="11777678" y="5052168"/>
                  <a:pt x="11773167" y="5052168"/>
                </a:cubicBezTo>
                <a:cubicBezTo>
                  <a:pt x="11773167" y="5052168"/>
                  <a:pt x="11768657" y="5052168"/>
                  <a:pt x="11768657" y="5049461"/>
                </a:cubicBezTo>
                <a:close/>
                <a:moveTo>
                  <a:pt x="19606088" y="2623361"/>
                </a:moveTo>
                <a:cubicBezTo>
                  <a:pt x="19615559" y="2614013"/>
                  <a:pt x="19629765" y="2642058"/>
                  <a:pt x="19625031" y="2665429"/>
                </a:cubicBezTo>
                <a:cubicBezTo>
                  <a:pt x="19620295" y="2679452"/>
                  <a:pt x="19615559" y="2693474"/>
                  <a:pt x="19606087" y="2716843"/>
                </a:cubicBezTo>
                <a:cubicBezTo>
                  <a:pt x="19596616" y="2693475"/>
                  <a:pt x="19591880" y="2679451"/>
                  <a:pt x="19591881" y="2656080"/>
                </a:cubicBezTo>
                <a:cubicBezTo>
                  <a:pt x="19591881" y="2651407"/>
                  <a:pt x="19601352" y="2628036"/>
                  <a:pt x="19606088" y="2623361"/>
                </a:cubicBezTo>
                <a:close/>
                <a:moveTo>
                  <a:pt x="137106" y="8607931"/>
                </a:moveTo>
                <a:cubicBezTo>
                  <a:pt x="141617" y="8607931"/>
                  <a:pt x="146127" y="8612441"/>
                  <a:pt x="159660" y="8616951"/>
                </a:cubicBezTo>
                <a:cubicBezTo>
                  <a:pt x="146127" y="8625971"/>
                  <a:pt x="137108" y="8630481"/>
                  <a:pt x="132596" y="8630481"/>
                </a:cubicBezTo>
                <a:cubicBezTo>
                  <a:pt x="128087" y="8634992"/>
                  <a:pt x="123576" y="8625971"/>
                  <a:pt x="119067" y="8625971"/>
                </a:cubicBezTo>
                <a:cubicBezTo>
                  <a:pt x="128087" y="8616951"/>
                  <a:pt x="132597" y="8612441"/>
                  <a:pt x="137106" y="8607931"/>
                </a:cubicBezTo>
                <a:close/>
                <a:moveTo>
                  <a:pt x="11940492" y="4965573"/>
                </a:moveTo>
                <a:cubicBezTo>
                  <a:pt x="11940492" y="4965573"/>
                  <a:pt x="11940492" y="4968281"/>
                  <a:pt x="11944553" y="4968280"/>
                </a:cubicBezTo>
                <a:cubicBezTo>
                  <a:pt x="11940492" y="4968281"/>
                  <a:pt x="11940492" y="4968281"/>
                  <a:pt x="11940492" y="4968281"/>
                </a:cubicBezTo>
                <a:cubicBezTo>
                  <a:pt x="11936434" y="4968280"/>
                  <a:pt x="11936434" y="4968280"/>
                  <a:pt x="11936434" y="4968280"/>
                </a:cubicBezTo>
                <a:cubicBezTo>
                  <a:pt x="11936433" y="4965573"/>
                  <a:pt x="11936433" y="4965573"/>
                  <a:pt x="11940492" y="4965573"/>
                </a:cubicBezTo>
                <a:close/>
                <a:moveTo>
                  <a:pt x="3682512" y="7502698"/>
                </a:moveTo>
                <a:cubicBezTo>
                  <a:pt x="3688283" y="7499219"/>
                  <a:pt x="3697515" y="7498060"/>
                  <a:pt x="3709056" y="7500378"/>
                </a:cubicBezTo>
                <a:cubicBezTo>
                  <a:pt x="3722904" y="7505017"/>
                  <a:pt x="3741369" y="7523573"/>
                  <a:pt x="3745986" y="7537490"/>
                </a:cubicBezTo>
                <a:cubicBezTo>
                  <a:pt x="3750602" y="7551408"/>
                  <a:pt x="3732137" y="7560684"/>
                  <a:pt x="3713672" y="7556046"/>
                </a:cubicBezTo>
                <a:cubicBezTo>
                  <a:pt x="3699822" y="7551406"/>
                  <a:pt x="3681358" y="7537489"/>
                  <a:pt x="3676741" y="7518935"/>
                </a:cubicBezTo>
                <a:cubicBezTo>
                  <a:pt x="3674433" y="7511976"/>
                  <a:pt x="3676741" y="7506178"/>
                  <a:pt x="3682512" y="7502698"/>
                </a:cubicBezTo>
                <a:close/>
                <a:moveTo>
                  <a:pt x="9632224" y="5671858"/>
                </a:moveTo>
                <a:cubicBezTo>
                  <a:pt x="9636959" y="5686291"/>
                  <a:pt x="9641695" y="5695912"/>
                  <a:pt x="9641695" y="5705533"/>
                </a:cubicBezTo>
                <a:cubicBezTo>
                  <a:pt x="9641695" y="5705533"/>
                  <a:pt x="9636959" y="5715155"/>
                  <a:pt x="9632225" y="5710344"/>
                </a:cubicBezTo>
                <a:cubicBezTo>
                  <a:pt x="9627488" y="5710344"/>
                  <a:pt x="9622752" y="5695912"/>
                  <a:pt x="9622752" y="5691101"/>
                </a:cubicBezTo>
                <a:cubicBezTo>
                  <a:pt x="9627488" y="5686290"/>
                  <a:pt x="9627488" y="5676669"/>
                  <a:pt x="9632224" y="5671858"/>
                </a:cubicBezTo>
                <a:close/>
                <a:moveTo>
                  <a:pt x="2307316" y="7921856"/>
                </a:moveTo>
                <a:cubicBezTo>
                  <a:pt x="2325781" y="7912475"/>
                  <a:pt x="2344246" y="7912475"/>
                  <a:pt x="2344246" y="7926547"/>
                </a:cubicBezTo>
                <a:cubicBezTo>
                  <a:pt x="2348863" y="7940618"/>
                  <a:pt x="2330399" y="7964071"/>
                  <a:pt x="2311932" y="7973452"/>
                </a:cubicBezTo>
                <a:cubicBezTo>
                  <a:pt x="2293466" y="7982832"/>
                  <a:pt x="2275001" y="7982833"/>
                  <a:pt x="2275001" y="7968761"/>
                </a:cubicBezTo>
                <a:cubicBezTo>
                  <a:pt x="2270386" y="7954690"/>
                  <a:pt x="2284235" y="7931237"/>
                  <a:pt x="2307316" y="7921856"/>
                </a:cubicBezTo>
                <a:close/>
                <a:moveTo>
                  <a:pt x="5536602" y="6927471"/>
                </a:moveTo>
                <a:cubicBezTo>
                  <a:pt x="5550133" y="6927472"/>
                  <a:pt x="5563663" y="6945789"/>
                  <a:pt x="5563663" y="6959526"/>
                </a:cubicBezTo>
                <a:cubicBezTo>
                  <a:pt x="5559153" y="6968687"/>
                  <a:pt x="5554643" y="6973266"/>
                  <a:pt x="5550134" y="6987004"/>
                </a:cubicBezTo>
                <a:cubicBezTo>
                  <a:pt x="5536603" y="6968686"/>
                  <a:pt x="5527583" y="6954947"/>
                  <a:pt x="5523072" y="6945788"/>
                </a:cubicBezTo>
                <a:cubicBezTo>
                  <a:pt x="5523072" y="6941209"/>
                  <a:pt x="5532093" y="6932050"/>
                  <a:pt x="5536602" y="6927471"/>
                </a:cubicBezTo>
                <a:close/>
                <a:moveTo>
                  <a:pt x="1746568" y="8091074"/>
                </a:moveTo>
                <a:cubicBezTo>
                  <a:pt x="1753526" y="8086435"/>
                  <a:pt x="1759325" y="8085275"/>
                  <a:pt x="1761646" y="8087595"/>
                </a:cubicBezTo>
                <a:cubicBezTo>
                  <a:pt x="1761646" y="8096872"/>
                  <a:pt x="1752366" y="8124706"/>
                  <a:pt x="1733812" y="8143262"/>
                </a:cubicBezTo>
                <a:cubicBezTo>
                  <a:pt x="1715257" y="8166457"/>
                  <a:pt x="1701338" y="8180374"/>
                  <a:pt x="1696701" y="8171096"/>
                </a:cubicBezTo>
                <a:cubicBezTo>
                  <a:pt x="1696700" y="8161818"/>
                  <a:pt x="1705977" y="8133984"/>
                  <a:pt x="1724533" y="8115428"/>
                </a:cubicBezTo>
                <a:cubicBezTo>
                  <a:pt x="1731493" y="8103830"/>
                  <a:pt x="1739611" y="8095713"/>
                  <a:pt x="1746568" y="8091074"/>
                </a:cubicBezTo>
                <a:close/>
                <a:moveTo>
                  <a:pt x="3019807" y="7698696"/>
                </a:moveTo>
                <a:cubicBezTo>
                  <a:pt x="3038273" y="7698695"/>
                  <a:pt x="3061354" y="7708271"/>
                  <a:pt x="3061354" y="7722634"/>
                </a:cubicBezTo>
                <a:cubicBezTo>
                  <a:pt x="3065970" y="7741785"/>
                  <a:pt x="3047506" y="7756148"/>
                  <a:pt x="3029041" y="7756147"/>
                </a:cubicBezTo>
                <a:cubicBezTo>
                  <a:pt x="3010575" y="7760935"/>
                  <a:pt x="2992110" y="7746572"/>
                  <a:pt x="2987494" y="7732209"/>
                </a:cubicBezTo>
                <a:cubicBezTo>
                  <a:pt x="2987493" y="7713059"/>
                  <a:pt x="3001343" y="7698696"/>
                  <a:pt x="3019807" y="7698696"/>
                </a:cubicBezTo>
                <a:close/>
                <a:moveTo>
                  <a:pt x="6582832" y="6602740"/>
                </a:moveTo>
                <a:cubicBezTo>
                  <a:pt x="6596025" y="6616479"/>
                  <a:pt x="6604820" y="6621058"/>
                  <a:pt x="6609217" y="6630217"/>
                </a:cubicBezTo>
                <a:cubicBezTo>
                  <a:pt x="6613615" y="6639376"/>
                  <a:pt x="6609217" y="6662274"/>
                  <a:pt x="6600423" y="6662275"/>
                </a:cubicBezTo>
                <a:cubicBezTo>
                  <a:pt x="6587230" y="6662274"/>
                  <a:pt x="6578435" y="6657694"/>
                  <a:pt x="6578435" y="6634797"/>
                </a:cubicBezTo>
                <a:cubicBezTo>
                  <a:pt x="6578435" y="6625638"/>
                  <a:pt x="6582832" y="6611900"/>
                  <a:pt x="6582832" y="6602740"/>
                </a:cubicBezTo>
                <a:close/>
                <a:moveTo>
                  <a:pt x="3848922" y="7417071"/>
                </a:moveTo>
                <a:cubicBezTo>
                  <a:pt x="3854559" y="7415331"/>
                  <a:pt x="3862452" y="7416491"/>
                  <a:pt x="3871473" y="7421130"/>
                </a:cubicBezTo>
                <a:cubicBezTo>
                  <a:pt x="3889514" y="7430409"/>
                  <a:pt x="3907553" y="7448964"/>
                  <a:pt x="3907553" y="7458242"/>
                </a:cubicBezTo>
                <a:cubicBezTo>
                  <a:pt x="3907554" y="7472158"/>
                  <a:pt x="3894024" y="7476797"/>
                  <a:pt x="3871472" y="7467520"/>
                </a:cubicBezTo>
                <a:cubicBezTo>
                  <a:pt x="3857942" y="7462880"/>
                  <a:pt x="3839902" y="7444326"/>
                  <a:pt x="3839902" y="7430408"/>
                </a:cubicBezTo>
                <a:cubicBezTo>
                  <a:pt x="3839902" y="7423450"/>
                  <a:pt x="3843284" y="7418811"/>
                  <a:pt x="3848922" y="7417071"/>
                </a:cubicBezTo>
                <a:close/>
                <a:moveTo>
                  <a:pt x="16650391" y="3469125"/>
                </a:moveTo>
                <a:cubicBezTo>
                  <a:pt x="16650392" y="3473995"/>
                  <a:pt x="16650392" y="3478866"/>
                  <a:pt x="16655803" y="3483738"/>
                </a:cubicBezTo>
                <a:cubicBezTo>
                  <a:pt x="16655803" y="3488609"/>
                  <a:pt x="16650392" y="3493479"/>
                  <a:pt x="16650392" y="3493479"/>
                </a:cubicBezTo>
                <a:cubicBezTo>
                  <a:pt x="16650392" y="3493479"/>
                  <a:pt x="16644978" y="3488608"/>
                  <a:pt x="16644981" y="3483738"/>
                </a:cubicBezTo>
                <a:cubicBezTo>
                  <a:pt x="16644981" y="3483738"/>
                  <a:pt x="16644980" y="3473995"/>
                  <a:pt x="16650391" y="3469125"/>
                </a:cubicBezTo>
                <a:close/>
                <a:moveTo>
                  <a:pt x="4504324" y="7203035"/>
                </a:moveTo>
                <a:cubicBezTo>
                  <a:pt x="4507284" y="7201907"/>
                  <a:pt x="4512019" y="7203035"/>
                  <a:pt x="4519123" y="7205290"/>
                </a:cubicBezTo>
                <a:cubicBezTo>
                  <a:pt x="4533330" y="7209801"/>
                  <a:pt x="4547536" y="7227840"/>
                  <a:pt x="4552272" y="7236860"/>
                </a:cubicBezTo>
                <a:cubicBezTo>
                  <a:pt x="4557008" y="7250392"/>
                  <a:pt x="4547537" y="7254902"/>
                  <a:pt x="4528594" y="7250390"/>
                </a:cubicBezTo>
                <a:cubicBezTo>
                  <a:pt x="4514387" y="7241370"/>
                  <a:pt x="4500180" y="7223330"/>
                  <a:pt x="4500180" y="7214311"/>
                </a:cubicBezTo>
                <a:cubicBezTo>
                  <a:pt x="4500180" y="7207546"/>
                  <a:pt x="4501364" y="7204163"/>
                  <a:pt x="4504324" y="7203035"/>
                </a:cubicBezTo>
                <a:close/>
                <a:moveTo>
                  <a:pt x="1940651" y="7988581"/>
                </a:moveTo>
                <a:cubicBezTo>
                  <a:pt x="1947100" y="7986281"/>
                  <a:pt x="1951791" y="7987430"/>
                  <a:pt x="1951792" y="7992031"/>
                </a:cubicBezTo>
                <a:cubicBezTo>
                  <a:pt x="1956482" y="8001231"/>
                  <a:pt x="1942410" y="8028833"/>
                  <a:pt x="1923648" y="8047233"/>
                </a:cubicBezTo>
                <a:cubicBezTo>
                  <a:pt x="1909577" y="8065635"/>
                  <a:pt x="1890814" y="8074836"/>
                  <a:pt x="1890815" y="8065636"/>
                </a:cubicBezTo>
                <a:cubicBezTo>
                  <a:pt x="1886123" y="8056435"/>
                  <a:pt x="1900196" y="8028833"/>
                  <a:pt x="1918958" y="8005832"/>
                </a:cubicBezTo>
                <a:cubicBezTo>
                  <a:pt x="1925993" y="7996631"/>
                  <a:pt x="1934202" y="7990881"/>
                  <a:pt x="1940651" y="7988581"/>
                </a:cubicBezTo>
                <a:close/>
                <a:moveTo>
                  <a:pt x="2664517" y="7765574"/>
                </a:moveTo>
                <a:cubicBezTo>
                  <a:pt x="2682982" y="7760935"/>
                  <a:pt x="2701448" y="7770213"/>
                  <a:pt x="2701448" y="7784131"/>
                </a:cubicBezTo>
                <a:cubicBezTo>
                  <a:pt x="2706064" y="7802687"/>
                  <a:pt x="2687598" y="7816603"/>
                  <a:pt x="2669132" y="7821242"/>
                </a:cubicBezTo>
                <a:cubicBezTo>
                  <a:pt x="2650667" y="7825880"/>
                  <a:pt x="2632203" y="7821242"/>
                  <a:pt x="2632202" y="7802686"/>
                </a:cubicBezTo>
                <a:cubicBezTo>
                  <a:pt x="2627586" y="7788769"/>
                  <a:pt x="2646051" y="7770214"/>
                  <a:pt x="2664517" y="7765574"/>
                </a:cubicBezTo>
                <a:close/>
                <a:moveTo>
                  <a:pt x="2134746" y="7926680"/>
                </a:moveTo>
                <a:cubicBezTo>
                  <a:pt x="2141848" y="7925553"/>
                  <a:pt x="2146583" y="7927808"/>
                  <a:pt x="2146583" y="7932318"/>
                </a:cubicBezTo>
                <a:cubicBezTo>
                  <a:pt x="2151319" y="7945848"/>
                  <a:pt x="2141849" y="7963889"/>
                  <a:pt x="2122905" y="7977419"/>
                </a:cubicBezTo>
                <a:cubicBezTo>
                  <a:pt x="2103962" y="7999970"/>
                  <a:pt x="2085020" y="8004480"/>
                  <a:pt x="2080285" y="7995460"/>
                </a:cubicBezTo>
                <a:cubicBezTo>
                  <a:pt x="2075549" y="7986439"/>
                  <a:pt x="2089756" y="7959379"/>
                  <a:pt x="2108698" y="7941338"/>
                </a:cubicBezTo>
                <a:cubicBezTo>
                  <a:pt x="2118169" y="7932318"/>
                  <a:pt x="2127641" y="7927808"/>
                  <a:pt x="2134746" y="7926680"/>
                </a:cubicBezTo>
                <a:close/>
                <a:moveTo>
                  <a:pt x="1329617" y="8173380"/>
                </a:moveTo>
                <a:cubicBezTo>
                  <a:pt x="1331170" y="8173013"/>
                  <a:pt x="1332059" y="8173894"/>
                  <a:pt x="1332058" y="8176244"/>
                </a:cubicBezTo>
                <a:cubicBezTo>
                  <a:pt x="1336795" y="8185644"/>
                  <a:pt x="1322587" y="8209144"/>
                  <a:pt x="1308381" y="8232645"/>
                </a:cubicBezTo>
                <a:cubicBezTo>
                  <a:pt x="1298908" y="8251445"/>
                  <a:pt x="1289438" y="8256145"/>
                  <a:pt x="1284703" y="8251445"/>
                </a:cubicBezTo>
                <a:cubicBezTo>
                  <a:pt x="1279966" y="8246745"/>
                  <a:pt x="1289437" y="8223245"/>
                  <a:pt x="1303644" y="8204444"/>
                </a:cubicBezTo>
                <a:cubicBezTo>
                  <a:pt x="1314301" y="8186819"/>
                  <a:pt x="1324955" y="8174482"/>
                  <a:pt x="1329617" y="8173380"/>
                </a:cubicBezTo>
                <a:close/>
                <a:moveTo>
                  <a:pt x="4013379" y="7344009"/>
                </a:moveTo>
                <a:cubicBezTo>
                  <a:pt x="4018936" y="7342269"/>
                  <a:pt x="4026716" y="7343430"/>
                  <a:pt x="4033384" y="7348067"/>
                </a:cubicBezTo>
                <a:cubicBezTo>
                  <a:pt x="4051168" y="7357347"/>
                  <a:pt x="4064505" y="7375902"/>
                  <a:pt x="4064505" y="7389819"/>
                </a:cubicBezTo>
                <a:cubicBezTo>
                  <a:pt x="4064505" y="7403736"/>
                  <a:pt x="4051167" y="7403735"/>
                  <a:pt x="4033385" y="7394457"/>
                </a:cubicBezTo>
                <a:cubicBezTo>
                  <a:pt x="4020047" y="7385179"/>
                  <a:pt x="4006710" y="7371262"/>
                  <a:pt x="4006710" y="7357346"/>
                </a:cubicBezTo>
                <a:cubicBezTo>
                  <a:pt x="4004488" y="7350388"/>
                  <a:pt x="4007822" y="7345749"/>
                  <a:pt x="4013379" y="7344009"/>
                </a:cubicBezTo>
                <a:close/>
                <a:moveTo>
                  <a:pt x="4673420" y="7140347"/>
                </a:moveTo>
                <a:cubicBezTo>
                  <a:pt x="4677427" y="7139220"/>
                  <a:pt x="4683151" y="7140346"/>
                  <a:pt x="4690020" y="7144858"/>
                </a:cubicBezTo>
                <a:cubicBezTo>
                  <a:pt x="4699179" y="7153878"/>
                  <a:pt x="4708338" y="7167408"/>
                  <a:pt x="4722077" y="7180937"/>
                </a:cubicBezTo>
                <a:cubicBezTo>
                  <a:pt x="4708339" y="7185449"/>
                  <a:pt x="4703759" y="7189958"/>
                  <a:pt x="4694600" y="7185449"/>
                </a:cubicBezTo>
                <a:cubicBezTo>
                  <a:pt x="4680862" y="7180938"/>
                  <a:pt x="4662544" y="7162897"/>
                  <a:pt x="4667123" y="7149367"/>
                </a:cubicBezTo>
                <a:cubicBezTo>
                  <a:pt x="4667123" y="7144857"/>
                  <a:pt x="4669413" y="7141474"/>
                  <a:pt x="4673420" y="7140347"/>
                </a:cubicBezTo>
                <a:close/>
                <a:moveTo>
                  <a:pt x="4338977" y="7240748"/>
                </a:moveTo>
                <a:cubicBezTo>
                  <a:pt x="4343616" y="7239551"/>
                  <a:pt x="4350574" y="7240748"/>
                  <a:pt x="4357532" y="7245535"/>
                </a:cubicBezTo>
                <a:cubicBezTo>
                  <a:pt x="4371449" y="7250323"/>
                  <a:pt x="4385366" y="7269473"/>
                  <a:pt x="4390005" y="7279049"/>
                </a:cubicBezTo>
                <a:cubicBezTo>
                  <a:pt x="4394644" y="7293412"/>
                  <a:pt x="4385366" y="7298200"/>
                  <a:pt x="4366810" y="7288624"/>
                </a:cubicBezTo>
                <a:cubicBezTo>
                  <a:pt x="4352893" y="7279049"/>
                  <a:pt x="4334338" y="7259899"/>
                  <a:pt x="4334337" y="7250322"/>
                </a:cubicBezTo>
                <a:cubicBezTo>
                  <a:pt x="4332018" y="7245536"/>
                  <a:pt x="4334338" y="7241944"/>
                  <a:pt x="4338977" y="7240748"/>
                </a:cubicBezTo>
                <a:close/>
                <a:moveTo>
                  <a:pt x="10874982" y="5229754"/>
                </a:moveTo>
                <a:cubicBezTo>
                  <a:pt x="10879717" y="5225357"/>
                  <a:pt x="10884454" y="5229754"/>
                  <a:pt x="10889189" y="5234152"/>
                </a:cubicBezTo>
                <a:cubicBezTo>
                  <a:pt x="10889189" y="5242948"/>
                  <a:pt x="10889189" y="5251742"/>
                  <a:pt x="10889189" y="5260537"/>
                </a:cubicBezTo>
                <a:cubicBezTo>
                  <a:pt x="10879718" y="5256139"/>
                  <a:pt x="10874981" y="5251742"/>
                  <a:pt x="10870246" y="5247344"/>
                </a:cubicBezTo>
                <a:cubicBezTo>
                  <a:pt x="10870246" y="5242948"/>
                  <a:pt x="10870246" y="5229755"/>
                  <a:pt x="10874982" y="5229754"/>
                </a:cubicBezTo>
                <a:close/>
                <a:moveTo>
                  <a:pt x="18704293" y="2821606"/>
                </a:moveTo>
                <a:cubicBezTo>
                  <a:pt x="18708804" y="2816967"/>
                  <a:pt x="18713312" y="2835523"/>
                  <a:pt x="18717824" y="2849440"/>
                </a:cubicBezTo>
                <a:cubicBezTo>
                  <a:pt x="18708803" y="2863356"/>
                  <a:pt x="18704293" y="2881913"/>
                  <a:pt x="18699783" y="2881912"/>
                </a:cubicBezTo>
                <a:cubicBezTo>
                  <a:pt x="18695273" y="2881912"/>
                  <a:pt x="18690762" y="2863357"/>
                  <a:pt x="18690763" y="2854079"/>
                </a:cubicBezTo>
                <a:cubicBezTo>
                  <a:pt x="18690762" y="2844801"/>
                  <a:pt x="18699783" y="2821606"/>
                  <a:pt x="18704293" y="2821606"/>
                </a:cubicBezTo>
                <a:close/>
                <a:moveTo>
                  <a:pt x="711693" y="8353561"/>
                </a:moveTo>
                <a:cubicBezTo>
                  <a:pt x="702673" y="8367362"/>
                  <a:pt x="702675" y="8376563"/>
                  <a:pt x="693652" y="8385764"/>
                </a:cubicBezTo>
                <a:cubicBezTo>
                  <a:pt x="684633" y="8394965"/>
                  <a:pt x="671102" y="8399565"/>
                  <a:pt x="675612" y="8390364"/>
                </a:cubicBezTo>
                <a:cubicBezTo>
                  <a:pt x="675612" y="8385764"/>
                  <a:pt x="684632" y="8371962"/>
                  <a:pt x="689143" y="8362762"/>
                </a:cubicBezTo>
                <a:cubicBezTo>
                  <a:pt x="693653" y="8358162"/>
                  <a:pt x="702673" y="8358161"/>
                  <a:pt x="711693" y="8353561"/>
                </a:cubicBezTo>
                <a:close/>
                <a:moveTo>
                  <a:pt x="17617133" y="3151615"/>
                </a:moveTo>
                <a:cubicBezTo>
                  <a:pt x="17621869" y="3147105"/>
                  <a:pt x="17621868" y="3156125"/>
                  <a:pt x="17621869" y="3160636"/>
                </a:cubicBezTo>
                <a:cubicBezTo>
                  <a:pt x="17617132" y="3165146"/>
                  <a:pt x="17612398" y="3174166"/>
                  <a:pt x="17602926" y="3174165"/>
                </a:cubicBezTo>
                <a:cubicBezTo>
                  <a:pt x="17602926" y="3174165"/>
                  <a:pt x="17602927" y="3165146"/>
                  <a:pt x="17602927" y="3165146"/>
                </a:cubicBezTo>
                <a:cubicBezTo>
                  <a:pt x="17607662" y="3160635"/>
                  <a:pt x="17612396" y="3151615"/>
                  <a:pt x="17617133" y="3151615"/>
                </a:cubicBezTo>
                <a:close/>
                <a:moveTo>
                  <a:pt x="4176494" y="7281548"/>
                </a:moveTo>
                <a:cubicBezTo>
                  <a:pt x="4182218" y="7281547"/>
                  <a:pt x="4190232" y="7283836"/>
                  <a:pt x="4199392" y="7288418"/>
                </a:cubicBezTo>
                <a:cubicBezTo>
                  <a:pt x="4213130" y="7297575"/>
                  <a:pt x="4226868" y="7315893"/>
                  <a:pt x="4226868" y="7334211"/>
                </a:cubicBezTo>
                <a:cubicBezTo>
                  <a:pt x="4222289" y="7334210"/>
                  <a:pt x="4213130" y="7338791"/>
                  <a:pt x="4199391" y="7334210"/>
                </a:cubicBezTo>
                <a:cubicBezTo>
                  <a:pt x="4185653" y="7329631"/>
                  <a:pt x="4167335" y="7302155"/>
                  <a:pt x="4167335" y="7288415"/>
                </a:cubicBezTo>
                <a:cubicBezTo>
                  <a:pt x="4167335" y="7283836"/>
                  <a:pt x="4170770" y="7281546"/>
                  <a:pt x="4176494" y="7281548"/>
                </a:cubicBezTo>
                <a:close/>
                <a:moveTo>
                  <a:pt x="8728851" y="5872106"/>
                </a:moveTo>
                <a:cubicBezTo>
                  <a:pt x="8733813" y="5876686"/>
                  <a:pt x="8743735" y="5890424"/>
                  <a:pt x="8748697" y="5908743"/>
                </a:cubicBezTo>
                <a:cubicBezTo>
                  <a:pt x="8743734" y="5917900"/>
                  <a:pt x="8738774" y="5931640"/>
                  <a:pt x="8733812" y="5927059"/>
                </a:cubicBezTo>
                <a:cubicBezTo>
                  <a:pt x="8728852" y="5922481"/>
                  <a:pt x="8723890" y="5904163"/>
                  <a:pt x="8718928" y="5890424"/>
                </a:cubicBezTo>
                <a:cubicBezTo>
                  <a:pt x="8723890" y="5885845"/>
                  <a:pt x="8723890" y="5872107"/>
                  <a:pt x="8728851" y="5872106"/>
                </a:cubicBezTo>
                <a:close/>
                <a:moveTo>
                  <a:pt x="507047" y="8399563"/>
                </a:moveTo>
                <a:cubicBezTo>
                  <a:pt x="511445" y="8403961"/>
                  <a:pt x="502651" y="8417153"/>
                  <a:pt x="493855" y="8425948"/>
                </a:cubicBezTo>
                <a:cubicBezTo>
                  <a:pt x="485060" y="8430346"/>
                  <a:pt x="476265" y="8434743"/>
                  <a:pt x="476265" y="8425948"/>
                </a:cubicBezTo>
                <a:cubicBezTo>
                  <a:pt x="476266" y="8421551"/>
                  <a:pt x="480662" y="8412756"/>
                  <a:pt x="485060" y="8408358"/>
                </a:cubicBezTo>
                <a:cubicBezTo>
                  <a:pt x="498253" y="8403961"/>
                  <a:pt x="502651" y="8399563"/>
                  <a:pt x="507047" y="8399563"/>
                </a:cubicBezTo>
                <a:close/>
                <a:moveTo>
                  <a:pt x="895199" y="8267766"/>
                </a:moveTo>
                <a:cubicBezTo>
                  <a:pt x="898750" y="8266598"/>
                  <a:pt x="901118" y="8266598"/>
                  <a:pt x="901118" y="8268935"/>
                </a:cubicBezTo>
                <a:cubicBezTo>
                  <a:pt x="901118" y="8273609"/>
                  <a:pt x="891646" y="8292306"/>
                  <a:pt x="886912" y="8301654"/>
                </a:cubicBezTo>
                <a:cubicBezTo>
                  <a:pt x="877440" y="8306328"/>
                  <a:pt x="863233" y="8315677"/>
                  <a:pt x="863232" y="8311002"/>
                </a:cubicBezTo>
                <a:cubicBezTo>
                  <a:pt x="863232" y="8306328"/>
                  <a:pt x="872704" y="8292306"/>
                  <a:pt x="882175" y="8273609"/>
                </a:cubicBezTo>
                <a:cubicBezTo>
                  <a:pt x="886912" y="8271272"/>
                  <a:pt x="891646" y="8268935"/>
                  <a:pt x="895199" y="8267766"/>
                </a:cubicBezTo>
                <a:close/>
                <a:moveTo>
                  <a:pt x="4836520" y="7051864"/>
                </a:moveTo>
                <a:cubicBezTo>
                  <a:pt x="4840467" y="7050088"/>
                  <a:pt x="4846104" y="7051272"/>
                  <a:pt x="4852870" y="7056008"/>
                </a:cubicBezTo>
                <a:cubicBezTo>
                  <a:pt x="4861891" y="7065479"/>
                  <a:pt x="4870910" y="7079686"/>
                  <a:pt x="4884440" y="7098629"/>
                </a:cubicBezTo>
                <a:cubicBezTo>
                  <a:pt x="4870910" y="7098630"/>
                  <a:pt x="4861890" y="7103365"/>
                  <a:pt x="4852870" y="7098629"/>
                </a:cubicBezTo>
                <a:cubicBezTo>
                  <a:pt x="4839339" y="7093892"/>
                  <a:pt x="4830319" y="7079685"/>
                  <a:pt x="4830319" y="7065479"/>
                </a:cubicBezTo>
                <a:cubicBezTo>
                  <a:pt x="4830319" y="7058375"/>
                  <a:pt x="4832574" y="7053640"/>
                  <a:pt x="4836520" y="7051864"/>
                </a:cubicBezTo>
                <a:close/>
                <a:moveTo>
                  <a:pt x="3176757" y="7552567"/>
                </a:moveTo>
                <a:cubicBezTo>
                  <a:pt x="3195222" y="7552567"/>
                  <a:pt x="3213689" y="7566098"/>
                  <a:pt x="3218304" y="7579628"/>
                </a:cubicBezTo>
                <a:cubicBezTo>
                  <a:pt x="3222920" y="7597668"/>
                  <a:pt x="3209071" y="7606689"/>
                  <a:pt x="3190606" y="7606688"/>
                </a:cubicBezTo>
                <a:cubicBezTo>
                  <a:pt x="3172141" y="7606688"/>
                  <a:pt x="3153677" y="7597668"/>
                  <a:pt x="3149060" y="7584139"/>
                </a:cubicBezTo>
                <a:cubicBezTo>
                  <a:pt x="3144443" y="7570608"/>
                  <a:pt x="3158293" y="7557078"/>
                  <a:pt x="3176757" y="7552567"/>
                </a:cubicBezTo>
                <a:close/>
                <a:moveTo>
                  <a:pt x="6221910" y="6613566"/>
                </a:moveTo>
                <a:cubicBezTo>
                  <a:pt x="6235102" y="6627096"/>
                  <a:pt x="6239501" y="6631606"/>
                  <a:pt x="6243897" y="6640627"/>
                </a:cubicBezTo>
                <a:cubicBezTo>
                  <a:pt x="6248295" y="6649647"/>
                  <a:pt x="6243897" y="6667687"/>
                  <a:pt x="6235102" y="6667686"/>
                </a:cubicBezTo>
                <a:cubicBezTo>
                  <a:pt x="6226307" y="6663177"/>
                  <a:pt x="6213115" y="6658666"/>
                  <a:pt x="6213115" y="6640626"/>
                </a:cubicBezTo>
                <a:cubicBezTo>
                  <a:pt x="6213115" y="6631606"/>
                  <a:pt x="6217512" y="6622586"/>
                  <a:pt x="6221910" y="6613566"/>
                </a:cubicBezTo>
                <a:close/>
                <a:moveTo>
                  <a:pt x="17421620" y="3168751"/>
                </a:moveTo>
                <a:cubicBezTo>
                  <a:pt x="17421620" y="3173262"/>
                  <a:pt x="17421618" y="3182281"/>
                  <a:pt x="17421618" y="3186792"/>
                </a:cubicBezTo>
                <a:cubicBezTo>
                  <a:pt x="17417110" y="3191302"/>
                  <a:pt x="17408087" y="3195812"/>
                  <a:pt x="17408087" y="3191302"/>
                </a:cubicBezTo>
                <a:cubicBezTo>
                  <a:pt x="17408088" y="3186791"/>
                  <a:pt x="17408087" y="3182281"/>
                  <a:pt x="17412600" y="3177771"/>
                </a:cubicBezTo>
                <a:cubicBezTo>
                  <a:pt x="17417110" y="3173262"/>
                  <a:pt x="17421620" y="3168751"/>
                  <a:pt x="17421620" y="3168751"/>
                </a:cubicBezTo>
                <a:close/>
                <a:moveTo>
                  <a:pt x="7832016" y="6117510"/>
                </a:moveTo>
                <a:cubicBezTo>
                  <a:pt x="7836413" y="6112944"/>
                  <a:pt x="7840810" y="6131209"/>
                  <a:pt x="7858401" y="6158609"/>
                </a:cubicBezTo>
                <a:cubicBezTo>
                  <a:pt x="7849606" y="6172309"/>
                  <a:pt x="7845208" y="6186007"/>
                  <a:pt x="7840811" y="6181441"/>
                </a:cubicBezTo>
                <a:cubicBezTo>
                  <a:pt x="7832015" y="6181441"/>
                  <a:pt x="7827618" y="6163176"/>
                  <a:pt x="7823221" y="6149476"/>
                </a:cubicBezTo>
                <a:cubicBezTo>
                  <a:pt x="7823221" y="6140343"/>
                  <a:pt x="7827618" y="6117510"/>
                  <a:pt x="7832016" y="6117510"/>
                </a:cubicBezTo>
                <a:close/>
                <a:moveTo>
                  <a:pt x="5703475" y="6765104"/>
                </a:moveTo>
                <a:cubicBezTo>
                  <a:pt x="5707985" y="6769705"/>
                  <a:pt x="5717006" y="6778906"/>
                  <a:pt x="5726026" y="6788108"/>
                </a:cubicBezTo>
                <a:cubicBezTo>
                  <a:pt x="5721516" y="6797307"/>
                  <a:pt x="5717006" y="6806508"/>
                  <a:pt x="5707986" y="6806509"/>
                </a:cubicBezTo>
                <a:cubicBezTo>
                  <a:pt x="5698965" y="6811110"/>
                  <a:pt x="5685434" y="6792707"/>
                  <a:pt x="5685434" y="6778906"/>
                </a:cubicBezTo>
                <a:cubicBezTo>
                  <a:pt x="5689945" y="6774306"/>
                  <a:pt x="5698965" y="6765105"/>
                  <a:pt x="5703475" y="6765104"/>
                </a:cubicBezTo>
                <a:close/>
                <a:moveTo>
                  <a:pt x="11406946" y="4987222"/>
                </a:moveTo>
                <a:cubicBezTo>
                  <a:pt x="11411457" y="4987221"/>
                  <a:pt x="11411457" y="4992634"/>
                  <a:pt x="11411457" y="4998047"/>
                </a:cubicBezTo>
                <a:cubicBezTo>
                  <a:pt x="11411457" y="4998047"/>
                  <a:pt x="11406946" y="4998046"/>
                  <a:pt x="11402436" y="4998046"/>
                </a:cubicBezTo>
                <a:cubicBezTo>
                  <a:pt x="11402436" y="4998046"/>
                  <a:pt x="11397926" y="4998045"/>
                  <a:pt x="11397926" y="4992633"/>
                </a:cubicBezTo>
                <a:cubicBezTo>
                  <a:pt x="11402437" y="4992633"/>
                  <a:pt x="11406946" y="4987222"/>
                  <a:pt x="11406946" y="4987222"/>
                </a:cubicBezTo>
                <a:close/>
                <a:moveTo>
                  <a:pt x="1513196" y="8028665"/>
                </a:moveTo>
                <a:cubicBezTo>
                  <a:pt x="1519114" y="8023930"/>
                  <a:pt x="1523851" y="8022746"/>
                  <a:pt x="1526218" y="8027481"/>
                </a:cubicBezTo>
                <a:cubicBezTo>
                  <a:pt x="1526218" y="8036952"/>
                  <a:pt x="1516747" y="8055895"/>
                  <a:pt x="1502541" y="8079573"/>
                </a:cubicBezTo>
                <a:cubicBezTo>
                  <a:pt x="1488333" y="8103251"/>
                  <a:pt x="1474126" y="8112723"/>
                  <a:pt x="1474126" y="8107987"/>
                </a:cubicBezTo>
                <a:cubicBezTo>
                  <a:pt x="1469390" y="8098516"/>
                  <a:pt x="1478862" y="8074837"/>
                  <a:pt x="1493068" y="8051159"/>
                </a:cubicBezTo>
                <a:cubicBezTo>
                  <a:pt x="1500172" y="8041688"/>
                  <a:pt x="1507275" y="8033401"/>
                  <a:pt x="1513196" y="8028665"/>
                </a:cubicBezTo>
                <a:close/>
                <a:moveTo>
                  <a:pt x="18158210" y="2906268"/>
                </a:moveTo>
                <a:cubicBezTo>
                  <a:pt x="18162540" y="2915288"/>
                  <a:pt x="18171199" y="2919798"/>
                  <a:pt x="18171199" y="2928817"/>
                </a:cubicBezTo>
                <a:cubicBezTo>
                  <a:pt x="18166869" y="2937838"/>
                  <a:pt x="18162540" y="2955879"/>
                  <a:pt x="18158210" y="2955878"/>
                </a:cubicBezTo>
                <a:cubicBezTo>
                  <a:pt x="18153879" y="2960387"/>
                  <a:pt x="18149551" y="2951368"/>
                  <a:pt x="18149551" y="2942347"/>
                </a:cubicBezTo>
                <a:cubicBezTo>
                  <a:pt x="18149550" y="2933328"/>
                  <a:pt x="18153880" y="2924308"/>
                  <a:pt x="18158210" y="2906268"/>
                </a:cubicBezTo>
                <a:close/>
                <a:moveTo>
                  <a:pt x="5004409" y="6951012"/>
                </a:moveTo>
                <a:cubicBezTo>
                  <a:pt x="5013429" y="6946411"/>
                  <a:pt x="5031470" y="6964813"/>
                  <a:pt x="5035981" y="6983215"/>
                </a:cubicBezTo>
                <a:cubicBezTo>
                  <a:pt x="5031470" y="6983214"/>
                  <a:pt x="5022449" y="6992415"/>
                  <a:pt x="5013429" y="6992417"/>
                </a:cubicBezTo>
                <a:cubicBezTo>
                  <a:pt x="5013429" y="6992417"/>
                  <a:pt x="4999898" y="6974014"/>
                  <a:pt x="4995388" y="6969413"/>
                </a:cubicBezTo>
                <a:cubicBezTo>
                  <a:pt x="4995388" y="6960214"/>
                  <a:pt x="4999898" y="6951013"/>
                  <a:pt x="5004409" y="6951012"/>
                </a:cubicBezTo>
                <a:close/>
                <a:moveTo>
                  <a:pt x="295637" y="8393700"/>
                </a:moveTo>
                <a:cubicBezTo>
                  <a:pt x="300371" y="8388739"/>
                  <a:pt x="305107" y="8393700"/>
                  <a:pt x="319314" y="8388739"/>
                </a:cubicBezTo>
                <a:cubicBezTo>
                  <a:pt x="305107" y="8403623"/>
                  <a:pt x="300372" y="8413546"/>
                  <a:pt x="295637" y="8413545"/>
                </a:cubicBezTo>
                <a:cubicBezTo>
                  <a:pt x="290901" y="8418507"/>
                  <a:pt x="286165" y="8413546"/>
                  <a:pt x="281430" y="8408584"/>
                </a:cubicBezTo>
                <a:cubicBezTo>
                  <a:pt x="286165" y="8403623"/>
                  <a:pt x="286165" y="8398662"/>
                  <a:pt x="295637" y="8393700"/>
                </a:cubicBezTo>
                <a:close/>
                <a:moveTo>
                  <a:pt x="20018199" y="2327035"/>
                </a:moveTo>
                <a:cubicBezTo>
                  <a:pt x="20023273" y="2325277"/>
                  <a:pt x="20028912" y="2324104"/>
                  <a:pt x="20035677" y="2321757"/>
                </a:cubicBezTo>
                <a:cubicBezTo>
                  <a:pt x="20026657" y="2354591"/>
                  <a:pt x="20022146" y="2382735"/>
                  <a:pt x="20022147" y="2387426"/>
                </a:cubicBezTo>
                <a:cubicBezTo>
                  <a:pt x="20013126" y="2392116"/>
                  <a:pt x="20004106" y="2387425"/>
                  <a:pt x="19995085" y="2382736"/>
                </a:cubicBezTo>
                <a:cubicBezTo>
                  <a:pt x="19995086" y="2368663"/>
                  <a:pt x="19999595" y="2340521"/>
                  <a:pt x="20004106" y="2335829"/>
                </a:cubicBezTo>
                <a:cubicBezTo>
                  <a:pt x="20008615" y="2331140"/>
                  <a:pt x="20013126" y="2328794"/>
                  <a:pt x="20018199" y="2327035"/>
                </a:cubicBezTo>
                <a:close/>
                <a:moveTo>
                  <a:pt x="1095955" y="8139782"/>
                </a:moveTo>
                <a:cubicBezTo>
                  <a:pt x="1095955" y="8139782"/>
                  <a:pt x="1091219" y="8162679"/>
                  <a:pt x="1081747" y="8171837"/>
                </a:cubicBezTo>
                <a:cubicBezTo>
                  <a:pt x="1072277" y="8185577"/>
                  <a:pt x="1058069" y="8199315"/>
                  <a:pt x="1058069" y="8190156"/>
                </a:cubicBezTo>
                <a:cubicBezTo>
                  <a:pt x="1058069" y="8185577"/>
                  <a:pt x="1062806" y="8171838"/>
                  <a:pt x="1067541" y="8158100"/>
                </a:cubicBezTo>
                <a:cubicBezTo>
                  <a:pt x="1081747" y="8148941"/>
                  <a:pt x="1091220" y="8139782"/>
                  <a:pt x="1095955" y="8139782"/>
                </a:cubicBezTo>
                <a:close/>
                <a:moveTo>
                  <a:pt x="9252021" y="5630590"/>
                </a:moveTo>
                <a:cubicBezTo>
                  <a:pt x="9256756" y="5625854"/>
                  <a:pt x="9261493" y="5625854"/>
                  <a:pt x="9266228" y="5630589"/>
                </a:cubicBezTo>
                <a:cubicBezTo>
                  <a:pt x="9266228" y="5635326"/>
                  <a:pt x="9270964" y="5649533"/>
                  <a:pt x="9270964" y="5663739"/>
                </a:cubicBezTo>
                <a:cubicBezTo>
                  <a:pt x="9266228" y="5663739"/>
                  <a:pt x="9261493" y="5659003"/>
                  <a:pt x="9252021" y="5659004"/>
                </a:cubicBezTo>
                <a:cubicBezTo>
                  <a:pt x="9252021" y="5659004"/>
                  <a:pt x="9252020" y="5635326"/>
                  <a:pt x="9252021" y="5630590"/>
                </a:cubicBezTo>
                <a:close/>
                <a:moveTo>
                  <a:pt x="10504928" y="5228063"/>
                </a:moveTo>
                <a:cubicBezTo>
                  <a:pt x="10509664" y="5228064"/>
                  <a:pt x="10519137" y="5232799"/>
                  <a:pt x="10523872" y="5232799"/>
                </a:cubicBezTo>
                <a:cubicBezTo>
                  <a:pt x="10523872" y="5247007"/>
                  <a:pt x="10519137" y="5256477"/>
                  <a:pt x="10519136" y="5265949"/>
                </a:cubicBezTo>
                <a:cubicBezTo>
                  <a:pt x="10514400" y="5261213"/>
                  <a:pt x="10509664" y="5256477"/>
                  <a:pt x="10504929" y="5251741"/>
                </a:cubicBezTo>
                <a:cubicBezTo>
                  <a:pt x="10504929" y="5247006"/>
                  <a:pt x="10504928" y="5228063"/>
                  <a:pt x="10504928" y="5228063"/>
                </a:cubicBezTo>
                <a:close/>
                <a:moveTo>
                  <a:pt x="2465222" y="7699957"/>
                </a:moveTo>
                <a:cubicBezTo>
                  <a:pt x="2484165" y="7690577"/>
                  <a:pt x="2503107" y="7699957"/>
                  <a:pt x="2503107" y="7714028"/>
                </a:cubicBezTo>
                <a:cubicBezTo>
                  <a:pt x="2503107" y="7728102"/>
                  <a:pt x="2488901" y="7742172"/>
                  <a:pt x="2474694" y="7751553"/>
                </a:cubicBezTo>
                <a:cubicBezTo>
                  <a:pt x="2451016" y="7760934"/>
                  <a:pt x="2432073" y="7756243"/>
                  <a:pt x="2432073" y="7742172"/>
                </a:cubicBezTo>
                <a:cubicBezTo>
                  <a:pt x="2427337" y="7728100"/>
                  <a:pt x="2446280" y="7709339"/>
                  <a:pt x="2465222" y="7699957"/>
                </a:cubicBezTo>
                <a:close/>
                <a:moveTo>
                  <a:pt x="2816853" y="7584208"/>
                </a:moveTo>
                <a:cubicBezTo>
                  <a:pt x="2835318" y="7579629"/>
                  <a:pt x="2853783" y="7588787"/>
                  <a:pt x="2858398" y="7602526"/>
                </a:cubicBezTo>
                <a:cubicBezTo>
                  <a:pt x="2863017" y="7616264"/>
                  <a:pt x="2849167" y="7630003"/>
                  <a:pt x="2835317" y="7634582"/>
                </a:cubicBezTo>
                <a:cubicBezTo>
                  <a:pt x="2816852" y="7639161"/>
                  <a:pt x="2793770" y="7634582"/>
                  <a:pt x="2789154" y="7620843"/>
                </a:cubicBezTo>
                <a:cubicBezTo>
                  <a:pt x="2784539" y="7607105"/>
                  <a:pt x="2798388" y="7588787"/>
                  <a:pt x="2816853" y="7584208"/>
                </a:cubicBezTo>
                <a:close/>
                <a:moveTo>
                  <a:pt x="3328069" y="7421629"/>
                </a:moveTo>
                <a:cubicBezTo>
                  <a:pt x="3332493" y="7420700"/>
                  <a:pt x="3337632" y="7420699"/>
                  <a:pt x="3343339" y="7421844"/>
                </a:cubicBezTo>
                <a:cubicBezTo>
                  <a:pt x="3357039" y="7421844"/>
                  <a:pt x="3375304" y="7440163"/>
                  <a:pt x="3379871" y="7449323"/>
                </a:cubicBezTo>
                <a:cubicBezTo>
                  <a:pt x="3379871" y="7467639"/>
                  <a:pt x="3366172" y="7476798"/>
                  <a:pt x="3347905" y="7476799"/>
                </a:cubicBezTo>
                <a:cubicBezTo>
                  <a:pt x="3334206" y="7476798"/>
                  <a:pt x="3315940" y="7463060"/>
                  <a:pt x="3311373" y="7449321"/>
                </a:cubicBezTo>
                <a:cubicBezTo>
                  <a:pt x="3309090" y="7440163"/>
                  <a:pt x="3311373" y="7432148"/>
                  <a:pt x="3317082" y="7426996"/>
                </a:cubicBezTo>
                <a:cubicBezTo>
                  <a:pt x="3319936" y="7424420"/>
                  <a:pt x="3323646" y="7422560"/>
                  <a:pt x="3328069" y="7421629"/>
                </a:cubicBezTo>
                <a:close/>
                <a:moveTo>
                  <a:pt x="17216410" y="3144735"/>
                </a:moveTo>
                <a:cubicBezTo>
                  <a:pt x="17217537" y="3145343"/>
                  <a:pt x="17218665" y="3146562"/>
                  <a:pt x="17218665" y="3146562"/>
                </a:cubicBezTo>
                <a:cubicBezTo>
                  <a:pt x="17214153" y="3156304"/>
                  <a:pt x="17214153" y="3161175"/>
                  <a:pt x="17209644" y="3166045"/>
                </a:cubicBezTo>
                <a:cubicBezTo>
                  <a:pt x="17209644" y="3166045"/>
                  <a:pt x="17205132" y="3166044"/>
                  <a:pt x="17205132" y="3166044"/>
                </a:cubicBezTo>
                <a:cubicBezTo>
                  <a:pt x="17209644" y="3156304"/>
                  <a:pt x="17209643" y="3151433"/>
                  <a:pt x="17214153" y="3146562"/>
                </a:cubicBezTo>
                <a:cubicBezTo>
                  <a:pt x="17214153" y="3144126"/>
                  <a:pt x="17215281" y="3144126"/>
                  <a:pt x="17216410" y="3144735"/>
                </a:cubicBezTo>
                <a:close/>
                <a:moveTo>
                  <a:pt x="11565704" y="4868157"/>
                </a:moveTo>
                <a:cubicBezTo>
                  <a:pt x="11565704" y="4868157"/>
                  <a:pt x="11571116" y="4872217"/>
                  <a:pt x="11571116" y="4872217"/>
                </a:cubicBezTo>
                <a:cubicBezTo>
                  <a:pt x="11571116" y="4872217"/>
                  <a:pt x="11571116" y="4872217"/>
                  <a:pt x="11565703" y="4876276"/>
                </a:cubicBezTo>
                <a:cubicBezTo>
                  <a:pt x="11565704" y="4872216"/>
                  <a:pt x="11560291" y="4872215"/>
                  <a:pt x="11560291" y="4872215"/>
                </a:cubicBezTo>
                <a:cubicBezTo>
                  <a:pt x="11560291" y="4872215"/>
                  <a:pt x="11565704" y="4868157"/>
                  <a:pt x="11565704" y="4868157"/>
                </a:cubicBezTo>
                <a:close/>
                <a:moveTo>
                  <a:pt x="1714601" y="7890826"/>
                </a:moveTo>
                <a:cubicBezTo>
                  <a:pt x="1723761" y="7895336"/>
                  <a:pt x="1705443" y="7926907"/>
                  <a:pt x="1691704" y="7944947"/>
                </a:cubicBezTo>
                <a:cubicBezTo>
                  <a:pt x="1677966" y="7962987"/>
                  <a:pt x="1664229" y="7972007"/>
                  <a:pt x="1664227" y="7962987"/>
                </a:cubicBezTo>
                <a:cubicBezTo>
                  <a:pt x="1664228" y="7953967"/>
                  <a:pt x="1673386" y="7931417"/>
                  <a:pt x="1691705" y="7904356"/>
                </a:cubicBezTo>
                <a:cubicBezTo>
                  <a:pt x="1700863" y="7899846"/>
                  <a:pt x="1710024" y="7890826"/>
                  <a:pt x="1714601" y="7890826"/>
                </a:cubicBezTo>
                <a:close/>
                <a:moveTo>
                  <a:pt x="5160157" y="6825315"/>
                </a:moveTo>
                <a:cubicBezTo>
                  <a:pt x="5163164" y="6823060"/>
                  <a:pt x="5166773" y="6821932"/>
                  <a:pt x="5171584" y="6821932"/>
                </a:cubicBezTo>
                <a:cubicBezTo>
                  <a:pt x="5181205" y="6821934"/>
                  <a:pt x="5195637" y="6839973"/>
                  <a:pt x="5195637" y="6858014"/>
                </a:cubicBezTo>
                <a:cubicBezTo>
                  <a:pt x="5190827" y="6858015"/>
                  <a:pt x="5186015" y="6862524"/>
                  <a:pt x="5181205" y="6862525"/>
                </a:cubicBezTo>
                <a:cubicBezTo>
                  <a:pt x="5166772" y="6862525"/>
                  <a:pt x="5152340" y="6844483"/>
                  <a:pt x="5152341" y="6835464"/>
                </a:cubicBezTo>
                <a:cubicBezTo>
                  <a:pt x="5154745" y="6830954"/>
                  <a:pt x="5157150" y="6827571"/>
                  <a:pt x="5160157" y="6825315"/>
                </a:cubicBezTo>
                <a:close/>
                <a:moveTo>
                  <a:pt x="5861082" y="6597329"/>
                </a:moveTo>
                <a:cubicBezTo>
                  <a:pt x="5865511" y="6597329"/>
                  <a:pt x="5874366" y="6606950"/>
                  <a:pt x="5896507" y="6621383"/>
                </a:cubicBezTo>
                <a:cubicBezTo>
                  <a:pt x="5883223" y="6631005"/>
                  <a:pt x="5878794" y="6635814"/>
                  <a:pt x="5869938" y="6635815"/>
                </a:cubicBezTo>
                <a:cubicBezTo>
                  <a:pt x="5861082" y="6640626"/>
                  <a:pt x="5852226" y="6631004"/>
                  <a:pt x="5852226" y="6616572"/>
                </a:cubicBezTo>
                <a:cubicBezTo>
                  <a:pt x="5847798" y="6611761"/>
                  <a:pt x="5856656" y="6597329"/>
                  <a:pt x="5861082" y="6597329"/>
                </a:cubicBezTo>
                <a:close/>
                <a:moveTo>
                  <a:pt x="19051571" y="2530124"/>
                </a:moveTo>
                <a:cubicBezTo>
                  <a:pt x="19060591" y="2539506"/>
                  <a:pt x="19069612" y="2544196"/>
                  <a:pt x="19069612" y="2553577"/>
                </a:cubicBezTo>
                <a:cubicBezTo>
                  <a:pt x="19069612" y="2567649"/>
                  <a:pt x="19065102" y="2586411"/>
                  <a:pt x="19060592" y="2600481"/>
                </a:cubicBezTo>
                <a:cubicBezTo>
                  <a:pt x="19056082" y="2595791"/>
                  <a:pt x="19047060" y="2595792"/>
                  <a:pt x="19047062" y="2586411"/>
                </a:cubicBezTo>
                <a:cubicBezTo>
                  <a:pt x="19042551" y="2577030"/>
                  <a:pt x="19051571" y="2553577"/>
                  <a:pt x="19051571" y="2530124"/>
                </a:cubicBezTo>
                <a:close/>
                <a:moveTo>
                  <a:pt x="1290790" y="7990950"/>
                </a:moveTo>
                <a:cubicBezTo>
                  <a:pt x="1290790" y="7990950"/>
                  <a:pt x="1281168" y="8018783"/>
                  <a:pt x="1271547" y="8028061"/>
                </a:cubicBezTo>
                <a:cubicBezTo>
                  <a:pt x="1257115" y="8046616"/>
                  <a:pt x="1247494" y="8055895"/>
                  <a:pt x="1247493" y="8046617"/>
                </a:cubicBezTo>
                <a:cubicBezTo>
                  <a:pt x="1247493" y="8037339"/>
                  <a:pt x="1257115" y="8023422"/>
                  <a:pt x="1266738" y="8004866"/>
                </a:cubicBezTo>
                <a:cubicBezTo>
                  <a:pt x="1276359" y="7995589"/>
                  <a:pt x="1285980" y="7990950"/>
                  <a:pt x="1290790" y="7990950"/>
                </a:cubicBezTo>
                <a:close/>
                <a:moveTo>
                  <a:pt x="3478874" y="7308085"/>
                </a:moveTo>
                <a:cubicBezTo>
                  <a:pt x="3484011" y="7304494"/>
                  <a:pt x="3492003" y="7303297"/>
                  <a:pt x="3501136" y="7305690"/>
                </a:cubicBezTo>
                <a:cubicBezTo>
                  <a:pt x="3519402" y="7310478"/>
                  <a:pt x="3537669" y="7324841"/>
                  <a:pt x="3537668" y="7339205"/>
                </a:cubicBezTo>
                <a:cubicBezTo>
                  <a:pt x="3542236" y="7353568"/>
                  <a:pt x="3528536" y="7363143"/>
                  <a:pt x="3510270" y="7358355"/>
                </a:cubicBezTo>
                <a:cubicBezTo>
                  <a:pt x="3492003" y="7358356"/>
                  <a:pt x="3478304" y="7339204"/>
                  <a:pt x="3473737" y="7324842"/>
                </a:cubicBezTo>
                <a:cubicBezTo>
                  <a:pt x="3471455" y="7317660"/>
                  <a:pt x="3473737" y="7311676"/>
                  <a:pt x="3478874" y="7308085"/>
                </a:cubicBezTo>
                <a:close/>
                <a:moveTo>
                  <a:pt x="7466407" y="6080471"/>
                </a:moveTo>
                <a:cubicBezTo>
                  <a:pt x="7471046" y="6080471"/>
                  <a:pt x="7475685" y="6103924"/>
                  <a:pt x="7484963" y="6127376"/>
                </a:cubicBezTo>
                <a:cubicBezTo>
                  <a:pt x="7475685" y="6136758"/>
                  <a:pt x="7471046" y="6150829"/>
                  <a:pt x="7466407" y="6146138"/>
                </a:cubicBezTo>
                <a:cubicBezTo>
                  <a:pt x="7461768" y="6146138"/>
                  <a:pt x="7452490" y="6117995"/>
                  <a:pt x="7452490" y="6108616"/>
                </a:cubicBezTo>
                <a:cubicBezTo>
                  <a:pt x="7452490" y="6094543"/>
                  <a:pt x="7461768" y="6080471"/>
                  <a:pt x="7466407" y="6080471"/>
                </a:cubicBezTo>
                <a:close/>
                <a:moveTo>
                  <a:pt x="2272902" y="7666024"/>
                </a:moveTo>
                <a:cubicBezTo>
                  <a:pt x="2277194" y="7663669"/>
                  <a:pt x="2281635" y="7662385"/>
                  <a:pt x="2285778" y="7662100"/>
                </a:cubicBezTo>
                <a:cubicBezTo>
                  <a:pt x="2294064" y="7661529"/>
                  <a:pt x="2301168" y="7664953"/>
                  <a:pt x="2303535" y="7671803"/>
                </a:cubicBezTo>
                <a:cubicBezTo>
                  <a:pt x="2308271" y="7680936"/>
                  <a:pt x="2294064" y="7703769"/>
                  <a:pt x="2275123" y="7717467"/>
                </a:cubicBezTo>
                <a:cubicBezTo>
                  <a:pt x="2256179" y="7726601"/>
                  <a:pt x="2241972" y="7731168"/>
                  <a:pt x="2237237" y="7717468"/>
                </a:cubicBezTo>
                <a:cubicBezTo>
                  <a:pt x="2232502" y="7708335"/>
                  <a:pt x="2241972" y="7690069"/>
                  <a:pt x="2260916" y="7676369"/>
                </a:cubicBezTo>
                <a:cubicBezTo>
                  <a:pt x="2264467" y="7671803"/>
                  <a:pt x="2268610" y="7668378"/>
                  <a:pt x="2272902" y="7666024"/>
                </a:cubicBezTo>
                <a:close/>
                <a:moveTo>
                  <a:pt x="1905754" y="7774781"/>
                </a:moveTo>
                <a:cubicBezTo>
                  <a:pt x="1907629" y="7774927"/>
                  <a:pt x="1908741" y="7776102"/>
                  <a:pt x="1908741" y="7778452"/>
                </a:cubicBezTo>
                <a:cubicBezTo>
                  <a:pt x="1913187" y="7787853"/>
                  <a:pt x="1899850" y="7816053"/>
                  <a:pt x="1882067" y="7830152"/>
                </a:cubicBezTo>
                <a:cubicBezTo>
                  <a:pt x="1868729" y="7848953"/>
                  <a:pt x="1859838" y="7858353"/>
                  <a:pt x="1855392" y="7848953"/>
                </a:cubicBezTo>
                <a:cubicBezTo>
                  <a:pt x="1850946" y="7839553"/>
                  <a:pt x="1859838" y="7816053"/>
                  <a:pt x="1877622" y="7797253"/>
                </a:cubicBezTo>
                <a:cubicBezTo>
                  <a:pt x="1887626" y="7783152"/>
                  <a:pt x="1900127" y="7774340"/>
                  <a:pt x="1905754" y="7774781"/>
                </a:cubicBezTo>
                <a:close/>
                <a:moveTo>
                  <a:pt x="90925" y="8329207"/>
                </a:moveTo>
                <a:cubicBezTo>
                  <a:pt x="95795" y="8329207"/>
                  <a:pt x="105537" y="8334078"/>
                  <a:pt x="105537" y="8338949"/>
                </a:cubicBezTo>
                <a:cubicBezTo>
                  <a:pt x="105537" y="8338949"/>
                  <a:pt x="95795" y="8343820"/>
                  <a:pt x="90924" y="8353562"/>
                </a:cubicBezTo>
                <a:cubicBezTo>
                  <a:pt x="86053" y="8348691"/>
                  <a:pt x="81182" y="8343820"/>
                  <a:pt x="81183" y="8338949"/>
                </a:cubicBezTo>
                <a:cubicBezTo>
                  <a:pt x="81183" y="8338949"/>
                  <a:pt x="90925" y="8329207"/>
                  <a:pt x="90925" y="8329207"/>
                </a:cubicBezTo>
                <a:close/>
                <a:moveTo>
                  <a:pt x="10149893" y="5233475"/>
                </a:moveTo>
                <a:cubicBezTo>
                  <a:pt x="10154224" y="5238211"/>
                  <a:pt x="10154224" y="5247682"/>
                  <a:pt x="10158554" y="5261889"/>
                </a:cubicBezTo>
                <a:cubicBezTo>
                  <a:pt x="10154224" y="5266624"/>
                  <a:pt x="10149894" y="5271360"/>
                  <a:pt x="10145564" y="5271360"/>
                </a:cubicBezTo>
                <a:cubicBezTo>
                  <a:pt x="10141235" y="5271360"/>
                  <a:pt x="10136905" y="5247683"/>
                  <a:pt x="10136905" y="5247683"/>
                </a:cubicBezTo>
                <a:cubicBezTo>
                  <a:pt x="10141235" y="5238211"/>
                  <a:pt x="10145565" y="5238211"/>
                  <a:pt x="10149893" y="5233475"/>
                </a:cubicBezTo>
                <a:close/>
                <a:moveTo>
                  <a:pt x="671101" y="8139781"/>
                </a:moveTo>
                <a:cubicBezTo>
                  <a:pt x="656895" y="8158338"/>
                  <a:pt x="652160" y="8167616"/>
                  <a:pt x="647423" y="8167616"/>
                </a:cubicBezTo>
                <a:cubicBezTo>
                  <a:pt x="642688" y="8172255"/>
                  <a:pt x="637953" y="8172255"/>
                  <a:pt x="633217" y="8172255"/>
                </a:cubicBezTo>
                <a:cubicBezTo>
                  <a:pt x="637952" y="8162977"/>
                  <a:pt x="642689" y="8158338"/>
                  <a:pt x="647424" y="8153699"/>
                </a:cubicBezTo>
                <a:cubicBezTo>
                  <a:pt x="652160" y="8149060"/>
                  <a:pt x="661630" y="8144421"/>
                  <a:pt x="671101" y="8139781"/>
                </a:cubicBezTo>
                <a:close/>
                <a:moveTo>
                  <a:pt x="17976362" y="2816966"/>
                </a:moveTo>
                <a:cubicBezTo>
                  <a:pt x="17976362" y="2821837"/>
                  <a:pt x="17976362" y="2831579"/>
                  <a:pt x="17972303" y="2836450"/>
                </a:cubicBezTo>
                <a:cubicBezTo>
                  <a:pt x="17968244" y="2836450"/>
                  <a:pt x="17964185" y="2841321"/>
                  <a:pt x="17960126" y="2841320"/>
                </a:cubicBezTo>
                <a:cubicBezTo>
                  <a:pt x="17960126" y="2836450"/>
                  <a:pt x="17964185" y="2826708"/>
                  <a:pt x="17968243" y="2826707"/>
                </a:cubicBezTo>
                <a:cubicBezTo>
                  <a:pt x="17968244" y="2821835"/>
                  <a:pt x="17972303" y="2821836"/>
                  <a:pt x="17976362" y="2816966"/>
                </a:cubicBezTo>
                <a:close/>
                <a:moveTo>
                  <a:pt x="858835" y="8080249"/>
                </a:moveTo>
                <a:cubicBezTo>
                  <a:pt x="863234" y="8080249"/>
                  <a:pt x="854439" y="8098805"/>
                  <a:pt x="845643" y="8108083"/>
                </a:cubicBezTo>
                <a:cubicBezTo>
                  <a:pt x="841245" y="8112722"/>
                  <a:pt x="832450" y="8112721"/>
                  <a:pt x="828054" y="8112721"/>
                </a:cubicBezTo>
                <a:cubicBezTo>
                  <a:pt x="832450" y="8108083"/>
                  <a:pt x="836848" y="8098805"/>
                  <a:pt x="841246" y="8089527"/>
                </a:cubicBezTo>
                <a:cubicBezTo>
                  <a:pt x="850040" y="8084888"/>
                  <a:pt x="854438" y="8080249"/>
                  <a:pt x="858835" y="8080249"/>
                </a:cubicBezTo>
                <a:close/>
                <a:moveTo>
                  <a:pt x="2097006" y="7694072"/>
                </a:moveTo>
                <a:cubicBezTo>
                  <a:pt x="2103383" y="7692907"/>
                  <a:pt x="2108023" y="7695236"/>
                  <a:pt x="2108021" y="7699898"/>
                </a:cubicBezTo>
                <a:cubicBezTo>
                  <a:pt x="2103383" y="7713879"/>
                  <a:pt x="2094105" y="7737180"/>
                  <a:pt x="2075548" y="7755823"/>
                </a:cubicBezTo>
                <a:cubicBezTo>
                  <a:pt x="2056994" y="7769804"/>
                  <a:pt x="2043076" y="7774466"/>
                  <a:pt x="2043076" y="7760484"/>
                </a:cubicBezTo>
                <a:cubicBezTo>
                  <a:pt x="2043076" y="7746502"/>
                  <a:pt x="2056993" y="7723200"/>
                  <a:pt x="2075549" y="7709218"/>
                </a:cubicBezTo>
                <a:cubicBezTo>
                  <a:pt x="2082507" y="7699898"/>
                  <a:pt x="2090626" y="7695237"/>
                  <a:pt x="2097006" y="7694072"/>
                </a:cubicBezTo>
                <a:close/>
                <a:moveTo>
                  <a:pt x="11038924" y="4938513"/>
                </a:moveTo>
                <a:cubicBezTo>
                  <a:pt x="11043433" y="4938513"/>
                  <a:pt x="11043433" y="4942573"/>
                  <a:pt x="11043433" y="4946633"/>
                </a:cubicBezTo>
                <a:cubicBezTo>
                  <a:pt x="11043433" y="4946633"/>
                  <a:pt x="11038922" y="4946632"/>
                  <a:pt x="11034412" y="4946633"/>
                </a:cubicBezTo>
                <a:cubicBezTo>
                  <a:pt x="11034412" y="4946633"/>
                  <a:pt x="11029903" y="4942572"/>
                  <a:pt x="11029903" y="4942572"/>
                </a:cubicBezTo>
                <a:cubicBezTo>
                  <a:pt x="11034412" y="4938512"/>
                  <a:pt x="11038924" y="4938513"/>
                  <a:pt x="11038924" y="4938513"/>
                </a:cubicBezTo>
                <a:close/>
                <a:moveTo>
                  <a:pt x="2977441" y="7411853"/>
                </a:moveTo>
                <a:cubicBezTo>
                  <a:pt x="2995997" y="7411853"/>
                  <a:pt x="3014552" y="7426216"/>
                  <a:pt x="3014551" y="7440578"/>
                </a:cubicBezTo>
                <a:cubicBezTo>
                  <a:pt x="3014552" y="7454942"/>
                  <a:pt x="3000635" y="7469304"/>
                  <a:pt x="2986719" y="7469306"/>
                </a:cubicBezTo>
                <a:cubicBezTo>
                  <a:pt x="2968163" y="7474092"/>
                  <a:pt x="2949607" y="7459729"/>
                  <a:pt x="2949606" y="7440579"/>
                </a:cubicBezTo>
                <a:cubicBezTo>
                  <a:pt x="2949606" y="7426216"/>
                  <a:pt x="2958884" y="7416640"/>
                  <a:pt x="2977441" y="7411853"/>
                </a:cubicBezTo>
                <a:close/>
                <a:moveTo>
                  <a:pt x="3645258" y="7202809"/>
                </a:moveTo>
                <a:cubicBezTo>
                  <a:pt x="3651637" y="7199947"/>
                  <a:pt x="3659755" y="7199947"/>
                  <a:pt x="3666713" y="7204526"/>
                </a:cubicBezTo>
                <a:cubicBezTo>
                  <a:pt x="3685269" y="7213686"/>
                  <a:pt x="3699185" y="7232004"/>
                  <a:pt x="3694546" y="7250321"/>
                </a:cubicBezTo>
                <a:cubicBezTo>
                  <a:pt x="3689907" y="7250321"/>
                  <a:pt x="3680630" y="7254901"/>
                  <a:pt x="3666714" y="7254900"/>
                </a:cubicBezTo>
                <a:cubicBezTo>
                  <a:pt x="3648158" y="7250322"/>
                  <a:pt x="3634240" y="7232003"/>
                  <a:pt x="3634240" y="7218266"/>
                </a:cubicBezTo>
                <a:cubicBezTo>
                  <a:pt x="3634241" y="7211396"/>
                  <a:pt x="3638881" y="7205672"/>
                  <a:pt x="3645258" y="7202809"/>
                </a:cubicBezTo>
                <a:close/>
                <a:moveTo>
                  <a:pt x="5325054" y="6685429"/>
                </a:moveTo>
                <a:cubicBezTo>
                  <a:pt x="5328505" y="6683624"/>
                  <a:pt x="5333104" y="6683623"/>
                  <a:pt x="5337705" y="6686030"/>
                </a:cubicBezTo>
                <a:cubicBezTo>
                  <a:pt x="5346907" y="6690841"/>
                  <a:pt x="5351507" y="6700463"/>
                  <a:pt x="5360708" y="6714892"/>
                </a:cubicBezTo>
                <a:cubicBezTo>
                  <a:pt x="5351507" y="6719703"/>
                  <a:pt x="5346906" y="6724516"/>
                  <a:pt x="5337705" y="6724516"/>
                </a:cubicBezTo>
                <a:cubicBezTo>
                  <a:pt x="5328504" y="6724515"/>
                  <a:pt x="5314703" y="6705272"/>
                  <a:pt x="5319303" y="6695651"/>
                </a:cubicBezTo>
                <a:cubicBezTo>
                  <a:pt x="5319304" y="6690841"/>
                  <a:pt x="5321604" y="6687231"/>
                  <a:pt x="5325054" y="6685429"/>
                </a:cubicBezTo>
                <a:close/>
                <a:moveTo>
                  <a:pt x="8353611" y="5747629"/>
                </a:moveTo>
                <a:cubicBezTo>
                  <a:pt x="8358120" y="5770461"/>
                  <a:pt x="8367140" y="5788727"/>
                  <a:pt x="8367141" y="5797861"/>
                </a:cubicBezTo>
                <a:cubicBezTo>
                  <a:pt x="8367141" y="5806994"/>
                  <a:pt x="8358121" y="5820693"/>
                  <a:pt x="8353611" y="5816127"/>
                </a:cubicBezTo>
                <a:cubicBezTo>
                  <a:pt x="8349100" y="5816126"/>
                  <a:pt x="8344590" y="5793294"/>
                  <a:pt x="8340079" y="5779595"/>
                </a:cubicBezTo>
                <a:cubicBezTo>
                  <a:pt x="8340080" y="5770461"/>
                  <a:pt x="8349099" y="5761328"/>
                  <a:pt x="8353611" y="5747629"/>
                </a:cubicBezTo>
                <a:close/>
                <a:moveTo>
                  <a:pt x="447403" y="8166168"/>
                </a:moveTo>
                <a:cubicBezTo>
                  <a:pt x="451913" y="8161431"/>
                  <a:pt x="456424" y="8161432"/>
                  <a:pt x="465443" y="8161432"/>
                </a:cubicBezTo>
                <a:cubicBezTo>
                  <a:pt x="460933" y="8170904"/>
                  <a:pt x="456424" y="8175639"/>
                  <a:pt x="451914" y="8180375"/>
                </a:cubicBezTo>
                <a:cubicBezTo>
                  <a:pt x="451914" y="8180375"/>
                  <a:pt x="442894" y="8180375"/>
                  <a:pt x="438382" y="8180375"/>
                </a:cubicBezTo>
                <a:cubicBezTo>
                  <a:pt x="442892" y="8175639"/>
                  <a:pt x="442893" y="8170904"/>
                  <a:pt x="447403" y="8166168"/>
                </a:cubicBezTo>
                <a:close/>
                <a:moveTo>
                  <a:pt x="18513967" y="2605081"/>
                </a:moveTo>
                <a:cubicBezTo>
                  <a:pt x="18518929" y="2600480"/>
                  <a:pt x="18523891" y="2605081"/>
                  <a:pt x="18533812" y="2605082"/>
                </a:cubicBezTo>
                <a:cubicBezTo>
                  <a:pt x="18523890" y="2623483"/>
                  <a:pt x="18523891" y="2637285"/>
                  <a:pt x="18518929" y="2641884"/>
                </a:cubicBezTo>
                <a:cubicBezTo>
                  <a:pt x="18513968" y="2646485"/>
                  <a:pt x="18509007" y="2637284"/>
                  <a:pt x="18504045" y="2637285"/>
                </a:cubicBezTo>
                <a:cubicBezTo>
                  <a:pt x="18504046" y="2623484"/>
                  <a:pt x="18509006" y="2609682"/>
                  <a:pt x="18513967" y="2605081"/>
                </a:cubicBezTo>
                <a:close/>
                <a:moveTo>
                  <a:pt x="2617844" y="7492262"/>
                </a:moveTo>
                <a:cubicBezTo>
                  <a:pt x="2641297" y="7487622"/>
                  <a:pt x="2660059" y="7496900"/>
                  <a:pt x="2660060" y="7510817"/>
                </a:cubicBezTo>
                <a:cubicBezTo>
                  <a:pt x="2660060" y="7524734"/>
                  <a:pt x="2645988" y="7538650"/>
                  <a:pt x="2627225" y="7547928"/>
                </a:cubicBezTo>
                <a:cubicBezTo>
                  <a:pt x="2608463" y="7552568"/>
                  <a:pt x="2589701" y="7543289"/>
                  <a:pt x="2589701" y="7529372"/>
                </a:cubicBezTo>
                <a:cubicBezTo>
                  <a:pt x="2589701" y="7515456"/>
                  <a:pt x="2603774" y="7501539"/>
                  <a:pt x="2617844" y="7492262"/>
                </a:cubicBezTo>
                <a:close/>
                <a:moveTo>
                  <a:pt x="1053334" y="7972006"/>
                </a:moveTo>
                <a:cubicBezTo>
                  <a:pt x="1058069" y="7972006"/>
                  <a:pt x="1048598" y="7996060"/>
                  <a:pt x="1039127" y="8005681"/>
                </a:cubicBezTo>
                <a:cubicBezTo>
                  <a:pt x="1029656" y="8010492"/>
                  <a:pt x="1020185" y="8015303"/>
                  <a:pt x="1020185" y="8015303"/>
                </a:cubicBezTo>
                <a:cubicBezTo>
                  <a:pt x="1020184" y="8010492"/>
                  <a:pt x="1024920" y="8000871"/>
                  <a:pt x="1029656" y="7986438"/>
                </a:cubicBezTo>
                <a:cubicBezTo>
                  <a:pt x="1043863" y="7981628"/>
                  <a:pt x="1048598" y="7972006"/>
                  <a:pt x="1053334" y="7972006"/>
                </a:cubicBezTo>
                <a:close/>
                <a:moveTo>
                  <a:pt x="17774491" y="2822378"/>
                </a:moveTo>
                <a:cubicBezTo>
                  <a:pt x="17774491" y="2827017"/>
                  <a:pt x="17779362" y="2827017"/>
                  <a:pt x="17784233" y="2831656"/>
                </a:cubicBezTo>
                <a:cubicBezTo>
                  <a:pt x="17779360" y="2836295"/>
                  <a:pt x="17774491" y="2845573"/>
                  <a:pt x="17769618" y="2854852"/>
                </a:cubicBezTo>
                <a:cubicBezTo>
                  <a:pt x="17764748" y="2850212"/>
                  <a:pt x="17759878" y="2850212"/>
                  <a:pt x="17764747" y="2845573"/>
                </a:cubicBezTo>
                <a:cubicBezTo>
                  <a:pt x="17764748" y="2840934"/>
                  <a:pt x="17769619" y="2831656"/>
                  <a:pt x="17774491" y="2822378"/>
                </a:cubicBezTo>
                <a:close/>
                <a:moveTo>
                  <a:pt x="1470845" y="7833380"/>
                </a:moveTo>
                <a:cubicBezTo>
                  <a:pt x="1476021" y="7829341"/>
                  <a:pt x="1480621" y="7828187"/>
                  <a:pt x="1482922" y="7830495"/>
                </a:cubicBezTo>
                <a:cubicBezTo>
                  <a:pt x="1478321" y="7839727"/>
                  <a:pt x="1473720" y="7853576"/>
                  <a:pt x="1464520" y="7867425"/>
                </a:cubicBezTo>
                <a:cubicBezTo>
                  <a:pt x="1455319" y="7885890"/>
                  <a:pt x="1436917" y="7904355"/>
                  <a:pt x="1436918" y="7895123"/>
                </a:cubicBezTo>
                <a:cubicBezTo>
                  <a:pt x="1436917" y="7885890"/>
                  <a:pt x="1441518" y="7872041"/>
                  <a:pt x="1455319" y="7853576"/>
                </a:cubicBezTo>
                <a:cubicBezTo>
                  <a:pt x="1459920" y="7844344"/>
                  <a:pt x="1465669" y="7837419"/>
                  <a:pt x="1470845" y="7833380"/>
                </a:cubicBezTo>
                <a:close/>
                <a:moveTo>
                  <a:pt x="3805882" y="7113354"/>
                </a:moveTo>
                <a:cubicBezTo>
                  <a:pt x="3810521" y="7111063"/>
                  <a:pt x="3817479" y="7111063"/>
                  <a:pt x="3824438" y="7113353"/>
                </a:cubicBezTo>
                <a:cubicBezTo>
                  <a:pt x="3842993" y="7122512"/>
                  <a:pt x="3861549" y="7145410"/>
                  <a:pt x="3856910" y="7154569"/>
                </a:cubicBezTo>
                <a:cubicBezTo>
                  <a:pt x="3852271" y="7163727"/>
                  <a:pt x="3838356" y="7163727"/>
                  <a:pt x="3829078" y="7168307"/>
                </a:cubicBezTo>
                <a:cubicBezTo>
                  <a:pt x="3815160" y="7149989"/>
                  <a:pt x="3805882" y="7136250"/>
                  <a:pt x="3801243" y="7127092"/>
                </a:cubicBezTo>
                <a:cubicBezTo>
                  <a:pt x="3798924" y="7120223"/>
                  <a:pt x="3801243" y="7115643"/>
                  <a:pt x="3805882" y="7113354"/>
                </a:cubicBezTo>
                <a:close/>
                <a:moveTo>
                  <a:pt x="4133508" y="7010619"/>
                </a:moveTo>
                <a:cubicBezTo>
                  <a:pt x="4136892" y="7008281"/>
                  <a:pt x="4142529" y="7008282"/>
                  <a:pt x="4149294" y="7010618"/>
                </a:cubicBezTo>
                <a:cubicBezTo>
                  <a:pt x="4162824" y="7015292"/>
                  <a:pt x="4176354" y="7033990"/>
                  <a:pt x="4180864" y="7043337"/>
                </a:cubicBezTo>
                <a:cubicBezTo>
                  <a:pt x="4180864" y="7052686"/>
                  <a:pt x="4171844" y="7057361"/>
                  <a:pt x="4158314" y="7052686"/>
                </a:cubicBezTo>
                <a:cubicBezTo>
                  <a:pt x="4144784" y="7043338"/>
                  <a:pt x="4135763" y="7033990"/>
                  <a:pt x="4131253" y="7024642"/>
                </a:cubicBezTo>
                <a:cubicBezTo>
                  <a:pt x="4128998" y="7017629"/>
                  <a:pt x="4130126" y="7012957"/>
                  <a:pt x="4133508" y="7010619"/>
                </a:cubicBezTo>
                <a:close/>
                <a:moveTo>
                  <a:pt x="4298240" y="6958553"/>
                </a:moveTo>
                <a:cubicBezTo>
                  <a:pt x="4302330" y="6956828"/>
                  <a:pt x="4308173" y="6956828"/>
                  <a:pt x="4315184" y="6959128"/>
                </a:cubicBezTo>
                <a:cubicBezTo>
                  <a:pt x="4329206" y="6963729"/>
                  <a:pt x="4338555" y="6977529"/>
                  <a:pt x="4343229" y="6995932"/>
                </a:cubicBezTo>
                <a:cubicBezTo>
                  <a:pt x="4338555" y="6995931"/>
                  <a:pt x="4333881" y="7000533"/>
                  <a:pt x="4324532" y="7000532"/>
                </a:cubicBezTo>
                <a:cubicBezTo>
                  <a:pt x="4315184" y="7000532"/>
                  <a:pt x="4291813" y="6977530"/>
                  <a:pt x="4291813" y="6968329"/>
                </a:cubicBezTo>
                <a:cubicBezTo>
                  <a:pt x="4291814" y="6963729"/>
                  <a:pt x="4294150" y="6960279"/>
                  <a:pt x="4298240" y="6958553"/>
                </a:cubicBezTo>
                <a:close/>
                <a:moveTo>
                  <a:pt x="16996768" y="3052392"/>
                </a:moveTo>
                <a:cubicBezTo>
                  <a:pt x="16996768" y="3052392"/>
                  <a:pt x="17002178" y="3052392"/>
                  <a:pt x="17002180" y="3057353"/>
                </a:cubicBezTo>
                <a:cubicBezTo>
                  <a:pt x="17002178" y="3062315"/>
                  <a:pt x="17002179" y="3072236"/>
                  <a:pt x="16996767" y="3082160"/>
                </a:cubicBezTo>
                <a:cubicBezTo>
                  <a:pt x="16996767" y="3082160"/>
                  <a:pt x="16991356" y="3082159"/>
                  <a:pt x="16991354" y="3077198"/>
                </a:cubicBezTo>
                <a:cubicBezTo>
                  <a:pt x="16991354" y="3067276"/>
                  <a:pt x="16996768" y="3062314"/>
                  <a:pt x="16996768" y="3052392"/>
                </a:cubicBezTo>
                <a:close/>
                <a:moveTo>
                  <a:pt x="7091684" y="6094001"/>
                </a:moveTo>
                <a:cubicBezTo>
                  <a:pt x="7100705" y="6112643"/>
                  <a:pt x="7109725" y="6121964"/>
                  <a:pt x="7109725" y="6131285"/>
                </a:cubicBezTo>
                <a:cubicBezTo>
                  <a:pt x="7114235" y="6145267"/>
                  <a:pt x="7109725" y="6163909"/>
                  <a:pt x="7105215" y="6177890"/>
                </a:cubicBezTo>
                <a:cubicBezTo>
                  <a:pt x="7100705" y="6168569"/>
                  <a:pt x="7091684" y="6163909"/>
                  <a:pt x="7087174" y="6149927"/>
                </a:cubicBezTo>
                <a:cubicBezTo>
                  <a:pt x="7087174" y="6140605"/>
                  <a:pt x="7091684" y="6121964"/>
                  <a:pt x="7091684" y="6094001"/>
                </a:cubicBezTo>
                <a:close/>
                <a:moveTo>
                  <a:pt x="3971145" y="7048256"/>
                </a:moveTo>
                <a:cubicBezTo>
                  <a:pt x="3975655" y="7047150"/>
                  <a:pt x="3982421" y="7048257"/>
                  <a:pt x="3991440" y="7052684"/>
                </a:cubicBezTo>
                <a:cubicBezTo>
                  <a:pt x="4004971" y="7061541"/>
                  <a:pt x="4013991" y="7074826"/>
                  <a:pt x="4018501" y="7083682"/>
                </a:cubicBezTo>
                <a:cubicBezTo>
                  <a:pt x="4018501" y="7092538"/>
                  <a:pt x="4009481" y="7092538"/>
                  <a:pt x="3991440" y="7083682"/>
                </a:cubicBezTo>
                <a:cubicBezTo>
                  <a:pt x="3977910" y="7079253"/>
                  <a:pt x="3964380" y="7065969"/>
                  <a:pt x="3964380" y="7057113"/>
                </a:cubicBezTo>
                <a:cubicBezTo>
                  <a:pt x="3964380" y="7052684"/>
                  <a:pt x="3966635" y="7049363"/>
                  <a:pt x="3971145" y="7048256"/>
                </a:cubicBezTo>
                <a:close/>
                <a:moveTo>
                  <a:pt x="20472536" y="1967842"/>
                </a:moveTo>
                <a:cubicBezTo>
                  <a:pt x="20477270" y="1967265"/>
                  <a:pt x="20483190" y="1967266"/>
                  <a:pt x="20490294" y="1967266"/>
                </a:cubicBezTo>
                <a:cubicBezTo>
                  <a:pt x="20471351" y="2004195"/>
                  <a:pt x="20461881" y="2022661"/>
                  <a:pt x="20457145" y="2031894"/>
                </a:cubicBezTo>
                <a:cubicBezTo>
                  <a:pt x="20442938" y="2045742"/>
                  <a:pt x="20433466" y="2041126"/>
                  <a:pt x="20433467" y="2018044"/>
                </a:cubicBezTo>
                <a:cubicBezTo>
                  <a:pt x="20433466" y="1990347"/>
                  <a:pt x="20447673" y="1976496"/>
                  <a:pt x="20461881" y="1971882"/>
                </a:cubicBezTo>
                <a:cubicBezTo>
                  <a:pt x="20464249" y="1969573"/>
                  <a:pt x="20467800" y="1968419"/>
                  <a:pt x="20472536" y="1967842"/>
                </a:cubicBezTo>
                <a:close/>
                <a:moveTo>
                  <a:pt x="8890491" y="5528436"/>
                </a:moveTo>
                <a:cubicBezTo>
                  <a:pt x="8890491" y="5537907"/>
                  <a:pt x="8894820" y="5552114"/>
                  <a:pt x="8894821" y="5556850"/>
                </a:cubicBezTo>
                <a:cubicBezTo>
                  <a:pt x="8894821" y="5566321"/>
                  <a:pt x="8886162" y="5561585"/>
                  <a:pt x="8881832" y="5566321"/>
                </a:cubicBezTo>
                <a:cubicBezTo>
                  <a:pt x="8881832" y="5556850"/>
                  <a:pt x="8877502" y="5547378"/>
                  <a:pt x="8873173" y="5542643"/>
                </a:cubicBezTo>
                <a:cubicBezTo>
                  <a:pt x="8877503" y="5537907"/>
                  <a:pt x="8881832" y="5533172"/>
                  <a:pt x="8890491" y="5528436"/>
                </a:cubicBezTo>
                <a:close/>
                <a:moveTo>
                  <a:pt x="4463525" y="6888261"/>
                </a:moveTo>
                <a:cubicBezTo>
                  <a:pt x="4468199" y="6886509"/>
                  <a:pt x="4475210" y="6886507"/>
                  <a:pt x="4482221" y="6888845"/>
                </a:cubicBezTo>
                <a:cubicBezTo>
                  <a:pt x="4491570" y="6898193"/>
                  <a:pt x="4505592" y="6912216"/>
                  <a:pt x="4505592" y="6921565"/>
                </a:cubicBezTo>
                <a:cubicBezTo>
                  <a:pt x="4500918" y="6926239"/>
                  <a:pt x="4491570" y="6930912"/>
                  <a:pt x="4482221" y="6935587"/>
                </a:cubicBezTo>
                <a:cubicBezTo>
                  <a:pt x="4472873" y="6921564"/>
                  <a:pt x="4463525" y="6907541"/>
                  <a:pt x="4458851" y="6898193"/>
                </a:cubicBezTo>
                <a:cubicBezTo>
                  <a:pt x="4456513" y="6893518"/>
                  <a:pt x="4458850" y="6890013"/>
                  <a:pt x="4463525" y="6888261"/>
                </a:cubicBezTo>
                <a:close/>
                <a:moveTo>
                  <a:pt x="6736062" y="6186008"/>
                </a:moveTo>
                <a:cubicBezTo>
                  <a:pt x="6740460" y="6186008"/>
                  <a:pt x="6744857" y="6199925"/>
                  <a:pt x="6762447" y="6223119"/>
                </a:cubicBezTo>
                <a:cubicBezTo>
                  <a:pt x="6753652" y="6237036"/>
                  <a:pt x="6749255" y="6250953"/>
                  <a:pt x="6744857" y="6250953"/>
                </a:cubicBezTo>
                <a:cubicBezTo>
                  <a:pt x="6740460" y="6250953"/>
                  <a:pt x="6731665" y="6232397"/>
                  <a:pt x="6727267" y="6223120"/>
                </a:cubicBezTo>
                <a:cubicBezTo>
                  <a:pt x="6727267" y="6213842"/>
                  <a:pt x="6731665" y="6190646"/>
                  <a:pt x="6736062" y="6186008"/>
                </a:cubicBezTo>
                <a:close/>
                <a:moveTo>
                  <a:pt x="19411476" y="2280394"/>
                </a:moveTo>
                <a:cubicBezTo>
                  <a:pt x="19415987" y="2275755"/>
                  <a:pt x="19420497" y="2285033"/>
                  <a:pt x="19429517" y="2289672"/>
                </a:cubicBezTo>
                <a:cubicBezTo>
                  <a:pt x="19425007" y="2312867"/>
                  <a:pt x="19420497" y="2336062"/>
                  <a:pt x="19415987" y="2336062"/>
                </a:cubicBezTo>
                <a:cubicBezTo>
                  <a:pt x="19411476" y="2340700"/>
                  <a:pt x="19402456" y="2336062"/>
                  <a:pt x="19402456" y="2326784"/>
                </a:cubicBezTo>
                <a:cubicBezTo>
                  <a:pt x="19402456" y="2317506"/>
                  <a:pt x="19406967" y="2289672"/>
                  <a:pt x="19411476" y="2280394"/>
                </a:cubicBezTo>
                <a:close/>
                <a:moveTo>
                  <a:pt x="5496395" y="6551327"/>
                </a:moveTo>
                <a:cubicBezTo>
                  <a:pt x="5505675" y="6551327"/>
                  <a:pt x="5514952" y="6555967"/>
                  <a:pt x="5514952" y="6569885"/>
                </a:cubicBezTo>
                <a:cubicBezTo>
                  <a:pt x="5514951" y="6574522"/>
                  <a:pt x="5510312" y="6579162"/>
                  <a:pt x="5501035" y="6583802"/>
                </a:cubicBezTo>
                <a:cubicBezTo>
                  <a:pt x="5496395" y="6574522"/>
                  <a:pt x="5487118" y="6569883"/>
                  <a:pt x="5482479" y="6560605"/>
                </a:cubicBezTo>
                <a:cubicBezTo>
                  <a:pt x="5482479" y="6560605"/>
                  <a:pt x="5491756" y="6551327"/>
                  <a:pt x="5496395" y="6551327"/>
                </a:cubicBezTo>
                <a:close/>
                <a:moveTo>
                  <a:pt x="9779702" y="5233476"/>
                </a:moveTo>
                <a:cubicBezTo>
                  <a:pt x="9783762" y="5247006"/>
                  <a:pt x="9787820" y="5256026"/>
                  <a:pt x="9787820" y="5269556"/>
                </a:cubicBezTo>
                <a:cubicBezTo>
                  <a:pt x="9787821" y="5274067"/>
                  <a:pt x="9783761" y="5278577"/>
                  <a:pt x="9779703" y="5287597"/>
                </a:cubicBezTo>
                <a:cubicBezTo>
                  <a:pt x="9775644" y="5274067"/>
                  <a:pt x="9771585" y="5260537"/>
                  <a:pt x="9771584" y="5247007"/>
                </a:cubicBezTo>
                <a:cubicBezTo>
                  <a:pt x="9771584" y="5247007"/>
                  <a:pt x="9779702" y="5233476"/>
                  <a:pt x="9779702" y="5233476"/>
                </a:cubicBezTo>
                <a:close/>
                <a:moveTo>
                  <a:pt x="4632303" y="6805246"/>
                </a:moveTo>
                <a:cubicBezTo>
                  <a:pt x="4635753" y="6805245"/>
                  <a:pt x="4640353" y="6807502"/>
                  <a:pt x="4644954" y="6812012"/>
                </a:cubicBezTo>
                <a:cubicBezTo>
                  <a:pt x="4654154" y="6816521"/>
                  <a:pt x="4667956" y="6830052"/>
                  <a:pt x="4667956" y="6834563"/>
                </a:cubicBezTo>
                <a:cubicBezTo>
                  <a:pt x="4663355" y="6839073"/>
                  <a:pt x="4654154" y="6843581"/>
                  <a:pt x="4649554" y="6843583"/>
                </a:cubicBezTo>
                <a:cubicBezTo>
                  <a:pt x="4631152" y="6834562"/>
                  <a:pt x="4621951" y="6821032"/>
                  <a:pt x="4626552" y="6812011"/>
                </a:cubicBezTo>
                <a:cubicBezTo>
                  <a:pt x="4626552" y="6807502"/>
                  <a:pt x="4628852" y="6805246"/>
                  <a:pt x="4632303" y="6805246"/>
                </a:cubicBezTo>
                <a:close/>
                <a:moveTo>
                  <a:pt x="3118286" y="7269784"/>
                </a:moveTo>
                <a:cubicBezTo>
                  <a:pt x="3123923" y="7265049"/>
                  <a:pt x="3131816" y="7262682"/>
                  <a:pt x="3140837" y="7265049"/>
                </a:cubicBezTo>
                <a:cubicBezTo>
                  <a:pt x="3158876" y="7265048"/>
                  <a:pt x="3172406" y="7279255"/>
                  <a:pt x="3172406" y="7293464"/>
                </a:cubicBezTo>
                <a:cubicBezTo>
                  <a:pt x="3176917" y="7307670"/>
                  <a:pt x="3163387" y="7317141"/>
                  <a:pt x="3145346" y="7317141"/>
                </a:cubicBezTo>
                <a:cubicBezTo>
                  <a:pt x="3127306" y="7312405"/>
                  <a:pt x="3109266" y="7302934"/>
                  <a:pt x="3109266" y="7288727"/>
                </a:cubicBezTo>
                <a:cubicBezTo>
                  <a:pt x="3109266" y="7281623"/>
                  <a:pt x="3112647" y="7274520"/>
                  <a:pt x="3118286" y="7269784"/>
                </a:cubicBezTo>
                <a:close/>
                <a:moveTo>
                  <a:pt x="1258318" y="7825878"/>
                </a:moveTo>
                <a:cubicBezTo>
                  <a:pt x="1249118" y="7844435"/>
                  <a:pt x="1244516" y="7853712"/>
                  <a:pt x="1235316" y="7862990"/>
                </a:cubicBezTo>
                <a:cubicBezTo>
                  <a:pt x="1226115" y="7881546"/>
                  <a:pt x="1212314" y="7890823"/>
                  <a:pt x="1212314" y="7886185"/>
                </a:cubicBezTo>
                <a:cubicBezTo>
                  <a:pt x="1212314" y="7881546"/>
                  <a:pt x="1221516" y="7862990"/>
                  <a:pt x="1226116" y="7858351"/>
                </a:cubicBezTo>
                <a:cubicBezTo>
                  <a:pt x="1235316" y="7844435"/>
                  <a:pt x="1244516" y="7839795"/>
                  <a:pt x="1258318" y="7825878"/>
                </a:cubicBezTo>
                <a:close/>
                <a:moveTo>
                  <a:pt x="11189560" y="4770738"/>
                </a:moveTo>
                <a:cubicBezTo>
                  <a:pt x="11189560" y="4770738"/>
                  <a:pt x="11189560" y="4770738"/>
                  <a:pt x="11194972" y="4770738"/>
                </a:cubicBezTo>
                <a:cubicBezTo>
                  <a:pt x="11194972" y="4770738"/>
                  <a:pt x="11200384" y="4774798"/>
                  <a:pt x="11200384" y="4778858"/>
                </a:cubicBezTo>
                <a:cubicBezTo>
                  <a:pt x="11200384" y="4778858"/>
                  <a:pt x="11194972" y="4778856"/>
                  <a:pt x="11194972" y="4778856"/>
                </a:cubicBezTo>
                <a:cubicBezTo>
                  <a:pt x="11189560" y="4774797"/>
                  <a:pt x="11189560" y="4774797"/>
                  <a:pt x="11189560" y="4770738"/>
                </a:cubicBezTo>
                <a:close/>
                <a:moveTo>
                  <a:pt x="6373676" y="6242836"/>
                </a:moveTo>
                <a:cubicBezTo>
                  <a:pt x="6378186" y="6242835"/>
                  <a:pt x="6387205" y="6266030"/>
                  <a:pt x="6391716" y="6284586"/>
                </a:cubicBezTo>
                <a:cubicBezTo>
                  <a:pt x="6387206" y="6293864"/>
                  <a:pt x="6382695" y="6307780"/>
                  <a:pt x="6378186" y="6303142"/>
                </a:cubicBezTo>
                <a:cubicBezTo>
                  <a:pt x="6369165" y="6298502"/>
                  <a:pt x="6364655" y="6279947"/>
                  <a:pt x="6364655" y="6270669"/>
                </a:cubicBezTo>
                <a:cubicBezTo>
                  <a:pt x="6364655" y="6256751"/>
                  <a:pt x="6369165" y="6242835"/>
                  <a:pt x="6373676" y="6242836"/>
                </a:cubicBezTo>
                <a:close/>
                <a:moveTo>
                  <a:pt x="248957" y="8126252"/>
                </a:moveTo>
                <a:cubicBezTo>
                  <a:pt x="253017" y="8130987"/>
                  <a:pt x="257075" y="8130987"/>
                  <a:pt x="257075" y="8130987"/>
                </a:cubicBezTo>
                <a:cubicBezTo>
                  <a:pt x="253016" y="8135723"/>
                  <a:pt x="248957" y="8140459"/>
                  <a:pt x="244899" y="8145195"/>
                </a:cubicBezTo>
                <a:cubicBezTo>
                  <a:pt x="244898" y="8140459"/>
                  <a:pt x="240839" y="8140458"/>
                  <a:pt x="240839" y="8135723"/>
                </a:cubicBezTo>
                <a:cubicBezTo>
                  <a:pt x="244898" y="8135723"/>
                  <a:pt x="248958" y="8130988"/>
                  <a:pt x="248957" y="8126252"/>
                </a:cubicBezTo>
                <a:close/>
                <a:moveTo>
                  <a:pt x="1666289" y="7675176"/>
                </a:moveTo>
                <a:cubicBezTo>
                  <a:pt x="1671547" y="7670997"/>
                  <a:pt x="1675053" y="7670998"/>
                  <a:pt x="1675054" y="7675772"/>
                </a:cubicBezTo>
                <a:cubicBezTo>
                  <a:pt x="1675054" y="7685323"/>
                  <a:pt x="1665706" y="7713975"/>
                  <a:pt x="1647009" y="7737852"/>
                </a:cubicBezTo>
                <a:cubicBezTo>
                  <a:pt x="1642334" y="7737853"/>
                  <a:pt x="1632985" y="7747404"/>
                  <a:pt x="1628311" y="7742628"/>
                </a:cubicBezTo>
                <a:cubicBezTo>
                  <a:pt x="1623637" y="7737853"/>
                  <a:pt x="1632985" y="7718751"/>
                  <a:pt x="1647010" y="7699650"/>
                </a:cubicBezTo>
                <a:cubicBezTo>
                  <a:pt x="1654019" y="7687711"/>
                  <a:pt x="1661030" y="7679354"/>
                  <a:pt x="1666289" y="7675176"/>
                </a:cubicBezTo>
                <a:close/>
                <a:moveTo>
                  <a:pt x="2423732" y="7436988"/>
                </a:moveTo>
                <a:cubicBezTo>
                  <a:pt x="2441772" y="7428097"/>
                  <a:pt x="2455303" y="7432542"/>
                  <a:pt x="2455300" y="7445872"/>
                </a:cubicBezTo>
                <a:cubicBezTo>
                  <a:pt x="2459810" y="7459209"/>
                  <a:pt x="2446280" y="7476992"/>
                  <a:pt x="2428239" y="7485883"/>
                </a:cubicBezTo>
                <a:cubicBezTo>
                  <a:pt x="2410200" y="7490329"/>
                  <a:pt x="2396668" y="7490330"/>
                  <a:pt x="2392159" y="7476992"/>
                </a:cubicBezTo>
                <a:cubicBezTo>
                  <a:pt x="2392158" y="7463656"/>
                  <a:pt x="2405692" y="7445879"/>
                  <a:pt x="2423732" y="7436988"/>
                </a:cubicBezTo>
                <a:close/>
                <a:moveTo>
                  <a:pt x="4801456" y="6694751"/>
                </a:moveTo>
                <a:cubicBezTo>
                  <a:pt x="4815888" y="6713153"/>
                  <a:pt x="4825510" y="6722354"/>
                  <a:pt x="4825510" y="6731553"/>
                </a:cubicBezTo>
                <a:cubicBezTo>
                  <a:pt x="4830321" y="6736155"/>
                  <a:pt x="4815888" y="6740755"/>
                  <a:pt x="4811077" y="6740754"/>
                </a:cubicBezTo>
                <a:cubicBezTo>
                  <a:pt x="4801456" y="6736154"/>
                  <a:pt x="4787023" y="6722352"/>
                  <a:pt x="4787023" y="6717753"/>
                </a:cubicBezTo>
                <a:cubicBezTo>
                  <a:pt x="4787023" y="6708552"/>
                  <a:pt x="4796645" y="6703952"/>
                  <a:pt x="4801456" y="6694751"/>
                </a:cubicBezTo>
                <a:close/>
                <a:moveTo>
                  <a:pt x="10668193" y="4889803"/>
                </a:moveTo>
                <a:cubicBezTo>
                  <a:pt x="10672703" y="4889804"/>
                  <a:pt x="10672703" y="4895216"/>
                  <a:pt x="10672703" y="4900628"/>
                </a:cubicBezTo>
                <a:cubicBezTo>
                  <a:pt x="10672703" y="4900628"/>
                  <a:pt x="10672703" y="4906039"/>
                  <a:pt x="10672703" y="4906039"/>
                </a:cubicBezTo>
                <a:cubicBezTo>
                  <a:pt x="10668193" y="4906039"/>
                  <a:pt x="10663683" y="4900628"/>
                  <a:pt x="10659172" y="4895215"/>
                </a:cubicBezTo>
                <a:cubicBezTo>
                  <a:pt x="10663683" y="4895216"/>
                  <a:pt x="10668193" y="4889803"/>
                  <a:pt x="10668193" y="4889803"/>
                </a:cubicBezTo>
                <a:close/>
                <a:moveTo>
                  <a:pt x="2774798" y="7302784"/>
                </a:moveTo>
                <a:cubicBezTo>
                  <a:pt x="2793561" y="7298205"/>
                  <a:pt x="2812323" y="7307363"/>
                  <a:pt x="2812323" y="7321102"/>
                </a:cubicBezTo>
                <a:cubicBezTo>
                  <a:pt x="2817012" y="7334834"/>
                  <a:pt x="2802939" y="7348573"/>
                  <a:pt x="2784177" y="7353151"/>
                </a:cubicBezTo>
                <a:cubicBezTo>
                  <a:pt x="2770106" y="7357731"/>
                  <a:pt x="2751343" y="7348573"/>
                  <a:pt x="2746655" y="7334842"/>
                </a:cubicBezTo>
                <a:cubicBezTo>
                  <a:pt x="2746654" y="7325682"/>
                  <a:pt x="2760726" y="7307365"/>
                  <a:pt x="2774798" y="7302784"/>
                </a:cubicBezTo>
                <a:close/>
                <a:moveTo>
                  <a:pt x="17565942" y="2752017"/>
                </a:moveTo>
                <a:cubicBezTo>
                  <a:pt x="17565942" y="2752017"/>
                  <a:pt x="17565942" y="2756979"/>
                  <a:pt x="17570451" y="2756979"/>
                </a:cubicBezTo>
                <a:cubicBezTo>
                  <a:pt x="17565942" y="2766902"/>
                  <a:pt x="17565942" y="2771863"/>
                  <a:pt x="17561431" y="2776824"/>
                </a:cubicBezTo>
                <a:cubicBezTo>
                  <a:pt x="17556921" y="2781786"/>
                  <a:pt x="17556921" y="2776824"/>
                  <a:pt x="17556921" y="2776824"/>
                </a:cubicBezTo>
                <a:cubicBezTo>
                  <a:pt x="17556921" y="2766901"/>
                  <a:pt x="17561431" y="2761940"/>
                  <a:pt x="17565942" y="2752017"/>
                </a:cubicBezTo>
                <a:close/>
                <a:moveTo>
                  <a:pt x="804242" y="7898402"/>
                </a:moveTo>
                <a:cubicBezTo>
                  <a:pt x="808572" y="7898402"/>
                  <a:pt x="817231" y="7893532"/>
                  <a:pt x="817231" y="7898402"/>
                </a:cubicBezTo>
                <a:cubicBezTo>
                  <a:pt x="812902" y="7903274"/>
                  <a:pt x="808571" y="7913016"/>
                  <a:pt x="804242" y="7913016"/>
                </a:cubicBezTo>
                <a:cubicBezTo>
                  <a:pt x="799912" y="7917886"/>
                  <a:pt x="795582" y="7917886"/>
                  <a:pt x="795582" y="7917886"/>
                </a:cubicBezTo>
                <a:cubicBezTo>
                  <a:pt x="795583" y="7913016"/>
                  <a:pt x="799913" y="7903274"/>
                  <a:pt x="804242" y="7898402"/>
                </a:cubicBezTo>
                <a:close/>
                <a:moveTo>
                  <a:pt x="3275883" y="7131332"/>
                </a:moveTo>
                <a:cubicBezTo>
                  <a:pt x="3280522" y="7126823"/>
                  <a:pt x="3287480" y="7124567"/>
                  <a:pt x="3296759" y="7126822"/>
                </a:cubicBezTo>
                <a:cubicBezTo>
                  <a:pt x="3310676" y="7126822"/>
                  <a:pt x="3329231" y="7140352"/>
                  <a:pt x="3329231" y="7153883"/>
                </a:cubicBezTo>
                <a:cubicBezTo>
                  <a:pt x="3333868" y="7167407"/>
                  <a:pt x="3319952" y="7176426"/>
                  <a:pt x="3301396" y="7176426"/>
                </a:cubicBezTo>
                <a:cubicBezTo>
                  <a:pt x="3287480" y="7171923"/>
                  <a:pt x="3273564" y="7162902"/>
                  <a:pt x="3268924" y="7149373"/>
                </a:cubicBezTo>
                <a:cubicBezTo>
                  <a:pt x="3268925" y="7142608"/>
                  <a:pt x="3271245" y="7135842"/>
                  <a:pt x="3275883" y="7131332"/>
                </a:cubicBezTo>
                <a:close/>
                <a:moveTo>
                  <a:pt x="19792516" y="2050379"/>
                </a:moveTo>
                <a:cubicBezTo>
                  <a:pt x="19797156" y="2045739"/>
                  <a:pt x="19801794" y="2055017"/>
                  <a:pt x="19811072" y="2055017"/>
                </a:cubicBezTo>
                <a:cubicBezTo>
                  <a:pt x="19806434" y="2078212"/>
                  <a:pt x="19801793" y="2101406"/>
                  <a:pt x="19797155" y="2106044"/>
                </a:cubicBezTo>
                <a:cubicBezTo>
                  <a:pt x="19792516" y="2110684"/>
                  <a:pt x="19783239" y="2101407"/>
                  <a:pt x="19778599" y="2092129"/>
                </a:cubicBezTo>
                <a:cubicBezTo>
                  <a:pt x="19778599" y="2082851"/>
                  <a:pt x="19783238" y="2059656"/>
                  <a:pt x="19792516" y="2050379"/>
                </a:cubicBezTo>
                <a:close/>
                <a:moveTo>
                  <a:pt x="18333563" y="2497650"/>
                </a:moveTo>
                <a:cubicBezTo>
                  <a:pt x="18333563" y="2502521"/>
                  <a:pt x="18333564" y="2512263"/>
                  <a:pt x="18328828" y="2517134"/>
                </a:cubicBezTo>
                <a:cubicBezTo>
                  <a:pt x="18324093" y="2517134"/>
                  <a:pt x="18319356" y="2522005"/>
                  <a:pt x="18314620" y="2522005"/>
                </a:cubicBezTo>
                <a:cubicBezTo>
                  <a:pt x="18314620" y="2517134"/>
                  <a:pt x="18319356" y="2507392"/>
                  <a:pt x="18324092" y="2502521"/>
                </a:cubicBezTo>
                <a:cubicBezTo>
                  <a:pt x="18324092" y="2502521"/>
                  <a:pt x="18328827" y="2502521"/>
                  <a:pt x="18333563" y="2497650"/>
                </a:cubicBezTo>
                <a:close/>
                <a:moveTo>
                  <a:pt x="6009195" y="6281511"/>
                </a:moveTo>
                <a:cubicBezTo>
                  <a:pt x="6012095" y="6278692"/>
                  <a:pt x="6015574" y="6277565"/>
                  <a:pt x="6017893" y="6279820"/>
                </a:cubicBezTo>
                <a:cubicBezTo>
                  <a:pt x="6022532" y="6284330"/>
                  <a:pt x="6027171" y="6302370"/>
                  <a:pt x="6031810" y="6320411"/>
                </a:cubicBezTo>
                <a:cubicBezTo>
                  <a:pt x="6022532" y="6324920"/>
                  <a:pt x="6013254" y="6329431"/>
                  <a:pt x="6008615" y="6324921"/>
                </a:cubicBezTo>
                <a:cubicBezTo>
                  <a:pt x="6003976" y="6320411"/>
                  <a:pt x="5999337" y="6297860"/>
                  <a:pt x="6003976" y="6293350"/>
                </a:cubicBezTo>
                <a:cubicBezTo>
                  <a:pt x="6003976" y="6288840"/>
                  <a:pt x="6006296" y="6284330"/>
                  <a:pt x="6009195" y="6281511"/>
                </a:cubicBezTo>
                <a:close/>
                <a:moveTo>
                  <a:pt x="1004738" y="7818534"/>
                </a:moveTo>
                <a:cubicBezTo>
                  <a:pt x="1007556" y="7817374"/>
                  <a:pt x="1009812" y="7817374"/>
                  <a:pt x="1012067" y="7819694"/>
                </a:cubicBezTo>
                <a:cubicBezTo>
                  <a:pt x="1012067" y="7819694"/>
                  <a:pt x="1003047" y="7828972"/>
                  <a:pt x="1003046" y="7833611"/>
                </a:cubicBezTo>
                <a:cubicBezTo>
                  <a:pt x="998536" y="7838250"/>
                  <a:pt x="989515" y="7847528"/>
                  <a:pt x="985006" y="7842889"/>
                </a:cubicBezTo>
                <a:cubicBezTo>
                  <a:pt x="985006" y="7842889"/>
                  <a:pt x="989515" y="7833611"/>
                  <a:pt x="994026" y="7824333"/>
                </a:cubicBezTo>
                <a:cubicBezTo>
                  <a:pt x="998537" y="7822013"/>
                  <a:pt x="1001919" y="7819694"/>
                  <a:pt x="1004738" y="7818534"/>
                </a:cubicBezTo>
                <a:close/>
                <a:moveTo>
                  <a:pt x="1854780" y="7555312"/>
                </a:moveTo>
                <a:cubicBezTo>
                  <a:pt x="1860418" y="7551817"/>
                  <a:pt x="1864929" y="7551816"/>
                  <a:pt x="1867182" y="7556477"/>
                </a:cubicBezTo>
                <a:cubicBezTo>
                  <a:pt x="1867183" y="7565798"/>
                  <a:pt x="1862673" y="7584440"/>
                  <a:pt x="1844633" y="7603081"/>
                </a:cubicBezTo>
                <a:cubicBezTo>
                  <a:pt x="1831102" y="7621724"/>
                  <a:pt x="1817572" y="7631045"/>
                  <a:pt x="1817572" y="7626384"/>
                </a:cubicBezTo>
                <a:cubicBezTo>
                  <a:pt x="1813062" y="7617063"/>
                  <a:pt x="1822081" y="7593761"/>
                  <a:pt x="1835611" y="7575119"/>
                </a:cubicBezTo>
                <a:cubicBezTo>
                  <a:pt x="1842377" y="7565798"/>
                  <a:pt x="1849142" y="7558807"/>
                  <a:pt x="1854780" y="7555312"/>
                </a:cubicBezTo>
                <a:close/>
                <a:moveTo>
                  <a:pt x="1442330" y="7677046"/>
                </a:moveTo>
                <a:cubicBezTo>
                  <a:pt x="1442330" y="7677046"/>
                  <a:pt x="1433310" y="7695087"/>
                  <a:pt x="1424289" y="7704107"/>
                </a:cubicBezTo>
                <a:cubicBezTo>
                  <a:pt x="1419780" y="7717637"/>
                  <a:pt x="1401738" y="7731168"/>
                  <a:pt x="1401739" y="7726657"/>
                </a:cubicBezTo>
                <a:cubicBezTo>
                  <a:pt x="1401738" y="7722147"/>
                  <a:pt x="1410759" y="7708617"/>
                  <a:pt x="1415270" y="7695087"/>
                </a:cubicBezTo>
                <a:cubicBezTo>
                  <a:pt x="1428800" y="7686067"/>
                  <a:pt x="1437820" y="7677046"/>
                  <a:pt x="1442330" y="7677046"/>
                </a:cubicBezTo>
                <a:close/>
                <a:moveTo>
                  <a:pt x="4956862" y="6593358"/>
                </a:moveTo>
                <a:cubicBezTo>
                  <a:pt x="4959737" y="6591582"/>
                  <a:pt x="4963188" y="6591583"/>
                  <a:pt x="4967788" y="6593951"/>
                </a:cubicBezTo>
                <a:cubicBezTo>
                  <a:pt x="4976988" y="6598686"/>
                  <a:pt x="4981589" y="6608157"/>
                  <a:pt x="4995390" y="6617629"/>
                </a:cubicBezTo>
                <a:cubicBezTo>
                  <a:pt x="4981589" y="6622364"/>
                  <a:pt x="4976989" y="6627100"/>
                  <a:pt x="4972388" y="6627100"/>
                </a:cubicBezTo>
                <a:cubicBezTo>
                  <a:pt x="4963187" y="6627100"/>
                  <a:pt x="4949386" y="6612893"/>
                  <a:pt x="4949386" y="6603422"/>
                </a:cubicBezTo>
                <a:cubicBezTo>
                  <a:pt x="4951686" y="6598686"/>
                  <a:pt x="4953986" y="6595134"/>
                  <a:pt x="4956862" y="6593358"/>
                </a:cubicBezTo>
                <a:close/>
                <a:moveTo>
                  <a:pt x="7977080" y="5660549"/>
                </a:moveTo>
                <a:cubicBezTo>
                  <a:pt x="7978241" y="5659389"/>
                  <a:pt x="7979400" y="5659099"/>
                  <a:pt x="7980560" y="5660259"/>
                </a:cubicBezTo>
                <a:cubicBezTo>
                  <a:pt x="7985198" y="5660258"/>
                  <a:pt x="7989837" y="5678814"/>
                  <a:pt x="7999115" y="5697370"/>
                </a:cubicBezTo>
                <a:cubicBezTo>
                  <a:pt x="7989837" y="5706649"/>
                  <a:pt x="7985198" y="5720565"/>
                  <a:pt x="7980559" y="5720565"/>
                </a:cubicBezTo>
                <a:cubicBezTo>
                  <a:pt x="7975920" y="5715926"/>
                  <a:pt x="7971281" y="5692732"/>
                  <a:pt x="7966643" y="5678815"/>
                </a:cubicBezTo>
                <a:cubicBezTo>
                  <a:pt x="7970122" y="5675335"/>
                  <a:pt x="7973601" y="5664028"/>
                  <a:pt x="7977080" y="5660549"/>
                </a:cubicBezTo>
                <a:close/>
                <a:moveTo>
                  <a:pt x="609947" y="7926004"/>
                </a:moveTo>
                <a:cubicBezTo>
                  <a:pt x="614817" y="7926004"/>
                  <a:pt x="614818" y="7930740"/>
                  <a:pt x="619689" y="7930740"/>
                </a:cubicBezTo>
                <a:cubicBezTo>
                  <a:pt x="609947" y="7935476"/>
                  <a:pt x="605076" y="7940212"/>
                  <a:pt x="600205" y="7944947"/>
                </a:cubicBezTo>
                <a:cubicBezTo>
                  <a:pt x="600205" y="7944947"/>
                  <a:pt x="595334" y="7940212"/>
                  <a:pt x="600205" y="7935476"/>
                </a:cubicBezTo>
                <a:cubicBezTo>
                  <a:pt x="600205" y="7935476"/>
                  <a:pt x="609947" y="7926004"/>
                  <a:pt x="609947" y="7926004"/>
                </a:cubicBezTo>
                <a:close/>
                <a:moveTo>
                  <a:pt x="9410327" y="5214534"/>
                </a:moveTo>
                <a:cubicBezTo>
                  <a:pt x="9415063" y="5223882"/>
                  <a:pt x="9419799" y="5237904"/>
                  <a:pt x="9419799" y="5251927"/>
                </a:cubicBezTo>
                <a:cubicBezTo>
                  <a:pt x="9419799" y="5256601"/>
                  <a:pt x="9415063" y="5261276"/>
                  <a:pt x="9410327" y="5265950"/>
                </a:cubicBezTo>
                <a:cubicBezTo>
                  <a:pt x="9405592" y="5251927"/>
                  <a:pt x="9405592" y="5237904"/>
                  <a:pt x="9400856" y="5223882"/>
                </a:cubicBezTo>
                <a:cubicBezTo>
                  <a:pt x="9400856" y="5219207"/>
                  <a:pt x="9410327" y="5214534"/>
                  <a:pt x="9410327" y="5214534"/>
                </a:cubicBezTo>
                <a:close/>
                <a:moveTo>
                  <a:pt x="18874776" y="2302814"/>
                </a:moveTo>
                <a:cubicBezTo>
                  <a:pt x="18879286" y="2302814"/>
                  <a:pt x="18879286" y="2307685"/>
                  <a:pt x="18888307" y="2317427"/>
                </a:cubicBezTo>
                <a:cubicBezTo>
                  <a:pt x="18879286" y="2332040"/>
                  <a:pt x="18874776" y="2346652"/>
                  <a:pt x="18870266" y="2351523"/>
                </a:cubicBezTo>
                <a:cubicBezTo>
                  <a:pt x="18865756" y="2351523"/>
                  <a:pt x="18861246" y="2336911"/>
                  <a:pt x="18861246" y="2332040"/>
                </a:cubicBezTo>
                <a:cubicBezTo>
                  <a:pt x="18865756" y="2322298"/>
                  <a:pt x="18870266" y="2307685"/>
                  <a:pt x="18874776" y="2302814"/>
                </a:cubicBezTo>
                <a:close/>
                <a:moveTo>
                  <a:pt x="2248271" y="7415371"/>
                </a:moveTo>
                <a:cubicBezTo>
                  <a:pt x="2253422" y="7415371"/>
                  <a:pt x="2256855" y="7418889"/>
                  <a:pt x="2256857" y="7425925"/>
                </a:cubicBezTo>
                <a:cubicBezTo>
                  <a:pt x="2256856" y="7439997"/>
                  <a:pt x="2243118" y="7458759"/>
                  <a:pt x="2229379" y="7472831"/>
                </a:cubicBezTo>
                <a:cubicBezTo>
                  <a:pt x="2215640" y="7482212"/>
                  <a:pt x="2201903" y="7482211"/>
                  <a:pt x="2201903" y="7472830"/>
                </a:cubicBezTo>
                <a:cubicBezTo>
                  <a:pt x="2197322" y="7463449"/>
                  <a:pt x="2211061" y="7435306"/>
                  <a:pt x="2229378" y="7425925"/>
                </a:cubicBezTo>
                <a:cubicBezTo>
                  <a:pt x="2236249" y="7418890"/>
                  <a:pt x="2243118" y="7415372"/>
                  <a:pt x="2248271" y="7415371"/>
                </a:cubicBezTo>
                <a:close/>
                <a:moveTo>
                  <a:pt x="2062019" y="7463270"/>
                </a:moveTo>
                <a:cubicBezTo>
                  <a:pt x="2062020" y="7477476"/>
                  <a:pt x="2052999" y="7496419"/>
                  <a:pt x="2039469" y="7515362"/>
                </a:cubicBezTo>
                <a:cubicBezTo>
                  <a:pt x="2025940" y="7534304"/>
                  <a:pt x="2012408" y="7539039"/>
                  <a:pt x="2007898" y="7524833"/>
                </a:cubicBezTo>
                <a:cubicBezTo>
                  <a:pt x="2007898" y="7515361"/>
                  <a:pt x="2016921" y="7491684"/>
                  <a:pt x="2034960" y="7482213"/>
                </a:cubicBezTo>
                <a:cubicBezTo>
                  <a:pt x="2043980" y="7468005"/>
                  <a:pt x="2052999" y="7468006"/>
                  <a:pt x="2062019" y="7463270"/>
                </a:cubicBezTo>
                <a:close/>
                <a:moveTo>
                  <a:pt x="1201103" y="7702034"/>
                </a:moveTo>
                <a:cubicBezTo>
                  <a:pt x="1204582" y="7699286"/>
                  <a:pt x="1206902" y="7698187"/>
                  <a:pt x="1206902" y="7700385"/>
                </a:cubicBezTo>
                <a:cubicBezTo>
                  <a:pt x="1206902" y="7704783"/>
                  <a:pt x="1202263" y="7713578"/>
                  <a:pt x="1197624" y="7722373"/>
                </a:cubicBezTo>
                <a:cubicBezTo>
                  <a:pt x="1188345" y="7726770"/>
                  <a:pt x="1179069" y="7731168"/>
                  <a:pt x="1179069" y="7731168"/>
                </a:cubicBezTo>
                <a:cubicBezTo>
                  <a:pt x="1174429" y="7731168"/>
                  <a:pt x="1183707" y="7722373"/>
                  <a:pt x="1188346" y="7713578"/>
                </a:cubicBezTo>
                <a:cubicBezTo>
                  <a:pt x="1192986" y="7709180"/>
                  <a:pt x="1197624" y="7704783"/>
                  <a:pt x="1201103" y="7702034"/>
                </a:cubicBezTo>
                <a:close/>
                <a:moveTo>
                  <a:pt x="3438165" y="7006852"/>
                </a:moveTo>
                <a:cubicBezTo>
                  <a:pt x="3442113" y="7002344"/>
                  <a:pt x="3448879" y="7000087"/>
                  <a:pt x="3455643" y="7002343"/>
                </a:cubicBezTo>
                <a:cubicBezTo>
                  <a:pt x="3469173" y="7006853"/>
                  <a:pt x="3482703" y="7015873"/>
                  <a:pt x="3496233" y="7029404"/>
                </a:cubicBezTo>
                <a:cubicBezTo>
                  <a:pt x="3487214" y="7038423"/>
                  <a:pt x="3482703" y="7047445"/>
                  <a:pt x="3469173" y="7051955"/>
                </a:cubicBezTo>
                <a:cubicBezTo>
                  <a:pt x="3460152" y="7051954"/>
                  <a:pt x="3442113" y="7038424"/>
                  <a:pt x="3437603" y="7024893"/>
                </a:cubicBezTo>
                <a:cubicBezTo>
                  <a:pt x="3433092" y="7018130"/>
                  <a:pt x="3434220" y="7011363"/>
                  <a:pt x="3438165" y="7006852"/>
                </a:cubicBezTo>
                <a:close/>
                <a:moveTo>
                  <a:pt x="5126018" y="6483676"/>
                </a:moveTo>
                <a:cubicBezTo>
                  <a:pt x="5134875" y="6488006"/>
                  <a:pt x="5139303" y="6492335"/>
                  <a:pt x="5165871" y="6500994"/>
                </a:cubicBezTo>
                <a:cubicBezTo>
                  <a:pt x="5148159" y="6505324"/>
                  <a:pt x="5143731" y="6505324"/>
                  <a:pt x="5139303" y="6505324"/>
                </a:cubicBezTo>
                <a:cubicBezTo>
                  <a:pt x="5126019" y="6505324"/>
                  <a:pt x="5117162" y="6500995"/>
                  <a:pt x="5117162" y="6492335"/>
                </a:cubicBezTo>
                <a:cubicBezTo>
                  <a:pt x="5117162" y="6488006"/>
                  <a:pt x="5121590" y="6483676"/>
                  <a:pt x="5126018" y="6483676"/>
                </a:cubicBezTo>
                <a:close/>
                <a:moveTo>
                  <a:pt x="18126550" y="2478709"/>
                </a:moveTo>
                <a:cubicBezTo>
                  <a:pt x="18131284" y="2478709"/>
                  <a:pt x="18131285" y="2483348"/>
                  <a:pt x="18136021" y="2487987"/>
                </a:cubicBezTo>
                <a:cubicBezTo>
                  <a:pt x="18131284" y="2497265"/>
                  <a:pt x="18126550" y="2501904"/>
                  <a:pt x="18121814" y="2511182"/>
                </a:cubicBezTo>
                <a:cubicBezTo>
                  <a:pt x="18121813" y="2506543"/>
                  <a:pt x="18117078" y="2506543"/>
                  <a:pt x="18117077" y="2501904"/>
                </a:cubicBezTo>
                <a:cubicBezTo>
                  <a:pt x="18117078" y="2492626"/>
                  <a:pt x="18121813" y="2483348"/>
                  <a:pt x="18126550" y="2478709"/>
                </a:cubicBezTo>
                <a:close/>
                <a:moveTo>
                  <a:pt x="45327" y="8036953"/>
                </a:moveTo>
                <a:cubicBezTo>
                  <a:pt x="50063" y="8036954"/>
                  <a:pt x="54799" y="8036953"/>
                  <a:pt x="59534" y="8041689"/>
                </a:cubicBezTo>
                <a:cubicBezTo>
                  <a:pt x="54799" y="8046425"/>
                  <a:pt x="54799" y="8051160"/>
                  <a:pt x="50063" y="8055896"/>
                </a:cubicBezTo>
                <a:cubicBezTo>
                  <a:pt x="45327" y="8051161"/>
                  <a:pt x="40592" y="8051161"/>
                  <a:pt x="40592" y="8051161"/>
                </a:cubicBezTo>
                <a:cubicBezTo>
                  <a:pt x="40591" y="8046425"/>
                  <a:pt x="40592" y="8041689"/>
                  <a:pt x="45327" y="8036953"/>
                </a:cubicBezTo>
                <a:close/>
                <a:moveTo>
                  <a:pt x="410645" y="7907655"/>
                </a:moveTo>
                <a:cubicBezTo>
                  <a:pt x="414027" y="7907063"/>
                  <a:pt x="416733" y="7907063"/>
                  <a:pt x="416733" y="7907063"/>
                </a:cubicBezTo>
                <a:cubicBezTo>
                  <a:pt x="416734" y="7911799"/>
                  <a:pt x="411322" y="7916535"/>
                  <a:pt x="411321" y="7921270"/>
                </a:cubicBezTo>
                <a:cubicBezTo>
                  <a:pt x="405910" y="7921270"/>
                  <a:pt x="400498" y="7926006"/>
                  <a:pt x="400498" y="7926006"/>
                </a:cubicBezTo>
                <a:cubicBezTo>
                  <a:pt x="400498" y="7921271"/>
                  <a:pt x="400497" y="7916534"/>
                  <a:pt x="400498" y="7911799"/>
                </a:cubicBezTo>
                <a:cubicBezTo>
                  <a:pt x="403204" y="7909431"/>
                  <a:pt x="407264" y="7908247"/>
                  <a:pt x="410645" y="7907655"/>
                </a:cubicBezTo>
                <a:close/>
                <a:moveTo>
                  <a:pt x="2931440" y="7126985"/>
                </a:moveTo>
                <a:cubicBezTo>
                  <a:pt x="2949995" y="7122313"/>
                  <a:pt x="2963912" y="7131660"/>
                  <a:pt x="2968551" y="7145684"/>
                </a:cubicBezTo>
                <a:cubicBezTo>
                  <a:pt x="2968551" y="7159706"/>
                  <a:pt x="2959274" y="7173728"/>
                  <a:pt x="2940717" y="7173728"/>
                </a:cubicBezTo>
                <a:cubicBezTo>
                  <a:pt x="2926800" y="7173728"/>
                  <a:pt x="2912884" y="7169053"/>
                  <a:pt x="2908246" y="7159705"/>
                </a:cubicBezTo>
                <a:cubicBezTo>
                  <a:pt x="2903607" y="7145683"/>
                  <a:pt x="2917522" y="7126985"/>
                  <a:pt x="2931440" y="7126985"/>
                </a:cubicBezTo>
                <a:close/>
                <a:moveTo>
                  <a:pt x="10302649" y="4849212"/>
                </a:moveTo>
                <a:cubicBezTo>
                  <a:pt x="10302649" y="4849212"/>
                  <a:pt x="10302648" y="4853948"/>
                  <a:pt x="10307384" y="4858684"/>
                </a:cubicBezTo>
                <a:cubicBezTo>
                  <a:pt x="10302649" y="4863420"/>
                  <a:pt x="10297913" y="4868155"/>
                  <a:pt x="10293177" y="4868155"/>
                </a:cubicBezTo>
                <a:cubicBezTo>
                  <a:pt x="10293177" y="4868155"/>
                  <a:pt x="10293177" y="4858684"/>
                  <a:pt x="10288441" y="4858684"/>
                </a:cubicBezTo>
                <a:cubicBezTo>
                  <a:pt x="10293177" y="4853948"/>
                  <a:pt x="10297913" y="4849212"/>
                  <a:pt x="10302649" y="4849212"/>
                </a:cubicBezTo>
                <a:close/>
                <a:moveTo>
                  <a:pt x="5648451" y="6278015"/>
                </a:moveTo>
                <a:cubicBezTo>
                  <a:pt x="5657471" y="6292222"/>
                  <a:pt x="5661981" y="6301693"/>
                  <a:pt x="5661981" y="6311164"/>
                </a:cubicBezTo>
                <a:cubicBezTo>
                  <a:pt x="5666492" y="6320636"/>
                  <a:pt x="5657471" y="6334843"/>
                  <a:pt x="5652961" y="6334843"/>
                </a:cubicBezTo>
                <a:cubicBezTo>
                  <a:pt x="5648451" y="6334842"/>
                  <a:pt x="5639431" y="6320636"/>
                  <a:pt x="5639431" y="6311164"/>
                </a:cubicBezTo>
                <a:cubicBezTo>
                  <a:pt x="5639431" y="6301693"/>
                  <a:pt x="5643941" y="6292222"/>
                  <a:pt x="5648451" y="6278015"/>
                </a:cubicBezTo>
                <a:close/>
                <a:moveTo>
                  <a:pt x="2585332" y="7218896"/>
                </a:moveTo>
                <a:cubicBezTo>
                  <a:pt x="2599697" y="7214318"/>
                  <a:pt x="2614058" y="7223476"/>
                  <a:pt x="2609271" y="7237215"/>
                </a:cubicBezTo>
                <a:cubicBezTo>
                  <a:pt x="2609271" y="7246374"/>
                  <a:pt x="2594907" y="7255533"/>
                  <a:pt x="2590120" y="7264692"/>
                </a:cubicBezTo>
                <a:cubicBezTo>
                  <a:pt x="2566182" y="7273850"/>
                  <a:pt x="2551819" y="7264692"/>
                  <a:pt x="2551819" y="7250953"/>
                </a:cubicBezTo>
                <a:cubicBezTo>
                  <a:pt x="2551818" y="7237214"/>
                  <a:pt x="2566181" y="7223477"/>
                  <a:pt x="2585332" y="7218896"/>
                </a:cubicBezTo>
                <a:close/>
                <a:moveTo>
                  <a:pt x="1626116" y="7512750"/>
                </a:moveTo>
                <a:cubicBezTo>
                  <a:pt x="1629499" y="7511590"/>
                  <a:pt x="1631756" y="7511590"/>
                  <a:pt x="1631756" y="7513910"/>
                </a:cubicBezTo>
                <a:cubicBezTo>
                  <a:pt x="1631755" y="7518549"/>
                  <a:pt x="1622735" y="7532465"/>
                  <a:pt x="1609204" y="7551021"/>
                </a:cubicBezTo>
                <a:cubicBezTo>
                  <a:pt x="1600184" y="7564938"/>
                  <a:pt x="1591163" y="7574216"/>
                  <a:pt x="1591162" y="7564938"/>
                </a:cubicBezTo>
                <a:cubicBezTo>
                  <a:pt x="1591162" y="7555660"/>
                  <a:pt x="1604694" y="7541744"/>
                  <a:pt x="1613715" y="7518549"/>
                </a:cubicBezTo>
                <a:cubicBezTo>
                  <a:pt x="1618225" y="7516229"/>
                  <a:pt x="1622736" y="7513910"/>
                  <a:pt x="1626116" y="7512750"/>
                </a:cubicBezTo>
                <a:close/>
                <a:moveTo>
                  <a:pt x="3602533" y="6904361"/>
                </a:moveTo>
                <a:cubicBezTo>
                  <a:pt x="3607860" y="6902670"/>
                  <a:pt x="3614963" y="6902670"/>
                  <a:pt x="3622066" y="6904925"/>
                </a:cubicBezTo>
                <a:cubicBezTo>
                  <a:pt x="3636273" y="6909434"/>
                  <a:pt x="3650481" y="6922965"/>
                  <a:pt x="3650481" y="6931986"/>
                </a:cubicBezTo>
                <a:cubicBezTo>
                  <a:pt x="3650481" y="6941006"/>
                  <a:pt x="3641010" y="6941007"/>
                  <a:pt x="3622067" y="6936496"/>
                </a:cubicBezTo>
                <a:cubicBezTo>
                  <a:pt x="3607860" y="6931986"/>
                  <a:pt x="3593653" y="6922966"/>
                  <a:pt x="3593653" y="6913945"/>
                </a:cubicBezTo>
                <a:cubicBezTo>
                  <a:pt x="3593653" y="6909435"/>
                  <a:pt x="3597204" y="6906052"/>
                  <a:pt x="3602533" y="6904361"/>
                </a:cubicBezTo>
                <a:close/>
                <a:moveTo>
                  <a:pt x="3765375" y="6852380"/>
                </a:moveTo>
                <a:cubicBezTo>
                  <a:pt x="3768195" y="6851254"/>
                  <a:pt x="3772704" y="6851253"/>
                  <a:pt x="3779469" y="6853509"/>
                </a:cubicBezTo>
                <a:cubicBezTo>
                  <a:pt x="3792998" y="6853508"/>
                  <a:pt x="3806528" y="6867040"/>
                  <a:pt x="3811039" y="6876061"/>
                </a:cubicBezTo>
                <a:cubicBezTo>
                  <a:pt x="3815549" y="6889591"/>
                  <a:pt x="3802020" y="6889591"/>
                  <a:pt x="3788488" y="6885080"/>
                </a:cubicBezTo>
                <a:cubicBezTo>
                  <a:pt x="3774958" y="6880570"/>
                  <a:pt x="3761428" y="6871550"/>
                  <a:pt x="3761428" y="6858018"/>
                </a:cubicBezTo>
                <a:cubicBezTo>
                  <a:pt x="3761428" y="6855763"/>
                  <a:pt x="3762556" y="6853509"/>
                  <a:pt x="3765375" y="6852380"/>
                </a:cubicBezTo>
                <a:close/>
                <a:moveTo>
                  <a:pt x="3932924" y="6799838"/>
                </a:moveTo>
                <a:cubicBezTo>
                  <a:pt x="3938844" y="6799837"/>
                  <a:pt x="3947131" y="6802092"/>
                  <a:pt x="3954235" y="6806603"/>
                </a:cubicBezTo>
                <a:cubicBezTo>
                  <a:pt x="3963706" y="6811111"/>
                  <a:pt x="3977913" y="6820133"/>
                  <a:pt x="3973177" y="6829152"/>
                </a:cubicBezTo>
                <a:cubicBezTo>
                  <a:pt x="3973177" y="6833664"/>
                  <a:pt x="3958970" y="6833664"/>
                  <a:pt x="3949499" y="6838174"/>
                </a:cubicBezTo>
                <a:cubicBezTo>
                  <a:pt x="3940028" y="6824643"/>
                  <a:pt x="3925821" y="6815624"/>
                  <a:pt x="3925821" y="6806603"/>
                </a:cubicBezTo>
                <a:cubicBezTo>
                  <a:pt x="3923453" y="6802093"/>
                  <a:pt x="3927005" y="6799838"/>
                  <a:pt x="3932924" y="6799838"/>
                </a:cubicBezTo>
                <a:close/>
                <a:moveTo>
                  <a:pt x="8502984" y="5390427"/>
                </a:moveTo>
                <a:cubicBezTo>
                  <a:pt x="8507313" y="5403958"/>
                  <a:pt x="8511643" y="5412978"/>
                  <a:pt x="8515972" y="5426509"/>
                </a:cubicBezTo>
                <a:cubicBezTo>
                  <a:pt x="8511643" y="5426509"/>
                  <a:pt x="8507313" y="5431019"/>
                  <a:pt x="8502984" y="5426509"/>
                </a:cubicBezTo>
                <a:cubicBezTo>
                  <a:pt x="8502984" y="5426509"/>
                  <a:pt x="8498654" y="5412978"/>
                  <a:pt x="8494325" y="5403958"/>
                </a:cubicBezTo>
                <a:cubicBezTo>
                  <a:pt x="8498654" y="5399448"/>
                  <a:pt x="8502984" y="5394938"/>
                  <a:pt x="8502984" y="5390427"/>
                </a:cubicBezTo>
                <a:close/>
                <a:moveTo>
                  <a:pt x="4111862" y="6738049"/>
                </a:moveTo>
                <a:cubicBezTo>
                  <a:pt x="4121063" y="6751578"/>
                  <a:pt x="4130263" y="6760599"/>
                  <a:pt x="4134864" y="6769620"/>
                </a:cubicBezTo>
                <a:cubicBezTo>
                  <a:pt x="4134864" y="6778640"/>
                  <a:pt x="4125663" y="6778639"/>
                  <a:pt x="4111863" y="6774130"/>
                </a:cubicBezTo>
                <a:cubicBezTo>
                  <a:pt x="4098061" y="6769620"/>
                  <a:pt x="4088860" y="6756089"/>
                  <a:pt x="4088860" y="6747068"/>
                </a:cubicBezTo>
                <a:cubicBezTo>
                  <a:pt x="4093460" y="6742559"/>
                  <a:pt x="4102661" y="6742558"/>
                  <a:pt x="4111862" y="6738049"/>
                </a:cubicBezTo>
                <a:close/>
                <a:moveTo>
                  <a:pt x="10816124" y="4673319"/>
                </a:moveTo>
                <a:cubicBezTo>
                  <a:pt x="10816124" y="4673319"/>
                  <a:pt x="10820184" y="4673319"/>
                  <a:pt x="10820184" y="4673319"/>
                </a:cubicBezTo>
                <a:cubicBezTo>
                  <a:pt x="10824243" y="4677829"/>
                  <a:pt x="10824243" y="4677829"/>
                  <a:pt x="10824243" y="4682340"/>
                </a:cubicBezTo>
                <a:cubicBezTo>
                  <a:pt x="10824243" y="4686850"/>
                  <a:pt x="10824243" y="4686850"/>
                  <a:pt x="10824243" y="4686850"/>
                </a:cubicBezTo>
                <a:cubicBezTo>
                  <a:pt x="10820185" y="4682340"/>
                  <a:pt x="10820184" y="4677829"/>
                  <a:pt x="10816124" y="4673319"/>
                </a:cubicBezTo>
                <a:close/>
                <a:moveTo>
                  <a:pt x="4269920" y="6673102"/>
                </a:moveTo>
                <a:cubicBezTo>
                  <a:pt x="4278777" y="6677741"/>
                  <a:pt x="4287633" y="6687019"/>
                  <a:pt x="4305345" y="6700936"/>
                </a:cubicBezTo>
                <a:cubicBezTo>
                  <a:pt x="4292061" y="6700935"/>
                  <a:pt x="4283205" y="6705573"/>
                  <a:pt x="4274349" y="6700936"/>
                </a:cubicBezTo>
                <a:cubicBezTo>
                  <a:pt x="4269920" y="6700936"/>
                  <a:pt x="4256636" y="6687019"/>
                  <a:pt x="4256636" y="6682380"/>
                </a:cubicBezTo>
                <a:cubicBezTo>
                  <a:pt x="4256636" y="6677741"/>
                  <a:pt x="4265492" y="6673102"/>
                  <a:pt x="4269920" y="6673102"/>
                </a:cubicBezTo>
                <a:close/>
                <a:moveTo>
                  <a:pt x="20230782" y="1757995"/>
                </a:moveTo>
                <a:cubicBezTo>
                  <a:pt x="20235383" y="1753485"/>
                  <a:pt x="20244584" y="1762505"/>
                  <a:pt x="20262985" y="1767015"/>
                </a:cubicBezTo>
                <a:cubicBezTo>
                  <a:pt x="20249184" y="1785056"/>
                  <a:pt x="20239984" y="1803096"/>
                  <a:pt x="20235382" y="1807606"/>
                </a:cubicBezTo>
                <a:cubicBezTo>
                  <a:pt x="20226181" y="1807606"/>
                  <a:pt x="20221582" y="1798586"/>
                  <a:pt x="20216981" y="1794076"/>
                </a:cubicBezTo>
                <a:cubicBezTo>
                  <a:pt x="20221582" y="1785055"/>
                  <a:pt x="20226182" y="1767015"/>
                  <a:pt x="20230782" y="1757995"/>
                </a:cubicBezTo>
                <a:close/>
                <a:moveTo>
                  <a:pt x="1404445" y="7547156"/>
                </a:moveTo>
                <a:cubicBezTo>
                  <a:pt x="1399934" y="7561178"/>
                  <a:pt x="1395424" y="7565852"/>
                  <a:pt x="1386404" y="7575200"/>
                </a:cubicBezTo>
                <a:cubicBezTo>
                  <a:pt x="1377384" y="7589224"/>
                  <a:pt x="1372874" y="7598572"/>
                  <a:pt x="1368364" y="7598571"/>
                </a:cubicBezTo>
                <a:cubicBezTo>
                  <a:pt x="1363853" y="7593897"/>
                  <a:pt x="1372873" y="7579875"/>
                  <a:pt x="1381893" y="7570526"/>
                </a:cubicBezTo>
                <a:cubicBezTo>
                  <a:pt x="1386405" y="7561178"/>
                  <a:pt x="1395425" y="7556504"/>
                  <a:pt x="1404445" y="7547156"/>
                </a:cubicBezTo>
                <a:close/>
                <a:moveTo>
                  <a:pt x="17344498" y="2619423"/>
                </a:moveTo>
                <a:cubicBezTo>
                  <a:pt x="17344498" y="2619423"/>
                  <a:pt x="17344498" y="2619423"/>
                  <a:pt x="17348557" y="2619423"/>
                </a:cubicBezTo>
                <a:cubicBezTo>
                  <a:pt x="17348558" y="2628443"/>
                  <a:pt x="17348558" y="2637464"/>
                  <a:pt x="17344498" y="2646484"/>
                </a:cubicBezTo>
                <a:cubicBezTo>
                  <a:pt x="17344498" y="2646484"/>
                  <a:pt x="17340439" y="2646484"/>
                  <a:pt x="17340439" y="2641974"/>
                </a:cubicBezTo>
                <a:cubicBezTo>
                  <a:pt x="17340438" y="2637464"/>
                  <a:pt x="17344497" y="2628443"/>
                  <a:pt x="17344498" y="2619423"/>
                </a:cubicBezTo>
                <a:close/>
                <a:moveTo>
                  <a:pt x="966743" y="7655511"/>
                </a:moveTo>
                <a:cubicBezTo>
                  <a:pt x="967925" y="7656076"/>
                  <a:pt x="969110" y="7657203"/>
                  <a:pt x="971478" y="7657203"/>
                </a:cubicBezTo>
                <a:cubicBezTo>
                  <a:pt x="966741" y="7657203"/>
                  <a:pt x="966742" y="7661714"/>
                  <a:pt x="962006" y="7666224"/>
                </a:cubicBezTo>
                <a:cubicBezTo>
                  <a:pt x="957270" y="7666224"/>
                  <a:pt x="952534" y="7666224"/>
                  <a:pt x="952534" y="7666224"/>
                </a:cubicBezTo>
                <a:cubicBezTo>
                  <a:pt x="952534" y="7666224"/>
                  <a:pt x="957270" y="7657203"/>
                  <a:pt x="962006" y="7657203"/>
                </a:cubicBezTo>
                <a:cubicBezTo>
                  <a:pt x="964374" y="7654948"/>
                  <a:pt x="965558" y="7654948"/>
                  <a:pt x="966743" y="7655511"/>
                </a:cubicBezTo>
                <a:close/>
                <a:moveTo>
                  <a:pt x="19231433" y="2034916"/>
                </a:moveTo>
                <a:cubicBezTo>
                  <a:pt x="19235763" y="2034916"/>
                  <a:pt x="19240092" y="2044265"/>
                  <a:pt x="19240092" y="2053613"/>
                </a:cubicBezTo>
                <a:cubicBezTo>
                  <a:pt x="19240093" y="2058287"/>
                  <a:pt x="19231434" y="2072310"/>
                  <a:pt x="19227104" y="2086332"/>
                </a:cubicBezTo>
                <a:cubicBezTo>
                  <a:pt x="19222774" y="2076984"/>
                  <a:pt x="19218445" y="2067636"/>
                  <a:pt x="19218445" y="2062961"/>
                </a:cubicBezTo>
                <a:cubicBezTo>
                  <a:pt x="19218445" y="2053613"/>
                  <a:pt x="19227103" y="2039591"/>
                  <a:pt x="19231433" y="2034916"/>
                </a:cubicBezTo>
                <a:close/>
                <a:moveTo>
                  <a:pt x="18684809" y="2202690"/>
                </a:moveTo>
                <a:cubicBezTo>
                  <a:pt x="18689137" y="2202690"/>
                  <a:pt x="18689139" y="2207019"/>
                  <a:pt x="18693468" y="2211349"/>
                </a:cubicBezTo>
                <a:cubicBezTo>
                  <a:pt x="18684808" y="2215679"/>
                  <a:pt x="18680479" y="2220008"/>
                  <a:pt x="18671820" y="2224338"/>
                </a:cubicBezTo>
                <a:cubicBezTo>
                  <a:pt x="18671820" y="2224338"/>
                  <a:pt x="18671819" y="2215679"/>
                  <a:pt x="18671819" y="2215679"/>
                </a:cubicBezTo>
                <a:cubicBezTo>
                  <a:pt x="18676150" y="2211349"/>
                  <a:pt x="18680479" y="2202690"/>
                  <a:pt x="18684809" y="2202690"/>
                </a:cubicBezTo>
                <a:close/>
                <a:moveTo>
                  <a:pt x="4430093" y="6583803"/>
                </a:moveTo>
                <a:cubicBezTo>
                  <a:pt x="4443896" y="6593424"/>
                  <a:pt x="4453095" y="6603046"/>
                  <a:pt x="4457696" y="6607857"/>
                </a:cubicBezTo>
                <a:cubicBezTo>
                  <a:pt x="4462296" y="6617479"/>
                  <a:pt x="4453096" y="6627100"/>
                  <a:pt x="4439294" y="6622289"/>
                </a:cubicBezTo>
                <a:cubicBezTo>
                  <a:pt x="4430094" y="6617478"/>
                  <a:pt x="4416293" y="6607857"/>
                  <a:pt x="4416292" y="6603046"/>
                </a:cubicBezTo>
                <a:cubicBezTo>
                  <a:pt x="4416292" y="6598235"/>
                  <a:pt x="4425494" y="6593424"/>
                  <a:pt x="4430093" y="6583803"/>
                </a:cubicBezTo>
                <a:close/>
                <a:moveTo>
                  <a:pt x="761758" y="7695990"/>
                </a:moveTo>
                <a:cubicBezTo>
                  <a:pt x="766493" y="7695990"/>
                  <a:pt x="771228" y="7700726"/>
                  <a:pt x="771228" y="7700726"/>
                </a:cubicBezTo>
                <a:cubicBezTo>
                  <a:pt x="771228" y="7700726"/>
                  <a:pt x="766493" y="7705462"/>
                  <a:pt x="761757" y="7714933"/>
                </a:cubicBezTo>
                <a:cubicBezTo>
                  <a:pt x="757021" y="7710197"/>
                  <a:pt x="757021" y="7710197"/>
                  <a:pt x="752285" y="7705461"/>
                </a:cubicBezTo>
                <a:cubicBezTo>
                  <a:pt x="752285" y="7705461"/>
                  <a:pt x="761758" y="7695990"/>
                  <a:pt x="761758" y="7695990"/>
                </a:cubicBezTo>
                <a:close/>
                <a:moveTo>
                  <a:pt x="7604417" y="5590676"/>
                </a:moveTo>
                <a:cubicBezTo>
                  <a:pt x="7609056" y="5590676"/>
                  <a:pt x="7613695" y="5609231"/>
                  <a:pt x="7622974" y="5627787"/>
                </a:cubicBezTo>
                <a:cubicBezTo>
                  <a:pt x="7613694" y="5641704"/>
                  <a:pt x="7609055" y="5655621"/>
                  <a:pt x="7604416" y="5650982"/>
                </a:cubicBezTo>
                <a:cubicBezTo>
                  <a:pt x="7599777" y="5650982"/>
                  <a:pt x="7595139" y="5627787"/>
                  <a:pt x="7590500" y="5613870"/>
                </a:cubicBezTo>
                <a:cubicBezTo>
                  <a:pt x="7595139" y="5604592"/>
                  <a:pt x="7599777" y="5590676"/>
                  <a:pt x="7604417" y="5590676"/>
                </a:cubicBezTo>
                <a:close/>
                <a:moveTo>
                  <a:pt x="1174432" y="7566098"/>
                </a:moveTo>
                <a:cubicBezTo>
                  <a:pt x="1165153" y="7575119"/>
                  <a:pt x="1160514" y="7584140"/>
                  <a:pt x="1155876" y="7584139"/>
                </a:cubicBezTo>
                <a:cubicBezTo>
                  <a:pt x="1151236" y="7588650"/>
                  <a:pt x="1146598" y="7588649"/>
                  <a:pt x="1141959" y="7593160"/>
                </a:cubicBezTo>
                <a:cubicBezTo>
                  <a:pt x="1146597" y="7584140"/>
                  <a:pt x="1151236" y="7579629"/>
                  <a:pt x="1155877" y="7575119"/>
                </a:cubicBezTo>
                <a:cubicBezTo>
                  <a:pt x="1160514" y="7570608"/>
                  <a:pt x="1165155" y="7570609"/>
                  <a:pt x="1174432" y="7566098"/>
                </a:cubicBezTo>
                <a:close/>
                <a:moveTo>
                  <a:pt x="9029584" y="5144176"/>
                </a:moveTo>
                <a:cubicBezTo>
                  <a:pt x="9034455" y="5144176"/>
                  <a:pt x="9039325" y="5149047"/>
                  <a:pt x="9049068" y="5153917"/>
                </a:cubicBezTo>
                <a:cubicBezTo>
                  <a:pt x="9049068" y="5168530"/>
                  <a:pt x="9044197" y="5183143"/>
                  <a:pt x="9044197" y="5192885"/>
                </a:cubicBezTo>
                <a:cubicBezTo>
                  <a:pt x="9039326" y="5183143"/>
                  <a:pt x="9034455" y="5178272"/>
                  <a:pt x="9029582" y="5168530"/>
                </a:cubicBezTo>
                <a:cubicBezTo>
                  <a:pt x="9024712" y="5163659"/>
                  <a:pt x="9029584" y="5144176"/>
                  <a:pt x="9029584" y="5144176"/>
                </a:cubicBezTo>
                <a:close/>
                <a:moveTo>
                  <a:pt x="3093803" y="6965360"/>
                </a:moveTo>
                <a:cubicBezTo>
                  <a:pt x="3112360" y="6965361"/>
                  <a:pt x="3130915" y="6979162"/>
                  <a:pt x="3126276" y="6992963"/>
                </a:cubicBezTo>
                <a:cubicBezTo>
                  <a:pt x="3121636" y="7002163"/>
                  <a:pt x="3112360" y="7006764"/>
                  <a:pt x="3107720" y="7011365"/>
                </a:cubicBezTo>
                <a:cubicBezTo>
                  <a:pt x="3084525" y="7011365"/>
                  <a:pt x="3070609" y="7002163"/>
                  <a:pt x="3070608" y="6988361"/>
                </a:cubicBezTo>
                <a:cubicBezTo>
                  <a:pt x="3065969" y="6974560"/>
                  <a:pt x="3079886" y="6965361"/>
                  <a:pt x="3093803" y="6965360"/>
                </a:cubicBezTo>
                <a:close/>
                <a:moveTo>
                  <a:pt x="4584981" y="6503588"/>
                </a:moveTo>
                <a:cubicBezTo>
                  <a:pt x="4587856" y="6500688"/>
                  <a:pt x="4592457" y="6499529"/>
                  <a:pt x="4597057" y="6501848"/>
                </a:cubicBezTo>
                <a:cubicBezTo>
                  <a:pt x="4606258" y="6506487"/>
                  <a:pt x="4615459" y="6511126"/>
                  <a:pt x="4624659" y="6520404"/>
                </a:cubicBezTo>
                <a:cubicBezTo>
                  <a:pt x="4615459" y="6525043"/>
                  <a:pt x="4610858" y="6529682"/>
                  <a:pt x="4606258" y="6529682"/>
                </a:cubicBezTo>
                <a:cubicBezTo>
                  <a:pt x="4597057" y="6529682"/>
                  <a:pt x="4587856" y="6525043"/>
                  <a:pt x="4583256" y="6515765"/>
                </a:cubicBezTo>
                <a:cubicBezTo>
                  <a:pt x="4580956" y="6511126"/>
                  <a:pt x="4582106" y="6506487"/>
                  <a:pt x="4584981" y="6503588"/>
                </a:cubicBezTo>
                <a:close/>
                <a:moveTo>
                  <a:pt x="2401789" y="7174039"/>
                </a:moveTo>
                <a:cubicBezTo>
                  <a:pt x="2408085" y="7175184"/>
                  <a:pt x="2411521" y="7179762"/>
                  <a:pt x="2409231" y="7186632"/>
                </a:cubicBezTo>
                <a:cubicBezTo>
                  <a:pt x="2409231" y="7195791"/>
                  <a:pt x="2395493" y="7209529"/>
                  <a:pt x="2390913" y="7218688"/>
                </a:cubicBezTo>
                <a:cubicBezTo>
                  <a:pt x="2372594" y="7227848"/>
                  <a:pt x="2358856" y="7227847"/>
                  <a:pt x="2358856" y="7218688"/>
                </a:cubicBezTo>
                <a:cubicBezTo>
                  <a:pt x="2354277" y="7204950"/>
                  <a:pt x="2363436" y="7191212"/>
                  <a:pt x="2377175" y="7182052"/>
                </a:cubicBezTo>
                <a:cubicBezTo>
                  <a:pt x="2386333" y="7175184"/>
                  <a:pt x="2395492" y="7172894"/>
                  <a:pt x="2401789" y="7174039"/>
                </a:cubicBezTo>
                <a:close/>
                <a:moveTo>
                  <a:pt x="211974" y="7847527"/>
                </a:moveTo>
                <a:cubicBezTo>
                  <a:pt x="211974" y="7847527"/>
                  <a:pt x="216486" y="7847528"/>
                  <a:pt x="216486" y="7847528"/>
                </a:cubicBezTo>
                <a:cubicBezTo>
                  <a:pt x="211974" y="7852940"/>
                  <a:pt x="207464" y="7852939"/>
                  <a:pt x="207464" y="7858351"/>
                </a:cubicBezTo>
                <a:cubicBezTo>
                  <a:pt x="202954" y="7858352"/>
                  <a:pt x="202954" y="7852939"/>
                  <a:pt x="202954" y="7852939"/>
                </a:cubicBezTo>
                <a:cubicBezTo>
                  <a:pt x="202954" y="7852939"/>
                  <a:pt x="207465" y="7847528"/>
                  <a:pt x="211974" y="7847527"/>
                </a:cubicBezTo>
                <a:close/>
                <a:moveTo>
                  <a:pt x="1832003" y="7346908"/>
                </a:moveTo>
                <a:cubicBezTo>
                  <a:pt x="1822656" y="7370784"/>
                  <a:pt x="1817981" y="7380335"/>
                  <a:pt x="1808631" y="7394661"/>
                </a:cubicBezTo>
                <a:cubicBezTo>
                  <a:pt x="1794610" y="7413763"/>
                  <a:pt x="1780587" y="7428089"/>
                  <a:pt x="1780588" y="7418539"/>
                </a:cubicBezTo>
                <a:cubicBezTo>
                  <a:pt x="1780586" y="7404212"/>
                  <a:pt x="1789936" y="7389886"/>
                  <a:pt x="1803957" y="7375559"/>
                </a:cubicBezTo>
                <a:cubicBezTo>
                  <a:pt x="1813306" y="7366009"/>
                  <a:pt x="1822655" y="7361233"/>
                  <a:pt x="1832003" y="7346908"/>
                </a:cubicBezTo>
                <a:close/>
                <a:moveTo>
                  <a:pt x="5287644" y="6275310"/>
                </a:moveTo>
                <a:cubicBezTo>
                  <a:pt x="5292154" y="6284510"/>
                  <a:pt x="5301175" y="6293711"/>
                  <a:pt x="5301175" y="6302912"/>
                </a:cubicBezTo>
                <a:cubicBezTo>
                  <a:pt x="5301175" y="6307512"/>
                  <a:pt x="5296665" y="6321314"/>
                  <a:pt x="5292155" y="6321314"/>
                </a:cubicBezTo>
                <a:cubicBezTo>
                  <a:pt x="5287644" y="6321314"/>
                  <a:pt x="5278624" y="6307512"/>
                  <a:pt x="5274114" y="6302912"/>
                </a:cubicBezTo>
                <a:cubicBezTo>
                  <a:pt x="5274114" y="6293711"/>
                  <a:pt x="5278624" y="6284511"/>
                  <a:pt x="5287644" y="6275310"/>
                </a:cubicBezTo>
                <a:close/>
                <a:moveTo>
                  <a:pt x="1590261" y="7390204"/>
                </a:moveTo>
                <a:cubicBezTo>
                  <a:pt x="1599282" y="7390204"/>
                  <a:pt x="1590261" y="7408900"/>
                  <a:pt x="1576731" y="7418249"/>
                </a:cubicBezTo>
                <a:cubicBezTo>
                  <a:pt x="1567710" y="7427597"/>
                  <a:pt x="1558690" y="7441620"/>
                  <a:pt x="1558690" y="7441620"/>
                </a:cubicBezTo>
                <a:cubicBezTo>
                  <a:pt x="1558691" y="7436946"/>
                  <a:pt x="1563200" y="7422923"/>
                  <a:pt x="1567710" y="7408900"/>
                </a:cubicBezTo>
                <a:cubicBezTo>
                  <a:pt x="1581241" y="7399552"/>
                  <a:pt x="1590262" y="7394877"/>
                  <a:pt x="1590261" y="7390204"/>
                </a:cubicBezTo>
                <a:close/>
                <a:moveTo>
                  <a:pt x="4759961" y="6407907"/>
                </a:moveTo>
                <a:cubicBezTo>
                  <a:pt x="4764472" y="6407907"/>
                  <a:pt x="4773492" y="6417649"/>
                  <a:pt x="4787022" y="6422520"/>
                </a:cubicBezTo>
                <a:cubicBezTo>
                  <a:pt x="4778002" y="6427391"/>
                  <a:pt x="4778002" y="6432262"/>
                  <a:pt x="4768982" y="6432262"/>
                </a:cubicBezTo>
                <a:cubicBezTo>
                  <a:pt x="4759961" y="6432262"/>
                  <a:pt x="4750941" y="6427391"/>
                  <a:pt x="4750941" y="6417649"/>
                </a:cubicBezTo>
                <a:cubicBezTo>
                  <a:pt x="4746430" y="6412778"/>
                  <a:pt x="4755451" y="6407907"/>
                  <a:pt x="4759961" y="6407907"/>
                </a:cubicBezTo>
                <a:close/>
                <a:moveTo>
                  <a:pt x="9932155" y="4816771"/>
                </a:moveTo>
                <a:cubicBezTo>
                  <a:pt x="9932155" y="4816771"/>
                  <a:pt x="9936666" y="4826243"/>
                  <a:pt x="9936666" y="4826243"/>
                </a:cubicBezTo>
                <a:cubicBezTo>
                  <a:pt x="9932156" y="4830979"/>
                  <a:pt x="9932154" y="4835714"/>
                  <a:pt x="9927645" y="4835714"/>
                </a:cubicBezTo>
                <a:cubicBezTo>
                  <a:pt x="9923134" y="4835714"/>
                  <a:pt x="9923135" y="4826243"/>
                  <a:pt x="9923135" y="4826243"/>
                </a:cubicBezTo>
                <a:cubicBezTo>
                  <a:pt x="9923134" y="4821508"/>
                  <a:pt x="9927645" y="4816772"/>
                  <a:pt x="9932155" y="4816771"/>
                </a:cubicBezTo>
                <a:close/>
                <a:moveTo>
                  <a:pt x="17916829" y="2359638"/>
                </a:moveTo>
                <a:cubicBezTo>
                  <a:pt x="17916829" y="2359638"/>
                  <a:pt x="17916829" y="2364148"/>
                  <a:pt x="17916828" y="2368658"/>
                </a:cubicBezTo>
                <a:cubicBezTo>
                  <a:pt x="17916829" y="2373169"/>
                  <a:pt x="17912318" y="2382189"/>
                  <a:pt x="17907807" y="2386699"/>
                </a:cubicBezTo>
                <a:cubicBezTo>
                  <a:pt x="17907807" y="2386699"/>
                  <a:pt x="17907808" y="2382189"/>
                  <a:pt x="17903297" y="2382189"/>
                </a:cubicBezTo>
                <a:cubicBezTo>
                  <a:pt x="17907808" y="2373169"/>
                  <a:pt x="17912318" y="2364148"/>
                  <a:pt x="17916829" y="2359638"/>
                </a:cubicBezTo>
                <a:close/>
                <a:moveTo>
                  <a:pt x="573685" y="7690576"/>
                </a:moveTo>
                <a:cubicBezTo>
                  <a:pt x="573685" y="7694636"/>
                  <a:pt x="573685" y="7694636"/>
                  <a:pt x="569174" y="7698695"/>
                </a:cubicBezTo>
                <a:cubicBezTo>
                  <a:pt x="569174" y="7698695"/>
                  <a:pt x="564664" y="7698695"/>
                  <a:pt x="560154" y="7698695"/>
                </a:cubicBezTo>
                <a:cubicBezTo>
                  <a:pt x="560154" y="7698695"/>
                  <a:pt x="564664" y="7694635"/>
                  <a:pt x="564664" y="7694635"/>
                </a:cubicBezTo>
                <a:cubicBezTo>
                  <a:pt x="569174" y="7694636"/>
                  <a:pt x="569174" y="7694636"/>
                  <a:pt x="573685" y="7690576"/>
                </a:cubicBezTo>
                <a:close/>
                <a:moveTo>
                  <a:pt x="1363855" y="7444325"/>
                </a:moveTo>
                <a:cubicBezTo>
                  <a:pt x="1359344" y="7453603"/>
                  <a:pt x="1354834" y="7458242"/>
                  <a:pt x="1350323" y="7462881"/>
                </a:cubicBezTo>
                <a:cubicBezTo>
                  <a:pt x="1345813" y="7467520"/>
                  <a:pt x="1336793" y="7476798"/>
                  <a:pt x="1336793" y="7476798"/>
                </a:cubicBezTo>
                <a:cubicBezTo>
                  <a:pt x="1336793" y="7476798"/>
                  <a:pt x="1341304" y="7467520"/>
                  <a:pt x="1345813" y="7462881"/>
                </a:cubicBezTo>
                <a:cubicBezTo>
                  <a:pt x="1345813" y="7458242"/>
                  <a:pt x="1354834" y="7448964"/>
                  <a:pt x="1363855" y="7444325"/>
                </a:cubicBezTo>
                <a:close/>
                <a:moveTo>
                  <a:pt x="2010913" y="7241245"/>
                </a:moveTo>
                <a:cubicBezTo>
                  <a:pt x="2015587" y="7238962"/>
                  <a:pt x="2019094" y="7240104"/>
                  <a:pt x="2021430" y="7246954"/>
                </a:cubicBezTo>
                <a:cubicBezTo>
                  <a:pt x="2012081" y="7256087"/>
                  <a:pt x="2007408" y="7274352"/>
                  <a:pt x="1993385" y="7288052"/>
                </a:cubicBezTo>
                <a:cubicBezTo>
                  <a:pt x="1984037" y="7301751"/>
                  <a:pt x="1970014" y="7306318"/>
                  <a:pt x="1970013" y="7292618"/>
                </a:cubicBezTo>
                <a:cubicBezTo>
                  <a:pt x="1970015" y="7283485"/>
                  <a:pt x="1979362" y="7269786"/>
                  <a:pt x="1993386" y="7256087"/>
                </a:cubicBezTo>
                <a:cubicBezTo>
                  <a:pt x="2000397" y="7249237"/>
                  <a:pt x="2006239" y="7243528"/>
                  <a:pt x="2010913" y="7241245"/>
                </a:cubicBezTo>
                <a:close/>
                <a:moveTo>
                  <a:pt x="2738954" y="7014069"/>
                </a:moveTo>
                <a:cubicBezTo>
                  <a:pt x="2752693" y="7014070"/>
                  <a:pt x="2766430" y="7018805"/>
                  <a:pt x="2771009" y="7037749"/>
                </a:cubicBezTo>
                <a:cubicBezTo>
                  <a:pt x="2761850" y="7042484"/>
                  <a:pt x="2757271" y="7056691"/>
                  <a:pt x="2743532" y="7061426"/>
                </a:cubicBezTo>
                <a:cubicBezTo>
                  <a:pt x="2729795" y="7070897"/>
                  <a:pt x="2711477" y="7061427"/>
                  <a:pt x="2711476" y="7042483"/>
                </a:cubicBezTo>
                <a:cubicBezTo>
                  <a:pt x="2711478" y="7033012"/>
                  <a:pt x="2725215" y="7018807"/>
                  <a:pt x="2738954" y="7014069"/>
                </a:cubicBezTo>
                <a:close/>
                <a:moveTo>
                  <a:pt x="2203242" y="7178794"/>
                </a:moveTo>
                <a:cubicBezTo>
                  <a:pt x="2209163" y="7177103"/>
                  <a:pt x="2213898" y="7178231"/>
                  <a:pt x="2216265" y="7182740"/>
                </a:cubicBezTo>
                <a:cubicBezTo>
                  <a:pt x="2216266" y="7191761"/>
                  <a:pt x="2206795" y="7209801"/>
                  <a:pt x="2192588" y="7223332"/>
                </a:cubicBezTo>
                <a:cubicBezTo>
                  <a:pt x="2178380" y="7236862"/>
                  <a:pt x="2164174" y="7241372"/>
                  <a:pt x="2164173" y="7232352"/>
                </a:cubicBezTo>
                <a:cubicBezTo>
                  <a:pt x="2159438" y="7223332"/>
                  <a:pt x="2168909" y="7205291"/>
                  <a:pt x="2183116" y="7191761"/>
                </a:cubicBezTo>
                <a:cubicBezTo>
                  <a:pt x="2190221" y="7184996"/>
                  <a:pt x="2197322" y="7180485"/>
                  <a:pt x="2203242" y="7178794"/>
                </a:cubicBezTo>
                <a:close/>
                <a:moveTo>
                  <a:pt x="19586856" y="1809410"/>
                </a:moveTo>
                <a:cubicBezTo>
                  <a:pt x="19591495" y="1804900"/>
                  <a:pt x="19596134" y="1813920"/>
                  <a:pt x="19605412" y="1813920"/>
                </a:cubicBezTo>
                <a:cubicBezTo>
                  <a:pt x="19596134" y="1827450"/>
                  <a:pt x="19596134" y="1840981"/>
                  <a:pt x="19591495" y="1845492"/>
                </a:cubicBezTo>
                <a:cubicBezTo>
                  <a:pt x="19586856" y="1845491"/>
                  <a:pt x="19582217" y="1840981"/>
                  <a:pt x="19572938" y="1836471"/>
                </a:cubicBezTo>
                <a:cubicBezTo>
                  <a:pt x="19577578" y="1827451"/>
                  <a:pt x="19582217" y="1813920"/>
                  <a:pt x="19586856" y="1809410"/>
                </a:cubicBezTo>
                <a:close/>
                <a:moveTo>
                  <a:pt x="18478336" y="2143157"/>
                </a:moveTo>
                <a:cubicBezTo>
                  <a:pt x="18483073" y="2147667"/>
                  <a:pt x="18483072" y="2152178"/>
                  <a:pt x="18487808" y="2156688"/>
                </a:cubicBezTo>
                <a:cubicBezTo>
                  <a:pt x="18483073" y="2165708"/>
                  <a:pt x="18483073" y="2174729"/>
                  <a:pt x="18478336" y="2183749"/>
                </a:cubicBezTo>
                <a:cubicBezTo>
                  <a:pt x="18473601" y="2179239"/>
                  <a:pt x="18468866" y="2174729"/>
                  <a:pt x="18468866" y="2170218"/>
                </a:cubicBezTo>
                <a:cubicBezTo>
                  <a:pt x="18473602" y="2161198"/>
                  <a:pt x="18478337" y="2152177"/>
                  <a:pt x="18478336" y="2143157"/>
                </a:cubicBezTo>
                <a:close/>
                <a:moveTo>
                  <a:pt x="3237213" y="6827576"/>
                </a:moveTo>
                <a:cubicBezTo>
                  <a:pt x="3242541" y="6825321"/>
                  <a:pt x="3249644" y="6824194"/>
                  <a:pt x="3256748" y="6826448"/>
                </a:cubicBezTo>
                <a:cubicBezTo>
                  <a:pt x="3270954" y="6826449"/>
                  <a:pt x="3285161" y="6835469"/>
                  <a:pt x="3285164" y="6844489"/>
                </a:cubicBezTo>
                <a:cubicBezTo>
                  <a:pt x="3285162" y="6853510"/>
                  <a:pt x="3275691" y="6862530"/>
                  <a:pt x="3261483" y="6862530"/>
                </a:cubicBezTo>
                <a:cubicBezTo>
                  <a:pt x="3242542" y="6858020"/>
                  <a:pt x="3228334" y="6844489"/>
                  <a:pt x="3228335" y="6835469"/>
                </a:cubicBezTo>
                <a:cubicBezTo>
                  <a:pt x="3228334" y="6833214"/>
                  <a:pt x="3231885" y="6829831"/>
                  <a:pt x="3237213" y="6827576"/>
                </a:cubicBezTo>
                <a:close/>
                <a:moveTo>
                  <a:pt x="7234203" y="5581655"/>
                </a:moveTo>
                <a:cubicBezTo>
                  <a:pt x="7234203" y="5577145"/>
                  <a:pt x="7243223" y="5590675"/>
                  <a:pt x="7252244" y="5604205"/>
                </a:cubicBezTo>
                <a:cubicBezTo>
                  <a:pt x="7247734" y="5622246"/>
                  <a:pt x="7243223" y="5640286"/>
                  <a:pt x="7243223" y="5644796"/>
                </a:cubicBezTo>
                <a:cubicBezTo>
                  <a:pt x="7238713" y="5644797"/>
                  <a:pt x="7229693" y="5626756"/>
                  <a:pt x="7225183" y="5617736"/>
                </a:cubicBezTo>
                <a:cubicBezTo>
                  <a:pt x="7225183" y="5604206"/>
                  <a:pt x="7229693" y="5581655"/>
                  <a:pt x="7234203" y="5581655"/>
                </a:cubicBezTo>
                <a:close/>
                <a:moveTo>
                  <a:pt x="10450806" y="4581313"/>
                </a:moveTo>
                <a:cubicBezTo>
                  <a:pt x="10450806" y="4586049"/>
                  <a:pt x="10456218" y="4590784"/>
                  <a:pt x="10456218" y="4595520"/>
                </a:cubicBezTo>
                <a:cubicBezTo>
                  <a:pt x="10456218" y="4600256"/>
                  <a:pt x="10456218" y="4600256"/>
                  <a:pt x="10450806" y="4600256"/>
                </a:cubicBezTo>
                <a:cubicBezTo>
                  <a:pt x="10450806" y="4595520"/>
                  <a:pt x="10445394" y="4590784"/>
                  <a:pt x="10445394" y="4586049"/>
                </a:cubicBezTo>
                <a:cubicBezTo>
                  <a:pt x="10445394" y="4586049"/>
                  <a:pt x="10450806" y="4581313"/>
                  <a:pt x="10450806" y="4581313"/>
                </a:cubicBezTo>
                <a:close/>
                <a:moveTo>
                  <a:pt x="3399984" y="6749066"/>
                </a:moveTo>
                <a:cubicBezTo>
                  <a:pt x="3402751" y="6747329"/>
                  <a:pt x="3407180" y="6746168"/>
                  <a:pt x="3413821" y="6746167"/>
                </a:cubicBezTo>
                <a:cubicBezTo>
                  <a:pt x="3427105" y="6746169"/>
                  <a:pt x="3440390" y="6755446"/>
                  <a:pt x="3444818" y="6764724"/>
                </a:cubicBezTo>
                <a:cubicBezTo>
                  <a:pt x="3444819" y="6774002"/>
                  <a:pt x="3435961" y="6778641"/>
                  <a:pt x="3422677" y="6778642"/>
                </a:cubicBezTo>
                <a:cubicBezTo>
                  <a:pt x="3409394" y="6774003"/>
                  <a:pt x="3396111" y="6764724"/>
                  <a:pt x="3396109" y="6755447"/>
                </a:cubicBezTo>
                <a:cubicBezTo>
                  <a:pt x="3396111" y="6753126"/>
                  <a:pt x="3397217" y="6750806"/>
                  <a:pt x="3399984" y="6749066"/>
                </a:cubicBezTo>
                <a:close/>
                <a:moveTo>
                  <a:pt x="19041198" y="1937496"/>
                </a:moveTo>
                <a:cubicBezTo>
                  <a:pt x="19045256" y="1937496"/>
                  <a:pt x="19045256" y="1942232"/>
                  <a:pt x="19045256" y="1942232"/>
                </a:cubicBezTo>
                <a:cubicBezTo>
                  <a:pt x="19041198" y="1946967"/>
                  <a:pt x="19037138" y="1951703"/>
                  <a:pt x="19029021" y="1956439"/>
                </a:cubicBezTo>
                <a:cubicBezTo>
                  <a:pt x="19029021" y="1956439"/>
                  <a:pt x="19029021" y="1951703"/>
                  <a:pt x="19029020" y="1946967"/>
                </a:cubicBezTo>
                <a:cubicBezTo>
                  <a:pt x="19033080" y="1942231"/>
                  <a:pt x="19037138" y="1937496"/>
                  <a:pt x="19041198" y="1937496"/>
                </a:cubicBezTo>
                <a:close/>
                <a:moveTo>
                  <a:pt x="1552181" y="7304794"/>
                </a:moveTo>
                <a:cubicBezTo>
                  <a:pt x="1555139" y="7302596"/>
                  <a:pt x="1556323" y="7302595"/>
                  <a:pt x="1553954" y="7306993"/>
                </a:cubicBezTo>
                <a:cubicBezTo>
                  <a:pt x="1553955" y="7311390"/>
                  <a:pt x="1544483" y="7315788"/>
                  <a:pt x="1535012" y="7328980"/>
                </a:cubicBezTo>
                <a:cubicBezTo>
                  <a:pt x="1530277" y="7333378"/>
                  <a:pt x="1525541" y="7333378"/>
                  <a:pt x="1525541" y="7333378"/>
                </a:cubicBezTo>
                <a:cubicBezTo>
                  <a:pt x="1520805" y="7333378"/>
                  <a:pt x="1535012" y="7320185"/>
                  <a:pt x="1539747" y="7315788"/>
                </a:cubicBezTo>
                <a:cubicBezTo>
                  <a:pt x="1544483" y="7311390"/>
                  <a:pt x="1549220" y="7306993"/>
                  <a:pt x="1552181" y="7304794"/>
                </a:cubicBezTo>
                <a:close/>
                <a:moveTo>
                  <a:pt x="3562645" y="6685365"/>
                </a:moveTo>
                <a:cubicBezTo>
                  <a:pt x="3566591" y="6683589"/>
                  <a:pt x="3573356" y="6683589"/>
                  <a:pt x="3580121" y="6685957"/>
                </a:cubicBezTo>
                <a:cubicBezTo>
                  <a:pt x="3593651" y="6690693"/>
                  <a:pt x="3607182" y="6695429"/>
                  <a:pt x="3607181" y="6704900"/>
                </a:cubicBezTo>
                <a:cubicBezTo>
                  <a:pt x="3607182" y="6709635"/>
                  <a:pt x="3598162" y="6714371"/>
                  <a:pt x="3589143" y="6719106"/>
                </a:cubicBezTo>
                <a:cubicBezTo>
                  <a:pt x="3575612" y="6709635"/>
                  <a:pt x="3566592" y="6700164"/>
                  <a:pt x="3562082" y="6695429"/>
                </a:cubicBezTo>
                <a:cubicBezTo>
                  <a:pt x="3557570" y="6690693"/>
                  <a:pt x="3558698" y="6687142"/>
                  <a:pt x="3562645" y="6685365"/>
                </a:cubicBezTo>
                <a:close/>
                <a:moveTo>
                  <a:pt x="1785999" y="7227841"/>
                </a:moveTo>
                <a:cubicBezTo>
                  <a:pt x="1781189" y="7237189"/>
                  <a:pt x="1776378" y="7251212"/>
                  <a:pt x="1771566" y="7255886"/>
                </a:cubicBezTo>
                <a:cubicBezTo>
                  <a:pt x="1752323" y="7274582"/>
                  <a:pt x="1742702" y="7279257"/>
                  <a:pt x="1747514" y="7274583"/>
                </a:cubicBezTo>
                <a:cubicBezTo>
                  <a:pt x="1747513" y="7265234"/>
                  <a:pt x="1757134" y="7255886"/>
                  <a:pt x="1766756" y="7241863"/>
                </a:cubicBezTo>
                <a:cubicBezTo>
                  <a:pt x="1776377" y="7237189"/>
                  <a:pt x="1785999" y="7227841"/>
                  <a:pt x="1785999" y="7227841"/>
                </a:cubicBezTo>
                <a:close/>
                <a:moveTo>
                  <a:pt x="1128428" y="7428090"/>
                </a:moveTo>
                <a:cubicBezTo>
                  <a:pt x="1123692" y="7432148"/>
                  <a:pt x="1118956" y="7436207"/>
                  <a:pt x="1118957" y="7440267"/>
                </a:cubicBezTo>
                <a:cubicBezTo>
                  <a:pt x="1114221" y="7440266"/>
                  <a:pt x="1109485" y="7444325"/>
                  <a:pt x="1109485" y="7444325"/>
                </a:cubicBezTo>
                <a:cubicBezTo>
                  <a:pt x="1109486" y="7440266"/>
                  <a:pt x="1109485" y="7436207"/>
                  <a:pt x="1114222" y="7436207"/>
                </a:cubicBezTo>
                <a:cubicBezTo>
                  <a:pt x="1118957" y="7432148"/>
                  <a:pt x="1123693" y="7428089"/>
                  <a:pt x="1128428" y="7428090"/>
                </a:cubicBezTo>
                <a:close/>
                <a:moveTo>
                  <a:pt x="4922325" y="6256366"/>
                </a:moveTo>
                <a:cubicBezTo>
                  <a:pt x="4926835" y="6265837"/>
                  <a:pt x="4935855" y="6275309"/>
                  <a:pt x="4935855" y="6280044"/>
                </a:cubicBezTo>
                <a:cubicBezTo>
                  <a:pt x="4935855" y="6284780"/>
                  <a:pt x="4931345" y="6294251"/>
                  <a:pt x="4926835" y="6294251"/>
                </a:cubicBezTo>
                <a:cubicBezTo>
                  <a:pt x="4922325" y="6294251"/>
                  <a:pt x="4913304" y="6284780"/>
                  <a:pt x="4913305" y="6280044"/>
                </a:cubicBezTo>
                <a:cubicBezTo>
                  <a:pt x="4908794" y="6270573"/>
                  <a:pt x="4917815" y="6265837"/>
                  <a:pt x="4922325" y="6256366"/>
                </a:cubicBezTo>
                <a:close/>
                <a:moveTo>
                  <a:pt x="3725233" y="6622849"/>
                </a:moveTo>
                <a:cubicBezTo>
                  <a:pt x="3728785" y="6621690"/>
                  <a:pt x="3734704" y="6621690"/>
                  <a:pt x="3741808" y="6621689"/>
                </a:cubicBezTo>
                <a:cubicBezTo>
                  <a:pt x="3751279" y="6626329"/>
                  <a:pt x="3760750" y="6635606"/>
                  <a:pt x="3774957" y="6644885"/>
                </a:cubicBezTo>
                <a:cubicBezTo>
                  <a:pt x="3765486" y="6649523"/>
                  <a:pt x="3756015" y="6654163"/>
                  <a:pt x="3751279" y="6649523"/>
                </a:cubicBezTo>
                <a:cubicBezTo>
                  <a:pt x="3737072" y="6649523"/>
                  <a:pt x="3727601" y="6640245"/>
                  <a:pt x="3722866" y="6630967"/>
                </a:cubicBezTo>
                <a:cubicBezTo>
                  <a:pt x="3720498" y="6626327"/>
                  <a:pt x="3721681" y="6624008"/>
                  <a:pt x="3725233" y="6622849"/>
                </a:cubicBezTo>
                <a:close/>
                <a:moveTo>
                  <a:pt x="6869787" y="5649488"/>
                </a:moveTo>
                <a:cubicBezTo>
                  <a:pt x="6874297" y="5644797"/>
                  <a:pt x="6883318" y="5658869"/>
                  <a:pt x="6892339" y="5668250"/>
                </a:cubicBezTo>
                <a:cubicBezTo>
                  <a:pt x="6887828" y="5691703"/>
                  <a:pt x="6883318" y="5710465"/>
                  <a:pt x="6878807" y="5715155"/>
                </a:cubicBezTo>
                <a:cubicBezTo>
                  <a:pt x="6874297" y="5715155"/>
                  <a:pt x="6869787" y="5701084"/>
                  <a:pt x="6865278" y="5691703"/>
                </a:cubicBezTo>
                <a:cubicBezTo>
                  <a:pt x="6865277" y="5677631"/>
                  <a:pt x="6865277" y="5654178"/>
                  <a:pt x="6869787" y="5649488"/>
                </a:cubicBezTo>
                <a:close/>
                <a:moveTo>
                  <a:pt x="923669" y="7474091"/>
                </a:moveTo>
                <a:cubicBezTo>
                  <a:pt x="923669" y="7474091"/>
                  <a:pt x="928178" y="7474091"/>
                  <a:pt x="928178" y="7474091"/>
                </a:cubicBezTo>
                <a:cubicBezTo>
                  <a:pt x="928179" y="7478150"/>
                  <a:pt x="923668" y="7478150"/>
                  <a:pt x="923668" y="7478150"/>
                </a:cubicBezTo>
                <a:cubicBezTo>
                  <a:pt x="919158" y="7482210"/>
                  <a:pt x="919158" y="7482210"/>
                  <a:pt x="914647" y="7482210"/>
                </a:cubicBezTo>
                <a:cubicBezTo>
                  <a:pt x="914647" y="7482210"/>
                  <a:pt x="919159" y="7478150"/>
                  <a:pt x="923669" y="7474091"/>
                </a:cubicBezTo>
                <a:close/>
                <a:moveTo>
                  <a:pt x="3898233" y="6556742"/>
                </a:moveTo>
                <a:cubicBezTo>
                  <a:pt x="3912665" y="6566019"/>
                  <a:pt x="3927098" y="6575298"/>
                  <a:pt x="3927098" y="6579937"/>
                </a:cubicBezTo>
                <a:cubicBezTo>
                  <a:pt x="3931909" y="6584576"/>
                  <a:pt x="3922287" y="6589215"/>
                  <a:pt x="3912666" y="6589215"/>
                </a:cubicBezTo>
                <a:cubicBezTo>
                  <a:pt x="3903044" y="6589215"/>
                  <a:pt x="3888612" y="6575297"/>
                  <a:pt x="3888612" y="6570660"/>
                </a:cubicBezTo>
                <a:cubicBezTo>
                  <a:pt x="3888612" y="6566020"/>
                  <a:pt x="3893423" y="6561381"/>
                  <a:pt x="3898233" y="6556742"/>
                </a:cubicBezTo>
                <a:close/>
                <a:moveTo>
                  <a:pt x="363966" y="7639161"/>
                </a:moveTo>
                <a:cubicBezTo>
                  <a:pt x="363966" y="7643672"/>
                  <a:pt x="363966" y="7643672"/>
                  <a:pt x="368025" y="7648183"/>
                </a:cubicBezTo>
                <a:cubicBezTo>
                  <a:pt x="368025" y="7648183"/>
                  <a:pt x="363965" y="7652692"/>
                  <a:pt x="363965" y="7652692"/>
                </a:cubicBezTo>
                <a:cubicBezTo>
                  <a:pt x="363965" y="7648182"/>
                  <a:pt x="359907" y="7648182"/>
                  <a:pt x="359906" y="7643672"/>
                </a:cubicBezTo>
                <a:cubicBezTo>
                  <a:pt x="359906" y="7643672"/>
                  <a:pt x="359906" y="7643672"/>
                  <a:pt x="363966" y="7639161"/>
                </a:cubicBezTo>
                <a:close/>
                <a:moveTo>
                  <a:pt x="8122513" y="5252418"/>
                </a:moveTo>
                <a:cubicBezTo>
                  <a:pt x="8127384" y="5252417"/>
                  <a:pt x="8132255" y="5261438"/>
                  <a:pt x="8137126" y="5265948"/>
                </a:cubicBezTo>
                <a:cubicBezTo>
                  <a:pt x="8137126" y="5274969"/>
                  <a:pt x="8132255" y="5283989"/>
                  <a:pt x="8132256" y="5293010"/>
                </a:cubicBezTo>
                <a:cubicBezTo>
                  <a:pt x="8127383" y="5283989"/>
                  <a:pt x="8122514" y="5279479"/>
                  <a:pt x="8112771" y="5270459"/>
                </a:cubicBezTo>
                <a:cubicBezTo>
                  <a:pt x="8117642" y="5265948"/>
                  <a:pt x="8117642" y="5252418"/>
                  <a:pt x="8122513" y="5252418"/>
                </a:cubicBezTo>
                <a:close/>
                <a:moveTo>
                  <a:pt x="1318394" y="7344794"/>
                </a:moveTo>
                <a:cubicBezTo>
                  <a:pt x="1319611" y="7344202"/>
                  <a:pt x="1320830" y="7344201"/>
                  <a:pt x="1323266" y="7344201"/>
                </a:cubicBezTo>
                <a:cubicBezTo>
                  <a:pt x="1318394" y="7348937"/>
                  <a:pt x="1313524" y="7353673"/>
                  <a:pt x="1313522" y="7358409"/>
                </a:cubicBezTo>
                <a:cubicBezTo>
                  <a:pt x="1308652" y="7358409"/>
                  <a:pt x="1303780" y="7358409"/>
                  <a:pt x="1298909" y="7363145"/>
                </a:cubicBezTo>
                <a:cubicBezTo>
                  <a:pt x="1303780" y="7358409"/>
                  <a:pt x="1308652" y="7353673"/>
                  <a:pt x="1313522" y="7348937"/>
                </a:cubicBezTo>
                <a:cubicBezTo>
                  <a:pt x="1315958" y="7346570"/>
                  <a:pt x="1317177" y="7345385"/>
                  <a:pt x="1318394" y="7344794"/>
                </a:cubicBezTo>
                <a:close/>
                <a:moveTo>
                  <a:pt x="4058" y="7741991"/>
                </a:moveTo>
                <a:cubicBezTo>
                  <a:pt x="4058" y="7746502"/>
                  <a:pt x="4058" y="7746502"/>
                  <a:pt x="8118" y="7751012"/>
                </a:cubicBezTo>
                <a:cubicBezTo>
                  <a:pt x="8118" y="7751012"/>
                  <a:pt x="4058" y="7751012"/>
                  <a:pt x="4059" y="7755522"/>
                </a:cubicBezTo>
                <a:cubicBezTo>
                  <a:pt x="-1" y="7751012"/>
                  <a:pt x="-1" y="7751012"/>
                  <a:pt x="0" y="7746502"/>
                </a:cubicBezTo>
                <a:cubicBezTo>
                  <a:pt x="0" y="7746502"/>
                  <a:pt x="-1" y="7741991"/>
                  <a:pt x="4058" y="7741991"/>
                </a:cubicBezTo>
                <a:close/>
                <a:moveTo>
                  <a:pt x="4065409" y="6483678"/>
                </a:moveTo>
                <a:cubicBezTo>
                  <a:pt x="4075030" y="6496871"/>
                  <a:pt x="4089462" y="6501267"/>
                  <a:pt x="4089462" y="6510063"/>
                </a:cubicBezTo>
                <a:cubicBezTo>
                  <a:pt x="4094274" y="6514460"/>
                  <a:pt x="4084651" y="6518858"/>
                  <a:pt x="4075030" y="6514461"/>
                </a:cubicBezTo>
                <a:cubicBezTo>
                  <a:pt x="4070219" y="6514461"/>
                  <a:pt x="4050976" y="6505664"/>
                  <a:pt x="4050976" y="6505664"/>
                </a:cubicBezTo>
                <a:cubicBezTo>
                  <a:pt x="4050976" y="6496870"/>
                  <a:pt x="4055787" y="6492473"/>
                  <a:pt x="4065409" y="6483678"/>
                </a:cubicBezTo>
                <a:close/>
                <a:moveTo>
                  <a:pt x="9556913" y="4789711"/>
                </a:moveTo>
                <a:cubicBezTo>
                  <a:pt x="9561424" y="4794042"/>
                  <a:pt x="9561424" y="4798370"/>
                  <a:pt x="9565933" y="4802700"/>
                </a:cubicBezTo>
                <a:cubicBezTo>
                  <a:pt x="9565933" y="4807029"/>
                  <a:pt x="9565933" y="4807029"/>
                  <a:pt x="9565933" y="4811359"/>
                </a:cubicBezTo>
                <a:cubicBezTo>
                  <a:pt x="9561423" y="4807030"/>
                  <a:pt x="9556913" y="4802700"/>
                  <a:pt x="9552403" y="4798372"/>
                </a:cubicBezTo>
                <a:cubicBezTo>
                  <a:pt x="9552403" y="4798372"/>
                  <a:pt x="9552402" y="4789711"/>
                  <a:pt x="9556913" y="4789711"/>
                </a:cubicBezTo>
                <a:close/>
                <a:moveTo>
                  <a:pt x="2530170" y="6950477"/>
                </a:moveTo>
                <a:cubicBezTo>
                  <a:pt x="2549114" y="6941006"/>
                  <a:pt x="2563320" y="6945741"/>
                  <a:pt x="2568057" y="6955211"/>
                </a:cubicBezTo>
                <a:cubicBezTo>
                  <a:pt x="2568057" y="6964683"/>
                  <a:pt x="2558585" y="6978892"/>
                  <a:pt x="2544378" y="6988363"/>
                </a:cubicBezTo>
                <a:cubicBezTo>
                  <a:pt x="2530171" y="6997834"/>
                  <a:pt x="2511228" y="6993099"/>
                  <a:pt x="2515965" y="6983626"/>
                </a:cubicBezTo>
                <a:cubicBezTo>
                  <a:pt x="2515963" y="6974155"/>
                  <a:pt x="2525435" y="6959947"/>
                  <a:pt x="2530170" y="6950477"/>
                </a:cubicBezTo>
                <a:close/>
                <a:moveTo>
                  <a:pt x="6512407" y="5723272"/>
                </a:moveTo>
                <a:cubicBezTo>
                  <a:pt x="6517278" y="5746354"/>
                  <a:pt x="6527021" y="5760203"/>
                  <a:pt x="6527021" y="5769435"/>
                </a:cubicBezTo>
                <a:cubicBezTo>
                  <a:pt x="6527020" y="5783284"/>
                  <a:pt x="6522150" y="5801749"/>
                  <a:pt x="6517279" y="5801749"/>
                </a:cubicBezTo>
                <a:cubicBezTo>
                  <a:pt x="6512407" y="5801749"/>
                  <a:pt x="6502665" y="5778668"/>
                  <a:pt x="6502665" y="5764819"/>
                </a:cubicBezTo>
                <a:cubicBezTo>
                  <a:pt x="6502666" y="5755586"/>
                  <a:pt x="6507537" y="5741737"/>
                  <a:pt x="6512407" y="5723272"/>
                </a:cubicBezTo>
                <a:close/>
                <a:moveTo>
                  <a:pt x="2886469" y="6834658"/>
                </a:moveTo>
                <a:cubicBezTo>
                  <a:pt x="2904510" y="6830057"/>
                  <a:pt x="2918038" y="6834658"/>
                  <a:pt x="2922549" y="6843859"/>
                </a:cubicBezTo>
                <a:cubicBezTo>
                  <a:pt x="2922549" y="6857660"/>
                  <a:pt x="2918039" y="6871461"/>
                  <a:pt x="2899999" y="6871461"/>
                </a:cubicBezTo>
                <a:cubicBezTo>
                  <a:pt x="2886469" y="6876061"/>
                  <a:pt x="2868430" y="6866860"/>
                  <a:pt x="2872938" y="6857660"/>
                </a:cubicBezTo>
                <a:cubicBezTo>
                  <a:pt x="2872939" y="6848458"/>
                  <a:pt x="2881958" y="6839259"/>
                  <a:pt x="2886469" y="6834658"/>
                </a:cubicBezTo>
                <a:close/>
                <a:moveTo>
                  <a:pt x="4207927" y="6423243"/>
                </a:moveTo>
                <a:cubicBezTo>
                  <a:pt x="4217669" y="6423243"/>
                  <a:pt x="4222540" y="6418732"/>
                  <a:pt x="4227410" y="6418732"/>
                </a:cubicBezTo>
                <a:cubicBezTo>
                  <a:pt x="4237152" y="6418731"/>
                  <a:pt x="4246894" y="6423242"/>
                  <a:pt x="4251765" y="6427753"/>
                </a:cubicBezTo>
                <a:cubicBezTo>
                  <a:pt x="4256636" y="6436773"/>
                  <a:pt x="4246894" y="6445792"/>
                  <a:pt x="4237152" y="6441281"/>
                </a:cubicBezTo>
                <a:cubicBezTo>
                  <a:pt x="4227410" y="6436772"/>
                  <a:pt x="4222539" y="6432262"/>
                  <a:pt x="4207927" y="6423243"/>
                </a:cubicBezTo>
                <a:close/>
                <a:moveTo>
                  <a:pt x="20002815" y="1558650"/>
                </a:moveTo>
                <a:cubicBezTo>
                  <a:pt x="20012093" y="1572388"/>
                  <a:pt x="20016732" y="1576968"/>
                  <a:pt x="20016733" y="1586126"/>
                </a:cubicBezTo>
                <a:cubicBezTo>
                  <a:pt x="20016732" y="1595285"/>
                  <a:pt x="20007453" y="1609024"/>
                  <a:pt x="20002815" y="1613603"/>
                </a:cubicBezTo>
                <a:cubicBezTo>
                  <a:pt x="19998177" y="1618183"/>
                  <a:pt x="19988898" y="1613603"/>
                  <a:pt x="19988898" y="1609024"/>
                </a:cubicBezTo>
                <a:cubicBezTo>
                  <a:pt x="19984260" y="1604444"/>
                  <a:pt x="19993536" y="1590706"/>
                  <a:pt x="20002815" y="1558650"/>
                </a:cubicBezTo>
                <a:close/>
                <a:moveTo>
                  <a:pt x="6152501" y="5815278"/>
                </a:moveTo>
                <a:cubicBezTo>
                  <a:pt x="6157372" y="5815278"/>
                  <a:pt x="6167114" y="5838731"/>
                  <a:pt x="6167114" y="5848112"/>
                </a:cubicBezTo>
                <a:cubicBezTo>
                  <a:pt x="6167114" y="5862183"/>
                  <a:pt x="6162243" y="5871564"/>
                  <a:pt x="6157372" y="5885636"/>
                </a:cubicBezTo>
                <a:cubicBezTo>
                  <a:pt x="6147630" y="5866874"/>
                  <a:pt x="6142759" y="5852803"/>
                  <a:pt x="6142759" y="5843421"/>
                </a:cubicBezTo>
                <a:cubicBezTo>
                  <a:pt x="6142759" y="5829350"/>
                  <a:pt x="6147630" y="5815278"/>
                  <a:pt x="6152501" y="5815278"/>
                </a:cubicBezTo>
                <a:close/>
                <a:moveTo>
                  <a:pt x="721165" y="7474091"/>
                </a:moveTo>
                <a:cubicBezTo>
                  <a:pt x="721166" y="7478602"/>
                  <a:pt x="725224" y="7478602"/>
                  <a:pt x="725224" y="7478602"/>
                </a:cubicBezTo>
                <a:cubicBezTo>
                  <a:pt x="725224" y="7478602"/>
                  <a:pt x="725224" y="7483112"/>
                  <a:pt x="721165" y="7487622"/>
                </a:cubicBezTo>
                <a:cubicBezTo>
                  <a:pt x="721165" y="7487622"/>
                  <a:pt x="717107" y="7487622"/>
                  <a:pt x="717107" y="7483112"/>
                </a:cubicBezTo>
                <a:cubicBezTo>
                  <a:pt x="717107" y="7483112"/>
                  <a:pt x="721166" y="7478602"/>
                  <a:pt x="721165" y="7474091"/>
                </a:cubicBezTo>
                <a:close/>
                <a:moveTo>
                  <a:pt x="8656012" y="5030522"/>
                </a:moveTo>
                <a:cubicBezTo>
                  <a:pt x="8665482" y="5039870"/>
                  <a:pt x="8665484" y="5044544"/>
                  <a:pt x="8670219" y="5053893"/>
                </a:cubicBezTo>
                <a:cubicBezTo>
                  <a:pt x="8670219" y="5063240"/>
                  <a:pt x="8665484" y="5072589"/>
                  <a:pt x="8665483" y="5081938"/>
                </a:cubicBezTo>
                <a:cubicBezTo>
                  <a:pt x="8660748" y="5077264"/>
                  <a:pt x="8656012" y="5067915"/>
                  <a:pt x="8656012" y="5063241"/>
                </a:cubicBezTo>
                <a:cubicBezTo>
                  <a:pt x="8651276" y="5053892"/>
                  <a:pt x="8656011" y="5039870"/>
                  <a:pt x="8656012" y="5030522"/>
                </a:cubicBezTo>
                <a:close/>
                <a:moveTo>
                  <a:pt x="4390135" y="6340257"/>
                </a:moveTo>
                <a:cubicBezTo>
                  <a:pt x="4399156" y="6344586"/>
                  <a:pt x="4408176" y="6348916"/>
                  <a:pt x="4421706" y="6353244"/>
                </a:cubicBezTo>
                <a:cubicBezTo>
                  <a:pt x="4412686" y="6353246"/>
                  <a:pt x="4408176" y="6357575"/>
                  <a:pt x="4403665" y="6357575"/>
                </a:cubicBezTo>
                <a:cubicBezTo>
                  <a:pt x="4394645" y="6361905"/>
                  <a:pt x="4385625" y="6353245"/>
                  <a:pt x="4385625" y="6348916"/>
                </a:cubicBezTo>
                <a:cubicBezTo>
                  <a:pt x="4381114" y="6344586"/>
                  <a:pt x="4390135" y="6340257"/>
                  <a:pt x="4390135" y="6340257"/>
                </a:cubicBezTo>
                <a:close/>
                <a:moveTo>
                  <a:pt x="1515394" y="7222428"/>
                </a:moveTo>
                <a:cubicBezTo>
                  <a:pt x="1515395" y="7227299"/>
                  <a:pt x="1506736" y="7232170"/>
                  <a:pt x="1502405" y="7241912"/>
                </a:cubicBezTo>
                <a:cubicBezTo>
                  <a:pt x="1498078" y="7241912"/>
                  <a:pt x="1493746" y="7246783"/>
                  <a:pt x="1493746" y="7246783"/>
                </a:cubicBezTo>
                <a:cubicBezTo>
                  <a:pt x="1493747" y="7241912"/>
                  <a:pt x="1502405" y="7232170"/>
                  <a:pt x="1502405" y="7232170"/>
                </a:cubicBezTo>
                <a:cubicBezTo>
                  <a:pt x="1506735" y="7227299"/>
                  <a:pt x="1515394" y="7222428"/>
                  <a:pt x="1515394" y="7222428"/>
                </a:cubicBezTo>
                <a:close/>
                <a:moveTo>
                  <a:pt x="1983544" y="7076303"/>
                </a:moveTo>
                <a:cubicBezTo>
                  <a:pt x="1974195" y="7094620"/>
                  <a:pt x="1969522" y="7103779"/>
                  <a:pt x="1960174" y="7112938"/>
                </a:cubicBezTo>
                <a:cubicBezTo>
                  <a:pt x="1946151" y="7126676"/>
                  <a:pt x="1936803" y="7135836"/>
                  <a:pt x="1936802" y="7131256"/>
                </a:cubicBezTo>
                <a:cubicBezTo>
                  <a:pt x="1932128" y="7131256"/>
                  <a:pt x="1941477" y="7117518"/>
                  <a:pt x="1950824" y="7103779"/>
                </a:cubicBezTo>
                <a:cubicBezTo>
                  <a:pt x="1960173" y="7094621"/>
                  <a:pt x="1969522" y="7090041"/>
                  <a:pt x="1983544" y="7076303"/>
                </a:cubicBezTo>
                <a:close/>
                <a:moveTo>
                  <a:pt x="1748715" y="7143951"/>
                </a:moveTo>
                <a:cubicBezTo>
                  <a:pt x="1753526" y="7143951"/>
                  <a:pt x="1739094" y="7158159"/>
                  <a:pt x="1729473" y="7167629"/>
                </a:cubicBezTo>
                <a:cubicBezTo>
                  <a:pt x="1724662" y="7177099"/>
                  <a:pt x="1715039" y="7181837"/>
                  <a:pt x="1715039" y="7181837"/>
                </a:cubicBezTo>
                <a:cubicBezTo>
                  <a:pt x="1710230" y="7181836"/>
                  <a:pt x="1719851" y="7172365"/>
                  <a:pt x="1724661" y="7162894"/>
                </a:cubicBezTo>
                <a:cubicBezTo>
                  <a:pt x="1734282" y="7153423"/>
                  <a:pt x="1743904" y="7143951"/>
                  <a:pt x="1748715" y="7143951"/>
                </a:cubicBezTo>
                <a:close/>
                <a:moveTo>
                  <a:pt x="19392985" y="1715599"/>
                </a:moveTo>
                <a:cubicBezTo>
                  <a:pt x="19392985" y="1715599"/>
                  <a:pt x="19397720" y="1720109"/>
                  <a:pt x="19402456" y="1720109"/>
                </a:cubicBezTo>
                <a:cubicBezTo>
                  <a:pt x="19397721" y="1724619"/>
                  <a:pt x="19392986" y="1729130"/>
                  <a:pt x="19392986" y="1729130"/>
                </a:cubicBezTo>
                <a:cubicBezTo>
                  <a:pt x="19388249" y="1729130"/>
                  <a:pt x="19383514" y="1729129"/>
                  <a:pt x="19383514" y="1724619"/>
                </a:cubicBezTo>
                <a:cubicBezTo>
                  <a:pt x="19383513" y="1720109"/>
                  <a:pt x="19388250" y="1715599"/>
                  <a:pt x="19392985" y="1715599"/>
                </a:cubicBezTo>
                <a:close/>
                <a:moveTo>
                  <a:pt x="5791873" y="5880225"/>
                </a:moveTo>
                <a:cubicBezTo>
                  <a:pt x="5796383" y="5880225"/>
                  <a:pt x="5800893" y="5889696"/>
                  <a:pt x="5809913" y="5899167"/>
                </a:cubicBezTo>
                <a:cubicBezTo>
                  <a:pt x="5805403" y="5918110"/>
                  <a:pt x="5805403" y="5932317"/>
                  <a:pt x="5800893" y="5937052"/>
                </a:cubicBezTo>
                <a:cubicBezTo>
                  <a:pt x="5796383" y="5937053"/>
                  <a:pt x="5787362" y="5922846"/>
                  <a:pt x="5782852" y="5913374"/>
                </a:cubicBezTo>
                <a:cubicBezTo>
                  <a:pt x="5787362" y="5903903"/>
                  <a:pt x="5787362" y="5884960"/>
                  <a:pt x="5791873" y="5880225"/>
                </a:cubicBezTo>
                <a:close/>
                <a:moveTo>
                  <a:pt x="2344437" y="6937398"/>
                </a:moveTo>
                <a:cubicBezTo>
                  <a:pt x="2358460" y="6932887"/>
                  <a:pt x="2367808" y="6932888"/>
                  <a:pt x="2367808" y="6941908"/>
                </a:cubicBezTo>
                <a:cubicBezTo>
                  <a:pt x="2367808" y="6950927"/>
                  <a:pt x="2349112" y="6968968"/>
                  <a:pt x="2339763" y="6973478"/>
                </a:cubicBezTo>
                <a:cubicBezTo>
                  <a:pt x="2330414" y="6973479"/>
                  <a:pt x="2321066" y="6973480"/>
                  <a:pt x="2321066" y="6968968"/>
                </a:cubicBezTo>
                <a:cubicBezTo>
                  <a:pt x="2316394" y="6964458"/>
                  <a:pt x="2330415" y="6946419"/>
                  <a:pt x="2344437" y="6937398"/>
                </a:cubicBezTo>
                <a:close/>
                <a:moveTo>
                  <a:pt x="3034512" y="6717079"/>
                </a:moveTo>
                <a:cubicBezTo>
                  <a:pt x="3038603" y="6714824"/>
                  <a:pt x="3044445" y="6713697"/>
                  <a:pt x="3051457" y="6713696"/>
                </a:cubicBezTo>
                <a:cubicBezTo>
                  <a:pt x="3070154" y="6713695"/>
                  <a:pt x="3079501" y="6718205"/>
                  <a:pt x="3079501" y="6727226"/>
                </a:cubicBezTo>
                <a:cubicBezTo>
                  <a:pt x="3079501" y="6736248"/>
                  <a:pt x="3065479" y="6740756"/>
                  <a:pt x="3051457" y="6740757"/>
                </a:cubicBezTo>
                <a:cubicBezTo>
                  <a:pt x="3042108" y="6740758"/>
                  <a:pt x="3032760" y="6736246"/>
                  <a:pt x="3028086" y="6727226"/>
                </a:cubicBezTo>
                <a:cubicBezTo>
                  <a:pt x="3028085" y="6722717"/>
                  <a:pt x="3030422" y="6719334"/>
                  <a:pt x="3034512" y="6717079"/>
                </a:cubicBezTo>
                <a:close/>
                <a:moveTo>
                  <a:pt x="2144922" y="6982492"/>
                </a:moveTo>
                <a:cubicBezTo>
                  <a:pt x="2158947" y="6982493"/>
                  <a:pt x="2168294" y="6973472"/>
                  <a:pt x="2172967" y="6977982"/>
                </a:cubicBezTo>
                <a:cubicBezTo>
                  <a:pt x="2172968" y="6982492"/>
                  <a:pt x="2163620" y="6996022"/>
                  <a:pt x="2154272" y="7005043"/>
                </a:cubicBezTo>
                <a:cubicBezTo>
                  <a:pt x="2135575" y="7023083"/>
                  <a:pt x="2121551" y="7027593"/>
                  <a:pt x="2126226" y="7018573"/>
                </a:cubicBezTo>
                <a:cubicBezTo>
                  <a:pt x="2126227" y="7009553"/>
                  <a:pt x="2135575" y="7000533"/>
                  <a:pt x="2144922" y="6982492"/>
                </a:cubicBezTo>
                <a:close/>
                <a:moveTo>
                  <a:pt x="4551764" y="6240245"/>
                </a:moveTo>
                <a:cubicBezTo>
                  <a:pt x="4554865" y="6238553"/>
                  <a:pt x="4558586" y="6237426"/>
                  <a:pt x="4561066" y="6237426"/>
                </a:cubicBezTo>
                <a:cubicBezTo>
                  <a:pt x="4566027" y="6241936"/>
                  <a:pt x="4570989" y="6246446"/>
                  <a:pt x="4570989" y="6250956"/>
                </a:cubicBezTo>
                <a:cubicBezTo>
                  <a:pt x="4575950" y="6255466"/>
                  <a:pt x="4566028" y="6259977"/>
                  <a:pt x="4561066" y="6264487"/>
                </a:cubicBezTo>
                <a:cubicBezTo>
                  <a:pt x="4556105" y="6255466"/>
                  <a:pt x="4546182" y="6250956"/>
                  <a:pt x="4546182" y="6246446"/>
                </a:cubicBezTo>
                <a:cubicBezTo>
                  <a:pt x="4546182" y="6244191"/>
                  <a:pt x="4548663" y="6241936"/>
                  <a:pt x="4551764" y="6240245"/>
                </a:cubicBezTo>
                <a:close/>
                <a:moveTo>
                  <a:pt x="18836889" y="1837372"/>
                </a:moveTo>
                <a:cubicBezTo>
                  <a:pt x="18836888" y="1851289"/>
                  <a:pt x="18836889" y="1855928"/>
                  <a:pt x="18836889" y="1865205"/>
                </a:cubicBezTo>
                <a:cubicBezTo>
                  <a:pt x="18832829" y="1865206"/>
                  <a:pt x="18824712" y="1869844"/>
                  <a:pt x="18820652" y="1865206"/>
                </a:cubicBezTo>
                <a:cubicBezTo>
                  <a:pt x="18820652" y="1865206"/>
                  <a:pt x="18820653" y="1842011"/>
                  <a:pt x="18824712" y="1842010"/>
                </a:cubicBezTo>
                <a:cubicBezTo>
                  <a:pt x="18828770" y="1837372"/>
                  <a:pt x="18832831" y="1837372"/>
                  <a:pt x="18836889" y="1837372"/>
                </a:cubicBezTo>
                <a:close/>
                <a:moveTo>
                  <a:pt x="20466616" y="1331340"/>
                </a:moveTo>
                <a:cubicBezTo>
                  <a:pt x="20476087" y="1331340"/>
                  <a:pt x="20480823" y="1335979"/>
                  <a:pt x="20490293" y="1335980"/>
                </a:cubicBezTo>
                <a:cubicBezTo>
                  <a:pt x="20480823" y="1349897"/>
                  <a:pt x="20471352" y="1359174"/>
                  <a:pt x="20466615" y="1363813"/>
                </a:cubicBezTo>
                <a:cubicBezTo>
                  <a:pt x="20461881" y="1363813"/>
                  <a:pt x="20457144" y="1354535"/>
                  <a:pt x="20452408" y="1354536"/>
                </a:cubicBezTo>
                <a:cubicBezTo>
                  <a:pt x="20457145" y="1345257"/>
                  <a:pt x="20461880" y="1335979"/>
                  <a:pt x="20466616" y="1331340"/>
                </a:cubicBezTo>
                <a:close/>
                <a:moveTo>
                  <a:pt x="1279965" y="7222428"/>
                </a:moveTo>
                <a:cubicBezTo>
                  <a:pt x="1279965" y="7222428"/>
                  <a:pt x="1275456" y="7227840"/>
                  <a:pt x="1270945" y="7233252"/>
                </a:cubicBezTo>
                <a:cubicBezTo>
                  <a:pt x="1270945" y="7233252"/>
                  <a:pt x="1270945" y="7233252"/>
                  <a:pt x="1266435" y="7233252"/>
                </a:cubicBezTo>
                <a:cubicBezTo>
                  <a:pt x="1270945" y="7227840"/>
                  <a:pt x="1275456" y="7222428"/>
                  <a:pt x="1279965" y="7222428"/>
                </a:cubicBezTo>
                <a:close/>
                <a:moveTo>
                  <a:pt x="3201820" y="6625635"/>
                </a:moveTo>
                <a:cubicBezTo>
                  <a:pt x="3206009" y="6623945"/>
                  <a:pt x="3211995" y="6623944"/>
                  <a:pt x="3219175" y="6626200"/>
                </a:cubicBezTo>
                <a:cubicBezTo>
                  <a:pt x="3228750" y="6626200"/>
                  <a:pt x="3238325" y="6635220"/>
                  <a:pt x="3252689" y="6639729"/>
                </a:cubicBezTo>
                <a:cubicBezTo>
                  <a:pt x="3238326" y="6644239"/>
                  <a:pt x="3233538" y="6648750"/>
                  <a:pt x="3223962" y="6648750"/>
                </a:cubicBezTo>
                <a:cubicBezTo>
                  <a:pt x="3209600" y="6648750"/>
                  <a:pt x="3190449" y="6639730"/>
                  <a:pt x="3195236" y="6635220"/>
                </a:cubicBezTo>
                <a:cubicBezTo>
                  <a:pt x="3195236" y="6630710"/>
                  <a:pt x="3197631" y="6627326"/>
                  <a:pt x="3201820" y="6625635"/>
                </a:cubicBezTo>
                <a:close/>
                <a:moveTo>
                  <a:pt x="17686812" y="2170215"/>
                </a:moveTo>
                <a:cubicBezTo>
                  <a:pt x="17690872" y="2174951"/>
                  <a:pt x="17690872" y="2174951"/>
                  <a:pt x="17694930" y="2174951"/>
                </a:cubicBezTo>
                <a:cubicBezTo>
                  <a:pt x="17690871" y="2189157"/>
                  <a:pt x="17690872" y="2198629"/>
                  <a:pt x="17690872" y="2208100"/>
                </a:cubicBezTo>
                <a:cubicBezTo>
                  <a:pt x="17690872" y="2208100"/>
                  <a:pt x="17686812" y="2208100"/>
                  <a:pt x="17686812" y="2203364"/>
                </a:cubicBezTo>
                <a:cubicBezTo>
                  <a:pt x="17686812" y="2193893"/>
                  <a:pt x="17686813" y="2184422"/>
                  <a:pt x="17686812" y="2170215"/>
                </a:cubicBezTo>
                <a:close/>
                <a:moveTo>
                  <a:pt x="5430163" y="5936316"/>
                </a:moveTo>
                <a:cubicBezTo>
                  <a:pt x="5435124" y="5931642"/>
                  <a:pt x="5440085" y="5940990"/>
                  <a:pt x="5450008" y="5950338"/>
                </a:cubicBezTo>
                <a:cubicBezTo>
                  <a:pt x="5445047" y="5964361"/>
                  <a:pt x="5445047" y="5978383"/>
                  <a:pt x="5440085" y="5983058"/>
                </a:cubicBezTo>
                <a:cubicBezTo>
                  <a:pt x="5435124" y="5983057"/>
                  <a:pt x="5430163" y="5969035"/>
                  <a:pt x="5420240" y="5964361"/>
                </a:cubicBezTo>
                <a:cubicBezTo>
                  <a:pt x="5425201" y="5955012"/>
                  <a:pt x="5425201" y="5936316"/>
                  <a:pt x="5430163" y="5936316"/>
                </a:cubicBezTo>
                <a:close/>
                <a:moveTo>
                  <a:pt x="1710231" y="7079006"/>
                </a:moveTo>
                <a:cubicBezTo>
                  <a:pt x="1705719" y="7088929"/>
                  <a:pt x="1701209" y="7093890"/>
                  <a:pt x="1696699" y="7098851"/>
                </a:cubicBezTo>
                <a:cubicBezTo>
                  <a:pt x="1692190" y="7103813"/>
                  <a:pt x="1683169" y="7108774"/>
                  <a:pt x="1683169" y="7108774"/>
                </a:cubicBezTo>
                <a:cubicBezTo>
                  <a:pt x="1683169" y="7108774"/>
                  <a:pt x="1687680" y="7103812"/>
                  <a:pt x="1692189" y="7098851"/>
                </a:cubicBezTo>
                <a:cubicBezTo>
                  <a:pt x="1696699" y="7093890"/>
                  <a:pt x="1701210" y="7088928"/>
                  <a:pt x="1710231" y="7079006"/>
                </a:cubicBezTo>
                <a:close/>
                <a:moveTo>
                  <a:pt x="2692288" y="6774582"/>
                </a:moveTo>
                <a:cubicBezTo>
                  <a:pt x="2706312" y="6765112"/>
                  <a:pt x="2720334" y="6769847"/>
                  <a:pt x="2725009" y="6774583"/>
                </a:cubicBezTo>
                <a:cubicBezTo>
                  <a:pt x="2725008" y="6784054"/>
                  <a:pt x="2715660" y="6793526"/>
                  <a:pt x="2701637" y="6798261"/>
                </a:cubicBezTo>
                <a:cubicBezTo>
                  <a:pt x="2687614" y="6802997"/>
                  <a:pt x="2673592" y="6802997"/>
                  <a:pt x="2673593" y="6793526"/>
                </a:cubicBezTo>
                <a:cubicBezTo>
                  <a:pt x="2673593" y="6784054"/>
                  <a:pt x="2678268" y="6779318"/>
                  <a:pt x="2692288" y="6774582"/>
                </a:cubicBezTo>
                <a:close/>
                <a:moveTo>
                  <a:pt x="10080076" y="4497426"/>
                </a:moveTo>
                <a:cubicBezTo>
                  <a:pt x="10080076" y="4502297"/>
                  <a:pt x="10085487" y="4512039"/>
                  <a:pt x="10085487" y="4516910"/>
                </a:cubicBezTo>
                <a:cubicBezTo>
                  <a:pt x="10085487" y="4516910"/>
                  <a:pt x="10080075" y="4521781"/>
                  <a:pt x="10080075" y="4521781"/>
                </a:cubicBezTo>
                <a:cubicBezTo>
                  <a:pt x="10080075" y="4516910"/>
                  <a:pt x="10074663" y="4507168"/>
                  <a:pt x="10074663" y="4502297"/>
                </a:cubicBezTo>
                <a:cubicBezTo>
                  <a:pt x="10074663" y="4502297"/>
                  <a:pt x="10074663" y="4502297"/>
                  <a:pt x="10080076" y="4497426"/>
                </a:cubicBezTo>
                <a:close/>
                <a:moveTo>
                  <a:pt x="1077011" y="7265726"/>
                </a:moveTo>
                <a:cubicBezTo>
                  <a:pt x="1077011" y="7265726"/>
                  <a:pt x="1082424" y="7265726"/>
                  <a:pt x="1082424" y="7265726"/>
                </a:cubicBezTo>
                <a:cubicBezTo>
                  <a:pt x="1082422" y="7269785"/>
                  <a:pt x="1077010" y="7269785"/>
                  <a:pt x="1077010" y="7273844"/>
                </a:cubicBezTo>
                <a:cubicBezTo>
                  <a:pt x="1077010" y="7273844"/>
                  <a:pt x="1071599" y="7273845"/>
                  <a:pt x="1071599" y="7273845"/>
                </a:cubicBezTo>
                <a:cubicBezTo>
                  <a:pt x="1071598" y="7269785"/>
                  <a:pt x="1077010" y="7269785"/>
                  <a:pt x="1077011" y="7265726"/>
                </a:cubicBezTo>
                <a:close/>
                <a:moveTo>
                  <a:pt x="1470475" y="7141247"/>
                </a:moveTo>
                <a:cubicBezTo>
                  <a:pt x="1475347" y="7141247"/>
                  <a:pt x="1475347" y="7141247"/>
                  <a:pt x="1480217" y="7141247"/>
                </a:cubicBezTo>
                <a:cubicBezTo>
                  <a:pt x="1475345" y="7145757"/>
                  <a:pt x="1470477" y="7150268"/>
                  <a:pt x="1465604" y="7154778"/>
                </a:cubicBezTo>
                <a:lnTo>
                  <a:pt x="1460734" y="7154778"/>
                </a:lnTo>
                <a:close/>
                <a:moveTo>
                  <a:pt x="18264106" y="1975378"/>
                </a:moveTo>
                <a:cubicBezTo>
                  <a:pt x="18264106" y="1975378"/>
                  <a:pt x="18268616" y="1980249"/>
                  <a:pt x="18268616" y="1980249"/>
                </a:cubicBezTo>
                <a:cubicBezTo>
                  <a:pt x="18268616" y="1985120"/>
                  <a:pt x="18264106" y="1994862"/>
                  <a:pt x="18264106" y="1999733"/>
                </a:cubicBezTo>
                <a:cubicBezTo>
                  <a:pt x="18259594" y="1999733"/>
                  <a:pt x="18255085" y="1999733"/>
                  <a:pt x="18255085" y="1999733"/>
                </a:cubicBezTo>
                <a:cubicBezTo>
                  <a:pt x="18255085" y="1989991"/>
                  <a:pt x="18259595" y="1980249"/>
                  <a:pt x="18264106" y="1975378"/>
                </a:cubicBezTo>
                <a:close/>
                <a:moveTo>
                  <a:pt x="1929253" y="6994013"/>
                </a:moveTo>
                <a:cubicBezTo>
                  <a:pt x="1933988" y="6990507"/>
                  <a:pt x="1937539" y="6989338"/>
                  <a:pt x="1937539" y="6991676"/>
                </a:cubicBezTo>
                <a:cubicBezTo>
                  <a:pt x="1937539" y="6996350"/>
                  <a:pt x="1932803" y="7005698"/>
                  <a:pt x="1923333" y="7010372"/>
                </a:cubicBezTo>
                <a:cubicBezTo>
                  <a:pt x="1913861" y="7024395"/>
                  <a:pt x="1899654" y="7038417"/>
                  <a:pt x="1899655" y="7029069"/>
                </a:cubicBezTo>
                <a:cubicBezTo>
                  <a:pt x="1904391" y="7024395"/>
                  <a:pt x="1909126" y="7015046"/>
                  <a:pt x="1913861" y="7010372"/>
                </a:cubicBezTo>
                <a:cubicBezTo>
                  <a:pt x="1918597" y="7003361"/>
                  <a:pt x="1924516" y="6997519"/>
                  <a:pt x="1929253" y="6994013"/>
                </a:cubicBezTo>
                <a:close/>
                <a:moveTo>
                  <a:pt x="3364066" y="6552549"/>
                </a:moveTo>
                <a:cubicBezTo>
                  <a:pt x="3367573" y="6551331"/>
                  <a:pt x="3372246" y="6551331"/>
                  <a:pt x="3376921" y="6551332"/>
                </a:cubicBezTo>
                <a:cubicBezTo>
                  <a:pt x="3386269" y="6551331"/>
                  <a:pt x="3395617" y="6561072"/>
                  <a:pt x="3409640" y="6565945"/>
                </a:cubicBezTo>
                <a:cubicBezTo>
                  <a:pt x="3400291" y="6570816"/>
                  <a:pt x="3390943" y="6575686"/>
                  <a:pt x="3381595" y="6575686"/>
                </a:cubicBezTo>
                <a:cubicBezTo>
                  <a:pt x="3372246" y="6575686"/>
                  <a:pt x="3358224" y="6565944"/>
                  <a:pt x="3358224" y="6561072"/>
                </a:cubicBezTo>
                <a:cubicBezTo>
                  <a:pt x="3358224" y="6556201"/>
                  <a:pt x="3360562" y="6553765"/>
                  <a:pt x="3364066" y="6552549"/>
                </a:cubicBezTo>
                <a:close/>
                <a:moveTo>
                  <a:pt x="19763987" y="1507231"/>
                </a:moveTo>
                <a:cubicBezTo>
                  <a:pt x="19768857" y="1512102"/>
                  <a:pt x="19773729" y="1512102"/>
                  <a:pt x="19778600" y="1516973"/>
                </a:cubicBezTo>
                <a:cubicBezTo>
                  <a:pt x="19773729" y="1521844"/>
                  <a:pt x="19768857" y="1526715"/>
                  <a:pt x="19763986" y="1526715"/>
                </a:cubicBezTo>
                <a:cubicBezTo>
                  <a:pt x="19759116" y="1531586"/>
                  <a:pt x="19754245" y="1526715"/>
                  <a:pt x="19754245" y="1521844"/>
                </a:cubicBezTo>
                <a:cubicBezTo>
                  <a:pt x="19759116" y="1516973"/>
                  <a:pt x="19759116" y="1512102"/>
                  <a:pt x="19763987" y="1507231"/>
                </a:cubicBezTo>
                <a:close/>
                <a:moveTo>
                  <a:pt x="3528552" y="6488751"/>
                </a:moveTo>
                <a:cubicBezTo>
                  <a:pt x="3531472" y="6487569"/>
                  <a:pt x="3534977" y="6486383"/>
                  <a:pt x="3537316" y="6486384"/>
                </a:cubicBezTo>
                <a:cubicBezTo>
                  <a:pt x="3546664" y="6486383"/>
                  <a:pt x="3556012" y="6491119"/>
                  <a:pt x="3574708" y="6500591"/>
                </a:cubicBezTo>
                <a:cubicBezTo>
                  <a:pt x="3556012" y="6505326"/>
                  <a:pt x="3551338" y="6505326"/>
                  <a:pt x="3541990" y="6505326"/>
                </a:cubicBezTo>
                <a:cubicBezTo>
                  <a:pt x="3537315" y="6505326"/>
                  <a:pt x="3523292" y="6495854"/>
                  <a:pt x="3523292" y="6491119"/>
                </a:cubicBezTo>
                <a:cubicBezTo>
                  <a:pt x="3523292" y="6491119"/>
                  <a:pt x="3525629" y="6489935"/>
                  <a:pt x="3528552" y="6488751"/>
                </a:cubicBezTo>
                <a:close/>
                <a:moveTo>
                  <a:pt x="9192487" y="4743677"/>
                </a:moveTo>
                <a:cubicBezTo>
                  <a:pt x="9192487" y="4743677"/>
                  <a:pt x="9197899" y="4753148"/>
                  <a:pt x="9197899" y="4757884"/>
                </a:cubicBezTo>
                <a:cubicBezTo>
                  <a:pt x="9197899" y="4757884"/>
                  <a:pt x="9192487" y="4762620"/>
                  <a:pt x="9187075" y="4762620"/>
                </a:cubicBezTo>
                <a:cubicBezTo>
                  <a:pt x="9187075" y="4762620"/>
                  <a:pt x="9181663" y="4757884"/>
                  <a:pt x="9181663" y="4753148"/>
                </a:cubicBezTo>
                <a:cubicBezTo>
                  <a:pt x="9187075" y="4748413"/>
                  <a:pt x="9187074" y="4743677"/>
                  <a:pt x="9192487" y="4743677"/>
                </a:cubicBezTo>
                <a:close/>
                <a:moveTo>
                  <a:pt x="3699458" y="6418733"/>
                </a:moveTo>
                <a:cubicBezTo>
                  <a:pt x="3708658" y="6423242"/>
                  <a:pt x="3717859" y="6427752"/>
                  <a:pt x="3722459" y="6432262"/>
                </a:cubicBezTo>
                <a:cubicBezTo>
                  <a:pt x="3731660" y="6436773"/>
                  <a:pt x="3717859" y="6445793"/>
                  <a:pt x="3708658" y="6441283"/>
                </a:cubicBezTo>
                <a:cubicBezTo>
                  <a:pt x="3699457" y="6436773"/>
                  <a:pt x="3685657" y="6432262"/>
                  <a:pt x="3685657" y="6432262"/>
                </a:cubicBezTo>
                <a:cubicBezTo>
                  <a:pt x="3685656" y="6427753"/>
                  <a:pt x="3694857" y="6423242"/>
                  <a:pt x="3699458" y="6418733"/>
                </a:cubicBezTo>
                <a:close/>
                <a:moveTo>
                  <a:pt x="1670184" y="7028184"/>
                </a:moveTo>
                <a:cubicBezTo>
                  <a:pt x="1671399" y="7027592"/>
                  <a:pt x="1672618" y="7027592"/>
                  <a:pt x="1675052" y="7027592"/>
                </a:cubicBezTo>
                <a:cubicBezTo>
                  <a:pt x="1665311" y="7032328"/>
                  <a:pt x="1660439" y="7037064"/>
                  <a:pt x="1655569" y="7041799"/>
                </a:cubicBezTo>
                <a:cubicBezTo>
                  <a:pt x="1655568" y="7037064"/>
                  <a:pt x="1660440" y="7032328"/>
                  <a:pt x="1665311" y="7032328"/>
                </a:cubicBezTo>
                <a:cubicBezTo>
                  <a:pt x="1667746" y="7029960"/>
                  <a:pt x="1668965" y="7028776"/>
                  <a:pt x="1670184" y="7028184"/>
                </a:cubicBezTo>
                <a:close/>
                <a:moveTo>
                  <a:pt x="3856646" y="6354378"/>
                </a:moveTo>
                <a:cubicBezTo>
                  <a:pt x="3859521" y="6353787"/>
                  <a:pt x="3864121" y="6353787"/>
                  <a:pt x="3871022" y="6353786"/>
                </a:cubicBezTo>
                <a:cubicBezTo>
                  <a:pt x="3875622" y="6358522"/>
                  <a:pt x="3884823" y="6363258"/>
                  <a:pt x="3894024" y="6367993"/>
                </a:cubicBezTo>
                <a:cubicBezTo>
                  <a:pt x="3884823" y="6372729"/>
                  <a:pt x="3880223" y="6372730"/>
                  <a:pt x="3871022" y="6372730"/>
                </a:cubicBezTo>
                <a:cubicBezTo>
                  <a:pt x="3861821" y="6372729"/>
                  <a:pt x="3848020" y="6367993"/>
                  <a:pt x="3852620" y="6358522"/>
                </a:cubicBezTo>
                <a:cubicBezTo>
                  <a:pt x="3852620" y="6356154"/>
                  <a:pt x="3853771" y="6354970"/>
                  <a:pt x="3856646" y="6354378"/>
                </a:cubicBezTo>
                <a:close/>
                <a:moveTo>
                  <a:pt x="5069614" y="5979449"/>
                </a:moveTo>
                <a:cubicBezTo>
                  <a:pt x="5074253" y="5974939"/>
                  <a:pt x="5083530" y="5983959"/>
                  <a:pt x="5092809" y="5992979"/>
                </a:cubicBezTo>
                <a:cubicBezTo>
                  <a:pt x="5083530" y="6002000"/>
                  <a:pt x="5083530" y="6015531"/>
                  <a:pt x="5078891" y="6015530"/>
                </a:cubicBezTo>
                <a:cubicBezTo>
                  <a:pt x="5074252" y="6015530"/>
                  <a:pt x="5069614" y="6006510"/>
                  <a:pt x="5060335" y="6002000"/>
                </a:cubicBezTo>
                <a:cubicBezTo>
                  <a:pt x="5064975" y="5992979"/>
                  <a:pt x="5064974" y="5979449"/>
                  <a:pt x="5069614" y="5979449"/>
                </a:cubicBezTo>
                <a:close/>
                <a:moveTo>
                  <a:pt x="2497021" y="6756218"/>
                </a:moveTo>
                <a:cubicBezTo>
                  <a:pt x="2511227" y="6751580"/>
                  <a:pt x="2515962" y="6751579"/>
                  <a:pt x="2530169" y="6751580"/>
                </a:cubicBezTo>
                <a:cubicBezTo>
                  <a:pt x="2520699" y="6760858"/>
                  <a:pt x="2511227" y="6770136"/>
                  <a:pt x="2501755" y="6774774"/>
                </a:cubicBezTo>
                <a:cubicBezTo>
                  <a:pt x="2487549" y="6784053"/>
                  <a:pt x="2473342" y="6784052"/>
                  <a:pt x="2473341" y="6774775"/>
                </a:cubicBezTo>
                <a:cubicBezTo>
                  <a:pt x="2478077" y="6770136"/>
                  <a:pt x="2487549" y="6760857"/>
                  <a:pt x="2497021" y="6756218"/>
                </a:cubicBezTo>
                <a:close/>
                <a:moveTo>
                  <a:pt x="2836969" y="6650214"/>
                </a:moveTo>
                <a:cubicBezTo>
                  <a:pt x="2841058" y="6647396"/>
                  <a:pt x="2846901" y="6645141"/>
                  <a:pt x="2853914" y="6645142"/>
                </a:cubicBezTo>
                <a:cubicBezTo>
                  <a:pt x="2867936" y="6640631"/>
                  <a:pt x="2877284" y="6645140"/>
                  <a:pt x="2881958" y="6649652"/>
                </a:cubicBezTo>
                <a:cubicBezTo>
                  <a:pt x="2877284" y="6654161"/>
                  <a:pt x="2872609" y="6658671"/>
                  <a:pt x="2863261" y="6663182"/>
                </a:cubicBezTo>
                <a:cubicBezTo>
                  <a:pt x="2853912" y="6667691"/>
                  <a:pt x="2830542" y="6663182"/>
                  <a:pt x="2830542" y="6658672"/>
                </a:cubicBezTo>
                <a:cubicBezTo>
                  <a:pt x="2830543" y="6656416"/>
                  <a:pt x="2832880" y="6653033"/>
                  <a:pt x="2836969" y="6650214"/>
                </a:cubicBezTo>
                <a:close/>
                <a:moveTo>
                  <a:pt x="1900332" y="6937278"/>
                </a:moveTo>
                <a:cubicBezTo>
                  <a:pt x="1905067" y="6932880"/>
                  <a:pt x="1895596" y="6941675"/>
                  <a:pt x="1890861" y="6950470"/>
                </a:cubicBezTo>
                <a:cubicBezTo>
                  <a:pt x="1876654" y="6959266"/>
                  <a:pt x="1867183" y="6968060"/>
                  <a:pt x="1871918" y="6963663"/>
                </a:cubicBezTo>
                <a:cubicBezTo>
                  <a:pt x="1871918" y="6963663"/>
                  <a:pt x="1876654" y="6959266"/>
                  <a:pt x="1876653" y="6954868"/>
                </a:cubicBezTo>
                <a:cubicBezTo>
                  <a:pt x="1890860" y="6946073"/>
                  <a:pt x="1895596" y="6937278"/>
                  <a:pt x="1900332" y="6937278"/>
                </a:cubicBezTo>
                <a:close/>
                <a:moveTo>
                  <a:pt x="4024591" y="6283429"/>
                </a:moveTo>
                <a:cubicBezTo>
                  <a:pt x="4037783" y="6288165"/>
                  <a:pt x="4042181" y="6292901"/>
                  <a:pt x="4046578" y="6292900"/>
                </a:cubicBezTo>
                <a:cubicBezTo>
                  <a:pt x="4050976" y="6297636"/>
                  <a:pt x="4042182" y="6302371"/>
                  <a:pt x="4033387" y="6302371"/>
                </a:cubicBezTo>
                <a:cubicBezTo>
                  <a:pt x="4024591" y="6302372"/>
                  <a:pt x="4015796" y="6297636"/>
                  <a:pt x="4015796" y="6292901"/>
                </a:cubicBezTo>
                <a:cubicBezTo>
                  <a:pt x="4015796" y="6288165"/>
                  <a:pt x="4020193" y="6288165"/>
                  <a:pt x="4024591" y="6283429"/>
                </a:cubicBezTo>
                <a:close/>
                <a:moveTo>
                  <a:pt x="7747994" y="5136057"/>
                </a:moveTo>
                <a:cubicBezTo>
                  <a:pt x="7752323" y="5149857"/>
                  <a:pt x="7756652" y="5163658"/>
                  <a:pt x="7760982" y="5172860"/>
                </a:cubicBezTo>
                <a:cubicBezTo>
                  <a:pt x="7756652" y="5177460"/>
                  <a:pt x="7752322" y="5182061"/>
                  <a:pt x="7747993" y="5177460"/>
                </a:cubicBezTo>
                <a:cubicBezTo>
                  <a:pt x="7743663" y="5177460"/>
                  <a:pt x="7743663" y="5163659"/>
                  <a:pt x="7739334" y="5154457"/>
                </a:cubicBezTo>
                <a:cubicBezTo>
                  <a:pt x="7743663" y="5149858"/>
                  <a:pt x="7743663" y="5140657"/>
                  <a:pt x="7747994" y="5136057"/>
                </a:cubicBezTo>
                <a:close/>
                <a:moveTo>
                  <a:pt x="2140495" y="6848993"/>
                </a:moveTo>
                <a:cubicBezTo>
                  <a:pt x="2126694" y="6867394"/>
                  <a:pt x="2117492" y="6876595"/>
                  <a:pt x="2108292" y="6885796"/>
                </a:cubicBezTo>
                <a:cubicBezTo>
                  <a:pt x="2103691" y="6890396"/>
                  <a:pt x="2094492" y="6894997"/>
                  <a:pt x="2094492" y="6894997"/>
                </a:cubicBezTo>
                <a:cubicBezTo>
                  <a:pt x="2094491" y="6890397"/>
                  <a:pt x="2103692" y="6881196"/>
                  <a:pt x="2108292" y="6876595"/>
                </a:cubicBezTo>
                <a:cubicBezTo>
                  <a:pt x="2117494" y="6867395"/>
                  <a:pt x="2126693" y="6862795"/>
                  <a:pt x="2140495" y="6848993"/>
                </a:cubicBezTo>
                <a:close/>
                <a:moveTo>
                  <a:pt x="4186278" y="6218314"/>
                </a:moveTo>
                <a:cubicBezTo>
                  <a:pt x="4188082" y="6216793"/>
                  <a:pt x="4190487" y="6215778"/>
                  <a:pt x="4195298" y="6215778"/>
                </a:cubicBezTo>
                <a:cubicBezTo>
                  <a:pt x="4195298" y="6215778"/>
                  <a:pt x="4204919" y="6219837"/>
                  <a:pt x="4224162" y="6223896"/>
                </a:cubicBezTo>
                <a:cubicBezTo>
                  <a:pt x="4209730" y="6227955"/>
                  <a:pt x="4204919" y="6232014"/>
                  <a:pt x="4200109" y="6227955"/>
                </a:cubicBezTo>
                <a:cubicBezTo>
                  <a:pt x="4195298" y="6227955"/>
                  <a:pt x="4185676" y="6223896"/>
                  <a:pt x="4180865" y="6223896"/>
                </a:cubicBezTo>
                <a:cubicBezTo>
                  <a:pt x="4183271" y="6221867"/>
                  <a:pt x="4184474" y="6219837"/>
                  <a:pt x="4186278" y="6218314"/>
                </a:cubicBezTo>
                <a:close/>
                <a:moveTo>
                  <a:pt x="20207239" y="1277217"/>
                </a:moveTo>
                <a:cubicBezTo>
                  <a:pt x="20212110" y="1277217"/>
                  <a:pt x="20216980" y="1277217"/>
                  <a:pt x="20216981" y="1281546"/>
                </a:cubicBezTo>
                <a:cubicBezTo>
                  <a:pt x="20212111" y="1285876"/>
                  <a:pt x="20207239" y="1294535"/>
                  <a:pt x="20202369" y="1298865"/>
                </a:cubicBezTo>
                <a:cubicBezTo>
                  <a:pt x="20197497" y="1294535"/>
                  <a:pt x="20192626" y="1290205"/>
                  <a:pt x="20192626" y="1290205"/>
                </a:cubicBezTo>
                <a:cubicBezTo>
                  <a:pt x="20192626" y="1285876"/>
                  <a:pt x="20202368" y="1281546"/>
                  <a:pt x="20207239" y="1277217"/>
                </a:cubicBezTo>
                <a:close/>
                <a:moveTo>
                  <a:pt x="2313910" y="6778556"/>
                </a:moveTo>
                <a:cubicBezTo>
                  <a:pt x="2319547" y="6776780"/>
                  <a:pt x="2326312" y="6775596"/>
                  <a:pt x="2335334" y="6773229"/>
                </a:cubicBezTo>
                <a:cubicBezTo>
                  <a:pt x="2321802" y="6782699"/>
                  <a:pt x="2317292" y="6792171"/>
                  <a:pt x="2308272" y="6796906"/>
                </a:cubicBezTo>
                <a:cubicBezTo>
                  <a:pt x="2299252" y="6806378"/>
                  <a:pt x="2285722" y="6811114"/>
                  <a:pt x="2285722" y="6806378"/>
                </a:cubicBezTo>
                <a:cubicBezTo>
                  <a:pt x="2281211" y="6801641"/>
                  <a:pt x="2290232" y="6792171"/>
                  <a:pt x="2299252" y="6787434"/>
                </a:cubicBezTo>
                <a:cubicBezTo>
                  <a:pt x="2303762" y="6782699"/>
                  <a:pt x="2308272" y="6780332"/>
                  <a:pt x="2313910" y="6778556"/>
                </a:cubicBezTo>
                <a:close/>
                <a:moveTo>
                  <a:pt x="1434211" y="7027592"/>
                </a:moveTo>
                <a:cubicBezTo>
                  <a:pt x="1434212" y="7033003"/>
                  <a:pt x="1434212" y="7033003"/>
                  <a:pt x="1428799" y="7038416"/>
                </a:cubicBezTo>
                <a:cubicBezTo>
                  <a:pt x="1428799" y="7038416"/>
                  <a:pt x="1428800" y="7033004"/>
                  <a:pt x="1428800" y="7033004"/>
                </a:cubicBezTo>
                <a:cubicBezTo>
                  <a:pt x="1434211" y="7027592"/>
                  <a:pt x="1434211" y="7027592"/>
                  <a:pt x="1434211" y="7027592"/>
                </a:cubicBezTo>
                <a:close/>
                <a:moveTo>
                  <a:pt x="2999806" y="6545917"/>
                </a:moveTo>
                <a:cubicBezTo>
                  <a:pt x="3003257" y="6544293"/>
                  <a:pt x="3009007" y="6543211"/>
                  <a:pt x="3015908" y="6543211"/>
                </a:cubicBezTo>
                <a:cubicBezTo>
                  <a:pt x="3029708" y="6543211"/>
                  <a:pt x="3038909" y="6547542"/>
                  <a:pt x="3038910" y="6551870"/>
                </a:cubicBezTo>
                <a:cubicBezTo>
                  <a:pt x="3038909" y="6556201"/>
                  <a:pt x="3029709" y="6560530"/>
                  <a:pt x="3020508" y="6564859"/>
                </a:cubicBezTo>
                <a:cubicBezTo>
                  <a:pt x="3011307" y="6560529"/>
                  <a:pt x="2997506" y="6556200"/>
                  <a:pt x="2997505" y="6551870"/>
                </a:cubicBezTo>
                <a:cubicBezTo>
                  <a:pt x="2995206" y="6549706"/>
                  <a:pt x="2996355" y="6547542"/>
                  <a:pt x="2999806" y="6545917"/>
                </a:cubicBezTo>
                <a:close/>
                <a:moveTo>
                  <a:pt x="1864478" y="6894997"/>
                </a:moveTo>
                <a:cubicBezTo>
                  <a:pt x="1864478" y="6899326"/>
                  <a:pt x="1859606" y="6903656"/>
                  <a:pt x="1854737" y="6907986"/>
                </a:cubicBezTo>
                <a:cubicBezTo>
                  <a:pt x="1849864" y="6912316"/>
                  <a:pt x="1840123" y="6916645"/>
                  <a:pt x="1840123" y="6916645"/>
                </a:cubicBezTo>
                <a:cubicBezTo>
                  <a:pt x="1840123" y="6916645"/>
                  <a:pt x="1849865" y="6907986"/>
                  <a:pt x="1854735" y="6903656"/>
                </a:cubicBezTo>
                <a:cubicBezTo>
                  <a:pt x="1859607" y="6899326"/>
                  <a:pt x="1864478" y="6894997"/>
                  <a:pt x="1864478" y="6894997"/>
                </a:cubicBezTo>
                <a:close/>
                <a:moveTo>
                  <a:pt x="1637167" y="6954527"/>
                </a:moveTo>
                <a:cubicBezTo>
                  <a:pt x="1632431" y="6959038"/>
                  <a:pt x="1632431" y="6959038"/>
                  <a:pt x="1632431" y="6959038"/>
                </a:cubicBezTo>
                <a:cubicBezTo>
                  <a:pt x="1627696" y="6963548"/>
                  <a:pt x="1622960" y="6963548"/>
                  <a:pt x="1618223" y="6968059"/>
                </a:cubicBezTo>
                <a:cubicBezTo>
                  <a:pt x="1622960" y="6963548"/>
                  <a:pt x="1622960" y="6963548"/>
                  <a:pt x="1622960" y="6963548"/>
                </a:cubicBezTo>
                <a:cubicBezTo>
                  <a:pt x="1627695" y="6959037"/>
                  <a:pt x="1632431" y="6959038"/>
                  <a:pt x="1637167" y="6954527"/>
                </a:cubicBezTo>
                <a:close/>
                <a:moveTo>
                  <a:pt x="4713958" y="6001998"/>
                </a:moveTo>
                <a:cubicBezTo>
                  <a:pt x="4718469" y="6015529"/>
                  <a:pt x="4727489" y="6024550"/>
                  <a:pt x="4727489" y="6029060"/>
                </a:cubicBezTo>
                <a:cubicBezTo>
                  <a:pt x="4727489" y="6033570"/>
                  <a:pt x="4718469" y="6042590"/>
                  <a:pt x="4713959" y="6042590"/>
                </a:cubicBezTo>
                <a:cubicBezTo>
                  <a:pt x="4709448" y="6042590"/>
                  <a:pt x="4704938" y="6029060"/>
                  <a:pt x="4704939" y="6024550"/>
                </a:cubicBezTo>
                <a:cubicBezTo>
                  <a:pt x="4700428" y="6020039"/>
                  <a:pt x="4709448" y="6011019"/>
                  <a:pt x="4713958" y="6001998"/>
                </a:cubicBezTo>
                <a:close/>
                <a:moveTo>
                  <a:pt x="19176501" y="1553237"/>
                </a:moveTo>
                <a:cubicBezTo>
                  <a:pt x="19180559" y="1557972"/>
                  <a:pt x="19184618" y="1557972"/>
                  <a:pt x="19188678" y="1557972"/>
                </a:cubicBezTo>
                <a:cubicBezTo>
                  <a:pt x="19188676" y="1572179"/>
                  <a:pt x="19188677" y="1581650"/>
                  <a:pt x="19188678" y="1591121"/>
                </a:cubicBezTo>
                <a:cubicBezTo>
                  <a:pt x="19184618" y="1586386"/>
                  <a:pt x="19176501" y="1586386"/>
                  <a:pt x="19176500" y="1581650"/>
                </a:cubicBezTo>
                <a:cubicBezTo>
                  <a:pt x="19172442" y="1576915"/>
                  <a:pt x="19176501" y="1562708"/>
                  <a:pt x="19176501" y="1553237"/>
                </a:cubicBezTo>
                <a:close/>
                <a:moveTo>
                  <a:pt x="8275135" y="4906042"/>
                </a:moveTo>
                <a:cubicBezTo>
                  <a:pt x="8284606" y="4914899"/>
                  <a:pt x="8289342" y="4919328"/>
                  <a:pt x="8294078" y="4923755"/>
                </a:cubicBezTo>
                <a:cubicBezTo>
                  <a:pt x="8289342" y="4932612"/>
                  <a:pt x="8289342" y="4945895"/>
                  <a:pt x="8284606" y="4954751"/>
                </a:cubicBezTo>
                <a:cubicBezTo>
                  <a:pt x="8279871" y="4945896"/>
                  <a:pt x="8275134" y="4941468"/>
                  <a:pt x="8275135" y="4937039"/>
                </a:cubicBezTo>
                <a:cubicBezTo>
                  <a:pt x="8275135" y="4923755"/>
                  <a:pt x="8275135" y="4914899"/>
                  <a:pt x="8275135" y="4906042"/>
                </a:cubicBezTo>
                <a:close/>
                <a:moveTo>
                  <a:pt x="3168199" y="6462874"/>
                </a:moveTo>
                <a:cubicBezTo>
                  <a:pt x="3172408" y="6461690"/>
                  <a:pt x="3177218" y="6461691"/>
                  <a:pt x="3182030" y="6464059"/>
                </a:cubicBezTo>
                <a:cubicBezTo>
                  <a:pt x="3186840" y="6464058"/>
                  <a:pt x="3201272" y="6468794"/>
                  <a:pt x="3201272" y="6468794"/>
                </a:cubicBezTo>
                <a:cubicBezTo>
                  <a:pt x="3196461" y="6473529"/>
                  <a:pt x="3186840" y="6478266"/>
                  <a:pt x="3186840" y="6478266"/>
                </a:cubicBezTo>
                <a:cubicBezTo>
                  <a:pt x="3167598" y="6478265"/>
                  <a:pt x="3157975" y="6473529"/>
                  <a:pt x="3157975" y="6468795"/>
                </a:cubicBezTo>
                <a:cubicBezTo>
                  <a:pt x="3160381" y="6466426"/>
                  <a:pt x="3163989" y="6464058"/>
                  <a:pt x="3168199" y="6462874"/>
                </a:cubicBezTo>
                <a:close/>
                <a:moveTo>
                  <a:pt x="2095093" y="6792165"/>
                </a:moveTo>
                <a:cubicBezTo>
                  <a:pt x="2099903" y="6792165"/>
                  <a:pt x="2090282" y="6806082"/>
                  <a:pt x="2075848" y="6810721"/>
                </a:cubicBezTo>
                <a:cubicBezTo>
                  <a:pt x="2071038" y="6819999"/>
                  <a:pt x="2061416" y="6824638"/>
                  <a:pt x="2061416" y="6824638"/>
                </a:cubicBezTo>
                <a:cubicBezTo>
                  <a:pt x="2056606" y="6824638"/>
                  <a:pt x="2066229" y="6815360"/>
                  <a:pt x="2071039" y="6806082"/>
                </a:cubicBezTo>
                <a:cubicBezTo>
                  <a:pt x="2080660" y="6801443"/>
                  <a:pt x="2090281" y="6796804"/>
                  <a:pt x="2095093" y="6792165"/>
                </a:cubicBezTo>
                <a:close/>
                <a:moveTo>
                  <a:pt x="2659076" y="6613569"/>
                </a:moveTo>
                <a:cubicBezTo>
                  <a:pt x="2668425" y="6613569"/>
                  <a:pt x="2673100" y="6613569"/>
                  <a:pt x="2687122" y="6613569"/>
                </a:cubicBezTo>
                <a:cubicBezTo>
                  <a:pt x="2673099" y="6622229"/>
                  <a:pt x="2668425" y="6626558"/>
                  <a:pt x="2659076" y="6630888"/>
                </a:cubicBezTo>
                <a:cubicBezTo>
                  <a:pt x="2645054" y="6635217"/>
                  <a:pt x="2635705" y="6635218"/>
                  <a:pt x="2635706" y="6630887"/>
                </a:cubicBezTo>
                <a:cubicBezTo>
                  <a:pt x="2635705" y="6622228"/>
                  <a:pt x="2645054" y="6617899"/>
                  <a:pt x="2659076" y="6613569"/>
                </a:cubicBezTo>
                <a:close/>
                <a:moveTo>
                  <a:pt x="1823633" y="6857789"/>
                </a:moveTo>
                <a:cubicBezTo>
                  <a:pt x="1825411" y="6857113"/>
                  <a:pt x="1826594" y="6857113"/>
                  <a:pt x="1826594" y="6857113"/>
                </a:cubicBezTo>
                <a:cubicBezTo>
                  <a:pt x="1826594" y="6857113"/>
                  <a:pt x="1821857" y="6862524"/>
                  <a:pt x="1817121" y="6867936"/>
                </a:cubicBezTo>
                <a:cubicBezTo>
                  <a:pt x="1812385" y="6867936"/>
                  <a:pt x="1812385" y="6867936"/>
                  <a:pt x="1807650" y="6867937"/>
                </a:cubicBezTo>
                <a:cubicBezTo>
                  <a:pt x="1807650" y="6867937"/>
                  <a:pt x="1817121" y="6862525"/>
                  <a:pt x="1817121" y="6862525"/>
                </a:cubicBezTo>
                <a:cubicBezTo>
                  <a:pt x="1819489" y="6859819"/>
                  <a:pt x="1821857" y="6858466"/>
                  <a:pt x="1823633" y="6857789"/>
                </a:cubicBezTo>
                <a:close/>
                <a:moveTo>
                  <a:pt x="3328156" y="6391927"/>
                </a:moveTo>
                <a:cubicBezTo>
                  <a:pt x="3331163" y="6390151"/>
                  <a:pt x="3334772" y="6388967"/>
                  <a:pt x="3339583" y="6388967"/>
                </a:cubicBezTo>
                <a:cubicBezTo>
                  <a:pt x="3349204" y="6388966"/>
                  <a:pt x="3363637" y="6393702"/>
                  <a:pt x="3363635" y="6398438"/>
                </a:cubicBezTo>
                <a:cubicBezTo>
                  <a:pt x="3358825" y="6403174"/>
                  <a:pt x="3354014" y="6403174"/>
                  <a:pt x="3344393" y="6403174"/>
                </a:cubicBezTo>
                <a:cubicBezTo>
                  <a:pt x="3334771" y="6407910"/>
                  <a:pt x="3320339" y="6398438"/>
                  <a:pt x="3320339" y="6398438"/>
                </a:cubicBezTo>
                <a:cubicBezTo>
                  <a:pt x="3322744" y="6396070"/>
                  <a:pt x="3325149" y="6393703"/>
                  <a:pt x="3328156" y="6391927"/>
                </a:cubicBezTo>
                <a:close/>
                <a:moveTo>
                  <a:pt x="9705738" y="4424361"/>
                </a:moveTo>
                <a:cubicBezTo>
                  <a:pt x="9710248" y="4433382"/>
                  <a:pt x="9710247" y="4437892"/>
                  <a:pt x="9714757" y="4442402"/>
                </a:cubicBezTo>
                <a:cubicBezTo>
                  <a:pt x="9714759" y="4446912"/>
                  <a:pt x="9710248" y="4446912"/>
                  <a:pt x="9710247" y="4451422"/>
                </a:cubicBezTo>
                <a:cubicBezTo>
                  <a:pt x="9705737" y="4442402"/>
                  <a:pt x="9705738" y="4437892"/>
                  <a:pt x="9705737" y="4433382"/>
                </a:cubicBezTo>
                <a:cubicBezTo>
                  <a:pt x="9701227" y="4428872"/>
                  <a:pt x="9705737" y="4428872"/>
                  <a:pt x="9705738" y="4424361"/>
                </a:cubicBezTo>
                <a:close/>
                <a:moveTo>
                  <a:pt x="3482702" y="6331236"/>
                </a:moveTo>
                <a:cubicBezTo>
                  <a:pt x="3491903" y="6331235"/>
                  <a:pt x="3491903" y="6326725"/>
                  <a:pt x="3501104" y="6326725"/>
                </a:cubicBezTo>
                <a:cubicBezTo>
                  <a:pt x="3505704" y="6326725"/>
                  <a:pt x="3519506" y="6326725"/>
                  <a:pt x="3519507" y="6331235"/>
                </a:cubicBezTo>
                <a:cubicBezTo>
                  <a:pt x="3528706" y="6335746"/>
                  <a:pt x="3519505" y="6340256"/>
                  <a:pt x="3505704" y="6340256"/>
                </a:cubicBezTo>
                <a:cubicBezTo>
                  <a:pt x="3501103" y="6340256"/>
                  <a:pt x="3491902" y="6335745"/>
                  <a:pt x="3482702" y="6331236"/>
                </a:cubicBezTo>
                <a:close/>
                <a:moveTo>
                  <a:pt x="2067431" y="6756987"/>
                </a:moveTo>
                <a:cubicBezTo>
                  <a:pt x="2057960" y="6766007"/>
                  <a:pt x="2053223" y="6770517"/>
                  <a:pt x="2048487" y="6775027"/>
                </a:cubicBezTo>
                <a:cubicBezTo>
                  <a:pt x="2039017" y="6779536"/>
                  <a:pt x="2034283" y="6779538"/>
                  <a:pt x="2029546" y="6784048"/>
                </a:cubicBezTo>
                <a:cubicBezTo>
                  <a:pt x="2034283" y="6779538"/>
                  <a:pt x="2034283" y="6779538"/>
                  <a:pt x="2039017" y="6775027"/>
                </a:cubicBezTo>
                <a:cubicBezTo>
                  <a:pt x="2043753" y="6770517"/>
                  <a:pt x="2053225" y="6766007"/>
                  <a:pt x="2067431" y="6756987"/>
                </a:cubicBezTo>
                <a:close/>
                <a:moveTo>
                  <a:pt x="2279708" y="6689453"/>
                </a:moveTo>
                <a:cubicBezTo>
                  <a:pt x="2283918" y="6687761"/>
                  <a:pt x="2287525" y="6686634"/>
                  <a:pt x="2289930" y="6686634"/>
                </a:cubicBezTo>
                <a:cubicBezTo>
                  <a:pt x="2294741" y="6686634"/>
                  <a:pt x="2285120" y="6695654"/>
                  <a:pt x="2270688" y="6700164"/>
                </a:cubicBezTo>
                <a:cubicBezTo>
                  <a:pt x="2265877" y="6704674"/>
                  <a:pt x="2251444" y="6713695"/>
                  <a:pt x="2251444" y="6713695"/>
                </a:cubicBezTo>
                <a:cubicBezTo>
                  <a:pt x="2251444" y="6709185"/>
                  <a:pt x="2256256" y="6704675"/>
                  <a:pt x="2265876" y="6695654"/>
                </a:cubicBezTo>
                <a:cubicBezTo>
                  <a:pt x="2270687" y="6693399"/>
                  <a:pt x="2275498" y="6691145"/>
                  <a:pt x="2279708" y="6689453"/>
                </a:cubicBezTo>
                <a:close/>
                <a:moveTo>
                  <a:pt x="3653183" y="6266290"/>
                </a:moveTo>
                <a:cubicBezTo>
                  <a:pt x="3657919" y="6266291"/>
                  <a:pt x="3667390" y="6261781"/>
                  <a:pt x="3672125" y="6261780"/>
                </a:cubicBezTo>
                <a:cubicBezTo>
                  <a:pt x="3676861" y="6261781"/>
                  <a:pt x="3681597" y="6266291"/>
                  <a:pt x="3691068" y="6270801"/>
                </a:cubicBezTo>
                <a:cubicBezTo>
                  <a:pt x="3681597" y="6270801"/>
                  <a:pt x="3672126" y="6275312"/>
                  <a:pt x="3662654" y="6270801"/>
                </a:cubicBezTo>
                <a:cubicBezTo>
                  <a:pt x="3657919" y="6270801"/>
                  <a:pt x="3657919" y="6270801"/>
                  <a:pt x="3653183" y="6266290"/>
                </a:cubicBezTo>
                <a:close/>
                <a:moveTo>
                  <a:pt x="2455301" y="6631430"/>
                </a:moveTo>
                <a:cubicBezTo>
                  <a:pt x="2469734" y="6631429"/>
                  <a:pt x="2479354" y="6627099"/>
                  <a:pt x="2484166" y="6631428"/>
                </a:cubicBezTo>
                <a:cubicBezTo>
                  <a:pt x="2484166" y="6631428"/>
                  <a:pt x="2474544" y="6635759"/>
                  <a:pt x="2469733" y="6640088"/>
                </a:cubicBezTo>
                <a:cubicBezTo>
                  <a:pt x="2460111" y="6648747"/>
                  <a:pt x="2440868" y="6648748"/>
                  <a:pt x="2445679" y="6648747"/>
                </a:cubicBezTo>
                <a:cubicBezTo>
                  <a:pt x="2445680" y="6644419"/>
                  <a:pt x="2450489" y="6640088"/>
                  <a:pt x="2455301" y="6631430"/>
                </a:cubicBezTo>
                <a:close/>
                <a:moveTo>
                  <a:pt x="4351733" y="6042588"/>
                </a:moveTo>
                <a:cubicBezTo>
                  <a:pt x="4356371" y="6042588"/>
                  <a:pt x="4361010" y="6047459"/>
                  <a:pt x="4370289" y="6057201"/>
                </a:cubicBezTo>
                <a:cubicBezTo>
                  <a:pt x="4361011" y="6062072"/>
                  <a:pt x="4356372" y="6066943"/>
                  <a:pt x="4351732" y="6066943"/>
                </a:cubicBezTo>
                <a:cubicBezTo>
                  <a:pt x="4347094" y="6066943"/>
                  <a:pt x="4342454" y="6057201"/>
                  <a:pt x="4337815" y="6052330"/>
                </a:cubicBezTo>
                <a:cubicBezTo>
                  <a:pt x="4342454" y="6047459"/>
                  <a:pt x="4347093" y="6042588"/>
                  <a:pt x="4351733" y="6042588"/>
                </a:cubicBezTo>
                <a:close/>
                <a:moveTo>
                  <a:pt x="8817699" y="4667907"/>
                </a:moveTo>
                <a:cubicBezTo>
                  <a:pt x="8822435" y="4667907"/>
                  <a:pt x="8822435" y="4672643"/>
                  <a:pt x="8827170" y="4677379"/>
                </a:cubicBezTo>
                <a:cubicBezTo>
                  <a:pt x="8822436" y="4682114"/>
                  <a:pt x="8817700" y="4686850"/>
                  <a:pt x="8812963" y="4686850"/>
                </a:cubicBezTo>
                <a:cubicBezTo>
                  <a:pt x="8812963" y="4686850"/>
                  <a:pt x="8808226" y="4677379"/>
                  <a:pt x="8808226" y="4677379"/>
                </a:cubicBezTo>
                <a:cubicBezTo>
                  <a:pt x="8812962" y="4672643"/>
                  <a:pt x="8817699" y="4667907"/>
                  <a:pt x="8817699" y="4667907"/>
                </a:cubicBezTo>
                <a:close/>
                <a:moveTo>
                  <a:pt x="3825288" y="6199542"/>
                </a:moveTo>
                <a:cubicBezTo>
                  <a:pt x="3833947" y="6204953"/>
                  <a:pt x="3842607" y="6204954"/>
                  <a:pt x="3842607" y="6204954"/>
                </a:cubicBezTo>
                <a:cubicBezTo>
                  <a:pt x="3842607" y="6210366"/>
                  <a:pt x="3838277" y="6210365"/>
                  <a:pt x="3833947" y="6215776"/>
                </a:cubicBezTo>
                <a:cubicBezTo>
                  <a:pt x="3829618" y="6210366"/>
                  <a:pt x="3820959" y="6210366"/>
                  <a:pt x="3820959" y="6210366"/>
                </a:cubicBezTo>
                <a:cubicBezTo>
                  <a:pt x="3820959" y="6204953"/>
                  <a:pt x="3825288" y="6204954"/>
                  <a:pt x="3825288" y="6199542"/>
                </a:cubicBezTo>
                <a:close/>
                <a:moveTo>
                  <a:pt x="2816108" y="6502620"/>
                </a:moveTo>
                <a:cubicBezTo>
                  <a:pt x="2825129" y="6506679"/>
                  <a:pt x="2834149" y="6506679"/>
                  <a:pt x="2838661" y="6510738"/>
                </a:cubicBezTo>
                <a:cubicBezTo>
                  <a:pt x="2838661" y="6510738"/>
                  <a:pt x="2829640" y="6514796"/>
                  <a:pt x="2820620" y="6518855"/>
                </a:cubicBezTo>
                <a:cubicBezTo>
                  <a:pt x="2811598" y="6518855"/>
                  <a:pt x="2798069" y="6518856"/>
                  <a:pt x="2802578" y="6514796"/>
                </a:cubicBezTo>
                <a:cubicBezTo>
                  <a:pt x="2802578" y="6510738"/>
                  <a:pt x="2811598" y="6510738"/>
                  <a:pt x="2816108" y="6502620"/>
                </a:cubicBezTo>
                <a:close/>
                <a:moveTo>
                  <a:pt x="2011958" y="6747516"/>
                </a:moveTo>
                <a:lnTo>
                  <a:pt x="2007222" y="6752252"/>
                </a:lnTo>
                <a:cubicBezTo>
                  <a:pt x="2007222" y="6752252"/>
                  <a:pt x="2002487" y="6756988"/>
                  <a:pt x="2002486" y="6752252"/>
                </a:cubicBezTo>
                <a:close/>
                <a:moveTo>
                  <a:pt x="2021429" y="6738045"/>
                </a:moveTo>
                <a:cubicBezTo>
                  <a:pt x="2019061" y="6740413"/>
                  <a:pt x="2017878" y="6741597"/>
                  <a:pt x="2016695" y="6742781"/>
                </a:cubicBezTo>
                <a:lnTo>
                  <a:pt x="2012054" y="6747421"/>
                </a:lnTo>
                <a:close/>
                <a:moveTo>
                  <a:pt x="7372932" y="5079906"/>
                </a:moveTo>
                <a:cubicBezTo>
                  <a:pt x="7375368" y="5078778"/>
                  <a:pt x="7377803" y="5078779"/>
                  <a:pt x="7377803" y="5081034"/>
                </a:cubicBezTo>
                <a:cubicBezTo>
                  <a:pt x="7382674" y="5085544"/>
                  <a:pt x="7382674" y="5099075"/>
                  <a:pt x="7387545" y="5117116"/>
                </a:cubicBezTo>
                <a:cubicBezTo>
                  <a:pt x="7382674" y="5117116"/>
                  <a:pt x="7372932" y="5117116"/>
                  <a:pt x="7368061" y="5112606"/>
                </a:cubicBezTo>
                <a:cubicBezTo>
                  <a:pt x="7368061" y="5112606"/>
                  <a:pt x="7363190" y="5090055"/>
                  <a:pt x="7368061" y="5085544"/>
                </a:cubicBezTo>
                <a:cubicBezTo>
                  <a:pt x="7368062" y="5083288"/>
                  <a:pt x="7370497" y="5081034"/>
                  <a:pt x="7372932" y="5079906"/>
                </a:cubicBezTo>
                <a:close/>
                <a:moveTo>
                  <a:pt x="1784647" y="6789459"/>
                </a:moveTo>
                <a:cubicBezTo>
                  <a:pt x="1784647" y="6789459"/>
                  <a:pt x="1784647" y="6789459"/>
                  <a:pt x="1788707" y="6789459"/>
                </a:cubicBezTo>
                <a:cubicBezTo>
                  <a:pt x="1788707" y="6789459"/>
                  <a:pt x="1784647" y="6789459"/>
                  <a:pt x="1784646" y="6792166"/>
                </a:cubicBezTo>
                <a:cubicBezTo>
                  <a:pt x="1780587" y="6792166"/>
                  <a:pt x="1780587" y="6792166"/>
                  <a:pt x="1780587" y="6792166"/>
                </a:cubicBezTo>
                <a:cubicBezTo>
                  <a:pt x="1780587" y="6792166"/>
                  <a:pt x="1780588" y="6789459"/>
                  <a:pt x="1784647" y="6789459"/>
                </a:cubicBezTo>
                <a:close/>
                <a:moveTo>
                  <a:pt x="2982983" y="6413320"/>
                </a:moveTo>
                <a:cubicBezTo>
                  <a:pt x="2992004" y="6417829"/>
                  <a:pt x="2996516" y="6417830"/>
                  <a:pt x="3001024" y="6422342"/>
                </a:cubicBezTo>
                <a:cubicBezTo>
                  <a:pt x="3001024" y="6422342"/>
                  <a:pt x="2987494" y="6426852"/>
                  <a:pt x="2978473" y="6426851"/>
                </a:cubicBezTo>
                <a:cubicBezTo>
                  <a:pt x="2973963" y="6426850"/>
                  <a:pt x="2960432" y="6426851"/>
                  <a:pt x="2960432" y="6426851"/>
                </a:cubicBezTo>
                <a:cubicBezTo>
                  <a:pt x="2964942" y="6422341"/>
                  <a:pt x="2969453" y="6417830"/>
                  <a:pt x="2982983" y="6413320"/>
                </a:cubicBezTo>
                <a:close/>
                <a:moveTo>
                  <a:pt x="2256856" y="6635215"/>
                </a:moveTo>
                <a:cubicBezTo>
                  <a:pt x="2252121" y="6644236"/>
                  <a:pt x="2247385" y="6644236"/>
                  <a:pt x="2242651" y="6648746"/>
                </a:cubicBezTo>
                <a:cubicBezTo>
                  <a:pt x="2233179" y="6657766"/>
                  <a:pt x="2223708" y="6662277"/>
                  <a:pt x="2218971" y="6662277"/>
                </a:cubicBezTo>
                <a:cubicBezTo>
                  <a:pt x="2218971" y="6662277"/>
                  <a:pt x="2223707" y="6657767"/>
                  <a:pt x="2228442" y="6653256"/>
                </a:cubicBezTo>
                <a:cubicBezTo>
                  <a:pt x="2237914" y="6648746"/>
                  <a:pt x="2242649" y="6644236"/>
                  <a:pt x="2256856" y="6635215"/>
                </a:cubicBezTo>
                <a:close/>
                <a:moveTo>
                  <a:pt x="18610481" y="1604648"/>
                </a:moveTo>
                <a:cubicBezTo>
                  <a:pt x="18610481" y="1604648"/>
                  <a:pt x="18614991" y="1609287"/>
                  <a:pt x="18614992" y="1613926"/>
                </a:cubicBezTo>
                <a:cubicBezTo>
                  <a:pt x="18614992" y="1623204"/>
                  <a:pt x="18610481" y="1627843"/>
                  <a:pt x="18605971" y="1637121"/>
                </a:cubicBezTo>
                <a:cubicBezTo>
                  <a:pt x="18605971" y="1637121"/>
                  <a:pt x="18601460" y="1627843"/>
                  <a:pt x="18601460" y="1627843"/>
                </a:cubicBezTo>
                <a:cubicBezTo>
                  <a:pt x="18605971" y="1618565"/>
                  <a:pt x="18605971" y="1609287"/>
                  <a:pt x="18610481" y="1604648"/>
                </a:cubicBezTo>
                <a:close/>
                <a:moveTo>
                  <a:pt x="19536406" y="1309691"/>
                </a:moveTo>
                <a:cubicBezTo>
                  <a:pt x="19541142" y="1319039"/>
                  <a:pt x="19541143" y="1323714"/>
                  <a:pt x="19545878" y="1333062"/>
                </a:cubicBezTo>
                <a:cubicBezTo>
                  <a:pt x="19541143" y="1342410"/>
                  <a:pt x="19536406" y="1351759"/>
                  <a:pt x="19531671" y="1361107"/>
                </a:cubicBezTo>
                <a:cubicBezTo>
                  <a:pt x="19531672" y="1356433"/>
                  <a:pt x="19526936" y="1347085"/>
                  <a:pt x="19526935" y="1342410"/>
                </a:cubicBezTo>
                <a:cubicBezTo>
                  <a:pt x="19526935" y="1333062"/>
                  <a:pt x="19531671" y="1323714"/>
                  <a:pt x="19536406" y="1309691"/>
                </a:cubicBezTo>
                <a:close/>
                <a:moveTo>
                  <a:pt x="2622174" y="6510062"/>
                </a:moveTo>
                <a:cubicBezTo>
                  <a:pt x="2631916" y="6505327"/>
                  <a:pt x="2646529" y="6505326"/>
                  <a:pt x="2641658" y="6510061"/>
                </a:cubicBezTo>
                <a:cubicBezTo>
                  <a:pt x="2641658" y="6514799"/>
                  <a:pt x="2631916" y="6519534"/>
                  <a:pt x="2622174" y="6524269"/>
                </a:cubicBezTo>
                <a:cubicBezTo>
                  <a:pt x="2617303" y="6524269"/>
                  <a:pt x="2607563" y="6524270"/>
                  <a:pt x="2602692" y="6524268"/>
                </a:cubicBezTo>
                <a:cubicBezTo>
                  <a:pt x="2597820" y="6524269"/>
                  <a:pt x="2612433" y="6514797"/>
                  <a:pt x="2622174" y="6510062"/>
                </a:cubicBezTo>
                <a:close/>
                <a:moveTo>
                  <a:pt x="1979484" y="6701963"/>
                </a:moveTo>
                <a:lnTo>
                  <a:pt x="1974748" y="6705570"/>
                </a:lnTo>
                <a:cubicBezTo>
                  <a:pt x="1974748" y="6705570"/>
                  <a:pt x="1974748" y="6705570"/>
                  <a:pt x="1970013" y="6705570"/>
                </a:cubicBezTo>
                <a:close/>
                <a:moveTo>
                  <a:pt x="1984469" y="6698165"/>
                </a:moveTo>
                <a:lnTo>
                  <a:pt x="1984220" y="6700159"/>
                </a:lnTo>
                <a:lnTo>
                  <a:pt x="1979484" y="6701963"/>
                </a:lnTo>
                <a:close/>
                <a:moveTo>
                  <a:pt x="1984812" y="6695423"/>
                </a:moveTo>
                <a:cubicBezTo>
                  <a:pt x="1985405" y="6694747"/>
                  <a:pt x="1986588" y="6694746"/>
                  <a:pt x="1988955" y="6694746"/>
                </a:cubicBezTo>
                <a:lnTo>
                  <a:pt x="1984469" y="6698165"/>
                </a:lnTo>
                <a:close/>
                <a:moveTo>
                  <a:pt x="3131423" y="6342511"/>
                </a:moveTo>
                <a:cubicBezTo>
                  <a:pt x="3134974" y="6341384"/>
                  <a:pt x="3139710" y="6340256"/>
                  <a:pt x="3144446" y="6340255"/>
                </a:cubicBezTo>
                <a:cubicBezTo>
                  <a:pt x="3153916" y="6340257"/>
                  <a:pt x="3158652" y="6340256"/>
                  <a:pt x="3163389" y="6344766"/>
                </a:cubicBezTo>
                <a:cubicBezTo>
                  <a:pt x="3163389" y="6344766"/>
                  <a:pt x="3149182" y="6353787"/>
                  <a:pt x="3139711" y="6349277"/>
                </a:cubicBezTo>
                <a:cubicBezTo>
                  <a:pt x="3130239" y="6349276"/>
                  <a:pt x="3125503" y="6349277"/>
                  <a:pt x="3125502" y="6344766"/>
                </a:cubicBezTo>
                <a:cubicBezTo>
                  <a:pt x="3125502" y="6344766"/>
                  <a:pt x="3127870" y="6343639"/>
                  <a:pt x="3131423" y="6342511"/>
                </a:cubicBezTo>
                <a:close/>
                <a:moveTo>
                  <a:pt x="2451693" y="6551329"/>
                </a:moveTo>
                <a:cubicBezTo>
                  <a:pt x="2446883" y="6556199"/>
                  <a:pt x="2442072" y="6561070"/>
                  <a:pt x="2432449" y="6565942"/>
                </a:cubicBezTo>
                <a:cubicBezTo>
                  <a:pt x="2422828" y="6570813"/>
                  <a:pt x="2418019" y="6575683"/>
                  <a:pt x="2413207" y="6575684"/>
                </a:cubicBezTo>
                <a:cubicBezTo>
                  <a:pt x="2408396" y="6575685"/>
                  <a:pt x="2413206" y="6570814"/>
                  <a:pt x="2427639" y="6561072"/>
                </a:cubicBezTo>
                <a:cubicBezTo>
                  <a:pt x="2432450" y="6561070"/>
                  <a:pt x="2442072" y="6556199"/>
                  <a:pt x="2451693" y="6551329"/>
                </a:cubicBezTo>
                <a:close/>
                <a:moveTo>
                  <a:pt x="2216267" y="6621687"/>
                </a:moveTo>
                <a:cubicBezTo>
                  <a:pt x="2216267" y="6621687"/>
                  <a:pt x="2211396" y="6626195"/>
                  <a:pt x="2206525" y="6630707"/>
                </a:cubicBezTo>
                <a:cubicBezTo>
                  <a:pt x="2201655" y="6635216"/>
                  <a:pt x="2191912" y="6635217"/>
                  <a:pt x="2191912" y="6635217"/>
                </a:cubicBezTo>
                <a:cubicBezTo>
                  <a:pt x="2191912" y="6635217"/>
                  <a:pt x="2196782" y="6630705"/>
                  <a:pt x="2201653" y="6630707"/>
                </a:cubicBezTo>
                <a:cubicBezTo>
                  <a:pt x="2206525" y="6626196"/>
                  <a:pt x="2216267" y="6621687"/>
                  <a:pt x="2216267" y="6621687"/>
                </a:cubicBezTo>
                <a:close/>
                <a:moveTo>
                  <a:pt x="3991983" y="6069650"/>
                </a:moveTo>
                <a:cubicBezTo>
                  <a:pt x="3996312" y="6079391"/>
                  <a:pt x="4004972" y="6084264"/>
                  <a:pt x="4004972" y="6084264"/>
                </a:cubicBezTo>
                <a:cubicBezTo>
                  <a:pt x="4004971" y="6089133"/>
                  <a:pt x="3996313" y="6094004"/>
                  <a:pt x="3991983" y="6094006"/>
                </a:cubicBezTo>
                <a:cubicBezTo>
                  <a:pt x="3987653" y="6094005"/>
                  <a:pt x="3983324" y="6089134"/>
                  <a:pt x="3983324" y="6084264"/>
                </a:cubicBezTo>
                <a:cubicBezTo>
                  <a:pt x="3983323" y="6079392"/>
                  <a:pt x="3987653" y="6079392"/>
                  <a:pt x="3991983" y="6069650"/>
                </a:cubicBezTo>
                <a:close/>
                <a:moveTo>
                  <a:pt x="3297917" y="6275310"/>
                </a:moveTo>
                <a:cubicBezTo>
                  <a:pt x="3307195" y="6275310"/>
                  <a:pt x="3316473" y="6275310"/>
                  <a:pt x="3325752" y="6275311"/>
                </a:cubicBezTo>
                <a:cubicBezTo>
                  <a:pt x="3321112" y="6275310"/>
                  <a:pt x="3316473" y="6278018"/>
                  <a:pt x="3316473" y="6278018"/>
                </a:cubicBezTo>
                <a:cubicBezTo>
                  <a:pt x="3307196" y="6278017"/>
                  <a:pt x="3297917" y="6278017"/>
                  <a:pt x="3293279" y="6278017"/>
                </a:cubicBezTo>
                <a:cubicBezTo>
                  <a:pt x="3293278" y="6275310"/>
                  <a:pt x="3293278" y="6275310"/>
                  <a:pt x="3297917" y="6275310"/>
                </a:cubicBezTo>
                <a:close/>
                <a:moveTo>
                  <a:pt x="3455641" y="6218485"/>
                </a:moveTo>
                <a:cubicBezTo>
                  <a:pt x="3455641" y="6218485"/>
                  <a:pt x="3464662" y="6215777"/>
                  <a:pt x="3469173" y="6215777"/>
                </a:cubicBezTo>
                <a:cubicBezTo>
                  <a:pt x="3473683" y="6215777"/>
                  <a:pt x="3482703" y="6215777"/>
                  <a:pt x="3482703" y="6215777"/>
                </a:cubicBezTo>
                <a:cubicBezTo>
                  <a:pt x="3482702" y="6218484"/>
                  <a:pt x="3473682" y="6218485"/>
                  <a:pt x="3473682" y="6218485"/>
                </a:cubicBezTo>
                <a:cubicBezTo>
                  <a:pt x="3464663" y="6218484"/>
                  <a:pt x="3460151" y="6218483"/>
                  <a:pt x="3455641" y="6218485"/>
                </a:cubicBezTo>
                <a:close/>
                <a:moveTo>
                  <a:pt x="18033188" y="1729128"/>
                </a:moveTo>
                <a:cubicBezTo>
                  <a:pt x="18033188" y="1733939"/>
                  <a:pt x="18038600" y="1733939"/>
                  <a:pt x="18038600" y="1738749"/>
                </a:cubicBezTo>
                <a:cubicBezTo>
                  <a:pt x="18038601" y="1748371"/>
                  <a:pt x="18038600" y="1757992"/>
                  <a:pt x="18038600" y="1772425"/>
                </a:cubicBezTo>
                <a:cubicBezTo>
                  <a:pt x="18033189" y="1767614"/>
                  <a:pt x="18033189" y="1767614"/>
                  <a:pt x="18033188" y="1762803"/>
                </a:cubicBezTo>
                <a:cubicBezTo>
                  <a:pt x="18033188" y="1753182"/>
                  <a:pt x="18033188" y="1743560"/>
                  <a:pt x="18033188" y="1729128"/>
                </a:cubicBezTo>
                <a:close/>
                <a:moveTo>
                  <a:pt x="2779126" y="6412643"/>
                </a:moveTo>
                <a:cubicBezTo>
                  <a:pt x="2792657" y="6412643"/>
                  <a:pt x="2806187" y="6407908"/>
                  <a:pt x="2801678" y="6412643"/>
                </a:cubicBezTo>
                <a:cubicBezTo>
                  <a:pt x="2797167" y="6417380"/>
                  <a:pt x="2792658" y="6417379"/>
                  <a:pt x="2783636" y="6422114"/>
                </a:cubicBezTo>
                <a:cubicBezTo>
                  <a:pt x="2774617" y="6422115"/>
                  <a:pt x="2770107" y="6426850"/>
                  <a:pt x="2765597" y="6422115"/>
                </a:cubicBezTo>
                <a:cubicBezTo>
                  <a:pt x="2765597" y="6422115"/>
                  <a:pt x="2774616" y="6417378"/>
                  <a:pt x="2779126" y="6412643"/>
                </a:cubicBezTo>
                <a:close/>
                <a:moveTo>
                  <a:pt x="2174051" y="6597332"/>
                </a:moveTo>
                <a:cubicBezTo>
                  <a:pt x="2178924" y="6597330"/>
                  <a:pt x="2178924" y="6597330"/>
                  <a:pt x="2183794" y="6597332"/>
                </a:cubicBezTo>
                <a:cubicBezTo>
                  <a:pt x="2178922" y="6602744"/>
                  <a:pt x="2174053" y="6602743"/>
                  <a:pt x="2164310" y="6608155"/>
                </a:cubicBezTo>
                <a:cubicBezTo>
                  <a:pt x="2164310" y="6608155"/>
                  <a:pt x="2159438" y="6613567"/>
                  <a:pt x="2159438" y="6608155"/>
                </a:cubicBezTo>
                <a:cubicBezTo>
                  <a:pt x="2164310" y="6608155"/>
                  <a:pt x="2169181" y="6602743"/>
                  <a:pt x="2174051" y="6597332"/>
                </a:cubicBezTo>
                <a:close/>
                <a:moveTo>
                  <a:pt x="2401067" y="6524833"/>
                </a:moveTo>
                <a:cubicBezTo>
                  <a:pt x="2403886" y="6524269"/>
                  <a:pt x="2406142" y="6524267"/>
                  <a:pt x="2408396" y="6524268"/>
                </a:cubicBezTo>
                <a:cubicBezTo>
                  <a:pt x="2408396" y="6524268"/>
                  <a:pt x="2399375" y="6528779"/>
                  <a:pt x="2399375" y="6528779"/>
                </a:cubicBezTo>
                <a:cubicBezTo>
                  <a:pt x="2390355" y="6533289"/>
                  <a:pt x="2385845" y="6537798"/>
                  <a:pt x="2381335" y="6537799"/>
                </a:cubicBezTo>
                <a:cubicBezTo>
                  <a:pt x="2381335" y="6537799"/>
                  <a:pt x="2385846" y="6533288"/>
                  <a:pt x="2390357" y="6528778"/>
                </a:cubicBezTo>
                <a:cubicBezTo>
                  <a:pt x="2394866" y="6526523"/>
                  <a:pt x="2398249" y="6525395"/>
                  <a:pt x="2401067" y="6524833"/>
                </a:cubicBezTo>
                <a:close/>
                <a:moveTo>
                  <a:pt x="7012486" y="5095464"/>
                </a:moveTo>
                <a:cubicBezTo>
                  <a:pt x="7012486" y="5099892"/>
                  <a:pt x="7017357" y="5113177"/>
                  <a:pt x="7022228" y="5122033"/>
                </a:cubicBezTo>
                <a:cubicBezTo>
                  <a:pt x="7017357" y="5130889"/>
                  <a:pt x="7012486" y="5135318"/>
                  <a:pt x="7012486" y="5144174"/>
                </a:cubicBezTo>
                <a:cubicBezTo>
                  <a:pt x="7007615" y="5130889"/>
                  <a:pt x="7002744" y="5122032"/>
                  <a:pt x="6997873" y="5108749"/>
                </a:cubicBezTo>
                <a:cubicBezTo>
                  <a:pt x="7002744" y="5104321"/>
                  <a:pt x="7007615" y="5095465"/>
                  <a:pt x="7012486" y="5095464"/>
                </a:cubicBezTo>
                <a:close/>
                <a:moveTo>
                  <a:pt x="2622175" y="6440378"/>
                </a:moveTo>
                <a:cubicBezTo>
                  <a:pt x="2608375" y="6450121"/>
                  <a:pt x="2599174" y="6454993"/>
                  <a:pt x="2594573" y="6454992"/>
                </a:cubicBezTo>
                <a:cubicBezTo>
                  <a:pt x="2585373" y="6459863"/>
                  <a:pt x="2576171" y="6464735"/>
                  <a:pt x="2576171" y="6464735"/>
                </a:cubicBezTo>
                <a:cubicBezTo>
                  <a:pt x="2576171" y="6464735"/>
                  <a:pt x="2580772" y="6459864"/>
                  <a:pt x="2585372" y="6454992"/>
                </a:cubicBezTo>
                <a:cubicBezTo>
                  <a:pt x="2589974" y="6454992"/>
                  <a:pt x="2599174" y="6450121"/>
                  <a:pt x="2622175" y="6440378"/>
                </a:cubicBezTo>
                <a:close/>
                <a:moveTo>
                  <a:pt x="9339967" y="4372946"/>
                </a:moveTo>
                <a:cubicBezTo>
                  <a:pt x="9339967" y="4372946"/>
                  <a:pt x="9339967" y="4377456"/>
                  <a:pt x="9344028" y="4381966"/>
                </a:cubicBezTo>
                <a:cubicBezTo>
                  <a:pt x="9344028" y="4386476"/>
                  <a:pt x="9339967" y="4390986"/>
                  <a:pt x="9339967" y="4400007"/>
                </a:cubicBezTo>
                <a:cubicBezTo>
                  <a:pt x="9339968" y="4395497"/>
                  <a:pt x="9335909" y="4390986"/>
                  <a:pt x="9335909" y="4390986"/>
                </a:cubicBezTo>
                <a:cubicBezTo>
                  <a:pt x="9335908" y="4381966"/>
                  <a:pt x="9335908" y="4377456"/>
                  <a:pt x="9339967" y="4372946"/>
                </a:cubicBezTo>
                <a:close/>
                <a:moveTo>
                  <a:pt x="2937769" y="6334843"/>
                </a:moveTo>
                <a:cubicBezTo>
                  <a:pt x="2950961" y="6329432"/>
                  <a:pt x="2959757" y="6329432"/>
                  <a:pt x="2959757" y="6329432"/>
                </a:cubicBezTo>
                <a:cubicBezTo>
                  <a:pt x="2968551" y="6329432"/>
                  <a:pt x="2959757" y="6334844"/>
                  <a:pt x="2950962" y="6340255"/>
                </a:cubicBezTo>
                <a:cubicBezTo>
                  <a:pt x="2942166" y="6340256"/>
                  <a:pt x="2933371" y="6340256"/>
                  <a:pt x="2933371" y="6340256"/>
                </a:cubicBezTo>
                <a:cubicBezTo>
                  <a:pt x="2933372" y="6334843"/>
                  <a:pt x="2937769" y="6334843"/>
                  <a:pt x="2937769" y="6334843"/>
                </a:cubicBezTo>
                <a:close/>
                <a:moveTo>
                  <a:pt x="3630453" y="6118358"/>
                </a:moveTo>
                <a:cubicBezTo>
                  <a:pt x="3640195" y="6122418"/>
                  <a:pt x="3645066" y="6126477"/>
                  <a:pt x="3645066" y="6126477"/>
                </a:cubicBezTo>
                <a:cubicBezTo>
                  <a:pt x="3645066" y="6130536"/>
                  <a:pt x="3635324" y="6134595"/>
                  <a:pt x="3630453" y="6134595"/>
                </a:cubicBezTo>
                <a:cubicBezTo>
                  <a:pt x="3625582" y="6134594"/>
                  <a:pt x="3620711" y="6130535"/>
                  <a:pt x="3620711" y="6130535"/>
                </a:cubicBezTo>
                <a:cubicBezTo>
                  <a:pt x="3620711" y="6126476"/>
                  <a:pt x="3625582" y="6122417"/>
                  <a:pt x="3630453" y="6118358"/>
                </a:cubicBezTo>
                <a:close/>
                <a:moveTo>
                  <a:pt x="2368482" y="6506002"/>
                </a:moveTo>
                <a:cubicBezTo>
                  <a:pt x="2369667" y="6505324"/>
                  <a:pt x="2370851" y="6505325"/>
                  <a:pt x="2373218" y="6505324"/>
                </a:cubicBezTo>
                <a:cubicBezTo>
                  <a:pt x="2368482" y="6505326"/>
                  <a:pt x="2363747" y="6510736"/>
                  <a:pt x="2363747" y="6510736"/>
                </a:cubicBezTo>
                <a:cubicBezTo>
                  <a:pt x="2366114" y="6508030"/>
                  <a:pt x="2367298" y="6506678"/>
                  <a:pt x="2368482" y="6506002"/>
                </a:cubicBezTo>
                <a:close/>
                <a:moveTo>
                  <a:pt x="6647439" y="5187471"/>
                </a:moveTo>
                <a:cubicBezTo>
                  <a:pt x="6652175" y="5196820"/>
                  <a:pt x="6656910" y="5201494"/>
                  <a:pt x="6656910" y="5210842"/>
                </a:cubicBezTo>
                <a:cubicBezTo>
                  <a:pt x="6656910" y="5220190"/>
                  <a:pt x="6652175" y="5229539"/>
                  <a:pt x="6647439" y="5238887"/>
                </a:cubicBezTo>
                <a:cubicBezTo>
                  <a:pt x="6642703" y="5229539"/>
                  <a:pt x="6637967" y="5215516"/>
                  <a:pt x="6637967" y="5210842"/>
                </a:cubicBezTo>
                <a:cubicBezTo>
                  <a:pt x="6637967" y="5201494"/>
                  <a:pt x="6642704" y="5196819"/>
                  <a:pt x="6647439" y="5187471"/>
                </a:cubicBezTo>
                <a:close/>
                <a:moveTo>
                  <a:pt x="6285504" y="5292467"/>
                </a:moveTo>
                <a:cubicBezTo>
                  <a:pt x="6290240" y="5287597"/>
                  <a:pt x="6294975" y="5297338"/>
                  <a:pt x="6299712" y="5302209"/>
                </a:cubicBezTo>
                <a:cubicBezTo>
                  <a:pt x="6294975" y="5311951"/>
                  <a:pt x="6294975" y="5326564"/>
                  <a:pt x="6294975" y="5336305"/>
                </a:cubicBezTo>
                <a:cubicBezTo>
                  <a:pt x="6290240" y="5331435"/>
                  <a:pt x="6285504" y="5326564"/>
                  <a:pt x="6280768" y="5321693"/>
                </a:cubicBezTo>
                <a:cubicBezTo>
                  <a:pt x="6280768" y="5311951"/>
                  <a:pt x="6280768" y="5297338"/>
                  <a:pt x="6285504" y="5292467"/>
                </a:cubicBezTo>
                <a:close/>
                <a:moveTo>
                  <a:pt x="3107462" y="6264485"/>
                </a:moveTo>
                <a:lnTo>
                  <a:pt x="3116481" y="6262117"/>
                </a:lnTo>
                <a:cubicBezTo>
                  <a:pt x="3120691" y="6261780"/>
                  <a:pt x="3126705" y="6261778"/>
                  <a:pt x="3136327" y="6261779"/>
                </a:cubicBezTo>
                <a:cubicBezTo>
                  <a:pt x="3121894" y="6261779"/>
                  <a:pt x="3117084" y="6264485"/>
                  <a:pt x="3112272" y="6264486"/>
                </a:cubicBezTo>
                <a:close/>
                <a:moveTo>
                  <a:pt x="5930604" y="5395840"/>
                </a:moveTo>
                <a:cubicBezTo>
                  <a:pt x="5935475" y="5405041"/>
                  <a:pt x="5940346" y="5418842"/>
                  <a:pt x="5945217" y="5428043"/>
                </a:cubicBezTo>
                <a:cubicBezTo>
                  <a:pt x="5940346" y="5432643"/>
                  <a:pt x="5935475" y="5441844"/>
                  <a:pt x="5930604" y="5437243"/>
                </a:cubicBezTo>
                <a:cubicBezTo>
                  <a:pt x="5925733" y="5437243"/>
                  <a:pt x="5925733" y="5423442"/>
                  <a:pt x="5920862" y="5418842"/>
                </a:cubicBezTo>
                <a:cubicBezTo>
                  <a:pt x="5925733" y="5409641"/>
                  <a:pt x="5925733" y="5405041"/>
                  <a:pt x="5930604" y="5395840"/>
                </a:cubicBezTo>
                <a:close/>
                <a:moveTo>
                  <a:pt x="7905756" y="4784271"/>
                </a:moveTo>
                <a:cubicBezTo>
                  <a:pt x="7910493" y="4793472"/>
                  <a:pt x="7910493" y="4807273"/>
                  <a:pt x="7915228" y="4816474"/>
                </a:cubicBezTo>
                <a:cubicBezTo>
                  <a:pt x="7915228" y="4821074"/>
                  <a:pt x="7910493" y="4825675"/>
                  <a:pt x="7905758" y="4830275"/>
                </a:cubicBezTo>
                <a:cubicBezTo>
                  <a:pt x="7901022" y="4816474"/>
                  <a:pt x="7896286" y="4807272"/>
                  <a:pt x="7896286" y="4793472"/>
                </a:cubicBezTo>
                <a:cubicBezTo>
                  <a:pt x="7896286" y="4788872"/>
                  <a:pt x="7905756" y="4784271"/>
                  <a:pt x="7905756" y="4784271"/>
                </a:cubicBezTo>
                <a:close/>
                <a:moveTo>
                  <a:pt x="2558133" y="6426849"/>
                </a:moveTo>
                <a:cubicBezTo>
                  <a:pt x="2562644" y="6426850"/>
                  <a:pt x="2567153" y="6426849"/>
                  <a:pt x="2576174" y="6421436"/>
                </a:cubicBezTo>
                <a:cubicBezTo>
                  <a:pt x="2567153" y="6426849"/>
                  <a:pt x="2562644" y="6426850"/>
                  <a:pt x="2558133" y="6432260"/>
                </a:cubicBezTo>
                <a:cubicBezTo>
                  <a:pt x="2553623" y="6432260"/>
                  <a:pt x="2549112" y="6437673"/>
                  <a:pt x="2549112" y="6437673"/>
                </a:cubicBezTo>
                <a:cubicBezTo>
                  <a:pt x="2549113" y="6432261"/>
                  <a:pt x="2553623" y="6432260"/>
                  <a:pt x="2558133" y="6426849"/>
                </a:cubicBezTo>
                <a:close/>
                <a:moveTo>
                  <a:pt x="5577869" y="5495963"/>
                </a:moveTo>
                <a:cubicBezTo>
                  <a:pt x="5577869" y="5505585"/>
                  <a:pt x="5582605" y="5515206"/>
                  <a:pt x="5582605" y="5524828"/>
                </a:cubicBezTo>
                <a:cubicBezTo>
                  <a:pt x="5582605" y="5529639"/>
                  <a:pt x="5577869" y="5534449"/>
                  <a:pt x="5573133" y="5539260"/>
                </a:cubicBezTo>
                <a:cubicBezTo>
                  <a:pt x="5568399" y="5529639"/>
                  <a:pt x="5563662" y="5524828"/>
                  <a:pt x="5563662" y="5515206"/>
                </a:cubicBezTo>
                <a:cubicBezTo>
                  <a:pt x="5568398" y="5510395"/>
                  <a:pt x="5573133" y="5500774"/>
                  <a:pt x="5577869" y="5495963"/>
                </a:cubicBezTo>
                <a:close/>
                <a:moveTo>
                  <a:pt x="2747554" y="6363257"/>
                </a:moveTo>
                <a:cubicBezTo>
                  <a:pt x="2752065" y="6363256"/>
                  <a:pt x="2756574" y="6363256"/>
                  <a:pt x="2765596" y="6359197"/>
                </a:cubicBezTo>
                <a:cubicBezTo>
                  <a:pt x="2761085" y="6363257"/>
                  <a:pt x="2761085" y="6363257"/>
                  <a:pt x="2756574" y="6363256"/>
                </a:cubicBezTo>
                <a:cubicBezTo>
                  <a:pt x="2752064" y="6367316"/>
                  <a:pt x="2743044" y="6367317"/>
                  <a:pt x="2738534" y="6367316"/>
                </a:cubicBezTo>
                <a:cubicBezTo>
                  <a:pt x="2738534" y="6367316"/>
                  <a:pt x="2743044" y="6367317"/>
                  <a:pt x="2747554" y="6363257"/>
                </a:cubicBezTo>
                <a:close/>
                <a:moveTo>
                  <a:pt x="5212127" y="5596173"/>
                </a:moveTo>
                <a:cubicBezTo>
                  <a:pt x="5213903" y="5593975"/>
                  <a:pt x="5216271" y="5592875"/>
                  <a:pt x="5218639" y="5595074"/>
                </a:cubicBezTo>
                <a:cubicBezTo>
                  <a:pt x="5223374" y="5595074"/>
                  <a:pt x="5223374" y="5603869"/>
                  <a:pt x="5228110" y="5612664"/>
                </a:cubicBezTo>
                <a:cubicBezTo>
                  <a:pt x="5223374" y="5617061"/>
                  <a:pt x="5223374" y="5621459"/>
                  <a:pt x="5218639" y="5625857"/>
                </a:cubicBezTo>
                <a:cubicBezTo>
                  <a:pt x="5213903" y="5621459"/>
                  <a:pt x="5209167" y="5612664"/>
                  <a:pt x="5209167" y="5603868"/>
                </a:cubicBezTo>
                <a:cubicBezTo>
                  <a:pt x="5209167" y="5601670"/>
                  <a:pt x="5210351" y="5598372"/>
                  <a:pt x="5212127" y="5596173"/>
                </a:cubicBezTo>
                <a:close/>
                <a:moveTo>
                  <a:pt x="19929597" y="1068850"/>
                </a:moveTo>
                <a:cubicBezTo>
                  <a:pt x="19934468" y="1073361"/>
                  <a:pt x="19939338" y="1073361"/>
                  <a:pt x="19949082" y="1077871"/>
                </a:cubicBezTo>
                <a:cubicBezTo>
                  <a:pt x="19949081" y="1091401"/>
                  <a:pt x="19944210" y="1100422"/>
                  <a:pt x="19944210" y="1109442"/>
                </a:cubicBezTo>
                <a:cubicBezTo>
                  <a:pt x="19939339" y="1104932"/>
                  <a:pt x="19929597" y="1104932"/>
                  <a:pt x="19924726" y="1095912"/>
                </a:cubicBezTo>
                <a:cubicBezTo>
                  <a:pt x="19924726" y="1095912"/>
                  <a:pt x="19924726" y="1082381"/>
                  <a:pt x="19929597" y="1068850"/>
                </a:cubicBezTo>
                <a:close/>
                <a:moveTo>
                  <a:pt x="3277154" y="6186687"/>
                </a:moveTo>
                <a:cubicBezTo>
                  <a:pt x="3279973" y="6186011"/>
                  <a:pt x="3283356" y="6186011"/>
                  <a:pt x="3287867" y="6186010"/>
                </a:cubicBezTo>
                <a:cubicBezTo>
                  <a:pt x="3283355" y="6191422"/>
                  <a:pt x="3278845" y="6196835"/>
                  <a:pt x="3274335" y="6196834"/>
                </a:cubicBezTo>
                <a:cubicBezTo>
                  <a:pt x="3269825" y="6196835"/>
                  <a:pt x="3265315" y="6196836"/>
                  <a:pt x="3260806" y="6196836"/>
                </a:cubicBezTo>
                <a:cubicBezTo>
                  <a:pt x="3265315" y="6196836"/>
                  <a:pt x="3265317" y="6191422"/>
                  <a:pt x="3269825" y="6191423"/>
                </a:cubicBezTo>
                <a:cubicBezTo>
                  <a:pt x="3272080" y="6188717"/>
                  <a:pt x="3274335" y="6187364"/>
                  <a:pt x="3277154" y="6186687"/>
                </a:cubicBezTo>
                <a:close/>
                <a:moveTo>
                  <a:pt x="2921590" y="6286135"/>
                </a:moveTo>
                <a:cubicBezTo>
                  <a:pt x="2924691" y="6284782"/>
                  <a:pt x="2928413" y="6283428"/>
                  <a:pt x="2933373" y="6283429"/>
                </a:cubicBezTo>
                <a:cubicBezTo>
                  <a:pt x="2923450" y="6288841"/>
                  <a:pt x="2923450" y="6288841"/>
                  <a:pt x="2918490" y="6288840"/>
                </a:cubicBezTo>
                <a:cubicBezTo>
                  <a:pt x="2913530" y="6294252"/>
                  <a:pt x="2908567" y="6294254"/>
                  <a:pt x="2903605" y="6294253"/>
                </a:cubicBezTo>
                <a:cubicBezTo>
                  <a:pt x="2903605" y="6294253"/>
                  <a:pt x="2908568" y="6288840"/>
                  <a:pt x="2913528" y="6288840"/>
                </a:cubicBezTo>
                <a:cubicBezTo>
                  <a:pt x="2916008" y="6288841"/>
                  <a:pt x="2918491" y="6287487"/>
                  <a:pt x="2921590" y="6286135"/>
                </a:cubicBezTo>
                <a:close/>
                <a:moveTo>
                  <a:pt x="4856027" y="5687322"/>
                </a:moveTo>
                <a:cubicBezTo>
                  <a:pt x="4856027" y="5682682"/>
                  <a:pt x="4865498" y="5687321"/>
                  <a:pt x="4865498" y="5691960"/>
                </a:cubicBezTo>
                <a:cubicBezTo>
                  <a:pt x="4865498" y="5696600"/>
                  <a:pt x="4865498" y="5705877"/>
                  <a:pt x="4865498" y="5715156"/>
                </a:cubicBezTo>
                <a:cubicBezTo>
                  <a:pt x="4860762" y="5710516"/>
                  <a:pt x="4856027" y="5705877"/>
                  <a:pt x="4846555" y="5705877"/>
                </a:cubicBezTo>
                <a:cubicBezTo>
                  <a:pt x="4851291" y="5696599"/>
                  <a:pt x="4851291" y="5687321"/>
                  <a:pt x="4856027" y="5687322"/>
                </a:cubicBezTo>
                <a:close/>
                <a:moveTo>
                  <a:pt x="2336233" y="6459321"/>
                </a:moveTo>
                <a:cubicBezTo>
                  <a:pt x="2336233" y="6459321"/>
                  <a:pt x="2340743" y="6459321"/>
                  <a:pt x="2340743" y="6459321"/>
                </a:cubicBezTo>
                <a:cubicBezTo>
                  <a:pt x="2336233" y="6459321"/>
                  <a:pt x="2331724" y="6464733"/>
                  <a:pt x="2331723" y="6470144"/>
                </a:cubicBezTo>
                <a:cubicBezTo>
                  <a:pt x="2327212" y="6470145"/>
                  <a:pt x="2327212" y="6470145"/>
                  <a:pt x="2327212" y="6470145"/>
                </a:cubicBezTo>
                <a:cubicBezTo>
                  <a:pt x="2327212" y="6464732"/>
                  <a:pt x="2331724" y="6464733"/>
                  <a:pt x="2336233" y="6459321"/>
                </a:cubicBezTo>
                <a:close/>
                <a:moveTo>
                  <a:pt x="8446291" y="4575901"/>
                </a:moveTo>
                <a:cubicBezTo>
                  <a:pt x="8446291" y="4575901"/>
                  <a:pt x="8446291" y="4580412"/>
                  <a:pt x="8451027" y="4584922"/>
                </a:cubicBezTo>
                <a:cubicBezTo>
                  <a:pt x="8446290" y="4589433"/>
                  <a:pt x="8441555" y="4589432"/>
                  <a:pt x="8436818" y="4589433"/>
                </a:cubicBezTo>
                <a:cubicBezTo>
                  <a:pt x="8436818" y="4589433"/>
                  <a:pt x="8436819" y="4584922"/>
                  <a:pt x="8432084" y="4580412"/>
                </a:cubicBezTo>
                <a:cubicBezTo>
                  <a:pt x="8436819" y="4575901"/>
                  <a:pt x="8441555" y="4575902"/>
                  <a:pt x="8446291" y="4575901"/>
                </a:cubicBezTo>
                <a:close/>
                <a:moveTo>
                  <a:pt x="2719593" y="6326725"/>
                </a:moveTo>
                <a:cubicBezTo>
                  <a:pt x="2723652" y="6326723"/>
                  <a:pt x="2723652" y="6326723"/>
                  <a:pt x="2727711" y="6326725"/>
                </a:cubicBezTo>
                <a:cubicBezTo>
                  <a:pt x="2723652" y="6326723"/>
                  <a:pt x="2723652" y="6326723"/>
                  <a:pt x="2719594" y="6329431"/>
                </a:cubicBezTo>
                <a:cubicBezTo>
                  <a:pt x="2715535" y="6329430"/>
                  <a:pt x="2711475" y="6329432"/>
                  <a:pt x="2711475" y="6329432"/>
                </a:cubicBezTo>
                <a:cubicBezTo>
                  <a:pt x="2715535" y="6329430"/>
                  <a:pt x="2715536" y="6326724"/>
                  <a:pt x="2719593" y="6326725"/>
                </a:cubicBezTo>
                <a:close/>
                <a:moveTo>
                  <a:pt x="2521375" y="6384905"/>
                </a:moveTo>
                <a:cubicBezTo>
                  <a:pt x="2526110" y="6384906"/>
                  <a:pt x="2530846" y="6380847"/>
                  <a:pt x="2535583" y="6380845"/>
                </a:cubicBezTo>
                <a:cubicBezTo>
                  <a:pt x="2530846" y="6380847"/>
                  <a:pt x="2530846" y="6384905"/>
                  <a:pt x="2530846" y="6384905"/>
                </a:cubicBezTo>
                <a:cubicBezTo>
                  <a:pt x="2526110" y="6388965"/>
                  <a:pt x="2521374" y="6388965"/>
                  <a:pt x="2516639" y="6388966"/>
                </a:cubicBezTo>
                <a:cubicBezTo>
                  <a:pt x="2516639" y="6388966"/>
                  <a:pt x="2516639" y="6388966"/>
                  <a:pt x="2521375" y="6384905"/>
                </a:cubicBezTo>
                <a:close/>
                <a:moveTo>
                  <a:pt x="4501534" y="5774688"/>
                </a:moveTo>
                <a:cubicBezTo>
                  <a:pt x="4506270" y="5774689"/>
                  <a:pt x="4511005" y="5779560"/>
                  <a:pt x="4511005" y="5784430"/>
                </a:cubicBezTo>
                <a:cubicBezTo>
                  <a:pt x="4506270" y="5789302"/>
                  <a:pt x="4506269" y="5794172"/>
                  <a:pt x="4501534" y="5799043"/>
                </a:cubicBezTo>
                <a:cubicBezTo>
                  <a:pt x="4496798" y="5794172"/>
                  <a:pt x="4492062" y="5789301"/>
                  <a:pt x="4492062" y="5784430"/>
                </a:cubicBezTo>
                <a:cubicBezTo>
                  <a:pt x="4492062" y="5779559"/>
                  <a:pt x="4501534" y="5774688"/>
                  <a:pt x="4501534" y="5774688"/>
                </a:cubicBezTo>
                <a:close/>
                <a:moveTo>
                  <a:pt x="20383854" y="873240"/>
                </a:moveTo>
                <a:cubicBezTo>
                  <a:pt x="20392874" y="868601"/>
                  <a:pt x="20397384" y="873240"/>
                  <a:pt x="20406406" y="873240"/>
                </a:cubicBezTo>
                <a:cubicBezTo>
                  <a:pt x="20406404" y="887157"/>
                  <a:pt x="20401896" y="891796"/>
                  <a:pt x="20401895" y="901074"/>
                </a:cubicBezTo>
                <a:cubicBezTo>
                  <a:pt x="20397385" y="901074"/>
                  <a:pt x="20388363" y="901074"/>
                  <a:pt x="20383853" y="896435"/>
                </a:cubicBezTo>
                <a:cubicBezTo>
                  <a:pt x="20379344" y="896435"/>
                  <a:pt x="20383854" y="873240"/>
                  <a:pt x="20383854" y="873240"/>
                </a:cubicBezTo>
                <a:close/>
                <a:moveTo>
                  <a:pt x="4144334" y="5863988"/>
                </a:moveTo>
                <a:cubicBezTo>
                  <a:pt x="4149070" y="5863987"/>
                  <a:pt x="4153806" y="5868046"/>
                  <a:pt x="4153806" y="5872106"/>
                </a:cubicBezTo>
                <a:cubicBezTo>
                  <a:pt x="4153806" y="5876164"/>
                  <a:pt x="4149070" y="5876165"/>
                  <a:pt x="4149070" y="5880223"/>
                </a:cubicBezTo>
                <a:cubicBezTo>
                  <a:pt x="4144334" y="5876164"/>
                  <a:pt x="4139598" y="5876164"/>
                  <a:pt x="4134863" y="5872105"/>
                </a:cubicBezTo>
                <a:cubicBezTo>
                  <a:pt x="4139598" y="5868046"/>
                  <a:pt x="4139598" y="5863987"/>
                  <a:pt x="4144334" y="5863988"/>
                </a:cubicBezTo>
                <a:close/>
                <a:moveTo>
                  <a:pt x="3075169" y="6177890"/>
                </a:moveTo>
                <a:cubicBezTo>
                  <a:pt x="3080040" y="6177891"/>
                  <a:pt x="3080040" y="6177891"/>
                  <a:pt x="3084912" y="6177890"/>
                </a:cubicBezTo>
                <a:cubicBezTo>
                  <a:pt x="3080040" y="6181949"/>
                  <a:pt x="3080040" y="6181949"/>
                  <a:pt x="3075169" y="6186010"/>
                </a:cubicBezTo>
                <a:cubicBezTo>
                  <a:pt x="3070298" y="6186010"/>
                  <a:pt x="3065428" y="6186010"/>
                  <a:pt x="3060556" y="6186009"/>
                </a:cubicBezTo>
                <a:cubicBezTo>
                  <a:pt x="3065427" y="6181951"/>
                  <a:pt x="3070298" y="6177890"/>
                  <a:pt x="3075169" y="6177890"/>
                </a:cubicBezTo>
                <a:close/>
                <a:moveTo>
                  <a:pt x="3791870" y="5955994"/>
                </a:moveTo>
                <a:cubicBezTo>
                  <a:pt x="3791870" y="5955994"/>
                  <a:pt x="3796606" y="5960504"/>
                  <a:pt x="3796606" y="5965014"/>
                </a:cubicBezTo>
                <a:cubicBezTo>
                  <a:pt x="3791870" y="5969524"/>
                  <a:pt x="3787134" y="5969525"/>
                  <a:pt x="3777663" y="5969524"/>
                </a:cubicBezTo>
                <a:cubicBezTo>
                  <a:pt x="3777663" y="5969524"/>
                  <a:pt x="3777663" y="5965014"/>
                  <a:pt x="3777663" y="5960504"/>
                </a:cubicBezTo>
                <a:cubicBezTo>
                  <a:pt x="3782399" y="5960504"/>
                  <a:pt x="3787134" y="5955993"/>
                  <a:pt x="3791870" y="5955994"/>
                </a:cubicBezTo>
                <a:close/>
                <a:moveTo>
                  <a:pt x="3432370" y="6056118"/>
                </a:moveTo>
                <a:cubicBezTo>
                  <a:pt x="3432370" y="6056118"/>
                  <a:pt x="3437240" y="6060629"/>
                  <a:pt x="3442111" y="6060629"/>
                </a:cubicBezTo>
                <a:cubicBezTo>
                  <a:pt x="3437240" y="6060629"/>
                  <a:pt x="3432369" y="6065139"/>
                  <a:pt x="3427498" y="6069650"/>
                </a:cubicBezTo>
                <a:cubicBezTo>
                  <a:pt x="3422628" y="6065139"/>
                  <a:pt x="3417756" y="6065139"/>
                  <a:pt x="3422628" y="6065139"/>
                </a:cubicBezTo>
                <a:cubicBezTo>
                  <a:pt x="3422627" y="6060629"/>
                  <a:pt x="3427498" y="6060628"/>
                  <a:pt x="3432370" y="6056118"/>
                </a:cubicBezTo>
                <a:close/>
                <a:moveTo>
                  <a:pt x="18958662" y="1266390"/>
                </a:moveTo>
                <a:cubicBezTo>
                  <a:pt x="18962720" y="1266390"/>
                  <a:pt x="18962721" y="1275668"/>
                  <a:pt x="18966780" y="1275668"/>
                </a:cubicBezTo>
                <a:cubicBezTo>
                  <a:pt x="18962720" y="1284946"/>
                  <a:pt x="18958662" y="1294223"/>
                  <a:pt x="18958662" y="1298863"/>
                </a:cubicBezTo>
                <a:cubicBezTo>
                  <a:pt x="18954603" y="1298863"/>
                  <a:pt x="18954603" y="1294224"/>
                  <a:pt x="18950544" y="1289585"/>
                </a:cubicBezTo>
                <a:cubicBezTo>
                  <a:pt x="18954602" y="1284946"/>
                  <a:pt x="18958661" y="1275668"/>
                  <a:pt x="18958662" y="1266390"/>
                </a:cubicBezTo>
                <a:close/>
                <a:moveTo>
                  <a:pt x="2876546" y="6196834"/>
                </a:moveTo>
                <a:cubicBezTo>
                  <a:pt x="2880605" y="6196834"/>
                  <a:pt x="2884663" y="6196834"/>
                  <a:pt x="2884663" y="6196834"/>
                </a:cubicBezTo>
                <a:cubicBezTo>
                  <a:pt x="2884663" y="6196834"/>
                  <a:pt x="2880604" y="6200893"/>
                  <a:pt x="2876546" y="6204953"/>
                </a:cubicBezTo>
                <a:cubicBezTo>
                  <a:pt x="2872488" y="6204953"/>
                  <a:pt x="2868427" y="6204953"/>
                  <a:pt x="2868428" y="6200893"/>
                </a:cubicBezTo>
                <a:cubicBezTo>
                  <a:pt x="2868428" y="6200893"/>
                  <a:pt x="2876546" y="6196834"/>
                  <a:pt x="2876546" y="6196834"/>
                </a:cubicBezTo>
                <a:close/>
                <a:moveTo>
                  <a:pt x="2488224" y="6307781"/>
                </a:moveTo>
                <a:cubicBezTo>
                  <a:pt x="2488224" y="6307781"/>
                  <a:pt x="2492283" y="6307782"/>
                  <a:pt x="2492283" y="6307782"/>
                </a:cubicBezTo>
                <a:cubicBezTo>
                  <a:pt x="2492283" y="6307782"/>
                  <a:pt x="2488225" y="6311840"/>
                  <a:pt x="2488225" y="6311840"/>
                </a:cubicBezTo>
                <a:cubicBezTo>
                  <a:pt x="2488225" y="6311840"/>
                  <a:pt x="2484165" y="6315900"/>
                  <a:pt x="2484165" y="6315900"/>
                </a:cubicBezTo>
                <a:cubicBezTo>
                  <a:pt x="2484166" y="6311840"/>
                  <a:pt x="2488225" y="6311840"/>
                  <a:pt x="2488224" y="6307781"/>
                </a:cubicBezTo>
                <a:close/>
                <a:moveTo>
                  <a:pt x="8965178" y="4313413"/>
                </a:moveTo>
                <a:cubicBezTo>
                  <a:pt x="8969238" y="4313413"/>
                  <a:pt x="8969237" y="4317923"/>
                  <a:pt x="8973298" y="4322433"/>
                </a:cubicBezTo>
                <a:cubicBezTo>
                  <a:pt x="8969238" y="4326943"/>
                  <a:pt x="8969237" y="4331454"/>
                  <a:pt x="8969238" y="4340474"/>
                </a:cubicBezTo>
                <a:cubicBezTo>
                  <a:pt x="8965179" y="4335964"/>
                  <a:pt x="8965179" y="4331454"/>
                  <a:pt x="8965179" y="4331454"/>
                </a:cubicBezTo>
                <a:cubicBezTo>
                  <a:pt x="8965179" y="4322433"/>
                  <a:pt x="8965179" y="4317923"/>
                  <a:pt x="8965178" y="4313413"/>
                </a:cubicBezTo>
                <a:close/>
                <a:moveTo>
                  <a:pt x="2688022" y="6242835"/>
                </a:moveTo>
                <a:cubicBezTo>
                  <a:pt x="2688022" y="6242835"/>
                  <a:pt x="2692532" y="6242835"/>
                  <a:pt x="2692532" y="6242835"/>
                </a:cubicBezTo>
                <a:cubicBezTo>
                  <a:pt x="2688021" y="6246894"/>
                  <a:pt x="2688021" y="6246894"/>
                  <a:pt x="2683511" y="6250954"/>
                </a:cubicBezTo>
                <a:cubicBezTo>
                  <a:pt x="2683511" y="6250954"/>
                  <a:pt x="2679001" y="6250954"/>
                  <a:pt x="2679001" y="6250954"/>
                </a:cubicBezTo>
                <a:cubicBezTo>
                  <a:pt x="2679001" y="6250954"/>
                  <a:pt x="2683511" y="6246895"/>
                  <a:pt x="2688022" y="6242835"/>
                </a:cubicBezTo>
                <a:close/>
                <a:moveTo>
                  <a:pt x="3232392" y="6029058"/>
                </a:moveTo>
                <a:cubicBezTo>
                  <a:pt x="3232392" y="6029058"/>
                  <a:pt x="3237127" y="6029058"/>
                  <a:pt x="3241863" y="6034470"/>
                </a:cubicBezTo>
                <a:cubicBezTo>
                  <a:pt x="3241863" y="6034470"/>
                  <a:pt x="3232391" y="6039882"/>
                  <a:pt x="3227657" y="6039882"/>
                </a:cubicBezTo>
                <a:cubicBezTo>
                  <a:pt x="3227657" y="6039882"/>
                  <a:pt x="3222921" y="6039882"/>
                  <a:pt x="3222920" y="6034470"/>
                </a:cubicBezTo>
                <a:cubicBezTo>
                  <a:pt x="3222920" y="6034470"/>
                  <a:pt x="3227656" y="6029058"/>
                  <a:pt x="3232392" y="6029058"/>
                </a:cubicBezTo>
                <a:close/>
                <a:moveTo>
                  <a:pt x="7526908" y="4681438"/>
                </a:moveTo>
                <a:cubicBezTo>
                  <a:pt x="7530967" y="4691179"/>
                  <a:pt x="7535026" y="4696050"/>
                  <a:pt x="7539085" y="4700921"/>
                </a:cubicBezTo>
                <a:cubicBezTo>
                  <a:pt x="7535026" y="4710662"/>
                  <a:pt x="7535027" y="4720405"/>
                  <a:pt x="7530967" y="4730147"/>
                </a:cubicBezTo>
                <a:cubicBezTo>
                  <a:pt x="7526908" y="4725276"/>
                  <a:pt x="7522849" y="4720404"/>
                  <a:pt x="7522849" y="4715534"/>
                </a:cubicBezTo>
                <a:cubicBezTo>
                  <a:pt x="7522849" y="4705793"/>
                  <a:pt x="7522849" y="4696050"/>
                  <a:pt x="7526908" y="4681438"/>
                </a:cubicBezTo>
                <a:close/>
                <a:moveTo>
                  <a:pt x="3588576" y="5872699"/>
                </a:moveTo>
                <a:cubicBezTo>
                  <a:pt x="3591395" y="5872107"/>
                  <a:pt x="3593650" y="5872107"/>
                  <a:pt x="3593650" y="5872107"/>
                </a:cubicBezTo>
                <a:cubicBezTo>
                  <a:pt x="3593650" y="5876843"/>
                  <a:pt x="3589140" y="5881579"/>
                  <a:pt x="3589140" y="5886313"/>
                </a:cubicBezTo>
                <a:cubicBezTo>
                  <a:pt x="3584630" y="5886314"/>
                  <a:pt x="3580119" y="5891049"/>
                  <a:pt x="3580119" y="5886314"/>
                </a:cubicBezTo>
                <a:cubicBezTo>
                  <a:pt x="3580119" y="5886314"/>
                  <a:pt x="3580119" y="5881579"/>
                  <a:pt x="3580119" y="5876843"/>
                </a:cubicBezTo>
                <a:cubicBezTo>
                  <a:pt x="3582375" y="5874475"/>
                  <a:pt x="3585757" y="5873291"/>
                  <a:pt x="3588576" y="5872699"/>
                </a:cubicBezTo>
                <a:close/>
                <a:moveTo>
                  <a:pt x="3041616" y="6040386"/>
                </a:moveTo>
                <a:cubicBezTo>
                  <a:pt x="3042966" y="6039879"/>
                  <a:pt x="3044319" y="6039879"/>
                  <a:pt x="3044319" y="6039879"/>
                </a:cubicBezTo>
                <a:cubicBezTo>
                  <a:pt x="3044320" y="6043938"/>
                  <a:pt x="3038907" y="6047999"/>
                  <a:pt x="3033496" y="6047999"/>
                </a:cubicBezTo>
                <a:cubicBezTo>
                  <a:pt x="3033496" y="6047999"/>
                  <a:pt x="3028084" y="6047998"/>
                  <a:pt x="3028084" y="6047998"/>
                </a:cubicBezTo>
                <a:cubicBezTo>
                  <a:pt x="3033496" y="6047999"/>
                  <a:pt x="3033496" y="6043939"/>
                  <a:pt x="3038907" y="6043939"/>
                </a:cubicBezTo>
                <a:cubicBezTo>
                  <a:pt x="3038908" y="6041909"/>
                  <a:pt x="3040260" y="6040895"/>
                  <a:pt x="3041616" y="6040386"/>
                </a:cubicBezTo>
                <a:close/>
                <a:moveTo>
                  <a:pt x="18376859" y="1304275"/>
                </a:moveTo>
                <a:cubicBezTo>
                  <a:pt x="18380919" y="1308876"/>
                  <a:pt x="18380919" y="1308876"/>
                  <a:pt x="18384978" y="1313476"/>
                </a:cubicBezTo>
                <a:cubicBezTo>
                  <a:pt x="18380919" y="1322677"/>
                  <a:pt x="18380918" y="1336478"/>
                  <a:pt x="18380918" y="1350279"/>
                </a:cubicBezTo>
                <a:cubicBezTo>
                  <a:pt x="18380919" y="1345679"/>
                  <a:pt x="18376860" y="1345679"/>
                  <a:pt x="18376859" y="1341078"/>
                </a:cubicBezTo>
                <a:cubicBezTo>
                  <a:pt x="18376859" y="1327277"/>
                  <a:pt x="18376858" y="1318077"/>
                  <a:pt x="18376859" y="1304275"/>
                </a:cubicBezTo>
                <a:close/>
                <a:moveTo>
                  <a:pt x="8067669" y="4473071"/>
                </a:moveTo>
                <a:cubicBezTo>
                  <a:pt x="8072179" y="4473071"/>
                  <a:pt x="8072179" y="4482543"/>
                  <a:pt x="8072179" y="4482543"/>
                </a:cubicBezTo>
                <a:cubicBezTo>
                  <a:pt x="8072179" y="4487278"/>
                  <a:pt x="8067668" y="4492014"/>
                  <a:pt x="8063158" y="4492014"/>
                </a:cubicBezTo>
                <a:cubicBezTo>
                  <a:pt x="8063158" y="4492014"/>
                  <a:pt x="8058647" y="4482543"/>
                  <a:pt x="8058647" y="4477807"/>
                </a:cubicBezTo>
                <a:cubicBezTo>
                  <a:pt x="8063158" y="4477807"/>
                  <a:pt x="8063158" y="4473071"/>
                  <a:pt x="8067669" y="4473071"/>
                </a:cubicBezTo>
                <a:close/>
                <a:moveTo>
                  <a:pt x="2840012" y="6075060"/>
                </a:moveTo>
                <a:cubicBezTo>
                  <a:pt x="2840012" y="6075060"/>
                  <a:pt x="2844072" y="6075059"/>
                  <a:pt x="2844072" y="6075059"/>
                </a:cubicBezTo>
                <a:cubicBezTo>
                  <a:pt x="2844071" y="6080471"/>
                  <a:pt x="2840011" y="6080472"/>
                  <a:pt x="2840011" y="6085883"/>
                </a:cubicBezTo>
                <a:cubicBezTo>
                  <a:pt x="2840011" y="6085883"/>
                  <a:pt x="2835952" y="6085883"/>
                  <a:pt x="2835952" y="6085883"/>
                </a:cubicBezTo>
                <a:cubicBezTo>
                  <a:pt x="2835952" y="6080472"/>
                  <a:pt x="2840011" y="6080472"/>
                  <a:pt x="2840012" y="6075060"/>
                </a:cubicBezTo>
                <a:close/>
                <a:moveTo>
                  <a:pt x="3941380" y="5723272"/>
                </a:moveTo>
                <a:cubicBezTo>
                  <a:pt x="3946115" y="5727783"/>
                  <a:pt x="3946115" y="5732292"/>
                  <a:pt x="3950851" y="5736802"/>
                </a:cubicBezTo>
                <a:cubicBezTo>
                  <a:pt x="3950851" y="5741313"/>
                  <a:pt x="3941380" y="5745824"/>
                  <a:pt x="3936644" y="5750333"/>
                </a:cubicBezTo>
                <a:cubicBezTo>
                  <a:pt x="3936644" y="5741314"/>
                  <a:pt x="3931908" y="5736803"/>
                  <a:pt x="3931908" y="5732293"/>
                </a:cubicBezTo>
                <a:cubicBezTo>
                  <a:pt x="3931908" y="5732293"/>
                  <a:pt x="3936644" y="5727782"/>
                  <a:pt x="3941380" y="5723272"/>
                </a:cubicBezTo>
                <a:close/>
                <a:moveTo>
                  <a:pt x="19305036" y="981352"/>
                </a:moveTo>
                <a:cubicBezTo>
                  <a:pt x="19310448" y="976841"/>
                  <a:pt x="19310448" y="981352"/>
                  <a:pt x="19315860" y="985862"/>
                </a:cubicBezTo>
                <a:cubicBezTo>
                  <a:pt x="19315860" y="990372"/>
                  <a:pt x="19315859" y="994882"/>
                  <a:pt x="19315860" y="1003902"/>
                </a:cubicBezTo>
                <a:cubicBezTo>
                  <a:pt x="19310448" y="999392"/>
                  <a:pt x="19305036" y="999392"/>
                  <a:pt x="19299623" y="994882"/>
                </a:cubicBezTo>
                <a:cubicBezTo>
                  <a:pt x="19299623" y="990372"/>
                  <a:pt x="19299624" y="981352"/>
                  <a:pt x="19305036" y="981352"/>
                </a:cubicBezTo>
                <a:close/>
                <a:moveTo>
                  <a:pt x="4297225" y="5579853"/>
                </a:moveTo>
                <a:cubicBezTo>
                  <a:pt x="4301284" y="5584492"/>
                  <a:pt x="4301284" y="5589131"/>
                  <a:pt x="4305343" y="5593770"/>
                </a:cubicBezTo>
                <a:cubicBezTo>
                  <a:pt x="4301284" y="5598409"/>
                  <a:pt x="4297225" y="5607687"/>
                  <a:pt x="4293166" y="5612326"/>
                </a:cubicBezTo>
                <a:cubicBezTo>
                  <a:pt x="4293166" y="5607687"/>
                  <a:pt x="4289107" y="5603048"/>
                  <a:pt x="4289107" y="5598409"/>
                </a:cubicBezTo>
                <a:cubicBezTo>
                  <a:pt x="4289107" y="5593770"/>
                  <a:pt x="4293166" y="5589131"/>
                  <a:pt x="4297225" y="5579853"/>
                </a:cubicBezTo>
                <a:close/>
                <a:moveTo>
                  <a:pt x="3394670" y="5847861"/>
                </a:moveTo>
                <a:cubicBezTo>
                  <a:pt x="3395263" y="5848425"/>
                  <a:pt x="3396446" y="5849552"/>
                  <a:pt x="3398814" y="5849552"/>
                </a:cubicBezTo>
                <a:cubicBezTo>
                  <a:pt x="3394078" y="5849552"/>
                  <a:pt x="3389343" y="5854063"/>
                  <a:pt x="3384607" y="5854063"/>
                </a:cubicBezTo>
                <a:cubicBezTo>
                  <a:pt x="3384607" y="5858573"/>
                  <a:pt x="3384607" y="5854063"/>
                  <a:pt x="3379871" y="5854063"/>
                </a:cubicBezTo>
                <a:cubicBezTo>
                  <a:pt x="3384607" y="5854063"/>
                  <a:pt x="3389342" y="5849552"/>
                  <a:pt x="3394078" y="5849552"/>
                </a:cubicBezTo>
                <a:cubicBezTo>
                  <a:pt x="3394078" y="5847297"/>
                  <a:pt x="3394078" y="5847297"/>
                  <a:pt x="3394670" y="5847861"/>
                </a:cubicBezTo>
                <a:close/>
                <a:moveTo>
                  <a:pt x="8595802" y="4243055"/>
                </a:moveTo>
                <a:cubicBezTo>
                  <a:pt x="8599861" y="4247566"/>
                  <a:pt x="8599861" y="4256586"/>
                  <a:pt x="8599861" y="4261096"/>
                </a:cubicBezTo>
                <a:cubicBezTo>
                  <a:pt x="8599861" y="4265606"/>
                  <a:pt x="8599861" y="4265606"/>
                  <a:pt x="8599861" y="4270116"/>
                </a:cubicBezTo>
                <a:cubicBezTo>
                  <a:pt x="8595803" y="4261096"/>
                  <a:pt x="8595802" y="4256586"/>
                  <a:pt x="8591742" y="4247566"/>
                </a:cubicBezTo>
                <a:cubicBezTo>
                  <a:pt x="8591742" y="4247566"/>
                  <a:pt x="8595802" y="4243055"/>
                  <a:pt x="8595802" y="4243055"/>
                </a:cubicBezTo>
                <a:close/>
                <a:moveTo>
                  <a:pt x="4642925" y="5441842"/>
                </a:moveTo>
                <a:cubicBezTo>
                  <a:pt x="4647661" y="5446481"/>
                  <a:pt x="4657133" y="5446481"/>
                  <a:pt x="4657133" y="5446481"/>
                </a:cubicBezTo>
                <a:cubicBezTo>
                  <a:pt x="4657133" y="5455759"/>
                  <a:pt x="4652397" y="5465037"/>
                  <a:pt x="4652397" y="5474315"/>
                </a:cubicBezTo>
                <a:cubicBezTo>
                  <a:pt x="4647661" y="5474315"/>
                  <a:pt x="4642925" y="5474315"/>
                  <a:pt x="4642925" y="5469676"/>
                </a:cubicBezTo>
                <a:cubicBezTo>
                  <a:pt x="4638190" y="5460398"/>
                  <a:pt x="4642925" y="5451120"/>
                  <a:pt x="4642925" y="5441842"/>
                </a:cubicBezTo>
                <a:close/>
                <a:moveTo>
                  <a:pt x="5004861" y="5303834"/>
                </a:moveTo>
                <a:cubicBezTo>
                  <a:pt x="5009597" y="5308344"/>
                  <a:pt x="5009597" y="5317365"/>
                  <a:pt x="5014333" y="5326385"/>
                </a:cubicBezTo>
                <a:cubicBezTo>
                  <a:pt x="5014333" y="5326385"/>
                  <a:pt x="5009597" y="5335406"/>
                  <a:pt x="5004861" y="5344426"/>
                </a:cubicBezTo>
                <a:cubicBezTo>
                  <a:pt x="5000126" y="5335406"/>
                  <a:pt x="4995390" y="5326385"/>
                  <a:pt x="4995390" y="5317365"/>
                </a:cubicBezTo>
                <a:cubicBezTo>
                  <a:pt x="4995390" y="5312855"/>
                  <a:pt x="5000126" y="5303834"/>
                  <a:pt x="5004861" y="5303834"/>
                </a:cubicBezTo>
                <a:close/>
                <a:moveTo>
                  <a:pt x="7152118" y="4640845"/>
                </a:moveTo>
                <a:cubicBezTo>
                  <a:pt x="7156628" y="4650046"/>
                  <a:pt x="7165649" y="4654647"/>
                  <a:pt x="7165649" y="4654647"/>
                </a:cubicBezTo>
                <a:cubicBezTo>
                  <a:pt x="7165649" y="4668448"/>
                  <a:pt x="7161139" y="4677649"/>
                  <a:pt x="7161139" y="4686850"/>
                </a:cubicBezTo>
                <a:cubicBezTo>
                  <a:pt x="7156628" y="4686851"/>
                  <a:pt x="7152119" y="4682249"/>
                  <a:pt x="7152118" y="4677649"/>
                </a:cubicBezTo>
                <a:cubicBezTo>
                  <a:pt x="7152118" y="4668448"/>
                  <a:pt x="7152118" y="4654648"/>
                  <a:pt x="7152118" y="4640845"/>
                </a:cubicBezTo>
                <a:close/>
                <a:moveTo>
                  <a:pt x="3191800" y="5847749"/>
                </a:moveTo>
                <a:cubicBezTo>
                  <a:pt x="3191799" y="5853161"/>
                  <a:pt x="3195859" y="5853161"/>
                  <a:pt x="3195859" y="5853161"/>
                </a:cubicBezTo>
                <a:cubicBezTo>
                  <a:pt x="3195859" y="5853161"/>
                  <a:pt x="3191799" y="5858573"/>
                  <a:pt x="3191799" y="5858573"/>
                </a:cubicBezTo>
                <a:cubicBezTo>
                  <a:pt x="3191799" y="5858573"/>
                  <a:pt x="3187740" y="5858573"/>
                  <a:pt x="3187740" y="5858573"/>
                </a:cubicBezTo>
                <a:cubicBezTo>
                  <a:pt x="3187740" y="5853161"/>
                  <a:pt x="3191799" y="5853161"/>
                  <a:pt x="3191800" y="5847749"/>
                </a:cubicBezTo>
                <a:close/>
                <a:moveTo>
                  <a:pt x="5357325" y="5163119"/>
                </a:moveTo>
                <a:cubicBezTo>
                  <a:pt x="5362061" y="5172319"/>
                  <a:pt x="5366797" y="5176920"/>
                  <a:pt x="5371533" y="5190721"/>
                </a:cubicBezTo>
                <a:cubicBezTo>
                  <a:pt x="5371533" y="5190721"/>
                  <a:pt x="5362061" y="5199922"/>
                  <a:pt x="5357326" y="5209123"/>
                </a:cubicBezTo>
                <a:cubicBezTo>
                  <a:pt x="5357325" y="5195321"/>
                  <a:pt x="5352590" y="5186121"/>
                  <a:pt x="5352590" y="5176920"/>
                </a:cubicBezTo>
                <a:cubicBezTo>
                  <a:pt x="5352590" y="5176920"/>
                  <a:pt x="5357325" y="5163119"/>
                  <a:pt x="5357325" y="5163119"/>
                </a:cubicBezTo>
                <a:close/>
                <a:moveTo>
                  <a:pt x="3746091" y="5655619"/>
                </a:moveTo>
                <a:cubicBezTo>
                  <a:pt x="3746091" y="5655619"/>
                  <a:pt x="3746092" y="5660129"/>
                  <a:pt x="3750602" y="5660129"/>
                </a:cubicBezTo>
                <a:cubicBezTo>
                  <a:pt x="3746091" y="5664640"/>
                  <a:pt x="3741581" y="5664640"/>
                  <a:pt x="3737071" y="5669150"/>
                </a:cubicBezTo>
                <a:cubicBezTo>
                  <a:pt x="3737071" y="5669150"/>
                  <a:pt x="3737071" y="5669150"/>
                  <a:pt x="3737071" y="5664639"/>
                </a:cubicBezTo>
                <a:cubicBezTo>
                  <a:pt x="3737071" y="5664639"/>
                  <a:pt x="3741581" y="5660130"/>
                  <a:pt x="3746091" y="5655619"/>
                </a:cubicBezTo>
                <a:close/>
                <a:moveTo>
                  <a:pt x="5708707" y="5030521"/>
                </a:moveTo>
                <a:cubicBezTo>
                  <a:pt x="5713036" y="5035032"/>
                  <a:pt x="5721695" y="5035031"/>
                  <a:pt x="5726025" y="5039542"/>
                </a:cubicBezTo>
                <a:cubicBezTo>
                  <a:pt x="5721695" y="5053072"/>
                  <a:pt x="5721695" y="5062093"/>
                  <a:pt x="5721695" y="5071113"/>
                </a:cubicBezTo>
                <a:cubicBezTo>
                  <a:pt x="5717366" y="5066603"/>
                  <a:pt x="5713036" y="5062093"/>
                  <a:pt x="5708707" y="5057583"/>
                </a:cubicBezTo>
                <a:cubicBezTo>
                  <a:pt x="5704377" y="5053072"/>
                  <a:pt x="5708707" y="5039542"/>
                  <a:pt x="5708707" y="5030521"/>
                </a:cubicBezTo>
                <a:close/>
                <a:moveTo>
                  <a:pt x="6786802" y="4692263"/>
                </a:moveTo>
                <a:cubicBezTo>
                  <a:pt x="6791313" y="4696864"/>
                  <a:pt x="6800333" y="4696864"/>
                  <a:pt x="6800333" y="4701464"/>
                </a:cubicBezTo>
                <a:cubicBezTo>
                  <a:pt x="6800333" y="4710665"/>
                  <a:pt x="6795823" y="4724466"/>
                  <a:pt x="6795823" y="4738267"/>
                </a:cubicBezTo>
                <a:cubicBezTo>
                  <a:pt x="6791313" y="4733667"/>
                  <a:pt x="6786802" y="4733667"/>
                  <a:pt x="6786802" y="4729066"/>
                </a:cubicBezTo>
                <a:cubicBezTo>
                  <a:pt x="6786802" y="4715265"/>
                  <a:pt x="6786802" y="4701464"/>
                  <a:pt x="6786802" y="4692263"/>
                </a:cubicBezTo>
                <a:close/>
                <a:moveTo>
                  <a:pt x="6430142" y="4794356"/>
                </a:moveTo>
                <a:cubicBezTo>
                  <a:pt x="6434470" y="4799030"/>
                  <a:pt x="6438801" y="4808378"/>
                  <a:pt x="6438801" y="4822401"/>
                </a:cubicBezTo>
                <a:cubicBezTo>
                  <a:pt x="6443131" y="4822401"/>
                  <a:pt x="6434471" y="4831749"/>
                  <a:pt x="6430142" y="4841098"/>
                </a:cubicBezTo>
                <a:cubicBezTo>
                  <a:pt x="6425812" y="4827075"/>
                  <a:pt x="6425812" y="4817727"/>
                  <a:pt x="6421483" y="4808379"/>
                </a:cubicBezTo>
                <a:cubicBezTo>
                  <a:pt x="6421483" y="4803704"/>
                  <a:pt x="6430142" y="4789682"/>
                  <a:pt x="6430142" y="4794356"/>
                </a:cubicBezTo>
                <a:close/>
                <a:moveTo>
                  <a:pt x="6064283" y="4906041"/>
                </a:moveTo>
                <a:cubicBezTo>
                  <a:pt x="6073754" y="4910551"/>
                  <a:pt x="6078490" y="4915062"/>
                  <a:pt x="6083226" y="4915062"/>
                </a:cubicBezTo>
                <a:cubicBezTo>
                  <a:pt x="6083226" y="4928592"/>
                  <a:pt x="6078490" y="4937613"/>
                  <a:pt x="6078490" y="4946633"/>
                </a:cubicBezTo>
                <a:cubicBezTo>
                  <a:pt x="6073754" y="4942123"/>
                  <a:pt x="6069019" y="4937613"/>
                  <a:pt x="6064283" y="4928592"/>
                </a:cubicBezTo>
                <a:cubicBezTo>
                  <a:pt x="6064283" y="4928592"/>
                  <a:pt x="6064283" y="4915061"/>
                  <a:pt x="6064283" y="4906041"/>
                </a:cubicBezTo>
                <a:close/>
                <a:moveTo>
                  <a:pt x="19671708" y="717060"/>
                </a:moveTo>
                <a:cubicBezTo>
                  <a:pt x="19676445" y="717060"/>
                  <a:pt x="19681180" y="726080"/>
                  <a:pt x="19681179" y="730590"/>
                </a:cubicBezTo>
                <a:cubicBezTo>
                  <a:pt x="19681180" y="735100"/>
                  <a:pt x="19676444" y="744121"/>
                  <a:pt x="19676444" y="744121"/>
                </a:cubicBezTo>
                <a:cubicBezTo>
                  <a:pt x="19671709" y="744121"/>
                  <a:pt x="19666973" y="739611"/>
                  <a:pt x="19662237" y="739611"/>
                </a:cubicBezTo>
                <a:cubicBezTo>
                  <a:pt x="19666973" y="730590"/>
                  <a:pt x="19671708" y="721570"/>
                  <a:pt x="19671708" y="717060"/>
                </a:cubicBezTo>
                <a:close/>
                <a:moveTo>
                  <a:pt x="7693329" y="4386477"/>
                </a:moveTo>
                <a:cubicBezTo>
                  <a:pt x="7693329" y="4386477"/>
                  <a:pt x="7698741" y="4390988"/>
                  <a:pt x="7698742" y="4395498"/>
                </a:cubicBezTo>
                <a:cubicBezTo>
                  <a:pt x="7698742" y="4395498"/>
                  <a:pt x="7693330" y="4400008"/>
                  <a:pt x="7687918" y="4400008"/>
                </a:cubicBezTo>
                <a:cubicBezTo>
                  <a:pt x="7687918" y="4400008"/>
                  <a:pt x="7682505" y="4395498"/>
                  <a:pt x="7682506" y="4390988"/>
                </a:cubicBezTo>
                <a:cubicBezTo>
                  <a:pt x="7687917" y="4390988"/>
                  <a:pt x="7687919" y="4386477"/>
                  <a:pt x="7693329" y="4386477"/>
                </a:cubicBezTo>
                <a:close/>
                <a:moveTo>
                  <a:pt x="4097879" y="5468901"/>
                </a:moveTo>
                <a:cubicBezTo>
                  <a:pt x="4097879" y="5468901"/>
                  <a:pt x="4102390" y="5473412"/>
                  <a:pt x="4102390" y="5473412"/>
                </a:cubicBezTo>
                <a:cubicBezTo>
                  <a:pt x="4097879" y="5477921"/>
                  <a:pt x="4093369" y="5477922"/>
                  <a:pt x="4093369" y="5482431"/>
                </a:cubicBezTo>
                <a:cubicBezTo>
                  <a:pt x="4088859" y="5482432"/>
                  <a:pt x="4088859" y="5482432"/>
                  <a:pt x="4088859" y="5477921"/>
                </a:cubicBezTo>
                <a:cubicBezTo>
                  <a:pt x="4088859" y="5477921"/>
                  <a:pt x="4093369" y="5473412"/>
                  <a:pt x="4097879" y="5468901"/>
                </a:cubicBezTo>
                <a:close/>
                <a:moveTo>
                  <a:pt x="3543587" y="5631266"/>
                </a:moveTo>
                <a:cubicBezTo>
                  <a:pt x="3543587" y="5631266"/>
                  <a:pt x="3547646" y="5631265"/>
                  <a:pt x="3547646" y="5635325"/>
                </a:cubicBezTo>
                <a:cubicBezTo>
                  <a:pt x="3547646" y="5635325"/>
                  <a:pt x="3547647" y="5639384"/>
                  <a:pt x="3543587" y="5639385"/>
                </a:cubicBezTo>
                <a:cubicBezTo>
                  <a:pt x="3543587" y="5639385"/>
                  <a:pt x="3539528" y="5635325"/>
                  <a:pt x="3539528" y="5635325"/>
                </a:cubicBezTo>
                <a:cubicBezTo>
                  <a:pt x="3539528" y="5635325"/>
                  <a:pt x="3543587" y="5631266"/>
                  <a:pt x="3543587" y="5631266"/>
                </a:cubicBezTo>
                <a:close/>
                <a:moveTo>
                  <a:pt x="20106709" y="530340"/>
                </a:moveTo>
                <a:cubicBezTo>
                  <a:pt x="20106709" y="530340"/>
                  <a:pt x="20111444" y="540263"/>
                  <a:pt x="20111444" y="545225"/>
                </a:cubicBezTo>
                <a:cubicBezTo>
                  <a:pt x="20106708" y="550186"/>
                  <a:pt x="20101972" y="555147"/>
                  <a:pt x="20097236" y="560109"/>
                </a:cubicBezTo>
                <a:cubicBezTo>
                  <a:pt x="20097236" y="560109"/>
                  <a:pt x="20092500" y="550186"/>
                  <a:pt x="20092501" y="545224"/>
                </a:cubicBezTo>
                <a:cubicBezTo>
                  <a:pt x="20097237" y="540263"/>
                  <a:pt x="20101972" y="535302"/>
                  <a:pt x="20106709" y="530340"/>
                </a:cubicBezTo>
                <a:close/>
                <a:moveTo>
                  <a:pt x="8225071" y="4172698"/>
                </a:moveTo>
                <a:cubicBezTo>
                  <a:pt x="8225071" y="4177569"/>
                  <a:pt x="8225071" y="4187311"/>
                  <a:pt x="8229131" y="4192182"/>
                </a:cubicBezTo>
                <a:cubicBezTo>
                  <a:pt x="8229131" y="4192182"/>
                  <a:pt x="8225070" y="4197053"/>
                  <a:pt x="8225070" y="4197053"/>
                </a:cubicBezTo>
                <a:cubicBezTo>
                  <a:pt x="8225071" y="4192182"/>
                  <a:pt x="8221012" y="4187311"/>
                  <a:pt x="8221012" y="4177569"/>
                </a:cubicBezTo>
                <a:cubicBezTo>
                  <a:pt x="8221012" y="4177569"/>
                  <a:pt x="8221012" y="4172698"/>
                  <a:pt x="8225071" y="4172698"/>
                </a:cubicBezTo>
                <a:close/>
                <a:moveTo>
                  <a:pt x="18723235" y="906486"/>
                </a:moveTo>
                <a:cubicBezTo>
                  <a:pt x="18723234" y="911086"/>
                  <a:pt x="18725942" y="911086"/>
                  <a:pt x="18725941" y="915686"/>
                </a:cubicBezTo>
                <a:cubicBezTo>
                  <a:pt x="18725942" y="924887"/>
                  <a:pt x="18725941" y="938688"/>
                  <a:pt x="18725941" y="952489"/>
                </a:cubicBezTo>
                <a:cubicBezTo>
                  <a:pt x="18725942" y="947889"/>
                  <a:pt x="18723233" y="947889"/>
                  <a:pt x="18723235" y="943289"/>
                </a:cubicBezTo>
                <a:cubicBezTo>
                  <a:pt x="18723234" y="934088"/>
                  <a:pt x="18723235" y="920286"/>
                  <a:pt x="18723235" y="906486"/>
                </a:cubicBezTo>
                <a:close/>
                <a:moveTo>
                  <a:pt x="4449667" y="5287595"/>
                </a:moveTo>
                <a:cubicBezTo>
                  <a:pt x="4454176" y="5287595"/>
                  <a:pt x="4454176" y="5293007"/>
                  <a:pt x="4454176" y="5293007"/>
                </a:cubicBezTo>
                <a:cubicBezTo>
                  <a:pt x="4449666" y="5298419"/>
                  <a:pt x="4449666" y="5303831"/>
                  <a:pt x="4445156" y="5303831"/>
                </a:cubicBezTo>
                <a:cubicBezTo>
                  <a:pt x="4445156" y="5303831"/>
                  <a:pt x="4440645" y="5303831"/>
                  <a:pt x="4440645" y="5298419"/>
                </a:cubicBezTo>
                <a:cubicBezTo>
                  <a:pt x="4445156" y="5298419"/>
                  <a:pt x="4449666" y="5293007"/>
                  <a:pt x="4449667" y="5287595"/>
                </a:cubicBezTo>
                <a:close/>
                <a:moveTo>
                  <a:pt x="3894023" y="5414781"/>
                </a:moveTo>
                <a:cubicBezTo>
                  <a:pt x="3894023" y="5419292"/>
                  <a:pt x="3899435" y="5419292"/>
                  <a:pt x="3899435" y="5423801"/>
                </a:cubicBezTo>
                <a:cubicBezTo>
                  <a:pt x="3899435" y="5423801"/>
                  <a:pt x="3894023" y="5423801"/>
                  <a:pt x="3894023" y="5428312"/>
                </a:cubicBezTo>
                <a:cubicBezTo>
                  <a:pt x="3894023" y="5423801"/>
                  <a:pt x="3888611" y="5423801"/>
                  <a:pt x="3888612" y="5419291"/>
                </a:cubicBezTo>
                <a:cubicBezTo>
                  <a:pt x="3888612" y="5419291"/>
                  <a:pt x="3894023" y="5419292"/>
                  <a:pt x="3894023" y="5414781"/>
                </a:cubicBezTo>
                <a:close/>
                <a:moveTo>
                  <a:pt x="4806641" y="5117114"/>
                </a:moveTo>
                <a:cubicBezTo>
                  <a:pt x="4806641" y="5117114"/>
                  <a:pt x="4806641" y="5117114"/>
                  <a:pt x="4811377" y="5121624"/>
                </a:cubicBezTo>
                <a:cubicBezTo>
                  <a:pt x="4806641" y="5126134"/>
                  <a:pt x="4801905" y="5126134"/>
                  <a:pt x="4797169" y="5130645"/>
                </a:cubicBezTo>
                <a:cubicBezTo>
                  <a:pt x="4797169" y="5130645"/>
                  <a:pt x="4797169" y="5126134"/>
                  <a:pt x="4792434" y="5126134"/>
                </a:cubicBezTo>
                <a:cubicBezTo>
                  <a:pt x="4797169" y="5121624"/>
                  <a:pt x="4801905" y="5117114"/>
                  <a:pt x="4806641" y="5117114"/>
                </a:cubicBezTo>
                <a:close/>
                <a:moveTo>
                  <a:pt x="7323280" y="4326954"/>
                </a:moveTo>
                <a:cubicBezTo>
                  <a:pt x="7323280" y="4326954"/>
                  <a:pt x="7328016" y="4331689"/>
                  <a:pt x="7328016" y="4336426"/>
                </a:cubicBezTo>
                <a:cubicBezTo>
                  <a:pt x="7328016" y="4341161"/>
                  <a:pt x="7323280" y="4345897"/>
                  <a:pt x="7323280" y="4345897"/>
                </a:cubicBezTo>
                <a:cubicBezTo>
                  <a:pt x="7318544" y="4341162"/>
                  <a:pt x="7313808" y="4336426"/>
                  <a:pt x="7309073" y="4336426"/>
                </a:cubicBezTo>
                <a:cubicBezTo>
                  <a:pt x="7313808" y="4331690"/>
                  <a:pt x="7318544" y="4326955"/>
                  <a:pt x="7323280" y="4326954"/>
                </a:cubicBezTo>
                <a:close/>
                <a:moveTo>
                  <a:pt x="5158654" y="4951367"/>
                </a:moveTo>
                <a:cubicBezTo>
                  <a:pt x="5163164" y="4946631"/>
                  <a:pt x="5163164" y="4951367"/>
                  <a:pt x="5163164" y="4956103"/>
                </a:cubicBezTo>
                <a:cubicBezTo>
                  <a:pt x="5158654" y="4960839"/>
                  <a:pt x="5158654" y="4965574"/>
                  <a:pt x="5154144" y="4965574"/>
                </a:cubicBezTo>
                <a:cubicBezTo>
                  <a:pt x="5154144" y="4965574"/>
                  <a:pt x="5149633" y="4960839"/>
                  <a:pt x="5149633" y="4960839"/>
                </a:cubicBezTo>
                <a:cubicBezTo>
                  <a:pt x="5154144" y="4956103"/>
                  <a:pt x="5158654" y="4951367"/>
                  <a:pt x="5158654" y="4951367"/>
                </a:cubicBezTo>
                <a:close/>
                <a:moveTo>
                  <a:pt x="7850281" y="4107753"/>
                </a:moveTo>
                <a:cubicBezTo>
                  <a:pt x="7855693" y="4107753"/>
                  <a:pt x="7855693" y="4112624"/>
                  <a:pt x="7855693" y="4112624"/>
                </a:cubicBezTo>
                <a:cubicBezTo>
                  <a:pt x="7855693" y="4122365"/>
                  <a:pt x="7855693" y="4127237"/>
                  <a:pt x="7855692" y="4132108"/>
                </a:cubicBezTo>
                <a:cubicBezTo>
                  <a:pt x="7850281" y="4127237"/>
                  <a:pt x="7844869" y="4127237"/>
                  <a:pt x="7844868" y="4122365"/>
                </a:cubicBezTo>
                <a:cubicBezTo>
                  <a:pt x="7850280" y="4117495"/>
                  <a:pt x="7850282" y="4112624"/>
                  <a:pt x="7850281" y="4107753"/>
                </a:cubicBezTo>
                <a:close/>
                <a:moveTo>
                  <a:pt x="4245809" y="5206413"/>
                </a:moveTo>
                <a:cubicBezTo>
                  <a:pt x="4251221" y="5210923"/>
                  <a:pt x="4251221" y="5210923"/>
                  <a:pt x="4251221" y="5215434"/>
                </a:cubicBezTo>
                <a:cubicBezTo>
                  <a:pt x="4251221" y="5215434"/>
                  <a:pt x="4251221" y="5219944"/>
                  <a:pt x="4245809" y="5219944"/>
                </a:cubicBezTo>
                <a:cubicBezTo>
                  <a:pt x="4245809" y="5215434"/>
                  <a:pt x="4245809" y="5215434"/>
                  <a:pt x="4240397" y="5210923"/>
                </a:cubicBezTo>
                <a:cubicBezTo>
                  <a:pt x="4240397" y="5210923"/>
                  <a:pt x="4245809" y="5206413"/>
                  <a:pt x="4245809" y="5206413"/>
                </a:cubicBezTo>
                <a:close/>
                <a:moveTo>
                  <a:pt x="5513156" y="4792412"/>
                </a:moveTo>
                <a:cubicBezTo>
                  <a:pt x="5513156" y="4792412"/>
                  <a:pt x="5517666" y="4792412"/>
                  <a:pt x="5517666" y="4797148"/>
                </a:cubicBezTo>
                <a:cubicBezTo>
                  <a:pt x="5513156" y="4801884"/>
                  <a:pt x="5513156" y="4806620"/>
                  <a:pt x="5508645" y="4806620"/>
                </a:cubicBezTo>
                <a:cubicBezTo>
                  <a:pt x="5508645" y="4811355"/>
                  <a:pt x="5504135" y="4806620"/>
                  <a:pt x="5504135" y="4801884"/>
                </a:cubicBezTo>
                <a:cubicBezTo>
                  <a:pt x="5504135" y="4797148"/>
                  <a:pt x="5508646" y="4792413"/>
                  <a:pt x="5513156" y="4792412"/>
                </a:cubicBezTo>
                <a:close/>
                <a:moveTo>
                  <a:pt x="6952771" y="4321531"/>
                </a:moveTo>
                <a:cubicBezTo>
                  <a:pt x="6952771" y="4321531"/>
                  <a:pt x="6957281" y="4326267"/>
                  <a:pt x="6957281" y="4331002"/>
                </a:cubicBezTo>
                <a:cubicBezTo>
                  <a:pt x="6952771" y="4331003"/>
                  <a:pt x="6948261" y="4335738"/>
                  <a:pt x="6948261" y="4340474"/>
                </a:cubicBezTo>
                <a:cubicBezTo>
                  <a:pt x="6943750" y="4340474"/>
                  <a:pt x="6943750" y="4335738"/>
                  <a:pt x="6943750" y="4331003"/>
                </a:cubicBezTo>
                <a:cubicBezTo>
                  <a:pt x="6943750" y="4326266"/>
                  <a:pt x="6948260" y="4326266"/>
                  <a:pt x="6952771" y="4321531"/>
                </a:cubicBezTo>
                <a:close/>
                <a:moveTo>
                  <a:pt x="5870348" y="4646259"/>
                </a:moveTo>
                <a:cubicBezTo>
                  <a:pt x="5870348" y="4646259"/>
                  <a:pt x="5874858" y="4650994"/>
                  <a:pt x="5874858" y="4655730"/>
                </a:cubicBezTo>
                <a:cubicBezTo>
                  <a:pt x="5870348" y="4660466"/>
                  <a:pt x="5870348" y="4660466"/>
                  <a:pt x="5865838" y="4665202"/>
                </a:cubicBezTo>
                <a:cubicBezTo>
                  <a:pt x="5865838" y="4665202"/>
                  <a:pt x="5861327" y="4660466"/>
                  <a:pt x="5861327" y="4660466"/>
                </a:cubicBezTo>
                <a:cubicBezTo>
                  <a:pt x="5865838" y="4655730"/>
                  <a:pt x="5870348" y="4650994"/>
                  <a:pt x="5870348" y="4646259"/>
                </a:cubicBezTo>
                <a:close/>
                <a:moveTo>
                  <a:pt x="6592646" y="4405434"/>
                </a:moveTo>
                <a:cubicBezTo>
                  <a:pt x="6592646" y="4405434"/>
                  <a:pt x="6592646" y="4409944"/>
                  <a:pt x="6597382" y="4409944"/>
                </a:cubicBezTo>
                <a:cubicBezTo>
                  <a:pt x="6592646" y="4414455"/>
                  <a:pt x="6587910" y="4418965"/>
                  <a:pt x="6583175" y="4418965"/>
                </a:cubicBezTo>
                <a:cubicBezTo>
                  <a:pt x="6583175" y="4418965"/>
                  <a:pt x="6583175" y="4414455"/>
                  <a:pt x="6578439" y="4414455"/>
                </a:cubicBezTo>
                <a:cubicBezTo>
                  <a:pt x="6583175" y="4409944"/>
                  <a:pt x="6587910" y="4405434"/>
                  <a:pt x="6592646" y="4405434"/>
                </a:cubicBezTo>
                <a:close/>
                <a:moveTo>
                  <a:pt x="6230029" y="4516367"/>
                </a:moveTo>
                <a:cubicBezTo>
                  <a:pt x="6230029" y="4516367"/>
                  <a:pt x="6230029" y="4521103"/>
                  <a:pt x="6234765" y="4521103"/>
                </a:cubicBezTo>
                <a:cubicBezTo>
                  <a:pt x="6230029" y="4525839"/>
                  <a:pt x="6225294" y="4530575"/>
                  <a:pt x="6220558" y="4535310"/>
                </a:cubicBezTo>
                <a:cubicBezTo>
                  <a:pt x="6220558" y="4535310"/>
                  <a:pt x="6220559" y="4530575"/>
                  <a:pt x="6215822" y="4530575"/>
                </a:cubicBezTo>
                <a:cubicBezTo>
                  <a:pt x="6220559" y="4525839"/>
                  <a:pt x="6225294" y="4521103"/>
                  <a:pt x="6230029" y="4516367"/>
                </a:cubicBezTo>
                <a:close/>
                <a:moveTo>
                  <a:pt x="4597597" y="5000752"/>
                </a:moveTo>
                <a:cubicBezTo>
                  <a:pt x="4601657" y="5005488"/>
                  <a:pt x="4601657" y="5005488"/>
                  <a:pt x="4605716" y="5005488"/>
                </a:cubicBezTo>
                <a:cubicBezTo>
                  <a:pt x="4601657" y="5010224"/>
                  <a:pt x="4601657" y="5014960"/>
                  <a:pt x="4601657" y="5019695"/>
                </a:cubicBezTo>
                <a:cubicBezTo>
                  <a:pt x="4597597" y="5019695"/>
                  <a:pt x="4597597" y="5014960"/>
                  <a:pt x="4597597" y="5014960"/>
                </a:cubicBezTo>
                <a:cubicBezTo>
                  <a:pt x="4597597" y="5010224"/>
                  <a:pt x="4597597" y="5005488"/>
                  <a:pt x="4597597" y="5000752"/>
                </a:cubicBezTo>
                <a:close/>
                <a:moveTo>
                  <a:pt x="19069610" y="549285"/>
                </a:moveTo>
                <a:cubicBezTo>
                  <a:pt x="19069610" y="563307"/>
                  <a:pt x="19075021" y="572656"/>
                  <a:pt x="19075022" y="582004"/>
                </a:cubicBezTo>
                <a:cubicBezTo>
                  <a:pt x="19075022" y="591352"/>
                  <a:pt x="19075022" y="596027"/>
                  <a:pt x="19075022" y="600701"/>
                </a:cubicBezTo>
                <a:cubicBezTo>
                  <a:pt x="19069610" y="591352"/>
                  <a:pt x="19069610" y="582004"/>
                  <a:pt x="19064198" y="567982"/>
                </a:cubicBezTo>
                <a:cubicBezTo>
                  <a:pt x="19064198" y="567982"/>
                  <a:pt x="19064197" y="558633"/>
                  <a:pt x="19069610" y="549285"/>
                </a:cubicBezTo>
                <a:close/>
                <a:moveTo>
                  <a:pt x="7476845" y="4062342"/>
                </a:moveTo>
                <a:cubicBezTo>
                  <a:pt x="7478198" y="4061750"/>
                  <a:pt x="7479551" y="4061750"/>
                  <a:pt x="7479551" y="4061750"/>
                </a:cubicBezTo>
                <a:cubicBezTo>
                  <a:pt x="7479551" y="4066486"/>
                  <a:pt x="7484963" y="4071222"/>
                  <a:pt x="7484963" y="4075958"/>
                </a:cubicBezTo>
                <a:cubicBezTo>
                  <a:pt x="7484963" y="4075958"/>
                  <a:pt x="7484963" y="4080693"/>
                  <a:pt x="7479551" y="4080693"/>
                </a:cubicBezTo>
                <a:cubicBezTo>
                  <a:pt x="7479551" y="4075958"/>
                  <a:pt x="7474139" y="4071222"/>
                  <a:pt x="7474139" y="4066486"/>
                </a:cubicBezTo>
                <a:cubicBezTo>
                  <a:pt x="7474139" y="4064118"/>
                  <a:pt x="7475493" y="4062934"/>
                  <a:pt x="7476845" y="4062342"/>
                </a:cubicBezTo>
                <a:close/>
                <a:moveTo>
                  <a:pt x="4953445" y="4811328"/>
                </a:moveTo>
                <a:cubicBezTo>
                  <a:pt x="4953445" y="4811328"/>
                  <a:pt x="4957504" y="4811328"/>
                  <a:pt x="4957504" y="4811328"/>
                </a:cubicBezTo>
                <a:cubicBezTo>
                  <a:pt x="4957504" y="4815839"/>
                  <a:pt x="4953444" y="4820349"/>
                  <a:pt x="4953445" y="4824859"/>
                </a:cubicBezTo>
                <a:cubicBezTo>
                  <a:pt x="4953445" y="4824859"/>
                  <a:pt x="4949385" y="4824859"/>
                  <a:pt x="4949385" y="4824859"/>
                </a:cubicBezTo>
                <a:cubicBezTo>
                  <a:pt x="4949385" y="4820349"/>
                  <a:pt x="4953444" y="4815839"/>
                  <a:pt x="4953445" y="4811328"/>
                </a:cubicBezTo>
                <a:close/>
                <a:moveTo>
                  <a:pt x="5310645" y="4632729"/>
                </a:moveTo>
                <a:cubicBezTo>
                  <a:pt x="5310645" y="4632729"/>
                  <a:pt x="5310645" y="4636788"/>
                  <a:pt x="5314704" y="4640847"/>
                </a:cubicBezTo>
                <a:cubicBezTo>
                  <a:pt x="5314704" y="4640847"/>
                  <a:pt x="5310645" y="4644906"/>
                  <a:pt x="5310645" y="4648965"/>
                </a:cubicBezTo>
                <a:cubicBezTo>
                  <a:pt x="5310645" y="4644906"/>
                  <a:pt x="5306585" y="4640847"/>
                  <a:pt x="5306585" y="4636788"/>
                </a:cubicBezTo>
                <a:cubicBezTo>
                  <a:pt x="5306585" y="4636788"/>
                  <a:pt x="5306585" y="4632729"/>
                  <a:pt x="5310645" y="4632729"/>
                </a:cubicBezTo>
                <a:close/>
                <a:moveTo>
                  <a:pt x="7108143" y="4048810"/>
                </a:moveTo>
                <a:cubicBezTo>
                  <a:pt x="7109158" y="4048217"/>
                  <a:pt x="7110173" y="4048218"/>
                  <a:pt x="7110173" y="4048218"/>
                </a:cubicBezTo>
                <a:cubicBezTo>
                  <a:pt x="7114232" y="4052953"/>
                  <a:pt x="7114232" y="4057689"/>
                  <a:pt x="7114232" y="4062424"/>
                </a:cubicBezTo>
                <a:cubicBezTo>
                  <a:pt x="7114232" y="4062424"/>
                  <a:pt x="7114232" y="4062424"/>
                  <a:pt x="7110173" y="4067161"/>
                </a:cubicBezTo>
                <a:cubicBezTo>
                  <a:pt x="7110173" y="4062425"/>
                  <a:pt x="7106113" y="4057689"/>
                  <a:pt x="7106113" y="4052953"/>
                </a:cubicBezTo>
                <a:cubicBezTo>
                  <a:pt x="7106114" y="4050585"/>
                  <a:pt x="7107128" y="4049402"/>
                  <a:pt x="7108143" y="4048810"/>
                </a:cubicBezTo>
                <a:close/>
                <a:moveTo>
                  <a:pt x="20253978" y="0"/>
                </a:moveTo>
                <a:cubicBezTo>
                  <a:pt x="20258489" y="8795"/>
                  <a:pt x="20262999" y="17590"/>
                  <a:pt x="20262999" y="26385"/>
                </a:cubicBezTo>
                <a:cubicBezTo>
                  <a:pt x="20262999" y="30782"/>
                  <a:pt x="20262998" y="35179"/>
                  <a:pt x="20258487" y="35180"/>
                </a:cubicBezTo>
                <a:cubicBezTo>
                  <a:pt x="20258488" y="26385"/>
                  <a:pt x="20253978" y="17590"/>
                  <a:pt x="20249467" y="8795"/>
                </a:cubicBezTo>
                <a:cubicBezTo>
                  <a:pt x="20249466" y="4397"/>
                  <a:pt x="20253978" y="0"/>
                  <a:pt x="20253978" y="0"/>
                </a:cubicBezTo>
                <a:close/>
                <a:moveTo>
                  <a:pt x="19415986" y="254323"/>
                </a:moveTo>
                <a:cubicBezTo>
                  <a:pt x="19421399" y="263672"/>
                  <a:pt x="19421398" y="277694"/>
                  <a:pt x="19426810" y="287043"/>
                </a:cubicBezTo>
                <a:cubicBezTo>
                  <a:pt x="19426810" y="291717"/>
                  <a:pt x="19421398" y="301065"/>
                  <a:pt x="19421398" y="305739"/>
                </a:cubicBezTo>
                <a:cubicBezTo>
                  <a:pt x="19415985" y="291717"/>
                  <a:pt x="19415987" y="282368"/>
                  <a:pt x="19410575" y="268346"/>
                </a:cubicBezTo>
                <a:cubicBezTo>
                  <a:pt x="19410575" y="268346"/>
                  <a:pt x="19415986" y="258998"/>
                  <a:pt x="19415986" y="254323"/>
                </a:cubicBezTo>
                <a:close/>
                <a:moveTo>
                  <a:pt x="5666490" y="4464953"/>
                </a:moveTo>
                <a:cubicBezTo>
                  <a:pt x="5666490" y="4464953"/>
                  <a:pt x="5666490" y="4464953"/>
                  <a:pt x="5671903" y="4464953"/>
                </a:cubicBezTo>
                <a:cubicBezTo>
                  <a:pt x="5671903" y="4469688"/>
                  <a:pt x="5666491" y="4479160"/>
                  <a:pt x="5666491" y="4483896"/>
                </a:cubicBezTo>
                <a:cubicBezTo>
                  <a:pt x="5666491" y="4479160"/>
                  <a:pt x="5661078" y="4479160"/>
                  <a:pt x="5661078" y="4479160"/>
                </a:cubicBezTo>
                <a:cubicBezTo>
                  <a:pt x="5661078" y="4474424"/>
                  <a:pt x="5661079" y="4469689"/>
                  <a:pt x="5666490" y="4464953"/>
                </a:cubicBezTo>
                <a:close/>
                <a:moveTo>
                  <a:pt x="6022338" y="4316119"/>
                </a:moveTo>
                <a:cubicBezTo>
                  <a:pt x="6022338" y="4316119"/>
                  <a:pt x="6026398" y="4316119"/>
                  <a:pt x="6026398" y="4316119"/>
                </a:cubicBezTo>
                <a:cubicBezTo>
                  <a:pt x="6026398" y="4320855"/>
                  <a:pt x="6026398" y="4330327"/>
                  <a:pt x="6022338" y="4335062"/>
                </a:cubicBezTo>
                <a:cubicBezTo>
                  <a:pt x="6022338" y="4330327"/>
                  <a:pt x="6018279" y="4330327"/>
                  <a:pt x="6018279" y="4330327"/>
                </a:cubicBezTo>
                <a:cubicBezTo>
                  <a:pt x="6018279" y="4325591"/>
                  <a:pt x="6022339" y="4320855"/>
                  <a:pt x="6022338" y="4316119"/>
                </a:cubicBezTo>
                <a:close/>
                <a:moveTo>
                  <a:pt x="6744856" y="4091515"/>
                </a:moveTo>
                <a:cubicBezTo>
                  <a:pt x="6744856" y="4091515"/>
                  <a:pt x="6748915" y="4095574"/>
                  <a:pt x="6748915" y="4095574"/>
                </a:cubicBezTo>
                <a:cubicBezTo>
                  <a:pt x="6748915" y="4099633"/>
                  <a:pt x="6748915" y="4103691"/>
                  <a:pt x="6744856" y="4107751"/>
                </a:cubicBezTo>
                <a:cubicBezTo>
                  <a:pt x="6744856" y="4107751"/>
                  <a:pt x="6740796" y="4103692"/>
                  <a:pt x="6740796" y="4103692"/>
                </a:cubicBezTo>
                <a:cubicBezTo>
                  <a:pt x="6740796" y="4099633"/>
                  <a:pt x="6744857" y="4095574"/>
                  <a:pt x="6744856" y="4091515"/>
                </a:cubicBezTo>
                <a:close/>
                <a:moveTo>
                  <a:pt x="19804757" y="59487"/>
                </a:moveTo>
                <a:cubicBezTo>
                  <a:pt x="19809267" y="68688"/>
                  <a:pt x="19813777" y="77888"/>
                  <a:pt x="19813776" y="91690"/>
                </a:cubicBezTo>
                <a:cubicBezTo>
                  <a:pt x="19813777" y="96290"/>
                  <a:pt x="19809267" y="100891"/>
                  <a:pt x="19809266" y="105491"/>
                </a:cubicBezTo>
                <a:cubicBezTo>
                  <a:pt x="19809267" y="96290"/>
                  <a:pt x="19804757" y="82489"/>
                  <a:pt x="19800247" y="73288"/>
                </a:cubicBezTo>
                <a:cubicBezTo>
                  <a:pt x="19800245" y="68688"/>
                  <a:pt x="19804757" y="64087"/>
                  <a:pt x="19804757" y="59487"/>
                </a:cubicBezTo>
                <a:close/>
                <a:moveTo>
                  <a:pt x="6383598" y="4186229"/>
                </a:moveTo>
                <a:cubicBezTo>
                  <a:pt x="6383598" y="4191100"/>
                  <a:pt x="6389010" y="4195971"/>
                  <a:pt x="6389010" y="4200842"/>
                </a:cubicBezTo>
                <a:cubicBezTo>
                  <a:pt x="6389010" y="4205713"/>
                  <a:pt x="6383598" y="4205713"/>
                  <a:pt x="6383598" y="4210584"/>
                </a:cubicBezTo>
                <a:cubicBezTo>
                  <a:pt x="6383598" y="4205713"/>
                  <a:pt x="6378186" y="4200842"/>
                  <a:pt x="6378186" y="4195971"/>
                </a:cubicBezTo>
                <a:cubicBezTo>
                  <a:pt x="6378186" y="4191100"/>
                  <a:pt x="6383598" y="4191100"/>
                  <a:pt x="6383598" y="418622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42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DF9E984F-0691-AC95-B848-CEFFC718F3D0}"/>
              </a:ext>
            </a:extLst>
          </p:cNvPr>
          <p:cNvGrpSpPr>
            <a:grpSpLocks/>
          </p:cNvGrpSpPr>
          <p:nvPr/>
        </p:nvGrpSpPr>
        <p:grpSpPr>
          <a:xfrm>
            <a:off x="1711097" y="1096436"/>
            <a:ext cx="8431102" cy="2624829"/>
            <a:chOff x="1711097" y="1096436"/>
            <a:chExt cx="8431102" cy="2624829"/>
          </a:xfrm>
        </p:grpSpPr>
        <p:sp>
          <p:nvSpPr>
            <p:cNvPr id="93" name="平行四边形 92">
              <a:extLst>
                <a:ext uri="{FF2B5EF4-FFF2-40B4-BE49-F238E27FC236}">
                  <a16:creationId xmlns:a16="http://schemas.microsoft.com/office/drawing/2014/main" id="{7F57C5A1-C377-39FA-18D9-C6EB104EF244}"/>
                </a:ext>
              </a:extLst>
            </p:cNvPr>
            <p:cNvSpPr>
              <a:spLocks/>
            </p:cNvSpPr>
            <p:nvPr/>
          </p:nvSpPr>
          <p:spPr>
            <a:xfrm>
              <a:off x="2005827" y="2566460"/>
              <a:ext cx="3754783" cy="790520"/>
            </a:xfrm>
            <a:prstGeom prst="parallelogram">
              <a:avLst/>
            </a:prstGeom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22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FE33B138-0F21-D9B2-10F0-C1CBC6162643}"/>
                </a:ext>
              </a:extLst>
            </p:cNvPr>
            <p:cNvSpPr>
              <a:spLocks/>
            </p:cNvSpPr>
            <p:nvPr/>
          </p:nvSpPr>
          <p:spPr>
            <a:xfrm>
              <a:off x="2735302" y="1539240"/>
              <a:ext cx="695575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600" i="1" dirty="0">
                  <a:solidFill>
                    <a:prstClr val="white"/>
                  </a:solidFill>
                  <a:latin typeface="+mj-ea"/>
                  <a:ea typeface="+mj-ea"/>
                </a:rPr>
                <a:t>高质演示演讲模板</a:t>
              </a:r>
              <a:endParaRPr kumimoji="0" lang="zh-CN" altLang="en-US" sz="6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C27A60A0-AC18-726B-3FAC-9619A27D1846}"/>
                </a:ext>
              </a:extLst>
            </p:cNvPr>
            <p:cNvSpPr>
              <a:spLocks/>
            </p:cNvSpPr>
            <p:nvPr/>
          </p:nvSpPr>
          <p:spPr>
            <a:xfrm>
              <a:off x="5882763" y="2530349"/>
              <a:ext cx="357020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创造价值</a:t>
              </a:r>
            </a:p>
          </p:txBody>
        </p: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F59E25B3-1201-C2F1-D95E-F6B86B3D68E2}"/>
                </a:ext>
              </a:extLst>
            </p:cNvPr>
            <p:cNvCxnSpPr>
              <a:cxnSpLocks/>
            </p:cNvCxnSpPr>
            <p:nvPr/>
          </p:nvCxnSpPr>
          <p:spPr>
            <a:xfrm>
              <a:off x="5074059" y="3598640"/>
              <a:ext cx="3523957" cy="0"/>
            </a:xfrm>
            <a:prstGeom prst="line">
              <a:avLst/>
            </a:prstGeom>
            <a:noFill/>
            <a:ln w="31750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34CA6462-2B79-418D-CEE5-78799A0C3022}"/>
                </a:ext>
              </a:extLst>
            </p:cNvPr>
            <p:cNvCxnSpPr>
              <a:cxnSpLocks/>
            </p:cNvCxnSpPr>
            <p:nvPr/>
          </p:nvCxnSpPr>
          <p:spPr>
            <a:xfrm>
              <a:off x="1711097" y="2010229"/>
              <a:ext cx="762384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856FDEA-E9A1-D7B2-1985-22F729218764}"/>
                </a:ext>
              </a:extLst>
            </p:cNvPr>
            <p:cNvCxnSpPr>
              <a:cxnSpLocks/>
            </p:cNvCxnSpPr>
            <p:nvPr/>
          </p:nvCxnSpPr>
          <p:spPr>
            <a:xfrm>
              <a:off x="3288530" y="3552991"/>
              <a:ext cx="1461270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64C87BB-587E-41B1-C767-51CBE206E230}"/>
                </a:ext>
              </a:extLst>
            </p:cNvPr>
            <p:cNvCxnSpPr>
              <a:cxnSpLocks/>
            </p:cNvCxnSpPr>
            <p:nvPr/>
          </p:nvCxnSpPr>
          <p:spPr>
            <a:xfrm>
              <a:off x="4334987" y="1458384"/>
              <a:ext cx="3867473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71735023-7106-98C6-C863-F2170A8CB151}"/>
                </a:ext>
              </a:extLst>
            </p:cNvPr>
            <p:cNvCxnSpPr>
              <a:cxnSpLocks/>
            </p:cNvCxnSpPr>
            <p:nvPr/>
          </p:nvCxnSpPr>
          <p:spPr>
            <a:xfrm>
              <a:off x="2584450" y="1096436"/>
              <a:ext cx="2107308" cy="0"/>
            </a:xfrm>
            <a:prstGeom prst="line">
              <a:avLst/>
            </a:prstGeom>
            <a:noFill/>
            <a:ln w="9525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10FD984C-9FDF-CD40-764E-9F42090773AA}"/>
                </a:ext>
              </a:extLst>
            </p:cNvPr>
            <p:cNvCxnSpPr>
              <a:cxnSpLocks/>
            </p:cNvCxnSpPr>
            <p:nvPr/>
          </p:nvCxnSpPr>
          <p:spPr>
            <a:xfrm>
              <a:off x="8598016" y="1220357"/>
              <a:ext cx="1195801" cy="0"/>
            </a:xfrm>
            <a:prstGeom prst="line">
              <a:avLst/>
            </a:prstGeom>
            <a:noFill/>
            <a:ln w="15875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F8C1079-8806-D4E7-F49B-0BE6DBB6A87E}"/>
                </a:ext>
              </a:extLst>
            </p:cNvPr>
            <p:cNvCxnSpPr>
              <a:cxnSpLocks/>
            </p:cNvCxnSpPr>
            <p:nvPr/>
          </p:nvCxnSpPr>
          <p:spPr>
            <a:xfrm>
              <a:off x="8763743" y="2458463"/>
              <a:ext cx="1378456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0CA887EC-06FF-645D-64F5-FD3906A42AF1}"/>
                </a:ext>
              </a:extLst>
            </p:cNvPr>
            <p:cNvCxnSpPr>
              <a:cxnSpLocks/>
            </p:cNvCxnSpPr>
            <p:nvPr/>
          </p:nvCxnSpPr>
          <p:spPr>
            <a:xfrm>
              <a:off x="1711097" y="3721265"/>
              <a:ext cx="2148697" cy="0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4ACC713D-44FE-7D25-165F-FC6A82D14E13}"/>
                </a:ext>
              </a:extLst>
            </p:cNvPr>
            <p:cNvSpPr>
              <a:spLocks/>
            </p:cNvSpPr>
            <p:nvPr/>
          </p:nvSpPr>
          <p:spPr>
            <a:xfrm>
              <a:off x="2716949" y="2705786"/>
              <a:ext cx="2835491" cy="217864"/>
            </a:xfrm>
            <a:prstGeom prst="rect">
              <a:avLst/>
            </a:prstGeom>
          </p:spPr>
          <p:txBody>
            <a:bodyPr wrap="none">
              <a:prstTxWarp prst="textPlain">
                <a:avLst>
                  <a:gd name="adj" fmla="val 49363"/>
                </a:avLst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Let Data Drive Decisions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1768C9B3-975F-A83D-B20E-D40D12D29E35}"/>
                </a:ext>
              </a:extLst>
            </p:cNvPr>
            <p:cNvSpPr>
              <a:spLocks/>
            </p:cNvSpPr>
            <p:nvPr/>
          </p:nvSpPr>
          <p:spPr>
            <a:xfrm>
              <a:off x="3744692" y="2989631"/>
              <a:ext cx="1807748" cy="217864"/>
            </a:xfrm>
            <a:prstGeom prst="rect">
              <a:avLst/>
            </a:prstGeom>
          </p:spPr>
          <p:txBody>
            <a:bodyPr wrap="none">
              <a:prstTxWarp prst="textPlain">
                <a:avLst>
                  <a:gd name="adj" fmla="val 48751"/>
                </a:avLst>
              </a:prstTxWarp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&amp; Create Value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F8A6BCAE-03AE-B373-F828-EB54B093F075}"/>
              </a:ext>
            </a:extLst>
          </p:cNvPr>
          <p:cNvGrpSpPr>
            <a:grpSpLocks/>
          </p:cNvGrpSpPr>
          <p:nvPr/>
        </p:nvGrpSpPr>
        <p:grpSpPr>
          <a:xfrm>
            <a:off x="3891129" y="4813118"/>
            <a:ext cx="4415578" cy="392732"/>
            <a:chOff x="3696814" y="5451809"/>
            <a:chExt cx="4415578" cy="392732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7A84F6B-9D0D-85D5-F4FC-914B9A624039}"/>
                </a:ext>
              </a:extLst>
            </p:cNvPr>
            <p:cNvGrpSpPr>
              <a:grpSpLocks/>
            </p:cNvGrpSpPr>
            <p:nvPr/>
          </p:nvGrpSpPr>
          <p:grpSpPr>
            <a:xfrm>
              <a:off x="6065364" y="5451809"/>
              <a:ext cx="2047028" cy="392732"/>
              <a:chOff x="6065364" y="5451809"/>
              <a:chExt cx="2047028" cy="392732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C0CE9CBC-D40E-A0FE-7EA0-438B75EDD1E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065364" y="5451809"/>
                <a:ext cx="2041193" cy="392732"/>
                <a:chOff x="3725861" y="4184752"/>
                <a:chExt cx="2041193" cy="486191"/>
              </a:xfrm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id="{8638E1CF-E446-1EFF-E46B-24C488276BC7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725861" y="4184752"/>
                  <a:ext cx="2041193" cy="48619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2" name="矩形: 圆角 121">
                  <a:extLst>
                    <a:ext uri="{FF2B5EF4-FFF2-40B4-BE49-F238E27FC236}">
                      <a16:creationId xmlns:a16="http://schemas.microsoft.com/office/drawing/2014/main" id="{7691E2BD-6A32-4473-0437-7CBE7B72828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762737" y="4221843"/>
                  <a:ext cx="868794" cy="41200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5FFD217B-175B-5FC1-36A6-BCE449AA31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64768" y="5494286"/>
                <a:ext cx="5437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j-ea"/>
                    <a:ea typeface="+mj-ea"/>
                  </a:rPr>
                  <a:t>时间</a:t>
                </a: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E6892A81-4130-661D-09A3-DD9ED661D91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4059" y="5494286"/>
                <a:ext cx="116833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20XX-08-20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34215A18-9720-6BBD-E05D-EEE6C086EB37}"/>
                </a:ext>
              </a:extLst>
            </p:cNvPr>
            <p:cNvGrpSpPr>
              <a:grpSpLocks/>
            </p:cNvGrpSpPr>
            <p:nvPr/>
          </p:nvGrpSpPr>
          <p:grpSpPr>
            <a:xfrm>
              <a:off x="3696814" y="5451809"/>
              <a:ext cx="2041193" cy="392732"/>
              <a:chOff x="6065364" y="5451809"/>
              <a:chExt cx="2041193" cy="392732"/>
            </a:xfrm>
          </p:grpSpPr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726EFF53-147D-24A7-76D2-D6DC0DBB6C5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065364" y="5451809"/>
                <a:ext cx="2041193" cy="392732"/>
                <a:chOff x="3725861" y="4184752"/>
                <a:chExt cx="2041193" cy="486191"/>
              </a:xfrm>
            </p:grpSpPr>
            <p:sp>
              <p:nvSpPr>
                <p:cNvPr id="116" name="矩形: 圆角 115">
                  <a:extLst>
                    <a:ext uri="{FF2B5EF4-FFF2-40B4-BE49-F238E27FC236}">
                      <a16:creationId xmlns:a16="http://schemas.microsoft.com/office/drawing/2014/main" id="{F470FC67-3F9D-54FE-8355-72F91EBE69D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725861" y="4184752"/>
                  <a:ext cx="2041193" cy="48619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id="{34DE5628-B5A0-D9CF-7AB2-4B2C189DB6DE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3762737" y="4221843"/>
                  <a:ext cx="868794" cy="412009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7450218E-2FF6-F658-A213-6CFBA1E4BAF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75000" y="5494286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+mj-ea"/>
                    <a:ea typeface="+mj-ea"/>
                  </a:rPr>
                  <a:t>汇报人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51B80215-4A0E-4DB8-8EDE-004424861FC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4059" y="5494286"/>
                <a:ext cx="98559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依稀</a:t>
                </a:r>
                <a:r>
                  <a:rPr lang="en-US" altLang="zh-CN" sz="14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Arice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0845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DCDCFB82-113C-1097-A4EC-288C380071DE}"/>
              </a:ext>
            </a:extLst>
          </p:cNvPr>
          <p:cNvGrpSpPr>
            <a:grpSpLocks/>
          </p:cNvGrpSpPr>
          <p:nvPr/>
        </p:nvGrpSpPr>
        <p:grpSpPr>
          <a:xfrm>
            <a:off x="1104900" y="1156747"/>
            <a:ext cx="9982200" cy="5602273"/>
            <a:chOff x="1550555" y="988670"/>
            <a:chExt cx="9090890" cy="560227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361C6F2-E6FD-1AEC-D13A-6B36BA618C88}"/>
                </a:ext>
              </a:extLst>
            </p:cNvPr>
            <p:cNvGrpSpPr>
              <a:grpSpLocks/>
            </p:cNvGrpSpPr>
            <p:nvPr/>
          </p:nvGrpSpPr>
          <p:grpSpPr>
            <a:xfrm>
              <a:off x="1550555" y="988670"/>
              <a:ext cx="9090890" cy="1204162"/>
              <a:chOff x="1457142" y="988670"/>
              <a:chExt cx="9090890" cy="1204162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0A7FE2E5-D1C1-30AA-8CDB-8FDA18B70FCC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457142" y="988670"/>
                <a:ext cx="4737326" cy="1204162"/>
                <a:chOff x="1457142" y="837089"/>
                <a:chExt cx="4737326" cy="1913841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0717AE0B-B6D6-1EF2-F282-4CB5B9061D87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873390" y="1710014"/>
                  <a:ext cx="4320071" cy="1040916"/>
                </a:xfrm>
                <a:custGeom>
                  <a:avLst/>
                  <a:gdLst>
                    <a:gd name="connsiteX0" fmla="*/ 1476 w 3273636"/>
                    <a:gd name="connsiteY0" fmla="*/ 1120 h 788779"/>
                    <a:gd name="connsiteX1" fmla="*/ 851678 w 3273636"/>
                    <a:gd name="connsiteY1" fmla="*/ 40077 h 788779"/>
                    <a:gd name="connsiteX2" fmla="*/ 1693688 w 3273636"/>
                    <a:gd name="connsiteY2" fmla="*/ 165902 h 788779"/>
                    <a:gd name="connsiteX3" fmla="*/ 2514077 w 3273636"/>
                    <a:gd name="connsiteY3" fmla="*/ 395740 h 788779"/>
                    <a:gd name="connsiteX4" fmla="*/ 3266552 w 3273636"/>
                    <a:gd name="connsiteY4" fmla="*/ 755595 h 788779"/>
                    <a:gd name="connsiteX5" fmla="*/ 3272266 w 3273636"/>
                    <a:gd name="connsiteY5" fmla="*/ 781503 h 788779"/>
                    <a:gd name="connsiteX6" fmla="*/ 3272266 w 3273636"/>
                    <a:gd name="connsiteY6" fmla="*/ 781503 h 788779"/>
                    <a:gd name="connsiteX7" fmla="*/ 3246834 w 3273636"/>
                    <a:gd name="connsiteY7" fmla="*/ 786933 h 788779"/>
                    <a:gd name="connsiteX8" fmla="*/ 3246834 w 3273636"/>
                    <a:gd name="connsiteY8" fmla="*/ 786933 h 788779"/>
                    <a:gd name="connsiteX9" fmla="*/ 2503884 w 3273636"/>
                    <a:gd name="connsiteY9" fmla="*/ 423935 h 788779"/>
                    <a:gd name="connsiteX10" fmla="*/ 1689115 w 3273636"/>
                    <a:gd name="connsiteY10" fmla="*/ 188286 h 788779"/>
                    <a:gd name="connsiteX11" fmla="*/ 850249 w 3273636"/>
                    <a:gd name="connsiteY11" fmla="*/ 55603 h 788779"/>
                    <a:gd name="connsiteX12" fmla="*/ 1667 w 3273636"/>
                    <a:gd name="connsiteY12" fmla="*/ 9502 h 78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73636" h="788779">
                      <a:moveTo>
                        <a:pt x="1476" y="1120"/>
                      </a:moveTo>
                      <a:cubicBezTo>
                        <a:pt x="285227" y="548"/>
                        <a:pt x="568595" y="13502"/>
                        <a:pt x="851678" y="40077"/>
                      </a:cubicBezTo>
                      <a:cubicBezTo>
                        <a:pt x="1134475" y="66557"/>
                        <a:pt x="1415558" y="108562"/>
                        <a:pt x="1693688" y="165902"/>
                      </a:cubicBezTo>
                      <a:cubicBezTo>
                        <a:pt x="1972295" y="222956"/>
                        <a:pt x="2246423" y="299824"/>
                        <a:pt x="2514077" y="395740"/>
                      </a:cubicBezTo>
                      <a:cubicBezTo>
                        <a:pt x="2775251" y="490990"/>
                        <a:pt x="3029855" y="607387"/>
                        <a:pt x="3266552" y="755595"/>
                      </a:cubicBezTo>
                      <a:cubicBezTo>
                        <a:pt x="3275123" y="761310"/>
                        <a:pt x="3277695" y="772740"/>
                        <a:pt x="3272266" y="781503"/>
                      </a:cubicBezTo>
                      <a:lnTo>
                        <a:pt x="3272266" y="781503"/>
                      </a:lnTo>
                      <a:cubicBezTo>
                        <a:pt x="3266741" y="789980"/>
                        <a:pt x="3255407" y="792457"/>
                        <a:pt x="3246834" y="786933"/>
                      </a:cubicBezTo>
                      <a:cubicBezTo>
                        <a:pt x="3246834" y="786933"/>
                        <a:pt x="3246834" y="786933"/>
                        <a:pt x="3246834" y="786933"/>
                      </a:cubicBezTo>
                      <a:cubicBezTo>
                        <a:pt x="3014329" y="638532"/>
                        <a:pt x="2762584" y="520708"/>
                        <a:pt x="2503884" y="423935"/>
                      </a:cubicBezTo>
                      <a:cubicBezTo>
                        <a:pt x="2238232" y="326113"/>
                        <a:pt x="1966008" y="247341"/>
                        <a:pt x="1689115" y="188286"/>
                      </a:cubicBezTo>
                      <a:cubicBezTo>
                        <a:pt x="1412129" y="128660"/>
                        <a:pt x="1132094" y="84368"/>
                        <a:pt x="850249" y="55603"/>
                      </a:cubicBezTo>
                      <a:cubicBezTo>
                        <a:pt x="568500" y="26361"/>
                        <a:pt x="285131" y="11311"/>
                        <a:pt x="1667" y="9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AA5FA66-4EFA-CF95-AB7F-C65D4A2C4C8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457142" y="837089"/>
                  <a:ext cx="4737326" cy="1884456"/>
                </a:xfrm>
                <a:custGeom>
                  <a:avLst/>
                  <a:gdLst>
                    <a:gd name="connsiteX0" fmla="*/ 2239 w 3589821"/>
                    <a:gd name="connsiteY0" fmla="*/ 1328 h 1427991"/>
                    <a:gd name="connsiteX1" fmla="*/ 499825 w 3589821"/>
                    <a:gd name="connsiteY1" fmla="*/ 15138 h 1427991"/>
                    <a:gd name="connsiteX2" fmla="*/ 995125 w 3589821"/>
                    <a:gd name="connsiteY2" fmla="*/ 66288 h 1427991"/>
                    <a:gd name="connsiteX3" fmla="*/ 1966675 w 3589821"/>
                    <a:gd name="connsiteY3" fmla="*/ 291079 h 1427991"/>
                    <a:gd name="connsiteX4" fmla="*/ 2875170 w 3589821"/>
                    <a:gd name="connsiteY4" fmla="*/ 709226 h 1427991"/>
                    <a:gd name="connsiteX5" fmla="*/ 3277792 w 3589821"/>
                    <a:gd name="connsiteY5" fmla="*/ 1012025 h 1427991"/>
                    <a:gd name="connsiteX6" fmla="*/ 3582592 w 3589821"/>
                    <a:gd name="connsiteY6" fmla="*/ 1354925 h 1427991"/>
                    <a:gd name="connsiteX7" fmla="*/ 3571542 w 3589821"/>
                    <a:gd name="connsiteY7" fmla="*/ 1420400 h 1427991"/>
                    <a:gd name="connsiteX8" fmla="*/ 3569733 w 3589821"/>
                    <a:gd name="connsiteY8" fmla="*/ 1421600 h 1427991"/>
                    <a:gd name="connsiteX9" fmla="*/ 3569733 w 3589821"/>
                    <a:gd name="connsiteY9" fmla="*/ 1421600 h 1427991"/>
                    <a:gd name="connsiteX10" fmla="*/ 3505629 w 3589821"/>
                    <a:gd name="connsiteY10" fmla="*/ 1408551 h 1427991"/>
                    <a:gd name="connsiteX11" fmla="*/ 3220737 w 3589821"/>
                    <a:gd name="connsiteY11" fmla="*/ 1073557 h 1427991"/>
                    <a:gd name="connsiteX12" fmla="*/ 2835736 w 3589821"/>
                    <a:gd name="connsiteY12" fmla="*/ 770662 h 1427991"/>
                    <a:gd name="connsiteX13" fmla="*/ 1949911 w 3589821"/>
                    <a:gd name="connsiteY13" fmla="*/ 339179 h 1427991"/>
                    <a:gd name="connsiteX14" fmla="*/ 990363 w 3589821"/>
                    <a:gd name="connsiteY14" fmla="*/ 94673 h 1427991"/>
                    <a:gd name="connsiteX15" fmla="*/ 497825 w 3589821"/>
                    <a:gd name="connsiteY15" fmla="*/ 32761 h 1427991"/>
                    <a:gd name="connsiteX16" fmla="*/ 1476 w 3589821"/>
                    <a:gd name="connsiteY16" fmla="*/ 7995 h 142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89821" h="1427991">
                      <a:moveTo>
                        <a:pt x="2239" y="1328"/>
                      </a:moveTo>
                      <a:cubicBezTo>
                        <a:pt x="168164" y="-6"/>
                        <a:pt x="333995" y="4566"/>
                        <a:pt x="499825" y="15138"/>
                      </a:cubicBezTo>
                      <a:cubicBezTo>
                        <a:pt x="665560" y="25711"/>
                        <a:pt x="831010" y="42286"/>
                        <a:pt x="995125" y="66288"/>
                      </a:cubicBezTo>
                      <a:cubicBezTo>
                        <a:pt x="1324881" y="112865"/>
                        <a:pt x="1649969" y="188113"/>
                        <a:pt x="1966675" y="291079"/>
                      </a:cubicBezTo>
                      <a:cubicBezTo>
                        <a:pt x="2283000" y="395854"/>
                        <a:pt x="2590944" y="530822"/>
                        <a:pt x="2875170" y="709226"/>
                      </a:cubicBezTo>
                      <a:cubicBezTo>
                        <a:pt x="3017854" y="798284"/>
                        <a:pt x="3152633" y="899630"/>
                        <a:pt x="3277792" y="1012025"/>
                      </a:cubicBezTo>
                      <a:cubicBezTo>
                        <a:pt x="3391424" y="1115077"/>
                        <a:pt x="3493533" y="1230033"/>
                        <a:pt x="3582592" y="1354925"/>
                      </a:cubicBezTo>
                      <a:cubicBezTo>
                        <a:pt x="3597641" y="1376071"/>
                        <a:pt x="3592688" y="1405379"/>
                        <a:pt x="3571542" y="1420400"/>
                      </a:cubicBezTo>
                      <a:cubicBezTo>
                        <a:pt x="3570876" y="1420820"/>
                        <a:pt x="3570304" y="1421210"/>
                        <a:pt x="3569733" y="1421600"/>
                      </a:cubicBezTo>
                      <a:lnTo>
                        <a:pt x="3569733" y="1421600"/>
                      </a:lnTo>
                      <a:cubicBezTo>
                        <a:pt x="3548396" y="1435402"/>
                        <a:pt x="3519916" y="1429611"/>
                        <a:pt x="3505629" y="1408551"/>
                      </a:cubicBezTo>
                      <a:cubicBezTo>
                        <a:pt x="3422953" y="1287012"/>
                        <a:pt x="3327417" y="1174703"/>
                        <a:pt x="3220737" y="1073557"/>
                      </a:cubicBezTo>
                      <a:cubicBezTo>
                        <a:pt x="3101389" y="961667"/>
                        <a:pt x="2972610" y="860292"/>
                        <a:pt x="2835736" y="770662"/>
                      </a:cubicBezTo>
                      <a:cubicBezTo>
                        <a:pt x="2561797" y="589687"/>
                        <a:pt x="2261093" y="449479"/>
                        <a:pt x="1949911" y="339179"/>
                      </a:cubicBezTo>
                      <a:cubicBezTo>
                        <a:pt x="1637777" y="230023"/>
                        <a:pt x="1316689" y="148204"/>
                        <a:pt x="990363" y="94673"/>
                      </a:cubicBezTo>
                      <a:cubicBezTo>
                        <a:pt x="827199" y="67146"/>
                        <a:pt x="662798" y="47048"/>
                        <a:pt x="497825" y="32761"/>
                      </a:cubicBezTo>
                      <a:cubicBezTo>
                        <a:pt x="332852" y="18473"/>
                        <a:pt x="167212" y="10281"/>
                        <a:pt x="1476" y="79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00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1016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Hans-HK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0FCA1495-FE6E-DC1F-12C3-DC78E08D42A3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2649840" y="1498953"/>
                  <a:ext cx="3543621" cy="1222592"/>
                </a:xfrm>
                <a:custGeom>
                  <a:avLst/>
                  <a:gdLst>
                    <a:gd name="connsiteX0" fmla="*/ 1476 w 2685263"/>
                    <a:gd name="connsiteY0" fmla="*/ 1167 h 926448"/>
                    <a:gd name="connsiteX1" fmla="*/ 724234 w 2685263"/>
                    <a:gd name="connsiteY1" fmla="*/ 50126 h 926448"/>
                    <a:gd name="connsiteX2" fmla="*/ 1431845 w 2685263"/>
                    <a:gd name="connsiteY2" fmla="*/ 208050 h 926448"/>
                    <a:gd name="connsiteX3" fmla="*/ 2101834 w 2685263"/>
                    <a:gd name="connsiteY3" fmla="*/ 487228 h 926448"/>
                    <a:gd name="connsiteX4" fmla="*/ 2680478 w 2685263"/>
                    <a:gd name="connsiteY4" fmla="*/ 894136 h 926448"/>
                    <a:gd name="connsiteX5" fmla="*/ 2681812 w 2685263"/>
                    <a:gd name="connsiteY5" fmla="*/ 921044 h 926448"/>
                    <a:gd name="connsiteX6" fmla="*/ 2681335 w 2685263"/>
                    <a:gd name="connsiteY6" fmla="*/ 921568 h 926448"/>
                    <a:gd name="connsiteX7" fmla="*/ 2681335 w 2685263"/>
                    <a:gd name="connsiteY7" fmla="*/ 921568 h 926448"/>
                    <a:gd name="connsiteX8" fmla="*/ 2654380 w 2685263"/>
                    <a:gd name="connsiteY8" fmla="*/ 922359 h 926448"/>
                    <a:gd name="connsiteX9" fmla="*/ 2654380 w 2685263"/>
                    <a:gd name="connsiteY9" fmla="*/ 922330 h 926448"/>
                    <a:gd name="connsiteX10" fmla="*/ 2087070 w 2685263"/>
                    <a:gd name="connsiteY10" fmla="*/ 514183 h 926448"/>
                    <a:gd name="connsiteX11" fmla="*/ 1424892 w 2685263"/>
                    <a:gd name="connsiteY11" fmla="*/ 229958 h 926448"/>
                    <a:gd name="connsiteX12" fmla="*/ 722043 w 2685263"/>
                    <a:gd name="connsiteY12" fmla="*/ 65175 h 926448"/>
                    <a:gd name="connsiteX13" fmla="*/ 1476 w 2685263"/>
                    <a:gd name="connsiteY13" fmla="*/ 8502 h 9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85263" h="926448">
                      <a:moveTo>
                        <a:pt x="1476" y="1167"/>
                      </a:moveTo>
                      <a:cubicBezTo>
                        <a:pt x="243221" y="-71"/>
                        <a:pt x="484775" y="16312"/>
                        <a:pt x="724234" y="50126"/>
                      </a:cubicBezTo>
                      <a:cubicBezTo>
                        <a:pt x="963977" y="83845"/>
                        <a:pt x="1200579" y="136612"/>
                        <a:pt x="1431845" y="208050"/>
                      </a:cubicBezTo>
                      <a:cubicBezTo>
                        <a:pt x="1663589" y="279297"/>
                        <a:pt x="1887997" y="372833"/>
                        <a:pt x="2101834" y="487228"/>
                      </a:cubicBezTo>
                      <a:cubicBezTo>
                        <a:pt x="2310717" y="598480"/>
                        <a:pt x="2505123" y="735164"/>
                        <a:pt x="2680478" y="894136"/>
                      </a:cubicBezTo>
                      <a:cubicBezTo>
                        <a:pt x="2688288" y="901194"/>
                        <a:pt x="2688860" y="913243"/>
                        <a:pt x="2681812" y="921044"/>
                      </a:cubicBezTo>
                      <a:cubicBezTo>
                        <a:pt x="2681621" y="921225"/>
                        <a:pt x="2681526" y="921396"/>
                        <a:pt x="2681335" y="921568"/>
                      </a:cubicBezTo>
                      <a:lnTo>
                        <a:pt x="2681335" y="921568"/>
                      </a:lnTo>
                      <a:cubicBezTo>
                        <a:pt x="2674096" y="929226"/>
                        <a:pt x="2662094" y="929579"/>
                        <a:pt x="2654380" y="922359"/>
                      </a:cubicBezTo>
                      <a:cubicBezTo>
                        <a:pt x="2654380" y="922349"/>
                        <a:pt x="2654380" y="922339"/>
                        <a:pt x="2654380" y="922330"/>
                      </a:cubicBezTo>
                      <a:cubicBezTo>
                        <a:pt x="2482739" y="763453"/>
                        <a:pt x="2292239" y="626388"/>
                        <a:pt x="2087070" y="514183"/>
                      </a:cubicBezTo>
                      <a:cubicBezTo>
                        <a:pt x="1875996" y="398359"/>
                        <a:pt x="1654255" y="303205"/>
                        <a:pt x="1424892" y="229958"/>
                      </a:cubicBezTo>
                      <a:cubicBezTo>
                        <a:pt x="1195435" y="156330"/>
                        <a:pt x="960358" y="101180"/>
                        <a:pt x="722043" y="65175"/>
                      </a:cubicBezTo>
                      <a:cubicBezTo>
                        <a:pt x="483537" y="28790"/>
                        <a:pt x="242744" y="9835"/>
                        <a:pt x="1476" y="8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 dirty="0"/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1765E0D9-AE50-6FA0-CA24-FBC6A96B1A92}"/>
                  </a:ext>
                </a:extLst>
              </p:cNvPr>
              <p:cNvGrpSpPr>
                <a:grpSpLocks/>
              </p:cNvGrpSpPr>
              <p:nvPr/>
            </p:nvGrpSpPr>
            <p:grpSpPr>
              <a:xfrm flipH="1">
                <a:off x="5810706" y="988670"/>
                <a:ext cx="4737326" cy="1204162"/>
                <a:chOff x="1457142" y="837089"/>
                <a:chExt cx="4737326" cy="1913841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FC68D24E-5D06-4FA8-8765-4C3AC96B0127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873390" y="1710014"/>
                  <a:ext cx="4320071" cy="1040916"/>
                </a:xfrm>
                <a:custGeom>
                  <a:avLst/>
                  <a:gdLst>
                    <a:gd name="connsiteX0" fmla="*/ 1476 w 3273636"/>
                    <a:gd name="connsiteY0" fmla="*/ 1120 h 788779"/>
                    <a:gd name="connsiteX1" fmla="*/ 851678 w 3273636"/>
                    <a:gd name="connsiteY1" fmla="*/ 40077 h 788779"/>
                    <a:gd name="connsiteX2" fmla="*/ 1693688 w 3273636"/>
                    <a:gd name="connsiteY2" fmla="*/ 165902 h 788779"/>
                    <a:gd name="connsiteX3" fmla="*/ 2514077 w 3273636"/>
                    <a:gd name="connsiteY3" fmla="*/ 395740 h 788779"/>
                    <a:gd name="connsiteX4" fmla="*/ 3266552 w 3273636"/>
                    <a:gd name="connsiteY4" fmla="*/ 755595 h 788779"/>
                    <a:gd name="connsiteX5" fmla="*/ 3272266 w 3273636"/>
                    <a:gd name="connsiteY5" fmla="*/ 781503 h 788779"/>
                    <a:gd name="connsiteX6" fmla="*/ 3272266 w 3273636"/>
                    <a:gd name="connsiteY6" fmla="*/ 781503 h 788779"/>
                    <a:gd name="connsiteX7" fmla="*/ 3246834 w 3273636"/>
                    <a:gd name="connsiteY7" fmla="*/ 786933 h 788779"/>
                    <a:gd name="connsiteX8" fmla="*/ 3246834 w 3273636"/>
                    <a:gd name="connsiteY8" fmla="*/ 786933 h 788779"/>
                    <a:gd name="connsiteX9" fmla="*/ 2503884 w 3273636"/>
                    <a:gd name="connsiteY9" fmla="*/ 423935 h 788779"/>
                    <a:gd name="connsiteX10" fmla="*/ 1689115 w 3273636"/>
                    <a:gd name="connsiteY10" fmla="*/ 188286 h 788779"/>
                    <a:gd name="connsiteX11" fmla="*/ 850249 w 3273636"/>
                    <a:gd name="connsiteY11" fmla="*/ 55603 h 788779"/>
                    <a:gd name="connsiteX12" fmla="*/ 1667 w 3273636"/>
                    <a:gd name="connsiteY12" fmla="*/ 9502 h 78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73636" h="788779">
                      <a:moveTo>
                        <a:pt x="1476" y="1120"/>
                      </a:moveTo>
                      <a:cubicBezTo>
                        <a:pt x="285227" y="548"/>
                        <a:pt x="568595" y="13502"/>
                        <a:pt x="851678" y="40077"/>
                      </a:cubicBezTo>
                      <a:cubicBezTo>
                        <a:pt x="1134475" y="66557"/>
                        <a:pt x="1415558" y="108562"/>
                        <a:pt x="1693688" y="165902"/>
                      </a:cubicBezTo>
                      <a:cubicBezTo>
                        <a:pt x="1972295" y="222956"/>
                        <a:pt x="2246423" y="299824"/>
                        <a:pt x="2514077" y="395740"/>
                      </a:cubicBezTo>
                      <a:cubicBezTo>
                        <a:pt x="2775251" y="490990"/>
                        <a:pt x="3029855" y="607387"/>
                        <a:pt x="3266552" y="755595"/>
                      </a:cubicBezTo>
                      <a:cubicBezTo>
                        <a:pt x="3275123" y="761310"/>
                        <a:pt x="3277695" y="772740"/>
                        <a:pt x="3272266" y="781503"/>
                      </a:cubicBezTo>
                      <a:lnTo>
                        <a:pt x="3272266" y="781503"/>
                      </a:lnTo>
                      <a:cubicBezTo>
                        <a:pt x="3266741" y="789980"/>
                        <a:pt x="3255407" y="792457"/>
                        <a:pt x="3246834" y="786933"/>
                      </a:cubicBezTo>
                      <a:cubicBezTo>
                        <a:pt x="3246834" y="786933"/>
                        <a:pt x="3246834" y="786933"/>
                        <a:pt x="3246834" y="786933"/>
                      </a:cubicBezTo>
                      <a:cubicBezTo>
                        <a:pt x="3014329" y="638532"/>
                        <a:pt x="2762584" y="520708"/>
                        <a:pt x="2503884" y="423935"/>
                      </a:cubicBezTo>
                      <a:cubicBezTo>
                        <a:pt x="2238232" y="326113"/>
                        <a:pt x="1966008" y="247341"/>
                        <a:pt x="1689115" y="188286"/>
                      </a:cubicBezTo>
                      <a:cubicBezTo>
                        <a:pt x="1412129" y="128660"/>
                        <a:pt x="1132094" y="84368"/>
                        <a:pt x="850249" y="55603"/>
                      </a:cubicBezTo>
                      <a:cubicBezTo>
                        <a:pt x="568500" y="26361"/>
                        <a:pt x="285131" y="11311"/>
                        <a:pt x="1667" y="9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83B1F683-6827-5893-154B-9A4096D782E1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457142" y="837089"/>
                  <a:ext cx="4737326" cy="1884456"/>
                </a:xfrm>
                <a:custGeom>
                  <a:avLst/>
                  <a:gdLst>
                    <a:gd name="connsiteX0" fmla="*/ 2239 w 3589821"/>
                    <a:gd name="connsiteY0" fmla="*/ 1328 h 1427991"/>
                    <a:gd name="connsiteX1" fmla="*/ 499825 w 3589821"/>
                    <a:gd name="connsiteY1" fmla="*/ 15138 h 1427991"/>
                    <a:gd name="connsiteX2" fmla="*/ 995125 w 3589821"/>
                    <a:gd name="connsiteY2" fmla="*/ 66288 h 1427991"/>
                    <a:gd name="connsiteX3" fmla="*/ 1966675 w 3589821"/>
                    <a:gd name="connsiteY3" fmla="*/ 291079 h 1427991"/>
                    <a:gd name="connsiteX4" fmla="*/ 2875170 w 3589821"/>
                    <a:gd name="connsiteY4" fmla="*/ 709226 h 1427991"/>
                    <a:gd name="connsiteX5" fmla="*/ 3277792 w 3589821"/>
                    <a:gd name="connsiteY5" fmla="*/ 1012025 h 1427991"/>
                    <a:gd name="connsiteX6" fmla="*/ 3582592 w 3589821"/>
                    <a:gd name="connsiteY6" fmla="*/ 1354925 h 1427991"/>
                    <a:gd name="connsiteX7" fmla="*/ 3571542 w 3589821"/>
                    <a:gd name="connsiteY7" fmla="*/ 1420400 h 1427991"/>
                    <a:gd name="connsiteX8" fmla="*/ 3569733 w 3589821"/>
                    <a:gd name="connsiteY8" fmla="*/ 1421600 h 1427991"/>
                    <a:gd name="connsiteX9" fmla="*/ 3569733 w 3589821"/>
                    <a:gd name="connsiteY9" fmla="*/ 1421600 h 1427991"/>
                    <a:gd name="connsiteX10" fmla="*/ 3505629 w 3589821"/>
                    <a:gd name="connsiteY10" fmla="*/ 1408551 h 1427991"/>
                    <a:gd name="connsiteX11" fmla="*/ 3220737 w 3589821"/>
                    <a:gd name="connsiteY11" fmla="*/ 1073557 h 1427991"/>
                    <a:gd name="connsiteX12" fmla="*/ 2835736 w 3589821"/>
                    <a:gd name="connsiteY12" fmla="*/ 770662 h 1427991"/>
                    <a:gd name="connsiteX13" fmla="*/ 1949911 w 3589821"/>
                    <a:gd name="connsiteY13" fmla="*/ 339179 h 1427991"/>
                    <a:gd name="connsiteX14" fmla="*/ 990363 w 3589821"/>
                    <a:gd name="connsiteY14" fmla="*/ 94673 h 1427991"/>
                    <a:gd name="connsiteX15" fmla="*/ 497825 w 3589821"/>
                    <a:gd name="connsiteY15" fmla="*/ 32761 h 1427991"/>
                    <a:gd name="connsiteX16" fmla="*/ 1476 w 3589821"/>
                    <a:gd name="connsiteY16" fmla="*/ 7995 h 142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89821" h="1427991">
                      <a:moveTo>
                        <a:pt x="2239" y="1328"/>
                      </a:moveTo>
                      <a:cubicBezTo>
                        <a:pt x="168164" y="-6"/>
                        <a:pt x="333995" y="4566"/>
                        <a:pt x="499825" y="15138"/>
                      </a:cubicBezTo>
                      <a:cubicBezTo>
                        <a:pt x="665560" y="25711"/>
                        <a:pt x="831010" y="42286"/>
                        <a:pt x="995125" y="66288"/>
                      </a:cubicBezTo>
                      <a:cubicBezTo>
                        <a:pt x="1324881" y="112865"/>
                        <a:pt x="1649969" y="188113"/>
                        <a:pt x="1966675" y="291079"/>
                      </a:cubicBezTo>
                      <a:cubicBezTo>
                        <a:pt x="2283000" y="395854"/>
                        <a:pt x="2590944" y="530822"/>
                        <a:pt x="2875170" y="709226"/>
                      </a:cubicBezTo>
                      <a:cubicBezTo>
                        <a:pt x="3017854" y="798284"/>
                        <a:pt x="3152633" y="899630"/>
                        <a:pt x="3277792" y="1012025"/>
                      </a:cubicBezTo>
                      <a:cubicBezTo>
                        <a:pt x="3391424" y="1115077"/>
                        <a:pt x="3493533" y="1230033"/>
                        <a:pt x="3582592" y="1354925"/>
                      </a:cubicBezTo>
                      <a:cubicBezTo>
                        <a:pt x="3597641" y="1376071"/>
                        <a:pt x="3592688" y="1405379"/>
                        <a:pt x="3571542" y="1420400"/>
                      </a:cubicBezTo>
                      <a:cubicBezTo>
                        <a:pt x="3570876" y="1420820"/>
                        <a:pt x="3570304" y="1421210"/>
                        <a:pt x="3569733" y="1421600"/>
                      </a:cubicBezTo>
                      <a:lnTo>
                        <a:pt x="3569733" y="1421600"/>
                      </a:lnTo>
                      <a:cubicBezTo>
                        <a:pt x="3548396" y="1435402"/>
                        <a:pt x="3519916" y="1429611"/>
                        <a:pt x="3505629" y="1408551"/>
                      </a:cubicBezTo>
                      <a:cubicBezTo>
                        <a:pt x="3422953" y="1287012"/>
                        <a:pt x="3327417" y="1174703"/>
                        <a:pt x="3220737" y="1073557"/>
                      </a:cubicBezTo>
                      <a:cubicBezTo>
                        <a:pt x="3101389" y="961667"/>
                        <a:pt x="2972610" y="860292"/>
                        <a:pt x="2835736" y="770662"/>
                      </a:cubicBezTo>
                      <a:cubicBezTo>
                        <a:pt x="2561797" y="589687"/>
                        <a:pt x="2261093" y="449479"/>
                        <a:pt x="1949911" y="339179"/>
                      </a:cubicBezTo>
                      <a:cubicBezTo>
                        <a:pt x="1637777" y="230023"/>
                        <a:pt x="1316689" y="148204"/>
                        <a:pt x="990363" y="94673"/>
                      </a:cubicBezTo>
                      <a:cubicBezTo>
                        <a:pt x="827199" y="67146"/>
                        <a:pt x="662798" y="47048"/>
                        <a:pt x="497825" y="32761"/>
                      </a:cubicBezTo>
                      <a:cubicBezTo>
                        <a:pt x="332852" y="18473"/>
                        <a:pt x="167212" y="10281"/>
                        <a:pt x="1476" y="79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00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1016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Hans-HK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C06ADB95-9AAD-C2AD-5EE5-8FA7C2047F30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2649840" y="1498953"/>
                  <a:ext cx="3543621" cy="1222592"/>
                </a:xfrm>
                <a:custGeom>
                  <a:avLst/>
                  <a:gdLst>
                    <a:gd name="connsiteX0" fmla="*/ 1476 w 2685263"/>
                    <a:gd name="connsiteY0" fmla="*/ 1167 h 926448"/>
                    <a:gd name="connsiteX1" fmla="*/ 724234 w 2685263"/>
                    <a:gd name="connsiteY1" fmla="*/ 50126 h 926448"/>
                    <a:gd name="connsiteX2" fmla="*/ 1431845 w 2685263"/>
                    <a:gd name="connsiteY2" fmla="*/ 208050 h 926448"/>
                    <a:gd name="connsiteX3" fmla="*/ 2101834 w 2685263"/>
                    <a:gd name="connsiteY3" fmla="*/ 487228 h 926448"/>
                    <a:gd name="connsiteX4" fmla="*/ 2680478 w 2685263"/>
                    <a:gd name="connsiteY4" fmla="*/ 894136 h 926448"/>
                    <a:gd name="connsiteX5" fmla="*/ 2681812 w 2685263"/>
                    <a:gd name="connsiteY5" fmla="*/ 921044 h 926448"/>
                    <a:gd name="connsiteX6" fmla="*/ 2681335 w 2685263"/>
                    <a:gd name="connsiteY6" fmla="*/ 921568 h 926448"/>
                    <a:gd name="connsiteX7" fmla="*/ 2681335 w 2685263"/>
                    <a:gd name="connsiteY7" fmla="*/ 921568 h 926448"/>
                    <a:gd name="connsiteX8" fmla="*/ 2654380 w 2685263"/>
                    <a:gd name="connsiteY8" fmla="*/ 922359 h 926448"/>
                    <a:gd name="connsiteX9" fmla="*/ 2654380 w 2685263"/>
                    <a:gd name="connsiteY9" fmla="*/ 922330 h 926448"/>
                    <a:gd name="connsiteX10" fmla="*/ 2087070 w 2685263"/>
                    <a:gd name="connsiteY10" fmla="*/ 514183 h 926448"/>
                    <a:gd name="connsiteX11" fmla="*/ 1424892 w 2685263"/>
                    <a:gd name="connsiteY11" fmla="*/ 229958 h 926448"/>
                    <a:gd name="connsiteX12" fmla="*/ 722043 w 2685263"/>
                    <a:gd name="connsiteY12" fmla="*/ 65175 h 926448"/>
                    <a:gd name="connsiteX13" fmla="*/ 1476 w 2685263"/>
                    <a:gd name="connsiteY13" fmla="*/ 8502 h 9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85263" h="926448">
                      <a:moveTo>
                        <a:pt x="1476" y="1167"/>
                      </a:moveTo>
                      <a:cubicBezTo>
                        <a:pt x="243221" y="-71"/>
                        <a:pt x="484775" y="16312"/>
                        <a:pt x="724234" y="50126"/>
                      </a:cubicBezTo>
                      <a:cubicBezTo>
                        <a:pt x="963977" y="83845"/>
                        <a:pt x="1200579" y="136612"/>
                        <a:pt x="1431845" y="208050"/>
                      </a:cubicBezTo>
                      <a:cubicBezTo>
                        <a:pt x="1663589" y="279297"/>
                        <a:pt x="1887997" y="372833"/>
                        <a:pt x="2101834" y="487228"/>
                      </a:cubicBezTo>
                      <a:cubicBezTo>
                        <a:pt x="2310717" y="598480"/>
                        <a:pt x="2505123" y="735164"/>
                        <a:pt x="2680478" y="894136"/>
                      </a:cubicBezTo>
                      <a:cubicBezTo>
                        <a:pt x="2688288" y="901194"/>
                        <a:pt x="2688860" y="913243"/>
                        <a:pt x="2681812" y="921044"/>
                      </a:cubicBezTo>
                      <a:cubicBezTo>
                        <a:pt x="2681621" y="921225"/>
                        <a:pt x="2681526" y="921396"/>
                        <a:pt x="2681335" y="921568"/>
                      </a:cubicBezTo>
                      <a:lnTo>
                        <a:pt x="2681335" y="921568"/>
                      </a:lnTo>
                      <a:cubicBezTo>
                        <a:pt x="2674096" y="929226"/>
                        <a:pt x="2662094" y="929579"/>
                        <a:pt x="2654380" y="922359"/>
                      </a:cubicBezTo>
                      <a:cubicBezTo>
                        <a:pt x="2654380" y="922349"/>
                        <a:pt x="2654380" y="922339"/>
                        <a:pt x="2654380" y="922330"/>
                      </a:cubicBezTo>
                      <a:cubicBezTo>
                        <a:pt x="2482739" y="763453"/>
                        <a:pt x="2292239" y="626388"/>
                        <a:pt x="2087070" y="514183"/>
                      </a:cubicBezTo>
                      <a:cubicBezTo>
                        <a:pt x="1875996" y="398359"/>
                        <a:pt x="1654255" y="303205"/>
                        <a:pt x="1424892" y="229958"/>
                      </a:cubicBezTo>
                      <a:cubicBezTo>
                        <a:pt x="1195435" y="156330"/>
                        <a:pt x="960358" y="101180"/>
                        <a:pt x="722043" y="65175"/>
                      </a:cubicBezTo>
                      <a:cubicBezTo>
                        <a:pt x="483537" y="28790"/>
                        <a:pt x="242744" y="9835"/>
                        <a:pt x="1476" y="8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 dirty="0"/>
                </a:p>
              </p:txBody>
            </p:sp>
          </p:grp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8653B332-22E3-0A08-EE3F-439361792E80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1550555" y="5386781"/>
              <a:ext cx="9090890" cy="1204162"/>
              <a:chOff x="1457142" y="988670"/>
              <a:chExt cx="9090890" cy="1204162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2A927E51-830F-8FC0-122A-868FF67F00D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457142" y="988670"/>
                <a:ext cx="4737326" cy="1204162"/>
                <a:chOff x="1457142" y="837089"/>
                <a:chExt cx="4737326" cy="1913841"/>
              </a:xfrm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24C3D6A1-6585-EEE1-8E58-755EB610F3A9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873390" y="1710014"/>
                  <a:ext cx="4320071" cy="1040916"/>
                </a:xfrm>
                <a:custGeom>
                  <a:avLst/>
                  <a:gdLst>
                    <a:gd name="connsiteX0" fmla="*/ 1476 w 3273636"/>
                    <a:gd name="connsiteY0" fmla="*/ 1120 h 788779"/>
                    <a:gd name="connsiteX1" fmla="*/ 851678 w 3273636"/>
                    <a:gd name="connsiteY1" fmla="*/ 40077 h 788779"/>
                    <a:gd name="connsiteX2" fmla="*/ 1693688 w 3273636"/>
                    <a:gd name="connsiteY2" fmla="*/ 165902 h 788779"/>
                    <a:gd name="connsiteX3" fmla="*/ 2514077 w 3273636"/>
                    <a:gd name="connsiteY3" fmla="*/ 395740 h 788779"/>
                    <a:gd name="connsiteX4" fmla="*/ 3266552 w 3273636"/>
                    <a:gd name="connsiteY4" fmla="*/ 755595 h 788779"/>
                    <a:gd name="connsiteX5" fmla="*/ 3272266 w 3273636"/>
                    <a:gd name="connsiteY5" fmla="*/ 781503 h 788779"/>
                    <a:gd name="connsiteX6" fmla="*/ 3272266 w 3273636"/>
                    <a:gd name="connsiteY6" fmla="*/ 781503 h 788779"/>
                    <a:gd name="connsiteX7" fmla="*/ 3246834 w 3273636"/>
                    <a:gd name="connsiteY7" fmla="*/ 786933 h 788779"/>
                    <a:gd name="connsiteX8" fmla="*/ 3246834 w 3273636"/>
                    <a:gd name="connsiteY8" fmla="*/ 786933 h 788779"/>
                    <a:gd name="connsiteX9" fmla="*/ 2503884 w 3273636"/>
                    <a:gd name="connsiteY9" fmla="*/ 423935 h 788779"/>
                    <a:gd name="connsiteX10" fmla="*/ 1689115 w 3273636"/>
                    <a:gd name="connsiteY10" fmla="*/ 188286 h 788779"/>
                    <a:gd name="connsiteX11" fmla="*/ 850249 w 3273636"/>
                    <a:gd name="connsiteY11" fmla="*/ 55603 h 788779"/>
                    <a:gd name="connsiteX12" fmla="*/ 1667 w 3273636"/>
                    <a:gd name="connsiteY12" fmla="*/ 9502 h 78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73636" h="788779">
                      <a:moveTo>
                        <a:pt x="1476" y="1120"/>
                      </a:moveTo>
                      <a:cubicBezTo>
                        <a:pt x="285227" y="548"/>
                        <a:pt x="568595" y="13502"/>
                        <a:pt x="851678" y="40077"/>
                      </a:cubicBezTo>
                      <a:cubicBezTo>
                        <a:pt x="1134475" y="66557"/>
                        <a:pt x="1415558" y="108562"/>
                        <a:pt x="1693688" y="165902"/>
                      </a:cubicBezTo>
                      <a:cubicBezTo>
                        <a:pt x="1972295" y="222956"/>
                        <a:pt x="2246423" y="299824"/>
                        <a:pt x="2514077" y="395740"/>
                      </a:cubicBezTo>
                      <a:cubicBezTo>
                        <a:pt x="2775251" y="490990"/>
                        <a:pt x="3029855" y="607387"/>
                        <a:pt x="3266552" y="755595"/>
                      </a:cubicBezTo>
                      <a:cubicBezTo>
                        <a:pt x="3275123" y="761310"/>
                        <a:pt x="3277695" y="772740"/>
                        <a:pt x="3272266" y="781503"/>
                      </a:cubicBezTo>
                      <a:lnTo>
                        <a:pt x="3272266" y="781503"/>
                      </a:lnTo>
                      <a:cubicBezTo>
                        <a:pt x="3266741" y="789980"/>
                        <a:pt x="3255407" y="792457"/>
                        <a:pt x="3246834" y="786933"/>
                      </a:cubicBezTo>
                      <a:cubicBezTo>
                        <a:pt x="3246834" y="786933"/>
                        <a:pt x="3246834" y="786933"/>
                        <a:pt x="3246834" y="786933"/>
                      </a:cubicBezTo>
                      <a:cubicBezTo>
                        <a:pt x="3014329" y="638532"/>
                        <a:pt x="2762584" y="520708"/>
                        <a:pt x="2503884" y="423935"/>
                      </a:cubicBezTo>
                      <a:cubicBezTo>
                        <a:pt x="2238232" y="326113"/>
                        <a:pt x="1966008" y="247341"/>
                        <a:pt x="1689115" y="188286"/>
                      </a:cubicBezTo>
                      <a:cubicBezTo>
                        <a:pt x="1412129" y="128660"/>
                        <a:pt x="1132094" y="84368"/>
                        <a:pt x="850249" y="55603"/>
                      </a:cubicBezTo>
                      <a:cubicBezTo>
                        <a:pt x="568500" y="26361"/>
                        <a:pt x="285131" y="11311"/>
                        <a:pt x="1667" y="9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68070792-02D5-DFB9-B3C8-D0FDCB319D87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457142" y="837089"/>
                  <a:ext cx="4737326" cy="1884456"/>
                </a:xfrm>
                <a:custGeom>
                  <a:avLst/>
                  <a:gdLst>
                    <a:gd name="connsiteX0" fmla="*/ 2239 w 3589821"/>
                    <a:gd name="connsiteY0" fmla="*/ 1328 h 1427991"/>
                    <a:gd name="connsiteX1" fmla="*/ 499825 w 3589821"/>
                    <a:gd name="connsiteY1" fmla="*/ 15138 h 1427991"/>
                    <a:gd name="connsiteX2" fmla="*/ 995125 w 3589821"/>
                    <a:gd name="connsiteY2" fmla="*/ 66288 h 1427991"/>
                    <a:gd name="connsiteX3" fmla="*/ 1966675 w 3589821"/>
                    <a:gd name="connsiteY3" fmla="*/ 291079 h 1427991"/>
                    <a:gd name="connsiteX4" fmla="*/ 2875170 w 3589821"/>
                    <a:gd name="connsiteY4" fmla="*/ 709226 h 1427991"/>
                    <a:gd name="connsiteX5" fmla="*/ 3277792 w 3589821"/>
                    <a:gd name="connsiteY5" fmla="*/ 1012025 h 1427991"/>
                    <a:gd name="connsiteX6" fmla="*/ 3582592 w 3589821"/>
                    <a:gd name="connsiteY6" fmla="*/ 1354925 h 1427991"/>
                    <a:gd name="connsiteX7" fmla="*/ 3571542 w 3589821"/>
                    <a:gd name="connsiteY7" fmla="*/ 1420400 h 1427991"/>
                    <a:gd name="connsiteX8" fmla="*/ 3569733 w 3589821"/>
                    <a:gd name="connsiteY8" fmla="*/ 1421600 h 1427991"/>
                    <a:gd name="connsiteX9" fmla="*/ 3569733 w 3589821"/>
                    <a:gd name="connsiteY9" fmla="*/ 1421600 h 1427991"/>
                    <a:gd name="connsiteX10" fmla="*/ 3505629 w 3589821"/>
                    <a:gd name="connsiteY10" fmla="*/ 1408551 h 1427991"/>
                    <a:gd name="connsiteX11" fmla="*/ 3220737 w 3589821"/>
                    <a:gd name="connsiteY11" fmla="*/ 1073557 h 1427991"/>
                    <a:gd name="connsiteX12" fmla="*/ 2835736 w 3589821"/>
                    <a:gd name="connsiteY12" fmla="*/ 770662 h 1427991"/>
                    <a:gd name="connsiteX13" fmla="*/ 1949911 w 3589821"/>
                    <a:gd name="connsiteY13" fmla="*/ 339179 h 1427991"/>
                    <a:gd name="connsiteX14" fmla="*/ 990363 w 3589821"/>
                    <a:gd name="connsiteY14" fmla="*/ 94673 h 1427991"/>
                    <a:gd name="connsiteX15" fmla="*/ 497825 w 3589821"/>
                    <a:gd name="connsiteY15" fmla="*/ 32761 h 1427991"/>
                    <a:gd name="connsiteX16" fmla="*/ 1476 w 3589821"/>
                    <a:gd name="connsiteY16" fmla="*/ 7995 h 142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89821" h="1427991">
                      <a:moveTo>
                        <a:pt x="2239" y="1328"/>
                      </a:moveTo>
                      <a:cubicBezTo>
                        <a:pt x="168164" y="-6"/>
                        <a:pt x="333995" y="4566"/>
                        <a:pt x="499825" y="15138"/>
                      </a:cubicBezTo>
                      <a:cubicBezTo>
                        <a:pt x="665560" y="25711"/>
                        <a:pt x="831010" y="42286"/>
                        <a:pt x="995125" y="66288"/>
                      </a:cubicBezTo>
                      <a:cubicBezTo>
                        <a:pt x="1324881" y="112865"/>
                        <a:pt x="1649969" y="188113"/>
                        <a:pt x="1966675" y="291079"/>
                      </a:cubicBezTo>
                      <a:cubicBezTo>
                        <a:pt x="2283000" y="395854"/>
                        <a:pt x="2590944" y="530822"/>
                        <a:pt x="2875170" y="709226"/>
                      </a:cubicBezTo>
                      <a:cubicBezTo>
                        <a:pt x="3017854" y="798284"/>
                        <a:pt x="3152633" y="899630"/>
                        <a:pt x="3277792" y="1012025"/>
                      </a:cubicBezTo>
                      <a:cubicBezTo>
                        <a:pt x="3391424" y="1115077"/>
                        <a:pt x="3493533" y="1230033"/>
                        <a:pt x="3582592" y="1354925"/>
                      </a:cubicBezTo>
                      <a:cubicBezTo>
                        <a:pt x="3597641" y="1376071"/>
                        <a:pt x="3592688" y="1405379"/>
                        <a:pt x="3571542" y="1420400"/>
                      </a:cubicBezTo>
                      <a:cubicBezTo>
                        <a:pt x="3570876" y="1420820"/>
                        <a:pt x="3570304" y="1421210"/>
                        <a:pt x="3569733" y="1421600"/>
                      </a:cubicBezTo>
                      <a:lnTo>
                        <a:pt x="3569733" y="1421600"/>
                      </a:lnTo>
                      <a:cubicBezTo>
                        <a:pt x="3548396" y="1435402"/>
                        <a:pt x="3519916" y="1429611"/>
                        <a:pt x="3505629" y="1408551"/>
                      </a:cubicBezTo>
                      <a:cubicBezTo>
                        <a:pt x="3422953" y="1287012"/>
                        <a:pt x="3327417" y="1174703"/>
                        <a:pt x="3220737" y="1073557"/>
                      </a:cubicBezTo>
                      <a:cubicBezTo>
                        <a:pt x="3101389" y="961667"/>
                        <a:pt x="2972610" y="860292"/>
                        <a:pt x="2835736" y="770662"/>
                      </a:cubicBezTo>
                      <a:cubicBezTo>
                        <a:pt x="2561797" y="589687"/>
                        <a:pt x="2261093" y="449479"/>
                        <a:pt x="1949911" y="339179"/>
                      </a:cubicBezTo>
                      <a:cubicBezTo>
                        <a:pt x="1637777" y="230023"/>
                        <a:pt x="1316689" y="148204"/>
                        <a:pt x="990363" y="94673"/>
                      </a:cubicBezTo>
                      <a:cubicBezTo>
                        <a:pt x="827199" y="67146"/>
                        <a:pt x="662798" y="47048"/>
                        <a:pt x="497825" y="32761"/>
                      </a:cubicBezTo>
                      <a:cubicBezTo>
                        <a:pt x="332852" y="18473"/>
                        <a:pt x="167212" y="10281"/>
                        <a:pt x="1476" y="79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00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1016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Hans-HK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F8EF1CBB-66FD-BEF4-E974-C2C31B5D21FD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2649840" y="1498953"/>
                  <a:ext cx="3543621" cy="1222592"/>
                </a:xfrm>
                <a:custGeom>
                  <a:avLst/>
                  <a:gdLst>
                    <a:gd name="connsiteX0" fmla="*/ 1476 w 2685263"/>
                    <a:gd name="connsiteY0" fmla="*/ 1167 h 926448"/>
                    <a:gd name="connsiteX1" fmla="*/ 724234 w 2685263"/>
                    <a:gd name="connsiteY1" fmla="*/ 50126 h 926448"/>
                    <a:gd name="connsiteX2" fmla="*/ 1431845 w 2685263"/>
                    <a:gd name="connsiteY2" fmla="*/ 208050 h 926448"/>
                    <a:gd name="connsiteX3" fmla="*/ 2101834 w 2685263"/>
                    <a:gd name="connsiteY3" fmla="*/ 487228 h 926448"/>
                    <a:gd name="connsiteX4" fmla="*/ 2680478 w 2685263"/>
                    <a:gd name="connsiteY4" fmla="*/ 894136 h 926448"/>
                    <a:gd name="connsiteX5" fmla="*/ 2681812 w 2685263"/>
                    <a:gd name="connsiteY5" fmla="*/ 921044 h 926448"/>
                    <a:gd name="connsiteX6" fmla="*/ 2681335 w 2685263"/>
                    <a:gd name="connsiteY6" fmla="*/ 921568 h 926448"/>
                    <a:gd name="connsiteX7" fmla="*/ 2681335 w 2685263"/>
                    <a:gd name="connsiteY7" fmla="*/ 921568 h 926448"/>
                    <a:gd name="connsiteX8" fmla="*/ 2654380 w 2685263"/>
                    <a:gd name="connsiteY8" fmla="*/ 922359 h 926448"/>
                    <a:gd name="connsiteX9" fmla="*/ 2654380 w 2685263"/>
                    <a:gd name="connsiteY9" fmla="*/ 922330 h 926448"/>
                    <a:gd name="connsiteX10" fmla="*/ 2087070 w 2685263"/>
                    <a:gd name="connsiteY10" fmla="*/ 514183 h 926448"/>
                    <a:gd name="connsiteX11" fmla="*/ 1424892 w 2685263"/>
                    <a:gd name="connsiteY11" fmla="*/ 229958 h 926448"/>
                    <a:gd name="connsiteX12" fmla="*/ 722043 w 2685263"/>
                    <a:gd name="connsiteY12" fmla="*/ 65175 h 926448"/>
                    <a:gd name="connsiteX13" fmla="*/ 1476 w 2685263"/>
                    <a:gd name="connsiteY13" fmla="*/ 8502 h 9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85263" h="926448">
                      <a:moveTo>
                        <a:pt x="1476" y="1167"/>
                      </a:moveTo>
                      <a:cubicBezTo>
                        <a:pt x="243221" y="-71"/>
                        <a:pt x="484775" y="16312"/>
                        <a:pt x="724234" y="50126"/>
                      </a:cubicBezTo>
                      <a:cubicBezTo>
                        <a:pt x="963977" y="83845"/>
                        <a:pt x="1200579" y="136612"/>
                        <a:pt x="1431845" y="208050"/>
                      </a:cubicBezTo>
                      <a:cubicBezTo>
                        <a:pt x="1663589" y="279297"/>
                        <a:pt x="1887997" y="372833"/>
                        <a:pt x="2101834" y="487228"/>
                      </a:cubicBezTo>
                      <a:cubicBezTo>
                        <a:pt x="2310717" y="598480"/>
                        <a:pt x="2505123" y="735164"/>
                        <a:pt x="2680478" y="894136"/>
                      </a:cubicBezTo>
                      <a:cubicBezTo>
                        <a:pt x="2688288" y="901194"/>
                        <a:pt x="2688860" y="913243"/>
                        <a:pt x="2681812" y="921044"/>
                      </a:cubicBezTo>
                      <a:cubicBezTo>
                        <a:pt x="2681621" y="921225"/>
                        <a:pt x="2681526" y="921396"/>
                        <a:pt x="2681335" y="921568"/>
                      </a:cubicBezTo>
                      <a:lnTo>
                        <a:pt x="2681335" y="921568"/>
                      </a:lnTo>
                      <a:cubicBezTo>
                        <a:pt x="2674096" y="929226"/>
                        <a:pt x="2662094" y="929579"/>
                        <a:pt x="2654380" y="922359"/>
                      </a:cubicBezTo>
                      <a:cubicBezTo>
                        <a:pt x="2654380" y="922349"/>
                        <a:pt x="2654380" y="922339"/>
                        <a:pt x="2654380" y="922330"/>
                      </a:cubicBezTo>
                      <a:cubicBezTo>
                        <a:pt x="2482739" y="763453"/>
                        <a:pt x="2292239" y="626388"/>
                        <a:pt x="2087070" y="514183"/>
                      </a:cubicBezTo>
                      <a:cubicBezTo>
                        <a:pt x="1875996" y="398359"/>
                        <a:pt x="1654255" y="303205"/>
                        <a:pt x="1424892" y="229958"/>
                      </a:cubicBezTo>
                      <a:cubicBezTo>
                        <a:pt x="1195435" y="156330"/>
                        <a:pt x="960358" y="101180"/>
                        <a:pt x="722043" y="65175"/>
                      </a:cubicBezTo>
                      <a:cubicBezTo>
                        <a:pt x="483537" y="28790"/>
                        <a:pt x="242744" y="9835"/>
                        <a:pt x="1476" y="8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 dirty="0"/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C72C9375-E56A-B4E4-E878-39D1E093A0B2}"/>
                  </a:ext>
                </a:extLst>
              </p:cNvPr>
              <p:cNvGrpSpPr>
                <a:grpSpLocks/>
              </p:cNvGrpSpPr>
              <p:nvPr/>
            </p:nvGrpSpPr>
            <p:grpSpPr>
              <a:xfrm flipH="1">
                <a:off x="5810706" y="988670"/>
                <a:ext cx="4737326" cy="1204162"/>
                <a:chOff x="1457142" y="837089"/>
                <a:chExt cx="4737326" cy="1913841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887C937-16E7-1BA6-A48E-D3E19E22C41E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873390" y="1710014"/>
                  <a:ext cx="4320071" cy="1040916"/>
                </a:xfrm>
                <a:custGeom>
                  <a:avLst/>
                  <a:gdLst>
                    <a:gd name="connsiteX0" fmla="*/ 1476 w 3273636"/>
                    <a:gd name="connsiteY0" fmla="*/ 1120 h 788779"/>
                    <a:gd name="connsiteX1" fmla="*/ 851678 w 3273636"/>
                    <a:gd name="connsiteY1" fmla="*/ 40077 h 788779"/>
                    <a:gd name="connsiteX2" fmla="*/ 1693688 w 3273636"/>
                    <a:gd name="connsiteY2" fmla="*/ 165902 h 788779"/>
                    <a:gd name="connsiteX3" fmla="*/ 2514077 w 3273636"/>
                    <a:gd name="connsiteY3" fmla="*/ 395740 h 788779"/>
                    <a:gd name="connsiteX4" fmla="*/ 3266552 w 3273636"/>
                    <a:gd name="connsiteY4" fmla="*/ 755595 h 788779"/>
                    <a:gd name="connsiteX5" fmla="*/ 3272266 w 3273636"/>
                    <a:gd name="connsiteY5" fmla="*/ 781503 h 788779"/>
                    <a:gd name="connsiteX6" fmla="*/ 3272266 w 3273636"/>
                    <a:gd name="connsiteY6" fmla="*/ 781503 h 788779"/>
                    <a:gd name="connsiteX7" fmla="*/ 3246834 w 3273636"/>
                    <a:gd name="connsiteY7" fmla="*/ 786933 h 788779"/>
                    <a:gd name="connsiteX8" fmla="*/ 3246834 w 3273636"/>
                    <a:gd name="connsiteY8" fmla="*/ 786933 h 788779"/>
                    <a:gd name="connsiteX9" fmla="*/ 2503884 w 3273636"/>
                    <a:gd name="connsiteY9" fmla="*/ 423935 h 788779"/>
                    <a:gd name="connsiteX10" fmla="*/ 1689115 w 3273636"/>
                    <a:gd name="connsiteY10" fmla="*/ 188286 h 788779"/>
                    <a:gd name="connsiteX11" fmla="*/ 850249 w 3273636"/>
                    <a:gd name="connsiteY11" fmla="*/ 55603 h 788779"/>
                    <a:gd name="connsiteX12" fmla="*/ 1667 w 3273636"/>
                    <a:gd name="connsiteY12" fmla="*/ 9502 h 78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73636" h="788779">
                      <a:moveTo>
                        <a:pt x="1476" y="1120"/>
                      </a:moveTo>
                      <a:cubicBezTo>
                        <a:pt x="285227" y="548"/>
                        <a:pt x="568595" y="13502"/>
                        <a:pt x="851678" y="40077"/>
                      </a:cubicBezTo>
                      <a:cubicBezTo>
                        <a:pt x="1134475" y="66557"/>
                        <a:pt x="1415558" y="108562"/>
                        <a:pt x="1693688" y="165902"/>
                      </a:cubicBezTo>
                      <a:cubicBezTo>
                        <a:pt x="1972295" y="222956"/>
                        <a:pt x="2246423" y="299824"/>
                        <a:pt x="2514077" y="395740"/>
                      </a:cubicBezTo>
                      <a:cubicBezTo>
                        <a:pt x="2775251" y="490990"/>
                        <a:pt x="3029855" y="607387"/>
                        <a:pt x="3266552" y="755595"/>
                      </a:cubicBezTo>
                      <a:cubicBezTo>
                        <a:pt x="3275123" y="761310"/>
                        <a:pt x="3277695" y="772740"/>
                        <a:pt x="3272266" y="781503"/>
                      </a:cubicBezTo>
                      <a:lnTo>
                        <a:pt x="3272266" y="781503"/>
                      </a:lnTo>
                      <a:cubicBezTo>
                        <a:pt x="3266741" y="789980"/>
                        <a:pt x="3255407" y="792457"/>
                        <a:pt x="3246834" y="786933"/>
                      </a:cubicBezTo>
                      <a:cubicBezTo>
                        <a:pt x="3246834" y="786933"/>
                        <a:pt x="3246834" y="786933"/>
                        <a:pt x="3246834" y="786933"/>
                      </a:cubicBezTo>
                      <a:cubicBezTo>
                        <a:pt x="3014329" y="638532"/>
                        <a:pt x="2762584" y="520708"/>
                        <a:pt x="2503884" y="423935"/>
                      </a:cubicBezTo>
                      <a:cubicBezTo>
                        <a:pt x="2238232" y="326113"/>
                        <a:pt x="1966008" y="247341"/>
                        <a:pt x="1689115" y="188286"/>
                      </a:cubicBezTo>
                      <a:cubicBezTo>
                        <a:pt x="1412129" y="128660"/>
                        <a:pt x="1132094" y="84368"/>
                        <a:pt x="850249" y="55603"/>
                      </a:cubicBezTo>
                      <a:cubicBezTo>
                        <a:pt x="568500" y="26361"/>
                        <a:pt x="285131" y="11311"/>
                        <a:pt x="1667" y="9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F66ACDE-192D-FBBE-3B6D-BCDE1AE8C2DF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1457142" y="837089"/>
                  <a:ext cx="4737326" cy="1884456"/>
                </a:xfrm>
                <a:custGeom>
                  <a:avLst/>
                  <a:gdLst>
                    <a:gd name="connsiteX0" fmla="*/ 2239 w 3589821"/>
                    <a:gd name="connsiteY0" fmla="*/ 1328 h 1427991"/>
                    <a:gd name="connsiteX1" fmla="*/ 499825 w 3589821"/>
                    <a:gd name="connsiteY1" fmla="*/ 15138 h 1427991"/>
                    <a:gd name="connsiteX2" fmla="*/ 995125 w 3589821"/>
                    <a:gd name="connsiteY2" fmla="*/ 66288 h 1427991"/>
                    <a:gd name="connsiteX3" fmla="*/ 1966675 w 3589821"/>
                    <a:gd name="connsiteY3" fmla="*/ 291079 h 1427991"/>
                    <a:gd name="connsiteX4" fmla="*/ 2875170 w 3589821"/>
                    <a:gd name="connsiteY4" fmla="*/ 709226 h 1427991"/>
                    <a:gd name="connsiteX5" fmla="*/ 3277792 w 3589821"/>
                    <a:gd name="connsiteY5" fmla="*/ 1012025 h 1427991"/>
                    <a:gd name="connsiteX6" fmla="*/ 3582592 w 3589821"/>
                    <a:gd name="connsiteY6" fmla="*/ 1354925 h 1427991"/>
                    <a:gd name="connsiteX7" fmla="*/ 3571542 w 3589821"/>
                    <a:gd name="connsiteY7" fmla="*/ 1420400 h 1427991"/>
                    <a:gd name="connsiteX8" fmla="*/ 3569733 w 3589821"/>
                    <a:gd name="connsiteY8" fmla="*/ 1421600 h 1427991"/>
                    <a:gd name="connsiteX9" fmla="*/ 3569733 w 3589821"/>
                    <a:gd name="connsiteY9" fmla="*/ 1421600 h 1427991"/>
                    <a:gd name="connsiteX10" fmla="*/ 3505629 w 3589821"/>
                    <a:gd name="connsiteY10" fmla="*/ 1408551 h 1427991"/>
                    <a:gd name="connsiteX11" fmla="*/ 3220737 w 3589821"/>
                    <a:gd name="connsiteY11" fmla="*/ 1073557 h 1427991"/>
                    <a:gd name="connsiteX12" fmla="*/ 2835736 w 3589821"/>
                    <a:gd name="connsiteY12" fmla="*/ 770662 h 1427991"/>
                    <a:gd name="connsiteX13" fmla="*/ 1949911 w 3589821"/>
                    <a:gd name="connsiteY13" fmla="*/ 339179 h 1427991"/>
                    <a:gd name="connsiteX14" fmla="*/ 990363 w 3589821"/>
                    <a:gd name="connsiteY14" fmla="*/ 94673 h 1427991"/>
                    <a:gd name="connsiteX15" fmla="*/ 497825 w 3589821"/>
                    <a:gd name="connsiteY15" fmla="*/ 32761 h 1427991"/>
                    <a:gd name="connsiteX16" fmla="*/ 1476 w 3589821"/>
                    <a:gd name="connsiteY16" fmla="*/ 7995 h 142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589821" h="1427991">
                      <a:moveTo>
                        <a:pt x="2239" y="1328"/>
                      </a:moveTo>
                      <a:cubicBezTo>
                        <a:pt x="168164" y="-6"/>
                        <a:pt x="333995" y="4566"/>
                        <a:pt x="499825" y="15138"/>
                      </a:cubicBezTo>
                      <a:cubicBezTo>
                        <a:pt x="665560" y="25711"/>
                        <a:pt x="831010" y="42286"/>
                        <a:pt x="995125" y="66288"/>
                      </a:cubicBezTo>
                      <a:cubicBezTo>
                        <a:pt x="1324881" y="112865"/>
                        <a:pt x="1649969" y="188113"/>
                        <a:pt x="1966675" y="291079"/>
                      </a:cubicBezTo>
                      <a:cubicBezTo>
                        <a:pt x="2283000" y="395854"/>
                        <a:pt x="2590944" y="530822"/>
                        <a:pt x="2875170" y="709226"/>
                      </a:cubicBezTo>
                      <a:cubicBezTo>
                        <a:pt x="3017854" y="798284"/>
                        <a:pt x="3152633" y="899630"/>
                        <a:pt x="3277792" y="1012025"/>
                      </a:cubicBezTo>
                      <a:cubicBezTo>
                        <a:pt x="3391424" y="1115077"/>
                        <a:pt x="3493533" y="1230033"/>
                        <a:pt x="3582592" y="1354925"/>
                      </a:cubicBezTo>
                      <a:cubicBezTo>
                        <a:pt x="3597641" y="1376071"/>
                        <a:pt x="3592688" y="1405379"/>
                        <a:pt x="3571542" y="1420400"/>
                      </a:cubicBezTo>
                      <a:cubicBezTo>
                        <a:pt x="3570876" y="1420820"/>
                        <a:pt x="3570304" y="1421210"/>
                        <a:pt x="3569733" y="1421600"/>
                      </a:cubicBezTo>
                      <a:lnTo>
                        <a:pt x="3569733" y="1421600"/>
                      </a:lnTo>
                      <a:cubicBezTo>
                        <a:pt x="3548396" y="1435402"/>
                        <a:pt x="3519916" y="1429611"/>
                        <a:pt x="3505629" y="1408551"/>
                      </a:cubicBezTo>
                      <a:cubicBezTo>
                        <a:pt x="3422953" y="1287012"/>
                        <a:pt x="3327417" y="1174703"/>
                        <a:pt x="3220737" y="1073557"/>
                      </a:cubicBezTo>
                      <a:cubicBezTo>
                        <a:pt x="3101389" y="961667"/>
                        <a:pt x="2972610" y="860292"/>
                        <a:pt x="2835736" y="770662"/>
                      </a:cubicBezTo>
                      <a:cubicBezTo>
                        <a:pt x="2561797" y="589687"/>
                        <a:pt x="2261093" y="449479"/>
                        <a:pt x="1949911" y="339179"/>
                      </a:cubicBezTo>
                      <a:cubicBezTo>
                        <a:pt x="1637777" y="230023"/>
                        <a:pt x="1316689" y="148204"/>
                        <a:pt x="990363" y="94673"/>
                      </a:cubicBezTo>
                      <a:cubicBezTo>
                        <a:pt x="827199" y="67146"/>
                        <a:pt x="662798" y="47048"/>
                        <a:pt x="497825" y="32761"/>
                      </a:cubicBezTo>
                      <a:cubicBezTo>
                        <a:pt x="332852" y="18473"/>
                        <a:pt x="167212" y="10281"/>
                        <a:pt x="1476" y="79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00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innerShdw blurRad="101600">
                    <a:schemeClr val="bg1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Hans-HK" altLang="en-US" sz="14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98E90C3A-C952-4D49-79D5-656D1A5A5CFB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 flipV="1">
                  <a:off x="2649840" y="1498953"/>
                  <a:ext cx="3543621" cy="1222592"/>
                </a:xfrm>
                <a:custGeom>
                  <a:avLst/>
                  <a:gdLst>
                    <a:gd name="connsiteX0" fmla="*/ 1476 w 2685263"/>
                    <a:gd name="connsiteY0" fmla="*/ 1167 h 926448"/>
                    <a:gd name="connsiteX1" fmla="*/ 724234 w 2685263"/>
                    <a:gd name="connsiteY1" fmla="*/ 50126 h 926448"/>
                    <a:gd name="connsiteX2" fmla="*/ 1431845 w 2685263"/>
                    <a:gd name="connsiteY2" fmla="*/ 208050 h 926448"/>
                    <a:gd name="connsiteX3" fmla="*/ 2101834 w 2685263"/>
                    <a:gd name="connsiteY3" fmla="*/ 487228 h 926448"/>
                    <a:gd name="connsiteX4" fmla="*/ 2680478 w 2685263"/>
                    <a:gd name="connsiteY4" fmla="*/ 894136 h 926448"/>
                    <a:gd name="connsiteX5" fmla="*/ 2681812 w 2685263"/>
                    <a:gd name="connsiteY5" fmla="*/ 921044 h 926448"/>
                    <a:gd name="connsiteX6" fmla="*/ 2681335 w 2685263"/>
                    <a:gd name="connsiteY6" fmla="*/ 921568 h 926448"/>
                    <a:gd name="connsiteX7" fmla="*/ 2681335 w 2685263"/>
                    <a:gd name="connsiteY7" fmla="*/ 921568 h 926448"/>
                    <a:gd name="connsiteX8" fmla="*/ 2654380 w 2685263"/>
                    <a:gd name="connsiteY8" fmla="*/ 922359 h 926448"/>
                    <a:gd name="connsiteX9" fmla="*/ 2654380 w 2685263"/>
                    <a:gd name="connsiteY9" fmla="*/ 922330 h 926448"/>
                    <a:gd name="connsiteX10" fmla="*/ 2087070 w 2685263"/>
                    <a:gd name="connsiteY10" fmla="*/ 514183 h 926448"/>
                    <a:gd name="connsiteX11" fmla="*/ 1424892 w 2685263"/>
                    <a:gd name="connsiteY11" fmla="*/ 229958 h 926448"/>
                    <a:gd name="connsiteX12" fmla="*/ 722043 w 2685263"/>
                    <a:gd name="connsiteY12" fmla="*/ 65175 h 926448"/>
                    <a:gd name="connsiteX13" fmla="*/ 1476 w 2685263"/>
                    <a:gd name="connsiteY13" fmla="*/ 8502 h 9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85263" h="926448">
                      <a:moveTo>
                        <a:pt x="1476" y="1167"/>
                      </a:moveTo>
                      <a:cubicBezTo>
                        <a:pt x="243221" y="-71"/>
                        <a:pt x="484775" y="16312"/>
                        <a:pt x="724234" y="50126"/>
                      </a:cubicBezTo>
                      <a:cubicBezTo>
                        <a:pt x="963977" y="83845"/>
                        <a:pt x="1200579" y="136612"/>
                        <a:pt x="1431845" y="208050"/>
                      </a:cubicBezTo>
                      <a:cubicBezTo>
                        <a:pt x="1663589" y="279297"/>
                        <a:pt x="1887997" y="372833"/>
                        <a:pt x="2101834" y="487228"/>
                      </a:cubicBezTo>
                      <a:cubicBezTo>
                        <a:pt x="2310717" y="598480"/>
                        <a:pt x="2505123" y="735164"/>
                        <a:pt x="2680478" y="894136"/>
                      </a:cubicBezTo>
                      <a:cubicBezTo>
                        <a:pt x="2688288" y="901194"/>
                        <a:pt x="2688860" y="913243"/>
                        <a:pt x="2681812" y="921044"/>
                      </a:cubicBezTo>
                      <a:cubicBezTo>
                        <a:pt x="2681621" y="921225"/>
                        <a:pt x="2681526" y="921396"/>
                        <a:pt x="2681335" y="921568"/>
                      </a:cubicBezTo>
                      <a:lnTo>
                        <a:pt x="2681335" y="921568"/>
                      </a:lnTo>
                      <a:cubicBezTo>
                        <a:pt x="2674096" y="929226"/>
                        <a:pt x="2662094" y="929579"/>
                        <a:pt x="2654380" y="922359"/>
                      </a:cubicBezTo>
                      <a:cubicBezTo>
                        <a:pt x="2654380" y="922349"/>
                        <a:pt x="2654380" y="922339"/>
                        <a:pt x="2654380" y="922330"/>
                      </a:cubicBezTo>
                      <a:cubicBezTo>
                        <a:pt x="2482739" y="763453"/>
                        <a:pt x="2292239" y="626388"/>
                        <a:pt x="2087070" y="514183"/>
                      </a:cubicBezTo>
                      <a:cubicBezTo>
                        <a:pt x="1875996" y="398359"/>
                        <a:pt x="1654255" y="303205"/>
                        <a:pt x="1424892" y="229958"/>
                      </a:cubicBezTo>
                      <a:cubicBezTo>
                        <a:pt x="1195435" y="156330"/>
                        <a:pt x="960358" y="101180"/>
                        <a:pt x="722043" y="65175"/>
                      </a:cubicBezTo>
                      <a:cubicBezTo>
                        <a:pt x="483537" y="28790"/>
                        <a:pt x="242744" y="9835"/>
                        <a:pt x="1476" y="850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2">
                        <a:alpha val="20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Hans-HK" altLang="en-US" dirty="0"/>
                </a:p>
              </p:txBody>
            </p:sp>
          </p:grp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方能演亦1">
            <a:extLst>
              <a:ext uri="{FF2B5EF4-FFF2-40B4-BE49-F238E27FC236}">
                <a16:creationId xmlns:a16="http://schemas.microsoft.com/office/drawing/2014/main" id="{D4C0A1FB-9A76-E4D8-B057-29C8243832EE}"/>
              </a:ext>
            </a:extLst>
          </p:cNvPr>
          <p:cNvSpPr>
            <a:spLocks/>
          </p:cNvSpPr>
          <p:nvPr/>
        </p:nvSpPr>
        <p:spPr>
          <a:xfrm>
            <a:off x="0" y="898998"/>
            <a:ext cx="12192000" cy="6117772"/>
          </a:xfrm>
          <a:custGeom>
            <a:avLst/>
            <a:gdLst>
              <a:gd name="connsiteX0" fmla="*/ 0 w 12192000"/>
              <a:gd name="connsiteY0" fmla="*/ 0 h 5807497"/>
              <a:gd name="connsiteX1" fmla="*/ 99578 w 12192000"/>
              <a:gd name="connsiteY1" fmla="*/ 80267 h 5807497"/>
              <a:gd name="connsiteX2" fmla="*/ 6096000 w 12192000"/>
              <a:gd name="connsiteY2" fmla="*/ 1553675 h 5807497"/>
              <a:gd name="connsiteX3" fmla="*/ 12092422 w 12192000"/>
              <a:gd name="connsiteY3" fmla="*/ 80267 h 5807497"/>
              <a:gd name="connsiteX4" fmla="*/ 12192000 w 12192000"/>
              <a:gd name="connsiteY4" fmla="*/ 0 h 5807497"/>
              <a:gd name="connsiteX5" fmla="*/ 12192000 w 12192000"/>
              <a:gd name="connsiteY5" fmla="*/ 5807497 h 5807497"/>
              <a:gd name="connsiteX6" fmla="*/ 12092422 w 12192000"/>
              <a:gd name="connsiteY6" fmla="*/ 5727230 h 5807497"/>
              <a:gd name="connsiteX7" fmla="*/ 6096000 w 12192000"/>
              <a:gd name="connsiteY7" fmla="*/ 4253822 h 5807497"/>
              <a:gd name="connsiteX8" fmla="*/ 99578 w 12192000"/>
              <a:gd name="connsiteY8" fmla="*/ 5727230 h 5807497"/>
              <a:gd name="connsiteX9" fmla="*/ 0 w 12192000"/>
              <a:gd name="connsiteY9" fmla="*/ 5807497 h 5807497"/>
              <a:gd name="connsiteX10" fmla="*/ 0 w 12192000"/>
              <a:gd name="connsiteY10" fmla="*/ 0 h 580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807497">
                <a:moveTo>
                  <a:pt x="0" y="0"/>
                </a:moveTo>
                <a:lnTo>
                  <a:pt x="99578" y="80267"/>
                </a:lnTo>
                <a:cubicBezTo>
                  <a:pt x="1254387" y="957895"/>
                  <a:pt x="3506665" y="1553675"/>
                  <a:pt x="6096000" y="1553675"/>
                </a:cubicBezTo>
                <a:cubicBezTo>
                  <a:pt x="8685335" y="1553675"/>
                  <a:pt x="10937613" y="957895"/>
                  <a:pt x="12092422" y="80267"/>
                </a:cubicBezTo>
                <a:lnTo>
                  <a:pt x="12192000" y="0"/>
                </a:lnTo>
                <a:lnTo>
                  <a:pt x="12192000" y="5807497"/>
                </a:lnTo>
                <a:lnTo>
                  <a:pt x="12092422" y="5727230"/>
                </a:lnTo>
                <a:cubicBezTo>
                  <a:pt x="10937613" y="4849602"/>
                  <a:pt x="8685335" y="4253822"/>
                  <a:pt x="6096000" y="4253822"/>
                </a:cubicBezTo>
                <a:cubicBezTo>
                  <a:pt x="3506665" y="4253822"/>
                  <a:pt x="1254387" y="4849602"/>
                  <a:pt x="99578" y="5727230"/>
                </a:cubicBezTo>
                <a:lnTo>
                  <a:pt x="0" y="5807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49000">
                <a:schemeClr val="accent2">
                  <a:alpha val="5000"/>
                </a:schemeClr>
              </a:gs>
              <a:gs pos="0">
                <a:schemeClr val="accent1">
                  <a:lumMod val="100000"/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方能演亦2">
            <a:extLst>
              <a:ext uri="{FF2B5EF4-FFF2-40B4-BE49-F238E27FC236}">
                <a16:creationId xmlns:a16="http://schemas.microsoft.com/office/drawing/2014/main" id="{C269E36D-1E28-46C6-A52C-098850FCD8F4}"/>
              </a:ext>
            </a:extLst>
          </p:cNvPr>
          <p:cNvSpPr>
            <a:spLocks/>
          </p:cNvSpPr>
          <p:nvPr/>
        </p:nvSpPr>
        <p:spPr>
          <a:xfrm>
            <a:off x="4794183" y="2656069"/>
            <a:ext cx="2603634" cy="2603634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15000"/>
                </a:schemeClr>
              </a:gs>
              <a:gs pos="83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方能演亦3">
            <a:extLst>
              <a:ext uri="{FF2B5EF4-FFF2-40B4-BE49-F238E27FC236}">
                <a16:creationId xmlns:a16="http://schemas.microsoft.com/office/drawing/2014/main" id="{6DAAC889-2E80-C958-2D53-30F0B38EA777}"/>
              </a:ext>
            </a:extLst>
          </p:cNvPr>
          <p:cNvSpPr>
            <a:spLocks/>
          </p:cNvSpPr>
          <p:nvPr/>
        </p:nvSpPr>
        <p:spPr>
          <a:xfrm>
            <a:off x="4524216" y="2366235"/>
            <a:ext cx="3143568" cy="3143568"/>
          </a:xfrm>
          <a:prstGeom prst="ellipse">
            <a:avLst/>
          </a:prstGeom>
          <a:noFill/>
          <a:ln w="9525" cap="flat">
            <a:gradFill flip="none" rotWithShape="1">
              <a:gsLst>
                <a:gs pos="917">
                  <a:schemeClr val="accent2">
                    <a:alpha val="30000"/>
                  </a:schemeClr>
                </a:gs>
                <a:gs pos="35000">
                  <a:schemeClr val="accent1">
                    <a:alpha val="0"/>
                  </a:schemeClr>
                </a:gs>
                <a:gs pos="65000">
                  <a:schemeClr val="accent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16200000" scaled="1"/>
              <a:tileRect/>
            </a:gradFill>
            <a:prstDash val="sys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方能演亦4">
            <a:extLst>
              <a:ext uri="{FF2B5EF4-FFF2-40B4-BE49-F238E27FC236}">
                <a16:creationId xmlns:a16="http://schemas.microsoft.com/office/drawing/2014/main" id="{A9CECC04-8123-E01C-67FF-4400469A027A}"/>
              </a:ext>
            </a:extLst>
          </p:cNvPr>
          <p:cNvSpPr>
            <a:spLocks/>
          </p:cNvSpPr>
          <p:nvPr/>
        </p:nvSpPr>
        <p:spPr>
          <a:xfrm>
            <a:off x="5150318" y="3012204"/>
            <a:ext cx="1891364" cy="1891364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D3C3E1E8-AB66-CFBD-3F9D-96AE31E37E94}"/>
              </a:ext>
            </a:extLst>
          </p:cNvPr>
          <p:cNvGrpSpPr>
            <a:grpSpLocks/>
          </p:cNvGrpSpPr>
          <p:nvPr/>
        </p:nvGrpSpPr>
        <p:grpSpPr>
          <a:xfrm>
            <a:off x="3210239" y="2377141"/>
            <a:ext cx="5771521" cy="3161490"/>
            <a:chOff x="3388307" y="2377141"/>
            <a:chExt cx="5771521" cy="3161490"/>
          </a:xfrm>
        </p:grpSpPr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79225557-2916-A061-5FB1-C46C40B850E9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88307" y="2377141"/>
              <a:ext cx="1557936" cy="3161490"/>
              <a:chOff x="2957137" y="2377141"/>
              <a:chExt cx="1557936" cy="3161490"/>
            </a:xfrm>
          </p:grpSpPr>
          <p:sp>
            <p:nvSpPr>
              <p:cNvPr id="238" name="方能演亦14-1">
                <a:extLst>
                  <a:ext uri="{FF2B5EF4-FFF2-40B4-BE49-F238E27FC236}">
                    <a16:creationId xmlns:a16="http://schemas.microsoft.com/office/drawing/2014/main" id="{9B3624F1-D3AB-36EC-4877-E17AC5BA44B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689813" y="2377141"/>
                <a:ext cx="740622" cy="3161490"/>
              </a:xfrm>
              <a:custGeom>
                <a:avLst/>
                <a:gdLst>
                  <a:gd name="connsiteX0" fmla="*/ 211311 w 1014653"/>
                  <a:gd name="connsiteY0" fmla="*/ 0 h 4958927"/>
                  <a:gd name="connsiteX1" fmla="*/ 1014653 w 1014653"/>
                  <a:gd name="connsiteY1" fmla="*/ 2479464 h 4958927"/>
                  <a:gd name="connsiteX2" fmla="*/ 293448 w 1014653"/>
                  <a:gd name="connsiteY2" fmla="*/ 4946127 h 4958927"/>
                  <a:gd name="connsiteX3" fmla="*/ 211317 w 1014653"/>
                  <a:gd name="connsiteY3" fmla="*/ 4958927 h 4958927"/>
                  <a:gd name="connsiteX4" fmla="*/ 211305 w 1014653"/>
                  <a:gd name="connsiteY4" fmla="*/ 4958927 h 4958927"/>
                  <a:gd name="connsiteX5" fmla="*/ 129174 w 1014653"/>
                  <a:gd name="connsiteY5" fmla="*/ 4946127 h 4958927"/>
                  <a:gd name="connsiteX6" fmla="*/ 49409 w 1014653"/>
                  <a:gd name="connsiteY6" fmla="*/ 4908554 h 4958927"/>
                  <a:gd name="connsiteX7" fmla="*/ 0 w 1014653"/>
                  <a:gd name="connsiteY7" fmla="*/ 4869343 h 4958927"/>
                  <a:gd name="connsiteX8" fmla="*/ 27579 w 1014653"/>
                  <a:gd name="connsiteY8" fmla="*/ 4847456 h 4958927"/>
                  <a:gd name="connsiteX9" fmla="*/ 592031 w 1014653"/>
                  <a:gd name="connsiteY9" fmla="*/ 2479464 h 4958927"/>
                  <a:gd name="connsiteX10" fmla="*/ 27579 w 1014653"/>
                  <a:gd name="connsiteY10" fmla="*/ 111472 h 4958927"/>
                  <a:gd name="connsiteX11" fmla="*/ 0 w 1014653"/>
                  <a:gd name="connsiteY11" fmla="*/ 89585 h 4958927"/>
                  <a:gd name="connsiteX12" fmla="*/ 49409 w 1014653"/>
                  <a:gd name="connsiteY12" fmla="*/ 50374 h 4958927"/>
                  <a:gd name="connsiteX13" fmla="*/ 211311 w 1014653"/>
                  <a:gd name="connsiteY13" fmla="*/ 0 h 4958927"/>
                  <a:gd name="connsiteX0" fmla="*/ 211311 w 1014653"/>
                  <a:gd name="connsiteY0" fmla="*/ 0 h 4959194"/>
                  <a:gd name="connsiteX1" fmla="*/ 1014653 w 1014653"/>
                  <a:gd name="connsiteY1" fmla="*/ 2479464 h 4959194"/>
                  <a:gd name="connsiteX2" fmla="*/ 293448 w 1014653"/>
                  <a:gd name="connsiteY2" fmla="*/ 4946127 h 4959194"/>
                  <a:gd name="connsiteX3" fmla="*/ 211317 w 1014653"/>
                  <a:gd name="connsiteY3" fmla="*/ 4958927 h 4959194"/>
                  <a:gd name="connsiteX4" fmla="*/ 211305 w 1014653"/>
                  <a:gd name="connsiteY4" fmla="*/ 4958927 h 4959194"/>
                  <a:gd name="connsiteX5" fmla="*/ 129174 w 1014653"/>
                  <a:gd name="connsiteY5" fmla="*/ 4946127 h 4959194"/>
                  <a:gd name="connsiteX6" fmla="*/ 49409 w 1014653"/>
                  <a:gd name="connsiteY6" fmla="*/ 4908554 h 4959194"/>
                  <a:gd name="connsiteX7" fmla="*/ 0 w 1014653"/>
                  <a:gd name="connsiteY7" fmla="*/ 4869343 h 4959194"/>
                  <a:gd name="connsiteX8" fmla="*/ 27579 w 1014653"/>
                  <a:gd name="connsiteY8" fmla="*/ 4847456 h 4959194"/>
                  <a:gd name="connsiteX9" fmla="*/ 592031 w 1014653"/>
                  <a:gd name="connsiteY9" fmla="*/ 2479464 h 4959194"/>
                  <a:gd name="connsiteX10" fmla="*/ 27579 w 1014653"/>
                  <a:gd name="connsiteY10" fmla="*/ 111472 h 4959194"/>
                  <a:gd name="connsiteX11" fmla="*/ 0 w 1014653"/>
                  <a:gd name="connsiteY11" fmla="*/ 89585 h 4959194"/>
                  <a:gd name="connsiteX12" fmla="*/ 49409 w 1014653"/>
                  <a:gd name="connsiteY12" fmla="*/ 50374 h 4959194"/>
                  <a:gd name="connsiteX13" fmla="*/ 211311 w 1014653"/>
                  <a:gd name="connsiteY13" fmla="*/ 0 h 4959194"/>
                  <a:gd name="connsiteX0" fmla="*/ 211311 w 1014653"/>
                  <a:gd name="connsiteY0" fmla="*/ 0 h 4958927"/>
                  <a:gd name="connsiteX1" fmla="*/ 1014653 w 1014653"/>
                  <a:gd name="connsiteY1" fmla="*/ 2479464 h 4958927"/>
                  <a:gd name="connsiteX2" fmla="*/ 293448 w 1014653"/>
                  <a:gd name="connsiteY2" fmla="*/ 4946127 h 4958927"/>
                  <a:gd name="connsiteX3" fmla="*/ 211317 w 1014653"/>
                  <a:gd name="connsiteY3" fmla="*/ 4958927 h 4958927"/>
                  <a:gd name="connsiteX4" fmla="*/ 211305 w 1014653"/>
                  <a:gd name="connsiteY4" fmla="*/ 4958927 h 4958927"/>
                  <a:gd name="connsiteX5" fmla="*/ 129174 w 1014653"/>
                  <a:gd name="connsiteY5" fmla="*/ 4946127 h 4958927"/>
                  <a:gd name="connsiteX6" fmla="*/ 49409 w 1014653"/>
                  <a:gd name="connsiteY6" fmla="*/ 4908554 h 4958927"/>
                  <a:gd name="connsiteX7" fmla="*/ 0 w 1014653"/>
                  <a:gd name="connsiteY7" fmla="*/ 4869343 h 4958927"/>
                  <a:gd name="connsiteX8" fmla="*/ 27579 w 1014653"/>
                  <a:gd name="connsiteY8" fmla="*/ 4847456 h 4958927"/>
                  <a:gd name="connsiteX9" fmla="*/ 592031 w 1014653"/>
                  <a:gd name="connsiteY9" fmla="*/ 2479464 h 4958927"/>
                  <a:gd name="connsiteX10" fmla="*/ 27579 w 1014653"/>
                  <a:gd name="connsiteY10" fmla="*/ 111472 h 4958927"/>
                  <a:gd name="connsiteX11" fmla="*/ 0 w 1014653"/>
                  <a:gd name="connsiteY11" fmla="*/ 89585 h 4958927"/>
                  <a:gd name="connsiteX12" fmla="*/ 49409 w 1014653"/>
                  <a:gd name="connsiteY12" fmla="*/ 50374 h 4958927"/>
                  <a:gd name="connsiteX13" fmla="*/ 211311 w 1014653"/>
                  <a:gd name="connsiteY13" fmla="*/ 0 h 4958927"/>
                  <a:gd name="connsiteX0" fmla="*/ 211311 w 1014653"/>
                  <a:gd name="connsiteY0" fmla="*/ 0 h 4960526"/>
                  <a:gd name="connsiteX1" fmla="*/ 1014653 w 1014653"/>
                  <a:gd name="connsiteY1" fmla="*/ 2479464 h 4960526"/>
                  <a:gd name="connsiteX2" fmla="*/ 293448 w 1014653"/>
                  <a:gd name="connsiteY2" fmla="*/ 4946127 h 4960526"/>
                  <a:gd name="connsiteX3" fmla="*/ 211317 w 1014653"/>
                  <a:gd name="connsiteY3" fmla="*/ 4958927 h 4960526"/>
                  <a:gd name="connsiteX4" fmla="*/ 211305 w 1014653"/>
                  <a:gd name="connsiteY4" fmla="*/ 4958927 h 4960526"/>
                  <a:gd name="connsiteX5" fmla="*/ 129174 w 1014653"/>
                  <a:gd name="connsiteY5" fmla="*/ 4946127 h 4960526"/>
                  <a:gd name="connsiteX6" fmla="*/ 49409 w 1014653"/>
                  <a:gd name="connsiteY6" fmla="*/ 4908554 h 4960526"/>
                  <a:gd name="connsiteX7" fmla="*/ 0 w 1014653"/>
                  <a:gd name="connsiteY7" fmla="*/ 4869343 h 4960526"/>
                  <a:gd name="connsiteX8" fmla="*/ 27579 w 1014653"/>
                  <a:gd name="connsiteY8" fmla="*/ 4847456 h 4960526"/>
                  <a:gd name="connsiteX9" fmla="*/ 592031 w 1014653"/>
                  <a:gd name="connsiteY9" fmla="*/ 2479464 h 4960526"/>
                  <a:gd name="connsiteX10" fmla="*/ 27579 w 1014653"/>
                  <a:gd name="connsiteY10" fmla="*/ 111472 h 4960526"/>
                  <a:gd name="connsiteX11" fmla="*/ 0 w 1014653"/>
                  <a:gd name="connsiteY11" fmla="*/ 89585 h 4960526"/>
                  <a:gd name="connsiteX12" fmla="*/ 49409 w 1014653"/>
                  <a:gd name="connsiteY12" fmla="*/ 50374 h 4960526"/>
                  <a:gd name="connsiteX13" fmla="*/ 211311 w 1014653"/>
                  <a:gd name="connsiteY13" fmla="*/ 0 h 4960526"/>
                  <a:gd name="connsiteX0" fmla="*/ 211311 w 1014653"/>
                  <a:gd name="connsiteY0" fmla="*/ 0 h 4960526"/>
                  <a:gd name="connsiteX1" fmla="*/ 1014653 w 1014653"/>
                  <a:gd name="connsiteY1" fmla="*/ 2479464 h 4960526"/>
                  <a:gd name="connsiteX2" fmla="*/ 293448 w 1014653"/>
                  <a:gd name="connsiteY2" fmla="*/ 4946127 h 4960526"/>
                  <a:gd name="connsiteX3" fmla="*/ 211317 w 1014653"/>
                  <a:gd name="connsiteY3" fmla="*/ 4958927 h 4960526"/>
                  <a:gd name="connsiteX4" fmla="*/ 211305 w 1014653"/>
                  <a:gd name="connsiteY4" fmla="*/ 4958927 h 4960526"/>
                  <a:gd name="connsiteX5" fmla="*/ 129174 w 1014653"/>
                  <a:gd name="connsiteY5" fmla="*/ 4946127 h 4960526"/>
                  <a:gd name="connsiteX6" fmla="*/ 49409 w 1014653"/>
                  <a:gd name="connsiteY6" fmla="*/ 4908554 h 4960526"/>
                  <a:gd name="connsiteX7" fmla="*/ 0 w 1014653"/>
                  <a:gd name="connsiteY7" fmla="*/ 4869343 h 4960526"/>
                  <a:gd name="connsiteX8" fmla="*/ 27579 w 1014653"/>
                  <a:gd name="connsiteY8" fmla="*/ 4847456 h 4960526"/>
                  <a:gd name="connsiteX9" fmla="*/ 592031 w 1014653"/>
                  <a:gd name="connsiteY9" fmla="*/ 2479464 h 4960526"/>
                  <a:gd name="connsiteX10" fmla="*/ 27579 w 1014653"/>
                  <a:gd name="connsiteY10" fmla="*/ 111472 h 4960526"/>
                  <a:gd name="connsiteX11" fmla="*/ 0 w 1014653"/>
                  <a:gd name="connsiteY11" fmla="*/ 89585 h 4960526"/>
                  <a:gd name="connsiteX12" fmla="*/ 49409 w 1014653"/>
                  <a:gd name="connsiteY12" fmla="*/ 50374 h 4960526"/>
                  <a:gd name="connsiteX13" fmla="*/ 211311 w 1014653"/>
                  <a:gd name="connsiteY13" fmla="*/ 0 h 496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4653" h="4960526">
                    <a:moveTo>
                      <a:pt x="211311" y="0"/>
                    </a:moveTo>
                    <a:cubicBezTo>
                      <a:pt x="654985" y="0"/>
                      <a:pt x="1014653" y="1110094"/>
                      <a:pt x="1014653" y="2479464"/>
                    </a:cubicBezTo>
                    <a:cubicBezTo>
                      <a:pt x="1014653" y="3763249"/>
                      <a:pt x="698539" y="4819154"/>
                      <a:pt x="293448" y="4946127"/>
                    </a:cubicBezTo>
                    <a:cubicBezTo>
                      <a:pt x="267659" y="4961506"/>
                      <a:pt x="238694" y="4954660"/>
                      <a:pt x="211317" y="4958927"/>
                    </a:cubicBezTo>
                    <a:cubicBezTo>
                      <a:pt x="197627" y="4961060"/>
                      <a:pt x="224995" y="4961060"/>
                      <a:pt x="211305" y="4958927"/>
                    </a:cubicBezTo>
                    <a:cubicBezTo>
                      <a:pt x="197615" y="4956794"/>
                      <a:pt x="156157" y="4954523"/>
                      <a:pt x="129174" y="4946127"/>
                    </a:cubicBezTo>
                    <a:cubicBezTo>
                      <a:pt x="102168" y="4937662"/>
                      <a:pt x="75557" y="4925069"/>
                      <a:pt x="49409" y="4908554"/>
                    </a:cubicBezTo>
                    <a:lnTo>
                      <a:pt x="0" y="4869343"/>
                    </a:lnTo>
                    <a:lnTo>
                      <a:pt x="27579" y="4847456"/>
                    </a:lnTo>
                    <a:cubicBezTo>
                      <a:pt x="354594" y="4533528"/>
                      <a:pt x="592031" y="3592077"/>
                      <a:pt x="592031" y="2479464"/>
                    </a:cubicBezTo>
                    <a:cubicBezTo>
                      <a:pt x="592031" y="1366851"/>
                      <a:pt x="354594" y="425400"/>
                      <a:pt x="27579" y="111472"/>
                    </a:cubicBezTo>
                    <a:lnTo>
                      <a:pt x="0" y="89585"/>
                    </a:lnTo>
                    <a:lnTo>
                      <a:pt x="49409" y="50374"/>
                    </a:lnTo>
                    <a:cubicBezTo>
                      <a:pt x="101705" y="17345"/>
                      <a:pt x="155852" y="0"/>
                      <a:pt x="211311" y="0"/>
                    </a:cubicBezTo>
                    <a:close/>
                  </a:path>
                </a:pathLst>
              </a:custGeom>
              <a:gradFill flip="none" rotWithShape="1">
                <a:gsLst>
                  <a:gs pos="35000">
                    <a:schemeClr val="accent1">
                      <a:alpha val="0"/>
                    </a:schemeClr>
                  </a:gs>
                  <a:gs pos="65000">
                    <a:schemeClr val="accent1">
                      <a:alpha val="0"/>
                    </a:schemeClr>
                  </a:gs>
                  <a:gs pos="0">
                    <a:schemeClr val="accent2">
                      <a:alpha val="25000"/>
                    </a:schemeClr>
                  </a:gs>
                  <a:gs pos="100000">
                    <a:schemeClr val="accent1">
                      <a:alpha val="2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9" name="方能演亦14-2">
                <a:extLst>
                  <a:ext uri="{FF2B5EF4-FFF2-40B4-BE49-F238E27FC236}">
                    <a16:creationId xmlns:a16="http://schemas.microsoft.com/office/drawing/2014/main" id="{1FCC0145-48D2-70B3-E673-BC205BFE8D1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57137" y="2377141"/>
                <a:ext cx="895066" cy="3161490"/>
              </a:xfrm>
              <a:custGeom>
                <a:avLst/>
                <a:gdLst>
                  <a:gd name="connsiteX0" fmla="*/ 1471335 w 1695297"/>
                  <a:gd name="connsiteY0" fmla="*/ 6788375 h 6858000"/>
                  <a:gd name="connsiteX1" fmla="*/ 1402951 w 1695297"/>
                  <a:gd name="connsiteY1" fmla="*/ 6734165 h 6858000"/>
                  <a:gd name="connsiteX2" fmla="*/ 1335873 w 1695297"/>
                  <a:gd name="connsiteY2" fmla="*/ 6787395 h 6858000"/>
                  <a:gd name="connsiteX3" fmla="*/ 1402951 w 1695297"/>
                  <a:gd name="connsiteY3" fmla="*/ 6734165 h 6858000"/>
                  <a:gd name="connsiteX4" fmla="*/ 1364807 w 1695297"/>
                  <a:gd name="connsiteY4" fmla="*/ 6703924 h 6858000"/>
                  <a:gd name="connsiteX5" fmla="*/ 584367 w 1695297"/>
                  <a:gd name="connsiteY5" fmla="*/ 3429000 h 6858000"/>
                  <a:gd name="connsiteX6" fmla="*/ 1364807 w 1695297"/>
                  <a:gd name="connsiteY6" fmla="*/ 154142 h 6858000"/>
                  <a:gd name="connsiteX7" fmla="*/ 1402951 w 1695297"/>
                  <a:gd name="connsiteY7" fmla="*/ 123901 h 6858000"/>
                  <a:gd name="connsiteX8" fmla="*/ 1334632 w 1695297"/>
                  <a:gd name="connsiteY8" fmla="*/ 69690 h 6858000"/>
                  <a:gd name="connsiteX9" fmla="*/ 1322157 w 1695297"/>
                  <a:gd name="connsiteY9" fmla="*/ 62049 h 6858000"/>
                  <a:gd name="connsiteX10" fmla="*/ 1334567 w 1695297"/>
                  <a:gd name="connsiteY10" fmla="*/ 69625 h 6858000"/>
                  <a:gd name="connsiteX11" fmla="*/ 1402951 w 1695297"/>
                  <a:gd name="connsiteY11" fmla="*/ 123836 h 6858000"/>
                  <a:gd name="connsiteX12" fmla="*/ 1471335 w 1695297"/>
                  <a:gd name="connsiteY12" fmla="*/ 69625 h 6858000"/>
                  <a:gd name="connsiteX13" fmla="*/ 1695297 w 1695297"/>
                  <a:gd name="connsiteY13" fmla="*/ 0 h 6858000"/>
                  <a:gd name="connsiteX14" fmla="*/ 1110604 w 1695297"/>
                  <a:gd name="connsiteY14" fmla="*/ 0 h 6858000"/>
                  <a:gd name="connsiteX15" fmla="*/ 1110669 w 1695297"/>
                  <a:gd name="connsiteY15" fmla="*/ 0 h 6858000"/>
                  <a:gd name="connsiteX16" fmla="*/ 0 w 1695297"/>
                  <a:gd name="connsiteY16" fmla="*/ 3429000 h 6858000"/>
                  <a:gd name="connsiteX17" fmla="*/ 997218 w 1695297"/>
                  <a:gd name="connsiteY17" fmla="*/ 6840300 h 6858000"/>
                  <a:gd name="connsiteX18" fmla="*/ 1110669 w 1695297"/>
                  <a:gd name="connsiteY18" fmla="*/ 6858000 h 6858000"/>
                  <a:gd name="connsiteX19" fmla="*/ 1110604 w 1695297"/>
                  <a:gd name="connsiteY19" fmla="*/ 6858000 h 6858000"/>
                  <a:gd name="connsiteX20" fmla="*/ 1695297 w 1695297"/>
                  <a:gd name="connsiteY20" fmla="*/ 6858000 h 6858000"/>
                  <a:gd name="connsiteX21" fmla="*/ 1581650 w 1695297"/>
                  <a:gd name="connsiteY21" fmla="*/ 6840300 h 6858000"/>
                  <a:gd name="connsiteX22" fmla="*/ 1471335 w 1695297"/>
                  <a:gd name="connsiteY22" fmla="*/ 6788375 h 6858000"/>
                  <a:gd name="connsiteX23" fmla="*/ 1321046 w 1695297"/>
                  <a:gd name="connsiteY23" fmla="*/ 61330 h 6858000"/>
                  <a:gd name="connsiteX24" fmla="*/ 1318956 w 1695297"/>
                  <a:gd name="connsiteY24" fmla="*/ 60154 h 6858000"/>
                  <a:gd name="connsiteX25" fmla="*/ 1321046 w 1695297"/>
                  <a:gd name="connsiteY25" fmla="*/ 61330 h 6858000"/>
                  <a:gd name="connsiteX26" fmla="*/ 1334567 w 1695297"/>
                  <a:gd name="connsiteY26" fmla="*/ 6788375 h 6858000"/>
                  <a:gd name="connsiteX27" fmla="*/ 1325619 w 1695297"/>
                  <a:gd name="connsiteY27" fmla="*/ 6793862 h 6858000"/>
                  <a:gd name="connsiteX28" fmla="*/ 1334567 w 1695297"/>
                  <a:gd name="connsiteY28" fmla="*/ 6788375 h 6858000"/>
                  <a:gd name="connsiteX29" fmla="*/ 1334567 w 1695297"/>
                  <a:gd name="connsiteY29" fmla="*/ 6788375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95297" h="6858000">
                    <a:moveTo>
                      <a:pt x="1471335" y="6788375"/>
                    </a:moveTo>
                    <a:lnTo>
                      <a:pt x="1402951" y="6734165"/>
                    </a:lnTo>
                    <a:lnTo>
                      <a:pt x="1335873" y="6787395"/>
                    </a:lnTo>
                    <a:lnTo>
                      <a:pt x="1402951" y="6734165"/>
                    </a:lnTo>
                    <a:lnTo>
                      <a:pt x="1364807" y="6703924"/>
                    </a:lnTo>
                    <a:cubicBezTo>
                      <a:pt x="912636" y="6269714"/>
                      <a:pt x="584367" y="4967674"/>
                      <a:pt x="584367" y="3429000"/>
                    </a:cubicBezTo>
                    <a:cubicBezTo>
                      <a:pt x="584367" y="1890326"/>
                      <a:pt x="912636" y="588286"/>
                      <a:pt x="1364807" y="154142"/>
                    </a:cubicBezTo>
                    <a:lnTo>
                      <a:pt x="1402951" y="123901"/>
                    </a:lnTo>
                    <a:lnTo>
                      <a:pt x="1334632" y="69690"/>
                    </a:lnTo>
                    <a:cubicBezTo>
                      <a:pt x="1330517" y="67078"/>
                      <a:pt x="1326337" y="64531"/>
                      <a:pt x="1322157" y="62049"/>
                    </a:cubicBezTo>
                    <a:cubicBezTo>
                      <a:pt x="1326337" y="64531"/>
                      <a:pt x="1330452" y="67012"/>
                      <a:pt x="1334567" y="69625"/>
                    </a:cubicBezTo>
                    <a:lnTo>
                      <a:pt x="1402951" y="123836"/>
                    </a:lnTo>
                    <a:lnTo>
                      <a:pt x="1471335" y="69625"/>
                    </a:lnTo>
                    <a:cubicBezTo>
                      <a:pt x="1543637" y="23970"/>
                      <a:pt x="1618553" y="0"/>
                      <a:pt x="1695297" y="0"/>
                    </a:cubicBezTo>
                    <a:lnTo>
                      <a:pt x="1110604" y="0"/>
                    </a:lnTo>
                    <a:cubicBezTo>
                      <a:pt x="1110604" y="0"/>
                      <a:pt x="1110669" y="0"/>
                      <a:pt x="1110669" y="0"/>
                    </a:cubicBezTo>
                    <a:cubicBezTo>
                      <a:pt x="497238" y="131"/>
                      <a:pt x="0" y="1535278"/>
                      <a:pt x="0" y="3429000"/>
                    </a:cubicBezTo>
                    <a:cubicBezTo>
                      <a:pt x="0" y="5204439"/>
                      <a:pt x="437083" y="6664670"/>
                      <a:pt x="997218" y="6840300"/>
                    </a:cubicBezTo>
                    <a:lnTo>
                      <a:pt x="1110669" y="6858000"/>
                    </a:lnTo>
                    <a:lnTo>
                      <a:pt x="1110604" y="6858000"/>
                    </a:lnTo>
                    <a:lnTo>
                      <a:pt x="1695297" y="6858000"/>
                    </a:lnTo>
                    <a:lnTo>
                      <a:pt x="1581650" y="6840300"/>
                    </a:lnTo>
                    <a:cubicBezTo>
                      <a:pt x="1544291" y="6828609"/>
                      <a:pt x="1507453" y="6811170"/>
                      <a:pt x="1471335" y="6788375"/>
                    </a:cubicBezTo>
                    <a:close/>
                    <a:moveTo>
                      <a:pt x="1321046" y="61330"/>
                    </a:moveTo>
                    <a:cubicBezTo>
                      <a:pt x="1320328" y="60938"/>
                      <a:pt x="1319675" y="60546"/>
                      <a:pt x="1318956" y="60154"/>
                    </a:cubicBezTo>
                    <a:cubicBezTo>
                      <a:pt x="1319610" y="60546"/>
                      <a:pt x="1320328" y="60938"/>
                      <a:pt x="1321046" y="61330"/>
                    </a:cubicBezTo>
                    <a:close/>
                    <a:moveTo>
                      <a:pt x="1334567" y="6788375"/>
                    </a:moveTo>
                    <a:cubicBezTo>
                      <a:pt x="1331562" y="6790269"/>
                      <a:pt x="1328558" y="6792033"/>
                      <a:pt x="1325619" y="6793862"/>
                    </a:cubicBezTo>
                    <a:cubicBezTo>
                      <a:pt x="1328623" y="6792033"/>
                      <a:pt x="1331627" y="6790204"/>
                      <a:pt x="1334567" y="6788375"/>
                    </a:cubicBezTo>
                    <a:lnTo>
                      <a:pt x="1334567" y="678837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700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6" name="方能演亦14-3">
                <a:extLst>
                  <a:ext uri="{FF2B5EF4-FFF2-40B4-BE49-F238E27FC236}">
                    <a16:creationId xmlns:a16="http://schemas.microsoft.com/office/drawing/2014/main" id="{4E18BE5A-498F-5D37-58A9-6EF0585D327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41765" y="2377141"/>
                <a:ext cx="1173308" cy="316149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35000"/>
                      </a:schemeClr>
                    </a:gs>
                    <a:gs pos="86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34" name="方能演亦14-5">
                <a:extLst>
                  <a:ext uri="{FF2B5EF4-FFF2-40B4-BE49-F238E27FC236}">
                    <a16:creationId xmlns:a16="http://schemas.microsoft.com/office/drawing/2014/main" id="{5F4FE548-8A9C-C7C3-4CFA-246087B5644C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2467303" y="3922495"/>
                <a:ext cx="1508865" cy="70782"/>
              </a:xfrm>
              <a:prstGeom prst="rect">
                <a:avLst/>
              </a:prstGeom>
              <a:noFill/>
            </p:spPr>
            <p:txBody>
              <a:bodyPr vert="eaVert" wrap="none">
                <a:prstTxWarp prst="textArchDow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编辑标题</a:t>
                </a:r>
              </a:p>
            </p:txBody>
          </p:sp>
        </p:grp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D32F3E14-3CA0-95D7-09FC-A5C72951478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601892" y="2377141"/>
              <a:ext cx="1557936" cy="3161490"/>
              <a:chOff x="7676926" y="2377141"/>
              <a:chExt cx="1557936" cy="3161490"/>
            </a:xfrm>
          </p:grpSpPr>
          <p:sp>
            <p:nvSpPr>
              <p:cNvPr id="246" name="方能演亦15-1">
                <a:extLst>
                  <a:ext uri="{FF2B5EF4-FFF2-40B4-BE49-F238E27FC236}">
                    <a16:creationId xmlns:a16="http://schemas.microsoft.com/office/drawing/2014/main" id="{38470A9E-574B-9615-4A61-0D2AF1353D12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7761564" y="2377141"/>
                <a:ext cx="740622" cy="3161490"/>
              </a:xfrm>
              <a:custGeom>
                <a:avLst/>
                <a:gdLst>
                  <a:gd name="connsiteX0" fmla="*/ 211311 w 1014653"/>
                  <a:gd name="connsiteY0" fmla="*/ 0 h 4958927"/>
                  <a:gd name="connsiteX1" fmla="*/ 1014653 w 1014653"/>
                  <a:gd name="connsiteY1" fmla="*/ 2479464 h 4958927"/>
                  <a:gd name="connsiteX2" fmla="*/ 293448 w 1014653"/>
                  <a:gd name="connsiteY2" fmla="*/ 4946127 h 4958927"/>
                  <a:gd name="connsiteX3" fmla="*/ 211317 w 1014653"/>
                  <a:gd name="connsiteY3" fmla="*/ 4958927 h 4958927"/>
                  <a:gd name="connsiteX4" fmla="*/ 211305 w 1014653"/>
                  <a:gd name="connsiteY4" fmla="*/ 4958927 h 4958927"/>
                  <a:gd name="connsiteX5" fmla="*/ 129174 w 1014653"/>
                  <a:gd name="connsiteY5" fmla="*/ 4946127 h 4958927"/>
                  <a:gd name="connsiteX6" fmla="*/ 49409 w 1014653"/>
                  <a:gd name="connsiteY6" fmla="*/ 4908554 h 4958927"/>
                  <a:gd name="connsiteX7" fmla="*/ 0 w 1014653"/>
                  <a:gd name="connsiteY7" fmla="*/ 4869343 h 4958927"/>
                  <a:gd name="connsiteX8" fmla="*/ 27579 w 1014653"/>
                  <a:gd name="connsiteY8" fmla="*/ 4847456 h 4958927"/>
                  <a:gd name="connsiteX9" fmla="*/ 592031 w 1014653"/>
                  <a:gd name="connsiteY9" fmla="*/ 2479464 h 4958927"/>
                  <a:gd name="connsiteX10" fmla="*/ 27579 w 1014653"/>
                  <a:gd name="connsiteY10" fmla="*/ 111472 h 4958927"/>
                  <a:gd name="connsiteX11" fmla="*/ 0 w 1014653"/>
                  <a:gd name="connsiteY11" fmla="*/ 89585 h 4958927"/>
                  <a:gd name="connsiteX12" fmla="*/ 49409 w 1014653"/>
                  <a:gd name="connsiteY12" fmla="*/ 50374 h 4958927"/>
                  <a:gd name="connsiteX13" fmla="*/ 211311 w 1014653"/>
                  <a:gd name="connsiteY13" fmla="*/ 0 h 4958927"/>
                  <a:gd name="connsiteX0" fmla="*/ 211311 w 1014653"/>
                  <a:gd name="connsiteY0" fmla="*/ 0 h 4959194"/>
                  <a:gd name="connsiteX1" fmla="*/ 1014653 w 1014653"/>
                  <a:gd name="connsiteY1" fmla="*/ 2479464 h 4959194"/>
                  <a:gd name="connsiteX2" fmla="*/ 293448 w 1014653"/>
                  <a:gd name="connsiteY2" fmla="*/ 4946127 h 4959194"/>
                  <a:gd name="connsiteX3" fmla="*/ 211317 w 1014653"/>
                  <a:gd name="connsiteY3" fmla="*/ 4958927 h 4959194"/>
                  <a:gd name="connsiteX4" fmla="*/ 211305 w 1014653"/>
                  <a:gd name="connsiteY4" fmla="*/ 4958927 h 4959194"/>
                  <a:gd name="connsiteX5" fmla="*/ 129174 w 1014653"/>
                  <a:gd name="connsiteY5" fmla="*/ 4946127 h 4959194"/>
                  <a:gd name="connsiteX6" fmla="*/ 49409 w 1014653"/>
                  <a:gd name="connsiteY6" fmla="*/ 4908554 h 4959194"/>
                  <a:gd name="connsiteX7" fmla="*/ 0 w 1014653"/>
                  <a:gd name="connsiteY7" fmla="*/ 4869343 h 4959194"/>
                  <a:gd name="connsiteX8" fmla="*/ 27579 w 1014653"/>
                  <a:gd name="connsiteY8" fmla="*/ 4847456 h 4959194"/>
                  <a:gd name="connsiteX9" fmla="*/ 592031 w 1014653"/>
                  <a:gd name="connsiteY9" fmla="*/ 2479464 h 4959194"/>
                  <a:gd name="connsiteX10" fmla="*/ 27579 w 1014653"/>
                  <a:gd name="connsiteY10" fmla="*/ 111472 h 4959194"/>
                  <a:gd name="connsiteX11" fmla="*/ 0 w 1014653"/>
                  <a:gd name="connsiteY11" fmla="*/ 89585 h 4959194"/>
                  <a:gd name="connsiteX12" fmla="*/ 49409 w 1014653"/>
                  <a:gd name="connsiteY12" fmla="*/ 50374 h 4959194"/>
                  <a:gd name="connsiteX13" fmla="*/ 211311 w 1014653"/>
                  <a:gd name="connsiteY13" fmla="*/ 0 h 4959194"/>
                  <a:gd name="connsiteX0" fmla="*/ 211311 w 1014653"/>
                  <a:gd name="connsiteY0" fmla="*/ 0 h 4958927"/>
                  <a:gd name="connsiteX1" fmla="*/ 1014653 w 1014653"/>
                  <a:gd name="connsiteY1" fmla="*/ 2479464 h 4958927"/>
                  <a:gd name="connsiteX2" fmla="*/ 293448 w 1014653"/>
                  <a:gd name="connsiteY2" fmla="*/ 4946127 h 4958927"/>
                  <a:gd name="connsiteX3" fmla="*/ 211317 w 1014653"/>
                  <a:gd name="connsiteY3" fmla="*/ 4958927 h 4958927"/>
                  <a:gd name="connsiteX4" fmla="*/ 211305 w 1014653"/>
                  <a:gd name="connsiteY4" fmla="*/ 4958927 h 4958927"/>
                  <a:gd name="connsiteX5" fmla="*/ 129174 w 1014653"/>
                  <a:gd name="connsiteY5" fmla="*/ 4946127 h 4958927"/>
                  <a:gd name="connsiteX6" fmla="*/ 49409 w 1014653"/>
                  <a:gd name="connsiteY6" fmla="*/ 4908554 h 4958927"/>
                  <a:gd name="connsiteX7" fmla="*/ 0 w 1014653"/>
                  <a:gd name="connsiteY7" fmla="*/ 4869343 h 4958927"/>
                  <a:gd name="connsiteX8" fmla="*/ 27579 w 1014653"/>
                  <a:gd name="connsiteY8" fmla="*/ 4847456 h 4958927"/>
                  <a:gd name="connsiteX9" fmla="*/ 592031 w 1014653"/>
                  <a:gd name="connsiteY9" fmla="*/ 2479464 h 4958927"/>
                  <a:gd name="connsiteX10" fmla="*/ 27579 w 1014653"/>
                  <a:gd name="connsiteY10" fmla="*/ 111472 h 4958927"/>
                  <a:gd name="connsiteX11" fmla="*/ 0 w 1014653"/>
                  <a:gd name="connsiteY11" fmla="*/ 89585 h 4958927"/>
                  <a:gd name="connsiteX12" fmla="*/ 49409 w 1014653"/>
                  <a:gd name="connsiteY12" fmla="*/ 50374 h 4958927"/>
                  <a:gd name="connsiteX13" fmla="*/ 211311 w 1014653"/>
                  <a:gd name="connsiteY13" fmla="*/ 0 h 4958927"/>
                  <a:gd name="connsiteX0" fmla="*/ 211311 w 1014653"/>
                  <a:gd name="connsiteY0" fmla="*/ 0 h 4960526"/>
                  <a:gd name="connsiteX1" fmla="*/ 1014653 w 1014653"/>
                  <a:gd name="connsiteY1" fmla="*/ 2479464 h 4960526"/>
                  <a:gd name="connsiteX2" fmla="*/ 293448 w 1014653"/>
                  <a:gd name="connsiteY2" fmla="*/ 4946127 h 4960526"/>
                  <a:gd name="connsiteX3" fmla="*/ 211317 w 1014653"/>
                  <a:gd name="connsiteY3" fmla="*/ 4958927 h 4960526"/>
                  <a:gd name="connsiteX4" fmla="*/ 211305 w 1014653"/>
                  <a:gd name="connsiteY4" fmla="*/ 4958927 h 4960526"/>
                  <a:gd name="connsiteX5" fmla="*/ 129174 w 1014653"/>
                  <a:gd name="connsiteY5" fmla="*/ 4946127 h 4960526"/>
                  <a:gd name="connsiteX6" fmla="*/ 49409 w 1014653"/>
                  <a:gd name="connsiteY6" fmla="*/ 4908554 h 4960526"/>
                  <a:gd name="connsiteX7" fmla="*/ 0 w 1014653"/>
                  <a:gd name="connsiteY7" fmla="*/ 4869343 h 4960526"/>
                  <a:gd name="connsiteX8" fmla="*/ 27579 w 1014653"/>
                  <a:gd name="connsiteY8" fmla="*/ 4847456 h 4960526"/>
                  <a:gd name="connsiteX9" fmla="*/ 592031 w 1014653"/>
                  <a:gd name="connsiteY9" fmla="*/ 2479464 h 4960526"/>
                  <a:gd name="connsiteX10" fmla="*/ 27579 w 1014653"/>
                  <a:gd name="connsiteY10" fmla="*/ 111472 h 4960526"/>
                  <a:gd name="connsiteX11" fmla="*/ 0 w 1014653"/>
                  <a:gd name="connsiteY11" fmla="*/ 89585 h 4960526"/>
                  <a:gd name="connsiteX12" fmla="*/ 49409 w 1014653"/>
                  <a:gd name="connsiteY12" fmla="*/ 50374 h 4960526"/>
                  <a:gd name="connsiteX13" fmla="*/ 211311 w 1014653"/>
                  <a:gd name="connsiteY13" fmla="*/ 0 h 4960526"/>
                  <a:gd name="connsiteX0" fmla="*/ 211311 w 1014653"/>
                  <a:gd name="connsiteY0" fmla="*/ 0 h 4960526"/>
                  <a:gd name="connsiteX1" fmla="*/ 1014653 w 1014653"/>
                  <a:gd name="connsiteY1" fmla="*/ 2479464 h 4960526"/>
                  <a:gd name="connsiteX2" fmla="*/ 293448 w 1014653"/>
                  <a:gd name="connsiteY2" fmla="*/ 4946127 h 4960526"/>
                  <a:gd name="connsiteX3" fmla="*/ 211317 w 1014653"/>
                  <a:gd name="connsiteY3" fmla="*/ 4958927 h 4960526"/>
                  <a:gd name="connsiteX4" fmla="*/ 211305 w 1014653"/>
                  <a:gd name="connsiteY4" fmla="*/ 4958927 h 4960526"/>
                  <a:gd name="connsiteX5" fmla="*/ 129174 w 1014653"/>
                  <a:gd name="connsiteY5" fmla="*/ 4946127 h 4960526"/>
                  <a:gd name="connsiteX6" fmla="*/ 49409 w 1014653"/>
                  <a:gd name="connsiteY6" fmla="*/ 4908554 h 4960526"/>
                  <a:gd name="connsiteX7" fmla="*/ 0 w 1014653"/>
                  <a:gd name="connsiteY7" fmla="*/ 4869343 h 4960526"/>
                  <a:gd name="connsiteX8" fmla="*/ 27579 w 1014653"/>
                  <a:gd name="connsiteY8" fmla="*/ 4847456 h 4960526"/>
                  <a:gd name="connsiteX9" fmla="*/ 592031 w 1014653"/>
                  <a:gd name="connsiteY9" fmla="*/ 2479464 h 4960526"/>
                  <a:gd name="connsiteX10" fmla="*/ 27579 w 1014653"/>
                  <a:gd name="connsiteY10" fmla="*/ 111472 h 4960526"/>
                  <a:gd name="connsiteX11" fmla="*/ 0 w 1014653"/>
                  <a:gd name="connsiteY11" fmla="*/ 89585 h 4960526"/>
                  <a:gd name="connsiteX12" fmla="*/ 49409 w 1014653"/>
                  <a:gd name="connsiteY12" fmla="*/ 50374 h 4960526"/>
                  <a:gd name="connsiteX13" fmla="*/ 211311 w 1014653"/>
                  <a:gd name="connsiteY13" fmla="*/ 0 h 4960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4653" h="4960526">
                    <a:moveTo>
                      <a:pt x="211311" y="0"/>
                    </a:moveTo>
                    <a:cubicBezTo>
                      <a:pt x="654985" y="0"/>
                      <a:pt x="1014653" y="1110094"/>
                      <a:pt x="1014653" y="2479464"/>
                    </a:cubicBezTo>
                    <a:cubicBezTo>
                      <a:pt x="1014653" y="3763249"/>
                      <a:pt x="698539" y="4819154"/>
                      <a:pt x="293448" y="4946127"/>
                    </a:cubicBezTo>
                    <a:cubicBezTo>
                      <a:pt x="267659" y="4961506"/>
                      <a:pt x="238694" y="4954660"/>
                      <a:pt x="211317" y="4958927"/>
                    </a:cubicBezTo>
                    <a:cubicBezTo>
                      <a:pt x="197627" y="4961060"/>
                      <a:pt x="224995" y="4961060"/>
                      <a:pt x="211305" y="4958927"/>
                    </a:cubicBezTo>
                    <a:cubicBezTo>
                      <a:pt x="197615" y="4956794"/>
                      <a:pt x="156157" y="4954523"/>
                      <a:pt x="129174" y="4946127"/>
                    </a:cubicBezTo>
                    <a:cubicBezTo>
                      <a:pt x="102168" y="4937662"/>
                      <a:pt x="75557" y="4925069"/>
                      <a:pt x="49409" y="4908554"/>
                    </a:cubicBezTo>
                    <a:lnTo>
                      <a:pt x="0" y="4869343"/>
                    </a:lnTo>
                    <a:lnTo>
                      <a:pt x="27579" y="4847456"/>
                    </a:lnTo>
                    <a:cubicBezTo>
                      <a:pt x="354594" y="4533528"/>
                      <a:pt x="592031" y="3592077"/>
                      <a:pt x="592031" y="2479464"/>
                    </a:cubicBezTo>
                    <a:cubicBezTo>
                      <a:pt x="592031" y="1366851"/>
                      <a:pt x="354594" y="425400"/>
                      <a:pt x="27579" y="111472"/>
                    </a:cubicBezTo>
                    <a:lnTo>
                      <a:pt x="0" y="89585"/>
                    </a:lnTo>
                    <a:lnTo>
                      <a:pt x="49409" y="50374"/>
                    </a:lnTo>
                    <a:cubicBezTo>
                      <a:pt x="101705" y="17345"/>
                      <a:pt x="155852" y="0"/>
                      <a:pt x="211311" y="0"/>
                    </a:cubicBezTo>
                    <a:close/>
                  </a:path>
                </a:pathLst>
              </a:custGeom>
              <a:gradFill flip="none" rotWithShape="1">
                <a:gsLst>
                  <a:gs pos="35000">
                    <a:schemeClr val="accent1">
                      <a:alpha val="0"/>
                    </a:schemeClr>
                  </a:gs>
                  <a:gs pos="65000">
                    <a:schemeClr val="accent1">
                      <a:alpha val="0"/>
                    </a:schemeClr>
                  </a:gs>
                  <a:gs pos="0">
                    <a:schemeClr val="accent2">
                      <a:alpha val="25000"/>
                    </a:schemeClr>
                  </a:gs>
                  <a:gs pos="100000">
                    <a:schemeClr val="accent1">
                      <a:alpha val="2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7" name="方能演亦15-2">
                <a:extLst>
                  <a:ext uri="{FF2B5EF4-FFF2-40B4-BE49-F238E27FC236}">
                    <a16:creationId xmlns:a16="http://schemas.microsoft.com/office/drawing/2014/main" id="{E7F1F1F8-FEA4-A3AE-DC7D-505E0A3179C1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8339796" y="2377141"/>
                <a:ext cx="895066" cy="3161490"/>
              </a:xfrm>
              <a:custGeom>
                <a:avLst/>
                <a:gdLst>
                  <a:gd name="connsiteX0" fmla="*/ 1471335 w 1695297"/>
                  <a:gd name="connsiteY0" fmla="*/ 6788375 h 6858000"/>
                  <a:gd name="connsiteX1" fmla="*/ 1402951 w 1695297"/>
                  <a:gd name="connsiteY1" fmla="*/ 6734165 h 6858000"/>
                  <a:gd name="connsiteX2" fmla="*/ 1335873 w 1695297"/>
                  <a:gd name="connsiteY2" fmla="*/ 6787395 h 6858000"/>
                  <a:gd name="connsiteX3" fmla="*/ 1402951 w 1695297"/>
                  <a:gd name="connsiteY3" fmla="*/ 6734165 h 6858000"/>
                  <a:gd name="connsiteX4" fmla="*/ 1364807 w 1695297"/>
                  <a:gd name="connsiteY4" fmla="*/ 6703924 h 6858000"/>
                  <a:gd name="connsiteX5" fmla="*/ 584367 w 1695297"/>
                  <a:gd name="connsiteY5" fmla="*/ 3429000 h 6858000"/>
                  <a:gd name="connsiteX6" fmla="*/ 1364807 w 1695297"/>
                  <a:gd name="connsiteY6" fmla="*/ 154142 h 6858000"/>
                  <a:gd name="connsiteX7" fmla="*/ 1402951 w 1695297"/>
                  <a:gd name="connsiteY7" fmla="*/ 123901 h 6858000"/>
                  <a:gd name="connsiteX8" fmla="*/ 1334632 w 1695297"/>
                  <a:gd name="connsiteY8" fmla="*/ 69690 h 6858000"/>
                  <a:gd name="connsiteX9" fmla="*/ 1322157 w 1695297"/>
                  <a:gd name="connsiteY9" fmla="*/ 62049 h 6858000"/>
                  <a:gd name="connsiteX10" fmla="*/ 1334567 w 1695297"/>
                  <a:gd name="connsiteY10" fmla="*/ 69625 h 6858000"/>
                  <a:gd name="connsiteX11" fmla="*/ 1402951 w 1695297"/>
                  <a:gd name="connsiteY11" fmla="*/ 123836 h 6858000"/>
                  <a:gd name="connsiteX12" fmla="*/ 1471335 w 1695297"/>
                  <a:gd name="connsiteY12" fmla="*/ 69625 h 6858000"/>
                  <a:gd name="connsiteX13" fmla="*/ 1695297 w 1695297"/>
                  <a:gd name="connsiteY13" fmla="*/ 0 h 6858000"/>
                  <a:gd name="connsiteX14" fmla="*/ 1110604 w 1695297"/>
                  <a:gd name="connsiteY14" fmla="*/ 0 h 6858000"/>
                  <a:gd name="connsiteX15" fmla="*/ 1110669 w 1695297"/>
                  <a:gd name="connsiteY15" fmla="*/ 0 h 6858000"/>
                  <a:gd name="connsiteX16" fmla="*/ 0 w 1695297"/>
                  <a:gd name="connsiteY16" fmla="*/ 3429000 h 6858000"/>
                  <a:gd name="connsiteX17" fmla="*/ 997218 w 1695297"/>
                  <a:gd name="connsiteY17" fmla="*/ 6840300 h 6858000"/>
                  <a:gd name="connsiteX18" fmla="*/ 1110669 w 1695297"/>
                  <a:gd name="connsiteY18" fmla="*/ 6858000 h 6858000"/>
                  <a:gd name="connsiteX19" fmla="*/ 1110604 w 1695297"/>
                  <a:gd name="connsiteY19" fmla="*/ 6858000 h 6858000"/>
                  <a:gd name="connsiteX20" fmla="*/ 1695297 w 1695297"/>
                  <a:gd name="connsiteY20" fmla="*/ 6858000 h 6858000"/>
                  <a:gd name="connsiteX21" fmla="*/ 1581650 w 1695297"/>
                  <a:gd name="connsiteY21" fmla="*/ 6840300 h 6858000"/>
                  <a:gd name="connsiteX22" fmla="*/ 1471335 w 1695297"/>
                  <a:gd name="connsiteY22" fmla="*/ 6788375 h 6858000"/>
                  <a:gd name="connsiteX23" fmla="*/ 1321046 w 1695297"/>
                  <a:gd name="connsiteY23" fmla="*/ 61330 h 6858000"/>
                  <a:gd name="connsiteX24" fmla="*/ 1318956 w 1695297"/>
                  <a:gd name="connsiteY24" fmla="*/ 60154 h 6858000"/>
                  <a:gd name="connsiteX25" fmla="*/ 1321046 w 1695297"/>
                  <a:gd name="connsiteY25" fmla="*/ 61330 h 6858000"/>
                  <a:gd name="connsiteX26" fmla="*/ 1334567 w 1695297"/>
                  <a:gd name="connsiteY26" fmla="*/ 6788375 h 6858000"/>
                  <a:gd name="connsiteX27" fmla="*/ 1325619 w 1695297"/>
                  <a:gd name="connsiteY27" fmla="*/ 6793862 h 6858000"/>
                  <a:gd name="connsiteX28" fmla="*/ 1334567 w 1695297"/>
                  <a:gd name="connsiteY28" fmla="*/ 6788375 h 6858000"/>
                  <a:gd name="connsiteX29" fmla="*/ 1334567 w 1695297"/>
                  <a:gd name="connsiteY29" fmla="*/ 6788375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95297" h="6858000">
                    <a:moveTo>
                      <a:pt x="1471335" y="6788375"/>
                    </a:moveTo>
                    <a:lnTo>
                      <a:pt x="1402951" y="6734165"/>
                    </a:lnTo>
                    <a:lnTo>
                      <a:pt x="1335873" y="6787395"/>
                    </a:lnTo>
                    <a:lnTo>
                      <a:pt x="1402951" y="6734165"/>
                    </a:lnTo>
                    <a:lnTo>
                      <a:pt x="1364807" y="6703924"/>
                    </a:lnTo>
                    <a:cubicBezTo>
                      <a:pt x="912636" y="6269714"/>
                      <a:pt x="584367" y="4967674"/>
                      <a:pt x="584367" y="3429000"/>
                    </a:cubicBezTo>
                    <a:cubicBezTo>
                      <a:pt x="584367" y="1890326"/>
                      <a:pt x="912636" y="588286"/>
                      <a:pt x="1364807" y="154142"/>
                    </a:cubicBezTo>
                    <a:lnTo>
                      <a:pt x="1402951" y="123901"/>
                    </a:lnTo>
                    <a:lnTo>
                      <a:pt x="1334632" y="69690"/>
                    </a:lnTo>
                    <a:cubicBezTo>
                      <a:pt x="1330517" y="67078"/>
                      <a:pt x="1326337" y="64531"/>
                      <a:pt x="1322157" y="62049"/>
                    </a:cubicBezTo>
                    <a:cubicBezTo>
                      <a:pt x="1326337" y="64531"/>
                      <a:pt x="1330452" y="67012"/>
                      <a:pt x="1334567" y="69625"/>
                    </a:cubicBezTo>
                    <a:lnTo>
                      <a:pt x="1402951" y="123836"/>
                    </a:lnTo>
                    <a:lnTo>
                      <a:pt x="1471335" y="69625"/>
                    </a:lnTo>
                    <a:cubicBezTo>
                      <a:pt x="1543637" y="23970"/>
                      <a:pt x="1618553" y="0"/>
                      <a:pt x="1695297" y="0"/>
                    </a:cubicBezTo>
                    <a:lnTo>
                      <a:pt x="1110604" y="0"/>
                    </a:lnTo>
                    <a:cubicBezTo>
                      <a:pt x="1110604" y="0"/>
                      <a:pt x="1110669" y="0"/>
                      <a:pt x="1110669" y="0"/>
                    </a:cubicBezTo>
                    <a:cubicBezTo>
                      <a:pt x="497238" y="131"/>
                      <a:pt x="0" y="1535278"/>
                      <a:pt x="0" y="3429000"/>
                    </a:cubicBezTo>
                    <a:cubicBezTo>
                      <a:pt x="0" y="5204439"/>
                      <a:pt x="437083" y="6664670"/>
                      <a:pt x="997218" y="6840300"/>
                    </a:cubicBezTo>
                    <a:lnTo>
                      <a:pt x="1110669" y="6858000"/>
                    </a:lnTo>
                    <a:lnTo>
                      <a:pt x="1110604" y="6858000"/>
                    </a:lnTo>
                    <a:lnTo>
                      <a:pt x="1695297" y="6858000"/>
                    </a:lnTo>
                    <a:lnTo>
                      <a:pt x="1581650" y="6840300"/>
                    </a:lnTo>
                    <a:cubicBezTo>
                      <a:pt x="1544291" y="6828609"/>
                      <a:pt x="1507453" y="6811170"/>
                      <a:pt x="1471335" y="6788375"/>
                    </a:cubicBezTo>
                    <a:close/>
                    <a:moveTo>
                      <a:pt x="1321046" y="61330"/>
                    </a:moveTo>
                    <a:cubicBezTo>
                      <a:pt x="1320328" y="60938"/>
                      <a:pt x="1319675" y="60546"/>
                      <a:pt x="1318956" y="60154"/>
                    </a:cubicBezTo>
                    <a:cubicBezTo>
                      <a:pt x="1319610" y="60546"/>
                      <a:pt x="1320328" y="60938"/>
                      <a:pt x="1321046" y="61330"/>
                    </a:cubicBezTo>
                    <a:close/>
                    <a:moveTo>
                      <a:pt x="1334567" y="6788375"/>
                    </a:moveTo>
                    <a:cubicBezTo>
                      <a:pt x="1331562" y="6790269"/>
                      <a:pt x="1328558" y="6792033"/>
                      <a:pt x="1325619" y="6793862"/>
                    </a:cubicBezTo>
                    <a:cubicBezTo>
                      <a:pt x="1328623" y="6792033"/>
                      <a:pt x="1331627" y="6790204"/>
                      <a:pt x="1334567" y="6788375"/>
                    </a:cubicBezTo>
                    <a:lnTo>
                      <a:pt x="1334567" y="678837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700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4" name="方能演亦15-3">
                <a:extLst>
                  <a:ext uri="{FF2B5EF4-FFF2-40B4-BE49-F238E27FC236}">
                    <a16:creationId xmlns:a16="http://schemas.microsoft.com/office/drawing/2014/main" id="{0402F6F4-433F-D7EE-B152-FFB61F8644D5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7676926" y="2377141"/>
                <a:ext cx="1173308" cy="316149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35000"/>
                      </a:schemeClr>
                    </a:gs>
                    <a:gs pos="86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2" name="方能演亦15-5">
                <a:extLst>
                  <a:ext uri="{FF2B5EF4-FFF2-40B4-BE49-F238E27FC236}">
                    <a16:creationId xmlns:a16="http://schemas.microsoft.com/office/drawing/2014/main" id="{1C4D0538-6011-1ABF-25DA-CE7B441C7999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8282539" y="3834860"/>
                <a:ext cx="1508865" cy="206318"/>
              </a:xfrm>
              <a:prstGeom prst="rect">
                <a:avLst/>
              </a:prstGeom>
              <a:noFill/>
            </p:spPr>
            <p:txBody>
              <a:bodyPr vert="eaVert" wrap="none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编辑标题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2ED86F9-3F7C-CC05-C38F-2B75E832A75B}"/>
              </a:ext>
            </a:extLst>
          </p:cNvPr>
          <p:cNvGrpSpPr>
            <a:grpSpLocks/>
          </p:cNvGrpSpPr>
          <p:nvPr/>
        </p:nvGrpSpPr>
        <p:grpSpPr>
          <a:xfrm>
            <a:off x="3735351" y="3298693"/>
            <a:ext cx="4721298" cy="1318386"/>
            <a:chOff x="3749491" y="3298693"/>
            <a:chExt cx="4721298" cy="1318386"/>
          </a:xfrm>
        </p:grpSpPr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01499DB7-D893-069C-F166-2F71351C7467}"/>
                </a:ext>
              </a:extLst>
            </p:cNvPr>
            <p:cNvGrpSpPr>
              <a:grpSpLocks/>
            </p:cNvGrpSpPr>
            <p:nvPr/>
          </p:nvGrpSpPr>
          <p:grpSpPr>
            <a:xfrm>
              <a:off x="7537467" y="3298693"/>
              <a:ext cx="933322" cy="1318386"/>
              <a:chOff x="5120501" y="2568498"/>
              <a:chExt cx="750903" cy="1060706"/>
            </a:xfrm>
          </p:grpSpPr>
          <p:sp>
            <p:nvSpPr>
              <p:cNvPr id="32" name="等腰三角形 31">
                <a:extLst>
                  <a:ext uri="{FF2B5EF4-FFF2-40B4-BE49-F238E27FC236}">
                    <a16:creationId xmlns:a16="http://schemas.microsoft.com/office/drawing/2014/main" id="{70D9DA6D-3FAF-275B-3540-DC11475FB564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062825" y="2820622"/>
                <a:ext cx="1060704" cy="556455"/>
              </a:xfrm>
              <a:prstGeom prst="triangle">
                <a:avLst/>
              </a:prstGeom>
              <a:gradFill>
                <a:gsLst>
                  <a:gs pos="9000">
                    <a:schemeClr val="accent1">
                      <a:alpha val="50000"/>
                    </a:schemeClr>
                  </a:gs>
                  <a:gs pos="85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33" name="等腰三角形 32">
                <a:extLst>
                  <a:ext uri="{FF2B5EF4-FFF2-40B4-BE49-F238E27FC236}">
                    <a16:creationId xmlns:a16="http://schemas.microsoft.com/office/drawing/2014/main" id="{564E85F4-F383-E960-3A28-5D24B246DC56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4868377" y="2820624"/>
                <a:ext cx="1060704" cy="556455"/>
              </a:xfrm>
              <a:prstGeom prst="triangle">
                <a:avLst/>
              </a:prstGeom>
              <a:gradFill>
                <a:gsLst>
                  <a:gs pos="9000">
                    <a:schemeClr val="accent2">
                      <a:alpha val="50000"/>
                    </a:schemeClr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F314549-9478-121D-BECF-322B349BF75B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3749491" y="3298693"/>
              <a:ext cx="933322" cy="1318386"/>
              <a:chOff x="5120501" y="2568498"/>
              <a:chExt cx="750903" cy="1060706"/>
            </a:xfrm>
          </p:grpSpPr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id="{91CB00F0-F5E5-CD7F-47B5-81C30F848F01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5062825" y="2820622"/>
                <a:ext cx="1060704" cy="556455"/>
              </a:xfrm>
              <a:prstGeom prst="triangle">
                <a:avLst/>
              </a:prstGeom>
              <a:gradFill>
                <a:gsLst>
                  <a:gs pos="9000">
                    <a:schemeClr val="accent1">
                      <a:alpha val="50000"/>
                    </a:schemeClr>
                  </a:gs>
                  <a:gs pos="85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id="{E0D0B5BD-62F0-7701-7717-FEEDBE2C8F76}"/>
                  </a:ext>
                </a:extLst>
              </p:cNvPr>
              <p:cNvSpPr>
                <a:spLocks/>
              </p:cNvSpPr>
              <p:nvPr/>
            </p:nvSpPr>
            <p:spPr>
              <a:xfrm rot="5400000">
                <a:off x="4868377" y="2820624"/>
                <a:ext cx="1060704" cy="556455"/>
              </a:xfrm>
              <a:prstGeom prst="triangle">
                <a:avLst/>
              </a:prstGeom>
              <a:gradFill>
                <a:gsLst>
                  <a:gs pos="9000">
                    <a:schemeClr val="accent2">
                      <a:alpha val="50000"/>
                    </a:schemeClr>
                  </a:gs>
                  <a:gs pos="71000">
                    <a:schemeClr val="accent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274" name="矩形: 圆角 273">
            <a:extLst>
              <a:ext uri="{FF2B5EF4-FFF2-40B4-BE49-F238E27FC236}">
                <a16:creationId xmlns:a16="http://schemas.microsoft.com/office/drawing/2014/main" id="{A36537CD-9442-392A-D391-D1CE6509EEFA}"/>
              </a:ext>
            </a:extLst>
          </p:cNvPr>
          <p:cNvSpPr>
            <a:spLocks/>
          </p:cNvSpPr>
          <p:nvPr/>
        </p:nvSpPr>
        <p:spPr>
          <a:xfrm>
            <a:off x="645889" y="3630340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7" name="矩形: 圆角 276">
            <a:extLst>
              <a:ext uri="{FF2B5EF4-FFF2-40B4-BE49-F238E27FC236}">
                <a16:creationId xmlns:a16="http://schemas.microsoft.com/office/drawing/2014/main" id="{8D4D6EB1-E86F-61E8-1707-2AA32AE97316}"/>
              </a:ext>
            </a:extLst>
          </p:cNvPr>
          <p:cNvSpPr>
            <a:spLocks/>
          </p:cNvSpPr>
          <p:nvPr/>
        </p:nvSpPr>
        <p:spPr>
          <a:xfrm>
            <a:off x="754441" y="2747687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78" name="矩形: 圆角 277">
            <a:extLst>
              <a:ext uri="{FF2B5EF4-FFF2-40B4-BE49-F238E27FC236}">
                <a16:creationId xmlns:a16="http://schemas.microsoft.com/office/drawing/2014/main" id="{3E5ABBA6-42E8-FC26-421A-82724008FE37}"/>
              </a:ext>
            </a:extLst>
          </p:cNvPr>
          <p:cNvSpPr>
            <a:spLocks/>
          </p:cNvSpPr>
          <p:nvPr/>
        </p:nvSpPr>
        <p:spPr>
          <a:xfrm>
            <a:off x="754441" y="4512994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1" name="矩形: 圆角 280">
            <a:extLst>
              <a:ext uri="{FF2B5EF4-FFF2-40B4-BE49-F238E27FC236}">
                <a16:creationId xmlns:a16="http://schemas.microsoft.com/office/drawing/2014/main" id="{603ECFED-6394-7B85-72AE-3EF13AFC7F73}"/>
              </a:ext>
            </a:extLst>
          </p:cNvPr>
          <p:cNvSpPr>
            <a:spLocks/>
          </p:cNvSpPr>
          <p:nvPr/>
        </p:nvSpPr>
        <p:spPr>
          <a:xfrm flipH="1">
            <a:off x="9245901" y="3630340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2" name="矩形: 圆角 281">
            <a:extLst>
              <a:ext uri="{FF2B5EF4-FFF2-40B4-BE49-F238E27FC236}">
                <a16:creationId xmlns:a16="http://schemas.microsoft.com/office/drawing/2014/main" id="{70E7ECA8-3398-873E-22BF-74A4C41C3E96}"/>
              </a:ext>
            </a:extLst>
          </p:cNvPr>
          <p:cNvSpPr>
            <a:spLocks/>
          </p:cNvSpPr>
          <p:nvPr/>
        </p:nvSpPr>
        <p:spPr>
          <a:xfrm flipH="1">
            <a:off x="9137349" y="2747687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3" name="矩形: 圆角 282">
            <a:extLst>
              <a:ext uri="{FF2B5EF4-FFF2-40B4-BE49-F238E27FC236}">
                <a16:creationId xmlns:a16="http://schemas.microsoft.com/office/drawing/2014/main" id="{B9E7DD71-C03F-DDF8-D290-35293399E1BB}"/>
              </a:ext>
            </a:extLst>
          </p:cNvPr>
          <p:cNvSpPr>
            <a:spLocks/>
          </p:cNvSpPr>
          <p:nvPr/>
        </p:nvSpPr>
        <p:spPr>
          <a:xfrm flipH="1">
            <a:off x="9137349" y="4512994"/>
            <a:ext cx="2300209" cy="6254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85" name="方能演亦3">
            <a:extLst>
              <a:ext uri="{FF2B5EF4-FFF2-40B4-BE49-F238E27FC236}">
                <a16:creationId xmlns:a16="http://schemas.microsoft.com/office/drawing/2014/main" id="{B4850390-EAC4-737C-6174-E635D59BD40D}"/>
              </a:ext>
            </a:extLst>
          </p:cNvPr>
          <p:cNvSpPr>
            <a:spLocks/>
          </p:cNvSpPr>
          <p:nvPr/>
        </p:nvSpPr>
        <p:spPr>
          <a:xfrm>
            <a:off x="5301231" y="3143250"/>
            <a:ext cx="1589538" cy="1589538"/>
          </a:xfrm>
          <a:prstGeom prst="ellipse">
            <a:avLst/>
          </a:prstGeom>
          <a:noFill/>
          <a:ln w="9525" cap="flat">
            <a:solidFill>
              <a:schemeClr val="bg1"/>
            </a:solidFill>
            <a:prstDash val="sys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86" name="iconfont-11092-5226563">
            <a:extLst>
              <a:ext uri="{FF2B5EF4-FFF2-40B4-BE49-F238E27FC236}">
                <a16:creationId xmlns:a16="http://schemas.microsoft.com/office/drawing/2014/main" id="{008441A3-B411-ADBE-2E60-FAE06194106E}"/>
              </a:ext>
            </a:extLst>
          </p:cNvPr>
          <p:cNvSpPr>
            <a:spLocks/>
          </p:cNvSpPr>
          <p:nvPr/>
        </p:nvSpPr>
        <p:spPr>
          <a:xfrm>
            <a:off x="5797505" y="3465571"/>
            <a:ext cx="596990" cy="614506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1BA8E9AF-D28C-0A6C-6857-1E4B2074D31F}"/>
              </a:ext>
            </a:extLst>
          </p:cNvPr>
          <p:cNvSpPr txBox="1">
            <a:spLocks/>
          </p:cNvSpPr>
          <p:nvPr/>
        </p:nvSpPr>
        <p:spPr>
          <a:xfrm>
            <a:off x="5490706" y="41289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750BB6CC-903B-C714-84A2-EBC67A464372}"/>
              </a:ext>
            </a:extLst>
          </p:cNvPr>
          <p:cNvSpPr txBox="1">
            <a:spLocks/>
          </p:cNvSpPr>
          <p:nvPr/>
        </p:nvSpPr>
        <p:spPr>
          <a:xfrm>
            <a:off x="907942" y="2798791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A4569E16-5CF5-4D3D-B6DC-DE376DCC3355}"/>
              </a:ext>
            </a:extLst>
          </p:cNvPr>
          <p:cNvSpPr txBox="1">
            <a:spLocks/>
          </p:cNvSpPr>
          <p:nvPr/>
        </p:nvSpPr>
        <p:spPr>
          <a:xfrm>
            <a:off x="799390" y="3681444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06863FB3-5E76-FC8E-B512-6D7CB8C490EC}"/>
              </a:ext>
            </a:extLst>
          </p:cNvPr>
          <p:cNvSpPr txBox="1">
            <a:spLocks/>
          </p:cNvSpPr>
          <p:nvPr/>
        </p:nvSpPr>
        <p:spPr>
          <a:xfrm>
            <a:off x="907942" y="4564098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1E4EA94E-BBF1-8C67-029E-347153C0B757}"/>
              </a:ext>
            </a:extLst>
          </p:cNvPr>
          <p:cNvSpPr txBox="1">
            <a:spLocks/>
          </p:cNvSpPr>
          <p:nvPr/>
        </p:nvSpPr>
        <p:spPr>
          <a:xfrm>
            <a:off x="9290850" y="2798791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7323620A-EA72-0888-254F-D01A7FE0E3CB}"/>
              </a:ext>
            </a:extLst>
          </p:cNvPr>
          <p:cNvSpPr txBox="1">
            <a:spLocks/>
          </p:cNvSpPr>
          <p:nvPr/>
        </p:nvSpPr>
        <p:spPr>
          <a:xfrm>
            <a:off x="9399402" y="3681444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id="{D1293CEC-5FD3-66E3-AFB2-DBD9A4FE723D}"/>
              </a:ext>
            </a:extLst>
          </p:cNvPr>
          <p:cNvSpPr txBox="1">
            <a:spLocks/>
          </p:cNvSpPr>
          <p:nvPr/>
        </p:nvSpPr>
        <p:spPr>
          <a:xfrm>
            <a:off x="9290850" y="4564098"/>
            <a:ext cx="19932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</a:t>
            </a:r>
          </a:p>
        </p:txBody>
      </p:sp>
    </p:spTree>
    <p:extLst>
      <p:ext uri="{BB962C8B-B14F-4D97-AF65-F5344CB8AC3E}">
        <p14:creationId xmlns:p14="http://schemas.microsoft.com/office/powerpoint/2010/main" val="2009206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72C5EC5E-9050-F079-8DA9-9667CB2878BB}"/>
              </a:ext>
            </a:extLst>
          </p:cNvPr>
          <p:cNvSpPr>
            <a:spLocks/>
          </p:cNvSpPr>
          <p:nvPr/>
        </p:nvSpPr>
        <p:spPr>
          <a:xfrm>
            <a:off x="4816077" y="6228579"/>
            <a:ext cx="2545152" cy="391298"/>
          </a:xfrm>
          <a:prstGeom prst="ellipse">
            <a:avLst/>
          </a:prstGeom>
          <a:gradFill flip="none" rotWithShape="1">
            <a:gsLst>
              <a:gs pos="0">
                <a:schemeClr val="accent4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E77824-808F-FA7C-6A05-494125CBF5E1}"/>
              </a:ext>
            </a:extLst>
          </p:cNvPr>
          <p:cNvSpPr txBox="1">
            <a:spLocks/>
          </p:cNvSpPr>
          <p:nvPr/>
        </p:nvSpPr>
        <p:spPr>
          <a:xfrm>
            <a:off x="978807" y="1730876"/>
            <a:ext cx="236314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2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  <a:latin typeface="Bebas" pitchFamily="50" charset="0"/>
                <a:ea typeface="+mj-ea"/>
              </a:defRPr>
            </a:lvl1pPr>
          </a:lstStyle>
          <a:p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EDIT THE TITLE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D12DAA-9B8B-C22F-E715-277A767EA542}"/>
              </a:ext>
            </a:extLst>
          </p:cNvPr>
          <p:cNvSpPr txBox="1">
            <a:spLocks/>
          </p:cNvSpPr>
          <p:nvPr/>
        </p:nvSpPr>
        <p:spPr>
          <a:xfrm>
            <a:off x="8848089" y="1730876"/>
            <a:ext cx="236314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8000">
                      <a:schemeClr val="accent2">
                        <a:lumMod val="20000"/>
                        <a:lumOff val="80000"/>
                      </a:schemeClr>
                    </a:gs>
                  </a:gsLst>
                  <a:lin ang="0" scaled="1"/>
                  <a:tileRect/>
                </a:gradFill>
                <a:latin typeface="Bebas" pitchFamily="50" charset="0"/>
                <a:ea typeface="+mj-ea"/>
              </a:defRPr>
            </a:lvl1pPr>
          </a:lstStyle>
          <a:p>
            <a:pPr algn="r"/>
            <a:r>
              <a:rPr lang="en-US" altLang="zh-CN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EDIT THE TITLE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956995E-FF94-D8C7-C7D7-6C54DF349BD3}"/>
              </a:ext>
            </a:extLst>
          </p:cNvPr>
          <p:cNvSpPr>
            <a:spLocks/>
          </p:cNvSpPr>
          <p:nvPr/>
        </p:nvSpPr>
        <p:spPr>
          <a:xfrm>
            <a:off x="867402" y="2580384"/>
            <a:ext cx="4083689" cy="89250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EAD355A-A0FE-F286-571E-F3BCBC8E1FDE}"/>
              </a:ext>
            </a:extLst>
          </p:cNvPr>
          <p:cNvSpPr>
            <a:spLocks/>
          </p:cNvSpPr>
          <p:nvPr/>
        </p:nvSpPr>
        <p:spPr>
          <a:xfrm>
            <a:off x="867402" y="2580384"/>
            <a:ext cx="45719" cy="89250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26944DD-8C7C-6708-8ED8-FF18F10A554B}"/>
              </a:ext>
            </a:extLst>
          </p:cNvPr>
          <p:cNvSpPr>
            <a:spLocks/>
          </p:cNvSpPr>
          <p:nvPr/>
        </p:nvSpPr>
        <p:spPr>
          <a:xfrm>
            <a:off x="867402" y="3711267"/>
            <a:ext cx="4823939" cy="72451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4553068-EB0E-5170-C1D6-90BE333DF42A}"/>
              </a:ext>
            </a:extLst>
          </p:cNvPr>
          <p:cNvSpPr>
            <a:spLocks/>
          </p:cNvSpPr>
          <p:nvPr/>
        </p:nvSpPr>
        <p:spPr>
          <a:xfrm>
            <a:off x="867402" y="4674164"/>
            <a:ext cx="5131743" cy="72504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1DCD099-4899-FDEF-4CE3-0437E56A47AF}"/>
              </a:ext>
            </a:extLst>
          </p:cNvPr>
          <p:cNvSpPr>
            <a:spLocks/>
          </p:cNvSpPr>
          <p:nvPr/>
        </p:nvSpPr>
        <p:spPr>
          <a:xfrm>
            <a:off x="867402" y="5637590"/>
            <a:ext cx="5632083" cy="52013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32" name="矩形 231">
            <a:extLst>
              <a:ext uri="{FF2B5EF4-FFF2-40B4-BE49-F238E27FC236}">
                <a16:creationId xmlns:a16="http://schemas.microsoft.com/office/drawing/2014/main" id="{A728E40C-FC7D-4733-1E7B-C7169FF164A5}"/>
              </a:ext>
            </a:extLst>
          </p:cNvPr>
          <p:cNvSpPr>
            <a:spLocks/>
          </p:cNvSpPr>
          <p:nvPr/>
        </p:nvSpPr>
        <p:spPr>
          <a:xfrm flipH="1">
            <a:off x="7240908" y="2580384"/>
            <a:ext cx="4083689" cy="89250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BE4FD694-39E8-862C-0695-0661609EB957}"/>
              </a:ext>
            </a:extLst>
          </p:cNvPr>
          <p:cNvSpPr>
            <a:spLocks/>
          </p:cNvSpPr>
          <p:nvPr/>
        </p:nvSpPr>
        <p:spPr>
          <a:xfrm flipH="1">
            <a:off x="6500658" y="3711267"/>
            <a:ext cx="4823939" cy="72451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81D1E19A-3B32-7F9E-D2B8-19F8E2E7AE6E}"/>
              </a:ext>
            </a:extLst>
          </p:cNvPr>
          <p:cNvSpPr>
            <a:spLocks/>
          </p:cNvSpPr>
          <p:nvPr/>
        </p:nvSpPr>
        <p:spPr>
          <a:xfrm flipH="1">
            <a:off x="6192854" y="4674164"/>
            <a:ext cx="5131743" cy="72504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4A9D17B4-CBE8-9435-1DF8-1AA93043C064}"/>
              </a:ext>
            </a:extLst>
          </p:cNvPr>
          <p:cNvSpPr>
            <a:spLocks/>
          </p:cNvSpPr>
          <p:nvPr/>
        </p:nvSpPr>
        <p:spPr>
          <a:xfrm flipH="1">
            <a:off x="5692514" y="5637590"/>
            <a:ext cx="5632083" cy="52013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ECB99CA3-271E-62B5-C904-B4C46C42792F}"/>
              </a:ext>
            </a:extLst>
          </p:cNvPr>
          <p:cNvSpPr>
            <a:spLocks/>
          </p:cNvSpPr>
          <p:nvPr/>
        </p:nvSpPr>
        <p:spPr>
          <a:xfrm>
            <a:off x="5269000" y="5654083"/>
            <a:ext cx="1639378" cy="582712"/>
          </a:xfrm>
          <a:custGeom>
            <a:avLst/>
            <a:gdLst>
              <a:gd name="connsiteX0" fmla="*/ 1494617 w 1495406"/>
              <a:gd name="connsiteY0" fmla="*/ 2965 h 531538"/>
              <a:gd name="connsiteX1" fmla="*/ 1285284 w 1495406"/>
              <a:gd name="connsiteY1" fmla="*/ 440819 h 531538"/>
              <a:gd name="connsiteX2" fmla="*/ 1218575 w 1495406"/>
              <a:gd name="connsiteY2" fmla="*/ 481791 h 531538"/>
              <a:gd name="connsiteX3" fmla="*/ 1216306 w 1495406"/>
              <a:gd name="connsiteY3" fmla="*/ 482568 h 531538"/>
              <a:gd name="connsiteX4" fmla="*/ 1214038 w 1495406"/>
              <a:gd name="connsiteY4" fmla="*/ 483346 h 531538"/>
              <a:gd name="connsiteX5" fmla="*/ 1211704 w 1495406"/>
              <a:gd name="connsiteY5" fmla="*/ 484059 h 531538"/>
              <a:gd name="connsiteX6" fmla="*/ 1209434 w 1495406"/>
              <a:gd name="connsiteY6" fmla="*/ 484708 h 531538"/>
              <a:gd name="connsiteX7" fmla="*/ 1209434 w 1495406"/>
              <a:gd name="connsiteY7" fmla="*/ 484708 h 531538"/>
              <a:gd name="connsiteX8" fmla="*/ 1207230 w 1495406"/>
              <a:gd name="connsiteY8" fmla="*/ 485356 h 531538"/>
              <a:gd name="connsiteX9" fmla="*/ 1204961 w 1495406"/>
              <a:gd name="connsiteY9" fmla="*/ 486069 h 531538"/>
              <a:gd name="connsiteX10" fmla="*/ 1202757 w 1495406"/>
              <a:gd name="connsiteY10" fmla="*/ 486718 h 531538"/>
              <a:gd name="connsiteX11" fmla="*/ 1200489 w 1495406"/>
              <a:gd name="connsiteY11" fmla="*/ 487431 h 531538"/>
              <a:gd name="connsiteX12" fmla="*/ 1198284 w 1495406"/>
              <a:gd name="connsiteY12" fmla="*/ 488014 h 531538"/>
              <a:gd name="connsiteX13" fmla="*/ 1196015 w 1495406"/>
              <a:gd name="connsiteY13" fmla="*/ 488662 h 531538"/>
              <a:gd name="connsiteX14" fmla="*/ 1193811 w 1495406"/>
              <a:gd name="connsiteY14" fmla="*/ 489311 h 531538"/>
              <a:gd name="connsiteX15" fmla="*/ 1191606 w 1495406"/>
              <a:gd name="connsiteY15" fmla="*/ 489959 h 531538"/>
              <a:gd name="connsiteX16" fmla="*/ 1189337 w 1495406"/>
              <a:gd name="connsiteY16" fmla="*/ 490607 h 531538"/>
              <a:gd name="connsiteX17" fmla="*/ 1187198 w 1495406"/>
              <a:gd name="connsiteY17" fmla="*/ 491191 h 531538"/>
              <a:gd name="connsiteX18" fmla="*/ 1184994 w 1495406"/>
              <a:gd name="connsiteY18" fmla="*/ 491774 h 531538"/>
              <a:gd name="connsiteX19" fmla="*/ 1182855 w 1495406"/>
              <a:gd name="connsiteY19" fmla="*/ 492293 h 531538"/>
              <a:gd name="connsiteX20" fmla="*/ 1180651 w 1495406"/>
              <a:gd name="connsiteY20" fmla="*/ 492812 h 531538"/>
              <a:gd name="connsiteX21" fmla="*/ 1178512 w 1495406"/>
              <a:gd name="connsiteY21" fmla="*/ 493395 h 531538"/>
              <a:gd name="connsiteX22" fmla="*/ 1176307 w 1495406"/>
              <a:gd name="connsiteY22" fmla="*/ 493913 h 531538"/>
              <a:gd name="connsiteX23" fmla="*/ 1174168 w 1495406"/>
              <a:gd name="connsiteY23" fmla="*/ 494432 h 531538"/>
              <a:gd name="connsiteX24" fmla="*/ 1174168 w 1495406"/>
              <a:gd name="connsiteY24" fmla="*/ 494432 h 531538"/>
              <a:gd name="connsiteX25" fmla="*/ 1171964 w 1495406"/>
              <a:gd name="connsiteY25" fmla="*/ 494951 h 531538"/>
              <a:gd name="connsiteX26" fmla="*/ 1169824 w 1495406"/>
              <a:gd name="connsiteY26" fmla="*/ 495469 h 531538"/>
              <a:gd name="connsiteX27" fmla="*/ 1167620 w 1495406"/>
              <a:gd name="connsiteY27" fmla="*/ 495988 h 531538"/>
              <a:gd name="connsiteX28" fmla="*/ 1165481 w 1495406"/>
              <a:gd name="connsiteY28" fmla="*/ 496442 h 531538"/>
              <a:gd name="connsiteX29" fmla="*/ 1163341 w 1495406"/>
              <a:gd name="connsiteY29" fmla="*/ 496960 h 531538"/>
              <a:gd name="connsiteX30" fmla="*/ 1161202 w 1495406"/>
              <a:gd name="connsiteY30" fmla="*/ 497479 h 531538"/>
              <a:gd name="connsiteX31" fmla="*/ 1159063 w 1495406"/>
              <a:gd name="connsiteY31" fmla="*/ 497933 h 531538"/>
              <a:gd name="connsiteX32" fmla="*/ 1156923 w 1495406"/>
              <a:gd name="connsiteY32" fmla="*/ 498387 h 531538"/>
              <a:gd name="connsiteX33" fmla="*/ 1156923 w 1495406"/>
              <a:gd name="connsiteY33" fmla="*/ 498387 h 531538"/>
              <a:gd name="connsiteX34" fmla="*/ 1154784 w 1495406"/>
              <a:gd name="connsiteY34" fmla="*/ 498841 h 531538"/>
              <a:gd name="connsiteX35" fmla="*/ 1152709 w 1495406"/>
              <a:gd name="connsiteY35" fmla="*/ 499294 h 531538"/>
              <a:gd name="connsiteX36" fmla="*/ 1150570 w 1495406"/>
              <a:gd name="connsiteY36" fmla="*/ 499748 h 531538"/>
              <a:gd name="connsiteX37" fmla="*/ 1115497 w 1495406"/>
              <a:gd name="connsiteY37" fmla="*/ 506231 h 531538"/>
              <a:gd name="connsiteX38" fmla="*/ 1112905 w 1495406"/>
              <a:gd name="connsiteY38" fmla="*/ 506685 h 531538"/>
              <a:gd name="connsiteX39" fmla="*/ 1110376 w 1495406"/>
              <a:gd name="connsiteY39" fmla="*/ 507138 h 531538"/>
              <a:gd name="connsiteX40" fmla="*/ 1107783 w 1495406"/>
              <a:gd name="connsiteY40" fmla="*/ 507592 h 531538"/>
              <a:gd name="connsiteX41" fmla="*/ 1107783 w 1495406"/>
              <a:gd name="connsiteY41" fmla="*/ 507592 h 531538"/>
              <a:gd name="connsiteX42" fmla="*/ 1105190 w 1495406"/>
              <a:gd name="connsiteY42" fmla="*/ 507981 h 531538"/>
              <a:gd name="connsiteX43" fmla="*/ 1102661 w 1495406"/>
              <a:gd name="connsiteY43" fmla="*/ 508370 h 531538"/>
              <a:gd name="connsiteX44" fmla="*/ 1102661 w 1495406"/>
              <a:gd name="connsiteY44" fmla="*/ 508370 h 531538"/>
              <a:gd name="connsiteX45" fmla="*/ 1100133 w 1495406"/>
              <a:gd name="connsiteY45" fmla="*/ 508759 h 531538"/>
              <a:gd name="connsiteX46" fmla="*/ 1097540 w 1495406"/>
              <a:gd name="connsiteY46" fmla="*/ 509148 h 531538"/>
              <a:gd name="connsiteX47" fmla="*/ 1094947 w 1495406"/>
              <a:gd name="connsiteY47" fmla="*/ 509602 h 531538"/>
              <a:gd name="connsiteX48" fmla="*/ 1092419 w 1495406"/>
              <a:gd name="connsiteY48" fmla="*/ 509991 h 531538"/>
              <a:gd name="connsiteX49" fmla="*/ 1089890 w 1495406"/>
              <a:gd name="connsiteY49" fmla="*/ 510380 h 531538"/>
              <a:gd name="connsiteX50" fmla="*/ 1087362 w 1495406"/>
              <a:gd name="connsiteY50" fmla="*/ 510834 h 531538"/>
              <a:gd name="connsiteX51" fmla="*/ 1084769 w 1495406"/>
              <a:gd name="connsiteY51" fmla="*/ 511223 h 531538"/>
              <a:gd name="connsiteX52" fmla="*/ 1082240 w 1495406"/>
              <a:gd name="connsiteY52" fmla="*/ 511612 h 531538"/>
              <a:gd name="connsiteX53" fmla="*/ 1079777 w 1495406"/>
              <a:gd name="connsiteY53" fmla="*/ 512001 h 531538"/>
              <a:gd name="connsiteX54" fmla="*/ 1077184 w 1495406"/>
              <a:gd name="connsiteY54" fmla="*/ 512325 h 531538"/>
              <a:gd name="connsiteX55" fmla="*/ 1074656 w 1495406"/>
              <a:gd name="connsiteY55" fmla="*/ 512714 h 531538"/>
              <a:gd name="connsiteX56" fmla="*/ 1072127 w 1495406"/>
              <a:gd name="connsiteY56" fmla="*/ 512714 h 531538"/>
              <a:gd name="connsiteX57" fmla="*/ 1069599 w 1495406"/>
              <a:gd name="connsiteY57" fmla="*/ 513103 h 531538"/>
              <a:gd name="connsiteX58" fmla="*/ 1067070 w 1495406"/>
              <a:gd name="connsiteY58" fmla="*/ 513492 h 531538"/>
              <a:gd name="connsiteX59" fmla="*/ 1064542 w 1495406"/>
              <a:gd name="connsiteY59" fmla="*/ 513816 h 531538"/>
              <a:gd name="connsiteX60" fmla="*/ 1062078 w 1495406"/>
              <a:gd name="connsiteY60" fmla="*/ 513816 h 531538"/>
              <a:gd name="connsiteX61" fmla="*/ 1059486 w 1495406"/>
              <a:gd name="connsiteY61" fmla="*/ 514205 h 531538"/>
              <a:gd name="connsiteX62" fmla="*/ 1057022 w 1495406"/>
              <a:gd name="connsiteY62" fmla="*/ 514205 h 531538"/>
              <a:gd name="connsiteX63" fmla="*/ 1054494 w 1495406"/>
              <a:gd name="connsiteY63" fmla="*/ 514529 h 531538"/>
              <a:gd name="connsiteX64" fmla="*/ 1052030 w 1495406"/>
              <a:gd name="connsiteY64" fmla="*/ 514529 h 531538"/>
              <a:gd name="connsiteX65" fmla="*/ 1049502 w 1495406"/>
              <a:gd name="connsiteY65" fmla="*/ 514918 h 531538"/>
              <a:gd name="connsiteX66" fmla="*/ 1046974 w 1495406"/>
              <a:gd name="connsiteY66" fmla="*/ 514918 h 531538"/>
              <a:gd name="connsiteX67" fmla="*/ 1044445 w 1495406"/>
              <a:gd name="connsiteY67" fmla="*/ 514918 h 531538"/>
              <a:gd name="connsiteX68" fmla="*/ 1042047 w 1495406"/>
              <a:gd name="connsiteY68" fmla="*/ 515242 h 531538"/>
              <a:gd name="connsiteX69" fmla="*/ 1039518 w 1495406"/>
              <a:gd name="connsiteY69" fmla="*/ 515242 h 531538"/>
              <a:gd name="connsiteX70" fmla="*/ 1039518 w 1495406"/>
              <a:gd name="connsiteY70" fmla="*/ 515242 h 531538"/>
              <a:gd name="connsiteX71" fmla="*/ 1036990 w 1495406"/>
              <a:gd name="connsiteY71" fmla="*/ 515242 h 531538"/>
              <a:gd name="connsiteX72" fmla="*/ 737481 w 1495406"/>
              <a:gd name="connsiteY72" fmla="*/ 531320 h 531538"/>
              <a:gd name="connsiteX73" fmla="*/ 208543 w 1495406"/>
              <a:gd name="connsiteY73" fmla="*/ 437707 h 531538"/>
              <a:gd name="connsiteX74" fmla="*/ -790 w 1495406"/>
              <a:gd name="connsiteY74" fmla="*/ -147 h 531538"/>
              <a:gd name="connsiteX75" fmla="*/ 733785 w 1495406"/>
              <a:gd name="connsiteY75" fmla="*/ 129835 h 531538"/>
              <a:gd name="connsiteX76" fmla="*/ 1160100 w 1495406"/>
              <a:gd name="connsiteY76" fmla="*/ 106237 h 531538"/>
              <a:gd name="connsiteX77" fmla="*/ 1163276 w 1495406"/>
              <a:gd name="connsiteY77" fmla="*/ 105848 h 531538"/>
              <a:gd name="connsiteX78" fmla="*/ 1166582 w 1495406"/>
              <a:gd name="connsiteY78" fmla="*/ 105395 h 531538"/>
              <a:gd name="connsiteX79" fmla="*/ 1169695 w 1495406"/>
              <a:gd name="connsiteY79" fmla="*/ 105006 h 531538"/>
              <a:gd name="connsiteX80" fmla="*/ 1172871 w 1495406"/>
              <a:gd name="connsiteY80" fmla="*/ 104552 h 531538"/>
              <a:gd name="connsiteX81" fmla="*/ 1176048 w 1495406"/>
              <a:gd name="connsiteY81" fmla="*/ 104098 h 531538"/>
              <a:gd name="connsiteX82" fmla="*/ 1179289 w 1495406"/>
              <a:gd name="connsiteY82" fmla="*/ 103774 h 531538"/>
              <a:gd name="connsiteX83" fmla="*/ 1182466 w 1495406"/>
              <a:gd name="connsiteY83" fmla="*/ 103320 h 531538"/>
              <a:gd name="connsiteX84" fmla="*/ 1185707 w 1495406"/>
              <a:gd name="connsiteY84" fmla="*/ 102866 h 531538"/>
              <a:gd name="connsiteX85" fmla="*/ 1188884 w 1495406"/>
              <a:gd name="connsiteY85" fmla="*/ 102412 h 531538"/>
              <a:gd name="connsiteX86" fmla="*/ 1192125 w 1495406"/>
              <a:gd name="connsiteY86" fmla="*/ 101959 h 531538"/>
              <a:gd name="connsiteX87" fmla="*/ 1195302 w 1495406"/>
              <a:gd name="connsiteY87" fmla="*/ 101505 h 531538"/>
              <a:gd name="connsiteX88" fmla="*/ 1198479 w 1495406"/>
              <a:gd name="connsiteY88" fmla="*/ 101051 h 531538"/>
              <a:gd name="connsiteX89" fmla="*/ 1201720 w 1495406"/>
              <a:gd name="connsiteY89" fmla="*/ 100597 h 531538"/>
              <a:gd name="connsiteX90" fmla="*/ 1204961 w 1495406"/>
              <a:gd name="connsiteY90" fmla="*/ 100144 h 531538"/>
              <a:gd name="connsiteX91" fmla="*/ 1208138 w 1495406"/>
              <a:gd name="connsiteY91" fmla="*/ 99690 h 531538"/>
              <a:gd name="connsiteX92" fmla="*/ 1211444 w 1495406"/>
              <a:gd name="connsiteY92" fmla="*/ 99171 h 531538"/>
              <a:gd name="connsiteX93" fmla="*/ 1214621 w 1495406"/>
              <a:gd name="connsiteY93" fmla="*/ 98717 h 531538"/>
              <a:gd name="connsiteX94" fmla="*/ 1214621 w 1495406"/>
              <a:gd name="connsiteY94" fmla="*/ 98717 h 531538"/>
              <a:gd name="connsiteX95" fmla="*/ 1217862 w 1495406"/>
              <a:gd name="connsiteY95" fmla="*/ 98263 h 531538"/>
              <a:gd name="connsiteX96" fmla="*/ 1221039 w 1495406"/>
              <a:gd name="connsiteY96" fmla="*/ 97745 h 531538"/>
              <a:gd name="connsiteX97" fmla="*/ 1224345 w 1495406"/>
              <a:gd name="connsiteY97" fmla="*/ 97226 h 531538"/>
              <a:gd name="connsiteX98" fmla="*/ 1227587 w 1495406"/>
              <a:gd name="connsiteY98" fmla="*/ 96707 h 531538"/>
              <a:gd name="connsiteX99" fmla="*/ 1230828 w 1495406"/>
              <a:gd name="connsiteY99" fmla="*/ 96189 h 531538"/>
              <a:gd name="connsiteX100" fmla="*/ 1234005 w 1495406"/>
              <a:gd name="connsiteY100" fmla="*/ 95735 h 531538"/>
              <a:gd name="connsiteX101" fmla="*/ 1237246 w 1495406"/>
              <a:gd name="connsiteY101" fmla="*/ 95152 h 531538"/>
              <a:gd name="connsiteX102" fmla="*/ 1240617 w 1495406"/>
              <a:gd name="connsiteY102" fmla="*/ 94633 h 531538"/>
              <a:gd name="connsiteX103" fmla="*/ 1243859 w 1495406"/>
              <a:gd name="connsiteY103" fmla="*/ 94050 h 531538"/>
              <a:gd name="connsiteX104" fmla="*/ 1247100 w 1495406"/>
              <a:gd name="connsiteY104" fmla="*/ 93531 h 531538"/>
              <a:gd name="connsiteX105" fmla="*/ 1250342 w 1495406"/>
              <a:gd name="connsiteY105" fmla="*/ 92947 h 531538"/>
              <a:gd name="connsiteX106" fmla="*/ 1253648 w 1495406"/>
              <a:gd name="connsiteY106" fmla="*/ 92364 h 531538"/>
              <a:gd name="connsiteX107" fmla="*/ 1256954 w 1495406"/>
              <a:gd name="connsiteY107" fmla="*/ 91780 h 531538"/>
              <a:gd name="connsiteX108" fmla="*/ 1260196 w 1495406"/>
              <a:gd name="connsiteY108" fmla="*/ 91262 h 531538"/>
              <a:gd name="connsiteX109" fmla="*/ 1300584 w 1495406"/>
              <a:gd name="connsiteY109" fmla="*/ 83418 h 531538"/>
              <a:gd name="connsiteX110" fmla="*/ 1303307 w 1495406"/>
              <a:gd name="connsiteY110" fmla="*/ 82899 h 531538"/>
              <a:gd name="connsiteX111" fmla="*/ 1305964 w 1495406"/>
              <a:gd name="connsiteY111" fmla="*/ 82316 h 531538"/>
              <a:gd name="connsiteX112" fmla="*/ 1308687 w 1495406"/>
              <a:gd name="connsiteY112" fmla="*/ 81732 h 531538"/>
              <a:gd name="connsiteX113" fmla="*/ 1311411 w 1495406"/>
              <a:gd name="connsiteY113" fmla="*/ 81149 h 531538"/>
              <a:gd name="connsiteX114" fmla="*/ 1314068 w 1495406"/>
              <a:gd name="connsiteY114" fmla="*/ 80565 h 531538"/>
              <a:gd name="connsiteX115" fmla="*/ 1316726 w 1495406"/>
              <a:gd name="connsiteY115" fmla="*/ 79917 h 531538"/>
              <a:gd name="connsiteX116" fmla="*/ 1319514 w 1495406"/>
              <a:gd name="connsiteY116" fmla="*/ 79333 h 531538"/>
              <a:gd name="connsiteX117" fmla="*/ 1322172 w 1495406"/>
              <a:gd name="connsiteY117" fmla="*/ 78815 h 531538"/>
              <a:gd name="connsiteX118" fmla="*/ 1324895 w 1495406"/>
              <a:gd name="connsiteY118" fmla="*/ 78166 h 531538"/>
              <a:gd name="connsiteX119" fmla="*/ 1327683 w 1495406"/>
              <a:gd name="connsiteY119" fmla="*/ 77518 h 531538"/>
              <a:gd name="connsiteX120" fmla="*/ 1330405 w 1495406"/>
              <a:gd name="connsiteY120" fmla="*/ 76870 h 531538"/>
              <a:gd name="connsiteX121" fmla="*/ 1333128 w 1495406"/>
              <a:gd name="connsiteY121" fmla="*/ 76157 h 531538"/>
              <a:gd name="connsiteX122" fmla="*/ 1335915 w 1495406"/>
              <a:gd name="connsiteY122" fmla="*/ 75508 h 531538"/>
              <a:gd name="connsiteX123" fmla="*/ 1338638 w 1495406"/>
              <a:gd name="connsiteY123" fmla="*/ 74925 h 531538"/>
              <a:gd name="connsiteX124" fmla="*/ 1341361 w 1495406"/>
              <a:gd name="connsiteY124" fmla="*/ 74212 h 531538"/>
              <a:gd name="connsiteX125" fmla="*/ 1344149 w 1495406"/>
              <a:gd name="connsiteY125" fmla="*/ 73563 h 531538"/>
              <a:gd name="connsiteX126" fmla="*/ 1346872 w 1495406"/>
              <a:gd name="connsiteY126" fmla="*/ 72850 h 531538"/>
              <a:gd name="connsiteX127" fmla="*/ 1349595 w 1495406"/>
              <a:gd name="connsiteY127" fmla="*/ 72137 h 531538"/>
              <a:gd name="connsiteX128" fmla="*/ 1352512 w 1495406"/>
              <a:gd name="connsiteY128" fmla="*/ 71360 h 531538"/>
              <a:gd name="connsiteX129" fmla="*/ 1355235 w 1495406"/>
              <a:gd name="connsiteY129" fmla="*/ 70711 h 531538"/>
              <a:gd name="connsiteX130" fmla="*/ 1358022 w 1495406"/>
              <a:gd name="connsiteY130" fmla="*/ 69933 h 531538"/>
              <a:gd name="connsiteX131" fmla="*/ 1360810 w 1495406"/>
              <a:gd name="connsiteY131" fmla="*/ 69220 h 531538"/>
              <a:gd name="connsiteX132" fmla="*/ 1363597 w 1495406"/>
              <a:gd name="connsiteY132" fmla="*/ 68442 h 531538"/>
              <a:gd name="connsiteX133" fmla="*/ 1366320 w 1495406"/>
              <a:gd name="connsiteY133" fmla="*/ 67729 h 531538"/>
              <a:gd name="connsiteX134" fmla="*/ 1366320 w 1495406"/>
              <a:gd name="connsiteY134" fmla="*/ 67729 h 531538"/>
              <a:gd name="connsiteX135" fmla="*/ 1369237 w 1495406"/>
              <a:gd name="connsiteY135" fmla="*/ 66951 h 531538"/>
              <a:gd name="connsiteX136" fmla="*/ 1369237 w 1495406"/>
              <a:gd name="connsiteY136" fmla="*/ 66951 h 531538"/>
              <a:gd name="connsiteX137" fmla="*/ 1372025 w 1495406"/>
              <a:gd name="connsiteY137" fmla="*/ 66238 h 531538"/>
              <a:gd name="connsiteX138" fmla="*/ 1374813 w 1495406"/>
              <a:gd name="connsiteY138" fmla="*/ 65395 h 531538"/>
              <a:gd name="connsiteX139" fmla="*/ 1377665 w 1495406"/>
              <a:gd name="connsiteY139" fmla="*/ 64553 h 531538"/>
              <a:gd name="connsiteX140" fmla="*/ 1380518 w 1495406"/>
              <a:gd name="connsiteY140" fmla="*/ 63710 h 531538"/>
              <a:gd name="connsiteX141" fmla="*/ 1380518 w 1495406"/>
              <a:gd name="connsiteY141" fmla="*/ 63710 h 531538"/>
              <a:gd name="connsiteX142" fmla="*/ 1383370 w 1495406"/>
              <a:gd name="connsiteY142" fmla="*/ 62867 h 531538"/>
              <a:gd name="connsiteX143" fmla="*/ 1386222 w 1495406"/>
              <a:gd name="connsiteY143" fmla="*/ 62089 h 531538"/>
              <a:gd name="connsiteX144" fmla="*/ 1386222 w 1495406"/>
              <a:gd name="connsiteY144" fmla="*/ 62089 h 531538"/>
              <a:gd name="connsiteX145" fmla="*/ 1494617 w 1495406"/>
              <a:gd name="connsiteY145" fmla="*/ 2965 h 53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95406" h="531538">
                <a:moveTo>
                  <a:pt x="1494617" y="2965"/>
                </a:moveTo>
                <a:cubicBezTo>
                  <a:pt x="1424796" y="148830"/>
                  <a:pt x="1355040" y="294779"/>
                  <a:pt x="1285284" y="440819"/>
                </a:cubicBezTo>
                <a:cubicBezTo>
                  <a:pt x="1278218" y="455599"/>
                  <a:pt x="1254814" y="469473"/>
                  <a:pt x="1218575" y="481791"/>
                </a:cubicBezTo>
                <a:lnTo>
                  <a:pt x="1216306" y="482568"/>
                </a:lnTo>
                <a:lnTo>
                  <a:pt x="1214038" y="483346"/>
                </a:lnTo>
                <a:lnTo>
                  <a:pt x="1211704" y="484059"/>
                </a:lnTo>
                <a:lnTo>
                  <a:pt x="1209434" y="484708"/>
                </a:lnTo>
                <a:lnTo>
                  <a:pt x="1209434" y="484708"/>
                </a:lnTo>
                <a:lnTo>
                  <a:pt x="1207230" y="485356"/>
                </a:lnTo>
                <a:lnTo>
                  <a:pt x="1204961" y="486069"/>
                </a:lnTo>
                <a:lnTo>
                  <a:pt x="1202757" y="486718"/>
                </a:lnTo>
                <a:lnTo>
                  <a:pt x="1200489" y="487431"/>
                </a:lnTo>
                <a:cubicBezTo>
                  <a:pt x="1199775" y="487670"/>
                  <a:pt x="1199062" y="487865"/>
                  <a:pt x="1198284" y="488014"/>
                </a:cubicBezTo>
                <a:lnTo>
                  <a:pt x="1196015" y="488662"/>
                </a:lnTo>
                <a:cubicBezTo>
                  <a:pt x="1195302" y="488928"/>
                  <a:pt x="1194589" y="489142"/>
                  <a:pt x="1193811" y="489311"/>
                </a:cubicBezTo>
                <a:lnTo>
                  <a:pt x="1191606" y="489959"/>
                </a:lnTo>
                <a:lnTo>
                  <a:pt x="1189337" y="490607"/>
                </a:lnTo>
                <a:lnTo>
                  <a:pt x="1187198" y="491191"/>
                </a:lnTo>
                <a:lnTo>
                  <a:pt x="1184994" y="491774"/>
                </a:lnTo>
                <a:lnTo>
                  <a:pt x="1182855" y="492293"/>
                </a:lnTo>
                <a:lnTo>
                  <a:pt x="1180651" y="492812"/>
                </a:lnTo>
                <a:lnTo>
                  <a:pt x="1178512" y="493395"/>
                </a:lnTo>
                <a:lnTo>
                  <a:pt x="1176307" y="493913"/>
                </a:lnTo>
                <a:lnTo>
                  <a:pt x="1174168" y="494432"/>
                </a:lnTo>
                <a:lnTo>
                  <a:pt x="1174168" y="494432"/>
                </a:lnTo>
                <a:lnTo>
                  <a:pt x="1171964" y="494951"/>
                </a:lnTo>
                <a:lnTo>
                  <a:pt x="1169824" y="495469"/>
                </a:lnTo>
                <a:lnTo>
                  <a:pt x="1167620" y="495988"/>
                </a:lnTo>
                <a:lnTo>
                  <a:pt x="1165481" y="496442"/>
                </a:lnTo>
                <a:lnTo>
                  <a:pt x="1163341" y="496960"/>
                </a:lnTo>
                <a:lnTo>
                  <a:pt x="1161202" y="497479"/>
                </a:lnTo>
                <a:lnTo>
                  <a:pt x="1159063" y="497933"/>
                </a:lnTo>
                <a:lnTo>
                  <a:pt x="1156923" y="498387"/>
                </a:lnTo>
                <a:lnTo>
                  <a:pt x="1156923" y="498387"/>
                </a:lnTo>
                <a:lnTo>
                  <a:pt x="1154784" y="498841"/>
                </a:lnTo>
                <a:lnTo>
                  <a:pt x="1152709" y="499294"/>
                </a:lnTo>
                <a:lnTo>
                  <a:pt x="1150570" y="499748"/>
                </a:lnTo>
                <a:cubicBezTo>
                  <a:pt x="1139484" y="502147"/>
                  <a:pt x="1127750" y="504416"/>
                  <a:pt x="1115497" y="506231"/>
                </a:cubicBezTo>
                <a:lnTo>
                  <a:pt x="1112905" y="506685"/>
                </a:lnTo>
                <a:lnTo>
                  <a:pt x="1110376" y="507138"/>
                </a:lnTo>
                <a:lnTo>
                  <a:pt x="1107783" y="507592"/>
                </a:lnTo>
                <a:lnTo>
                  <a:pt x="1107783" y="507592"/>
                </a:lnTo>
                <a:lnTo>
                  <a:pt x="1105190" y="507981"/>
                </a:lnTo>
                <a:lnTo>
                  <a:pt x="1102661" y="508370"/>
                </a:lnTo>
                <a:lnTo>
                  <a:pt x="1102661" y="508370"/>
                </a:lnTo>
                <a:lnTo>
                  <a:pt x="1100133" y="508759"/>
                </a:lnTo>
                <a:lnTo>
                  <a:pt x="1097540" y="509148"/>
                </a:lnTo>
                <a:lnTo>
                  <a:pt x="1094947" y="509602"/>
                </a:lnTo>
                <a:lnTo>
                  <a:pt x="1092419" y="509991"/>
                </a:lnTo>
                <a:lnTo>
                  <a:pt x="1089890" y="510380"/>
                </a:lnTo>
                <a:lnTo>
                  <a:pt x="1087362" y="510834"/>
                </a:lnTo>
                <a:lnTo>
                  <a:pt x="1084769" y="511223"/>
                </a:lnTo>
                <a:lnTo>
                  <a:pt x="1082240" y="511612"/>
                </a:lnTo>
                <a:lnTo>
                  <a:pt x="1079777" y="512001"/>
                </a:lnTo>
                <a:lnTo>
                  <a:pt x="1077184" y="512325"/>
                </a:lnTo>
                <a:lnTo>
                  <a:pt x="1074656" y="512714"/>
                </a:lnTo>
                <a:lnTo>
                  <a:pt x="1072127" y="512714"/>
                </a:lnTo>
                <a:lnTo>
                  <a:pt x="1069599" y="513103"/>
                </a:lnTo>
                <a:lnTo>
                  <a:pt x="1067070" y="513492"/>
                </a:lnTo>
                <a:lnTo>
                  <a:pt x="1064542" y="513816"/>
                </a:lnTo>
                <a:lnTo>
                  <a:pt x="1062078" y="513816"/>
                </a:lnTo>
                <a:lnTo>
                  <a:pt x="1059486" y="514205"/>
                </a:lnTo>
                <a:lnTo>
                  <a:pt x="1057022" y="514205"/>
                </a:lnTo>
                <a:lnTo>
                  <a:pt x="1054494" y="514529"/>
                </a:lnTo>
                <a:lnTo>
                  <a:pt x="1052030" y="514529"/>
                </a:lnTo>
                <a:lnTo>
                  <a:pt x="1049502" y="514918"/>
                </a:lnTo>
                <a:cubicBezTo>
                  <a:pt x="1048659" y="514853"/>
                  <a:pt x="1047816" y="514853"/>
                  <a:pt x="1046974" y="514918"/>
                </a:cubicBezTo>
                <a:lnTo>
                  <a:pt x="1044445" y="514918"/>
                </a:lnTo>
                <a:lnTo>
                  <a:pt x="1042047" y="515242"/>
                </a:lnTo>
                <a:lnTo>
                  <a:pt x="1039518" y="515242"/>
                </a:lnTo>
                <a:lnTo>
                  <a:pt x="1039518" y="515242"/>
                </a:lnTo>
                <a:lnTo>
                  <a:pt x="1036990" y="515242"/>
                </a:lnTo>
                <a:cubicBezTo>
                  <a:pt x="937607" y="526717"/>
                  <a:pt x="837576" y="532085"/>
                  <a:pt x="737481" y="531320"/>
                </a:cubicBezTo>
                <a:cubicBezTo>
                  <a:pt x="458717" y="530412"/>
                  <a:pt x="233307" y="489440"/>
                  <a:pt x="208543" y="437707"/>
                </a:cubicBezTo>
                <a:cubicBezTo>
                  <a:pt x="138787" y="291712"/>
                  <a:pt x="69011" y="145763"/>
                  <a:pt x="-790" y="-147"/>
                </a:cubicBezTo>
                <a:cubicBezTo>
                  <a:pt x="33570" y="71684"/>
                  <a:pt x="347017" y="128603"/>
                  <a:pt x="733785" y="129835"/>
                </a:cubicBezTo>
                <a:cubicBezTo>
                  <a:pt x="876215" y="130898"/>
                  <a:pt x="1018643" y="123015"/>
                  <a:pt x="1160100" y="106237"/>
                </a:cubicBezTo>
                <a:lnTo>
                  <a:pt x="1163276" y="105848"/>
                </a:lnTo>
                <a:lnTo>
                  <a:pt x="1166582" y="105395"/>
                </a:lnTo>
                <a:lnTo>
                  <a:pt x="1169695" y="105006"/>
                </a:lnTo>
                <a:lnTo>
                  <a:pt x="1172871" y="104552"/>
                </a:lnTo>
                <a:lnTo>
                  <a:pt x="1176048" y="104098"/>
                </a:lnTo>
                <a:lnTo>
                  <a:pt x="1179289" y="103774"/>
                </a:lnTo>
                <a:lnTo>
                  <a:pt x="1182466" y="103320"/>
                </a:lnTo>
                <a:lnTo>
                  <a:pt x="1185707" y="102866"/>
                </a:lnTo>
                <a:lnTo>
                  <a:pt x="1188884" y="102412"/>
                </a:lnTo>
                <a:lnTo>
                  <a:pt x="1192125" y="101959"/>
                </a:lnTo>
                <a:lnTo>
                  <a:pt x="1195302" y="101505"/>
                </a:lnTo>
                <a:lnTo>
                  <a:pt x="1198479" y="101051"/>
                </a:lnTo>
                <a:lnTo>
                  <a:pt x="1201720" y="100597"/>
                </a:lnTo>
                <a:lnTo>
                  <a:pt x="1204961" y="100144"/>
                </a:lnTo>
                <a:lnTo>
                  <a:pt x="1208138" y="99690"/>
                </a:lnTo>
                <a:lnTo>
                  <a:pt x="1211444" y="99171"/>
                </a:lnTo>
                <a:lnTo>
                  <a:pt x="1214621" y="98717"/>
                </a:lnTo>
                <a:lnTo>
                  <a:pt x="1214621" y="98717"/>
                </a:lnTo>
                <a:lnTo>
                  <a:pt x="1217862" y="98263"/>
                </a:lnTo>
                <a:lnTo>
                  <a:pt x="1221039" y="97745"/>
                </a:lnTo>
                <a:lnTo>
                  <a:pt x="1224345" y="97226"/>
                </a:lnTo>
                <a:lnTo>
                  <a:pt x="1227587" y="96707"/>
                </a:lnTo>
                <a:lnTo>
                  <a:pt x="1230828" y="96189"/>
                </a:lnTo>
                <a:lnTo>
                  <a:pt x="1234005" y="95735"/>
                </a:lnTo>
                <a:lnTo>
                  <a:pt x="1237246" y="95152"/>
                </a:lnTo>
                <a:lnTo>
                  <a:pt x="1240617" y="94633"/>
                </a:lnTo>
                <a:lnTo>
                  <a:pt x="1243859" y="94050"/>
                </a:lnTo>
                <a:lnTo>
                  <a:pt x="1247100" y="93531"/>
                </a:lnTo>
                <a:lnTo>
                  <a:pt x="1250342" y="92947"/>
                </a:lnTo>
                <a:lnTo>
                  <a:pt x="1253648" y="92364"/>
                </a:lnTo>
                <a:lnTo>
                  <a:pt x="1256954" y="91780"/>
                </a:lnTo>
                <a:lnTo>
                  <a:pt x="1260196" y="91262"/>
                </a:lnTo>
                <a:cubicBezTo>
                  <a:pt x="1274199" y="88734"/>
                  <a:pt x="1287618" y="86140"/>
                  <a:pt x="1300584" y="83418"/>
                </a:cubicBezTo>
                <a:lnTo>
                  <a:pt x="1303307" y="82899"/>
                </a:lnTo>
                <a:lnTo>
                  <a:pt x="1305964" y="82316"/>
                </a:lnTo>
                <a:lnTo>
                  <a:pt x="1308687" y="81732"/>
                </a:lnTo>
                <a:lnTo>
                  <a:pt x="1311411" y="81149"/>
                </a:lnTo>
                <a:lnTo>
                  <a:pt x="1314068" y="80565"/>
                </a:lnTo>
                <a:lnTo>
                  <a:pt x="1316726" y="79917"/>
                </a:lnTo>
                <a:cubicBezTo>
                  <a:pt x="1317699" y="79917"/>
                  <a:pt x="1318606" y="79528"/>
                  <a:pt x="1319514" y="79333"/>
                </a:cubicBezTo>
                <a:lnTo>
                  <a:pt x="1322172" y="78815"/>
                </a:lnTo>
                <a:lnTo>
                  <a:pt x="1324895" y="78166"/>
                </a:lnTo>
                <a:lnTo>
                  <a:pt x="1327683" y="77518"/>
                </a:lnTo>
                <a:lnTo>
                  <a:pt x="1330405" y="76870"/>
                </a:lnTo>
                <a:lnTo>
                  <a:pt x="1333128" y="76157"/>
                </a:lnTo>
                <a:lnTo>
                  <a:pt x="1335915" y="75508"/>
                </a:lnTo>
                <a:lnTo>
                  <a:pt x="1338638" y="74925"/>
                </a:lnTo>
                <a:lnTo>
                  <a:pt x="1341361" y="74212"/>
                </a:lnTo>
                <a:lnTo>
                  <a:pt x="1344149" y="73563"/>
                </a:lnTo>
                <a:lnTo>
                  <a:pt x="1346872" y="72850"/>
                </a:lnTo>
                <a:lnTo>
                  <a:pt x="1349595" y="72137"/>
                </a:lnTo>
                <a:lnTo>
                  <a:pt x="1352512" y="71360"/>
                </a:lnTo>
                <a:lnTo>
                  <a:pt x="1355235" y="70711"/>
                </a:lnTo>
                <a:lnTo>
                  <a:pt x="1358022" y="69933"/>
                </a:lnTo>
                <a:lnTo>
                  <a:pt x="1360810" y="69220"/>
                </a:lnTo>
                <a:lnTo>
                  <a:pt x="1363597" y="68442"/>
                </a:lnTo>
                <a:lnTo>
                  <a:pt x="1366320" y="67729"/>
                </a:lnTo>
                <a:lnTo>
                  <a:pt x="1366320" y="67729"/>
                </a:lnTo>
                <a:lnTo>
                  <a:pt x="1369237" y="66951"/>
                </a:lnTo>
                <a:lnTo>
                  <a:pt x="1369237" y="66951"/>
                </a:lnTo>
                <a:lnTo>
                  <a:pt x="1372025" y="66238"/>
                </a:lnTo>
                <a:lnTo>
                  <a:pt x="1374813" y="65395"/>
                </a:lnTo>
                <a:lnTo>
                  <a:pt x="1377665" y="64553"/>
                </a:lnTo>
                <a:lnTo>
                  <a:pt x="1380518" y="63710"/>
                </a:lnTo>
                <a:lnTo>
                  <a:pt x="1380518" y="63710"/>
                </a:lnTo>
                <a:cubicBezTo>
                  <a:pt x="1381490" y="63489"/>
                  <a:pt x="1382463" y="63210"/>
                  <a:pt x="1383370" y="62867"/>
                </a:cubicBezTo>
                <a:cubicBezTo>
                  <a:pt x="1384343" y="62867"/>
                  <a:pt x="1385315" y="62348"/>
                  <a:pt x="1386222" y="62089"/>
                </a:cubicBezTo>
                <a:lnTo>
                  <a:pt x="1386222" y="62089"/>
                </a:lnTo>
                <a:cubicBezTo>
                  <a:pt x="1445476" y="46595"/>
                  <a:pt x="1483790" y="25461"/>
                  <a:pt x="1494617" y="2965"/>
                </a:cubicBezTo>
                <a:close/>
              </a:path>
            </a:pathLst>
          </a:custGeom>
          <a:gradFill>
            <a:gsLst>
              <a:gs pos="100000">
                <a:schemeClr val="accent4">
                  <a:lumMod val="90000"/>
                </a:schemeClr>
              </a:gs>
              <a:gs pos="0">
                <a:schemeClr val="accent3"/>
              </a:gs>
            </a:gsLst>
            <a:lin ang="0" scaled="1"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id="{146BBBC0-E27A-6BD9-B1F3-BB8BF8901C55}"/>
              </a:ext>
            </a:extLst>
          </p:cNvPr>
          <p:cNvSpPr>
            <a:spLocks/>
          </p:cNvSpPr>
          <p:nvPr/>
        </p:nvSpPr>
        <p:spPr>
          <a:xfrm>
            <a:off x="5265516" y="5485931"/>
            <a:ext cx="1646271" cy="31413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81000">
                <a:schemeClr val="accent3"/>
              </a:gs>
            </a:gsLst>
            <a:lin ang="5400000" scaled="1"/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8" name="任意多边形: 形状 237">
            <a:extLst>
              <a:ext uri="{FF2B5EF4-FFF2-40B4-BE49-F238E27FC236}">
                <a16:creationId xmlns:a16="http://schemas.microsoft.com/office/drawing/2014/main" id="{BA21EA05-EFB5-1D14-090C-86FE4F813653}"/>
              </a:ext>
            </a:extLst>
          </p:cNvPr>
          <p:cNvSpPr>
            <a:spLocks/>
          </p:cNvSpPr>
          <p:nvPr/>
        </p:nvSpPr>
        <p:spPr>
          <a:xfrm>
            <a:off x="4887637" y="4732088"/>
            <a:ext cx="2402104" cy="791750"/>
          </a:xfrm>
          <a:custGeom>
            <a:avLst/>
            <a:gdLst>
              <a:gd name="connsiteX0" fmla="*/ 2190360 w 2191149"/>
              <a:gd name="connsiteY0" fmla="*/ 307 h 722218"/>
              <a:gd name="connsiteX1" fmla="*/ 1912957 w 2191149"/>
              <a:gd name="connsiteY1" fmla="*/ 580265 h 722218"/>
              <a:gd name="connsiteX2" fmla="*/ 1845470 w 2191149"/>
              <a:gd name="connsiteY2" fmla="*/ 629665 h 722218"/>
              <a:gd name="connsiteX3" fmla="*/ 1841970 w 2191149"/>
              <a:gd name="connsiteY3" fmla="*/ 631091 h 722218"/>
              <a:gd name="connsiteX4" fmla="*/ 1841970 w 2191149"/>
              <a:gd name="connsiteY4" fmla="*/ 631091 h 722218"/>
              <a:gd name="connsiteX5" fmla="*/ 1838598 w 2191149"/>
              <a:gd name="connsiteY5" fmla="*/ 632453 h 722218"/>
              <a:gd name="connsiteX6" fmla="*/ 1835162 w 2191149"/>
              <a:gd name="connsiteY6" fmla="*/ 633814 h 722218"/>
              <a:gd name="connsiteX7" fmla="*/ 1831856 w 2191149"/>
              <a:gd name="connsiteY7" fmla="*/ 635110 h 722218"/>
              <a:gd name="connsiteX8" fmla="*/ 1828485 w 2191149"/>
              <a:gd name="connsiteY8" fmla="*/ 636407 h 722218"/>
              <a:gd name="connsiteX9" fmla="*/ 1825178 w 2191149"/>
              <a:gd name="connsiteY9" fmla="*/ 637639 h 722218"/>
              <a:gd name="connsiteX10" fmla="*/ 1821807 w 2191149"/>
              <a:gd name="connsiteY10" fmla="*/ 638806 h 722218"/>
              <a:gd name="connsiteX11" fmla="*/ 1821807 w 2191149"/>
              <a:gd name="connsiteY11" fmla="*/ 638806 h 722218"/>
              <a:gd name="connsiteX12" fmla="*/ 1818501 w 2191149"/>
              <a:gd name="connsiteY12" fmla="*/ 639973 h 722218"/>
              <a:gd name="connsiteX13" fmla="*/ 1815259 w 2191149"/>
              <a:gd name="connsiteY13" fmla="*/ 641139 h 722218"/>
              <a:gd name="connsiteX14" fmla="*/ 1811954 w 2191149"/>
              <a:gd name="connsiteY14" fmla="*/ 642177 h 722218"/>
              <a:gd name="connsiteX15" fmla="*/ 1811954 w 2191149"/>
              <a:gd name="connsiteY15" fmla="*/ 642177 h 722218"/>
              <a:gd name="connsiteX16" fmla="*/ 1808712 w 2191149"/>
              <a:gd name="connsiteY16" fmla="*/ 643279 h 722218"/>
              <a:gd name="connsiteX17" fmla="*/ 1805406 w 2191149"/>
              <a:gd name="connsiteY17" fmla="*/ 644381 h 722218"/>
              <a:gd name="connsiteX18" fmla="*/ 1802100 w 2191149"/>
              <a:gd name="connsiteY18" fmla="*/ 645483 h 722218"/>
              <a:gd name="connsiteX19" fmla="*/ 1798923 w 2191149"/>
              <a:gd name="connsiteY19" fmla="*/ 646455 h 722218"/>
              <a:gd name="connsiteX20" fmla="*/ 1795682 w 2191149"/>
              <a:gd name="connsiteY20" fmla="*/ 647493 h 722218"/>
              <a:gd name="connsiteX21" fmla="*/ 1792440 w 2191149"/>
              <a:gd name="connsiteY21" fmla="*/ 648530 h 722218"/>
              <a:gd name="connsiteX22" fmla="*/ 1789264 w 2191149"/>
              <a:gd name="connsiteY22" fmla="*/ 649503 h 722218"/>
              <a:gd name="connsiteX23" fmla="*/ 1786087 w 2191149"/>
              <a:gd name="connsiteY23" fmla="*/ 650410 h 722218"/>
              <a:gd name="connsiteX24" fmla="*/ 1782910 w 2191149"/>
              <a:gd name="connsiteY24" fmla="*/ 651318 h 722218"/>
              <a:gd name="connsiteX25" fmla="*/ 1779733 w 2191149"/>
              <a:gd name="connsiteY25" fmla="*/ 652290 h 722218"/>
              <a:gd name="connsiteX26" fmla="*/ 1776557 w 2191149"/>
              <a:gd name="connsiteY26" fmla="*/ 653133 h 722218"/>
              <a:gd name="connsiteX27" fmla="*/ 1773380 w 2191149"/>
              <a:gd name="connsiteY27" fmla="*/ 654040 h 722218"/>
              <a:gd name="connsiteX28" fmla="*/ 1770204 w 2191149"/>
              <a:gd name="connsiteY28" fmla="*/ 654883 h 722218"/>
              <a:gd name="connsiteX29" fmla="*/ 1767092 w 2191149"/>
              <a:gd name="connsiteY29" fmla="*/ 655791 h 722218"/>
              <a:gd name="connsiteX30" fmla="*/ 1763851 w 2191149"/>
              <a:gd name="connsiteY30" fmla="*/ 656634 h 722218"/>
              <a:gd name="connsiteX31" fmla="*/ 1760739 w 2191149"/>
              <a:gd name="connsiteY31" fmla="*/ 657541 h 722218"/>
              <a:gd name="connsiteX32" fmla="*/ 1757627 w 2191149"/>
              <a:gd name="connsiteY32" fmla="*/ 658254 h 722218"/>
              <a:gd name="connsiteX33" fmla="*/ 1754580 w 2191149"/>
              <a:gd name="connsiteY33" fmla="*/ 659032 h 722218"/>
              <a:gd name="connsiteX34" fmla="*/ 1751403 w 2191149"/>
              <a:gd name="connsiteY34" fmla="*/ 659875 h 722218"/>
              <a:gd name="connsiteX35" fmla="*/ 1748292 w 2191149"/>
              <a:gd name="connsiteY35" fmla="*/ 660653 h 722218"/>
              <a:gd name="connsiteX36" fmla="*/ 1745245 w 2191149"/>
              <a:gd name="connsiteY36" fmla="*/ 661431 h 722218"/>
              <a:gd name="connsiteX37" fmla="*/ 1700772 w 2191149"/>
              <a:gd name="connsiteY37" fmla="*/ 671414 h 722218"/>
              <a:gd name="connsiteX38" fmla="*/ 1700772 w 2191149"/>
              <a:gd name="connsiteY38" fmla="*/ 671414 h 722218"/>
              <a:gd name="connsiteX39" fmla="*/ 1697012 w 2191149"/>
              <a:gd name="connsiteY39" fmla="*/ 672128 h 722218"/>
              <a:gd name="connsiteX40" fmla="*/ 1697012 w 2191149"/>
              <a:gd name="connsiteY40" fmla="*/ 672128 h 722218"/>
              <a:gd name="connsiteX41" fmla="*/ 1693252 w 2191149"/>
              <a:gd name="connsiteY41" fmla="*/ 672906 h 722218"/>
              <a:gd name="connsiteX42" fmla="*/ 1689492 w 2191149"/>
              <a:gd name="connsiteY42" fmla="*/ 673684 h 722218"/>
              <a:gd name="connsiteX43" fmla="*/ 1685732 w 2191149"/>
              <a:gd name="connsiteY43" fmla="*/ 674397 h 722218"/>
              <a:gd name="connsiteX44" fmla="*/ 1682037 w 2191149"/>
              <a:gd name="connsiteY44" fmla="*/ 675110 h 722218"/>
              <a:gd name="connsiteX45" fmla="*/ 1678277 w 2191149"/>
              <a:gd name="connsiteY45" fmla="*/ 675823 h 722218"/>
              <a:gd name="connsiteX46" fmla="*/ 1678277 w 2191149"/>
              <a:gd name="connsiteY46" fmla="*/ 675823 h 722218"/>
              <a:gd name="connsiteX47" fmla="*/ 1674516 w 2191149"/>
              <a:gd name="connsiteY47" fmla="*/ 676536 h 722218"/>
              <a:gd name="connsiteX48" fmla="*/ 1670822 w 2191149"/>
              <a:gd name="connsiteY48" fmla="*/ 677249 h 722218"/>
              <a:gd name="connsiteX49" fmla="*/ 1667126 w 2191149"/>
              <a:gd name="connsiteY49" fmla="*/ 677897 h 722218"/>
              <a:gd name="connsiteX50" fmla="*/ 1663366 w 2191149"/>
              <a:gd name="connsiteY50" fmla="*/ 678611 h 722218"/>
              <a:gd name="connsiteX51" fmla="*/ 1659670 w 2191149"/>
              <a:gd name="connsiteY51" fmla="*/ 679259 h 722218"/>
              <a:gd name="connsiteX52" fmla="*/ 1655911 w 2191149"/>
              <a:gd name="connsiteY52" fmla="*/ 679907 h 722218"/>
              <a:gd name="connsiteX53" fmla="*/ 1652216 w 2191149"/>
              <a:gd name="connsiteY53" fmla="*/ 680555 h 722218"/>
              <a:gd name="connsiteX54" fmla="*/ 1652216 w 2191149"/>
              <a:gd name="connsiteY54" fmla="*/ 680555 h 722218"/>
              <a:gd name="connsiteX55" fmla="*/ 1648520 w 2191149"/>
              <a:gd name="connsiteY55" fmla="*/ 681204 h 722218"/>
              <a:gd name="connsiteX56" fmla="*/ 1644825 w 2191149"/>
              <a:gd name="connsiteY56" fmla="*/ 681852 h 722218"/>
              <a:gd name="connsiteX57" fmla="*/ 1641129 w 2191149"/>
              <a:gd name="connsiteY57" fmla="*/ 682435 h 722218"/>
              <a:gd name="connsiteX58" fmla="*/ 1641129 w 2191149"/>
              <a:gd name="connsiteY58" fmla="*/ 682435 h 722218"/>
              <a:gd name="connsiteX59" fmla="*/ 1637499 w 2191149"/>
              <a:gd name="connsiteY59" fmla="*/ 682954 h 722218"/>
              <a:gd name="connsiteX60" fmla="*/ 1633804 w 2191149"/>
              <a:gd name="connsiteY60" fmla="*/ 683602 h 722218"/>
              <a:gd name="connsiteX61" fmla="*/ 1630109 w 2191149"/>
              <a:gd name="connsiteY61" fmla="*/ 684186 h 722218"/>
              <a:gd name="connsiteX62" fmla="*/ 1626414 w 2191149"/>
              <a:gd name="connsiteY62" fmla="*/ 684834 h 722218"/>
              <a:gd name="connsiteX63" fmla="*/ 1622718 w 2191149"/>
              <a:gd name="connsiteY63" fmla="*/ 685418 h 722218"/>
              <a:gd name="connsiteX64" fmla="*/ 1619023 w 2191149"/>
              <a:gd name="connsiteY64" fmla="*/ 686001 h 722218"/>
              <a:gd name="connsiteX65" fmla="*/ 1615393 w 2191149"/>
              <a:gd name="connsiteY65" fmla="*/ 686584 h 722218"/>
              <a:gd name="connsiteX66" fmla="*/ 1611698 w 2191149"/>
              <a:gd name="connsiteY66" fmla="*/ 687103 h 722218"/>
              <a:gd name="connsiteX67" fmla="*/ 1608067 w 2191149"/>
              <a:gd name="connsiteY67" fmla="*/ 687686 h 722218"/>
              <a:gd name="connsiteX68" fmla="*/ 1604437 w 2191149"/>
              <a:gd name="connsiteY68" fmla="*/ 688205 h 722218"/>
              <a:gd name="connsiteX69" fmla="*/ 1600806 w 2191149"/>
              <a:gd name="connsiteY69" fmla="*/ 688789 h 722218"/>
              <a:gd name="connsiteX70" fmla="*/ 1597111 w 2191149"/>
              <a:gd name="connsiteY70" fmla="*/ 689307 h 722218"/>
              <a:gd name="connsiteX71" fmla="*/ 1593480 w 2191149"/>
              <a:gd name="connsiteY71" fmla="*/ 689891 h 722218"/>
              <a:gd name="connsiteX72" fmla="*/ 1589850 w 2191149"/>
              <a:gd name="connsiteY72" fmla="*/ 690410 h 722218"/>
              <a:gd name="connsiteX73" fmla="*/ 1586155 w 2191149"/>
              <a:gd name="connsiteY73" fmla="*/ 690928 h 722218"/>
              <a:gd name="connsiteX74" fmla="*/ 1080490 w 2191149"/>
              <a:gd name="connsiteY74" fmla="*/ 722046 h 722218"/>
              <a:gd name="connsiteX75" fmla="*/ 276613 w 2191149"/>
              <a:gd name="connsiteY75" fmla="*/ 579747 h 722218"/>
              <a:gd name="connsiteX76" fmla="*/ -790 w 2191149"/>
              <a:gd name="connsiteY76" fmla="*/ -147 h 722218"/>
              <a:gd name="connsiteX77" fmla="*/ 1075369 w 2191149"/>
              <a:gd name="connsiteY77" fmla="*/ 190385 h 722218"/>
              <a:gd name="connsiteX78" fmla="*/ 1748681 w 2191149"/>
              <a:gd name="connsiteY78" fmla="*/ 149283 h 722218"/>
              <a:gd name="connsiteX79" fmla="*/ 1753284 w 2191149"/>
              <a:gd name="connsiteY79" fmla="*/ 148635 h 722218"/>
              <a:gd name="connsiteX80" fmla="*/ 1757886 w 2191149"/>
              <a:gd name="connsiteY80" fmla="*/ 147987 h 722218"/>
              <a:gd name="connsiteX81" fmla="*/ 1762360 w 2191149"/>
              <a:gd name="connsiteY81" fmla="*/ 147339 h 722218"/>
              <a:gd name="connsiteX82" fmla="*/ 1766897 w 2191149"/>
              <a:gd name="connsiteY82" fmla="*/ 146690 h 722218"/>
              <a:gd name="connsiteX83" fmla="*/ 1766897 w 2191149"/>
              <a:gd name="connsiteY83" fmla="*/ 146690 h 722218"/>
              <a:gd name="connsiteX84" fmla="*/ 1771500 w 2191149"/>
              <a:gd name="connsiteY84" fmla="*/ 146042 h 722218"/>
              <a:gd name="connsiteX85" fmla="*/ 1776103 w 2191149"/>
              <a:gd name="connsiteY85" fmla="*/ 145329 h 722218"/>
              <a:gd name="connsiteX86" fmla="*/ 1780641 w 2191149"/>
              <a:gd name="connsiteY86" fmla="*/ 144680 h 722218"/>
              <a:gd name="connsiteX87" fmla="*/ 1785245 w 2191149"/>
              <a:gd name="connsiteY87" fmla="*/ 143967 h 722218"/>
              <a:gd name="connsiteX88" fmla="*/ 1789847 w 2191149"/>
              <a:gd name="connsiteY88" fmla="*/ 143254 h 722218"/>
              <a:gd name="connsiteX89" fmla="*/ 1794450 w 2191149"/>
              <a:gd name="connsiteY89" fmla="*/ 142541 h 722218"/>
              <a:gd name="connsiteX90" fmla="*/ 1798988 w 2191149"/>
              <a:gd name="connsiteY90" fmla="*/ 141828 h 722218"/>
              <a:gd name="connsiteX91" fmla="*/ 1803591 w 2191149"/>
              <a:gd name="connsiteY91" fmla="*/ 141050 h 722218"/>
              <a:gd name="connsiteX92" fmla="*/ 1808193 w 2191149"/>
              <a:gd name="connsiteY92" fmla="*/ 140402 h 722218"/>
              <a:gd name="connsiteX93" fmla="*/ 1808193 w 2191149"/>
              <a:gd name="connsiteY93" fmla="*/ 140402 h 722218"/>
              <a:gd name="connsiteX94" fmla="*/ 1812797 w 2191149"/>
              <a:gd name="connsiteY94" fmla="*/ 139689 h 722218"/>
              <a:gd name="connsiteX95" fmla="*/ 1817334 w 2191149"/>
              <a:gd name="connsiteY95" fmla="*/ 138911 h 722218"/>
              <a:gd name="connsiteX96" fmla="*/ 1822002 w 2191149"/>
              <a:gd name="connsiteY96" fmla="*/ 138133 h 722218"/>
              <a:gd name="connsiteX97" fmla="*/ 1826605 w 2191149"/>
              <a:gd name="connsiteY97" fmla="*/ 137355 h 722218"/>
              <a:gd name="connsiteX98" fmla="*/ 1826605 w 2191149"/>
              <a:gd name="connsiteY98" fmla="*/ 137355 h 722218"/>
              <a:gd name="connsiteX99" fmla="*/ 1831273 w 2191149"/>
              <a:gd name="connsiteY99" fmla="*/ 136577 h 722218"/>
              <a:gd name="connsiteX100" fmla="*/ 1835875 w 2191149"/>
              <a:gd name="connsiteY100" fmla="*/ 135864 h 722218"/>
              <a:gd name="connsiteX101" fmla="*/ 1840543 w 2191149"/>
              <a:gd name="connsiteY101" fmla="*/ 135021 h 722218"/>
              <a:gd name="connsiteX102" fmla="*/ 1845146 w 2191149"/>
              <a:gd name="connsiteY102" fmla="*/ 134178 h 722218"/>
              <a:gd name="connsiteX103" fmla="*/ 1849749 w 2191149"/>
              <a:gd name="connsiteY103" fmla="*/ 133335 h 722218"/>
              <a:gd name="connsiteX104" fmla="*/ 1854351 w 2191149"/>
              <a:gd name="connsiteY104" fmla="*/ 132493 h 722218"/>
              <a:gd name="connsiteX105" fmla="*/ 1859019 w 2191149"/>
              <a:gd name="connsiteY105" fmla="*/ 131650 h 722218"/>
              <a:gd name="connsiteX106" fmla="*/ 1863687 w 2191149"/>
              <a:gd name="connsiteY106" fmla="*/ 130807 h 722218"/>
              <a:gd name="connsiteX107" fmla="*/ 1868420 w 2191149"/>
              <a:gd name="connsiteY107" fmla="*/ 129900 h 722218"/>
              <a:gd name="connsiteX108" fmla="*/ 1873022 w 2191149"/>
              <a:gd name="connsiteY108" fmla="*/ 129057 h 722218"/>
              <a:gd name="connsiteX109" fmla="*/ 1877690 w 2191149"/>
              <a:gd name="connsiteY109" fmla="*/ 128149 h 722218"/>
              <a:gd name="connsiteX110" fmla="*/ 1882423 w 2191149"/>
              <a:gd name="connsiteY110" fmla="*/ 127242 h 722218"/>
              <a:gd name="connsiteX111" fmla="*/ 1887025 w 2191149"/>
              <a:gd name="connsiteY111" fmla="*/ 126334 h 722218"/>
              <a:gd name="connsiteX112" fmla="*/ 1891693 w 2191149"/>
              <a:gd name="connsiteY112" fmla="*/ 125362 h 722218"/>
              <a:gd name="connsiteX113" fmla="*/ 1943167 w 2191149"/>
              <a:gd name="connsiteY113" fmla="*/ 114341 h 722218"/>
              <a:gd name="connsiteX114" fmla="*/ 1946992 w 2191149"/>
              <a:gd name="connsiteY114" fmla="*/ 113433 h 722218"/>
              <a:gd name="connsiteX115" fmla="*/ 1950817 w 2191149"/>
              <a:gd name="connsiteY115" fmla="*/ 112526 h 722218"/>
              <a:gd name="connsiteX116" fmla="*/ 1950817 w 2191149"/>
              <a:gd name="connsiteY116" fmla="*/ 112526 h 722218"/>
              <a:gd name="connsiteX117" fmla="*/ 1954706 w 2191149"/>
              <a:gd name="connsiteY117" fmla="*/ 111683 h 722218"/>
              <a:gd name="connsiteX118" fmla="*/ 1958597 w 2191149"/>
              <a:gd name="connsiteY118" fmla="*/ 110710 h 722218"/>
              <a:gd name="connsiteX119" fmla="*/ 1962421 w 2191149"/>
              <a:gd name="connsiteY119" fmla="*/ 109738 h 722218"/>
              <a:gd name="connsiteX120" fmla="*/ 1966311 w 2191149"/>
              <a:gd name="connsiteY120" fmla="*/ 108765 h 722218"/>
              <a:gd name="connsiteX121" fmla="*/ 1970200 w 2191149"/>
              <a:gd name="connsiteY121" fmla="*/ 107793 h 722218"/>
              <a:gd name="connsiteX122" fmla="*/ 1974026 w 2191149"/>
              <a:gd name="connsiteY122" fmla="*/ 106886 h 722218"/>
              <a:gd name="connsiteX123" fmla="*/ 1977980 w 2191149"/>
              <a:gd name="connsiteY123" fmla="*/ 105913 h 722218"/>
              <a:gd name="connsiteX124" fmla="*/ 1977980 w 2191149"/>
              <a:gd name="connsiteY124" fmla="*/ 105913 h 722218"/>
              <a:gd name="connsiteX125" fmla="*/ 1982000 w 2191149"/>
              <a:gd name="connsiteY125" fmla="*/ 104941 h 722218"/>
              <a:gd name="connsiteX126" fmla="*/ 1982000 w 2191149"/>
              <a:gd name="connsiteY126" fmla="*/ 104941 h 722218"/>
              <a:gd name="connsiteX127" fmla="*/ 1985889 w 2191149"/>
              <a:gd name="connsiteY127" fmla="*/ 103968 h 722218"/>
              <a:gd name="connsiteX128" fmla="*/ 1989779 w 2191149"/>
              <a:gd name="connsiteY128" fmla="*/ 102931 h 722218"/>
              <a:gd name="connsiteX129" fmla="*/ 1993733 w 2191149"/>
              <a:gd name="connsiteY129" fmla="*/ 101829 h 722218"/>
              <a:gd name="connsiteX130" fmla="*/ 1997688 w 2191149"/>
              <a:gd name="connsiteY130" fmla="*/ 100792 h 722218"/>
              <a:gd name="connsiteX131" fmla="*/ 2001578 w 2191149"/>
              <a:gd name="connsiteY131" fmla="*/ 99689 h 722218"/>
              <a:gd name="connsiteX132" fmla="*/ 2005533 w 2191149"/>
              <a:gd name="connsiteY132" fmla="*/ 98652 h 722218"/>
              <a:gd name="connsiteX133" fmla="*/ 2009487 w 2191149"/>
              <a:gd name="connsiteY133" fmla="*/ 97485 h 722218"/>
              <a:gd name="connsiteX134" fmla="*/ 2013442 w 2191149"/>
              <a:gd name="connsiteY134" fmla="*/ 96383 h 722218"/>
              <a:gd name="connsiteX135" fmla="*/ 2013442 w 2191149"/>
              <a:gd name="connsiteY135" fmla="*/ 96383 h 722218"/>
              <a:gd name="connsiteX136" fmla="*/ 2017461 w 2191149"/>
              <a:gd name="connsiteY136" fmla="*/ 95281 h 722218"/>
              <a:gd name="connsiteX137" fmla="*/ 2021480 w 2191149"/>
              <a:gd name="connsiteY137" fmla="*/ 94049 h 722218"/>
              <a:gd name="connsiteX138" fmla="*/ 2025500 w 2191149"/>
              <a:gd name="connsiteY138" fmla="*/ 92817 h 722218"/>
              <a:gd name="connsiteX139" fmla="*/ 2029454 w 2191149"/>
              <a:gd name="connsiteY139" fmla="*/ 91586 h 722218"/>
              <a:gd name="connsiteX140" fmla="*/ 2033473 w 2191149"/>
              <a:gd name="connsiteY140" fmla="*/ 90419 h 722218"/>
              <a:gd name="connsiteX141" fmla="*/ 2037558 w 2191149"/>
              <a:gd name="connsiteY141" fmla="*/ 89123 h 722218"/>
              <a:gd name="connsiteX142" fmla="*/ 2041577 w 2191149"/>
              <a:gd name="connsiteY142" fmla="*/ 87761 h 722218"/>
              <a:gd name="connsiteX143" fmla="*/ 2045596 w 2191149"/>
              <a:gd name="connsiteY143" fmla="*/ 86529 h 722218"/>
              <a:gd name="connsiteX144" fmla="*/ 2049681 w 2191149"/>
              <a:gd name="connsiteY144" fmla="*/ 85168 h 722218"/>
              <a:gd name="connsiteX145" fmla="*/ 2049681 w 2191149"/>
              <a:gd name="connsiteY145" fmla="*/ 85168 h 722218"/>
              <a:gd name="connsiteX146" fmla="*/ 2053765 w 2191149"/>
              <a:gd name="connsiteY146" fmla="*/ 83807 h 722218"/>
              <a:gd name="connsiteX147" fmla="*/ 2057914 w 2191149"/>
              <a:gd name="connsiteY147" fmla="*/ 82445 h 722218"/>
              <a:gd name="connsiteX148" fmla="*/ 2062063 w 2191149"/>
              <a:gd name="connsiteY148" fmla="*/ 80954 h 722218"/>
              <a:gd name="connsiteX149" fmla="*/ 2066147 w 2191149"/>
              <a:gd name="connsiteY149" fmla="*/ 79463 h 722218"/>
              <a:gd name="connsiteX150" fmla="*/ 2190360 w 2191149"/>
              <a:gd name="connsiteY150" fmla="*/ 307 h 7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2191149" h="722218">
                <a:moveTo>
                  <a:pt x="2190360" y="307"/>
                </a:moveTo>
                <a:cubicBezTo>
                  <a:pt x="2097914" y="193711"/>
                  <a:pt x="2005468" y="387030"/>
                  <a:pt x="1912957" y="580265"/>
                </a:cubicBezTo>
                <a:cubicBezTo>
                  <a:pt x="1904594" y="597769"/>
                  <a:pt x="1881256" y="614365"/>
                  <a:pt x="1845470" y="629665"/>
                </a:cubicBezTo>
                <a:lnTo>
                  <a:pt x="1841970" y="631091"/>
                </a:lnTo>
                <a:lnTo>
                  <a:pt x="1841970" y="631091"/>
                </a:lnTo>
                <a:lnTo>
                  <a:pt x="1838598" y="632453"/>
                </a:lnTo>
                <a:cubicBezTo>
                  <a:pt x="1837496" y="632906"/>
                  <a:pt x="1836329" y="633425"/>
                  <a:pt x="1835162" y="633814"/>
                </a:cubicBezTo>
                <a:lnTo>
                  <a:pt x="1831856" y="635110"/>
                </a:lnTo>
                <a:lnTo>
                  <a:pt x="1828485" y="636407"/>
                </a:lnTo>
                <a:lnTo>
                  <a:pt x="1825178" y="637639"/>
                </a:lnTo>
                <a:lnTo>
                  <a:pt x="1821807" y="638806"/>
                </a:lnTo>
                <a:lnTo>
                  <a:pt x="1821807" y="638806"/>
                </a:lnTo>
                <a:lnTo>
                  <a:pt x="1818501" y="639973"/>
                </a:lnTo>
                <a:lnTo>
                  <a:pt x="1815259" y="641139"/>
                </a:lnTo>
                <a:lnTo>
                  <a:pt x="1811954" y="642177"/>
                </a:lnTo>
                <a:lnTo>
                  <a:pt x="1811954" y="642177"/>
                </a:lnTo>
                <a:lnTo>
                  <a:pt x="1808712" y="643279"/>
                </a:lnTo>
                <a:lnTo>
                  <a:pt x="1805406" y="644381"/>
                </a:lnTo>
                <a:lnTo>
                  <a:pt x="1802100" y="645483"/>
                </a:lnTo>
                <a:lnTo>
                  <a:pt x="1798923" y="646455"/>
                </a:lnTo>
                <a:lnTo>
                  <a:pt x="1795682" y="647493"/>
                </a:lnTo>
                <a:lnTo>
                  <a:pt x="1792440" y="648530"/>
                </a:lnTo>
                <a:lnTo>
                  <a:pt x="1789264" y="649503"/>
                </a:lnTo>
                <a:cubicBezTo>
                  <a:pt x="1788226" y="649503"/>
                  <a:pt x="1787189" y="650021"/>
                  <a:pt x="1786087" y="650410"/>
                </a:cubicBezTo>
                <a:lnTo>
                  <a:pt x="1782910" y="651318"/>
                </a:lnTo>
                <a:lnTo>
                  <a:pt x="1779733" y="652290"/>
                </a:lnTo>
                <a:lnTo>
                  <a:pt x="1776557" y="653133"/>
                </a:lnTo>
                <a:lnTo>
                  <a:pt x="1773380" y="654040"/>
                </a:lnTo>
                <a:lnTo>
                  <a:pt x="1770204" y="654883"/>
                </a:lnTo>
                <a:lnTo>
                  <a:pt x="1767092" y="655791"/>
                </a:lnTo>
                <a:lnTo>
                  <a:pt x="1763851" y="656634"/>
                </a:lnTo>
                <a:lnTo>
                  <a:pt x="1760739" y="657541"/>
                </a:lnTo>
                <a:lnTo>
                  <a:pt x="1757627" y="658254"/>
                </a:lnTo>
                <a:lnTo>
                  <a:pt x="1754580" y="659032"/>
                </a:lnTo>
                <a:lnTo>
                  <a:pt x="1751403" y="659875"/>
                </a:lnTo>
                <a:lnTo>
                  <a:pt x="1748292" y="660653"/>
                </a:lnTo>
                <a:lnTo>
                  <a:pt x="1745245" y="661431"/>
                </a:lnTo>
                <a:cubicBezTo>
                  <a:pt x="1731112" y="664931"/>
                  <a:pt x="1716331" y="668238"/>
                  <a:pt x="1700772" y="671414"/>
                </a:cubicBezTo>
                <a:lnTo>
                  <a:pt x="1700772" y="671414"/>
                </a:lnTo>
                <a:lnTo>
                  <a:pt x="1697012" y="672128"/>
                </a:lnTo>
                <a:lnTo>
                  <a:pt x="1697012" y="672128"/>
                </a:lnTo>
                <a:lnTo>
                  <a:pt x="1693252" y="672906"/>
                </a:lnTo>
                <a:lnTo>
                  <a:pt x="1689492" y="673684"/>
                </a:lnTo>
                <a:lnTo>
                  <a:pt x="1685732" y="674397"/>
                </a:lnTo>
                <a:lnTo>
                  <a:pt x="1682037" y="675110"/>
                </a:lnTo>
                <a:lnTo>
                  <a:pt x="1678277" y="675823"/>
                </a:lnTo>
                <a:lnTo>
                  <a:pt x="1678277" y="675823"/>
                </a:lnTo>
                <a:lnTo>
                  <a:pt x="1674516" y="676536"/>
                </a:lnTo>
                <a:lnTo>
                  <a:pt x="1670822" y="677249"/>
                </a:lnTo>
                <a:lnTo>
                  <a:pt x="1667126" y="677897"/>
                </a:lnTo>
                <a:lnTo>
                  <a:pt x="1663366" y="678611"/>
                </a:lnTo>
                <a:lnTo>
                  <a:pt x="1659670" y="679259"/>
                </a:lnTo>
                <a:lnTo>
                  <a:pt x="1655911" y="679907"/>
                </a:lnTo>
                <a:lnTo>
                  <a:pt x="1652216" y="680555"/>
                </a:lnTo>
                <a:lnTo>
                  <a:pt x="1652216" y="680555"/>
                </a:lnTo>
                <a:lnTo>
                  <a:pt x="1648520" y="681204"/>
                </a:lnTo>
                <a:lnTo>
                  <a:pt x="1644825" y="681852"/>
                </a:lnTo>
                <a:lnTo>
                  <a:pt x="1641129" y="682435"/>
                </a:lnTo>
                <a:lnTo>
                  <a:pt x="1641129" y="682435"/>
                </a:lnTo>
                <a:lnTo>
                  <a:pt x="1637499" y="682954"/>
                </a:lnTo>
                <a:lnTo>
                  <a:pt x="1633804" y="683602"/>
                </a:lnTo>
                <a:lnTo>
                  <a:pt x="1630109" y="684186"/>
                </a:lnTo>
                <a:lnTo>
                  <a:pt x="1626414" y="684834"/>
                </a:lnTo>
                <a:lnTo>
                  <a:pt x="1622718" y="685418"/>
                </a:lnTo>
                <a:lnTo>
                  <a:pt x="1619023" y="686001"/>
                </a:lnTo>
                <a:lnTo>
                  <a:pt x="1615393" y="686584"/>
                </a:lnTo>
                <a:lnTo>
                  <a:pt x="1611698" y="687103"/>
                </a:lnTo>
                <a:lnTo>
                  <a:pt x="1608067" y="687686"/>
                </a:lnTo>
                <a:lnTo>
                  <a:pt x="1604437" y="688205"/>
                </a:lnTo>
                <a:lnTo>
                  <a:pt x="1600806" y="688789"/>
                </a:lnTo>
                <a:lnTo>
                  <a:pt x="1597111" y="689307"/>
                </a:lnTo>
                <a:lnTo>
                  <a:pt x="1593480" y="689891"/>
                </a:lnTo>
                <a:lnTo>
                  <a:pt x="1589850" y="690410"/>
                </a:lnTo>
                <a:lnTo>
                  <a:pt x="1586155" y="690928"/>
                </a:lnTo>
                <a:cubicBezTo>
                  <a:pt x="1445412" y="711025"/>
                  <a:pt x="1269984" y="722694"/>
                  <a:pt x="1080490" y="722046"/>
                </a:cubicBezTo>
                <a:cubicBezTo>
                  <a:pt x="657352" y="720620"/>
                  <a:pt x="314473" y="658384"/>
                  <a:pt x="276613" y="579747"/>
                </a:cubicBezTo>
                <a:cubicBezTo>
                  <a:pt x="184122" y="386472"/>
                  <a:pt x="91656" y="193173"/>
                  <a:pt x="-790" y="-147"/>
                </a:cubicBezTo>
                <a:cubicBezTo>
                  <a:pt x="49518" y="105135"/>
                  <a:pt x="508635" y="188505"/>
                  <a:pt x="1075369" y="190385"/>
                </a:cubicBezTo>
                <a:cubicBezTo>
                  <a:pt x="1327229" y="191228"/>
                  <a:pt x="1560806" y="175863"/>
                  <a:pt x="1748681" y="149283"/>
                </a:cubicBezTo>
                <a:lnTo>
                  <a:pt x="1753284" y="148635"/>
                </a:lnTo>
                <a:lnTo>
                  <a:pt x="1757886" y="147987"/>
                </a:lnTo>
                <a:lnTo>
                  <a:pt x="1762360" y="147339"/>
                </a:lnTo>
                <a:lnTo>
                  <a:pt x="1766897" y="146690"/>
                </a:lnTo>
                <a:lnTo>
                  <a:pt x="1766897" y="146690"/>
                </a:lnTo>
                <a:lnTo>
                  <a:pt x="1771500" y="146042"/>
                </a:lnTo>
                <a:lnTo>
                  <a:pt x="1776103" y="145329"/>
                </a:lnTo>
                <a:lnTo>
                  <a:pt x="1780641" y="144680"/>
                </a:lnTo>
                <a:lnTo>
                  <a:pt x="1785245" y="143967"/>
                </a:lnTo>
                <a:lnTo>
                  <a:pt x="1789847" y="143254"/>
                </a:lnTo>
                <a:lnTo>
                  <a:pt x="1794450" y="142541"/>
                </a:lnTo>
                <a:lnTo>
                  <a:pt x="1798988" y="141828"/>
                </a:lnTo>
                <a:lnTo>
                  <a:pt x="1803591" y="141050"/>
                </a:lnTo>
                <a:lnTo>
                  <a:pt x="1808193" y="140402"/>
                </a:lnTo>
                <a:lnTo>
                  <a:pt x="1808193" y="140402"/>
                </a:lnTo>
                <a:lnTo>
                  <a:pt x="1812797" y="139689"/>
                </a:lnTo>
                <a:lnTo>
                  <a:pt x="1817334" y="138911"/>
                </a:lnTo>
                <a:lnTo>
                  <a:pt x="1822002" y="138133"/>
                </a:lnTo>
                <a:lnTo>
                  <a:pt x="1826605" y="137355"/>
                </a:lnTo>
                <a:lnTo>
                  <a:pt x="1826605" y="137355"/>
                </a:lnTo>
                <a:lnTo>
                  <a:pt x="1831273" y="136577"/>
                </a:lnTo>
                <a:lnTo>
                  <a:pt x="1835875" y="135864"/>
                </a:lnTo>
                <a:cubicBezTo>
                  <a:pt x="1837431" y="135540"/>
                  <a:pt x="1839052" y="135216"/>
                  <a:pt x="1840543" y="135021"/>
                </a:cubicBezTo>
                <a:lnTo>
                  <a:pt x="1845146" y="134178"/>
                </a:lnTo>
                <a:lnTo>
                  <a:pt x="1849749" y="133335"/>
                </a:lnTo>
                <a:lnTo>
                  <a:pt x="1854351" y="132493"/>
                </a:lnTo>
                <a:lnTo>
                  <a:pt x="1859019" y="131650"/>
                </a:lnTo>
                <a:lnTo>
                  <a:pt x="1863687" y="130807"/>
                </a:lnTo>
                <a:lnTo>
                  <a:pt x="1868420" y="129900"/>
                </a:lnTo>
                <a:lnTo>
                  <a:pt x="1873022" y="129057"/>
                </a:lnTo>
                <a:lnTo>
                  <a:pt x="1877690" y="128149"/>
                </a:lnTo>
                <a:lnTo>
                  <a:pt x="1882423" y="127242"/>
                </a:lnTo>
                <a:lnTo>
                  <a:pt x="1887025" y="126334"/>
                </a:lnTo>
                <a:lnTo>
                  <a:pt x="1891693" y="125362"/>
                </a:lnTo>
                <a:cubicBezTo>
                  <a:pt x="1909521" y="121777"/>
                  <a:pt x="1926701" y="118101"/>
                  <a:pt x="1943167" y="114341"/>
                </a:cubicBezTo>
                <a:lnTo>
                  <a:pt x="1946992" y="113433"/>
                </a:lnTo>
                <a:lnTo>
                  <a:pt x="1950817" y="112526"/>
                </a:lnTo>
                <a:lnTo>
                  <a:pt x="1950817" y="112526"/>
                </a:lnTo>
                <a:lnTo>
                  <a:pt x="1954706" y="111683"/>
                </a:lnTo>
                <a:lnTo>
                  <a:pt x="1958597" y="110710"/>
                </a:lnTo>
                <a:lnTo>
                  <a:pt x="1962421" y="109738"/>
                </a:lnTo>
                <a:lnTo>
                  <a:pt x="1966311" y="108765"/>
                </a:lnTo>
                <a:lnTo>
                  <a:pt x="1970200" y="107793"/>
                </a:lnTo>
                <a:lnTo>
                  <a:pt x="1974026" y="106886"/>
                </a:lnTo>
                <a:lnTo>
                  <a:pt x="1977980" y="105913"/>
                </a:lnTo>
                <a:lnTo>
                  <a:pt x="1977980" y="105913"/>
                </a:lnTo>
                <a:lnTo>
                  <a:pt x="1982000" y="104941"/>
                </a:lnTo>
                <a:lnTo>
                  <a:pt x="1982000" y="104941"/>
                </a:lnTo>
                <a:lnTo>
                  <a:pt x="1985889" y="103968"/>
                </a:lnTo>
                <a:lnTo>
                  <a:pt x="1989779" y="102931"/>
                </a:lnTo>
                <a:lnTo>
                  <a:pt x="1993733" y="101829"/>
                </a:lnTo>
                <a:lnTo>
                  <a:pt x="1997688" y="100792"/>
                </a:lnTo>
                <a:lnTo>
                  <a:pt x="2001578" y="99689"/>
                </a:lnTo>
                <a:lnTo>
                  <a:pt x="2005533" y="98652"/>
                </a:lnTo>
                <a:lnTo>
                  <a:pt x="2009487" y="97485"/>
                </a:lnTo>
                <a:lnTo>
                  <a:pt x="2013442" y="96383"/>
                </a:lnTo>
                <a:lnTo>
                  <a:pt x="2013442" y="96383"/>
                </a:lnTo>
                <a:lnTo>
                  <a:pt x="2017461" y="95281"/>
                </a:lnTo>
                <a:lnTo>
                  <a:pt x="2021480" y="94049"/>
                </a:lnTo>
                <a:lnTo>
                  <a:pt x="2025500" y="92817"/>
                </a:lnTo>
                <a:lnTo>
                  <a:pt x="2029454" y="91586"/>
                </a:lnTo>
                <a:cubicBezTo>
                  <a:pt x="2030815" y="91262"/>
                  <a:pt x="2032112" y="90808"/>
                  <a:pt x="2033473" y="90419"/>
                </a:cubicBezTo>
                <a:lnTo>
                  <a:pt x="2037558" y="89123"/>
                </a:lnTo>
                <a:lnTo>
                  <a:pt x="2041577" y="87761"/>
                </a:lnTo>
                <a:lnTo>
                  <a:pt x="2045596" y="86529"/>
                </a:lnTo>
                <a:lnTo>
                  <a:pt x="2049681" y="85168"/>
                </a:lnTo>
                <a:lnTo>
                  <a:pt x="2049681" y="85168"/>
                </a:lnTo>
                <a:cubicBezTo>
                  <a:pt x="2051107" y="84779"/>
                  <a:pt x="2052404" y="84325"/>
                  <a:pt x="2053765" y="83807"/>
                </a:cubicBezTo>
                <a:lnTo>
                  <a:pt x="2057914" y="82445"/>
                </a:lnTo>
                <a:lnTo>
                  <a:pt x="2062063" y="80954"/>
                </a:lnTo>
                <a:cubicBezTo>
                  <a:pt x="2063489" y="80500"/>
                  <a:pt x="2064786" y="79981"/>
                  <a:pt x="2066147" y="79463"/>
                </a:cubicBezTo>
                <a:cubicBezTo>
                  <a:pt x="2133505" y="55541"/>
                  <a:pt x="2177069" y="28831"/>
                  <a:pt x="2190360" y="307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90000"/>
                </a:schemeClr>
              </a:gs>
              <a:gs pos="0">
                <a:schemeClr val="accent3"/>
              </a:gs>
            </a:gsLst>
            <a:lin ang="0" scaled="1"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9" name="椭圆 238">
            <a:extLst>
              <a:ext uri="{FF2B5EF4-FFF2-40B4-BE49-F238E27FC236}">
                <a16:creationId xmlns:a16="http://schemas.microsoft.com/office/drawing/2014/main" id="{AC958709-3989-C3AD-6B8B-BF425A5DA11C}"/>
              </a:ext>
            </a:extLst>
          </p:cNvPr>
          <p:cNvSpPr>
            <a:spLocks/>
          </p:cNvSpPr>
          <p:nvPr/>
        </p:nvSpPr>
        <p:spPr>
          <a:xfrm>
            <a:off x="4882803" y="4481424"/>
            <a:ext cx="2411698" cy="460108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81000">
                <a:schemeClr val="accent2"/>
              </a:gs>
            </a:gsLst>
            <a:lin ang="5400000" scaled="1"/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0" name="任意多边形: 形状 239">
            <a:extLst>
              <a:ext uri="{FF2B5EF4-FFF2-40B4-BE49-F238E27FC236}">
                <a16:creationId xmlns:a16="http://schemas.microsoft.com/office/drawing/2014/main" id="{CF2A4BF5-0453-2CFB-4E0D-E622B0E75303}"/>
              </a:ext>
            </a:extLst>
          </p:cNvPr>
          <p:cNvSpPr>
            <a:spLocks/>
          </p:cNvSpPr>
          <p:nvPr/>
        </p:nvSpPr>
        <p:spPr>
          <a:xfrm>
            <a:off x="4463988" y="3739024"/>
            <a:ext cx="3249403" cy="865386"/>
          </a:xfrm>
          <a:custGeom>
            <a:avLst/>
            <a:gdLst>
              <a:gd name="connsiteX0" fmla="*/ 2963248 w 2964037"/>
              <a:gd name="connsiteY0" fmla="*/ 566 h 789387"/>
              <a:gd name="connsiteX1" fmla="*/ 2685846 w 2964037"/>
              <a:gd name="connsiteY1" fmla="*/ 580395 h 789387"/>
              <a:gd name="connsiteX2" fmla="*/ 2586463 w 2964037"/>
              <a:gd name="connsiteY2" fmla="*/ 653198 h 789387"/>
              <a:gd name="connsiteX3" fmla="*/ 2581731 w 2964037"/>
              <a:gd name="connsiteY3" fmla="*/ 655078 h 789387"/>
              <a:gd name="connsiteX4" fmla="*/ 2581731 w 2964037"/>
              <a:gd name="connsiteY4" fmla="*/ 655078 h 789387"/>
              <a:gd name="connsiteX5" fmla="*/ 2576934 w 2964037"/>
              <a:gd name="connsiteY5" fmla="*/ 657023 h 789387"/>
              <a:gd name="connsiteX6" fmla="*/ 2576934 w 2964037"/>
              <a:gd name="connsiteY6" fmla="*/ 657023 h 789387"/>
              <a:gd name="connsiteX7" fmla="*/ 2572201 w 2964037"/>
              <a:gd name="connsiteY7" fmla="*/ 658838 h 789387"/>
              <a:gd name="connsiteX8" fmla="*/ 2567534 w 2964037"/>
              <a:gd name="connsiteY8" fmla="*/ 660718 h 789387"/>
              <a:gd name="connsiteX9" fmla="*/ 2562930 w 2964037"/>
              <a:gd name="connsiteY9" fmla="*/ 662468 h 789387"/>
              <a:gd name="connsiteX10" fmla="*/ 2558263 w 2964037"/>
              <a:gd name="connsiteY10" fmla="*/ 664219 h 789387"/>
              <a:gd name="connsiteX11" fmla="*/ 2553660 w 2964037"/>
              <a:gd name="connsiteY11" fmla="*/ 665969 h 789387"/>
              <a:gd name="connsiteX12" fmla="*/ 2548993 w 2964037"/>
              <a:gd name="connsiteY12" fmla="*/ 667590 h 789387"/>
              <a:gd name="connsiteX13" fmla="*/ 2548993 w 2964037"/>
              <a:gd name="connsiteY13" fmla="*/ 667590 h 789387"/>
              <a:gd name="connsiteX14" fmla="*/ 2544454 w 2964037"/>
              <a:gd name="connsiteY14" fmla="*/ 669145 h 789387"/>
              <a:gd name="connsiteX15" fmla="*/ 2539917 w 2964037"/>
              <a:gd name="connsiteY15" fmla="*/ 670702 h 789387"/>
              <a:gd name="connsiteX16" fmla="*/ 2535313 w 2964037"/>
              <a:gd name="connsiteY16" fmla="*/ 672257 h 789387"/>
              <a:gd name="connsiteX17" fmla="*/ 2530775 w 2964037"/>
              <a:gd name="connsiteY17" fmla="*/ 673813 h 789387"/>
              <a:gd name="connsiteX18" fmla="*/ 2526173 w 2964037"/>
              <a:gd name="connsiteY18" fmla="*/ 675304 h 789387"/>
              <a:gd name="connsiteX19" fmla="*/ 2521764 w 2964037"/>
              <a:gd name="connsiteY19" fmla="*/ 676795 h 789387"/>
              <a:gd name="connsiteX20" fmla="*/ 2517226 w 2964037"/>
              <a:gd name="connsiteY20" fmla="*/ 678222 h 789387"/>
              <a:gd name="connsiteX21" fmla="*/ 2517226 w 2964037"/>
              <a:gd name="connsiteY21" fmla="*/ 678222 h 789387"/>
              <a:gd name="connsiteX22" fmla="*/ 2512753 w 2964037"/>
              <a:gd name="connsiteY22" fmla="*/ 679518 h 789387"/>
              <a:gd name="connsiteX23" fmla="*/ 2508345 w 2964037"/>
              <a:gd name="connsiteY23" fmla="*/ 680880 h 789387"/>
              <a:gd name="connsiteX24" fmla="*/ 2508345 w 2964037"/>
              <a:gd name="connsiteY24" fmla="*/ 680880 h 789387"/>
              <a:gd name="connsiteX25" fmla="*/ 2503806 w 2964037"/>
              <a:gd name="connsiteY25" fmla="*/ 682241 h 789387"/>
              <a:gd name="connsiteX26" fmla="*/ 2499399 w 2964037"/>
              <a:gd name="connsiteY26" fmla="*/ 683537 h 789387"/>
              <a:gd name="connsiteX27" fmla="*/ 2494990 w 2964037"/>
              <a:gd name="connsiteY27" fmla="*/ 684834 h 789387"/>
              <a:gd name="connsiteX28" fmla="*/ 2490517 w 2964037"/>
              <a:gd name="connsiteY28" fmla="*/ 686131 h 789387"/>
              <a:gd name="connsiteX29" fmla="*/ 2486108 w 2964037"/>
              <a:gd name="connsiteY29" fmla="*/ 687363 h 789387"/>
              <a:gd name="connsiteX30" fmla="*/ 2481635 w 2964037"/>
              <a:gd name="connsiteY30" fmla="*/ 688659 h 789387"/>
              <a:gd name="connsiteX31" fmla="*/ 2477292 w 2964037"/>
              <a:gd name="connsiteY31" fmla="*/ 689891 h 789387"/>
              <a:gd name="connsiteX32" fmla="*/ 2472884 w 2964037"/>
              <a:gd name="connsiteY32" fmla="*/ 691058 h 789387"/>
              <a:gd name="connsiteX33" fmla="*/ 2468475 w 2964037"/>
              <a:gd name="connsiteY33" fmla="*/ 692225 h 789387"/>
              <a:gd name="connsiteX34" fmla="*/ 2464131 w 2964037"/>
              <a:gd name="connsiteY34" fmla="*/ 693392 h 789387"/>
              <a:gd name="connsiteX35" fmla="*/ 2464131 w 2964037"/>
              <a:gd name="connsiteY35" fmla="*/ 693392 h 789387"/>
              <a:gd name="connsiteX36" fmla="*/ 2459788 w 2964037"/>
              <a:gd name="connsiteY36" fmla="*/ 694558 h 789387"/>
              <a:gd name="connsiteX37" fmla="*/ 2455444 w 2964037"/>
              <a:gd name="connsiteY37" fmla="*/ 695596 h 789387"/>
              <a:gd name="connsiteX38" fmla="*/ 2455444 w 2964037"/>
              <a:gd name="connsiteY38" fmla="*/ 695596 h 789387"/>
              <a:gd name="connsiteX39" fmla="*/ 2451165 w 2964037"/>
              <a:gd name="connsiteY39" fmla="*/ 696698 h 789387"/>
              <a:gd name="connsiteX40" fmla="*/ 2446822 w 2964037"/>
              <a:gd name="connsiteY40" fmla="*/ 697800 h 789387"/>
              <a:gd name="connsiteX41" fmla="*/ 2390680 w 2964037"/>
              <a:gd name="connsiteY41" fmla="*/ 710766 h 789387"/>
              <a:gd name="connsiteX42" fmla="*/ 2385429 w 2964037"/>
              <a:gd name="connsiteY42" fmla="*/ 711803 h 789387"/>
              <a:gd name="connsiteX43" fmla="*/ 2380243 w 2964037"/>
              <a:gd name="connsiteY43" fmla="*/ 712970 h 789387"/>
              <a:gd name="connsiteX44" fmla="*/ 2374927 w 2964037"/>
              <a:gd name="connsiteY44" fmla="*/ 714137 h 789387"/>
              <a:gd name="connsiteX45" fmla="*/ 2369676 w 2964037"/>
              <a:gd name="connsiteY45" fmla="*/ 715174 h 789387"/>
              <a:gd name="connsiteX46" fmla="*/ 2364554 w 2964037"/>
              <a:gd name="connsiteY46" fmla="*/ 716211 h 789387"/>
              <a:gd name="connsiteX47" fmla="*/ 2359239 w 2964037"/>
              <a:gd name="connsiteY47" fmla="*/ 717313 h 789387"/>
              <a:gd name="connsiteX48" fmla="*/ 2353987 w 2964037"/>
              <a:gd name="connsiteY48" fmla="*/ 718351 h 789387"/>
              <a:gd name="connsiteX49" fmla="*/ 2348801 w 2964037"/>
              <a:gd name="connsiteY49" fmla="*/ 719323 h 789387"/>
              <a:gd name="connsiteX50" fmla="*/ 2343615 w 2964037"/>
              <a:gd name="connsiteY50" fmla="*/ 720360 h 789387"/>
              <a:gd name="connsiteX51" fmla="*/ 2338364 w 2964037"/>
              <a:gd name="connsiteY51" fmla="*/ 721462 h 789387"/>
              <a:gd name="connsiteX52" fmla="*/ 2333177 w 2964037"/>
              <a:gd name="connsiteY52" fmla="*/ 722435 h 789387"/>
              <a:gd name="connsiteX53" fmla="*/ 2327991 w 2964037"/>
              <a:gd name="connsiteY53" fmla="*/ 723407 h 789387"/>
              <a:gd name="connsiteX54" fmla="*/ 2322870 w 2964037"/>
              <a:gd name="connsiteY54" fmla="*/ 724315 h 789387"/>
              <a:gd name="connsiteX55" fmla="*/ 2317683 w 2964037"/>
              <a:gd name="connsiteY55" fmla="*/ 725287 h 789387"/>
              <a:gd name="connsiteX56" fmla="*/ 2312432 w 2964037"/>
              <a:gd name="connsiteY56" fmla="*/ 726260 h 789387"/>
              <a:gd name="connsiteX57" fmla="*/ 2307246 w 2964037"/>
              <a:gd name="connsiteY57" fmla="*/ 727167 h 789387"/>
              <a:gd name="connsiteX58" fmla="*/ 2302189 w 2964037"/>
              <a:gd name="connsiteY58" fmla="*/ 728075 h 789387"/>
              <a:gd name="connsiteX59" fmla="*/ 2297003 w 2964037"/>
              <a:gd name="connsiteY59" fmla="*/ 728983 h 789387"/>
              <a:gd name="connsiteX60" fmla="*/ 2291817 w 2964037"/>
              <a:gd name="connsiteY60" fmla="*/ 729890 h 789387"/>
              <a:gd name="connsiteX61" fmla="*/ 2286630 w 2964037"/>
              <a:gd name="connsiteY61" fmla="*/ 730798 h 789387"/>
              <a:gd name="connsiteX62" fmla="*/ 2281574 w 2964037"/>
              <a:gd name="connsiteY62" fmla="*/ 731641 h 789387"/>
              <a:gd name="connsiteX63" fmla="*/ 2281574 w 2964037"/>
              <a:gd name="connsiteY63" fmla="*/ 731641 h 789387"/>
              <a:gd name="connsiteX64" fmla="*/ 2276387 w 2964037"/>
              <a:gd name="connsiteY64" fmla="*/ 732418 h 789387"/>
              <a:gd name="connsiteX65" fmla="*/ 2271266 w 2964037"/>
              <a:gd name="connsiteY65" fmla="*/ 733261 h 789387"/>
              <a:gd name="connsiteX66" fmla="*/ 2266080 w 2964037"/>
              <a:gd name="connsiteY66" fmla="*/ 734104 h 789387"/>
              <a:gd name="connsiteX67" fmla="*/ 2261023 w 2964037"/>
              <a:gd name="connsiteY67" fmla="*/ 734947 h 789387"/>
              <a:gd name="connsiteX68" fmla="*/ 2255901 w 2964037"/>
              <a:gd name="connsiteY68" fmla="*/ 735789 h 789387"/>
              <a:gd name="connsiteX69" fmla="*/ 2250715 w 2964037"/>
              <a:gd name="connsiteY69" fmla="*/ 736568 h 789387"/>
              <a:gd name="connsiteX70" fmla="*/ 2245594 w 2964037"/>
              <a:gd name="connsiteY70" fmla="*/ 737346 h 789387"/>
              <a:gd name="connsiteX71" fmla="*/ 2245594 w 2964037"/>
              <a:gd name="connsiteY71" fmla="*/ 737346 h 789387"/>
              <a:gd name="connsiteX72" fmla="*/ 2240472 w 2964037"/>
              <a:gd name="connsiteY72" fmla="*/ 738123 h 789387"/>
              <a:gd name="connsiteX73" fmla="*/ 2235416 w 2964037"/>
              <a:gd name="connsiteY73" fmla="*/ 738901 h 789387"/>
              <a:gd name="connsiteX74" fmla="*/ 2230294 w 2964037"/>
              <a:gd name="connsiteY74" fmla="*/ 739679 h 789387"/>
              <a:gd name="connsiteX75" fmla="*/ 1460127 w 2964037"/>
              <a:gd name="connsiteY75" fmla="*/ 789209 h 789387"/>
              <a:gd name="connsiteX76" fmla="*/ 276613 w 2964037"/>
              <a:gd name="connsiteY76" fmla="*/ 579682 h 789387"/>
              <a:gd name="connsiteX77" fmla="*/ -790 w 2964037"/>
              <a:gd name="connsiteY77" fmla="*/ -147 h 789387"/>
              <a:gd name="connsiteX78" fmla="*/ 1455265 w 2964037"/>
              <a:gd name="connsiteY78" fmla="*/ 257612 h 789387"/>
              <a:gd name="connsiteX79" fmla="*/ 2393274 w 2964037"/>
              <a:gd name="connsiteY79" fmla="*/ 198100 h 789387"/>
              <a:gd name="connsiteX80" fmla="*/ 2399302 w 2964037"/>
              <a:gd name="connsiteY80" fmla="*/ 197257 h 789387"/>
              <a:gd name="connsiteX81" fmla="*/ 2405397 w 2964037"/>
              <a:gd name="connsiteY81" fmla="*/ 196285 h 789387"/>
              <a:gd name="connsiteX82" fmla="*/ 2411296 w 2964037"/>
              <a:gd name="connsiteY82" fmla="*/ 195377 h 789387"/>
              <a:gd name="connsiteX83" fmla="*/ 2417390 w 2964037"/>
              <a:gd name="connsiteY83" fmla="*/ 194469 h 789387"/>
              <a:gd name="connsiteX84" fmla="*/ 2423419 w 2964037"/>
              <a:gd name="connsiteY84" fmla="*/ 193497 h 789387"/>
              <a:gd name="connsiteX85" fmla="*/ 2429513 w 2964037"/>
              <a:gd name="connsiteY85" fmla="*/ 192589 h 789387"/>
              <a:gd name="connsiteX86" fmla="*/ 2435477 w 2964037"/>
              <a:gd name="connsiteY86" fmla="*/ 191617 h 789387"/>
              <a:gd name="connsiteX87" fmla="*/ 2441571 w 2964037"/>
              <a:gd name="connsiteY87" fmla="*/ 190644 h 789387"/>
              <a:gd name="connsiteX88" fmla="*/ 2441571 w 2964037"/>
              <a:gd name="connsiteY88" fmla="*/ 190644 h 789387"/>
              <a:gd name="connsiteX89" fmla="*/ 2447600 w 2964037"/>
              <a:gd name="connsiteY89" fmla="*/ 189672 h 789387"/>
              <a:gd name="connsiteX90" fmla="*/ 2453694 w 2964037"/>
              <a:gd name="connsiteY90" fmla="*/ 188699 h 789387"/>
              <a:gd name="connsiteX91" fmla="*/ 2459788 w 2964037"/>
              <a:gd name="connsiteY91" fmla="*/ 187727 h 789387"/>
              <a:gd name="connsiteX92" fmla="*/ 2465817 w 2964037"/>
              <a:gd name="connsiteY92" fmla="*/ 186690 h 789387"/>
              <a:gd name="connsiteX93" fmla="*/ 2471911 w 2964037"/>
              <a:gd name="connsiteY93" fmla="*/ 185653 h 789387"/>
              <a:gd name="connsiteX94" fmla="*/ 2477940 w 2964037"/>
              <a:gd name="connsiteY94" fmla="*/ 184680 h 789387"/>
              <a:gd name="connsiteX95" fmla="*/ 2477940 w 2964037"/>
              <a:gd name="connsiteY95" fmla="*/ 184680 h 789387"/>
              <a:gd name="connsiteX96" fmla="*/ 2484034 w 2964037"/>
              <a:gd name="connsiteY96" fmla="*/ 183643 h 789387"/>
              <a:gd name="connsiteX97" fmla="*/ 2490128 w 2964037"/>
              <a:gd name="connsiteY97" fmla="*/ 182541 h 789387"/>
              <a:gd name="connsiteX98" fmla="*/ 2496222 w 2964037"/>
              <a:gd name="connsiteY98" fmla="*/ 181503 h 789387"/>
              <a:gd name="connsiteX99" fmla="*/ 2502315 w 2964037"/>
              <a:gd name="connsiteY99" fmla="*/ 180401 h 789387"/>
              <a:gd name="connsiteX100" fmla="*/ 2508410 w 2964037"/>
              <a:gd name="connsiteY100" fmla="*/ 179299 h 789387"/>
              <a:gd name="connsiteX101" fmla="*/ 2514503 w 2964037"/>
              <a:gd name="connsiteY101" fmla="*/ 178132 h 789387"/>
              <a:gd name="connsiteX102" fmla="*/ 2520986 w 2964037"/>
              <a:gd name="connsiteY102" fmla="*/ 177095 h 789387"/>
              <a:gd name="connsiteX103" fmla="*/ 2527081 w 2964037"/>
              <a:gd name="connsiteY103" fmla="*/ 175928 h 789387"/>
              <a:gd name="connsiteX104" fmla="*/ 2533563 w 2964037"/>
              <a:gd name="connsiteY104" fmla="*/ 174761 h 789387"/>
              <a:gd name="connsiteX105" fmla="*/ 2539592 w 2964037"/>
              <a:gd name="connsiteY105" fmla="*/ 173594 h 789387"/>
              <a:gd name="connsiteX106" fmla="*/ 2546075 w 2964037"/>
              <a:gd name="connsiteY106" fmla="*/ 172427 h 789387"/>
              <a:gd name="connsiteX107" fmla="*/ 2552558 w 2964037"/>
              <a:gd name="connsiteY107" fmla="*/ 171131 h 789387"/>
              <a:gd name="connsiteX108" fmla="*/ 2558717 w 2964037"/>
              <a:gd name="connsiteY108" fmla="*/ 169899 h 789387"/>
              <a:gd name="connsiteX109" fmla="*/ 2564811 w 2964037"/>
              <a:gd name="connsiteY109" fmla="*/ 168732 h 789387"/>
              <a:gd name="connsiteX110" fmla="*/ 2571293 w 2964037"/>
              <a:gd name="connsiteY110" fmla="*/ 167501 h 789387"/>
              <a:gd name="connsiteX111" fmla="*/ 2577776 w 2964037"/>
              <a:gd name="connsiteY111" fmla="*/ 166204 h 789387"/>
              <a:gd name="connsiteX112" fmla="*/ 2584259 w 2964037"/>
              <a:gd name="connsiteY112" fmla="*/ 164907 h 789387"/>
              <a:gd name="connsiteX113" fmla="*/ 2647337 w 2964037"/>
              <a:gd name="connsiteY113" fmla="*/ 150775 h 789387"/>
              <a:gd name="connsiteX114" fmla="*/ 2652394 w 2964037"/>
              <a:gd name="connsiteY114" fmla="*/ 149543 h 789387"/>
              <a:gd name="connsiteX115" fmla="*/ 2657451 w 2964037"/>
              <a:gd name="connsiteY115" fmla="*/ 148311 h 789387"/>
              <a:gd name="connsiteX116" fmla="*/ 2662572 w 2964037"/>
              <a:gd name="connsiteY116" fmla="*/ 147079 h 789387"/>
              <a:gd name="connsiteX117" fmla="*/ 2667694 w 2964037"/>
              <a:gd name="connsiteY117" fmla="*/ 145783 h 789387"/>
              <a:gd name="connsiteX118" fmla="*/ 2672816 w 2964037"/>
              <a:gd name="connsiteY118" fmla="*/ 144486 h 789387"/>
              <a:gd name="connsiteX119" fmla="*/ 2677872 w 2964037"/>
              <a:gd name="connsiteY119" fmla="*/ 143254 h 789387"/>
              <a:gd name="connsiteX120" fmla="*/ 2677872 w 2964037"/>
              <a:gd name="connsiteY120" fmla="*/ 143254 h 789387"/>
              <a:gd name="connsiteX121" fmla="*/ 2683058 w 2964037"/>
              <a:gd name="connsiteY121" fmla="*/ 141958 h 789387"/>
              <a:gd name="connsiteX122" fmla="*/ 2688115 w 2964037"/>
              <a:gd name="connsiteY122" fmla="*/ 140596 h 789387"/>
              <a:gd name="connsiteX123" fmla="*/ 2693366 w 2964037"/>
              <a:gd name="connsiteY123" fmla="*/ 139300 h 789387"/>
              <a:gd name="connsiteX124" fmla="*/ 2693366 w 2964037"/>
              <a:gd name="connsiteY124" fmla="*/ 139300 h 789387"/>
              <a:gd name="connsiteX125" fmla="*/ 2698488 w 2964037"/>
              <a:gd name="connsiteY125" fmla="*/ 137939 h 789387"/>
              <a:gd name="connsiteX126" fmla="*/ 2698488 w 2964037"/>
              <a:gd name="connsiteY126" fmla="*/ 137939 h 789387"/>
              <a:gd name="connsiteX127" fmla="*/ 2703674 w 2964037"/>
              <a:gd name="connsiteY127" fmla="*/ 136577 h 789387"/>
              <a:gd name="connsiteX128" fmla="*/ 2703674 w 2964037"/>
              <a:gd name="connsiteY128" fmla="*/ 136577 h 789387"/>
              <a:gd name="connsiteX129" fmla="*/ 2708860 w 2964037"/>
              <a:gd name="connsiteY129" fmla="*/ 135281 h 789387"/>
              <a:gd name="connsiteX130" fmla="*/ 2714047 w 2964037"/>
              <a:gd name="connsiteY130" fmla="*/ 133789 h 789387"/>
              <a:gd name="connsiteX131" fmla="*/ 2719233 w 2964037"/>
              <a:gd name="connsiteY131" fmla="*/ 132298 h 789387"/>
              <a:gd name="connsiteX132" fmla="*/ 2724419 w 2964037"/>
              <a:gd name="connsiteY132" fmla="*/ 130872 h 789387"/>
              <a:gd name="connsiteX133" fmla="*/ 2729671 w 2964037"/>
              <a:gd name="connsiteY133" fmla="*/ 129316 h 789387"/>
              <a:gd name="connsiteX134" fmla="*/ 2734921 w 2964037"/>
              <a:gd name="connsiteY134" fmla="*/ 127760 h 789387"/>
              <a:gd name="connsiteX135" fmla="*/ 2740043 w 2964037"/>
              <a:gd name="connsiteY135" fmla="*/ 126269 h 789387"/>
              <a:gd name="connsiteX136" fmla="*/ 2745359 w 2964037"/>
              <a:gd name="connsiteY136" fmla="*/ 124649 h 789387"/>
              <a:gd name="connsiteX137" fmla="*/ 2750675 w 2964037"/>
              <a:gd name="connsiteY137" fmla="*/ 123093 h 789387"/>
              <a:gd name="connsiteX138" fmla="*/ 2750675 w 2964037"/>
              <a:gd name="connsiteY138" fmla="*/ 123093 h 789387"/>
              <a:gd name="connsiteX139" fmla="*/ 2755926 w 2964037"/>
              <a:gd name="connsiteY139" fmla="*/ 121472 h 789387"/>
              <a:gd name="connsiteX140" fmla="*/ 2761177 w 2964037"/>
              <a:gd name="connsiteY140" fmla="*/ 119722 h 789387"/>
              <a:gd name="connsiteX141" fmla="*/ 2766558 w 2964037"/>
              <a:gd name="connsiteY141" fmla="*/ 118036 h 789387"/>
              <a:gd name="connsiteX142" fmla="*/ 2771938 w 2964037"/>
              <a:gd name="connsiteY142" fmla="*/ 116286 h 789387"/>
              <a:gd name="connsiteX143" fmla="*/ 2777190 w 2964037"/>
              <a:gd name="connsiteY143" fmla="*/ 114535 h 789387"/>
              <a:gd name="connsiteX144" fmla="*/ 2782570 w 2964037"/>
              <a:gd name="connsiteY144" fmla="*/ 112720 h 789387"/>
              <a:gd name="connsiteX145" fmla="*/ 2787952 w 2964037"/>
              <a:gd name="connsiteY145" fmla="*/ 110970 h 789387"/>
              <a:gd name="connsiteX146" fmla="*/ 2787952 w 2964037"/>
              <a:gd name="connsiteY146" fmla="*/ 110970 h 789387"/>
              <a:gd name="connsiteX147" fmla="*/ 2793267 w 2964037"/>
              <a:gd name="connsiteY147" fmla="*/ 109090 h 789387"/>
              <a:gd name="connsiteX148" fmla="*/ 2798777 w 2964037"/>
              <a:gd name="connsiteY148" fmla="*/ 107145 h 789387"/>
              <a:gd name="connsiteX149" fmla="*/ 2804289 w 2964037"/>
              <a:gd name="connsiteY149" fmla="*/ 105135 h 789387"/>
              <a:gd name="connsiteX150" fmla="*/ 2809604 w 2964037"/>
              <a:gd name="connsiteY150" fmla="*/ 103125 h 789387"/>
              <a:gd name="connsiteX151" fmla="*/ 2963248 w 2964037"/>
              <a:gd name="connsiteY151" fmla="*/ 566 h 789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2964037" h="789387">
                <a:moveTo>
                  <a:pt x="2963248" y="566"/>
                </a:moveTo>
                <a:lnTo>
                  <a:pt x="2685846" y="580395"/>
                </a:lnTo>
                <a:cubicBezTo>
                  <a:pt x="2673529" y="606327"/>
                  <a:pt x="2639169" y="630572"/>
                  <a:pt x="2586463" y="653198"/>
                </a:cubicBezTo>
                <a:lnTo>
                  <a:pt x="2581731" y="655078"/>
                </a:lnTo>
                <a:lnTo>
                  <a:pt x="2581731" y="655078"/>
                </a:lnTo>
                <a:lnTo>
                  <a:pt x="2576934" y="657023"/>
                </a:lnTo>
                <a:lnTo>
                  <a:pt x="2576934" y="657023"/>
                </a:lnTo>
                <a:cubicBezTo>
                  <a:pt x="2575443" y="657671"/>
                  <a:pt x="2573822" y="658190"/>
                  <a:pt x="2572201" y="658838"/>
                </a:cubicBezTo>
                <a:lnTo>
                  <a:pt x="2567534" y="660718"/>
                </a:lnTo>
                <a:lnTo>
                  <a:pt x="2562930" y="662468"/>
                </a:lnTo>
                <a:lnTo>
                  <a:pt x="2558263" y="664219"/>
                </a:lnTo>
                <a:lnTo>
                  <a:pt x="2553660" y="665969"/>
                </a:lnTo>
                <a:lnTo>
                  <a:pt x="2548993" y="667590"/>
                </a:lnTo>
                <a:lnTo>
                  <a:pt x="2548993" y="667590"/>
                </a:lnTo>
                <a:lnTo>
                  <a:pt x="2544454" y="669145"/>
                </a:lnTo>
                <a:cubicBezTo>
                  <a:pt x="2542963" y="669729"/>
                  <a:pt x="2541472" y="670183"/>
                  <a:pt x="2539917" y="670702"/>
                </a:cubicBezTo>
                <a:lnTo>
                  <a:pt x="2535313" y="672257"/>
                </a:lnTo>
                <a:cubicBezTo>
                  <a:pt x="2533822" y="672854"/>
                  <a:pt x="2532331" y="673372"/>
                  <a:pt x="2530775" y="673813"/>
                </a:cubicBezTo>
                <a:lnTo>
                  <a:pt x="2526173" y="675304"/>
                </a:lnTo>
                <a:lnTo>
                  <a:pt x="2521764" y="676795"/>
                </a:lnTo>
                <a:lnTo>
                  <a:pt x="2517226" y="678222"/>
                </a:lnTo>
                <a:lnTo>
                  <a:pt x="2517226" y="678222"/>
                </a:lnTo>
                <a:lnTo>
                  <a:pt x="2512753" y="679518"/>
                </a:lnTo>
                <a:lnTo>
                  <a:pt x="2508345" y="680880"/>
                </a:lnTo>
                <a:lnTo>
                  <a:pt x="2508345" y="680880"/>
                </a:lnTo>
                <a:lnTo>
                  <a:pt x="2503806" y="682241"/>
                </a:lnTo>
                <a:lnTo>
                  <a:pt x="2499399" y="683537"/>
                </a:lnTo>
                <a:lnTo>
                  <a:pt x="2494990" y="684834"/>
                </a:lnTo>
                <a:lnTo>
                  <a:pt x="2490517" y="686131"/>
                </a:lnTo>
                <a:lnTo>
                  <a:pt x="2486108" y="687363"/>
                </a:lnTo>
                <a:lnTo>
                  <a:pt x="2481635" y="688659"/>
                </a:lnTo>
                <a:lnTo>
                  <a:pt x="2477292" y="689891"/>
                </a:lnTo>
                <a:lnTo>
                  <a:pt x="2472884" y="691058"/>
                </a:lnTo>
                <a:lnTo>
                  <a:pt x="2468475" y="692225"/>
                </a:lnTo>
                <a:cubicBezTo>
                  <a:pt x="2467049" y="692691"/>
                  <a:pt x="2465622" y="693080"/>
                  <a:pt x="2464131" y="693392"/>
                </a:cubicBezTo>
                <a:lnTo>
                  <a:pt x="2464131" y="693392"/>
                </a:lnTo>
                <a:lnTo>
                  <a:pt x="2459788" y="694558"/>
                </a:lnTo>
                <a:lnTo>
                  <a:pt x="2455444" y="695596"/>
                </a:lnTo>
                <a:lnTo>
                  <a:pt x="2455444" y="695596"/>
                </a:lnTo>
                <a:lnTo>
                  <a:pt x="2451165" y="696698"/>
                </a:lnTo>
                <a:lnTo>
                  <a:pt x="2446822" y="697800"/>
                </a:lnTo>
                <a:cubicBezTo>
                  <a:pt x="2428930" y="702338"/>
                  <a:pt x="2410194" y="706681"/>
                  <a:pt x="2390680" y="710766"/>
                </a:cubicBezTo>
                <a:lnTo>
                  <a:pt x="2385429" y="711803"/>
                </a:lnTo>
                <a:lnTo>
                  <a:pt x="2380243" y="712970"/>
                </a:lnTo>
                <a:lnTo>
                  <a:pt x="2374927" y="714137"/>
                </a:lnTo>
                <a:lnTo>
                  <a:pt x="2369676" y="715174"/>
                </a:lnTo>
                <a:lnTo>
                  <a:pt x="2364554" y="716211"/>
                </a:lnTo>
                <a:lnTo>
                  <a:pt x="2359239" y="717313"/>
                </a:lnTo>
                <a:lnTo>
                  <a:pt x="2353987" y="718351"/>
                </a:lnTo>
                <a:cubicBezTo>
                  <a:pt x="2352237" y="718740"/>
                  <a:pt x="2350551" y="719064"/>
                  <a:pt x="2348801" y="719323"/>
                </a:cubicBezTo>
                <a:lnTo>
                  <a:pt x="2343615" y="720360"/>
                </a:lnTo>
                <a:lnTo>
                  <a:pt x="2338364" y="721462"/>
                </a:lnTo>
                <a:lnTo>
                  <a:pt x="2333177" y="722435"/>
                </a:lnTo>
                <a:lnTo>
                  <a:pt x="2327991" y="723407"/>
                </a:lnTo>
                <a:lnTo>
                  <a:pt x="2322870" y="724315"/>
                </a:lnTo>
                <a:lnTo>
                  <a:pt x="2317683" y="725287"/>
                </a:lnTo>
                <a:lnTo>
                  <a:pt x="2312432" y="726260"/>
                </a:lnTo>
                <a:lnTo>
                  <a:pt x="2307246" y="727167"/>
                </a:lnTo>
                <a:lnTo>
                  <a:pt x="2302189" y="728075"/>
                </a:lnTo>
                <a:lnTo>
                  <a:pt x="2297003" y="728983"/>
                </a:lnTo>
                <a:lnTo>
                  <a:pt x="2291817" y="729890"/>
                </a:lnTo>
                <a:lnTo>
                  <a:pt x="2286630" y="730798"/>
                </a:lnTo>
                <a:lnTo>
                  <a:pt x="2281574" y="731641"/>
                </a:lnTo>
                <a:lnTo>
                  <a:pt x="2281574" y="731641"/>
                </a:lnTo>
                <a:cubicBezTo>
                  <a:pt x="2279823" y="731641"/>
                  <a:pt x="2278073" y="732094"/>
                  <a:pt x="2276387" y="732418"/>
                </a:cubicBezTo>
                <a:lnTo>
                  <a:pt x="2271266" y="733261"/>
                </a:lnTo>
                <a:lnTo>
                  <a:pt x="2266080" y="734104"/>
                </a:lnTo>
                <a:lnTo>
                  <a:pt x="2261023" y="734947"/>
                </a:lnTo>
                <a:lnTo>
                  <a:pt x="2255901" y="735789"/>
                </a:lnTo>
                <a:lnTo>
                  <a:pt x="2250715" y="736568"/>
                </a:lnTo>
                <a:lnTo>
                  <a:pt x="2245594" y="737346"/>
                </a:lnTo>
                <a:lnTo>
                  <a:pt x="2245594" y="737346"/>
                </a:lnTo>
                <a:lnTo>
                  <a:pt x="2240472" y="738123"/>
                </a:lnTo>
                <a:lnTo>
                  <a:pt x="2235416" y="738901"/>
                </a:lnTo>
                <a:lnTo>
                  <a:pt x="2230294" y="739679"/>
                </a:lnTo>
                <a:cubicBezTo>
                  <a:pt x="2018822" y="771510"/>
                  <a:pt x="1750561" y="790116"/>
                  <a:pt x="1460127" y="789209"/>
                </a:cubicBezTo>
                <a:cubicBezTo>
                  <a:pt x="836929" y="787069"/>
                  <a:pt x="332107" y="695466"/>
                  <a:pt x="276613" y="579682"/>
                </a:cubicBezTo>
                <a:lnTo>
                  <a:pt x="-790" y="-147"/>
                </a:lnTo>
                <a:cubicBezTo>
                  <a:pt x="67410" y="142477"/>
                  <a:pt x="688470" y="255084"/>
                  <a:pt x="1455265" y="257612"/>
                </a:cubicBezTo>
                <a:cubicBezTo>
                  <a:pt x="1808194" y="258779"/>
                  <a:pt x="2134542" y="236413"/>
                  <a:pt x="2393274" y="198100"/>
                </a:cubicBezTo>
                <a:lnTo>
                  <a:pt x="2399302" y="197257"/>
                </a:lnTo>
                <a:lnTo>
                  <a:pt x="2405397" y="196285"/>
                </a:lnTo>
                <a:lnTo>
                  <a:pt x="2411296" y="195377"/>
                </a:lnTo>
                <a:lnTo>
                  <a:pt x="2417390" y="194469"/>
                </a:lnTo>
                <a:lnTo>
                  <a:pt x="2423419" y="193497"/>
                </a:lnTo>
                <a:lnTo>
                  <a:pt x="2429513" y="192589"/>
                </a:lnTo>
                <a:lnTo>
                  <a:pt x="2435477" y="191617"/>
                </a:lnTo>
                <a:lnTo>
                  <a:pt x="2441571" y="190644"/>
                </a:lnTo>
                <a:lnTo>
                  <a:pt x="2441571" y="190644"/>
                </a:lnTo>
                <a:lnTo>
                  <a:pt x="2447600" y="189672"/>
                </a:lnTo>
                <a:cubicBezTo>
                  <a:pt x="2449675" y="189672"/>
                  <a:pt x="2451620" y="189088"/>
                  <a:pt x="2453694" y="188699"/>
                </a:cubicBezTo>
                <a:lnTo>
                  <a:pt x="2459788" y="187727"/>
                </a:lnTo>
                <a:lnTo>
                  <a:pt x="2465817" y="186690"/>
                </a:lnTo>
                <a:lnTo>
                  <a:pt x="2471911" y="185653"/>
                </a:lnTo>
                <a:lnTo>
                  <a:pt x="2477940" y="184680"/>
                </a:lnTo>
                <a:lnTo>
                  <a:pt x="2477940" y="184680"/>
                </a:lnTo>
                <a:lnTo>
                  <a:pt x="2484034" y="183643"/>
                </a:lnTo>
                <a:lnTo>
                  <a:pt x="2490128" y="182541"/>
                </a:lnTo>
                <a:lnTo>
                  <a:pt x="2496222" y="181503"/>
                </a:lnTo>
                <a:lnTo>
                  <a:pt x="2502315" y="180401"/>
                </a:lnTo>
                <a:lnTo>
                  <a:pt x="2508410" y="179299"/>
                </a:lnTo>
                <a:lnTo>
                  <a:pt x="2514503" y="178132"/>
                </a:lnTo>
                <a:lnTo>
                  <a:pt x="2520986" y="177095"/>
                </a:lnTo>
                <a:lnTo>
                  <a:pt x="2527081" y="175928"/>
                </a:lnTo>
                <a:lnTo>
                  <a:pt x="2533563" y="174761"/>
                </a:lnTo>
                <a:lnTo>
                  <a:pt x="2539592" y="173594"/>
                </a:lnTo>
                <a:lnTo>
                  <a:pt x="2546075" y="172427"/>
                </a:lnTo>
                <a:lnTo>
                  <a:pt x="2552558" y="171131"/>
                </a:lnTo>
                <a:lnTo>
                  <a:pt x="2558717" y="169899"/>
                </a:lnTo>
                <a:lnTo>
                  <a:pt x="2564811" y="168732"/>
                </a:lnTo>
                <a:lnTo>
                  <a:pt x="2571293" y="167501"/>
                </a:lnTo>
                <a:lnTo>
                  <a:pt x="2577776" y="166204"/>
                </a:lnTo>
                <a:lnTo>
                  <a:pt x="2584259" y="164907"/>
                </a:lnTo>
                <a:cubicBezTo>
                  <a:pt x="2606106" y="160583"/>
                  <a:pt x="2627111" y="155877"/>
                  <a:pt x="2647337" y="150775"/>
                </a:cubicBezTo>
                <a:lnTo>
                  <a:pt x="2652394" y="149543"/>
                </a:lnTo>
                <a:lnTo>
                  <a:pt x="2657451" y="148311"/>
                </a:lnTo>
                <a:lnTo>
                  <a:pt x="2662572" y="147079"/>
                </a:lnTo>
                <a:lnTo>
                  <a:pt x="2667694" y="145783"/>
                </a:lnTo>
                <a:lnTo>
                  <a:pt x="2672816" y="144486"/>
                </a:lnTo>
                <a:lnTo>
                  <a:pt x="2677872" y="143254"/>
                </a:lnTo>
                <a:lnTo>
                  <a:pt x="2677872" y="143254"/>
                </a:lnTo>
                <a:lnTo>
                  <a:pt x="2683058" y="141958"/>
                </a:lnTo>
                <a:lnTo>
                  <a:pt x="2688115" y="140596"/>
                </a:lnTo>
                <a:lnTo>
                  <a:pt x="2693366" y="139300"/>
                </a:lnTo>
                <a:lnTo>
                  <a:pt x="2693366" y="139300"/>
                </a:lnTo>
                <a:lnTo>
                  <a:pt x="2698488" y="137939"/>
                </a:lnTo>
                <a:lnTo>
                  <a:pt x="2698488" y="137939"/>
                </a:lnTo>
                <a:cubicBezTo>
                  <a:pt x="2700303" y="137549"/>
                  <a:pt x="2701989" y="137031"/>
                  <a:pt x="2703674" y="136577"/>
                </a:cubicBezTo>
                <a:lnTo>
                  <a:pt x="2703674" y="136577"/>
                </a:lnTo>
                <a:lnTo>
                  <a:pt x="2708860" y="135281"/>
                </a:lnTo>
                <a:lnTo>
                  <a:pt x="2714047" y="133789"/>
                </a:lnTo>
                <a:lnTo>
                  <a:pt x="2719233" y="132298"/>
                </a:lnTo>
                <a:lnTo>
                  <a:pt x="2724419" y="130872"/>
                </a:lnTo>
                <a:lnTo>
                  <a:pt x="2729671" y="129316"/>
                </a:lnTo>
                <a:lnTo>
                  <a:pt x="2734921" y="127760"/>
                </a:lnTo>
                <a:lnTo>
                  <a:pt x="2740043" y="126269"/>
                </a:lnTo>
                <a:lnTo>
                  <a:pt x="2745359" y="124649"/>
                </a:lnTo>
                <a:lnTo>
                  <a:pt x="2750675" y="123093"/>
                </a:lnTo>
                <a:lnTo>
                  <a:pt x="2750675" y="123093"/>
                </a:lnTo>
                <a:lnTo>
                  <a:pt x="2755926" y="121472"/>
                </a:lnTo>
                <a:lnTo>
                  <a:pt x="2761177" y="119722"/>
                </a:lnTo>
                <a:cubicBezTo>
                  <a:pt x="2762993" y="119268"/>
                  <a:pt x="2764742" y="118684"/>
                  <a:pt x="2766558" y="118036"/>
                </a:cubicBezTo>
                <a:lnTo>
                  <a:pt x="2771938" y="116286"/>
                </a:lnTo>
                <a:cubicBezTo>
                  <a:pt x="2773689" y="115702"/>
                  <a:pt x="2775439" y="115184"/>
                  <a:pt x="2777190" y="114535"/>
                </a:cubicBezTo>
                <a:lnTo>
                  <a:pt x="2782570" y="112720"/>
                </a:lnTo>
                <a:cubicBezTo>
                  <a:pt x="2784386" y="112137"/>
                  <a:pt x="2786136" y="111488"/>
                  <a:pt x="2787952" y="110970"/>
                </a:cubicBezTo>
                <a:lnTo>
                  <a:pt x="2787952" y="110970"/>
                </a:lnTo>
                <a:lnTo>
                  <a:pt x="2793267" y="109090"/>
                </a:lnTo>
                <a:lnTo>
                  <a:pt x="2798777" y="107145"/>
                </a:lnTo>
                <a:lnTo>
                  <a:pt x="2804289" y="105135"/>
                </a:lnTo>
                <a:lnTo>
                  <a:pt x="2809604" y="103125"/>
                </a:lnTo>
                <a:cubicBezTo>
                  <a:pt x="2891353" y="72073"/>
                  <a:pt x="2945745" y="37324"/>
                  <a:pt x="2963248" y="566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90000"/>
                </a:schemeClr>
              </a:gs>
              <a:gs pos="0">
                <a:schemeClr val="accent2"/>
              </a:gs>
            </a:gsLst>
            <a:lin ang="0" scaled="1"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AB01F7CF-245D-8D82-C045-52C00EBA0B2C}"/>
              </a:ext>
            </a:extLst>
          </p:cNvPr>
          <p:cNvSpPr>
            <a:spLocks/>
          </p:cNvSpPr>
          <p:nvPr/>
        </p:nvSpPr>
        <p:spPr>
          <a:xfrm>
            <a:off x="4457163" y="3399876"/>
            <a:ext cx="3262978" cy="622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81000">
                <a:schemeClr val="accent1"/>
              </a:gs>
            </a:gsLst>
            <a:lin ang="5400000" scaled="1"/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2" name="任意多边形: 形状 241">
            <a:extLst>
              <a:ext uri="{FF2B5EF4-FFF2-40B4-BE49-F238E27FC236}">
                <a16:creationId xmlns:a16="http://schemas.microsoft.com/office/drawing/2014/main" id="{6A1170DD-D871-FBC9-00EF-C4D2FD129FCA}"/>
              </a:ext>
            </a:extLst>
          </p:cNvPr>
          <p:cNvSpPr>
            <a:spLocks/>
          </p:cNvSpPr>
          <p:nvPr/>
        </p:nvSpPr>
        <p:spPr>
          <a:xfrm>
            <a:off x="3926199" y="2551369"/>
            <a:ext cx="4324981" cy="1199008"/>
          </a:xfrm>
          <a:custGeom>
            <a:avLst/>
            <a:gdLst>
              <a:gd name="connsiteX0" fmla="*/ 3944367 w 3945156"/>
              <a:gd name="connsiteY0" fmla="*/ -147 h 1093710"/>
              <a:gd name="connsiteX1" fmla="*/ 3552607 w 3945156"/>
              <a:gd name="connsiteY1" fmla="*/ 818965 h 1093710"/>
              <a:gd name="connsiteX2" fmla="*/ 3404733 w 3945156"/>
              <a:gd name="connsiteY2" fmla="*/ 921654 h 1093710"/>
              <a:gd name="connsiteX3" fmla="*/ 3398768 w 3945156"/>
              <a:gd name="connsiteY3" fmla="*/ 923988 h 1093710"/>
              <a:gd name="connsiteX4" fmla="*/ 3392934 w 3945156"/>
              <a:gd name="connsiteY4" fmla="*/ 926192 h 1093710"/>
              <a:gd name="connsiteX5" fmla="*/ 3392934 w 3945156"/>
              <a:gd name="connsiteY5" fmla="*/ 926192 h 1093710"/>
              <a:gd name="connsiteX6" fmla="*/ 3386970 w 3945156"/>
              <a:gd name="connsiteY6" fmla="*/ 928461 h 1093710"/>
              <a:gd name="connsiteX7" fmla="*/ 3381135 w 3945156"/>
              <a:gd name="connsiteY7" fmla="*/ 930535 h 1093710"/>
              <a:gd name="connsiteX8" fmla="*/ 3375365 w 3945156"/>
              <a:gd name="connsiteY8" fmla="*/ 932675 h 1093710"/>
              <a:gd name="connsiteX9" fmla="*/ 3369530 w 3945156"/>
              <a:gd name="connsiteY9" fmla="*/ 934749 h 1093710"/>
              <a:gd name="connsiteX10" fmla="*/ 3363825 w 3945156"/>
              <a:gd name="connsiteY10" fmla="*/ 936759 h 1093710"/>
              <a:gd name="connsiteX11" fmla="*/ 3363825 w 3945156"/>
              <a:gd name="connsiteY11" fmla="*/ 936759 h 1093710"/>
              <a:gd name="connsiteX12" fmla="*/ 3358056 w 3945156"/>
              <a:gd name="connsiteY12" fmla="*/ 938639 h 1093710"/>
              <a:gd name="connsiteX13" fmla="*/ 3352286 w 3945156"/>
              <a:gd name="connsiteY13" fmla="*/ 940584 h 1093710"/>
              <a:gd name="connsiteX14" fmla="*/ 3352286 w 3945156"/>
              <a:gd name="connsiteY14" fmla="*/ 940584 h 1093710"/>
              <a:gd name="connsiteX15" fmla="*/ 3346646 w 3945156"/>
              <a:gd name="connsiteY15" fmla="*/ 942399 h 1093710"/>
              <a:gd name="connsiteX16" fmla="*/ 3340876 w 3945156"/>
              <a:gd name="connsiteY16" fmla="*/ 944344 h 1093710"/>
              <a:gd name="connsiteX17" fmla="*/ 3335236 w 3945156"/>
              <a:gd name="connsiteY17" fmla="*/ 946159 h 1093710"/>
              <a:gd name="connsiteX18" fmla="*/ 3335236 w 3945156"/>
              <a:gd name="connsiteY18" fmla="*/ 946159 h 1093710"/>
              <a:gd name="connsiteX19" fmla="*/ 3329531 w 3945156"/>
              <a:gd name="connsiteY19" fmla="*/ 947844 h 1093710"/>
              <a:gd name="connsiteX20" fmla="*/ 3329531 w 3945156"/>
              <a:gd name="connsiteY20" fmla="*/ 947844 h 1093710"/>
              <a:gd name="connsiteX21" fmla="*/ 3323891 w 3945156"/>
              <a:gd name="connsiteY21" fmla="*/ 949595 h 1093710"/>
              <a:gd name="connsiteX22" fmla="*/ 3318251 w 3945156"/>
              <a:gd name="connsiteY22" fmla="*/ 951280 h 1093710"/>
              <a:gd name="connsiteX23" fmla="*/ 3312611 w 3945156"/>
              <a:gd name="connsiteY23" fmla="*/ 953031 h 1093710"/>
              <a:gd name="connsiteX24" fmla="*/ 3307036 w 3945156"/>
              <a:gd name="connsiteY24" fmla="*/ 954652 h 1093710"/>
              <a:gd name="connsiteX25" fmla="*/ 3301460 w 3945156"/>
              <a:gd name="connsiteY25" fmla="*/ 956337 h 1093710"/>
              <a:gd name="connsiteX26" fmla="*/ 3295820 w 3945156"/>
              <a:gd name="connsiteY26" fmla="*/ 957958 h 1093710"/>
              <a:gd name="connsiteX27" fmla="*/ 3290245 w 3945156"/>
              <a:gd name="connsiteY27" fmla="*/ 959514 h 1093710"/>
              <a:gd name="connsiteX28" fmla="*/ 3284734 w 3945156"/>
              <a:gd name="connsiteY28" fmla="*/ 961134 h 1093710"/>
              <a:gd name="connsiteX29" fmla="*/ 3279159 w 3945156"/>
              <a:gd name="connsiteY29" fmla="*/ 962690 h 1093710"/>
              <a:gd name="connsiteX30" fmla="*/ 3273519 w 3945156"/>
              <a:gd name="connsiteY30" fmla="*/ 964181 h 1093710"/>
              <a:gd name="connsiteX31" fmla="*/ 3268139 w 3945156"/>
              <a:gd name="connsiteY31" fmla="*/ 965672 h 1093710"/>
              <a:gd name="connsiteX32" fmla="*/ 3262563 w 3945156"/>
              <a:gd name="connsiteY32" fmla="*/ 967099 h 1093710"/>
              <a:gd name="connsiteX33" fmla="*/ 3256987 w 3945156"/>
              <a:gd name="connsiteY33" fmla="*/ 968590 h 1093710"/>
              <a:gd name="connsiteX34" fmla="*/ 3256987 w 3945156"/>
              <a:gd name="connsiteY34" fmla="*/ 968590 h 1093710"/>
              <a:gd name="connsiteX35" fmla="*/ 3251607 w 3945156"/>
              <a:gd name="connsiteY35" fmla="*/ 969951 h 1093710"/>
              <a:gd name="connsiteX36" fmla="*/ 3246097 w 3945156"/>
              <a:gd name="connsiteY36" fmla="*/ 971312 h 1093710"/>
              <a:gd name="connsiteX37" fmla="*/ 3240586 w 3945156"/>
              <a:gd name="connsiteY37" fmla="*/ 972739 h 1093710"/>
              <a:gd name="connsiteX38" fmla="*/ 3235140 w 3945156"/>
              <a:gd name="connsiteY38" fmla="*/ 974165 h 1093710"/>
              <a:gd name="connsiteX39" fmla="*/ 3229695 w 3945156"/>
              <a:gd name="connsiteY39" fmla="*/ 975462 h 1093710"/>
              <a:gd name="connsiteX40" fmla="*/ 3163051 w 3945156"/>
              <a:gd name="connsiteY40" fmla="*/ 990956 h 1093710"/>
              <a:gd name="connsiteX41" fmla="*/ 3156568 w 3945156"/>
              <a:gd name="connsiteY41" fmla="*/ 992317 h 1093710"/>
              <a:gd name="connsiteX42" fmla="*/ 3150085 w 3945156"/>
              <a:gd name="connsiteY42" fmla="*/ 993743 h 1093710"/>
              <a:gd name="connsiteX43" fmla="*/ 3143602 w 3945156"/>
              <a:gd name="connsiteY43" fmla="*/ 995170 h 1093710"/>
              <a:gd name="connsiteX44" fmla="*/ 3137119 w 3945156"/>
              <a:gd name="connsiteY44" fmla="*/ 996466 h 1093710"/>
              <a:gd name="connsiteX45" fmla="*/ 3130636 w 3945156"/>
              <a:gd name="connsiteY45" fmla="*/ 997828 h 1093710"/>
              <a:gd name="connsiteX46" fmla="*/ 3124153 w 3945156"/>
              <a:gd name="connsiteY46" fmla="*/ 999189 h 1093710"/>
              <a:gd name="connsiteX47" fmla="*/ 3117670 w 3945156"/>
              <a:gd name="connsiteY47" fmla="*/ 1000485 h 1093710"/>
              <a:gd name="connsiteX48" fmla="*/ 3111188 w 3945156"/>
              <a:gd name="connsiteY48" fmla="*/ 1001782 h 1093710"/>
              <a:gd name="connsiteX49" fmla="*/ 3104705 w 3945156"/>
              <a:gd name="connsiteY49" fmla="*/ 1003079 h 1093710"/>
              <a:gd name="connsiteX50" fmla="*/ 3098222 w 3945156"/>
              <a:gd name="connsiteY50" fmla="*/ 1004310 h 1093710"/>
              <a:gd name="connsiteX51" fmla="*/ 3091739 w 3945156"/>
              <a:gd name="connsiteY51" fmla="*/ 1005607 h 1093710"/>
              <a:gd name="connsiteX52" fmla="*/ 3085256 w 3945156"/>
              <a:gd name="connsiteY52" fmla="*/ 1006839 h 1093710"/>
              <a:gd name="connsiteX53" fmla="*/ 3078773 w 3945156"/>
              <a:gd name="connsiteY53" fmla="*/ 1008135 h 1093710"/>
              <a:gd name="connsiteX54" fmla="*/ 3072290 w 3945156"/>
              <a:gd name="connsiteY54" fmla="*/ 1009302 h 1093710"/>
              <a:gd name="connsiteX55" fmla="*/ 3065807 w 3945156"/>
              <a:gd name="connsiteY55" fmla="*/ 1010469 h 1093710"/>
              <a:gd name="connsiteX56" fmla="*/ 3059324 w 3945156"/>
              <a:gd name="connsiteY56" fmla="*/ 1011636 h 1093710"/>
              <a:gd name="connsiteX57" fmla="*/ 3052842 w 3945156"/>
              <a:gd name="connsiteY57" fmla="*/ 1012738 h 1093710"/>
              <a:gd name="connsiteX58" fmla="*/ 3046359 w 3945156"/>
              <a:gd name="connsiteY58" fmla="*/ 1013970 h 1093710"/>
              <a:gd name="connsiteX59" fmla="*/ 3039876 w 3945156"/>
              <a:gd name="connsiteY59" fmla="*/ 1015072 h 1093710"/>
              <a:gd name="connsiteX60" fmla="*/ 3033393 w 3945156"/>
              <a:gd name="connsiteY60" fmla="*/ 1016239 h 1093710"/>
              <a:gd name="connsiteX61" fmla="*/ 3026910 w 3945156"/>
              <a:gd name="connsiteY61" fmla="*/ 1017276 h 1093710"/>
              <a:gd name="connsiteX62" fmla="*/ 3020427 w 3945156"/>
              <a:gd name="connsiteY62" fmla="*/ 1018443 h 1093710"/>
              <a:gd name="connsiteX63" fmla="*/ 3013944 w 3945156"/>
              <a:gd name="connsiteY63" fmla="*/ 1019480 h 1093710"/>
              <a:gd name="connsiteX64" fmla="*/ 3013944 w 3945156"/>
              <a:gd name="connsiteY64" fmla="*/ 1019480 h 1093710"/>
              <a:gd name="connsiteX65" fmla="*/ 3007461 w 3945156"/>
              <a:gd name="connsiteY65" fmla="*/ 1020518 h 1093710"/>
              <a:gd name="connsiteX66" fmla="*/ 3000979 w 3945156"/>
              <a:gd name="connsiteY66" fmla="*/ 1021555 h 1093710"/>
              <a:gd name="connsiteX67" fmla="*/ 2994496 w 3945156"/>
              <a:gd name="connsiteY67" fmla="*/ 1022592 h 1093710"/>
              <a:gd name="connsiteX68" fmla="*/ 2988013 w 3945156"/>
              <a:gd name="connsiteY68" fmla="*/ 1023694 h 1093710"/>
              <a:gd name="connsiteX69" fmla="*/ 2981530 w 3945156"/>
              <a:gd name="connsiteY69" fmla="*/ 1024732 h 1093710"/>
              <a:gd name="connsiteX70" fmla="*/ 2975047 w 3945156"/>
              <a:gd name="connsiteY70" fmla="*/ 1025639 h 1093710"/>
              <a:gd name="connsiteX71" fmla="*/ 2968564 w 3945156"/>
              <a:gd name="connsiteY71" fmla="*/ 1026676 h 1093710"/>
              <a:gd name="connsiteX72" fmla="*/ 2962081 w 3945156"/>
              <a:gd name="connsiteY72" fmla="*/ 1027714 h 1093710"/>
              <a:gd name="connsiteX73" fmla="*/ 1945890 w 3945156"/>
              <a:gd name="connsiteY73" fmla="*/ 1093515 h 1093710"/>
              <a:gd name="connsiteX74" fmla="*/ 392721 w 3945156"/>
              <a:gd name="connsiteY74" fmla="*/ 818576 h 1093710"/>
              <a:gd name="connsiteX75" fmla="*/ -790 w 3945156"/>
              <a:gd name="connsiteY75" fmla="*/ -82 h 1093710"/>
              <a:gd name="connsiteX76" fmla="*/ 1937203 w 3945156"/>
              <a:gd name="connsiteY76" fmla="*/ 343057 h 1093710"/>
              <a:gd name="connsiteX77" fmla="*/ 3190538 w 3945156"/>
              <a:gd name="connsiteY77" fmla="*/ 263123 h 1093710"/>
              <a:gd name="connsiteX78" fmla="*/ 3198383 w 3945156"/>
              <a:gd name="connsiteY78" fmla="*/ 261956 h 1093710"/>
              <a:gd name="connsiteX79" fmla="*/ 3206162 w 3945156"/>
              <a:gd name="connsiteY79" fmla="*/ 260789 h 1093710"/>
              <a:gd name="connsiteX80" fmla="*/ 3213876 w 3945156"/>
              <a:gd name="connsiteY80" fmla="*/ 259557 h 1093710"/>
              <a:gd name="connsiteX81" fmla="*/ 3221656 w 3945156"/>
              <a:gd name="connsiteY81" fmla="*/ 258390 h 1093710"/>
              <a:gd name="connsiteX82" fmla="*/ 3229435 w 3945156"/>
              <a:gd name="connsiteY82" fmla="*/ 257159 h 1093710"/>
              <a:gd name="connsiteX83" fmla="*/ 3237150 w 3945156"/>
              <a:gd name="connsiteY83" fmla="*/ 255927 h 1093710"/>
              <a:gd name="connsiteX84" fmla="*/ 3244929 w 3945156"/>
              <a:gd name="connsiteY84" fmla="*/ 254760 h 1093710"/>
              <a:gd name="connsiteX85" fmla="*/ 3252773 w 3945156"/>
              <a:gd name="connsiteY85" fmla="*/ 253463 h 1093710"/>
              <a:gd name="connsiteX86" fmla="*/ 3260553 w 3945156"/>
              <a:gd name="connsiteY86" fmla="*/ 252167 h 1093710"/>
              <a:gd name="connsiteX87" fmla="*/ 3268397 w 3945156"/>
              <a:gd name="connsiteY87" fmla="*/ 250935 h 1093710"/>
              <a:gd name="connsiteX88" fmla="*/ 3268397 w 3945156"/>
              <a:gd name="connsiteY88" fmla="*/ 250935 h 1093710"/>
              <a:gd name="connsiteX89" fmla="*/ 3276177 w 3945156"/>
              <a:gd name="connsiteY89" fmla="*/ 249638 h 1093710"/>
              <a:gd name="connsiteX90" fmla="*/ 3283892 w 3945156"/>
              <a:gd name="connsiteY90" fmla="*/ 248342 h 1093710"/>
              <a:gd name="connsiteX91" fmla="*/ 3291736 w 3945156"/>
              <a:gd name="connsiteY91" fmla="*/ 247045 h 1093710"/>
              <a:gd name="connsiteX92" fmla="*/ 3291736 w 3945156"/>
              <a:gd name="connsiteY92" fmla="*/ 247045 h 1093710"/>
              <a:gd name="connsiteX93" fmla="*/ 3299580 w 3945156"/>
              <a:gd name="connsiteY93" fmla="*/ 245684 h 1093710"/>
              <a:gd name="connsiteX94" fmla="*/ 3307360 w 3945156"/>
              <a:gd name="connsiteY94" fmla="*/ 244323 h 1093710"/>
              <a:gd name="connsiteX95" fmla="*/ 3315204 w 3945156"/>
              <a:gd name="connsiteY95" fmla="*/ 243026 h 1093710"/>
              <a:gd name="connsiteX96" fmla="*/ 3323048 w 3945156"/>
              <a:gd name="connsiteY96" fmla="*/ 241600 h 1093710"/>
              <a:gd name="connsiteX97" fmla="*/ 3330892 w 3945156"/>
              <a:gd name="connsiteY97" fmla="*/ 240174 h 1093710"/>
              <a:gd name="connsiteX98" fmla="*/ 3338736 w 3945156"/>
              <a:gd name="connsiteY98" fmla="*/ 238812 h 1093710"/>
              <a:gd name="connsiteX99" fmla="*/ 3338736 w 3945156"/>
              <a:gd name="connsiteY99" fmla="*/ 238812 h 1093710"/>
              <a:gd name="connsiteX100" fmla="*/ 3346646 w 3945156"/>
              <a:gd name="connsiteY100" fmla="*/ 237386 h 1093710"/>
              <a:gd name="connsiteX101" fmla="*/ 3354425 w 3945156"/>
              <a:gd name="connsiteY101" fmla="*/ 235960 h 1093710"/>
              <a:gd name="connsiteX102" fmla="*/ 3362334 w 3945156"/>
              <a:gd name="connsiteY102" fmla="*/ 234533 h 1093710"/>
              <a:gd name="connsiteX103" fmla="*/ 3362334 w 3945156"/>
              <a:gd name="connsiteY103" fmla="*/ 234533 h 1093710"/>
              <a:gd name="connsiteX104" fmla="*/ 3370179 w 3945156"/>
              <a:gd name="connsiteY104" fmla="*/ 233042 h 1093710"/>
              <a:gd name="connsiteX105" fmla="*/ 3378023 w 3945156"/>
              <a:gd name="connsiteY105" fmla="*/ 231486 h 1093710"/>
              <a:gd name="connsiteX106" fmla="*/ 3385932 w 3945156"/>
              <a:gd name="connsiteY106" fmla="*/ 230060 h 1093710"/>
              <a:gd name="connsiteX107" fmla="*/ 3393841 w 3945156"/>
              <a:gd name="connsiteY107" fmla="*/ 228504 h 1093710"/>
              <a:gd name="connsiteX108" fmla="*/ 3401686 w 3945156"/>
              <a:gd name="connsiteY108" fmla="*/ 226884 h 1093710"/>
              <a:gd name="connsiteX109" fmla="*/ 3409724 w 3945156"/>
              <a:gd name="connsiteY109" fmla="*/ 225328 h 1093710"/>
              <a:gd name="connsiteX110" fmla="*/ 3417633 w 3945156"/>
              <a:gd name="connsiteY110" fmla="*/ 223707 h 1093710"/>
              <a:gd name="connsiteX111" fmla="*/ 3425542 w 3945156"/>
              <a:gd name="connsiteY111" fmla="*/ 222151 h 1093710"/>
              <a:gd name="connsiteX112" fmla="*/ 3433452 w 3945156"/>
              <a:gd name="connsiteY112" fmla="*/ 220466 h 1093710"/>
              <a:gd name="connsiteX113" fmla="*/ 3510014 w 3945156"/>
              <a:gd name="connsiteY113" fmla="*/ 203545 h 1093710"/>
              <a:gd name="connsiteX114" fmla="*/ 3510014 w 3945156"/>
              <a:gd name="connsiteY114" fmla="*/ 203545 h 1093710"/>
              <a:gd name="connsiteX115" fmla="*/ 3516497 w 3945156"/>
              <a:gd name="connsiteY115" fmla="*/ 201989 h 1093710"/>
              <a:gd name="connsiteX116" fmla="*/ 3522980 w 3945156"/>
              <a:gd name="connsiteY116" fmla="*/ 200498 h 1093710"/>
              <a:gd name="connsiteX117" fmla="*/ 3529463 w 3945156"/>
              <a:gd name="connsiteY117" fmla="*/ 198878 h 1093710"/>
              <a:gd name="connsiteX118" fmla="*/ 3535946 w 3945156"/>
              <a:gd name="connsiteY118" fmla="*/ 197322 h 1093710"/>
              <a:gd name="connsiteX119" fmla="*/ 3542429 w 3945156"/>
              <a:gd name="connsiteY119" fmla="*/ 195701 h 1093710"/>
              <a:gd name="connsiteX120" fmla="*/ 3548912 w 3945156"/>
              <a:gd name="connsiteY120" fmla="*/ 194080 h 1093710"/>
              <a:gd name="connsiteX121" fmla="*/ 3555395 w 3945156"/>
              <a:gd name="connsiteY121" fmla="*/ 192460 h 1093710"/>
              <a:gd name="connsiteX122" fmla="*/ 3561877 w 3945156"/>
              <a:gd name="connsiteY122" fmla="*/ 190774 h 1093710"/>
              <a:gd name="connsiteX123" fmla="*/ 3568360 w 3945156"/>
              <a:gd name="connsiteY123" fmla="*/ 189088 h 1093710"/>
              <a:gd name="connsiteX124" fmla="*/ 3574843 w 3945156"/>
              <a:gd name="connsiteY124" fmla="*/ 187338 h 1093710"/>
              <a:gd name="connsiteX125" fmla="*/ 3581326 w 3945156"/>
              <a:gd name="connsiteY125" fmla="*/ 185523 h 1093710"/>
              <a:gd name="connsiteX126" fmla="*/ 3587809 w 3945156"/>
              <a:gd name="connsiteY126" fmla="*/ 183837 h 1093710"/>
              <a:gd name="connsiteX127" fmla="*/ 3594292 w 3945156"/>
              <a:gd name="connsiteY127" fmla="*/ 181957 h 1093710"/>
              <a:gd name="connsiteX128" fmla="*/ 3600775 w 3945156"/>
              <a:gd name="connsiteY128" fmla="*/ 180207 h 1093710"/>
              <a:gd name="connsiteX129" fmla="*/ 3607258 w 3945156"/>
              <a:gd name="connsiteY129" fmla="*/ 178327 h 1093710"/>
              <a:gd name="connsiteX130" fmla="*/ 3613741 w 3945156"/>
              <a:gd name="connsiteY130" fmla="*/ 176447 h 1093710"/>
              <a:gd name="connsiteX131" fmla="*/ 3620223 w 3945156"/>
              <a:gd name="connsiteY131" fmla="*/ 174502 h 1093710"/>
              <a:gd name="connsiteX132" fmla="*/ 3626706 w 3945156"/>
              <a:gd name="connsiteY132" fmla="*/ 172687 h 1093710"/>
              <a:gd name="connsiteX133" fmla="*/ 3633189 w 3945156"/>
              <a:gd name="connsiteY133" fmla="*/ 170612 h 1093710"/>
              <a:gd name="connsiteX134" fmla="*/ 3639672 w 3945156"/>
              <a:gd name="connsiteY134" fmla="*/ 168667 h 1093710"/>
              <a:gd name="connsiteX135" fmla="*/ 3646155 w 3945156"/>
              <a:gd name="connsiteY135" fmla="*/ 166593 h 1093710"/>
              <a:gd name="connsiteX136" fmla="*/ 3652638 w 3945156"/>
              <a:gd name="connsiteY136" fmla="*/ 164518 h 1093710"/>
              <a:gd name="connsiteX137" fmla="*/ 3659121 w 3945156"/>
              <a:gd name="connsiteY137" fmla="*/ 162444 h 1093710"/>
              <a:gd name="connsiteX138" fmla="*/ 3665993 w 3945156"/>
              <a:gd name="connsiteY138" fmla="*/ 160369 h 1093710"/>
              <a:gd name="connsiteX139" fmla="*/ 3665993 w 3945156"/>
              <a:gd name="connsiteY139" fmla="*/ 160369 h 1093710"/>
              <a:gd name="connsiteX140" fmla="*/ 3672476 w 3945156"/>
              <a:gd name="connsiteY140" fmla="*/ 158230 h 1093710"/>
              <a:gd name="connsiteX141" fmla="*/ 3679347 w 3945156"/>
              <a:gd name="connsiteY141" fmla="*/ 156026 h 1093710"/>
              <a:gd name="connsiteX142" fmla="*/ 3686219 w 3945156"/>
              <a:gd name="connsiteY142" fmla="*/ 153757 h 1093710"/>
              <a:gd name="connsiteX143" fmla="*/ 3693026 w 3945156"/>
              <a:gd name="connsiteY143" fmla="*/ 151488 h 1093710"/>
              <a:gd name="connsiteX144" fmla="*/ 3699963 w 3945156"/>
              <a:gd name="connsiteY144" fmla="*/ 149089 h 1093710"/>
              <a:gd name="connsiteX145" fmla="*/ 3706900 w 3945156"/>
              <a:gd name="connsiteY145" fmla="*/ 146755 h 1093710"/>
              <a:gd name="connsiteX146" fmla="*/ 3713772 w 3945156"/>
              <a:gd name="connsiteY146" fmla="*/ 144227 h 1093710"/>
              <a:gd name="connsiteX147" fmla="*/ 3944367 w 3945156"/>
              <a:gd name="connsiteY147" fmla="*/ -147 h 109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3945156" h="1093710">
                <a:moveTo>
                  <a:pt x="3944367" y="-147"/>
                </a:moveTo>
                <a:cubicBezTo>
                  <a:pt x="3813802" y="272912"/>
                  <a:pt x="3683237" y="545952"/>
                  <a:pt x="3552607" y="818965"/>
                </a:cubicBezTo>
                <a:cubicBezTo>
                  <a:pt x="3535103" y="855463"/>
                  <a:pt x="3483823" y="890276"/>
                  <a:pt x="3404733" y="921654"/>
                </a:cubicBezTo>
                <a:lnTo>
                  <a:pt x="3398768" y="923988"/>
                </a:lnTo>
                <a:cubicBezTo>
                  <a:pt x="3396889" y="924765"/>
                  <a:pt x="3394878" y="925543"/>
                  <a:pt x="3392934" y="926192"/>
                </a:cubicBezTo>
                <a:lnTo>
                  <a:pt x="3392934" y="926192"/>
                </a:lnTo>
                <a:lnTo>
                  <a:pt x="3386970" y="928461"/>
                </a:lnTo>
                <a:cubicBezTo>
                  <a:pt x="3385024" y="929174"/>
                  <a:pt x="3383145" y="929887"/>
                  <a:pt x="3381135" y="930535"/>
                </a:cubicBezTo>
                <a:cubicBezTo>
                  <a:pt x="3379125" y="931184"/>
                  <a:pt x="3377310" y="932026"/>
                  <a:pt x="3375365" y="932675"/>
                </a:cubicBezTo>
                <a:lnTo>
                  <a:pt x="3369530" y="934749"/>
                </a:lnTo>
                <a:lnTo>
                  <a:pt x="3363825" y="936759"/>
                </a:lnTo>
                <a:lnTo>
                  <a:pt x="3363825" y="936759"/>
                </a:lnTo>
                <a:lnTo>
                  <a:pt x="3358056" y="938639"/>
                </a:lnTo>
                <a:cubicBezTo>
                  <a:pt x="3356111" y="939352"/>
                  <a:pt x="3354231" y="940000"/>
                  <a:pt x="3352286" y="940584"/>
                </a:cubicBezTo>
                <a:lnTo>
                  <a:pt x="3352286" y="940584"/>
                </a:lnTo>
                <a:cubicBezTo>
                  <a:pt x="3350406" y="941232"/>
                  <a:pt x="3348526" y="941880"/>
                  <a:pt x="3346646" y="942399"/>
                </a:cubicBezTo>
                <a:lnTo>
                  <a:pt x="3340876" y="944344"/>
                </a:lnTo>
                <a:lnTo>
                  <a:pt x="3335236" y="946159"/>
                </a:lnTo>
                <a:lnTo>
                  <a:pt x="3335236" y="946159"/>
                </a:lnTo>
                <a:lnTo>
                  <a:pt x="3329531" y="947844"/>
                </a:lnTo>
                <a:lnTo>
                  <a:pt x="3329531" y="947844"/>
                </a:lnTo>
                <a:lnTo>
                  <a:pt x="3323891" y="949595"/>
                </a:lnTo>
                <a:lnTo>
                  <a:pt x="3318251" y="951280"/>
                </a:lnTo>
                <a:lnTo>
                  <a:pt x="3312611" y="953031"/>
                </a:lnTo>
                <a:lnTo>
                  <a:pt x="3307036" y="954652"/>
                </a:lnTo>
                <a:lnTo>
                  <a:pt x="3301460" y="956337"/>
                </a:lnTo>
                <a:lnTo>
                  <a:pt x="3295820" y="957958"/>
                </a:lnTo>
                <a:lnTo>
                  <a:pt x="3290245" y="959514"/>
                </a:lnTo>
                <a:lnTo>
                  <a:pt x="3284734" y="961134"/>
                </a:lnTo>
                <a:lnTo>
                  <a:pt x="3279159" y="962690"/>
                </a:lnTo>
                <a:lnTo>
                  <a:pt x="3273519" y="964181"/>
                </a:lnTo>
                <a:lnTo>
                  <a:pt x="3268139" y="965672"/>
                </a:lnTo>
                <a:cubicBezTo>
                  <a:pt x="3266258" y="966191"/>
                  <a:pt x="3264443" y="966710"/>
                  <a:pt x="3262563" y="967099"/>
                </a:cubicBezTo>
                <a:lnTo>
                  <a:pt x="3256987" y="968590"/>
                </a:lnTo>
                <a:lnTo>
                  <a:pt x="3256987" y="968590"/>
                </a:lnTo>
                <a:lnTo>
                  <a:pt x="3251607" y="969951"/>
                </a:lnTo>
                <a:cubicBezTo>
                  <a:pt x="3249792" y="970470"/>
                  <a:pt x="3247976" y="970923"/>
                  <a:pt x="3246097" y="971312"/>
                </a:cubicBezTo>
                <a:lnTo>
                  <a:pt x="3240586" y="972739"/>
                </a:lnTo>
                <a:lnTo>
                  <a:pt x="3235140" y="974165"/>
                </a:lnTo>
                <a:lnTo>
                  <a:pt x="3229695" y="975462"/>
                </a:lnTo>
                <a:cubicBezTo>
                  <a:pt x="3208366" y="980778"/>
                  <a:pt x="3186130" y="985944"/>
                  <a:pt x="3163051" y="990956"/>
                </a:cubicBezTo>
                <a:lnTo>
                  <a:pt x="3156568" y="992317"/>
                </a:lnTo>
                <a:lnTo>
                  <a:pt x="3150085" y="993743"/>
                </a:lnTo>
                <a:lnTo>
                  <a:pt x="3143602" y="995170"/>
                </a:lnTo>
                <a:lnTo>
                  <a:pt x="3137119" y="996466"/>
                </a:lnTo>
                <a:cubicBezTo>
                  <a:pt x="3134915" y="996985"/>
                  <a:pt x="3132776" y="997438"/>
                  <a:pt x="3130636" y="997828"/>
                </a:cubicBezTo>
                <a:lnTo>
                  <a:pt x="3124153" y="999189"/>
                </a:lnTo>
                <a:lnTo>
                  <a:pt x="3117670" y="1000485"/>
                </a:lnTo>
                <a:lnTo>
                  <a:pt x="3111188" y="1001782"/>
                </a:lnTo>
                <a:lnTo>
                  <a:pt x="3104705" y="1003079"/>
                </a:lnTo>
                <a:cubicBezTo>
                  <a:pt x="3102566" y="1003532"/>
                  <a:pt x="3100426" y="1003986"/>
                  <a:pt x="3098222" y="1004310"/>
                </a:cubicBezTo>
                <a:lnTo>
                  <a:pt x="3091739" y="1005607"/>
                </a:lnTo>
                <a:lnTo>
                  <a:pt x="3085256" y="1006839"/>
                </a:lnTo>
                <a:lnTo>
                  <a:pt x="3078773" y="1008135"/>
                </a:lnTo>
                <a:cubicBezTo>
                  <a:pt x="3076569" y="1008459"/>
                  <a:pt x="3074430" y="1008848"/>
                  <a:pt x="3072290" y="1009302"/>
                </a:cubicBezTo>
                <a:lnTo>
                  <a:pt x="3065807" y="1010469"/>
                </a:lnTo>
                <a:lnTo>
                  <a:pt x="3059324" y="1011636"/>
                </a:lnTo>
                <a:cubicBezTo>
                  <a:pt x="3057121" y="1012090"/>
                  <a:pt x="3054981" y="1012414"/>
                  <a:pt x="3052842" y="1012738"/>
                </a:cubicBezTo>
                <a:lnTo>
                  <a:pt x="3046359" y="1013970"/>
                </a:lnTo>
                <a:lnTo>
                  <a:pt x="3039876" y="1015072"/>
                </a:lnTo>
                <a:lnTo>
                  <a:pt x="3033393" y="1016239"/>
                </a:lnTo>
                <a:lnTo>
                  <a:pt x="3026910" y="1017276"/>
                </a:lnTo>
                <a:lnTo>
                  <a:pt x="3020427" y="1018443"/>
                </a:lnTo>
                <a:lnTo>
                  <a:pt x="3013944" y="1019480"/>
                </a:lnTo>
                <a:lnTo>
                  <a:pt x="3013944" y="1019480"/>
                </a:lnTo>
                <a:lnTo>
                  <a:pt x="3007461" y="1020518"/>
                </a:lnTo>
                <a:lnTo>
                  <a:pt x="3000979" y="1021555"/>
                </a:lnTo>
                <a:lnTo>
                  <a:pt x="2994496" y="1022592"/>
                </a:lnTo>
                <a:lnTo>
                  <a:pt x="2988013" y="1023694"/>
                </a:lnTo>
                <a:lnTo>
                  <a:pt x="2981530" y="1024732"/>
                </a:lnTo>
                <a:lnTo>
                  <a:pt x="2975047" y="1025639"/>
                </a:lnTo>
                <a:lnTo>
                  <a:pt x="2968564" y="1026676"/>
                </a:lnTo>
                <a:lnTo>
                  <a:pt x="2962081" y="1027714"/>
                </a:lnTo>
                <a:cubicBezTo>
                  <a:pt x="2683707" y="1070047"/>
                  <a:pt x="2329482" y="1094811"/>
                  <a:pt x="1945890" y="1093515"/>
                </a:cubicBezTo>
                <a:cubicBezTo>
                  <a:pt x="1127945" y="1090857"/>
                  <a:pt x="465394" y="970340"/>
                  <a:pt x="392721" y="818576"/>
                </a:cubicBezTo>
                <a:cubicBezTo>
                  <a:pt x="260814" y="545822"/>
                  <a:pt x="129646" y="272931"/>
                  <a:pt x="-790" y="-82"/>
                </a:cubicBezTo>
                <a:cubicBezTo>
                  <a:pt x="89971" y="189542"/>
                  <a:pt x="916668" y="339621"/>
                  <a:pt x="1937203" y="343057"/>
                </a:cubicBezTo>
                <a:cubicBezTo>
                  <a:pt x="2409221" y="344613"/>
                  <a:pt x="2845519" y="314532"/>
                  <a:pt x="3190538" y="263123"/>
                </a:cubicBezTo>
                <a:lnTo>
                  <a:pt x="3198383" y="261956"/>
                </a:lnTo>
                <a:lnTo>
                  <a:pt x="3206162" y="260789"/>
                </a:lnTo>
                <a:lnTo>
                  <a:pt x="3213876" y="259557"/>
                </a:lnTo>
                <a:cubicBezTo>
                  <a:pt x="3216469" y="259557"/>
                  <a:pt x="3219128" y="258844"/>
                  <a:pt x="3221656" y="258390"/>
                </a:cubicBezTo>
                <a:lnTo>
                  <a:pt x="3229435" y="257159"/>
                </a:lnTo>
                <a:lnTo>
                  <a:pt x="3237150" y="255927"/>
                </a:lnTo>
                <a:lnTo>
                  <a:pt x="3244929" y="254760"/>
                </a:lnTo>
                <a:lnTo>
                  <a:pt x="3252773" y="253463"/>
                </a:lnTo>
                <a:lnTo>
                  <a:pt x="3260553" y="252167"/>
                </a:lnTo>
                <a:lnTo>
                  <a:pt x="3268397" y="250935"/>
                </a:lnTo>
                <a:lnTo>
                  <a:pt x="3268397" y="250935"/>
                </a:lnTo>
                <a:cubicBezTo>
                  <a:pt x="3270991" y="250546"/>
                  <a:pt x="3273584" y="250157"/>
                  <a:pt x="3276177" y="249638"/>
                </a:cubicBezTo>
                <a:lnTo>
                  <a:pt x="3283892" y="248342"/>
                </a:lnTo>
                <a:lnTo>
                  <a:pt x="3291736" y="247045"/>
                </a:lnTo>
                <a:lnTo>
                  <a:pt x="3291736" y="247045"/>
                </a:lnTo>
                <a:cubicBezTo>
                  <a:pt x="3294329" y="246656"/>
                  <a:pt x="3296987" y="246203"/>
                  <a:pt x="3299580" y="245684"/>
                </a:cubicBezTo>
                <a:cubicBezTo>
                  <a:pt x="3302174" y="245165"/>
                  <a:pt x="3304831" y="244776"/>
                  <a:pt x="3307360" y="244323"/>
                </a:cubicBezTo>
                <a:lnTo>
                  <a:pt x="3315204" y="243026"/>
                </a:lnTo>
                <a:lnTo>
                  <a:pt x="3323048" y="241600"/>
                </a:lnTo>
                <a:lnTo>
                  <a:pt x="3330892" y="240174"/>
                </a:lnTo>
                <a:cubicBezTo>
                  <a:pt x="3333486" y="239720"/>
                  <a:pt x="3336079" y="239201"/>
                  <a:pt x="3338736" y="238812"/>
                </a:cubicBezTo>
                <a:lnTo>
                  <a:pt x="3338736" y="238812"/>
                </a:lnTo>
                <a:lnTo>
                  <a:pt x="3346646" y="237386"/>
                </a:lnTo>
                <a:lnTo>
                  <a:pt x="3354425" y="235960"/>
                </a:lnTo>
                <a:cubicBezTo>
                  <a:pt x="3357084" y="235441"/>
                  <a:pt x="3359741" y="234922"/>
                  <a:pt x="3362334" y="234533"/>
                </a:cubicBezTo>
                <a:lnTo>
                  <a:pt x="3362334" y="234533"/>
                </a:lnTo>
                <a:lnTo>
                  <a:pt x="3370179" y="233042"/>
                </a:lnTo>
                <a:cubicBezTo>
                  <a:pt x="3372772" y="232524"/>
                  <a:pt x="3375430" y="232070"/>
                  <a:pt x="3378023" y="231486"/>
                </a:cubicBezTo>
                <a:lnTo>
                  <a:pt x="3385932" y="230060"/>
                </a:lnTo>
                <a:lnTo>
                  <a:pt x="3393841" y="228504"/>
                </a:lnTo>
                <a:lnTo>
                  <a:pt x="3401686" y="226884"/>
                </a:lnTo>
                <a:cubicBezTo>
                  <a:pt x="3404408" y="226430"/>
                  <a:pt x="3407066" y="225911"/>
                  <a:pt x="3409724" y="225328"/>
                </a:cubicBezTo>
                <a:lnTo>
                  <a:pt x="3417633" y="223707"/>
                </a:lnTo>
                <a:cubicBezTo>
                  <a:pt x="3420292" y="223188"/>
                  <a:pt x="3422885" y="222605"/>
                  <a:pt x="3425542" y="222151"/>
                </a:cubicBezTo>
                <a:lnTo>
                  <a:pt x="3433452" y="220466"/>
                </a:lnTo>
                <a:cubicBezTo>
                  <a:pt x="3459837" y="214936"/>
                  <a:pt x="3485379" y="209296"/>
                  <a:pt x="3510014" y="203545"/>
                </a:cubicBezTo>
                <a:lnTo>
                  <a:pt x="3510014" y="203545"/>
                </a:lnTo>
                <a:cubicBezTo>
                  <a:pt x="3512218" y="203091"/>
                  <a:pt x="3514358" y="202508"/>
                  <a:pt x="3516497" y="201989"/>
                </a:cubicBezTo>
                <a:lnTo>
                  <a:pt x="3522980" y="200498"/>
                </a:lnTo>
                <a:lnTo>
                  <a:pt x="3529463" y="198878"/>
                </a:lnTo>
                <a:lnTo>
                  <a:pt x="3535946" y="197322"/>
                </a:lnTo>
                <a:lnTo>
                  <a:pt x="3542429" y="195701"/>
                </a:lnTo>
                <a:lnTo>
                  <a:pt x="3548912" y="194080"/>
                </a:lnTo>
                <a:lnTo>
                  <a:pt x="3555395" y="192460"/>
                </a:lnTo>
                <a:lnTo>
                  <a:pt x="3561877" y="190774"/>
                </a:lnTo>
                <a:lnTo>
                  <a:pt x="3568360" y="189088"/>
                </a:lnTo>
                <a:lnTo>
                  <a:pt x="3574843" y="187338"/>
                </a:lnTo>
                <a:lnTo>
                  <a:pt x="3581326" y="185523"/>
                </a:lnTo>
                <a:lnTo>
                  <a:pt x="3587809" y="183837"/>
                </a:lnTo>
                <a:lnTo>
                  <a:pt x="3594292" y="181957"/>
                </a:lnTo>
                <a:lnTo>
                  <a:pt x="3600775" y="180207"/>
                </a:lnTo>
                <a:lnTo>
                  <a:pt x="3607258" y="178327"/>
                </a:lnTo>
                <a:lnTo>
                  <a:pt x="3613741" y="176447"/>
                </a:lnTo>
                <a:lnTo>
                  <a:pt x="3620223" y="174502"/>
                </a:lnTo>
                <a:lnTo>
                  <a:pt x="3626706" y="172687"/>
                </a:lnTo>
                <a:lnTo>
                  <a:pt x="3633189" y="170612"/>
                </a:lnTo>
                <a:lnTo>
                  <a:pt x="3639672" y="168667"/>
                </a:lnTo>
                <a:lnTo>
                  <a:pt x="3646155" y="166593"/>
                </a:lnTo>
                <a:lnTo>
                  <a:pt x="3652638" y="164518"/>
                </a:lnTo>
                <a:cubicBezTo>
                  <a:pt x="3654972" y="163870"/>
                  <a:pt x="3657176" y="163157"/>
                  <a:pt x="3659121" y="162444"/>
                </a:cubicBezTo>
                <a:lnTo>
                  <a:pt x="3665993" y="160369"/>
                </a:lnTo>
                <a:lnTo>
                  <a:pt x="3665993" y="160369"/>
                </a:lnTo>
                <a:lnTo>
                  <a:pt x="3672476" y="158230"/>
                </a:lnTo>
                <a:lnTo>
                  <a:pt x="3679347" y="156026"/>
                </a:lnTo>
                <a:lnTo>
                  <a:pt x="3686219" y="153757"/>
                </a:lnTo>
                <a:lnTo>
                  <a:pt x="3693026" y="151488"/>
                </a:lnTo>
                <a:lnTo>
                  <a:pt x="3699963" y="149089"/>
                </a:lnTo>
                <a:lnTo>
                  <a:pt x="3706900" y="146755"/>
                </a:lnTo>
                <a:lnTo>
                  <a:pt x="3713772" y="144227"/>
                </a:lnTo>
                <a:cubicBezTo>
                  <a:pt x="3840253" y="100467"/>
                  <a:pt x="3919603" y="51716"/>
                  <a:pt x="3944367" y="-147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/>
              </a:gs>
            </a:gsLst>
            <a:lin ang="0" scaled="1"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7F88DA57-4E55-6386-2673-34D34BD0AA51}"/>
              </a:ext>
            </a:extLst>
          </p:cNvPr>
          <p:cNvSpPr>
            <a:spLocks/>
          </p:cNvSpPr>
          <p:nvPr/>
        </p:nvSpPr>
        <p:spPr>
          <a:xfrm>
            <a:off x="3917030" y="2098937"/>
            <a:ext cx="4343246" cy="82867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id="{FE98BF6D-8614-0CDD-08F9-FDE83A0AFB57}"/>
              </a:ext>
            </a:extLst>
          </p:cNvPr>
          <p:cNvSpPr>
            <a:spLocks/>
          </p:cNvSpPr>
          <p:nvPr/>
        </p:nvSpPr>
        <p:spPr>
          <a:xfrm>
            <a:off x="4613385" y="2255985"/>
            <a:ext cx="2950536" cy="45362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88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 w="64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F28158FA-A256-513C-AFD4-7DDAA0922AF8}"/>
              </a:ext>
            </a:extLst>
          </p:cNvPr>
          <p:cNvSpPr txBox="1">
            <a:spLocks/>
          </p:cNvSpPr>
          <p:nvPr/>
        </p:nvSpPr>
        <p:spPr>
          <a:xfrm>
            <a:off x="978807" y="2734248"/>
            <a:ext cx="2284600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</a:t>
            </a:r>
            <a:endParaRPr lang="en-US" altLang="zh-CN" sz="1600" dirty="0">
              <a:solidFill>
                <a:schemeClr val="tx2"/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加以解释说明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59A2BA10-E16C-C46B-46F1-67A90575D9A9}"/>
              </a:ext>
            </a:extLst>
          </p:cNvPr>
          <p:cNvSpPr txBox="1">
            <a:spLocks/>
          </p:cNvSpPr>
          <p:nvPr/>
        </p:nvSpPr>
        <p:spPr>
          <a:xfrm>
            <a:off x="978807" y="3781138"/>
            <a:ext cx="2284600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</a:t>
            </a:r>
          </a:p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加以解释说明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98C53EC8-CB25-6F52-CFB5-196B1D7DF730}"/>
              </a:ext>
            </a:extLst>
          </p:cNvPr>
          <p:cNvSpPr txBox="1">
            <a:spLocks/>
          </p:cNvSpPr>
          <p:nvPr/>
        </p:nvSpPr>
        <p:spPr>
          <a:xfrm>
            <a:off x="978807" y="4867409"/>
            <a:ext cx="3544560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请在此处添加文本内容加以解释说明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DC3708A3-99BB-E3D4-9E17-456230808F3B}"/>
              </a:ext>
            </a:extLst>
          </p:cNvPr>
          <p:cNvSpPr txBox="1">
            <a:spLocks/>
          </p:cNvSpPr>
          <p:nvPr/>
        </p:nvSpPr>
        <p:spPr>
          <a:xfrm>
            <a:off x="978807" y="5728380"/>
            <a:ext cx="3544560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请在此处添加文本内容加以解释说明</a:t>
            </a: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B514EF9A-B6CC-DAD5-A2A8-4DC7022D3D98}"/>
              </a:ext>
            </a:extLst>
          </p:cNvPr>
          <p:cNvSpPr txBox="1">
            <a:spLocks/>
          </p:cNvSpPr>
          <p:nvPr/>
        </p:nvSpPr>
        <p:spPr>
          <a:xfrm flipH="1">
            <a:off x="8954749" y="2734248"/>
            <a:ext cx="2236510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</a:t>
            </a:r>
          </a:p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加以解释说明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FE12D70A-56B7-1FEB-90F6-C785A62F2AAB}"/>
              </a:ext>
            </a:extLst>
          </p:cNvPr>
          <p:cNvSpPr txBox="1">
            <a:spLocks/>
          </p:cNvSpPr>
          <p:nvPr/>
        </p:nvSpPr>
        <p:spPr>
          <a:xfrm flipH="1">
            <a:off x="8954748" y="3781138"/>
            <a:ext cx="2236511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</a:t>
            </a:r>
          </a:p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加以解释说明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FD659B76-53C3-19D5-D64B-9C418594DF7D}"/>
              </a:ext>
            </a:extLst>
          </p:cNvPr>
          <p:cNvSpPr txBox="1">
            <a:spLocks/>
          </p:cNvSpPr>
          <p:nvPr/>
        </p:nvSpPr>
        <p:spPr>
          <a:xfrm flipH="1">
            <a:off x="7723642" y="4867409"/>
            <a:ext cx="3467617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请在此处添加文本内容加以解释说明</a:t>
            </a: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82D80436-DC11-00D7-8B4C-9BDE78E63353}"/>
              </a:ext>
            </a:extLst>
          </p:cNvPr>
          <p:cNvSpPr txBox="1">
            <a:spLocks/>
          </p:cNvSpPr>
          <p:nvPr/>
        </p:nvSpPr>
        <p:spPr>
          <a:xfrm flipH="1">
            <a:off x="7723642" y="5728380"/>
            <a:ext cx="3467617" cy="338554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/>
            <a:r>
              <a:rPr lang="zh-CN" altLang="en-US" sz="1600" dirty="0">
                <a:solidFill>
                  <a:schemeClr val="tx2"/>
                </a:solidFill>
                <a:latin typeface="+mn-ea"/>
              </a:rPr>
              <a:t>请在此处添加文本内容加以解释说明</a:t>
            </a: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352CE5C6-6F67-AFE0-F7DF-ED7C6882B9D3}"/>
              </a:ext>
            </a:extLst>
          </p:cNvPr>
          <p:cNvSpPr txBox="1">
            <a:spLocks/>
          </p:cNvSpPr>
          <p:nvPr/>
        </p:nvSpPr>
        <p:spPr>
          <a:xfrm>
            <a:off x="9782800" y="1343701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4" name="文本框 253">
            <a:extLst>
              <a:ext uri="{FF2B5EF4-FFF2-40B4-BE49-F238E27FC236}">
                <a16:creationId xmlns:a16="http://schemas.microsoft.com/office/drawing/2014/main" id="{106D37D1-074D-B958-B80D-BE957A78EF80}"/>
              </a:ext>
            </a:extLst>
          </p:cNvPr>
          <p:cNvSpPr txBox="1">
            <a:spLocks/>
          </p:cNvSpPr>
          <p:nvPr/>
        </p:nvSpPr>
        <p:spPr>
          <a:xfrm>
            <a:off x="978807" y="1343701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38B7EE00-53F1-027E-1D74-442A04184A76}"/>
              </a:ext>
            </a:extLst>
          </p:cNvPr>
          <p:cNvSpPr txBox="1">
            <a:spLocks/>
          </p:cNvSpPr>
          <p:nvPr/>
        </p:nvSpPr>
        <p:spPr>
          <a:xfrm>
            <a:off x="5528816" y="5850878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C9EF7F7-32B2-0370-B0AA-F280B9943178}"/>
              </a:ext>
            </a:extLst>
          </p:cNvPr>
          <p:cNvSpPr txBox="1">
            <a:spLocks/>
          </p:cNvSpPr>
          <p:nvPr/>
        </p:nvSpPr>
        <p:spPr>
          <a:xfrm>
            <a:off x="5528816" y="5028813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F6DFEE-8895-DE68-E9CC-B94BDA4C85E9}"/>
              </a:ext>
            </a:extLst>
          </p:cNvPr>
          <p:cNvSpPr txBox="1">
            <a:spLocks/>
          </p:cNvSpPr>
          <p:nvPr/>
        </p:nvSpPr>
        <p:spPr>
          <a:xfrm>
            <a:off x="5528816" y="4135841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BD3D576-3C5F-DB93-0660-AD6323AF4462}"/>
              </a:ext>
            </a:extLst>
          </p:cNvPr>
          <p:cNvSpPr txBox="1">
            <a:spLocks/>
          </p:cNvSpPr>
          <p:nvPr/>
        </p:nvSpPr>
        <p:spPr>
          <a:xfrm>
            <a:off x="5528817" y="3143359"/>
            <a:ext cx="11079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编辑标题</a:t>
            </a:r>
          </a:p>
        </p:txBody>
      </p:sp>
      <p:sp>
        <p:nvSpPr>
          <p:cNvPr id="35" name="Freeform 69">
            <a:extLst>
              <a:ext uri="{FF2B5EF4-FFF2-40B4-BE49-F238E27FC236}">
                <a16:creationId xmlns:a16="http://schemas.microsoft.com/office/drawing/2014/main" id="{9FE4E3E3-AE4F-60CE-5642-499A67D62DD9}"/>
              </a:ext>
            </a:extLst>
          </p:cNvPr>
          <p:cNvSpPr>
            <a:spLocks/>
          </p:cNvSpPr>
          <p:nvPr/>
        </p:nvSpPr>
        <p:spPr bwMode="auto">
          <a:xfrm>
            <a:off x="5571294" y="1650065"/>
            <a:ext cx="1153192" cy="911141"/>
          </a:xfrm>
          <a:custGeom>
            <a:avLst/>
            <a:gdLst>
              <a:gd name="T0" fmla="*/ 1893 w 3270"/>
              <a:gd name="T1" fmla="*/ 1660 h 2585"/>
              <a:gd name="T2" fmla="*/ 1755 w 3270"/>
              <a:gd name="T3" fmla="*/ 1617 h 2585"/>
              <a:gd name="T4" fmla="*/ 1660 w 3270"/>
              <a:gd name="T5" fmla="*/ 1435 h 2585"/>
              <a:gd name="T6" fmla="*/ 1769 w 3270"/>
              <a:gd name="T7" fmla="*/ 1238 h 2585"/>
              <a:gd name="T8" fmla="*/ 1937 w 3270"/>
              <a:gd name="T9" fmla="*/ 735 h 2585"/>
              <a:gd name="T10" fmla="*/ 1289 w 3270"/>
              <a:gd name="T11" fmla="*/ 0 h 2585"/>
              <a:gd name="T12" fmla="*/ 641 w 3270"/>
              <a:gd name="T13" fmla="*/ 743 h 2585"/>
              <a:gd name="T14" fmla="*/ 808 w 3270"/>
              <a:gd name="T15" fmla="*/ 1245 h 2585"/>
              <a:gd name="T16" fmla="*/ 918 w 3270"/>
              <a:gd name="T17" fmla="*/ 1442 h 2585"/>
              <a:gd name="T18" fmla="*/ 823 w 3270"/>
              <a:gd name="T19" fmla="*/ 1624 h 2585"/>
              <a:gd name="T20" fmla="*/ 823 w 3270"/>
              <a:gd name="T21" fmla="*/ 1631 h 2585"/>
              <a:gd name="T22" fmla="*/ 808 w 3270"/>
              <a:gd name="T23" fmla="*/ 1638 h 2585"/>
              <a:gd name="T24" fmla="*/ 692 w 3270"/>
              <a:gd name="T25" fmla="*/ 1675 h 2585"/>
              <a:gd name="T26" fmla="*/ 44 w 3270"/>
              <a:gd name="T27" fmla="*/ 2097 h 2585"/>
              <a:gd name="T28" fmla="*/ 51 w 3270"/>
              <a:gd name="T29" fmla="*/ 2097 h 2585"/>
              <a:gd name="T30" fmla="*/ 0 w 3270"/>
              <a:gd name="T31" fmla="*/ 2265 h 2585"/>
              <a:gd name="T32" fmla="*/ 328 w 3270"/>
              <a:gd name="T33" fmla="*/ 2585 h 2585"/>
              <a:gd name="T34" fmla="*/ 2250 w 3270"/>
              <a:gd name="T35" fmla="*/ 2585 h 2585"/>
              <a:gd name="T36" fmla="*/ 2585 w 3270"/>
              <a:gd name="T37" fmla="*/ 2265 h 2585"/>
              <a:gd name="T38" fmla="*/ 2520 w 3270"/>
              <a:gd name="T39" fmla="*/ 2068 h 2585"/>
              <a:gd name="T40" fmla="*/ 1893 w 3270"/>
              <a:gd name="T41" fmla="*/ 1660 h 2585"/>
              <a:gd name="T42" fmla="*/ 3197 w 3270"/>
              <a:gd name="T43" fmla="*/ 1981 h 2585"/>
              <a:gd name="T44" fmla="*/ 2643 w 3270"/>
              <a:gd name="T45" fmla="*/ 1624 h 2585"/>
              <a:gd name="T46" fmla="*/ 2520 w 3270"/>
              <a:gd name="T47" fmla="*/ 1587 h 2585"/>
              <a:gd name="T48" fmla="*/ 2439 w 3270"/>
              <a:gd name="T49" fmla="*/ 1427 h 2585"/>
              <a:gd name="T50" fmla="*/ 2534 w 3270"/>
              <a:gd name="T51" fmla="*/ 1260 h 2585"/>
              <a:gd name="T52" fmla="*/ 2687 w 3270"/>
              <a:gd name="T53" fmla="*/ 816 h 2585"/>
              <a:gd name="T54" fmla="*/ 2112 w 3270"/>
              <a:gd name="T55" fmla="*/ 160 h 2585"/>
              <a:gd name="T56" fmla="*/ 1966 w 3270"/>
              <a:gd name="T57" fmla="*/ 182 h 2585"/>
              <a:gd name="T58" fmla="*/ 2134 w 3270"/>
              <a:gd name="T59" fmla="*/ 743 h 2585"/>
              <a:gd name="T60" fmla="*/ 1915 w 3270"/>
              <a:gd name="T61" fmla="*/ 1369 h 2585"/>
              <a:gd name="T62" fmla="*/ 1901 w 3270"/>
              <a:gd name="T63" fmla="*/ 1384 h 2585"/>
              <a:gd name="T64" fmla="*/ 1901 w 3270"/>
              <a:gd name="T65" fmla="*/ 1391 h 2585"/>
              <a:gd name="T66" fmla="*/ 1857 w 3270"/>
              <a:gd name="T67" fmla="*/ 1449 h 2585"/>
              <a:gd name="T68" fmla="*/ 1864 w 3270"/>
              <a:gd name="T69" fmla="*/ 1456 h 2585"/>
              <a:gd name="T70" fmla="*/ 1922 w 3270"/>
              <a:gd name="T71" fmla="*/ 1471 h 2585"/>
              <a:gd name="T72" fmla="*/ 1930 w 3270"/>
              <a:gd name="T73" fmla="*/ 1471 h 2585"/>
              <a:gd name="T74" fmla="*/ 1959 w 3270"/>
              <a:gd name="T75" fmla="*/ 1485 h 2585"/>
              <a:gd name="T76" fmla="*/ 2680 w 3270"/>
              <a:gd name="T77" fmla="*/ 1959 h 2585"/>
              <a:gd name="T78" fmla="*/ 2796 w 3270"/>
              <a:gd name="T79" fmla="*/ 2279 h 2585"/>
              <a:gd name="T80" fmla="*/ 2760 w 3270"/>
              <a:gd name="T81" fmla="*/ 2454 h 2585"/>
              <a:gd name="T82" fmla="*/ 2971 w 3270"/>
              <a:gd name="T83" fmla="*/ 2454 h 2585"/>
              <a:gd name="T84" fmla="*/ 3270 w 3270"/>
              <a:gd name="T85" fmla="*/ 2170 h 2585"/>
              <a:gd name="T86" fmla="*/ 3197 w 3270"/>
              <a:gd name="T87" fmla="*/ 1981 h 2585"/>
              <a:gd name="T88" fmla="*/ 3197 w 3270"/>
              <a:gd name="T89" fmla="*/ 1981 h 2585"/>
              <a:gd name="T90" fmla="*/ 3197 w 3270"/>
              <a:gd name="T91" fmla="*/ 1981 h 2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70" h="2585">
                <a:moveTo>
                  <a:pt x="1893" y="1660"/>
                </a:moveTo>
                <a:cubicBezTo>
                  <a:pt x="1893" y="1660"/>
                  <a:pt x="1784" y="1631"/>
                  <a:pt x="1755" y="1617"/>
                </a:cubicBezTo>
                <a:cubicBezTo>
                  <a:pt x="1697" y="1580"/>
                  <a:pt x="1660" y="1507"/>
                  <a:pt x="1660" y="1435"/>
                </a:cubicBezTo>
                <a:cubicBezTo>
                  <a:pt x="1660" y="1354"/>
                  <a:pt x="1726" y="1289"/>
                  <a:pt x="1769" y="1238"/>
                </a:cubicBezTo>
                <a:cubicBezTo>
                  <a:pt x="1879" y="1107"/>
                  <a:pt x="1937" y="932"/>
                  <a:pt x="1937" y="735"/>
                </a:cubicBezTo>
                <a:cubicBezTo>
                  <a:pt x="1937" y="328"/>
                  <a:pt x="1646" y="0"/>
                  <a:pt x="1289" y="0"/>
                </a:cubicBezTo>
                <a:cubicBezTo>
                  <a:pt x="932" y="0"/>
                  <a:pt x="641" y="335"/>
                  <a:pt x="641" y="743"/>
                </a:cubicBezTo>
                <a:cubicBezTo>
                  <a:pt x="641" y="939"/>
                  <a:pt x="706" y="1114"/>
                  <a:pt x="808" y="1245"/>
                </a:cubicBezTo>
                <a:cubicBezTo>
                  <a:pt x="874" y="1282"/>
                  <a:pt x="918" y="1362"/>
                  <a:pt x="918" y="1442"/>
                </a:cubicBezTo>
                <a:cubicBezTo>
                  <a:pt x="918" y="1515"/>
                  <a:pt x="881" y="1580"/>
                  <a:pt x="823" y="1624"/>
                </a:cubicBezTo>
                <a:cubicBezTo>
                  <a:pt x="823" y="1631"/>
                  <a:pt x="823" y="1631"/>
                  <a:pt x="823" y="1631"/>
                </a:cubicBezTo>
                <a:cubicBezTo>
                  <a:pt x="816" y="1631"/>
                  <a:pt x="808" y="1638"/>
                  <a:pt x="808" y="1638"/>
                </a:cubicBezTo>
                <a:cubicBezTo>
                  <a:pt x="772" y="1660"/>
                  <a:pt x="735" y="1675"/>
                  <a:pt x="692" y="1675"/>
                </a:cubicBezTo>
                <a:cubicBezTo>
                  <a:pt x="415" y="1769"/>
                  <a:pt x="182" y="1915"/>
                  <a:pt x="44" y="2097"/>
                </a:cubicBezTo>
                <a:cubicBezTo>
                  <a:pt x="51" y="2097"/>
                  <a:pt x="51" y="2097"/>
                  <a:pt x="51" y="2097"/>
                </a:cubicBezTo>
                <a:cubicBezTo>
                  <a:pt x="15" y="2148"/>
                  <a:pt x="0" y="2206"/>
                  <a:pt x="0" y="2265"/>
                </a:cubicBezTo>
                <a:cubicBezTo>
                  <a:pt x="0" y="2439"/>
                  <a:pt x="146" y="2585"/>
                  <a:pt x="328" y="2585"/>
                </a:cubicBezTo>
                <a:cubicBezTo>
                  <a:pt x="2250" y="2585"/>
                  <a:pt x="2250" y="2585"/>
                  <a:pt x="2250" y="2585"/>
                </a:cubicBezTo>
                <a:cubicBezTo>
                  <a:pt x="2439" y="2585"/>
                  <a:pt x="2585" y="2447"/>
                  <a:pt x="2585" y="2265"/>
                </a:cubicBezTo>
                <a:cubicBezTo>
                  <a:pt x="2585" y="2192"/>
                  <a:pt x="2556" y="2126"/>
                  <a:pt x="2520" y="2068"/>
                </a:cubicBezTo>
                <a:cubicBezTo>
                  <a:pt x="2381" y="1886"/>
                  <a:pt x="2163" y="1748"/>
                  <a:pt x="1893" y="1660"/>
                </a:cubicBezTo>
                <a:close/>
                <a:moveTo>
                  <a:pt x="3197" y="1981"/>
                </a:moveTo>
                <a:cubicBezTo>
                  <a:pt x="3073" y="1828"/>
                  <a:pt x="2884" y="1697"/>
                  <a:pt x="2643" y="1624"/>
                </a:cubicBezTo>
                <a:cubicBezTo>
                  <a:pt x="2643" y="1624"/>
                  <a:pt x="2549" y="1602"/>
                  <a:pt x="2520" y="1587"/>
                </a:cubicBezTo>
                <a:cubicBezTo>
                  <a:pt x="2469" y="1551"/>
                  <a:pt x="2439" y="1493"/>
                  <a:pt x="2439" y="1427"/>
                </a:cubicBezTo>
                <a:cubicBezTo>
                  <a:pt x="2439" y="1354"/>
                  <a:pt x="2498" y="1296"/>
                  <a:pt x="2534" y="1260"/>
                </a:cubicBezTo>
                <a:cubicBezTo>
                  <a:pt x="2629" y="1143"/>
                  <a:pt x="2687" y="990"/>
                  <a:pt x="2687" y="816"/>
                </a:cubicBezTo>
                <a:cubicBezTo>
                  <a:pt x="2687" y="459"/>
                  <a:pt x="2432" y="160"/>
                  <a:pt x="2112" y="160"/>
                </a:cubicBezTo>
                <a:cubicBezTo>
                  <a:pt x="2061" y="160"/>
                  <a:pt x="2010" y="167"/>
                  <a:pt x="1966" y="182"/>
                </a:cubicBezTo>
                <a:cubicBezTo>
                  <a:pt x="2075" y="342"/>
                  <a:pt x="2134" y="532"/>
                  <a:pt x="2134" y="743"/>
                </a:cubicBezTo>
                <a:cubicBezTo>
                  <a:pt x="2134" y="968"/>
                  <a:pt x="2053" y="1187"/>
                  <a:pt x="1915" y="1369"/>
                </a:cubicBezTo>
                <a:cubicBezTo>
                  <a:pt x="1901" y="1384"/>
                  <a:pt x="1901" y="1384"/>
                  <a:pt x="1901" y="1384"/>
                </a:cubicBezTo>
                <a:cubicBezTo>
                  <a:pt x="1901" y="1391"/>
                  <a:pt x="1901" y="1391"/>
                  <a:pt x="1901" y="1391"/>
                </a:cubicBezTo>
                <a:cubicBezTo>
                  <a:pt x="1886" y="1405"/>
                  <a:pt x="1864" y="1427"/>
                  <a:pt x="1857" y="1449"/>
                </a:cubicBezTo>
                <a:cubicBezTo>
                  <a:pt x="1857" y="1456"/>
                  <a:pt x="1857" y="1456"/>
                  <a:pt x="1864" y="1456"/>
                </a:cubicBezTo>
                <a:cubicBezTo>
                  <a:pt x="1879" y="1464"/>
                  <a:pt x="1901" y="1471"/>
                  <a:pt x="1922" y="1471"/>
                </a:cubicBezTo>
                <a:cubicBezTo>
                  <a:pt x="1930" y="1471"/>
                  <a:pt x="1930" y="1471"/>
                  <a:pt x="1930" y="1471"/>
                </a:cubicBezTo>
                <a:cubicBezTo>
                  <a:pt x="1959" y="1485"/>
                  <a:pt x="1959" y="1485"/>
                  <a:pt x="1959" y="1485"/>
                </a:cubicBezTo>
                <a:cubicBezTo>
                  <a:pt x="2257" y="1580"/>
                  <a:pt x="2512" y="1748"/>
                  <a:pt x="2680" y="1959"/>
                </a:cubicBezTo>
                <a:cubicBezTo>
                  <a:pt x="2753" y="2053"/>
                  <a:pt x="2796" y="2163"/>
                  <a:pt x="2796" y="2279"/>
                </a:cubicBezTo>
                <a:cubicBezTo>
                  <a:pt x="2796" y="2345"/>
                  <a:pt x="2782" y="2396"/>
                  <a:pt x="2760" y="2454"/>
                </a:cubicBezTo>
                <a:cubicBezTo>
                  <a:pt x="2971" y="2454"/>
                  <a:pt x="2971" y="2454"/>
                  <a:pt x="2971" y="2454"/>
                </a:cubicBezTo>
                <a:cubicBezTo>
                  <a:pt x="3138" y="2454"/>
                  <a:pt x="3270" y="2330"/>
                  <a:pt x="3270" y="2170"/>
                </a:cubicBezTo>
                <a:cubicBezTo>
                  <a:pt x="3262" y="2090"/>
                  <a:pt x="3240" y="2032"/>
                  <a:pt x="3197" y="1981"/>
                </a:cubicBezTo>
                <a:close/>
                <a:moveTo>
                  <a:pt x="3197" y="1981"/>
                </a:moveTo>
                <a:cubicBezTo>
                  <a:pt x="3197" y="1981"/>
                  <a:pt x="3197" y="1981"/>
                  <a:pt x="3197" y="1981"/>
                </a:cubicBezTo>
              </a:path>
            </a:pathLst>
          </a:custGeom>
          <a:gradFill flip="none" rotWithShape="1">
            <a:gsLst>
              <a:gs pos="89000">
                <a:schemeClr val="accent2"/>
              </a:gs>
              <a:gs pos="0">
                <a:schemeClr val="accent1"/>
              </a:gs>
            </a:gsLst>
            <a:lin ang="8100000" scaled="1"/>
            <a:tileRect/>
          </a:gradFill>
          <a:ln w="3175">
            <a:noFill/>
          </a:ln>
          <a:effectLst>
            <a:reflection blurRad="215900" stA="60000" endPos="29000" dir="5400000" sy="-100000" algn="bl" rotWithShape="0"/>
          </a:effectLst>
          <a:scene3d>
            <a:camera prst="perspectiveRight">
              <a:rot lat="900000" lon="20099998" rev="0"/>
            </a:camera>
            <a:lightRig rig="contrasting" dir="t"/>
          </a:scene3d>
          <a:sp3d extrusionH="107950">
            <a:extrusionClr>
              <a:schemeClr val="accent1">
                <a:lumMod val="75000"/>
              </a:schemeClr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AAD1E22-B619-4DF1-CE06-CF2F2AB7E30C}"/>
              </a:ext>
            </a:extLst>
          </p:cNvPr>
          <p:cNvSpPr>
            <a:spLocks/>
          </p:cNvSpPr>
          <p:nvPr/>
        </p:nvSpPr>
        <p:spPr>
          <a:xfrm>
            <a:off x="867402" y="3710740"/>
            <a:ext cx="45719" cy="72504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61832371-1ED6-5F51-3B27-E7645087424C}"/>
              </a:ext>
            </a:extLst>
          </p:cNvPr>
          <p:cNvSpPr>
            <a:spLocks/>
          </p:cNvSpPr>
          <p:nvPr/>
        </p:nvSpPr>
        <p:spPr>
          <a:xfrm>
            <a:off x="867402" y="4674164"/>
            <a:ext cx="45719" cy="72504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BAB4812-E2E8-286D-5A0C-5E65C5C762E5}"/>
              </a:ext>
            </a:extLst>
          </p:cNvPr>
          <p:cNvSpPr>
            <a:spLocks/>
          </p:cNvSpPr>
          <p:nvPr/>
        </p:nvSpPr>
        <p:spPr>
          <a:xfrm>
            <a:off x="867402" y="5637588"/>
            <a:ext cx="45719" cy="520136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95D42230-3102-9F16-9621-93933AC2C00F}"/>
              </a:ext>
            </a:extLst>
          </p:cNvPr>
          <p:cNvSpPr>
            <a:spLocks/>
          </p:cNvSpPr>
          <p:nvPr/>
        </p:nvSpPr>
        <p:spPr>
          <a:xfrm>
            <a:off x="11278878" y="2580384"/>
            <a:ext cx="45719" cy="89250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BA35A1CE-0D14-B31F-7FD3-D56EF412CAE8}"/>
              </a:ext>
            </a:extLst>
          </p:cNvPr>
          <p:cNvSpPr>
            <a:spLocks/>
          </p:cNvSpPr>
          <p:nvPr/>
        </p:nvSpPr>
        <p:spPr>
          <a:xfrm>
            <a:off x="11278878" y="3710740"/>
            <a:ext cx="45719" cy="72504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43EFEB4-2948-C974-072E-8689CD288F04}"/>
              </a:ext>
            </a:extLst>
          </p:cNvPr>
          <p:cNvSpPr>
            <a:spLocks/>
          </p:cNvSpPr>
          <p:nvPr/>
        </p:nvSpPr>
        <p:spPr>
          <a:xfrm>
            <a:off x="11278878" y="4674164"/>
            <a:ext cx="45719" cy="72504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FABE484-77B4-B544-BADB-AE4A57872B8E}"/>
              </a:ext>
            </a:extLst>
          </p:cNvPr>
          <p:cNvSpPr>
            <a:spLocks/>
          </p:cNvSpPr>
          <p:nvPr/>
        </p:nvSpPr>
        <p:spPr>
          <a:xfrm>
            <a:off x="11278878" y="5637588"/>
            <a:ext cx="45719" cy="520136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99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F940E37B-1B62-932B-F6A7-8C6AD35C805C}"/>
              </a:ext>
            </a:extLst>
          </p:cNvPr>
          <p:cNvSpPr>
            <a:spLocks/>
          </p:cNvSpPr>
          <p:nvPr/>
        </p:nvSpPr>
        <p:spPr>
          <a:xfrm>
            <a:off x="756213" y="-1554596"/>
            <a:ext cx="10679574" cy="10679574"/>
          </a:xfrm>
          <a:prstGeom prst="ellipse">
            <a:avLst/>
          </a:prstGeom>
          <a:noFill/>
          <a:ln w="12700">
            <a:gradFill>
              <a:gsLst>
                <a:gs pos="20000">
                  <a:schemeClr val="accent1">
                    <a:alpha val="0"/>
                  </a:schemeClr>
                </a:gs>
                <a:gs pos="42000">
                  <a:schemeClr val="accent1">
                    <a:alpha val="32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100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5BDF5333-7EC5-9068-180A-E308E44ED68C}"/>
              </a:ext>
            </a:extLst>
          </p:cNvPr>
          <p:cNvSpPr>
            <a:spLocks/>
          </p:cNvSpPr>
          <p:nvPr/>
        </p:nvSpPr>
        <p:spPr>
          <a:xfrm>
            <a:off x="2441438" y="130629"/>
            <a:ext cx="7309124" cy="7309124"/>
          </a:xfrm>
          <a:prstGeom prst="arc">
            <a:avLst>
              <a:gd name="adj1" fmla="val 19065810"/>
              <a:gd name="adj2" fmla="val 3097982"/>
            </a:avLst>
          </a:prstGeom>
          <a:noFill/>
          <a:ln w="7620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5400000" scaled="1"/>
              <a:tileRect/>
            </a:gradFill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 pitchFamily="2" charset="0"/>
              <a:ea typeface="思源黑体 CN Regular"/>
              <a:cs typeface="+mn-cs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799FB1E8-0E19-5082-EA84-60800C898805}"/>
              </a:ext>
            </a:extLst>
          </p:cNvPr>
          <p:cNvSpPr>
            <a:spLocks/>
          </p:cNvSpPr>
          <p:nvPr/>
        </p:nvSpPr>
        <p:spPr>
          <a:xfrm>
            <a:off x="2441438" y="130629"/>
            <a:ext cx="7309124" cy="7309124"/>
          </a:xfrm>
          <a:prstGeom prst="arc">
            <a:avLst>
              <a:gd name="adj1" fmla="val 7822625"/>
              <a:gd name="adj2" fmla="val 10992674"/>
            </a:avLst>
          </a:prstGeom>
          <a:noFill/>
          <a:ln w="381000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8900">
                  <a:schemeClr val="accent1">
                    <a:alpha val="0"/>
                  </a:schemeClr>
                </a:gs>
                <a:gs pos="100000">
                  <a:schemeClr val="accent2">
                    <a:alpha val="12000"/>
                  </a:schemeClr>
                </a:gs>
              </a:gsLst>
              <a:lin ang="16200000" scaled="1"/>
              <a:tileRect/>
            </a:gradFill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 pitchFamily="2" charset="0"/>
              <a:ea typeface="思源黑体 CN Regular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CFDE2E6-49BE-E1F2-9811-C54D5DDEEAB7}"/>
              </a:ext>
            </a:extLst>
          </p:cNvPr>
          <p:cNvSpPr>
            <a:spLocks/>
          </p:cNvSpPr>
          <p:nvPr/>
        </p:nvSpPr>
        <p:spPr>
          <a:xfrm>
            <a:off x="4421467" y="2110659"/>
            <a:ext cx="3349066" cy="3349064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D0E75B0-A7C3-58D8-A20D-F8ADD8B3CDB7}"/>
              </a:ext>
            </a:extLst>
          </p:cNvPr>
          <p:cNvSpPr>
            <a:spLocks/>
          </p:cNvSpPr>
          <p:nvPr/>
        </p:nvSpPr>
        <p:spPr>
          <a:xfrm rot="5400000">
            <a:off x="6023840" y="2682180"/>
            <a:ext cx="1400523" cy="1175586"/>
          </a:xfrm>
          <a:custGeom>
            <a:avLst/>
            <a:gdLst>
              <a:gd name="connsiteX0" fmla="*/ 1015592 w 2030989"/>
              <a:gd name="connsiteY0" fmla="*/ -427 h 1704790"/>
              <a:gd name="connsiteX1" fmla="*/ 297407 w 2030989"/>
              <a:gd name="connsiteY1" fmla="*/ 297039 h 1704790"/>
              <a:gd name="connsiteX2" fmla="*/ 269403 w 2030989"/>
              <a:gd name="connsiteY2" fmla="*/ 1704358 h 1704790"/>
              <a:gd name="connsiteX3" fmla="*/ 1015592 w 2030989"/>
              <a:gd name="connsiteY3" fmla="*/ 1411845 h 1704790"/>
              <a:gd name="connsiteX4" fmla="*/ 1761876 w 2030989"/>
              <a:gd name="connsiteY4" fmla="*/ 1704358 h 1704790"/>
              <a:gd name="connsiteX5" fmla="*/ 2031338 w 2030989"/>
              <a:gd name="connsiteY5" fmla="*/ 1015224 h 1704790"/>
              <a:gd name="connsiteX6" fmla="*/ 1734253 w 2030989"/>
              <a:gd name="connsiteY6" fmla="*/ 297039 h 1704790"/>
              <a:gd name="connsiteX7" fmla="*/ 1015592 w 2030989"/>
              <a:gd name="connsiteY7" fmla="*/ -427 h 170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0989" h="1704790">
                <a:moveTo>
                  <a:pt x="1015592" y="-427"/>
                </a:moveTo>
                <a:cubicBezTo>
                  <a:pt x="746063" y="-1217"/>
                  <a:pt x="487440" y="105910"/>
                  <a:pt x="297407" y="297039"/>
                </a:cubicBezTo>
                <a:cubicBezTo>
                  <a:pt x="-87555" y="682839"/>
                  <a:pt x="-99900" y="1303545"/>
                  <a:pt x="269403" y="1704358"/>
                </a:cubicBezTo>
                <a:cubicBezTo>
                  <a:pt x="471953" y="1515620"/>
                  <a:pt x="738738" y="1411045"/>
                  <a:pt x="1015592" y="1411845"/>
                </a:cubicBezTo>
                <a:cubicBezTo>
                  <a:pt x="1292474" y="1411054"/>
                  <a:pt x="1559279" y="1515629"/>
                  <a:pt x="1761876" y="1704358"/>
                </a:cubicBezTo>
                <a:cubicBezTo>
                  <a:pt x="1935745" y="1517077"/>
                  <a:pt x="2032052" y="1270779"/>
                  <a:pt x="2031338" y="1015224"/>
                </a:cubicBezTo>
                <a:cubicBezTo>
                  <a:pt x="2032176" y="745761"/>
                  <a:pt x="1925201" y="487167"/>
                  <a:pt x="1734253" y="297039"/>
                </a:cubicBezTo>
                <a:cubicBezTo>
                  <a:pt x="1544087" y="105815"/>
                  <a:pt x="1285273" y="-1313"/>
                  <a:pt x="1015592" y="-427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non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3157A2-A4C1-2148-79AE-6B1251D72610}"/>
              </a:ext>
            </a:extLst>
          </p:cNvPr>
          <p:cNvSpPr>
            <a:spLocks/>
          </p:cNvSpPr>
          <p:nvPr/>
        </p:nvSpPr>
        <p:spPr>
          <a:xfrm rot="5400000">
            <a:off x="6023832" y="3712522"/>
            <a:ext cx="1175315" cy="1400812"/>
          </a:xfrm>
          <a:custGeom>
            <a:avLst/>
            <a:gdLst>
              <a:gd name="connsiteX0" fmla="*/ 1407767 w 1704399"/>
              <a:gd name="connsiteY0" fmla="*/ 1733503 h 2031405"/>
              <a:gd name="connsiteX1" fmla="*/ 1407767 w 1704399"/>
              <a:gd name="connsiteY1" fmla="*/ 297038 h 2031405"/>
              <a:gd name="connsiteX2" fmla="*/ 689487 w 1704399"/>
              <a:gd name="connsiteY2" fmla="*/ -428 h 2031405"/>
              <a:gd name="connsiteX3" fmla="*/ 353 w 1704399"/>
              <a:gd name="connsiteY3" fmla="*/ 269034 h 2031405"/>
              <a:gd name="connsiteX4" fmla="*/ 292866 w 1704399"/>
              <a:gd name="connsiteY4" fmla="*/ 1015223 h 2031405"/>
              <a:gd name="connsiteX5" fmla="*/ 353 w 1704399"/>
              <a:gd name="connsiteY5" fmla="*/ 1761411 h 2031405"/>
              <a:gd name="connsiteX6" fmla="*/ 689487 w 1704399"/>
              <a:gd name="connsiteY6" fmla="*/ 2030969 h 2031405"/>
              <a:gd name="connsiteX7" fmla="*/ 1407767 w 1704399"/>
              <a:gd name="connsiteY7" fmla="*/ 1733503 h 2031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4399" h="2031405">
                <a:moveTo>
                  <a:pt x="1407767" y="1733503"/>
                </a:moveTo>
                <a:cubicBezTo>
                  <a:pt x="1803747" y="1336549"/>
                  <a:pt x="1803747" y="693992"/>
                  <a:pt x="1407767" y="297038"/>
                </a:cubicBezTo>
                <a:cubicBezTo>
                  <a:pt x="1217681" y="105928"/>
                  <a:pt x="959034" y="-1190"/>
                  <a:pt x="689487" y="-428"/>
                </a:cubicBezTo>
                <a:cubicBezTo>
                  <a:pt x="433922" y="-1190"/>
                  <a:pt x="187615" y="95117"/>
                  <a:pt x="353" y="269034"/>
                </a:cubicBezTo>
                <a:cubicBezTo>
                  <a:pt x="189091" y="471584"/>
                  <a:pt x="293666" y="738369"/>
                  <a:pt x="292866" y="1015223"/>
                </a:cubicBezTo>
                <a:cubicBezTo>
                  <a:pt x="293666" y="1292077"/>
                  <a:pt x="189091" y="1558862"/>
                  <a:pt x="353" y="1761411"/>
                </a:cubicBezTo>
                <a:cubicBezTo>
                  <a:pt x="187577" y="1935386"/>
                  <a:pt x="433912" y="2031740"/>
                  <a:pt x="689487" y="2030969"/>
                </a:cubicBezTo>
                <a:cubicBezTo>
                  <a:pt x="959022" y="2031664"/>
                  <a:pt x="1217644" y="1924555"/>
                  <a:pt x="1407767" y="1733503"/>
                </a:cubicBezTo>
                <a:close/>
              </a:path>
            </a:pathLst>
          </a:custGeom>
          <a:solidFill>
            <a:schemeClr val="accent3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non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/>
          </a:p>
        </p:txBody>
      </p:sp>
      <p:sp>
        <p:nvSpPr>
          <p:cNvPr id="232" name="任意多边形: 形状 231">
            <a:extLst>
              <a:ext uri="{FF2B5EF4-FFF2-40B4-BE49-F238E27FC236}">
                <a16:creationId xmlns:a16="http://schemas.microsoft.com/office/drawing/2014/main" id="{EB9FF4BC-C707-8CC0-655A-010E9C8B6DEE}"/>
              </a:ext>
            </a:extLst>
          </p:cNvPr>
          <p:cNvSpPr>
            <a:spLocks/>
          </p:cNvSpPr>
          <p:nvPr/>
        </p:nvSpPr>
        <p:spPr>
          <a:xfrm rot="5400000">
            <a:off x="4767783" y="3712657"/>
            <a:ext cx="1400875" cy="1175651"/>
          </a:xfrm>
          <a:custGeom>
            <a:avLst/>
            <a:gdLst>
              <a:gd name="connsiteX0" fmla="*/ 1016103 w 2031500"/>
              <a:gd name="connsiteY0" fmla="*/ 292080 h 1704884"/>
              <a:gd name="connsiteX1" fmla="*/ 269915 w 2031500"/>
              <a:gd name="connsiteY1" fmla="*/ -433 h 1704884"/>
              <a:gd name="connsiteX2" fmla="*/ 357 w 2031500"/>
              <a:gd name="connsiteY2" fmla="*/ 688702 h 1704884"/>
              <a:gd name="connsiteX3" fmla="*/ 297918 w 2031500"/>
              <a:gd name="connsiteY3" fmla="*/ 1406886 h 1704884"/>
              <a:gd name="connsiteX4" fmla="*/ 1016103 w 2031500"/>
              <a:gd name="connsiteY4" fmla="*/ 1704448 h 1704884"/>
              <a:gd name="connsiteX5" fmla="*/ 1734384 w 2031500"/>
              <a:gd name="connsiteY5" fmla="*/ 1406886 h 1704884"/>
              <a:gd name="connsiteX6" fmla="*/ 2031849 w 2031500"/>
              <a:gd name="connsiteY6" fmla="*/ 688702 h 1704884"/>
              <a:gd name="connsiteX7" fmla="*/ 1762292 w 2031500"/>
              <a:gd name="connsiteY7" fmla="*/ -433 h 1704884"/>
              <a:gd name="connsiteX8" fmla="*/ 1016103 w 2031500"/>
              <a:gd name="connsiteY8" fmla="*/ 292080 h 170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1500" h="1704884">
                <a:moveTo>
                  <a:pt x="1016103" y="292080"/>
                </a:moveTo>
                <a:cubicBezTo>
                  <a:pt x="739250" y="292880"/>
                  <a:pt x="472464" y="188305"/>
                  <a:pt x="269915" y="-433"/>
                </a:cubicBezTo>
                <a:cubicBezTo>
                  <a:pt x="95988" y="186829"/>
                  <a:pt x="-357" y="433136"/>
                  <a:pt x="357" y="688702"/>
                </a:cubicBezTo>
                <a:cubicBezTo>
                  <a:pt x="-424" y="958240"/>
                  <a:pt x="106733" y="1216882"/>
                  <a:pt x="297918" y="1406886"/>
                </a:cubicBezTo>
                <a:cubicBezTo>
                  <a:pt x="487942" y="1598044"/>
                  <a:pt x="746565" y="1705200"/>
                  <a:pt x="1016103" y="1704448"/>
                </a:cubicBezTo>
                <a:cubicBezTo>
                  <a:pt x="1285664" y="1705181"/>
                  <a:pt x="1544312" y="1598035"/>
                  <a:pt x="1734384" y="1406886"/>
                </a:cubicBezTo>
                <a:cubicBezTo>
                  <a:pt x="1925470" y="1216825"/>
                  <a:pt x="2032583" y="958211"/>
                  <a:pt x="2031849" y="688702"/>
                </a:cubicBezTo>
                <a:cubicBezTo>
                  <a:pt x="2032561" y="433136"/>
                  <a:pt x="1936217" y="186829"/>
                  <a:pt x="1762292" y="-433"/>
                </a:cubicBezTo>
                <a:cubicBezTo>
                  <a:pt x="1559740" y="188305"/>
                  <a:pt x="1292956" y="292880"/>
                  <a:pt x="1016103" y="292080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non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/>
          </a:p>
        </p:txBody>
      </p: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id="{3A8A2B76-BBA4-53A1-F3A0-381085B467F2}"/>
              </a:ext>
            </a:extLst>
          </p:cNvPr>
          <p:cNvSpPr>
            <a:spLocks/>
          </p:cNvSpPr>
          <p:nvPr/>
        </p:nvSpPr>
        <p:spPr>
          <a:xfrm rot="5400000">
            <a:off x="4993010" y="2456743"/>
            <a:ext cx="1175648" cy="1400879"/>
          </a:xfrm>
          <a:custGeom>
            <a:avLst/>
            <a:gdLst>
              <a:gd name="connsiteX0" fmla="*/ 297918 w 1704883"/>
              <a:gd name="connsiteY0" fmla="*/ 1733502 h 2031501"/>
              <a:gd name="connsiteX1" fmla="*/ 1016103 w 1704883"/>
              <a:gd name="connsiteY1" fmla="*/ 2031064 h 2031501"/>
              <a:gd name="connsiteX2" fmla="*/ 1705237 w 1704883"/>
              <a:gd name="connsiteY2" fmla="*/ 1761506 h 2031501"/>
              <a:gd name="connsiteX3" fmla="*/ 1412724 w 1704883"/>
              <a:gd name="connsiteY3" fmla="*/ 1015318 h 2031501"/>
              <a:gd name="connsiteX4" fmla="*/ 1705237 w 1704883"/>
              <a:gd name="connsiteY4" fmla="*/ 269129 h 2031501"/>
              <a:gd name="connsiteX5" fmla="*/ 1016103 w 1704883"/>
              <a:gd name="connsiteY5" fmla="*/ -428 h 2031501"/>
              <a:gd name="connsiteX6" fmla="*/ 297918 w 1704883"/>
              <a:gd name="connsiteY6" fmla="*/ 297133 h 2031501"/>
              <a:gd name="connsiteX7" fmla="*/ 357 w 1704883"/>
              <a:gd name="connsiteY7" fmla="*/ 1015318 h 2031501"/>
              <a:gd name="connsiteX8" fmla="*/ 297918 w 1704883"/>
              <a:gd name="connsiteY8" fmla="*/ 1733502 h 203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4883" h="2031501">
                <a:moveTo>
                  <a:pt x="297918" y="1733502"/>
                </a:moveTo>
                <a:cubicBezTo>
                  <a:pt x="487942" y="1924660"/>
                  <a:pt x="746565" y="2031816"/>
                  <a:pt x="1016103" y="2031064"/>
                </a:cubicBezTo>
                <a:cubicBezTo>
                  <a:pt x="1271678" y="2031835"/>
                  <a:pt x="1518013" y="1935480"/>
                  <a:pt x="1705237" y="1761506"/>
                </a:cubicBezTo>
                <a:cubicBezTo>
                  <a:pt x="1516499" y="1558957"/>
                  <a:pt x="1411924" y="1292171"/>
                  <a:pt x="1412724" y="1015318"/>
                </a:cubicBezTo>
                <a:cubicBezTo>
                  <a:pt x="1411924" y="738464"/>
                  <a:pt x="1516499" y="471678"/>
                  <a:pt x="1705237" y="269129"/>
                </a:cubicBezTo>
                <a:cubicBezTo>
                  <a:pt x="1517985" y="95184"/>
                  <a:pt x="1271678" y="-1161"/>
                  <a:pt x="1016103" y="-428"/>
                </a:cubicBezTo>
                <a:cubicBezTo>
                  <a:pt x="746584" y="-1076"/>
                  <a:pt x="487999" y="106061"/>
                  <a:pt x="297918" y="297133"/>
                </a:cubicBezTo>
                <a:cubicBezTo>
                  <a:pt x="106846" y="487213"/>
                  <a:pt x="-291" y="745798"/>
                  <a:pt x="357" y="1015318"/>
                </a:cubicBezTo>
                <a:cubicBezTo>
                  <a:pt x="-386" y="1284847"/>
                  <a:pt x="106770" y="1543469"/>
                  <a:pt x="297918" y="1733502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non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/>
          </a:p>
        </p:txBody>
      </p:sp>
      <p:sp>
        <p:nvSpPr>
          <p:cNvPr id="234" name="椭圆 233">
            <a:extLst>
              <a:ext uri="{FF2B5EF4-FFF2-40B4-BE49-F238E27FC236}">
                <a16:creationId xmlns:a16="http://schemas.microsoft.com/office/drawing/2014/main" id="{D870AAB0-D62C-1EB8-C236-DDD07767227A}"/>
              </a:ext>
            </a:extLst>
          </p:cNvPr>
          <p:cNvSpPr>
            <a:spLocks/>
          </p:cNvSpPr>
          <p:nvPr/>
        </p:nvSpPr>
        <p:spPr>
          <a:xfrm>
            <a:off x="5647729" y="3336921"/>
            <a:ext cx="896546" cy="89654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100"/>
          </a:p>
        </p:txBody>
      </p:sp>
      <p:sp>
        <p:nvSpPr>
          <p:cNvPr id="236" name="弧形 235">
            <a:extLst>
              <a:ext uri="{FF2B5EF4-FFF2-40B4-BE49-F238E27FC236}">
                <a16:creationId xmlns:a16="http://schemas.microsoft.com/office/drawing/2014/main" id="{AEF537C8-A285-AC48-C5B3-739128607B5F}"/>
              </a:ext>
            </a:extLst>
          </p:cNvPr>
          <p:cNvSpPr>
            <a:spLocks/>
          </p:cNvSpPr>
          <p:nvPr/>
        </p:nvSpPr>
        <p:spPr>
          <a:xfrm>
            <a:off x="3661289" y="1350480"/>
            <a:ext cx="4869422" cy="4869422"/>
          </a:xfrm>
          <a:prstGeom prst="arc">
            <a:avLst>
              <a:gd name="adj1" fmla="val 158648"/>
              <a:gd name="adj2" fmla="val 6491374"/>
            </a:avLst>
          </a:prstGeom>
          <a:noFill/>
          <a:ln w="381000" cap="rnd">
            <a:gradFill>
              <a:gsLst>
                <a:gs pos="24000">
                  <a:schemeClr val="accent1">
                    <a:alpha val="0"/>
                  </a:schemeClr>
                </a:gs>
                <a:gs pos="100000">
                  <a:schemeClr val="accent2">
                    <a:alpha val="30000"/>
                  </a:schemeClr>
                </a:gs>
              </a:gsLst>
              <a:lin ang="5400000" scaled="1"/>
            </a:gradFill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 pitchFamily="2" charset="0"/>
              <a:ea typeface="思源黑体 CN Regular"/>
              <a:cs typeface="+mn-cs"/>
            </a:endParaRPr>
          </a:p>
        </p:txBody>
      </p:sp>
      <p:sp>
        <p:nvSpPr>
          <p:cNvPr id="237" name="弧形 236">
            <a:extLst>
              <a:ext uri="{FF2B5EF4-FFF2-40B4-BE49-F238E27FC236}">
                <a16:creationId xmlns:a16="http://schemas.microsoft.com/office/drawing/2014/main" id="{7665B8CA-501E-EE55-E1A1-33645514DCBA}"/>
              </a:ext>
            </a:extLst>
          </p:cNvPr>
          <p:cNvSpPr>
            <a:spLocks/>
          </p:cNvSpPr>
          <p:nvPr/>
        </p:nvSpPr>
        <p:spPr>
          <a:xfrm>
            <a:off x="3661289" y="1350480"/>
            <a:ext cx="4869422" cy="4869422"/>
          </a:xfrm>
          <a:prstGeom prst="arc">
            <a:avLst>
              <a:gd name="adj1" fmla="val 10056131"/>
              <a:gd name="adj2" fmla="val 16927519"/>
            </a:avLst>
          </a:prstGeom>
          <a:noFill/>
          <a:ln w="381000" cap="rnd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89000">
                  <a:schemeClr val="accent1">
                    <a:alpha val="17000"/>
                  </a:schemeClr>
                </a:gs>
              </a:gsLst>
              <a:lin ang="18900000" scaled="1"/>
              <a:tileRect/>
            </a:gradFill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Roboto Regular" panose="02000000000000000000" pitchFamily="2" charset="0"/>
              <a:ea typeface="思源黑体 CN Regular"/>
            </a:endParaRPr>
          </a:p>
        </p:txBody>
      </p:sp>
      <p:sp>
        <p:nvSpPr>
          <p:cNvPr id="238" name="弧形 237">
            <a:extLst>
              <a:ext uri="{FF2B5EF4-FFF2-40B4-BE49-F238E27FC236}">
                <a16:creationId xmlns:a16="http://schemas.microsoft.com/office/drawing/2014/main" id="{25451F6B-6A66-91FC-C557-CB6D6C2849DC}"/>
              </a:ext>
            </a:extLst>
          </p:cNvPr>
          <p:cNvSpPr>
            <a:spLocks/>
          </p:cNvSpPr>
          <p:nvPr/>
        </p:nvSpPr>
        <p:spPr>
          <a:xfrm>
            <a:off x="3924413" y="1613604"/>
            <a:ext cx="4343174" cy="4343174"/>
          </a:xfrm>
          <a:prstGeom prst="arc">
            <a:avLst>
              <a:gd name="adj1" fmla="val 4446045"/>
              <a:gd name="adj2" fmla="val 7871491"/>
            </a:avLst>
          </a:prstGeom>
          <a:noFill/>
          <a:ln w="254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17000"/>
                  </a:schemeClr>
                </a:gs>
              </a:gsLst>
              <a:lin ang="108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 pitchFamily="2" charset="0"/>
              <a:ea typeface="思源黑体 CN Regular"/>
              <a:cs typeface="+mn-cs"/>
            </a:endParaRPr>
          </a:p>
        </p:txBody>
      </p:sp>
      <p:sp>
        <p:nvSpPr>
          <p:cNvPr id="239" name="弧形 238">
            <a:extLst>
              <a:ext uri="{FF2B5EF4-FFF2-40B4-BE49-F238E27FC236}">
                <a16:creationId xmlns:a16="http://schemas.microsoft.com/office/drawing/2014/main" id="{1C199E11-6653-EC49-2DE8-F070211FC3AC}"/>
              </a:ext>
            </a:extLst>
          </p:cNvPr>
          <p:cNvSpPr>
            <a:spLocks/>
          </p:cNvSpPr>
          <p:nvPr/>
        </p:nvSpPr>
        <p:spPr>
          <a:xfrm>
            <a:off x="3194328" y="883519"/>
            <a:ext cx="5803344" cy="5803344"/>
          </a:xfrm>
          <a:prstGeom prst="arc">
            <a:avLst>
              <a:gd name="adj1" fmla="val 16626904"/>
              <a:gd name="adj2" fmla="val 19716296"/>
            </a:avLst>
          </a:prstGeom>
          <a:noFill/>
          <a:ln w="254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17000"/>
                  </a:schemeClr>
                </a:gs>
              </a:gsLst>
              <a:lin ang="27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 panose="02000000000000000000" pitchFamily="2" charset="0"/>
              <a:ea typeface="思源黑体 CN Regular"/>
              <a:cs typeface="+mn-cs"/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:a16="http://schemas.microsoft.com/office/drawing/2014/main" id="{3ACA576F-A3D5-9F2F-6A0D-8BF7448E4C38}"/>
              </a:ext>
            </a:extLst>
          </p:cNvPr>
          <p:cNvSpPr>
            <a:spLocks/>
          </p:cNvSpPr>
          <p:nvPr/>
        </p:nvSpPr>
        <p:spPr>
          <a:xfrm>
            <a:off x="10929648" y="2213210"/>
            <a:ext cx="672948" cy="67294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41" name="椭圆 240">
            <a:extLst>
              <a:ext uri="{FF2B5EF4-FFF2-40B4-BE49-F238E27FC236}">
                <a16:creationId xmlns:a16="http://schemas.microsoft.com/office/drawing/2014/main" id="{C6262A33-1DF1-6E4C-E972-8E3976034EE2}"/>
              </a:ext>
            </a:extLst>
          </p:cNvPr>
          <p:cNvSpPr>
            <a:spLocks/>
          </p:cNvSpPr>
          <p:nvPr/>
        </p:nvSpPr>
        <p:spPr>
          <a:xfrm>
            <a:off x="10929648" y="4684224"/>
            <a:ext cx="672948" cy="67294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42" name="椭圆 241">
            <a:extLst>
              <a:ext uri="{FF2B5EF4-FFF2-40B4-BE49-F238E27FC236}">
                <a16:creationId xmlns:a16="http://schemas.microsoft.com/office/drawing/2014/main" id="{397B25A2-7007-698D-5372-9D616A630460}"/>
              </a:ext>
            </a:extLst>
          </p:cNvPr>
          <p:cNvSpPr>
            <a:spLocks/>
          </p:cNvSpPr>
          <p:nvPr/>
        </p:nvSpPr>
        <p:spPr>
          <a:xfrm>
            <a:off x="589405" y="2213210"/>
            <a:ext cx="672948" cy="67294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none" lIns="433494" tIns="568960" rIns="433493" bIns="1219200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dirty="0">
              <a:solidFill>
                <a:schemeClr val="tx1"/>
              </a:solidFill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id="{7BB5B278-02F2-F000-24A4-B0E63E47E88F}"/>
              </a:ext>
            </a:extLst>
          </p:cNvPr>
          <p:cNvSpPr>
            <a:spLocks/>
          </p:cNvSpPr>
          <p:nvPr/>
        </p:nvSpPr>
        <p:spPr>
          <a:xfrm>
            <a:off x="589405" y="4684224"/>
            <a:ext cx="672948" cy="67294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09F06AA9-8AFB-FB29-2A27-78C2EB4588DE}"/>
              </a:ext>
            </a:extLst>
          </p:cNvPr>
          <p:cNvSpPr txBox="1">
            <a:spLocks/>
          </p:cNvSpPr>
          <p:nvPr/>
        </p:nvSpPr>
        <p:spPr>
          <a:xfrm>
            <a:off x="5120632" y="2749994"/>
            <a:ext cx="646331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文案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F8E67D19-68A8-61C7-B3B4-77DCE4025377}"/>
              </a:ext>
            </a:extLst>
          </p:cNvPr>
          <p:cNvSpPr txBox="1">
            <a:spLocks/>
          </p:cNvSpPr>
          <p:nvPr/>
        </p:nvSpPr>
        <p:spPr>
          <a:xfrm>
            <a:off x="6425038" y="2749994"/>
            <a:ext cx="646331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文案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2DEB3E49-E5B0-C193-94A6-9C15E9DD976F}"/>
              </a:ext>
            </a:extLst>
          </p:cNvPr>
          <p:cNvSpPr txBox="1">
            <a:spLocks/>
          </p:cNvSpPr>
          <p:nvPr/>
        </p:nvSpPr>
        <p:spPr>
          <a:xfrm>
            <a:off x="5120635" y="4174062"/>
            <a:ext cx="646331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文案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id="{16976F23-9349-F86C-DA2E-D7F63D1AEA04}"/>
              </a:ext>
            </a:extLst>
          </p:cNvPr>
          <p:cNvSpPr txBox="1">
            <a:spLocks/>
          </p:cNvSpPr>
          <p:nvPr/>
        </p:nvSpPr>
        <p:spPr>
          <a:xfrm>
            <a:off x="6425039" y="4174062"/>
            <a:ext cx="646331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编辑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文案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98C4E60-5902-F10F-679F-692596FEE80A}"/>
              </a:ext>
            </a:extLst>
          </p:cNvPr>
          <p:cNvSpPr txBox="1">
            <a:spLocks/>
          </p:cNvSpPr>
          <p:nvPr/>
        </p:nvSpPr>
        <p:spPr>
          <a:xfrm>
            <a:off x="1393915" y="1892060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F8F2BD2-565D-2589-4E64-D5E805E9FA21}"/>
              </a:ext>
            </a:extLst>
          </p:cNvPr>
          <p:cNvSpPr txBox="1">
            <a:spLocks/>
          </p:cNvSpPr>
          <p:nvPr/>
        </p:nvSpPr>
        <p:spPr>
          <a:xfrm flipH="1">
            <a:off x="8738991" y="1892060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DABF685-E94D-51E2-C280-E9091FA8FD2A}"/>
              </a:ext>
            </a:extLst>
          </p:cNvPr>
          <p:cNvSpPr txBox="1">
            <a:spLocks/>
          </p:cNvSpPr>
          <p:nvPr/>
        </p:nvSpPr>
        <p:spPr>
          <a:xfrm>
            <a:off x="1391714" y="4360022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4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EC6DD82-044C-D70F-5957-9A2DA732DBF5}"/>
              </a:ext>
            </a:extLst>
          </p:cNvPr>
          <p:cNvSpPr txBox="1">
            <a:spLocks/>
          </p:cNvSpPr>
          <p:nvPr/>
        </p:nvSpPr>
        <p:spPr>
          <a:xfrm>
            <a:off x="8738991" y="4360022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此处编辑主标题</a:t>
            </a:r>
          </a:p>
        </p:txBody>
      </p:sp>
      <p:grpSp>
        <p:nvGrpSpPr>
          <p:cNvPr id="252" name="图形 16">
            <a:extLst>
              <a:ext uri="{FF2B5EF4-FFF2-40B4-BE49-F238E27FC236}">
                <a16:creationId xmlns:a16="http://schemas.microsoft.com/office/drawing/2014/main" id="{EE4CAEFD-BB1E-EFFB-438E-AA8284D407FE}"/>
              </a:ext>
            </a:extLst>
          </p:cNvPr>
          <p:cNvGrpSpPr>
            <a:grpSpLocks/>
          </p:cNvGrpSpPr>
          <p:nvPr/>
        </p:nvGrpSpPr>
        <p:grpSpPr>
          <a:xfrm>
            <a:off x="769118" y="4814898"/>
            <a:ext cx="313522" cy="411600"/>
            <a:chOff x="8463951" y="913130"/>
            <a:chExt cx="485385" cy="637224"/>
          </a:xfrm>
          <a:solidFill>
            <a:schemeClr val="bg1"/>
          </a:solidFill>
          <a:effectLst/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52FEC7A-BBF0-E575-849E-1B4CCDE5264E}"/>
                </a:ext>
              </a:extLst>
            </p:cNvPr>
            <p:cNvSpPr>
              <a:spLocks/>
            </p:cNvSpPr>
            <p:nvPr/>
          </p:nvSpPr>
          <p:spPr>
            <a:xfrm>
              <a:off x="8467528" y="1463233"/>
              <a:ext cx="83543" cy="87120"/>
            </a:xfrm>
            <a:custGeom>
              <a:avLst/>
              <a:gdLst>
                <a:gd name="connsiteX0" fmla="*/ 26690 w 83543"/>
                <a:gd name="connsiteY0" fmla="*/ 74731 h 87120"/>
                <a:gd name="connsiteX1" fmla="*/ 44271 w 83543"/>
                <a:gd name="connsiteY1" fmla="*/ 87120 h 87120"/>
                <a:gd name="connsiteX2" fmla="*/ 64875 w 83543"/>
                <a:gd name="connsiteY2" fmla="*/ 87120 h 87120"/>
                <a:gd name="connsiteX3" fmla="*/ 83544 w 83543"/>
                <a:gd name="connsiteY3" fmla="*/ 68452 h 87120"/>
                <a:gd name="connsiteX4" fmla="*/ 83544 w 83543"/>
                <a:gd name="connsiteY4" fmla="*/ 0 h 87120"/>
                <a:gd name="connsiteX5" fmla="*/ 0 w 83543"/>
                <a:gd name="connsiteY5" fmla="*/ 0 h 8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543" h="87120">
                  <a:moveTo>
                    <a:pt x="26690" y="74731"/>
                  </a:moveTo>
                  <a:cubicBezTo>
                    <a:pt x="29343" y="82161"/>
                    <a:pt x="36382" y="87120"/>
                    <a:pt x="44271" y="87120"/>
                  </a:cubicBezTo>
                  <a:lnTo>
                    <a:pt x="64875" y="87120"/>
                  </a:lnTo>
                  <a:cubicBezTo>
                    <a:pt x="75185" y="87120"/>
                    <a:pt x="83544" y="78762"/>
                    <a:pt x="83544" y="68452"/>
                  </a:cubicBezTo>
                  <a:lnTo>
                    <a:pt x="835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EE4D174-213E-E674-B820-ABA506464DAC}"/>
                </a:ext>
              </a:extLst>
            </p:cNvPr>
            <p:cNvSpPr>
              <a:spLocks/>
            </p:cNvSpPr>
            <p:nvPr/>
          </p:nvSpPr>
          <p:spPr>
            <a:xfrm>
              <a:off x="8862216" y="1463233"/>
              <a:ext cx="83543" cy="87120"/>
            </a:xfrm>
            <a:custGeom>
              <a:avLst/>
              <a:gdLst>
                <a:gd name="connsiteX0" fmla="*/ 0 w 83543"/>
                <a:gd name="connsiteY0" fmla="*/ 68452 h 87120"/>
                <a:gd name="connsiteX1" fmla="*/ 18669 w 83543"/>
                <a:gd name="connsiteY1" fmla="*/ 87120 h 87120"/>
                <a:gd name="connsiteX2" fmla="*/ 39273 w 83543"/>
                <a:gd name="connsiteY2" fmla="*/ 87120 h 87120"/>
                <a:gd name="connsiteX3" fmla="*/ 56854 w 83543"/>
                <a:gd name="connsiteY3" fmla="*/ 74731 h 87120"/>
                <a:gd name="connsiteX4" fmla="*/ 83544 w 83543"/>
                <a:gd name="connsiteY4" fmla="*/ 0 h 87120"/>
                <a:gd name="connsiteX5" fmla="*/ 0 w 83543"/>
                <a:gd name="connsiteY5" fmla="*/ 0 h 8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543" h="87120">
                  <a:moveTo>
                    <a:pt x="0" y="68452"/>
                  </a:moveTo>
                  <a:cubicBezTo>
                    <a:pt x="0" y="78762"/>
                    <a:pt x="8359" y="87120"/>
                    <a:pt x="18669" y="87120"/>
                  </a:cubicBezTo>
                  <a:lnTo>
                    <a:pt x="39273" y="87120"/>
                  </a:lnTo>
                  <a:cubicBezTo>
                    <a:pt x="47162" y="87120"/>
                    <a:pt x="54200" y="82161"/>
                    <a:pt x="56854" y="74731"/>
                  </a:cubicBezTo>
                  <a:lnTo>
                    <a:pt x="8354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456B3EF-28EC-276A-EE0C-820BB9DD305C}"/>
                </a:ext>
              </a:extLst>
            </p:cNvPr>
            <p:cNvSpPr>
              <a:spLocks/>
            </p:cNvSpPr>
            <p:nvPr/>
          </p:nvSpPr>
          <p:spPr>
            <a:xfrm>
              <a:off x="8463951" y="1326329"/>
              <a:ext cx="87120" cy="99566"/>
            </a:xfrm>
            <a:custGeom>
              <a:avLst/>
              <a:gdLst>
                <a:gd name="connsiteX0" fmla="*/ 0 w 87120"/>
                <a:gd name="connsiteY0" fmla="*/ 0 h 99566"/>
                <a:gd name="connsiteX1" fmla="*/ 87120 w 87120"/>
                <a:gd name="connsiteY1" fmla="*/ 0 h 99566"/>
                <a:gd name="connsiteX2" fmla="*/ 87120 w 87120"/>
                <a:gd name="connsiteY2" fmla="*/ 99566 h 99566"/>
                <a:gd name="connsiteX3" fmla="*/ 0 w 87120"/>
                <a:gd name="connsiteY3" fmla="*/ 99566 h 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0" h="99566">
                  <a:moveTo>
                    <a:pt x="0" y="0"/>
                  </a:moveTo>
                  <a:lnTo>
                    <a:pt x="87120" y="0"/>
                  </a:lnTo>
                  <a:lnTo>
                    <a:pt x="87120" y="99566"/>
                  </a:lnTo>
                  <a:lnTo>
                    <a:pt x="0" y="99566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837FAF0-D2AA-03F5-3724-6F8E0EE9CBB3}"/>
                </a:ext>
              </a:extLst>
            </p:cNvPr>
            <p:cNvSpPr>
              <a:spLocks/>
            </p:cNvSpPr>
            <p:nvPr/>
          </p:nvSpPr>
          <p:spPr>
            <a:xfrm>
              <a:off x="8663083" y="1326329"/>
              <a:ext cx="87120" cy="99566"/>
            </a:xfrm>
            <a:custGeom>
              <a:avLst/>
              <a:gdLst>
                <a:gd name="connsiteX0" fmla="*/ 0 w 87120"/>
                <a:gd name="connsiteY0" fmla="*/ 0 h 99566"/>
                <a:gd name="connsiteX1" fmla="*/ 87120 w 87120"/>
                <a:gd name="connsiteY1" fmla="*/ 0 h 99566"/>
                <a:gd name="connsiteX2" fmla="*/ 87120 w 87120"/>
                <a:gd name="connsiteY2" fmla="*/ 99566 h 99566"/>
                <a:gd name="connsiteX3" fmla="*/ 0 w 87120"/>
                <a:gd name="connsiteY3" fmla="*/ 99566 h 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0" h="99566">
                  <a:moveTo>
                    <a:pt x="0" y="0"/>
                  </a:moveTo>
                  <a:lnTo>
                    <a:pt x="87120" y="0"/>
                  </a:lnTo>
                  <a:lnTo>
                    <a:pt x="87120" y="99566"/>
                  </a:lnTo>
                  <a:lnTo>
                    <a:pt x="0" y="99566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4E7CC70-9998-A694-F63B-3B5E130C0C36}"/>
                </a:ext>
              </a:extLst>
            </p:cNvPr>
            <p:cNvSpPr>
              <a:spLocks/>
            </p:cNvSpPr>
            <p:nvPr/>
          </p:nvSpPr>
          <p:spPr>
            <a:xfrm>
              <a:off x="8862216" y="1326329"/>
              <a:ext cx="87120" cy="99566"/>
            </a:xfrm>
            <a:custGeom>
              <a:avLst/>
              <a:gdLst>
                <a:gd name="connsiteX0" fmla="*/ 0 w 87120"/>
                <a:gd name="connsiteY0" fmla="*/ 0 h 99566"/>
                <a:gd name="connsiteX1" fmla="*/ 87120 w 87120"/>
                <a:gd name="connsiteY1" fmla="*/ 0 h 99566"/>
                <a:gd name="connsiteX2" fmla="*/ 87120 w 87120"/>
                <a:gd name="connsiteY2" fmla="*/ 99566 h 99566"/>
                <a:gd name="connsiteX3" fmla="*/ 0 w 87120"/>
                <a:gd name="connsiteY3" fmla="*/ 99566 h 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0" h="99566">
                  <a:moveTo>
                    <a:pt x="0" y="0"/>
                  </a:moveTo>
                  <a:lnTo>
                    <a:pt x="87120" y="0"/>
                  </a:lnTo>
                  <a:lnTo>
                    <a:pt x="87120" y="99566"/>
                  </a:lnTo>
                  <a:lnTo>
                    <a:pt x="0" y="99566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7154485-D7DA-212C-5622-A33B49D27A84}"/>
                </a:ext>
              </a:extLst>
            </p:cNvPr>
            <p:cNvSpPr>
              <a:spLocks/>
            </p:cNvSpPr>
            <p:nvPr/>
          </p:nvSpPr>
          <p:spPr>
            <a:xfrm>
              <a:off x="8465829" y="1214317"/>
              <a:ext cx="116356" cy="74674"/>
            </a:xfrm>
            <a:custGeom>
              <a:avLst/>
              <a:gdLst>
                <a:gd name="connsiteX0" fmla="*/ 0 w 116356"/>
                <a:gd name="connsiteY0" fmla="*/ 74675 h 74674"/>
                <a:gd name="connsiteX1" fmla="*/ 116357 w 116356"/>
                <a:gd name="connsiteY1" fmla="*/ 74675 h 74674"/>
                <a:gd name="connsiteX2" fmla="*/ 116357 w 116356"/>
                <a:gd name="connsiteY2" fmla="*/ 0 h 74674"/>
                <a:gd name="connsiteX3" fmla="*/ 91465 w 116356"/>
                <a:gd name="connsiteY3" fmla="*/ 0 h 74674"/>
                <a:gd name="connsiteX4" fmla="*/ 0 w 116356"/>
                <a:gd name="connsiteY4" fmla="*/ 74675 h 7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56" h="74674">
                  <a:moveTo>
                    <a:pt x="0" y="74675"/>
                  </a:moveTo>
                  <a:lnTo>
                    <a:pt x="116357" y="74675"/>
                  </a:lnTo>
                  <a:lnTo>
                    <a:pt x="116357" y="0"/>
                  </a:lnTo>
                  <a:lnTo>
                    <a:pt x="91465" y="0"/>
                  </a:lnTo>
                  <a:cubicBezTo>
                    <a:pt x="46388" y="0"/>
                    <a:pt x="8673" y="32120"/>
                    <a:pt x="0" y="74675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946D86B-BC82-3401-F48E-EFE1FBDEFB95}"/>
                </a:ext>
              </a:extLst>
            </p:cNvPr>
            <p:cNvSpPr>
              <a:spLocks/>
            </p:cNvSpPr>
            <p:nvPr/>
          </p:nvSpPr>
          <p:spPr>
            <a:xfrm>
              <a:off x="8831101" y="1214317"/>
              <a:ext cx="116356" cy="74674"/>
            </a:xfrm>
            <a:custGeom>
              <a:avLst/>
              <a:gdLst>
                <a:gd name="connsiteX0" fmla="*/ 24892 w 116356"/>
                <a:gd name="connsiteY0" fmla="*/ 0 h 74674"/>
                <a:gd name="connsiteX1" fmla="*/ 0 w 116356"/>
                <a:gd name="connsiteY1" fmla="*/ 0 h 74674"/>
                <a:gd name="connsiteX2" fmla="*/ 0 w 116356"/>
                <a:gd name="connsiteY2" fmla="*/ 74675 h 74674"/>
                <a:gd name="connsiteX3" fmla="*/ 116357 w 116356"/>
                <a:gd name="connsiteY3" fmla="*/ 74675 h 74674"/>
                <a:gd name="connsiteX4" fmla="*/ 24892 w 116356"/>
                <a:gd name="connsiteY4" fmla="*/ 0 h 7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56" h="74674">
                  <a:moveTo>
                    <a:pt x="24892" y="0"/>
                  </a:moveTo>
                  <a:lnTo>
                    <a:pt x="0" y="0"/>
                  </a:lnTo>
                  <a:lnTo>
                    <a:pt x="0" y="74675"/>
                  </a:lnTo>
                  <a:lnTo>
                    <a:pt x="116357" y="74675"/>
                  </a:lnTo>
                  <a:cubicBezTo>
                    <a:pt x="107683" y="32120"/>
                    <a:pt x="69969" y="0"/>
                    <a:pt x="24892" y="0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412354C-A6E4-89C9-E615-905D15E01416}"/>
                </a:ext>
              </a:extLst>
            </p:cNvPr>
            <p:cNvSpPr>
              <a:spLocks/>
            </p:cNvSpPr>
            <p:nvPr/>
          </p:nvSpPr>
          <p:spPr>
            <a:xfrm>
              <a:off x="8619523" y="1118485"/>
              <a:ext cx="174240" cy="170507"/>
            </a:xfrm>
            <a:custGeom>
              <a:avLst/>
              <a:gdLst>
                <a:gd name="connsiteX0" fmla="*/ 124458 w 174240"/>
                <a:gd name="connsiteY0" fmla="*/ 39827 h 170507"/>
                <a:gd name="connsiteX1" fmla="*/ 124458 w 174240"/>
                <a:gd name="connsiteY1" fmla="*/ 0 h 170507"/>
                <a:gd name="connsiteX2" fmla="*/ 49783 w 174240"/>
                <a:gd name="connsiteY2" fmla="*/ 0 h 170507"/>
                <a:gd name="connsiteX3" fmla="*/ 49783 w 174240"/>
                <a:gd name="connsiteY3" fmla="*/ 39827 h 170507"/>
                <a:gd name="connsiteX4" fmla="*/ 0 w 174240"/>
                <a:gd name="connsiteY4" fmla="*/ 89610 h 170507"/>
                <a:gd name="connsiteX5" fmla="*/ 0 w 174240"/>
                <a:gd name="connsiteY5" fmla="*/ 170507 h 170507"/>
                <a:gd name="connsiteX6" fmla="*/ 174241 w 174240"/>
                <a:gd name="connsiteY6" fmla="*/ 170507 h 170507"/>
                <a:gd name="connsiteX7" fmla="*/ 174241 w 174240"/>
                <a:gd name="connsiteY7" fmla="*/ 89610 h 170507"/>
                <a:gd name="connsiteX8" fmla="*/ 124458 w 174240"/>
                <a:gd name="connsiteY8" fmla="*/ 39827 h 170507"/>
                <a:gd name="connsiteX9" fmla="*/ 112012 w 174240"/>
                <a:gd name="connsiteY9" fmla="*/ 123836 h 170507"/>
                <a:gd name="connsiteX10" fmla="*/ 62229 w 174240"/>
                <a:gd name="connsiteY10" fmla="*/ 123836 h 170507"/>
                <a:gd name="connsiteX11" fmla="*/ 43560 w 174240"/>
                <a:gd name="connsiteY11" fmla="*/ 105167 h 170507"/>
                <a:gd name="connsiteX12" fmla="*/ 62229 w 174240"/>
                <a:gd name="connsiteY12" fmla="*/ 86498 h 170507"/>
                <a:gd name="connsiteX13" fmla="*/ 112012 w 174240"/>
                <a:gd name="connsiteY13" fmla="*/ 86498 h 170507"/>
                <a:gd name="connsiteX14" fmla="*/ 130681 w 174240"/>
                <a:gd name="connsiteY14" fmla="*/ 105167 h 170507"/>
                <a:gd name="connsiteX15" fmla="*/ 112012 w 174240"/>
                <a:gd name="connsiteY15" fmla="*/ 123836 h 170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4240" h="170507">
                  <a:moveTo>
                    <a:pt x="124458" y="39827"/>
                  </a:moveTo>
                  <a:lnTo>
                    <a:pt x="124458" y="0"/>
                  </a:lnTo>
                  <a:lnTo>
                    <a:pt x="49783" y="0"/>
                  </a:lnTo>
                  <a:lnTo>
                    <a:pt x="49783" y="39827"/>
                  </a:lnTo>
                  <a:cubicBezTo>
                    <a:pt x="22289" y="39827"/>
                    <a:pt x="0" y="62116"/>
                    <a:pt x="0" y="89610"/>
                  </a:cubicBezTo>
                  <a:lnTo>
                    <a:pt x="0" y="170507"/>
                  </a:lnTo>
                  <a:lnTo>
                    <a:pt x="174241" y="170507"/>
                  </a:lnTo>
                  <a:lnTo>
                    <a:pt x="174241" y="89610"/>
                  </a:lnTo>
                  <a:cubicBezTo>
                    <a:pt x="174241" y="62116"/>
                    <a:pt x="151952" y="39827"/>
                    <a:pt x="124458" y="39827"/>
                  </a:cubicBezTo>
                  <a:close/>
                  <a:moveTo>
                    <a:pt x="112012" y="123836"/>
                  </a:moveTo>
                  <a:lnTo>
                    <a:pt x="62229" y="123836"/>
                  </a:lnTo>
                  <a:cubicBezTo>
                    <a:pt x="51919" y="123836"/>
                    <a:pt x="43560" y="115477"/>
                    <a:pt x="43560" y="105167"/>
                  </a:cubicBezTo>
                  <a:cubicBezTo>
                    <a:pt x="43560" y="94857"/>
                    <a:pt x="51919" y="86498"/>
                    <a:pt x="62229" y="86498"/>
                  </a:cubicBezTo>
                  <a:lnTo>
                    <a:pt x="112012" y="86498"/>
                  </a:lnTo>
                  <a:cubicBezTo>
                    <a:pt x="122322" y="86498"/>
                    <a:pt x="130681" y="94857"/>
                    <a:pt x="130681" y="105167"/>
                  </a:cubicBezTo>
                  <a:cubicBezTo>
                    <a:pt x="130681" y="115477"/>
                    <a:pt x="122322" y="123836"/>
                    <a:pt x="112012" y="123836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F32E4AF-42B8-D409-D1E1-BB4F14E449B7}"/>
                </a:ext>
              </a:extLst>
            </p:cNvPr>
            <p:cNvSpPr>
              <a:spLocks/>
            </p:cNvSpPr>
            <p:nvPr/>
          </p:nvSpPr>
          <p:spPr>
            <a:xfrm>
              <a:off x="8601217" y="1006473"/>
              <a:ext cx="210855" cy="74674"/>
            </a:xfrm>
            <a:custGeom>
              <a:avLst/>
              <a:gdLst>
                <a:gd name="connsiteX0" fmla="*/ 63562 w 210855"/>
                <a:gd name="connsiteY0" fmla="*/ 74117 h 74674"/>
                <a:gd name="connsiteX1" fmla="*/ 65792 w 210855"/>
                <a:gd name="connsiteY1" fmla="*/ 74675 h 74674"/>
                <a:gd name="connsiteX2" fmla="*/ 145063 w 210855"/>
                <a:gd name="connsiteY2" fmla="*/ 74675 h 74674"/>
                <a:gd name="connsiteX3" fmla="*/ 147293 w 210855"/>
                <a:gd name="connsiteY3" fmla="*/ 74117 h 74674"/>
                <a:gd name="connsiteX4" fmla="*/ 210855 w 210855"/>
                <a:gd name="connsiteY4" fmla="*/ 0 h 74674"/>
                <a:gd name="connsiteX5" fmla="*/ 0 w 210855"/>
                <a:gd name="connsiteY5" fmla="*/ 0 h 74674"/>
                <a:gd name="connsiteX6" fmla="*/ 63562 w 210855"/>
                <a:gd name="connsiteY6" fmla="*/ 74117 h 74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55" h="74674">
                  <a:moveTo>
                    <a:pt x="63562" y="74117"/>
                  </a:moveTo>
                  <a:lnTo>
                    <a:pt x="65792" y="74675"/>
                  </a:lnTo>
                  <a:lnTo>
                    <a:pt x="145063" y="74675"/>
                  </a:lnTo>
                  <a:lnTo>
                    <a:pt x="147293" y="74117"/>
                  </a:lnTo>
                  <a:cubicBezTo>
                    <a:pt x="182398" y="65342"/>
                    <a:pt x="207618" y="35461"/>
                    <a:pt x="210855" y="0"/>
                  </a:cubicBezTo>
                  <a:lnTo>
                    <a:pt x="0" y="0"/>
                  </a:lnTo>
                  <a:cubicBezTo>
                    <a:pt x="3237" y="35461"/>
                    <a:pt x="28457" y="65342"/>
                    <a:pt x="63562" y="74117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F9C0271-3955-FACE-60A1-A8B33A585232}"/>
                </a:ext>
              </a:extLst>
            </p:cNvPr>
            <p:cNvSpPr>
              <a:spLocks/>
            </p:cNvSpPr>
            <p:nvPr/>
          </p:nvSpPr>
          <p:spPr>
            <a:xfrm>
              <a:off x="8600854" y="913130"/>
              <a:ext cx="211578" cy="56006"/>
            </a:xfrm>
            <a:custGeom>
              <a:avLst/>
              <a:gdLst>
                <a:gd name="connsiteX0" fmla="*/ 192910 w 211578"/>
                <a:gd name="connsiteY0" fmla="*/ 0 h 56006"/>
                <a:gd name="connsiteX1" fmla="*/ 18669 w 211578"/>
                <a:gd name="connsiteY1" fmla="*/ 0 h 56006"/>
                <a:gd name="connsiteX2" fmla="*/ 0 w 211578"/>
                <a:gd name="connsiteY2" fmla="*/ 18669 h 56006"/>
                <a:gd name="connsiteX3" fmla="*/ 0 w 211578"/>
                <a:gd name="connsiteY3" fmla="*/ 56006 h 56006"/>
                <a:gd name="connsiteX4" fmla="*/ 211578 w 211578"/>
                <a:gd name="connsiteY4" fmla="*/ 56006 h 56006"/>
                <a:gd name="connsiteX5" fmla="*/ 211578 w 211578"/>
                <a:gd name="connsiteY5" fmla="*/ 18669 h 56006"/>
                <a:gd name="connsiteX6" fmla="*/ 192910 w 211578"/>
                <a:gd name="connsiteY6" fmla="*/ 0 h 5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578" h="56006">
                  <a:moveTo>
                    <a:pt x="192910" y="0"/>
                  </a:moveTo>
                  <a:lnTo>
                    <a:pt x="18669" y="0"/>
                  </a:lnTo>
                  <a:cubicBezTo>
                    <a:pt x="8359" y="0"/>
                    <a:pt x="0" y="8359"/>
                    <a:pt x="0" y="18669"/>
                  </a:cubicBezTo>
                  <a:lnTo>
                    <a:pt x="0" y="56006"/>
                  </a:lnTo>
                  <a:lnTo>
                    <a:pt x="211578" y="56006"/>
                  </a:lnTo>
                  <a:lnTo>
                    <a:pt x="211578" y="18669"/>
                  </a:lnTo>
                  <a:cubicBezTo>
                    <a:pt x="211578" y="8359"/>
                    <a:pt x="203220" y="0"/>
                    <a:pt x="192910" y="0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43D51CB-EDC8-F681-C919-E3302056FC76}"/>
                </a:ext>
              </a:extLst>
            </p:cNvPr>
            <p:cNvSpPr>
              <a:spLocks/>
            </p:cNvSpPr>
            <p:nvPr/>
          </p:nvSpPr>
          <p:spPr>
            <a:xfrm>
              <a:off x="8664978" y="1463233"/>
              <a:ext cx="83333" cy="87120"/>
            </a:xfrm>
            <a:custGeom>
              <a:avLst/>
              <a:gdLst>
                <a:gd name="connsiteX0" fmla="*/ 12808 w 83333"/>
                <a:gd name="connsiteY0" fmla="*/ 71734 h 87120"/>
                <a:gd name="connsiteX1" fmla="*/ 31185 w 83333"/>
                <a:gd name="connsiteY1" fmla="*/ 87120 h 87120"/>
                <a:gd name="connsiteX2" fmla="*/ 52144 w 83333"/>
                <a:gd name="connsiteY2" fmla="*/ 87120 h 87120"/>
                <a:gd name="connsiteX3" fmla="*/ 70522 w 83333"/>
                <a:gd name="connsiteY3" fmla="*/ 71734 h 87120"/>
                <a:gd name="connsiteX4" fmla="*/ 83333 w 83333"/>
                <a:gd name="connsiteY4" fmla="*/ 0 h 87120"/>
                <a:gd name="connsiteX5" fmla="*/ 0 w 83333"/>
                <a:gd name="connsiteY5" fmla="*/ 0 h 8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33" h="87120">
                  <a:moveTo>
                    <a:pt x="12808" y="71734"/>
                  </a:moveTo>
                  <a:cubicBezTo>
                    <a:pt x="14397" y="80637"/>
                    <a:pt x="22141" y="87120"/>
                    <a:pt x="31185" y="87120"/>
                  </a:cubicBezTo>
                  <a:lnTo>
                    <a:pt x="52144" y="87120"/>
                  </a:lnTo>
                  <a:cubicBezTo>
                    <a:pt x="61188" y="87120"/>
                    <a:pt x="68932" y="80637"/>
                    <a:pt x="70522" y="71734"/>
                  </a:cubicBezTo>
                  <a:lnTo>
                    <a:pt x="8333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253" name="图形 26">
            <a:extLst>
              <a:ext uri="{FF2B5EF4-FFF2-40B4-BE49-F238E27FC236}">
                <a16:creationId xmlns:a16="http://schemas.microsoft.com/office/drawing/2014/main" id="{88FA07E3-5407-2138-E1B1-E24F72E533E0}"/>
              </a:ext>
            </a:extLst>
          </p:cNvPr>
          <p:cNvGrpSpPr>
            <a:grpSpLocks/>
          </p:cNvGrpSpPr>
          <p:nvPr/>
        </p:nvGrpSpPr>
        <p:grpSpPr>
          <a:xfrm>
            <a:off x="720883" y="2343884"/>
            <a:ext cx="409992" cy="411600"/>
            <a:chOff x="3167988" y="1957388"/>
            <a:chExt cx="634734" cy="637224"/>
          </a:xfrm>
          <a:solidFill>
            <a:schemeClr val="bg1"/>
          </a:solidFill>
          <a:effectLst/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10F961B-0EB7-AA3E-D1C4-10D85E15D8F0}"/>
                </a:ext>
              </a:extLst>
            </p:cNvPr>
            <p:cNvSpPr>
              <a:spLocks/>
            </p:cNvSpPr>
            <p:nvPr/>
          </p:nvSpPr>
          <p:spPr>
            <a:xfrm>
              <a:off x="3167988" y="1957388"/>
              <a:ext cx="634734" cy="637224"/>
            </a:xfrm>
            <a:custGeom>
              <a:avLst/>
              <a:gdLst>
                <a:gd name="connsiteX0" fmla="*/ 622818 w 634734"/>
                <a:gd name="connsiteY0" fmla="*/ 165562 h 637224"/>
                <a:gd name="connsiteX1" fmla="*/ 199666 w 634734"/>
                <a:gd name="connsiteY1" fmla="*/ 1266 h 637224"/>
                <a:gd name="connsiteX2" fmla="*/ 192910 w 634734"/>
                <a:gd name="connsiteY2" fmla="*/ 0 h 637224"/>
                <a:gd name="connsiteX3" fmla="*/ 143126 w 634734"/>
                <a:gd name="connsiteY3" fmla="*/ 0 h 637224"/>
                <a:gd name="connsiteX4" fmla="*/ 128245 w 634734"/>
                <a:gd name="connsiteY4" fmla="*/ 7395 h 637224"/>
                <a:gd name="connsiteX5" fmla="*/ 3803 w 634734"/>
                <a:gd name="connsiteY5" fmla="*/ 171692 h 637224"/>
                <a:gd name="connsiteX6" fmla="*/ 0 w 634734"/>
                <a:gd name="connsiteY6" fmla="*/ 182953 h 637224"/>
                <a:gd name="connsiteX7" fmla="*/ 0 w 634734"/>
                <a:gd name="connsiteY7" fmla="*/ 220290 h 637224"/>
                <a:gd name="connsiteX8" fmla="*/ 18669 w 634734"/>
                <a:gd name="connsiteY8" fmla="*/ 238959 h 637224"/>
                <a:gd name="connsiteX9" fmla="*/ 87120 w 634734"/>
                <a:gd name="connsiteY9" fmla="*/ 238959 h 637224"/>
                <a:gd name="connsiteX10" fmla="*/ 87120 w 634734"/>
                <a:gd name="connsiteY10" fmla="*/ 257628 h 637224"/>
                <a:gd name="connsiteX11" fmla="*/ 105789 w 634734"/>
                <a:gd name="connsiteY11" fmla="*/ 276296 h 637224"/>
                <a:gd name="connsiteX12" fmla="*/ 112012 w 634734"/>
                <a:gd name="connsiteY12" fmla="*/ 276296 h 637224"/>
                <a:gd name="connsiteX13" fmla="*/ 112012 w 634734"/>
                <a:gd name="connsiteY13" fmla="*/ 452608 h 637224"/>
                <a:gd name="connsiteX14" fmla="*/ 112012 w 634734"/>
                <a:gd name="connsiteY14" fmla="*/ 452616 h 637224"/>
                <a:gd name="connsiteX15" fmla="*/ 112012 w 634734"/>
                <a:gd name="connsiteY15" fmla="*/ 543881 h 637224"/>
                <a:gd name="connsiteX16" fmla="*/ 105789 w 634734"/>
                <a:gd name="connsiteY16" fmla="*/ 543881 h 637224"/>
                <a:gd name="connsiteX17" fmla="*/ 87120 w 634734"/>
                <a:gd name="connsiteY17" fmla="*/ 562549 h 637224"/>
                <a:gd name="connsiteX18" fmla="*/ 87120 w 634734"/>
                <a:gd name="connsiteY18" fmla="*/ 599887 h 637224"/>
                <a:gd name="connsiteX19" fmla="*/ 80898 w 634734"/>
                <a:gd name="connsiteY19" fmla="*/ 599887 h 637224"/>
                <a:gd name="connsiteX20" fmla="*/ 62229 w 634734"/>
                <a:gd name="connsiteY20" fmla="*/ 618555 h 637224"/>
                <a:gd name="connsiteX21" fmla="*/ 80898 w 634734"/>
                <a:gd name="connsiteY21" fmla="*/ 637224 h 637224"/>
                <a:gd name="connsiteX22" fmla="*/ 255139 w 634734"/>
                <a:gd name="connsiteY22" fmla="*/ 637224 h 637224"/>
                <a:gd name="connsiteX23" fmla="*/ 273807 w 634734"/>
                <a:gd name="connsiteY23" fmla="*/ 618555 h 637224"/>
                <a:gd name="connsiteX24" fmla="*/ 255139 w 634734"/>
                <a:gd name="connsiteY24" fmla="*/ 599887 h 637224"/>
                <a:gd name="connsiteX25" fmla="*/ 248916 w 634734"/>
                <a:gd name="connsiteY25" fmla="*/ 599887 h 637224"/>
                <a:gd name="connsiteX26" fmla="*/ 248916 w 634734"/>
                <a:gd name="connsiteY26" fmla="*/ 562549 h 637224"/>
                <a:gd name="connsiteX27" fmla="*/ 230247 w 634734"/>
                <a:gd name="connsiteY27" fmla="*/ 543881 h 637224"/>
                <a:gd name="connsiteX28" fmla="*/ 224024 w 634734"/>
                <a:gd name="connsiteY28" fmla="*/ 543881 h 637224"/>
                <a:gd name="connsiteX29" fmla="*/ 224024 w 634734"/>
                <a:gd name="connsiteY29" fmla="*/ 361500 h 637224"/>
                <a:gd name="connsiteX30" fmla="*/ 224024 w 634734"/>
                <a:gd name="connsiteY30" fmla="*/ 361421 h 637224"/>
                <a:gd name="connsiteX31" fmla="*/ 224024 w 634734"/>
                <a:gd name="connsiteY31" fmla="*/ 361402 h 637224"/>
                <a:gd name="connsiteX32" fmla="*/ 224024 w 634734"/>
                <a:gd name="connsiteY32" fmla="*/ 361209 h 637224"/>
                <a:gd name="connsiteX33" fmla="*/ 224024 w 634734"/>
                <a:gd name="connsiteY33" fmla="*/ 276296 h 637224"/>
                <a:gd name="connsiteX34" fmla="*/ 230247 w 634734"/>
                <a:gd name="connsiteY34" fmla="*/ 276296 h 637224"/>
                <a:gd name="connsiteX35" fmla="*/ 248916 w 634734"/>
                <a:gd name="connsiteY35" fmla="*/ 257628 h 637224"/>
                <a:gd name="connsiteX36" fmla="*/ 248916 w 634734"/>
                <a:gd name="connsiteY36" fmla="*/ 238959 h 637224"/>
                <a:gd name="connsiteX37" fmla="*/ 616066 w 634734"/>
                <a:gd name="connsiteY37" fmla="*/ 238959 h 637224"/>
                <a:gd name="connsiteX38" fmla="*/ 634735 w 634734"/>
                <a:gd name="connsiteY38" fmla="*/ 220290 h 637224"/>
                <a:gd name="connsiteX39" fmla="*/ 634735 w 634734"/>
                <a:gd name="connsiteY39" fmla="*/ 182953 h 637224"/>
                <a:gd name="connsiteX40" fmla="*/ 622818 w 634734"/>
                <a:gd name="connsiteY40" fmla="*/ 165562 h 637224"/>
                <a:gd name="connsiteX41" fmla="*/ 113753 w 634734"/>
                <a:gd name="connsiteY41" fmla="*/ 126947 h 637224"/>
                <a:gd name="connsiteX42" fmla="*/ 105789 w 634734"/>
                <a:gd name="connsiteY42" fmla="*/ 126947 h 637224"/>
                <a:gd name="connsiteX43" fmla="*/ 87120 w 634734"/>
                <a:gd name="connsiteY43" fmla="*/ 145616 h 637224"/>
                <a:gd name="connsiteX44" fmla="*/ 87120 w 634734"/>
                <a:gd name="connsiteY44" fmla="*/ 164284 h 637224"/>
                <a:gd name="connsiteX45" fmla="*/ 56233 w 634734"/>
                <a:gd name="connsiteY45" fmla="*/ 164284 h 637224"/>
                <a:gd name="connsiteX46" fmla="*/ 118099 w 634734"/>
                <a:gd name="connsiteY46" fmla="*/ 82621 h 637224"/>
                <a:gd name="connsiteX47" fmla="*/ 160054 w 634734"/>
                <a:gd name="connsiteY47" fmla="*/ 37337 h 637224"/>
                <a:gd name="connsiteX48" fmla="*/ 175982 w 634734"/>
                <a:gd name="connsiteY48" fmla="*/ 37337 h 637224"/>
                <a:gd name="connsiteX49" fmla="*/ 184768 w 634734"/>
                <a:gd name="connsiteY49" fmla="*/ 126947 h 637224"/>
                <a:gd name="connsiteX50" fmla="*/ 151270 w 634734"/>
                <a:gd name="connsiteY50" fmla="*/ 126947 h 637224"/>
                <a:gd name="connsiteX51" fmla="*/ 149349 w 634734"/>
                <a:gd name="connsiteY51" fmla="*/ 322372 h 637224"/>
                <a:gd name="connsiteX52" fmla="*/ 181234 w 634734"/>
                <a:gd name="connsiteY52" fmla="*/ 361343 h 637224"/>
                <a:gd name="connsiteX53" fmla="*/ 149349 w 634734"/>
                <a:gd name="connsiteY53" fmla="*/ 400314 h 637224"/>
                <a:gd name="connsiteX54" fmla="*/ 149349 w 634734"/>
                <a:gd name="connsiteY54" fmla="*/ 543881 h 637224"/>
                <a:gd name="connsiteX55" fmla="*/ 149349 w 634734"/>
                <a:gd name="connsiteY55" fmla="*/ 504910 h 637224"/>
                <a:gd name="connsiteX56" fmla="*/ 181234 w 634734"/>
                <a:gd name="connsiteY56" fmla="*/ 543881 h 637224"/>
                <a:gd name="connsiteX57" fmla="*/ 186687 w 634734"/>
                <a:gd name="connsiteY57" fmla="*/ 491582 h 637224"/>
                <a:gd name="connsiteX58" fmla="*/ 154802 w 634734"/>
                <a:gd name="connsiteY58" fmla="*/ 452612 h 637224"/>
                <a:gd name="connsiteX59" fmla="*/ 186687 w 634734"/>
                <a:gd name="connsiteY59" fmla="*/ 413641 h 637224"/>
                <a:gd name="connsiteX60" fmla="*/ 186687 w 634734"/>
                <a:gd name="connsiteY60" fmla="*/ 309045 h 637224"/>
                <a:gd name="connsiteX61" fmla="*/ 159892 w 634734"/>
                <a:gd name="connsiteY61" fmla="*/ 276296 h 637224"/>
                <a:gd name="connsiteX62" fmla="*/ 186687 w 634734"/>
                <a:gd name="connsiteY62" fmla="*/ 276296 h 637224"/>
                <a:gd name="connsiteX63" fmla="*/ 248916 w 634734"/>
                <a:gd name="connsiteY63" fmla="*/ 164284 h 637224"/>
                <a:gd name="connsiteX64" fmla="*/ 248916 w 634734"/>
                <a:gd name="connsiteY64" fmla="*/ 145616 h 637224"/>
                <a:gd name="connsiteX65" fmla="*/ 230247 w 634734"/>
                <a:gd name="connsiteY65" fmla="*/ 126947 h 637224"/>
                <a:gd name="connsiteX66" fmla="*/ 222283 w 634734"/>
                <a:gd name="connsiteY66" fmla="*/ 126947 h 637224"/>
                <a:gd name="connsiteX67" fmla="*/ 214451 w 634734"/>
                <a:gd name="connsiteY67" fmla="*/ 47058 h 637224"/>
                <a:gd name="connsiteX68" fmla="*/ 516397 w 634734"/>
                <a:gd name="connsiteY68" fmla="*/ 164284 h 6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34734" h="637224">
                  <a:moveTo>
                    <a:pt x="622818" y="165562"/>
                  </a:moveTo>
                  <a:lnTo>
                    <a:pt x="199666" y="1266"/>
                  </a:lnTo>
                  <a:cubicBezTo>
                    <a:pt x="197512" y="429"/>
                    <a:pt x="195221" y="0"/>
                    <a:pt x="192910" y="0"/>
                  </a:cubicBezTo>
                  <a:lnTo>
                    <a:pt x="143126" y="0"/>
                  </a:lnTo>
                  <a:cubicBezTo>
                    <a:pt x="137282" y="0"/>
                    <a:pt x="131775" y="2737"/>
                    <a:pt x="128245" y="7395"/>
                  </a:cubicBezTo>
                  <a:lnTo>
                    <a:pt x="3803" y="171692"/>
                  </a:lnTo>
                  <a:cubicBezTo>
                    <a:pt x="1426" y="174825"/>
                    <a:pt x="0" y="178718"/>
                    <a:pt x="0" y="182953"/>
                  </a:cubicBezTo>
                  <a:lnTo>
                    <a:pt x="0" y="220290"/>
                  </a:lnTo>
                  <a:cubicBezTo>
                    <a:pt x="0" y="230600"/>
                    <a:pt x="8359" y="238959"/>
                    <a:pt x="18669" y="238959"/>
                  </a:cubicBezTo>
                  <a:lnTo>
                    <a:pt x="87120" y="238959"/>
                  </a:lnTo>
                  <a:lnTo>
                    <a:pt x="87120" y="257628"/>
                  </a:lnTo>
                  <a:cubicBezTo>
                    <a:pt x="87120" y="267938"/>
                    <a:pt x="95479" y="276296"/>
                    <a:pt x="105789" y="276296"/>
                  </a:cubicBezTo>
                  <a:lnTo>
                    <a:pt x="112012" y="276296"/>
                  </a:lnTo>
                  <a:lnTo>
                    <a:pt x="112012" y="452608"/>
                  </a:lnTo>
                  <a:lnTo>
                    <a:pt x="112012" y="452616"/>
                  </a:lnTo>
                  <a:lnTo>
                    <a:pt x="112012" y="543881"/>
                  </a:lnTo>
                  <a:lnTo>
                    <a:pt x="105789" y="543881"/>
                  </a:lnTo>
                  <a:cubicBezTo>
                    <a:pt x="95479" y="543881"/>
                    <a:pt x="87120" y="552239"/>
                    <a:pt x="87120" y="562549"/>
                  </a:cubicBezTo>
                  <a:lnTo>
                    <a:pt x="87120" y="599887"/>
                  </a:lnTo>
                  <a:lnTo>
                    <a:pt x="80898" y="599887"/>
                  </a:lnTo>
                  <a:cubicBezTo>
                    <a:pt x="70587" y="599887"/>
                    <a:pt x="62229" y="608245"/>
                    <a:pt x="62229" y="618555"/>
                  </a:cubicBezTo>
                  <a:cubicBezTo>
                    <a:pt x="62229" y="628865"/>
                    <a:pt x="70587" y="637224"/>
                    <a:pt x="80898" y="637224"/>
                  </a:cubicBezTo>
                  <a:lnTo>
                    <a:pt x="255139" y="637224"/>
                  </a:lnTo>
                  <a:cubicBezTo>
                    <a:pt x="265449" y="637224"/>
                    <a:pt x="273807" y="628865"/>
                    <a:pt x="273807" y="618555"/>
                  </a:cubicBezTo>
                  <a:cubicBezTo>
                    <a:pt x="273807" y="608245"/>
                    <a:pt x="265449" y="599887"/>
                    <a:pt x="255139" y="599887"/>
                  </a:cubicBezTo>
                  <a:lnTo>
                    <a:pt x="248916" y="599887"/>
                  </a:lnTo>
                  <a:lnTo>
                    <a:pt x="248916" y="562549"/>
                  </a:lnTo>
                  <a:cubicBezTo>
                    <a:pt x="248916" y="552239"/>
                    <a:pt x="240557" y="543881"/>
                    <a:pt x="230247" y="543881"/>
                  </a:cubicBezTo>
                  <a:lnTo>
                    <a:pt x="224024" y="543881"/>
                  </a:lnTo>
                  <a:lnTo>
                    <a:pt x="224024" y="361500"/>
                  </a:lnTo>
                  <a:cubicBezTo>
                    <a:pt x="224024" y="361474"/>
                    <a:pt x="224024" y="361447"/>
                    <a:pt x="224024" y="361421"/>
                  </a:cubicBezTo>
                  <a:cubicBezTo>
                    <a:pt x="224024" y="361414"/>
                    <a:pt x="224024" y="361408"/>
                    <a:pt x="224024" y="361402"/>
                  </a:cubicBezTo>
                  <a:cubicBezTo>
                    <a:pt x="224024" y="361337"/>
                    <a:pt x="224024" y="361274"/>
                    <a:pt x="224024" y="361209"/>
                  </a:cubicBezTo>
                  <a:lnTo>
                    <a:pt x="224024" y="276296"/>
                  </a:lnTo>
                  <a:lnTo>
                    <a:pt x="230247" y="276296"/>
                  </a:lnTo>
                  <a:cubicBezTo>
                    <a:pt x="240557" y="276296"/>
                    <a:pt x="248916" y="267938"/>
                    <a:pt x="248916" y="257628"/>
                  </a:cubicBezTo>
                  <a:lnTo>
                    <a:pt x="248916" y="238959"/>
                  </a:lnTo>
                  <a:lnTo>
                    <a:pt x="616066" y="238959"/>
                  </a:lnTo>
                  <a:cubicBezTo>
                    <a:pt x="626376" y="238959"/>
                    <a:pt x="634735" y="230600"/>
                    <a:pt x="634735" y="220290"/>
                  </a:cubicBezTo>
                  <a:lnTo>
                    <a:pt x="634735" y="182953"/>
                  </a:lnTo>
                  <a:cubicBezTo>
                    <a:pt x="634735" y="175026"/>
                    <a:pt x="629786" y="168271"/>
                    <a:pt x="622818" y="165562"/>
                  </a:cubicBezTo>
                  <a:close/>
                  <a:moveTo>
                    <a:pt x="113753" y="126947"/>
                  </a:moveTo>
                  <a:lnTo>
                    <a:pt x="105789" y="126947"/>
                  </a:lnTo>
                  <a:cubicBezTo>
                    <a:pt x="95479" y="126947"/>
                    <a:pt x="87120" y="135306"/>
                    <a:pt x="87120" y="145616"/>
                  </a:cubicBezTo>
                  <a:lnTo>
                    <a:pt x="87120" y="164284"/>
                  </a:lnTo>
                  <a:lnTo>
                    <a:pt x="56233" y="164284"/>
                  </a:lnTo>
                  <a:lnTo>
                    <a:pt x="118099" y="82621"/>
                  </a:lnTo>
                  <a:close/>
                  <a:moveTo>
                    <a:pt x="160054" y="37337"/>
                  </a:moveTo>
                  <a:lnTo>
                    <a:pt x="175982" y="37337"/>
                  </a:lnTo>
                  <a:lnTo>
                    <a:pt x="184768" y="126947"/>
                  </a:lnTo>
                  <a:lnTo>
                    <a:pt x="151270" y="126947"/>
                  </a:lnTo>
                  <a:close/>
                  <a:moveTo>
                    <a:pt x="149349" y="322372"/>
                  </a:moveTo>
                  <a:lnTo>
                    <a:pt x="181234" y="361343"/>
                  </a:lnTo>
                  <a:lnTo>
                    <a:pt x="149349" y="400314"/>
                  </a:lnTo>
                  <a:close/>
                  <a:moveTo>
                    <a:pt x="149349" y="543881"/>
                  </a:moveTo>
                  <a:lnTo>
                    <a:pt x="149349" y="504910"/>
                  </a:lnTo>
                  <a:lnTo>
                    <a:pt x="181234" y="543881"/>
                  </a:lnTo>
                  <a:close/>
                  <a:moveTo>
                    <a:pt x="186687" y="491582"/>
                  </a:moveTo>
                  <a:lnTo>
                    <a:pt x="154802" y="452612"/>
                  </a:lnTo>
                  <a:lnTo>
                    <a:pt x="186687" y="413641"/>
                  </a:lnTo>
                  <a:close/>
                  <a:moveTo>
                    <a:pt x="186687" y="309045"/>
                  </a:moveTo>
                  <a:lnTo>
                    <a:pt x="159892" y="276296"/>
                  </a:lnTo>
                  <a:lnTo>
                    <a:pt x="186687" y="276296"/>
                  </a:lnTo>
                  <a:close/>
                  <a:moveTo>
                    <a:pt x="248916" y="164284"/>
                  </a:moveTo>
                  <a:lnTo>
                    <a:pt x="248916" y="145616"/>
                  </a:lnTo>
                  <a:cubicBezTo>
                    <a:pt x="248916" y="135306"/>
                    <a:pt x="240557" y="126947"/>
                    <a:pt x="230247" y="126947"/>
                  </a:cubicBezTo>
                  <a:lnTo>
                    <a:pt x="222283" y="126947"/>
                  </a:lnTo>
                  <a:lnTo>
                    <a:pt x="214451" y="47058"/>
                  </a:lnTo>
                  <a:lnTo>
                    <a:pt x="516397" y="164284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22399E6-14CC-518E-EBE4-A4BA21E41918}"/>
                </a:ext>
              </a:extLst>
            </p:cNvPr>
            <p:cNvSpPr>
              <a:spLocks/>
            </p:cNvSpPr>
            <p:nvPr/>
          </p:nvSpPr>
          <p:spPr>
            <a:xfrm>
              <a:off x="3491578" y="2233684"/>
              <a:ext cx="311144" cy="360927"/>
            </a:xfrm>
            <a:custGeom>
              <a:avLst/>
              <a:gdLst>
                <a:gd name="connsiteX0" fmla="*/ 292476 w 311144"/>
                <a:gd name="connsiteY0" fmla="*/ 224024 h 360927"/>
                <a:gd name="connsiteX1" fmla="*/ 261361 w 311144"/>
                <a:gd name="connsiteY1" fmla="*/ 224024 h 360927"/>
                <a:gd name="connsiteX2" fmla="*/ 192720 w 311144"/>
                <a:gd name="connsiteY2" fmla="*/ 172543 h 360927"/>
                <a:gd name="connsiteX3" fmla="*/ 211578 w 311144"/>
                <a:gd name="connsiteY3" fmla="*/ 130681 h 360927"/>
                <a:gd name="connsiteX4" fmla="*/ 174241 w 311144"/>
                <a:gd name="connsiteY4" fmla="*/ 77873 h 360927"/>
                <a:gd name="connsiteX5" fmla="*/ 174241 w 311144"/>
                <a:gd name="connsiteY5" fmla="*/ 58404 h 360927"/>
                <a:gd name="connsiteX6" fmla="*/ 195200 w 311144"/>
                <a:gd name="connsiteY6" fmla="*/ 31457 h 360927"/>
                <a:gd name="connsiteX7" fmla="*/ 199133 w 311144"/>
                <a:gd name="connsiteY7" fmla="*/ 19995 h 360927"/>
                <a:gd name="connsiteX8" fmla="*/ 199133 w 311144"/>
                <a:gd name="connsiteY8" fmla="*/ 0 h 360927"/>
                <a:gd name="connsiteX9" fmla="*/ 112012 w 311144"/>
                <a:gd name="connsiteY9" fmla="*/ 0 h 360927"/>
                <a:gd name="connsiteX10" fmla="*/ 112012 w 311144"/>
                <a:gd name="connsiteY10" fmla="*/ 19995 h 360927"/>
                <a:gd name="connsiteX11" fmla="*/ 115945 w 311144"/>
                <a:gd name="connsiteY11" fmla="*/ 31457 h 360927"/>
                <a:gd name="connsiteX12" fmla="*/ 136904 w 311144"/>
                <a:gd name="connsiteY12" fmla="*/ 58404 h 360927"/>
                <a:gd name="connsiteX13" fmla="*/ 136904 w 311144"/>
                <a:gd name="connsiteY13" fmla="*/ 93343 h 360927"/>
                <a:gd name="connsiteX14" fmla="*/ 155572 w 311144"/>
                <a:gd name="connsiteY14" fmla="*/ 112012 h 360927"/>
                <a:gd name="connsiteX15" fmla="*/ 174241 w 311144"/>
                <a:gd name="connsiteY15" fmla="*/ 130681 h 360927"/>
                <a:gd name="connsiteX16" fmla="*/ 155572 w 311144"/>
                <a:gd name="connsiteY16" fmla="*/ 149349 h 360927"/>
                <a:gd name="connsiteX17" fmla="*/ 136904 w 311144"/>
                <a:gd name="connsiteY17" fmla="*/ 130681 h 360927"/>
                <a:gd name="connsiteX18" fmla="*/ 118235 w 311144"/>
                <a:gd name="connsiteY18" fmla="*/ 112012 h 360927"/>
                <a:gd name="connsiteX19" fmla="*/ 99566 w 311144"/>
                <a:gd name="connsiteY19" fmla="*/ 130681 h 360927"/>
                <a:gd name="connsiteX20" fmla="*/ 118424 w 311144"/>
                <a:gd name="connsiteY20" fmla="*/ 172543 h 360927"/>
                <a:gd name="connsiteX21" fmla="*/ 49783 w 311144"/>
                <a:gd name="connsiteY21" fmla="*/ 224024 h 360927"/>
                <a:gd name="connsiteX22" fmla="*/ 18669 w 311144"/>
                <a:gd name="connsiteY22" fmla="*/ 224024 h 360927"/>
                <a:gd name="connsiteX23" fmla="*/ 0 w 311144"/>
                <a:gd name="connsiteY23" fmla="*/ 242693 h 360927"/>
                <a:gd name="connsiteX24" fmla="*/ 0 w 311144"/>
                <a:gd name="connsiteY24" fmla="*/ 342259 h 360927"/>
                <a:gd name="connsiteX25" fmla="*/ 18669 w 311144"/>
                <a:gd name="connsiteY25" fmla="*/ 360928 h 360927"/>
                <a:gd name="connsiteX26" fmla="*/ 292476 w 311144"/>
                <a:gd name="connsiteY26" fmla="*/ 360928 h 360927"/>
                <a:gd name="connsiteX27" fmla="*/ 311145 w 311144"/>
                <a:gd name="connsiteY27" fmla="*/ 342259 h 360927"/>
                <a:gd name="connsiteX28" fmla="*/ 311145 w 311144"/>
                <a:gd name="connsiteY28" fmla="*/ 242693 h 360927"/>
                <a:gd name="connsiteX29" fmla="*/ 292476 w 311144"/>
                <a:gd name="connsiteY29" fmla="*/ 224024 h 360927"/>
                <a:gd name="connsiteX30" fmla="*/ 112012 w 311144"/>
                <a:gd name="connsiteY30" fmla="*/ 224024 h 360927"/>
                <a:gd name="connsiteX31" fmla="*/ 155572 w 311144"/>
                <a:gd name="connsiteY31" fmla="*/ 191354 h 360927"/>
                <a:gd name="connsiteX32" fmla="*/ 199133 w 311144"/>
                <a:gd name="connsiteY32" fmla="*/ 224024 h 36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11144" h="360927">
                  <a:moveTo>
                    <a:pt x="292476" y="224024"/>
                  </a:moveTo>
                  <a:lnTo>
                    <a:pt x="261361" y="224024"/>
                  </a:lnTo>
                  <a:lnTo>
                    <a:pt x="192720" y="172543"/>
                  </a:lnTo>
                  <a:cubicBezTo>
                    <a:pt x="204278" y="162277"/>
                    <a:pt x="211578" y="147319"/>
                    <a:pt x="211578" y="130681"/>
                  </a:cubicBezTo>
                  <a:cubicBezTo>
                    <a:pt x="211578" y="106340"/>
                    <a:pt x="195973" y="85578"/>
                    <a:pt x="174241" y="77873"/>
                  </a:cubicBezTo>
                  <a:lnTo>
                    <a:pt x="174241" y="58404"/>
                  </a:lnTo>
                  <a:lnTo>
                    <a:pt x="195200" y="31457"/>
                  </a:lnTo>
                  <a:cubicBezTo>
                    <a:pt x="197749" y="28180"/>
                    <a:pt x="199133" y="24146"/>
                    <a:pt x="199133" y="19995"/>
                  </a:cubicBezTo>
                  <a:lnTo>
                    <a:pt x="199133" y="0"/>
                  </a:lnTo>
                  <a:lnTo>
                    <a:pt x="112012" y="0"/>
                  </a:lnTo>
                  <a:lnTo>
                    <a:pt x="112012" y="19995"/>
                  </a:lnTo>
                  <a:cubicBezTo>
                    <a:pt x="112012" y="24147"/>
                    <a:pt x="113396" y="28180"/>
                    <a:pt x="115945" y="31457"/>
                  </a:cubicBezTo>
                  <a:lnTo>
                    <a:pt x="136904" y="58404"/>
                  </a:lnTo>
                  <a:lnTo>
                    <a:pt x="136904" y="93343"/>
                  </a:lnTo>
                  <a:cubicBezTo>
                    <a:pt x="136904" y="103653"/>
                    <a:pt x="145262" y="112012"/>
                    <a:pt x="155572" y="112012"/>
                  </a:cubicBezTo>
                  <a:cubicBezTo>
                    <a:pt x="165866" y="112012"/>
                    <a:pt x="174241" y="120387"/>
                    <a:pt x="174241" y="130681"/>
                  </a:cubicBezTo>
                  <a:cubicBezTo>
                    <a:pt x="174241" y="140975"/>
                    <a:pt x="165866" y="149349"/>
                    <a:pt x="155572" y="149349"/>
                  </a:cubicBezTo>
                  <a:cubicBezTo>
                    <a:pt x="145278" y="149349"/>
                    <a:pt x="136904" y="140975"/>
                    <a:pt x="136904" y="130681"/>
                  </a:cubicBezTo>
                  <a:cubicBezTo>
                    <a:pt x="136904" y="120371"/>
                    <a:pt x="128545" y="112012"/>
                    <a:pt x="118235" y="112012"/>
                  </a:cubicBezTo>
                  <a:cubicBezTo>
                    <a:pt x="107925" y="112012"/>
                    <a:pt x="99566" y="120371"/>
                    <a:pt x="99566" y="130681"/>
                  </a:cubicBezTo>
                  <a:cubicBezTo>
                    <a:pt x="99566" y="147319"/>
                    <a:pt x="106867" y="162277"/>
                    <a:pt x="118424" y="172543"/>
                  </a:cubicBezTo>
                  <a:lnTo>
                    <a:pt x="49783" y="224024"/>
                  </a:lnTo>
                  <a:lnTo>
                    <a:pt x="18669" y="224024"/>
                  </a:lnTo>
                  <a:cubicBezTo>
                    <a:pt x="8359" y="224024"/>
                    <a:pt x="0" y="232383"/>
                    <a:pt x="0" y="242693"/>
                  </a:cubicBezTo>
                  <a:lnTo>
                    <a:pt x="0" y="342259"/>
                  </a:lnTo>
                  <a:cubicBezTo>
                    <a:pt x="0" y="352569"/>
                    <a:pt x="8359" y="360928"/>
                    <a:pt x="18669" y="360928"/>
                  </a:cubicBezTo>
                  <a:lnTo>
                    <a:pt x="292476" y="360928"/>
                  </a:lnTo>
                  <a:cubicBezTo>
                    <a:pt x="302786" y="360928"/>
                    <a:pt x="311145" y="352569"/>
                    <a:pt x="311145" y="342259"/>
                  </a:cubicBezTo>
                  <a:lnTo>
                    <a:pt x="311145" y="242693"/>
                  </a:lnTo>
                  <a:cubicBezTo>
                    <a:pt x="311145" y="232383"/>
                    <a:pt x="302786" y="224024"/>
                    <a:pt x="292476" y="224024"/>
                  </a:cubicBezTo>
                  <a:close/>
                  <a:moveTo>
                    <a:pt x="112012" y="224024"/>
                  </a:moveTo>
                  <a:lnTo>
                    <a:pt x="155572" y="191354"/>
                  </a:lnTo>
                  <a:lnTo>
                    <a:pt x="199133" y="224024"/>
                  </a:ln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254" name="图形 40">
            <a:extLst>
              <a:ext uri="{FF2B5EF4-FFF2-40B4-BE49-F238E27FC236}">
                <a16:creationId xmlns:a16="http://schemas.microsoft.com/office/drawing/2014/main" id="{F591AADF-0958-890B-BCBC-9BED40835918}"/>
              </a:ext>
            </a:extLst>
          </p:cNvPr>
          <p:cNvGrpSpPr>
            <a:grpSpLocks/>
          </p:cNvGrpSpPr>
          <p:nvPr/>
        </p:nvGrpSpPr>
        <p:grpSpPr>
          <a:xfrm>
            <a:off x="11060322" y="4814898"/>
            <a:ext cx="411600" cy="411600"/>
            <a:chOff x="10476547" y="1957387"/>
            <a:chExt cx="637224" cy="637224"/>
          </a:xfrm>
          <a:solidFill>
            <a:schemeClr val="bg1"/>
          </a:solidFill>
          <a:effectLst/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ED37A7B-E079-00F5-5E87-FEF9B2AD7CB1}"/>
                </a:ext>
              </a:extLst>
            </p:cNvPr>
            <p:cNvSpPr>
              <a:spLocks/>
            </p:cNvSpPr>
            <p:nvPr/>
          </p:nvSpPr>
          <p:spPr>
            <a:xfrm>
              <a:off x="10476547" y="2221238"/>
              <a:ext cx="176730" cy="273807"/>
            </a:xfrm>
            <a:custGeom>
              <a:avLst/>
              <a:gdLst>
                <a:gd name="connsiteX0" fmla="*/ 151839 w 176730"/>
                <a:gd name="connsiteY0" fmla="*/ 0 h 273807"/>
                <a:gd name="connsiteX1" fmla="*/ 18669 w 176730"/>
                <a:gd name="connsiteY1" fmla="*/ 0 h 273807"/>
                <a:gd name="connsiteX2" fmla="*/ 0 w 176730"/>
                <a:gd name="connsiteY2" fmla="*/ 18669 h 273807"/>
                <a:gd name="connsiteX3" fmla="*/ 0 w 176730"/>
                <a:gd name="connsiteY3" fmla="*/ 255139 h 273807"/>
                <a:gd name="connsiteX4" fmla="*/ 18669 w 176730"/>
                <a:gd name="connsiteY4" fmla="*/ 273807 h 273807"/>
                <a:gd name="connsiteX5" fmla="*/ 151839 w 176730"/>
                <a:gd name="connsiteY5" fmla="*/ 273807 h 273807"/>
                <a:gd name="connsiteX6" fmla="*/ 176730 w 176730"/>
                <a:gd name="connsiteY6" fmla="*/ 248916 h 273807"/>
                <a:gd name="connsiteX7" fmla="*/ 176730 w 176730"/>
                <a:gd name="connsiteY7" fmla="*/ 24892 h 273807"/>
                <a:gd name="connsiteX8" fmla="*/ 151839 w 176730"/>
                <a:gd name="connsiteY8" fmla="*/ 0 h 27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6730" h="273807">
                  <a:moveTo>
                    <a:pt x="151839" y="0"/>
                  </a:moveTo>
                  <a:lnTo>
                    <a:pt x="18669" y="0"/>
                  </a:lnTo>
                  <a:cubicBezTo>
                    <a:pt x="8359" y="0"/>
                    <a:pt x="0" y="8359"/>
                    <a:pt x="0" y="18669"/>
                  </a:cubicBezTo>
                  <a:lnTo>
                    <a:pt x="0" y="255139"/>
                  </a:lnTo>
                  <a:cubicBezTo>
                    <a:pt x="0" y="265449"/>
                    <a:pt x="8359" y="273807"/>
                    <a:pt x="18669" y="273807"/>
                  </a:cubicBezTo>
                  <a:lnTo>
                    <a:pt x="151839" y="273807"/>
                  </a:lnTo>
                  <a:cubicBezTo>
                    <a:pt x="165586" y="273807"/>
                    <a:pt x="176730" y="262663"/>
                    <a:pt x="176730" y="248916"/>
                  </a:cubicBezTo>
                  <a:lnTo>
                    <a:pt x="176730" y="24892"/>
                  </a:lnTo>
                  <a:cubicBezTo>
                    <a:pt x="176730" y="11144"/>
                    <a:pt x="165586" y="0"/>
                    <a:pt x="151839" y="0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2542E52-9791-1281-6B74-4897E071B6B0}"/>
                </a:ext>
              </a:extLst>
            </p:cNvPr>
            <p:cNvSpPr>
              <a:spLocks/>
            </p:cNvSpPr>
            <p:nvPr/>
          </p:nvSpPr>
          <p:spPr>
            <a:xfrm>
              <a:off x="10839963" y="1957387"/>
              <a:ext cx="236469" cy="226513"/>
            </a:xfrm>
            <a:custGeom>
              <a:avLst/>
              <a:gdLst>
                <a:gd name="connsiteX0" fmla="*/ 74675 w 236469"/>
                <a:gd name="connsiteY0" fmla="*/ 206275 h 226513"/>
                <a:gd name="connsiteX1" fmla="*/ 74675 w 236469"/>
                <a:gd name="connsiteY1" fmla="*/ 226514 h 226513"/>
                <a:gd name="connsiteX2" fmla="*/ 161795 w 236469"/>
                <a:gd name="connsiteY2" fmla="*/ 226514 h 226513"/>
                <a:gd name="connsiteX3" fmla="*/ 161795 w 236469"/>
                <a:gd name="connsiteY3" fmla="*/ 206275 h 226513"/>
                <a:gd name="connsiteX4" fmla="*/ 236470 w 236469"/>
                <a:gd name="connsiteY4" fmla="*/ 96317 h 226513"/>
                <a:gd name="connsiteX5" fmla="*/ 192294 w 236469"/>
                <a:gd name="connsiteY5" fmla="*/ 4216 h 226513"/>
                <a:gd name="connsiteX6" fmla="*/ 161795 w 236469"/>
                <a:gd name="connsiteY6" fmla="*/ 18665 h 226513"/>
                <a:gd name="connsiteX7" fmla="*/ 161795 w 236469"/>
                <a:gd name="connsiteY7" fmla="*/ 71244 h 226513"/>
                <a:gd name="connsiteX8" fmla="*/ 118235 w 236469"/>
                <a:gd name="connsiteY8" fmla="*/ 96135 h 226513"/>
                <a:gd name="connsiteX9" fmla="*/ 74675 w 236469"/>
                <a:gd name="connsiteY9" fmla="*/ 71244 h 226513"/>
                <a:gd name="connsiteX10" fmla="*/ 74675 w 236469"/>
                <a:gd name="connsiteY10" fmla="*/ 18665 h 226513"/>
                <a:gd name="connsiteX11" fmla="*/ 44176 w 236469"/>
                <a:gd name="connsiteY11" fmla="*/ 4217 h 226513"/>
                <a:gd name="connsiteX12" fmla="*/ 0 w 236469"/>
                <a:gd name="connsiteY12" fmla="*/ 96317 h 226513"/>
                <a:gd name="connsiteX13" fmla="*/ 74675 w 236469"/>
                <a:gd name="connsiteY13" fmla="*/ 206275 h 22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6469" h="226513">
                  <a:moveTo>
                    <a:pt x="74675" y="206275"/>
                  </a:moveTo>
                  <a:lnTo>
                    <a:pt x="74675" y="226514"/>
                  </a:lnTo>
                  <a:lnTo>
                    <a:pt x="161795" y="226514"/>
                  </a:lnTo>
                  <a:lnTo>
                    <a:pt x="161795" y="206275"/>
                  </a:lnTo>
                  <a:cubicBezTo>
                    <a:pt x="206412" y="188652"/>
                    <a:pt x="236470" y="145326"/>
                    <a:pt x="236470" y="96317"/>
                  </a:cubicBezTo>
                  <a:cubicBezTo>
                    <a:pt x="236470" y="59134"/>
                    <a:pt x="219215" y="25906"/>
                    <a:pt x="192294" y="4216"/>
                  </a:cubicBezTo>
                  <a:cubicBezTo>
                    <a:pt x="180027" y="-5666"/>
                    <a:pt x="161795" y="2913"/>
                    <a:pt x="161795" y="18665"/>
                  </a:cubicBezTo>
                  <a:lnTo>
                    <a:pt x="161795" y="71244"/>
                  </a:lnTo>
                  <a:lnTo>
                    <a:pt x="118235" y="96135"/>
                  </a:lnTo>
                  <a:lnTo>
                    <a:pt x="74675" y="71244"/>
                  </a:lnTo>
                  <a:lnTo>
                    <a:pt x="74675" y="18665"/>
                  </a:lnTo>
                  <a:cubicBezTo>
                    <a:pt x="74675" y="2913"/>
                    <a:pt x="56443" y="-5666"/>
                    <a:pt x="44176" y="4217"/>
                  </a:cubicBezTo>
                  <a:cubicBezTo>
                    <a:pt x="17255" y="25906"/>
                    <a:pt x="0" y="59134"/>
                    <a:pt x="0" y="96317"/>
                  </a:cubicBezTo>
                  <a:cubicBezTo>
                    <a:pt x="0" y="145326"/>
                    <a:pt x="30058" y="188652"/>
                    <a:pt x="74675" y="206275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87FDC07-2588-8E39-3DDC-5E393C13E83D}"/>
                </a:ext>
              </a:extLst>
            </p:cNvPr>
            <p:cNvSpPr>
              <a:spLocks/>
            </p:cNvSpPr>
            <p:nvPr/>
          </p:nvSpPr>
          <p:spPr>
            <a:xfrm>
              <a:off x="10690614" y="2148683"/>
              <a:ext cx="423156" cy="371253"/>
            </a:xfrm>
            <a:custGeom>
              <a:avLst/>
              <a:gdLst>
                <a:gd name="connsiteX0" fmla="*/ 385819 w 423156"/>
                <a:gd name="connsiteY0" fmla="*/ 147230 h 371253"/>
                <a:gd name="connsiteX1" fmla="*/ 360928 w 423156"/>
                <a:gd name="connsiteY1" fmla="*/ 147230 h 371253"/>
                <a:gd name="connsiteX2" fmla="*/ 398265 w 423156"/>
                <a:gd name="connsiteY2" fmla="*/ 109893 h 371253"/>
                <a:gd name="connsiteX3" fmla="*/ 360928 w 423156"/>
                <a:gd name="connsiteY3" fmla="*/ 72555 h 371253"/>
                <a:gd name="connsiteX4" fmla="*/ 186687 w 423156"/>
                <a:gd name="connsiteY4" fmla="*/ 72555 h 371253"/>
                <a:gd name="connsiteX5" fmla="*/ 186687 w 423156"/>
                <a:gd name="connsiteY5" fmla="*/ 37983 h 371253"/>
                <a:gd name="connsiteX6" fmla="*/ 144330 w 423156"/>
                <a:gd name="connsiteY6" fmla="*/ 0 h 371253"/>
                <a:gd name="connsiteX7" fmla="*/ 50613 w 423156"/>
                <a:gd name="connsiteY7" fmla="*/ 78639 h 371253"/>
                <a:gd name="connsiteX8" fmla="*/ 43560 w 423156"/>
                <a:gd name="connsiteY8" fmla="*/ 97447 h 371253"/>
                <a:gd name="connsiteX9" fmla="*/ 0 w 423156"/>
                <a:gd name="connsiteY9" fmla="*/ 97447 h 371253"/>
                <a:gd name="connsiteX10" fmla="*/ 0 w 423156"/>
                <a:gd name="connsiteY10" fmla="*/ 321471 h 371253"/>
                <a:gd name="connsiteX11" fmla="*/ 43560 w 423156"/>
                <a:gd name="connsiteY11" fmla="*/ 321471 h 371253"/>
                <a:gd name="connsiteX12" fmla="*/ 107321 w 423156"/>
                <a:gd name="connsiteY12" fmla="*/ 371254 h 371253"/>
                <a:gd name="connsiteX13" fmla="*/ 336036 w 423156"/>
                <a:gd name="connsiteY13" fmla="*/ 371254 h 371253"/>
                <a:gd name="connsiteX14" fmla="*/ 373373 w 423156"/>
                <a:gd name="connsiteY14" fmla="*/ 333917 h 371253"/>
                <a:gd name="connsiteX15" fmla="*/ 336036 w 423156"/>
                <a:gd name="connsiteY15" fmla="*/ 296579 h 371253"/>
                <a:gd name="connsiteX16" fmla="*/ 348482 w 423156"/>
                <a:gd name="connsiteY16" fmla="*/ 296579 h 371253"/>
                <a:gd name="connsiteX17" fmla="*/ 360928 w 423156"/>
                <a:gd name="connsiteY17" fmla="*/ 296579 h 371253"/>
                <a:gd name="connsiteX18" fmla="*/ 398265 w 423156"/>
                <a:gd name="connsiteY18" fmla="*/ 259242 h 371253"/>
                <a:gd name="connsiteX19" fmla="*/ 360928 w 423156"/>
                <a:gd name="connsiteY19" fmla="*/ 221905 h 371253"/>
                <a:gd name="connsiteX20" fmla="*/ 385819 w 423156"/>
                <a:gd name="connsiteY20" fmla="*/ 221905 h 371253"/>
                <a:gd name="connsiteX21" fmla="*/ 423157 w 423156"/>
                <a:gd name="connsiteY21" fmla="*/ 184567 h 371253"/>
                <a:gd name="connsiteX22" fmla="*/ 385819 w 423156"/>
                <a:gd name="connsiteY22" fmla="*/ 147230 h 37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156" h="371253">
                  <a:moveTo>
                    <a:pt x="385819" y="147230"/>
                  </a:moveTo>
                  <a:lnTo>
                    <a:pt x="360928" y="147230"/>
                  </a:lnTo>
                  <a:cubicBezTo>
                    <a:pt x="381549" y="147230"/>
                    <a:pt x="398265" y="130514"/>
                    <a:pt x="398265" y="109893"/>
                  </a:cubicBezTo>
                  <a:cubicBezTo>
                    <a:pt x="398265" y="89271"/>
                    <a:pt x="381549" y="72555"/>
                    <a:pt x="360928" y="72555"/>
                  </a:cubicBezTo>
                  <a:lnTo>
                    <a:pt x="186687" y="72555"/>
                  </a:lnTo>
                  <a:lnTo>
                    <a:pt x="186687" y="37983"/>
                  </a:lnTo>
                  <a:cubicBezTo>
                    <a:pt x="170390" y="28086"/>
                    <a:pt x="156063" y="15255"/>
                    <a:pt x="144330" y="0"/>
                  </a:cubicBezTo>
                  <a:cubicBezTo>
                    <a:pt x="102021" y="7882"/>
                    <a:pt x="66107" y="37322"/>
                    <a:pt x="50613" y="78639"/>
                  </a:cubicBezTo>
                  <a:lnTo>
                    <a:pt x="43560" y="97447"/>
                  </a:lnTo>
                  <a:lnTo>
                    <a:pt x="0" y="97447"/>
                  </a:lnTo>
                  <a:lnTo>
                    <a:pt x="0" y="321471"/>
                  </a:lnTo>
                  <a:lnTo>
                    <a:pt x="43560" y="321471"/>
                  </a:lnTo>
                  <a:cubicBezTo>
                    <a:pt x="50875" y="350728"/>
                    <a:pt x="77163" y="371254"/>
                    <a:pt x="107321" y="371254"/>
                  </a:cubicBezTo>
                  <a:lnTo>
                    <a:pt x="336036" y="371254"/>
                  </a:lnTo>
                  <a:cubicBezTo>
                    <a:pt x="356658" y="371254"/>
                    <a:pt x="373373" y="354538"/>
                    <a:pt x="373373" y="333917"/>
                  </a:cubicBezTo>
                  <a:cubicBezTo>
                    <a:pt x="373373" y="313296"/>
                    <a:pt x="356658" y="296579"/>
                    <a:pt x="336036" y="296579"/>
                  </a:cubicBezTo>
                  <a:lnTo>
                    <a:pt x="348482" y="296579"/>
                  </a:lnTo>
                  <a:lnTo>
                    <a:pt x="360928" y="296579"/>
                  </a:lnTo>
                  <a:cubicBezTo>
                    <a:pt x="381549" y="296579"/>
                    <a:pt x="398265" y="279863"/>
                    <a:pt x="398265" y="259242"/>
                  </a:cubicBezTo>
                  <a:cubicBezTo>
                    <a:pt x="398265" y="238622"/>
                    <a:pt x="381549" y="221905"/>
                    <a:pt x="360928" y="221905"/>
                  </a:cubicBezTo>
                  <a:lnTo>
                    <a:pt x="385819" y="221905"/>
                  </a:lnTo>
                  <a:cubicBezTo>
                    <a:pt x="406441" y="221905"/>
                    <a:pt x="423157" y="205189"/>
                    <a:pt x="423157" y="184567"/>
                  </a:cubicBezTo>
                  <a:cubicBezTo>
                    <a:pt x="423157" y="163946"/>
                    <a:pt x="406441" y="147230"/>
                    <a:pt x="385819" y="147230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ED25C1F-4659-28EC-3E8C-D76E8BA20599}"/>
                </a:ext>
              </a:extLst>
            </p:cNvPr>
            <p:cNvSpPr>
              <a:spLocks/>
            </p:cNvSpPr>
            <p:nvPr/>
          </p:nvSpPr>
          <p:spPr>
            <a:xfrm>
              <a:off x="10915089" y="2557274"/>
              <a:ext cx="86220" cy="37337"/>
            </a:xfrm>
            <a:custGeom>
              <a:avLst/>
              <a:gdLst>
                <a:gd name="connsiteX0" fmla="*/ 43110 w 86220"/>
                <a:gd name="connsiteY0" fmla="*/ 37337 h 37337"/>
                <a:gd name="connsiteX1" fmla="*/ 86221 w 86220"/>
                <a:gd name="connsiteY1" fmla="*/ 0 h 37337"/>
                <a:gd name="connsiteX2" fmla="*/ 0 w 86220"/>
                <a:gd name="connsiteY2" fmla="*/ 0 h 37337"/>
                <a:gd name="connsiteX3" fmla="*/ 43110 w 86220"/>
                <a:gd name="connsiteY3" fmla="*/ 37337 h 3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0" h="37337">
                  <a:moveTo>
                    <a:pt x="43110" y="37337"/>
                  </a:moveTo>
                  <a:cubicBezTo>
                    <a:pt x="65054" y="37337"/>
                    <a:pt x="83200" y="21108"/>
                    <a:pt x="86221" y="0"/>
                  </a:cubicBezTo>
                  <a:lnTo>
                    <a:pt x="0" y="0"/>
                  </a:lnTo>
                  <a:cubicBezTo>
                    <a:pt x="3019" y="21108"/>
                    <a:pt x="21165" y="37337"/>
                    <a:pt x="43110" y="37337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255" name="图形 60">
            <a:extLst>
              <a:ext uri="{FF2B5EF4-FFF2-40B4-BE49-F238E27FC236}">
                <a16:creationId xmlns:a16="http://schemas.microsoft.com/office/drawing/2014/main" id="{33C16AB7-499A-28AC-1C9F-B08EA4B8A890}"/>
              </a:ext>
            </a:extLst>
          </p:cNvPr>
          <p:cNvGrpSpPr>
            <a:grpSpLocks/>
          </p:cNvGrpSpPr>
          <p:nvPr/>
        </p:nvGrpSpPr>
        <p:grpSpPr>
          <a:xfrm>
            <a:off x="11060321" y="2343884"/>
            <a:ext cx="411602" cy="411600"/>
            <a:chOff x="10476546" y="3001645"/>
            <a:chExt cx="637225" cy="637224"/>
          </a:xfrm>
          <a:solidFill>
            <a:schemeClr val="bg1"/>
          </a:solidFill>
          <a:effectLst/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BB6D69F-4EFF-B93E-D24F-DD957319885D}"/>
                </a:ext>
              </a:extLst>
            </p:cNvPr>
            <p:cNvSpPr>
              <a:spLocks/>
            </p:cNvSpPr>
            <p:nvPr/>
          </p:nvSpPr>
          <p:spPr>
            <a:xfrm>
              <a:off x="10573719" y="3001645"/>
              <a:ext cx="320912" cy="336036"/>
            </a:xfrm>
            <a:custGeom>
              <a:avLst/>
              <a:gdLst>
                <a:gd name="connsiteX0" fmla="*/ 268018 w 320912"/>
                <a:gd name="connsiteY0" fmla="*/ 280417 h 336036"/>
                <a:gd name="connsiteX1" fmla="*/ 293519 w 320912"/>
                <a:gd name="connsiteY1" fmla="*/ 273584 h 336036"/>
                <a:gd name="connsiteX2" fmla="*/ 318411 w 320912"/>
                <a:gd name="connsiteY2" fmla="*/ 230471 h 336036"/>
                <a:gd name="connsiteX3" fmla="*/ 320276 w 320912"/>
                <a:gd name="connsiteY3" fmla="*/ 216305 h 336036"/>
                <a:gd name="connsiteX4" fmla="*/ 311578 w 320912"/>
                <a:gd name="connsiteY4" fmla="*/ 204970 h 336036"/>
                <a:gd name="connsiteX5" fmla="*/ 294653 w 320912"/>
                <a:gd name="connsiteY5" fmla="*/ 195197 h 336036"/>
                <a:gd name="connsiteX6" fmla="*/ 297360 w 320912"/>
                <a:gd name="connsiteY6" fmla="*/ 168018 h 336036"/>
                <a:gd name="connsiteX7" fmla="*/ 294653 w 320912"/>
                <a:gd name="connsiteY7" fmla="*/ 140839 h 336036"/>
                <a:gd name="connsiteX8" fmla="*/ 311578 w 320912"/>
                <a:gd name="connsiteY8" fmla="*/ 131067 h 336036"/>
                <a:gd name="connsiteX9" fmla="*/ 320276 w 320912"/>
                <a:gd name="connsiteY9" fmla="*/ 119731 h 336036"/>
                <a:gd name="connsiteX10" fmla="*/ 318411 w 320912"/>
                <a:gd name="connsiteY10" fmla="*/ 105565 h 336036"/>
                <a:gd name="connsiteX11" fmla="*/ 293519 w 320912"/>
                <a:gd name="connsiteY11" fmla="*/ 62452 h 336036"/>
                <a:gd name="connsiteX12" fmla="*/ 268018 w 320912"/>
                <a:gd name="connsiteY12" fmla="*/ 55619 h 336036"/>
                <a:gd name="connsiteX13" fmla="*/ 251089 w 320912"/>
                <a:gd name="connsiteY13" fmla="*/ 65393 h 336036"/>
                <a:gd name="connsiteX14" fmla="*/ 204018 w 320912"/>
                <a:gd name="connsiteY14" fmla="*/ 38191 h 336036"/>
                <a:gd name="connsiteX15" fmla="*/ 204018 w 320912"/>
                <a:gd name="connsiteY15" fmla="*/ 18669 h 336036"/>
                <a:gd name="connsiteX16" fmla="*/ 185349 w 320912"/>
                <a:gd name="connsiteY16" fmla="*/ 0 h 336036"/>
                <a:gd name="connsiteX17" fmla="*/ 135566 w 320912"/>
                <a:gd name="connsiteY17" fmla="*/ 0 h 336036"/>
                <a:gd name="connsiteX18" fmla="*/ 116897 w 320912"/>
                <a:gd name="connsiteY18" fmla="*/ 18669 h 336036"/>
                <a:gd name="connsiteX19" fmla="*/ 116897 w 320912"/>
                <a:gd name="connsiteY19" fmla="*/ 38191 h 336036"/>
                <a:gd name="connsiteX20" fmla="*/ 69825 w 320912"/>
                <a:gd name="connsiteY20" fmla="*/ 65393 h 336036"/>
                <a:gd name="connsiteX21" fmla="*/ 52897 w 320912"/>
                <a:gd name="connsiteY21" fmla="*/ 55619 h 336036"/>
                <a:gd name="connsiteX22" fmla="*/ 27396 w 320912"/>
                <a:gd name="connsiteY22" fmla="*/ 62452 h 336036"/>
                <a:gd name="connsiteX23" fmla="*/ 2504 w 320912"/>
                <a:gd name="connsiteY23" fmla="*/ 105565 h 336036"/>
                <a:gd name="connsiteX24" fmla="*/ 9337 w 320912"/>
                <a:gd name="connsiteY24" fmla="*/ 131067 h 336036"/>
                <a:gd name="connsiteX25" fmla="*/ 26261 w 320912"/>
                <a:gd name="connsiteY25" fmla="*/ 140838 h 336036"/>
                <a:gd name="connsiteX26" fmla="*/ 23552 w 320912"/>
                <a:gd name="connsiteY26" fmla="*/ 168017 h 336036"/>
                <a:gd name="connsiteX27" fmla="*/ 26261 w 320912"/>
                <a:gd name="connsiteY27" fmla="*/ 195196 h 336036"/>
                <a:gd name="connsiteX28" fmla="*/ 9337 w 320912"/>
                <a:gd name="connsiteY28" fmla="*/ 204967 h 336036"/>
                <a:gd name="connsiteX29" fmla="*/ 2504 w 320912"/>
                <a:gd name="connsiteY29" fmla="*/ 230468 h 336036"/>
                <a:gd name="connsiteX30" fmla="*/ 27396 w 320912"/>
                <a:gd name="connsiteY30" fmla="*/ 273582 h 336036"/>
                <a:gd name="connsiteX31" fmla="*/ 52897 w 320912"/>
                <a:gd name="connsiteY31" fmla="*/ 280415 h 336036"/>
                <a:gd name="connsiteX32" fmla="*/ 69825 w 320912"/>
                <a:gd name="connsiteY32" fmla="*/ 270641 h 336036"/>
                <a:gd name="connsiteX33" fmla="*/ 116897 w 320912"/>
                <a:gd name="connsiteY33" fmla="*/ 297842 h 336036"/>
                <a:gd name="connsiteX34" fmla="*/ 116897 w 320912"/>
                <a:gd name="connsiteY34" fmla="*/ 317367 h 336036"/>
                <a:gd name="connsiteX35" fmla="*/ 135566 w 320912"/>
                <a:gd name="connsiteY35" fmla="*/ 336036 h 336036"/>
                <a:gd name="connsiteX36" fmla="*/ 185349 w 320912"/>
                <a:gd name="connsiteY36" fmla="*/ 336036 h 336036"/>
                <a:gd name="connsiteX37" fmla="*/ 204018 w 320912"/>
                <a:gd name="connsiteY37" fmla="*/ 317367 h 336036"/>
                <a:gd name="connsiteX38" fmla="*/ 204018 w 320912"/>
                <a:gd name="connsiteY38" fmla="*/ 297845 h 336036"/>
                <a:gd name="connsiteX39" fmla="*/ 251089 w 320912"/>
                <a:gd name="connsiteY39" fmla="*/ 270643 h 336036"/>
                <a:gd name="connsiteX40" fmla="*/ 160456 w 320912"/>
                <a:gd name="connsiteY40" fmla="*/ 217801 h 336036"/>
                <a:gd name="connsiteX41" fmla="*/ 110673 w 320912"/>
                <a:gd name="connsiteY41" fmla="*/ 168018 h 336036"/>
                <a:gd name="connsiteX42" fmla="*/ 160456 w 320912"/>
                <a:gd name="connsiteY42" fmla="*/ 118235 h 336036"/>
                <a:gd name="connsiteX43" fmla="*/ 210239 w 320912"/>
                <a:gd name="connsiteY43" fmla="*/ 168018 h 336036"/>
                <a:gd name="connsiteX44" fmla="*/ 160456 w 320912"/>
                <a:gd name="connsiteY44" fmla="*/ 217801 h 33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20912" h="336036">
                  <a:moveTo>
                    <a:pt x="268018" y="280417"/>
                  </a:moveTo>
                  <a:cubicBezTo>
                    <a:pt x="276946" y="285572"/>
                    <a:pt x="288364" y="282512"/>
                    <a:pt x="293519" y="273584"/>
                  </a:cubicBezTo>
                  <a:lnTo>
                    <a:pt x="318411" y="230471"/>
                  </a:lnTo>
                  <a:cubicBezTo>
                    <a:pt x="320886" y="226183"/>
                    <a:pt x="321557" y="221087"/>
                    <a:pt x="320276" y="216305"/>
                  </a:cubicBezTo>
                  <a:cubicBezTo>
                    <a:pt x="318995" y="211522"/>
                    <a:pt x="315867" y="207445"/>
                    <a:pt x="311578" y="204970"/>
                  </a:cubicBezTo>
                  <a:lnTo>
                    <a:pt x="294653" y="195197"/>
                  </a:lnTo>
                  <a:cubicBezTo>
                    <a:pt x="296452" y="186283"/>
                    <a:pt x="297360" y="177189"/>
                    <a:pt x="297360" y="168018"/>
                  </a:cubicBezTo>
                  <a:cubicBezTo>
                    <a:pt x="297360" y="158847"/>
                    <a:pt x="296452" y="149753"/>
                    <a:pt x="294653" y="140839"/>
                  </a:cubicBezTo>
                  <a:lnTo>
                    <a:pt x="311578" y="131067"/>
                  </a:lnTo>
                  <a:cubicBezTo>
                    <a:pt x="315865" y="128591"/>
                    <a:pt x="318994" y="124514"/>
                    <a:pt x="320276" y="119731"/>
                  </a:cubicBezTo>
                  <a:cubicBezTo>
                    <a:pt x="321558" y="114948"/>
                    <a:pt x="320887" y="109853"/>
                    <a:pt x="318411" y="105565"/>
                  </a:cubicBezTo>
                  <a:lnTo>
                    <a:pt x="293519" y="62452"/>
                  </a:lnTo>
                  <a:cubicBezTo>
                    <a:pt x="288364" y="53523"/>
                    <a:pt x="276947" y="50464"/>
                    <a:pt x="268018" y="55619"/>
                  </a:cubicBezTo>
                  <a:lnTo>
                    <a:pt x="251089" y="65393"/>
                  </a:lnTo>
                  <a:cubicBezTo>
                    <a:pt x="237332" y="53202"/>
                    <a:pt x="221398" y="43993"/>
                    <a:pt x="204018" y="38191"/>
                  </a:cubicBezTo>
                  <a:lnTo>
                    <a:pt x="204018" y="18669"/>
                  </a:lnTo>
                  <a:cubicBezTo>
                    <a:pt x="204018" y="8359"/>
                    <a:pt x="195659" y="0"/>
                    <a:pt x="185349" y="0"/>
                  </a:cubicBezTo>
                  <a:lnTo>
                    <a:pt x="135566" y="0"/>
                  </a:lnTo>
                  <a:cubicBezTo>
                    <a:pt x="125256" y="0"/>
                    <a:pt x="116897" y="8359"/>
                    <a:pt x="116897" y="18669"/>
                  </a:cubicBezTo>
                  <a:lnTo>
                    <a:pt x="116897" y="38191"/>
                  </a:lnTo>
                  <a:cubicBezTo>
                    <a:pt x="99517" y="43993"/>
                    <a:pt x="83581" y="53202"/>
                    <a:pt x="69825" y="65393"/>
                  </a:cubicBezTo>
                  <a:lnTo>
                    <a:pt x="52897" y="55619"/>
                  </a:lnTo>
                  <a:cubicBezTo>
                    <a:pt x="43969" y="50461"/>
                    <a:pt x="32550" y="53522"/>
                    <a:pt x="27396" y="62452"/>
                  </a:cubicBezTo>
                  <a:lnTo>
                    <a:pt x="2504" y="105565"/>
                  </a:lnTo>
                  <a:cubicBezTo>
                    <a:pt x="-2651" y="114494"/>
                    <a:pt x="408" y="125911"/>
                    <a:pt x="9337" y="131067"/>
                  </a:cubicBezTo>
                  <a:lnTo>
                    <a:pt x="26261" y="140838"/>
                  </a:lnTo>
                  <a:cubicBezTo>
                    <a:pt x="24461" y="149753"/>
                    <a:pt x="23552" y="158847"/>
                    <a:pt x="23552" y="168017"/>
                  </a:cubicBezTo>
                  <a:cubicBezTo>
                    <a:pt x="23552" y="177187"/>
                    <a:pt x="24460" y="186282"/>
                    <a:pt x="26261" y="195196"/>
                  </a:cubicBezTo>
                  <a:lnTo>
                    <a:pt x="9337" y="204967"/>
                  </a:lnTo>
                  <a:cubicBezTo>
                    <a:pt x="408" y="210122"/>
                    <a:pt x="-2651" y="221540"/>
                    <a:pt x="2504" y="230468"/>
                  </a:cubicBezTo>
                  <a:lnTo>
                    <a:pt x="27396" y="273582"/>
                  </a:lnTo>
                  <a:cubicBezTo>
                    <a:pt x="32551" y="282512"/>
                    <a:pt x="43967" y="285571"/>
                    <a:pt x="52897" y="280415"/>
                  </a:cubicBezTo>
                  <a:lnTo>
                    <a:pt x="69825" y="270641"/>
                  </a:lnTo>
                  <a:cubicBezTo>
                    <a:pt x="83581" y="282833"/>
                    <a:pt x="99515" y="292040"/>
                    <a:pt x="116897" y="297842"/>
                  </a:cubicBezTo>
                  <a:lnTo>
                    <a:pt x="116897" y="317367"/>
                  </a:lnTo>
                  <a:cubicBezTo>
                    <a:pt x="116897" y="327678"/>
                    <a:pt x="125256" y="336036"/>
                    <a:pt x="135566" y="336036"/>
                  </a:cubicBezTo>
                  <a:lnTo>
                    <a:pt x="185349" y="336036"/>
                  </a:lnTo>
                  <a:cubicBezTo>
                    <a:pt x="195659" y="336036"/>
                    <a:pt x="204018" y="327678"/>
                    <a:pt x="204018" y="317367"/>
                  </a:cubicBezTo>
                  <a:lnTo>
                    <a:pt x="204018" y="297845"/>
                  </a:lnTo>
                  <a:cubicBezTo>
                    <a:pt x="221398" y="292043"/>
                    <a:pt x="237332" y="282834"/>
                    <a:pt x="251089" y="270643"/>
                  </a:cubicBezTo>
                  <a:close/>
                  <a:moveTo>
                    <a:pt x="160456" y="217801"/>
                  </a:moveTo>
                  <a:cubicBezTo>
                    <a:pt x="132962" y="217801"/>
                    <a:pt x="110673" y="195512"/>
                    <a:pt x="110673" y="168018"/>
                  </a:cubicBezTo>
                  <a:cubicBezTo>
                    <a:pt x="110673" y="140524"/>
                    <a:pt x="132962" y="118235"/>
                    <a:pt x="160456" y="118235"/>
                  </a:cubicBezTo>
                  <a:cubicBezTo>
                    <a:pt x="187950" y="118235"/>
                    <a:pt x="210239" y="140524"/>
                    <a:pt x="210239" y="168018"/>
                  </a:cubicBezTo>
                  <a:cubicBezTo>
                    <a:pt x="210239" y="195512"/>
                    <a:pt x="187950" y="217801"/>
                    <a:pt x="160456" y="217801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58D08A6-196C-85F9-5F9C-67A36FEDE88A}"/>
                </a:ext>
              </a:extLst>
            </p:cNvPr>
            <p:cNvSpPr>
              <a:spLocks/>
            </p:cNvSpPr>
            <p:nvPr/>
          </p:nvSpPr>
          <p:spPr>
            <a:xfrm>
              <a:off x="10792858" y="3302832"/>
              <a:ext cx="320912" cy="336036"/>
            </a:xfrm>
            <a:custGeom>
              <a:avLst/>
              <a:gdLst>
                <a:gd name="connsiteX0" fmla="*/ 311578 w 320912"/>
                <a:gd name="connsiteY0" fmla="*/ 204970 h 336036"/>
                <a:gd name="connsiteX1" fmla="*/ 294653 w 320912"/>
                <a:gd name="connsiteY1" fmla="*/ 195197 h 336036"/>
                <a:gd name="connsiteX2" fmla="*/ 297360 w 320912"/>
                <a:gd name="connsiteY2" fmla="*/ 168018 h 336036"/>
                <a:gd name="connsiteX3" fmla="*/ 294653 w 320912"/>
                <a:gd name="connsiteY3" fmla="*/ 140839 h 336036"/>
                <a:gd name="connsiteX4" fmla="*/ 311578 w 320912"/>
                <a:gd name="connsiteY4" fmla="*/ 131067 h 336036"/>
                <a:gd name="connsiteX5" fmla="*/ 320276 w 320912"/>
                <a:gd name="connsiteY5" fmla="*/ 119731 h 336036"/>
                <a:gd name="connsiteX6" fmla="*/ 318410 w 320912"/>
                <a:gd name="connsiteY6" fmla="*/ 105565 h 336036"/>
                <a:gd name="connsiteX7" fmla="*/ 293519 w 320912"/>
                <a:gd name="connsiteY7" fmla="*/ 62452 h 336036"/>
                <a:gd name="connsiteX8" fmla="*/ 268018 w 320912"/>
                <a:gd name="connsiteY8" fmla="*/ 55619 h 336036"/>
                <a:gd name="connsiteX9" fmla="*/ 251089 w 320912"/>
                <a:gd name="connsiteY9" fmla="*/ 65393 h 336036"/>
                <a:gd name="connsiteX10" fmla="*/ 204018 w 320912"/>
                <a:gd name="connsiteY10" fmla="*/ 38191 h 336036"/>
                <a:gd name="connsiteX11" fmla="*/ 204018 w 320912"/>
                <a:gd name="connsiteY11" fmla="*/ 18669 h 336036"/>
                <a:gd name="connsiteX12" fmla="*/ 185349 w 320912"/>
                <a:gd name="connsiteY12" fmla="*/ 0 h 336036"/>
                <a:gd name="connsiteX13" fmla="*/ 135566 w 320912"/>
                <a:gd name="connsiteY13" fmla="*/ 0 h 336036"/>
                <a:gd name="connsiteX14" fmla="*/ 116897 w 320912"/>
                <a:gd name="connsiteY14" fmla="*/ 18669 h 336036"/>
                <a:gd name="connsiteX15" fmla="*/ 116897 w 320912"/>
                <a:gd name="connsiteY15" fmla="*/ 38191 h 336036"/>
                <a:gd name="connsiteX16" fmla="*/ 69825 w 320912"/>
                <a:gd name="connsiteY16" fmla="*/ 65393 h 336036"/>
                <a:gd name="connsiteX17" fmla="*/ 52897 w 320912"/>
                <a:gd name="connsiteY17" fmla="*/ 55619 h 336036"/>
                <a:gd name="connsiteX18" fmla="*/ 27396 w 320912"/>
                <a:gd name="connsiteY18" fmla="*/ 62452 h 336036"/>
                <a:gd name="connsiteX19" fmla="*/ 2504 w 320912"/>
                <a:gd name="connsiteY19" fmla="*/ 105565 h 336036"/>
                <a:gd name="connsiteX20" fmla="*/ 9337 w 320912"/>
                <a:gd name="connsiteY20" fmla="*/ 131067 h 336036"/>
                <a:gd name="connsiteX21" fmla="*/ 26261 w 320912"/>
                <a:gd name="connsiteY21" fmla="*/ 140838 h 336036"/>
                <a:gd name="connsiteX22" fmla="*/ 23552 w 320912"/>
                <a:gd name="connsiteY22" fmla="*/ 168017 h 336036"/>
                <a:gd name="connsiteX23" fmla="*/ 26261 w 320912"/>
                <a:gd name="connsiteY23" fmla="*/ 195196 h 336036"/>
                <a:gd name="connsiteX24" fmla="*/ 9337 w 320912"/>
                <a:gd name="connsiteY24" fmla="*/ 204967 h 336036"/>
                <a:gd name="connsiteX25" fmla="*/ 2504 w 320912"/>
                <a:gd name="connsiteY25" fmla="*/ 230469 h 336036"/>
                <a:gd name="connsiteX26" fmla="*/ 27396 w 320912"/>
                <a:gd name="connsiteY26" fmla="*/ 273582 h 336036"/>
                <a:gd name="connsiteX27" fmla="*/ 52897 w 320912"/>
                <a:gd name="connsiteY27" fmla="*/ 280415 h 336036"/>
                <a:gd name="connsiteX28" fmla="*/ 69825 w 320912"/>
                <a:gd name="connsiteY28" fmla="*/ 270641 h 336036"/>
                <a:gd name="connsiteX29" fmla="*/ 116897 w 320912"/>
                <a:gd name="connsiteY29" fmla="*/ 297843 h 336036"/>
                <a:gd name="connsiteX30" fmla="*/ 116897 w 320912"/>
                <a:gd name="connsiteY30" fmla="*/ 317367 h 336036"/>
                <a:gd name="connsiteX31" fmla="*/ 135566 w 320912"/>
                <a:gd name="connsiteY31" fmla="*/ 336036 h 336036"/>
                <a:gd name="connsiteX32" fmla="*/ 185349 w 320912"/>
                <a:gd name="connsiteY32" fmla="*/ 336036 h 336036"/>
                <a:gd name="connsiteX33" fmla="*/ 204018 w 320912"/>
                <a:gd name="connsiteY33" fmla="*/ 317367 h 336036"/>
                <a:gd name="connsiteX34" fmla="*/ 204018 w 320912"/>
                <a:gd name="connsiteY34" fmla="*/ 297845 h 336036"/>
                <a:gd name="connsiteX35" fmla="*/ 251089 w 320912"/>
                <a:gd name="connsiteY35" fmla="*/ 270643 h 336036"/>
                <a:gd name="connsiteX36" fmla="*/ 268018 w 320912"/>
                <a:gd name="connsiteY36" fmla="*/ 280417 h 336036"/>
                <a:gd name="connsiteX37" fmla="*/ 293519 w 320912"/>
                <a:gd name="connsiteY37" fmla="*/ 273584 h 336036"/>
                <a:gd name="connsiteX38" fmla="*/ 318410 w 320912"/>
                <a:gd name="connsiteY38" fmla="*/ 230471 h 336036"/>
                <a:gd name="connsiteX39" fmla="*/ 320276 w 320912"/>
                <a:gd name="connsiteY39" fmla="*/ 216305 h 336036"/>
                <a:gd name="connsiteX40" fmla="*/ 311578 w 320912"/>
                <a:gd name="connsiteY40" fmla="*/ 204970 h 336036"/>
                <a:gd name="connsiteX41" fmla="*/ 160456 w 320912"/>
                <a:gd name="connsiteY41" fmla="*/ 217801 h 336036"/>
                <a:gd name="connsiteX42" fmla="*/ 110673 w 320912"/>
                <a:gd name="connsiteY42" fmla="*/ 168018 h 336036"/>
                <a:gd name="connsiteX43" fmla="*/ 160456 w 320912"/>
                <a:gd name="connsiteY43" fmla="*/ 118235 h 336036"/>
                <a:gd name="connsiteX44" fmla="*/ 210239 w 320912"/>
                <a:gd name="connsiteY44" fmla="*/ 168018 h 336036"/>
                <a:gd name="connsiteX45" fmla="*/ 160456 w 320912"/>
                <a:gd name="connsiteY45" fmla="*/ 217801 h 33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0912" h="336036">
                  <a:moveTo>
                    <a:pt x="311578" y="204970"/>
                  </a:moveTo>
                  <a:lnTo>
                    <a:pt x="294653" y="195197"/>
                  </a:lnTo>
                  <a:cubicBezTo>
                    <a:pt x="296452" y="186283"/>
                    <a:pt x="297360" y="177189"/>
                    <a:pt x="297360" y="168018"/>
                  </a:cubicBezTo>
                  <a:cubicBezTo>
                    <a:pt x="297360" y="158847"/>
                    <a:pt x="296452" y="149753"/>
                    <a:pt x="294653" y="140839"/>
                  </a:cubicBezTo>
                  <a:lnTo>
                    <a:pt x="311578" y="131067"/>
                  </a:lnTo>
                  <a:cubicBezTo>
                    <a:pt x="315865" y="128591"/>
                    <a:pt x="318994" y="124514"/>
                    <a:pt x="320276" y="119731"/>
                  </a:cubicBezTo>
                  <a:cubicBezTo>
                    <a:pt x="321558" y="114948"/>
                    <a:pt x="320887" y="109853"/>
                    <a:pt x="318410" y="105565"/>
                  </a:cubicBezTo>
                  <a:lnTo>
                    <a:pt x="293519" y="62452"/>
                  </a:lnTo>
                  <a:cubicBezTo>
                    <a:pt x="288364" y="53523"/>
                    <a:pt x="276947" y="50464"/>
                    <a:pt x="268018" y="55619"/>
                  </a:cubicBezTo>
                  <a:lnTo>
                    <a:pt x="251089" y="65393"/>
                  </a:lnTo>
                  <a:cubicBezTo>
                    <a:pt x="237332" y="53202"/>
                    <a:pt x="221398" y="43993"/>
                    <a:pt x="204018" y="38191"/>
                  </a:cubicBezTo>
                  <a:lnTo>
                    <a:pt x="204018" y="18669"/>
                  </a:lnTo>
                  <a:cubicBezTo>
                    <a:pt x="204018" y="8359"/>
                    <a:pt x="195659" y="0"/>
                    <a:pt x="185349" y="0"/>
                  </a:cubicBezTo>
                  <a:lnTo>
                    <a:pt x="135566" y="0"/>
                  </a:lnTo>
                  <a:cubicBezTo>
                    <a:pt x="125256" y="0"/>
                    <a:pt x="116897" y="8359"/>
                    <a:pt x="116897" y="18669"/>
                  </a:cubicBezTo>
                  <a:lnTo>
                    <a:pt x="116897" y="38191"/>
                  </a:lnTo>
                  <a:cubicBezTo>
                    <a:pt x="99517" y="43993"/>
                    <a:pt x="83581" y="53202"/>
                    <a:pt x="69825" y="65393"/>
                  </a:cubicBezTo>
                  <a:lnTo>
                    <a:pt x="52897" y="55619"/>
                  </a:lnTo>
                  <a:cubicBezTo>
                    <a:pt x="43969" y="50461"/>
                    <a:pt x="32550" y="53522"/>
                    <a:pt x="27396" y="62452"/>
                  </a:cubicBezTo>
                  <a:lnTo>
                    <a:pt x="2504" y="105565"/>
                  </a:lnTo>
                  <a:cubicBezTo>
                    <a:pt x="-2651" y="114494"/>
                    <a:pt x="408" y="125911"/>
                    <a:pt x="9337" y="131067"/>
                  </a:cubicBezTo>
                  <a:lnTo>
                    <a:pt x="26261" y="140838"/>
                  </a:lnTo>
                  <a:cubicBezTo>
                    <a:pt x="24461" y="149753"/>
                    <a:pt x="23552" y="158847"/>
                    <a:pt x="23552" y="168017"/>
                  </a:cubicBezTo>
                  <a:cubicBezTo>
                    <a:pt x="23552" y="177187"/>
                    <a:pt x="24460" y="186282"/>
                    <a:pt x="26261" y="195196"/>
                  </a:cubicBezTo>
                  <a:lnTo>
                    <a:pt x="9337" y="204967"/>
                  </a:lnTo>
                  <a:cubicBezTo>
                    <a:pt x="408" y="210122"/>
                    <a:pt x="-2651" y="221540"/>
                    <a:pt x="2504" y="230469"/>
                  </a:cubicBezTo>
                  <a:lnTo>
                    <a:pt x="27396" y="273582"/>
                  </a:lnTo>
                  <a:cubicBezTo>
                    <a:pt x="32551" y="282512"/>
                    <a:pt x="43967" y="285571"/>
                    <a:pt x="52897" y="280415"/>
                  </a:cubicBezTo>
                  <a:lnTo>
                    <a:pt x="69825" y="270641"/>
                  </a:lnTo>
                  <a:cubicBezTo>
                    <a:pt x="83581" y="282833"/>
                    <a:pt x="99515" y="292040"/>
                    <a:pt x="116897" y="297843"/>
                  </a:cubicBezTo>
                  <a:lnTo>
                    <a:pt x="116897" y="317367"/>
                  </a:lnTo>
                  <a:cubicBezTo>
                    <a:pt x="116897" y="327678"/>
                    <a:pt x="125256" y="336036"/>
                    <a:pt x="135566" y="336036"/>
                  </a:cubicBezTo>
                  <a:lnTo>
                    <a:pt x="185349" y="336036"/>
                  </a:lnTo>
                  <a:cubicBezTo>
                    <a:pt x="195659" y="336036"/>
                    <a:pt x="204018" y="327678"/>
                    <a:pt x="204018" y="317367"/>
                  </a:cubicBezTo>
                  <a:lnTo>
                    <a:pt x="204018" y="297845"/>
                  </a:lnTo>
                  <a:cubicBezTo>
                    <a:pt x="221398" y="292043"/>
                    <a:pt x="237332" y="282834"/>
                    <a:pt x="251089" y="270643"/>
                  </a:cubicBezTo>
                  <a:lnTo>
                    <a:pt x="268018" y="280417"/>
                  </a:lnTo>
                  <a:cubicBezTo>
                    <a:pt x="276946" y="285572"/>
                    <a:pt x="288364" y="282512"/>
                    <a:pt x="293519" y="273584"/>
                  </a:cubicBezTo>
                  <a:lnTo>
                    <a:pt x="318410" y="230471"/>
                  </a:lnTo>
                  <a:cubicBezTo>
                    <a:pt x="320886" y="226183"/>
                    <a:pt x="321557" y="221087"/>
                    <a:pt x="320276" y="216305"/>
                  </a:cubicBezTo>
                  <a:cubicBezTo>
                    <a:pt x="318995" y="211522"/>
                    <a:pt x="315867" y="207444"/>
                    <a:pt x="311578" y="204970"/>
                  </a:cubicBezTo>
                  <a:close/>
                  <a:moveTo>
                    <a:pt x="160456" y="217801"/>
                  </a:moveTo>
                  <a:cubicBezTo>
                    <a:pt x="132962" y="217801"/>
                    <a:pt x="110673" y="195512"/>
                    <a:pt x="110673" y="168018"/>
                  </a:cubicBezTo>
                  <a:cubicBezTo>
                    <a:pt x="110673" y="140524"/>
                    <a:pt x="132962" y="118235"/>
                    <a:pt x="160456" y="118235"/>
                  </a:cubicBezTo>
                  <a:cubicBezTo>
                    <a:pt x="187950" y="118235"/>
                    <a:pt x="210239" y="140524"/>
                    <a:pt x="210239" y="168018"/>
                  </a:cubicBezTo>
                  <a:cubicBezTo>
                    <a:pt x="210239" y="195512"/>
                    <a:pt x="187951" y="217801"/>
                    <a:pt x="160456" y="217801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49B3D37-4A9B-FCAD-59DD-DEA816ACB1C2}"/>
                </a:ext>
              </a:extLst>
            </p:cNvPr>
            <p:cNvSpPr>
              <a:spLocks/>
            </p:cNvSpPr>
            <p:nvPr/>
          </p:nvSpPr>
          <p:spPr>
            <a:xfrm>
              <a:off x="10476546" y="3352616"/>
              <a:ext cx="277804" cy="286252"/>
            </a:xfrm>
            <a:custGeom>
              <a:avLst/>
              <a:gdLst>
                <a:gd name="connsiteX0" fmla="*/ 275299 w 277804"/>
                <a:gd name="connsiteY0" fmla="*/ 93119 h 286252"/>
                <a:gd name="connsiteX1" fmla="*/ 250408 w 277804"/>
                <a:gd name="connsiteY1" fmla="*/ 50006 h 286252"/>
                <a:gd name="connsiteX2" fmla="*/ 224906 w 277804"/>
                <a:gd name="connsiteY2" fmla="*/ 43173 h 286252"/>
                <a:gd name="connsiteX3" fmla="*/ 212305 w 277804"/>
                <a:gd name="connsiteY3" fmla="*/ 50449 h 286252"/>
                <a:gd name="connsiteX4" fmla="*/ 182462 w 277804"/>
                <a:gd name="connsiteY4" fmla="*/ 33183 h 286252"/>
                <a:gd name="connsiteX5" fmla="*/ 182462 w 277804"/>
                <a:gd name="connsiteY5" fmla="*/ 18669 h 286252"/>
                <a:gd name="connsiteX6" fmla="*/ 163794 w 277804"/>
                <a:gd name="connsiteY6" fmla="*/ 0 h 286252"/>
                <a:gd name="connsiteX7" fmla="*/ 114011 w 277804"/>
                <a:gd name="connsiteY7" fmla="*/ 0 h 286252"/>
                <a:gd name="connsiteX8" fmla="*/ 95342 w 277804"/>
                <a:gd name="connsiteY8" fmla="*/ 18669 h 286252"/>
                <a:gd name="connsiteX9" fmla="*/ 95342 w 277804"/>
                <a:gd name="connsiteY9" fmla="*/ 33183 h 286252"/>
                <a:gd name="connsiteX10" fmla="*/ 65499 w 277804"/>
                <a:gd name="connsiteY10" fmla="*/ 50449 h 286252"/>
                <a:gd name="connsiteX11" fmla="*/ 52898 w 277804"/>
                <a:gd name="connsiteY11" fmla="*/ 43173 h 286252"/>
                <a:gd name="connsiteX12" fmla="*/ 27397 w 277804"/>
                <a:gd name="connsiteY12" fmla="*/ 50006 h 286252"/>
                <a:gd name="connsiteX13" fmla="*/ 2505 w 277804"/>
                <a:gd name="connsiteY13" fmla="*/ 93119 h 286252"/>
                <a:gd name="connsiteX14" fmla="*/ 9338 w 277804"/>
                <a:gd name="connsiteY14" fmla="*/ 118621 h 286252"/>
                <a:gd name="connsiteX15" fmla="*/ 21933 w 277804"/>
                <a:gd name="connsiteY15" fmla="*/ 125893 h 286252"/>
                <a:gd name="connsiteX16" fmla="*/ 20666 w 277804"/>
                <a:gd name="connsiteY16" fmla="*/ 143125 h 286252"/>
                <a:gd name="connsiteX17" fmla="*/ 21933 w 277804"/>
                <a:gd name="connsiteY17" fmla="*/ 160358 h 286252"/>
                <a:gd name="connsiteX18" fmla="*/ 9338 w 277804"/>
                <a:gd name="connsiteY18" fmla="*/ 167630 h 286252"/>
                <a:gd name="connsiteX19" fmla="*/ 2505 w 277804"/>
                <a:gd name="connsiteY19" fmla="*/ 193131 h 286252"/>
                <a:gd name="connsiteX20" fmla="*/ 27397 w 277804"/>
                <a:gd name="connsiteY20" fmla="*/ 236245 h 286252"/>
                <a:gd name="connsiteX21" fmla="*/ 52898 w 277804"/>
                <a:gd name="connsiteY21" fmla="*/ 243077 h 286252"/>
                <a:gd name="connsiteX22" fmla="*/ 65499 w 277804"/>
                <a:gd name="connsiteY22" fmla="*/ 235802 h 286252"/>
                <a:gd name="connsiteX23" fmla="*/ 95342 w 277804"/>
                <a:gd name="connsiteY23" fmla="*/ 253068 h 286252"/>
                <a:gd name="connsiteX24" fmla="*/ 95342 w 277804"/>
                <a:gd name="connsiteY24" fmla="*/ 267584 h 286252"/>
                <a:gd name="connsiteX25" fmla="*/ 114011 w 277804"/>
                <a:gd name="connsiteY25" fmla="*/ 286253 h 286252"/>
                <a:gd name="connsiteX26" fmla="*/ 163794 w 277804"/>
                <a:gd name="connsiteY26" fmla="*/ 286253 h 286252"/>
                <a:gd name="connsiteX27" fmla="*/ 182462 w 277804"/>
                <a:gd name="connsiteY27" fmla="*/ 267584 h 286252"/>
                <a:gd name="connsiteX28" fmla="*/ 182462 w 277804"/>
                <a:gd name="connsiteY28" fmla="*/ 253070 h 286252"/>
                <a:gd name="connsiteX29" fmla="*/ 212305 w 277804"/>
                <a:gd name="connsiteY29" fmla="*/ 235804 h 286252"/>
                <a:gd name="connsiteX30" fmla="*/ 224906 w 277804"/>
                <a:gd name="connsiteY30" fmla="*/ 243080 h 286252"/>
                <a:gd name="connsiteX31" fmla="*/ 250408 w 277804"/>
                <a:gd name="connsiteY31" fmla="*/ 236247 h 286252"/>
                <a:gd name="connsiteX32" fmla="*/ 275299 w 277804"/>
                <a:gd name="connsiteY32" fmla="*/ 193134 h 286252"/>
                <a:gd name="connsiteX33" fmla="*/ 268466 w 277804"/>
                <a:gd name="connsiteY33" fmla="*/ 167632 h 286252"/>
                <a:gd name="connsiteX34" fmla="*/ 255871 w 277804"/>
                <a:gd name="connsiteY34" fmla="*/ 160360 h 286252"/>
                <a:gd name="connsiteX35" fmla="*/ 257138 w 277804"/>
                <a:gd name="connsiteY35" fmla="*/ 143128 h 286252"/>
                <a:gd name="connsiteX36" fmla="*/ 255871 w 277804"/>
                <a:gd name="connsiteY36" fmla="*/ 125895 h 286252"/>
                <a:gd name="connsiteX37" fmla="*/ 268466 w 277804"/>
                <a:gd name="connsiteY37" fmla="*/ 118623 h 286252"/>
                <a:gd name="connsiteX38" fmla="*/ 275299 w 277804"/>
                <a:gd name="connsiteY38" fmla="*/ 93119 h 286252"/>
                <a:gd name="connsiteX39" fmla="*/ 138902 w 277804"/>
                <a:gd name="connsiteY39" fmla="*/ 180464 h 286252"/>
                <a:gd name="connsiteX40" fmla="*/ 101565 w 277804"/>
                <a:gd name="connsiteY40" fmla="*/ 143126 h 286252"/>
                <a:gd name="connsiteX41" fmla="*/ 138902 w 277804"/>
                <a:gd name="connsiteY41" fmla="*/ 105789 h 286252"/>
                <a:gd name="connsiteX42" fmla="*/ 176239 w 277804"/>
                <a:gd name="connsiteY42" fmla="*/ 143126 h 286252"/>
                <a:gd name="connsiteX43" fmla="*/ 138902 w 277804"/>
                <a:gd name="connsiteY43" fmla="*/ 180464 h 286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77804" h="286252">
                  <a:moveTo>
                    <a:pt x="275299" y="93119"/>
                  </a:moveTo>
                  <a:lnTo>
                    <a:pt x="250408" y="50006"/>
                  </a:lnTo>
                  <a:cubicBezTo>
                    <a:pt x="245251" y="41076"/>
                    <a:pt x="233834" y="38018"/>
                    <a:pt x="224906" y="43173"/>
                  </a:cubicBezTo>
                  <a:lnTo>
                    <a:pt x="212305" y="50449"/>
                  </a:lnTo>
                  <a:cubicBezTo>
                    <a:pt x="203237" y="43254"/>
                    <a:pt x="193182" y="37437"/>
                    <a:pt x="182462" y="33183"/>
                  </a:cubicBezTo>
                  <a:lnTo>
                    <a:pt x="182462" y="18669"/>
                  </a:lnTo>
                  <a:cubicBezTo>
                    <a:pt x="182462" y="8359"/>
                    <a:pt x="174104" y="0"/>
                    <a:pt x="163794" y="0"/>
                  </a:cubicBezTo>
                  <a:lnTo>
                    <a:pt x="114011" y="0"/>
                  </a:lnTo>
                  <a:cubicBezTo>
                    <a:pt x="103700" y="0"/>
                    <a:pt x="95342" y="8359"/>
                    <a:pt x="95342" y="18669"/>
                  </a:cubicBezTo>
                  <a:lnTo>
                    <a:pt x="95342" y="33183"/>
                  </a:lnTo>
                  <a:cubicBezTo>
                    <a:pt x="84624" y="37437"/>
                    <a:pt x="74569" y="43254"/>
                    <a:pt x="65499" y="50449"/>
                  </a:cubicBezTo>
                  <a:lnTo>
                    <a:pt x="52898" y="43173"/>
                  </a:lnTo>
                  <a:cubicBezTo>
                    <a:pt x="43968" y="38016"/>
                    <a:pt x="32552" y="41076"/>
                    <a:pt x="27397" y="50006"/>
                  </a:cubicBezTo>
                  <a:lnTo>
                    <a:pt x="2505" y="93119"/>
                  </a:lnTo>
                  <a:cubicBezTo>
                    <a:pt x="-2651" y="102048"/>
                    <a:pt x="408" y="113466"/>
                    <a:pt x="9338" y="118621"/>
                  </a:cubicBezTo>
                  <a:lnTo>
                    <a:pt x="21933" y="125893"/>
                  </a:lnTo>
                  <a:cubicBezTo>
                    <a:pt x="21090" y="131600"/>
                    <a:pt x="20666" y="137360"/>
                    <a:pt x="20666" y="143125"/>
                  </a:cubicBezTo>
                  <a:cubicBezTo>
                    <a:pt x="20666" y="148890"/>
                    <a:pt x="21090" y="154650"/>
                    <a:pt x="21933" y="160358"/>
                  </a:cubicBezTo>
                  <a:lnTo>
                    <a:pt x="9338" y="167630"/>
                  </a:lnTo>
                  <a:cubicBezTo>
                    <a:pt x="408" y="172785"/>
                    <a:pt x="-2651" y="184203"/>
                    <a:pt x="2505" y="193131"/>
                  </a:cubicBezTo>
                  <a:lnTo>
                    <a:pt x="27397" y="236245"/>
                  </a:lnTo>
                  <a:cubicBezTo>
                    <a:pt x="32553" y="245174"/>
                    <a:pt x="43969" y="248232"/>
                    <a:pt x="52898" y="243077"/>
                  </a:cubicBezTo>
                  <a:lnTo>
                    <a:pt x="65499" y="235802"/>
                  </a:lnTo>
                  <a:cubicBezTo>
                    <a:pt x="74567" y="242996"/>
                    <a:pt x="84622" y="248814"/>
                    <a:pt x="95342" y="253068"/>
                  </a:cubicBezTo>
                  <a:lnTo>
                    <a:pt x="95342" y="267584"/>
                  </a:lnTo>
                  <a:cubicBezTo>
                    <a:pt x="95342" y="277894"/>
                    <a:pt x="103700" y="286253"/>
                    <a:pt x="114011" y="286253"/>
                  </a:cubicBezTo>
                  <a:lnTo>
                    <a:pt x="163794" y="286253"/>
                  </a:lnTo>
                  <a:cubicBezTo>
                    <a:pt x="174104" y="286253"/>
                    <a:pt x="182462" y="277894"/>
                    <a:pt x="182462" y="267584"/>
                  </a:cubicBezTo>
                  <a:lnTo>
                    <a:pt x="182462" y="253070"/>
                  </a:lnTo>
                  <a:cubicBezTo>
                    <a:pt x="193181" y="248816"/>
                    <a:pt x="203236" y="242999"/>
                    <a:pt x="212305" y="235804"/>
                  </a:cubicBezTo>
                  <a:lnTo>
                    <a:pt x="224906" y="243080"/>
                  </a:lnTo>
                  <a:cubicBezTo>
                    <a:pt x="233832" y="248236"/>
                    <a:pt x="245253" y="245176"/>
                    <a:pt x="250408" y="236247"/>
                  </a:cubicBezTo>
                  <a:lnTo>
                    <a:pt x="275299" y="193134"/>
                  </a:lnTo>
                  <a:cubicBezTo>
                    <a:pt x="280455" y="184205"/>
                    <a:pt x="277396" y="172787"/>
                    <a:pt x="268466" y="167632"/>
                  </a:cubicBezTo>
                  <a:lnTo>
                    <a:pt x="255871" y="160360"/>
                  </a:lnTo>
                  <a:cubicBezTo>
                    <a:pt x="256714" y="154653"/>
                    <a:pt x="257138" y="148893"/>
                    <a:pt x="257138" y="143128"/>
                  </a:cubicBezTo>
                  <a:cubicBezTo>
                    <a:pt x="257138" y="137363"/>
                    <a:pt x="256714" y="131603"/>
                    <a:pt x="255871" y="125895"/>
                  </a:cubicBezTo>
                  <a:lnTo>
                    <a:pt x="268466" y="118623"/>
                  </a:lnTo>
                  <a:cubicBezTo>
                    <a:pt x="277396" y="113467"/>
                    <a:pt x="280455" y="102049"/>
                    <a:pt x="275299" y="93119"/>
                  </a:cubicBezTo>
                  <a:close/>
                  <a:moveTo>
                    <a:pt x="138902" y="180464"/>
                  </a:moveTo>
                  <a:cubicBezTo>
                    <a:pt x="118281" y="180464"/>
                    <a:pt x="101565" y="163748"/>
                    <a:pt x="101565" y="143126"/>
                  </a:cubicBezTo>
                  <a:cubicBezTo>
                    <a:pt x="101565" y="122505"/>
                    <a:pt x="118281" y="105789"/>
                    <a:pt x="138902" y="105789"/>
                  </a:cubicBezTo>
                  <a:cubicBezTo>
                    <a:pt x="159523" y="105789"/>
                    <a:pt x="176239" y="122505"/>
                    <a:pt x="176239" y="143126"/>
                  </a:cubicBezTo>
                  <a:cubicBezTo>
                    <a:pt x="176239" y="163748"/>
                    <a:pt x="159523" y="180464"/>
                    <a:pt x="138902" y="180464"/>
                  </a:cubicBezTo>
                  <a:close/>
                </a:path>
              </a:pathLst>
            </a:custGeom>
            <a:grpFill/>
            <a:ln w="12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id="{A244C31B-2949-5C6D-AB63-91D2BB4731E5}"/>
              </a:ext>
            </a:extLst>
          </p:cNvPr>
          <p:cNvSpPr txBox="1">
            <a:spLocks/>
          </p:cNvSpPr>
          <p:nvPr/>
        </p:nvSpPr>
        <p:spPr>
          <a:xfrm>
            <a:off x="1393915" y="2297776"/>
            <a:ext cx="2587421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BD6D4309-8A64-97A4-F260-4A205AEEB637}"/>
              </a:ext>
            </a:extLst>
          </p:cNvPr>
          <p:cNvSpPr txBox="1">
            <a:spLocks/>
          </p:cNvSpPr>
          <p:nvPr/>
        </p:nvSpPr>
        <p:spPr>
          <a:xfrm>
            <a:off x="1393915" y="4765842"/>
            <a:ext cx="2587421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9DB1AACC-AC8E-CCAB-B5E2-7DCCFB4DD656}"/>
              </a:ext>
            </a:extLst>
          </p:cNvPr>
          <p:cNvSpPr txBox="1">
            <a:spLocks/>
          </p:cNvSpPr>
          <p:nvPr/>
        </p:nvSpPr>
        <p:spPr>
          <a:xfrm>
            <a:off x="8131599" y="2297776"/>
            <a:ext cx="2587421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26B0A265-D7A9-40BA-EE3C-226BCA885D19}"/>
              </a:ext>
            </a:extLst>
          </p:cNvPr>
          <p:cNvSpPr txBox="1">
            <a:spLocks/>
          </p:cNvSpPr>
          <p:nvPr/>
        </p:nvSpPr>
        <p:spPr>
          <a:xfrm>
            <a:off x="8131599" y="4765842"/>
            <a:ext cx="2587421" cy="741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62" name="iconfont-11117-5703276">
            <a:extLst>
              <a:ext uri="{FF2B5EF4-FFF2-40B4-BE49-F238E27FC236}">
                <a16:creationId xmlns:a16="http://schemas.microsoft.com/office/drawing/2014/main" id="{832167AC-5F78-2A1E-B25D-5DD1141FCBB0}"/>
              </a:ext>
            </a:extLst>
          </p:cNvPr>
          <p:cNvSpPr>
            <a:spLocks/>
          </p:cNvSpPr>
          <p:nvPr/>
        </p:nvSpPr>
        <p:spPr>
          <a:xfrm>
            <a:off x="5842061" y="3529013"/>
            <a:ext cx="507882" cy="512360"/>
          </a:xfrm>
          <a:custGeom>
            <a:avLst/>
            <a:gdLst>
              <a:gd name="connsiteX0" fmla="*/ 243962 w 394115"/>
              <a:gd name="connsiteY0" fmla="*/ 301069 h 397591"/>
              <a:gd name="connsiteX1" fmla="*/ 277468 w 394115"/>
              <a:gd name="connsiteY1" fmla="*/ 337379 h 397591"/>
              <a:gd name="connsiteX2" fmla="*/ 276863 w 394115"/>
              <a:gd name="connsiteY2" fmla="*/ 350846 h 397591"/>
              <a:gd name="connsiteX3" fmla="*/ 226497 w 394115"/>
              <a:gd name="connsiteY3" fmla="*/ 397591 h 397591"/>
              <a:gd name="connsiteX4" fmla="*/ 213550 w 394115"/>
              <a:gd name="connsiteY4" fmla="*/ 383693 h 397591"/>
              <a:gd name="connsiteX5" fmla="*/ 256967 w 394115"/>
              <a:gd name="connsiteY5" fmla="*/ 343292 h 397591"/>
              <a:gd name="connsiteX6" fmla="*/ 228243 w 394115"/>
              <a:gd name="connsiteY6" fmla="*/ 312069 h 397591"/>
              <a:gd name="connsiteX7" fmla="*/ 236096 w 394115"/>
              <a:gd name="connsiteY7" fmla="*/ 307107 h 397591"/>
              <a:gd name="connsiteX8" fmla="*/ 105017 w 394115"/>
              <a:gd name="connsiteY8" fmla="*/ 278181 h 397591"/>
              <a:gd name="connsiteX9" fmla="*/ 110645 w 394115"/>
              <a:gd name="connsiteY9" fmla="*/ 283845 h 397591"/>
              <a:gd name="connsiteX10" fmla="*/ 119010 w 394115"/>
              <a:gd name="connsiteY10" fmla="*/ 291140 h 397591"/>
              <a:gd name="connsiteX11" fmla="*/ 81872 w 394115"/>
              <a:gd name="connsiteY11" fmla="*/ 328056 h 397591"/>
              <a:gd name="connsiteX12" fmla="*/ 68450 w 394115"/>
              <a:gd name="connsiteY12" fmla="*/ 314546 h 397591"/>
              <a:gd name="connsiteX13" fmla="*/ 160551 w 394115"/>
              <a:gd name="connsiteY13" fmla="*/ 222954 h 397591"/>
              <a:gd name="connsiteX14" fmla="*/ 174016 w 394115"/>
              <a:gd name="connsiteY14" fmla="*/ 236464 h 397591"/>
              <a:gd name="connsiteX15" fmla="*/ 132208 w 394115"/>
              <a:gd name="connsiteY15" fmla="*/ 278022 h 397591"/>
              <a:gd name="connsiteX16" fmla="*/ 124195 w 394115"/>
              <a:gd name="connsiteY16" fmla="*/ 270811 h 397591"/>
              <a:gd name="connsiteX17" fmla="*/ 122771 w 394115"/>
              <a:gd name="connsiteY17" fmla="*/ 269473 h 397591"/>
              <a:gd name="connsiteX18" fmla="*/ 118081 w 394115"/>
              <a:gd name="connsiteY18" fmla="*/ 265189 h 397591"/>
              <a:gd name="connsiteX19" fmla="*/ 50755 w 394115"/>
              <a:gd name="connsiteY19" fmla="*/ 117637 h 397591"/>
              <a:gd name="connsiteX20" fmla="*/ 57703 w 394115"/>
              <a:gd name="connsiteY20" fmla="*/ 120788 h 397591"/>
              <a:gd name="connsiteX21" fmla="*/ 86179 w 394115"/>
              <a:gd name="connsiteY21" fmla="*/ 152401 h 397591"/>
              <a:gd name="connsiteX22" fmla="*/ 84579 w 394115"/>
              <a:gd name="connsiteY22" fmla="*/ 154543 h 397591"/>
              <a:gd name="connsiteX23" fmla="*/ 79702 w 394115"/>
              <a:gd name="connsiteY23" fmla="*/ 161748 h 397591"/>
              <a:gd name="connsiteX24" fmla="*/ 76724 w 394115"/>
              <a:gd name="connsiteY24" fmla="*/ 169969 h 397591"/>
              <a:gd name="connsiteX25" fmla="*/ 50366 w 394115"/>
              <a:gd name="connsiteY25" fmla="*/ 141161 h 397591"/>
              <a:gd name="connsiteX26" fmla="*/ 13897 w 394115"/>
              <a:gd name="connsiteY26" fmla="*/ 180309 h 397591"/>
              <a:gd name="connsiteX27" fmla="*/ 0 w 394115"/>
              <a:gd name="connsiteY27" fmla="*/ 167188 h 397591"/>
              <a:gd name="connsiteX28" fmla="*/ 43806 w 394115"/>
              <a:gd name="connsiteY28" fmla="*/ 120701 h 397591"/>
              <a:gd name="connsiteX29" fmla="*/ 50755 w 394115"/>
              <a:gd name="connsiteY29" fmla="*/ 117637 h 397591"/>
              <a:gd name="connsiteX30" fmla="*/ 254378 w 394115"/>
              <a:gd name="connsiteY30" fmla="*/ 88114 h 397591"/>
              <a:gd name="connsiteX31" fmla="*/ 254378 w 394115"/>
              <a:gd name="connsiteY31" fmla="*/ 88416 h 397591"/>
              <a:gd name="connsiteX32" fmla="*/ 210399 w 394115"/>
              <a:gd name="connsiteY32" fmla="*/ 117810 h 397591"/>
              <a:gd name="connsiteX33" fmla="*/ 220714 w 394115"/>
              <a:gd name="connsiteY33" fmla="*/ 169691 h 397591"/>
              <a:gd name="connsiteX34" fmla="*/ 272634 w 394115"/>
              <a:gd name="connsiteY34" fmla="*/ 180050 h 397591"/>
              <a:gd name="connsiteX35" fmla="*/ 302025 w 394115"/>
              <a:gd name="connsiteY35" fmla="*/ 136024 h 397591"/>
              <a:gd name="connsiteX36" fmla="*/ 254378 w 394115"/>
              <a:gd name="connsiteY36" fmla="*/ 88114 h 397591"/>
              <a:gd name="connsiteX37" fmla="*/ 241387 w 394115"/>
              <a:gd name="connsiteY37" fmla="*/ 70638 h 397591"/>
              <a:gd name="connsiteX38" fmla="*/ 279928 w 394115"/>
              <a:gd name="connsiteY38" fmla="*/ 74431 h 397591"/>
              <a:gd name="connsiteX39" fmla="*/ 321058 w 394115"/>
              <a:gd name="connsiteY39" fmla="*/ 136024 h 397591"/>
              <a:gd name="connsiteX40" fmla="*/ 254378 w 394115"/>
              <a:gd name="connsiteY40" fmla="*/ 202711 h 397591"/>
              <a:gd name="connsiteX41" fmla="*/ 192790 w 394115"/>
              <a:gd name="connsiteY41" fmla="*/ 161534 h 397591"/>
              <a:gd name="connsiteX42" fmla="*/ 207248 w 394115"/>
              <a:gd name="connsiteY42" fmla="*/ 88890 h 397591"/>
              <a:gd name="connsiteX43" fmla="*/ 241387 w 394115"/>
              <a:gd name="connsiteY43" fmla="*/ 70638 h 397591"/>
              <a:gd name="connsiteX44" fmla="*/ 319303 w 394115"/>
              <a:gd name="connsiteY44" fmla="*/ 21101 h 397591"/>
              <a:gd name="connsiteX45" fmla="*/ 331599 w 394115"/>
              <a:gd name="connsiteY45" fmla="*/ 38131 h 397591"/>
              <a:gd name="connsiteX46" fmla="*/ 354653 w 394115"/>
              <a:gd name="connsiteY46" fmla="*/ 64354 h 397591"/>
              <a:gd name="connsiteX47" fmla="*/ 370560 w 394115"/>
              <a:gd name="connsiteY47" fmla="*/ 77606 h 397591"/>
              <a:gd name="connsiteX48" fmla="*/ 368582 w 394115"/>
              <a:gd name="connsiteY48" fmla="*/ 94592 h 397591"/>
              <a:gd name="connsiteX49" fmla="*/ 367620 w 394115"/>
              <a:gd name="connsiteY49" fmla="*/ 99818 h 397591"/>
              <a:gd name="connsiteX50" fmla="*/ 341791 w 394115"/>
              <a:gd name="connsiteY50" fmla="*/ 78354 h 397591"/>
              <a:gd name="connsiteX51" fmla="*/ 300819 w 394115"/>
              <a:gd name="connsiteY51" fmla="*/ 27763 h 397591"/>
              <a:gd name="connsiteX52" fmla="*/ 298293 w 394115"/>
              <a:gd name="connsiteY52" fmla="*/ 23769 h 397591"/>
              <a:gd name="connsiteX53" fmla="*/ 303893 w 394115"/>
              <a:gd name="connsiteY53" fmla="*/ 22128 h 397591"/>
              <a:gd name="connsiteX54" fmla="*/ 359334 w 394115"/>
              <a:gd name="connsiteY54" fmla="*/ 227 h 397591"/>
              <a:gd name="connsiteX55" fmla="*/ 381140 w 394115"/>
              <a:gd name="connsiteY55" fmla="*/ 3268 h 397591"/>
              <a:gd name="connsiteX56" fmla="*/ 386750 w 394115"/>
              <a:gd name="connsiteY56" fmla="*/ 7713 h 397591"/>
              <a:gd name="connsiteX57" fmla="*/ 387786 w 394115"/>
              <a:gd name="connsiteY57" fmla="*/ 97570 h 397591"/>
              <a:gd name="connsiteX58" fmla="*/ 280346 w 394115"/>
              <a:gd name="connsiteY58" fmla="*/ 273140 h 397591"/>
              <a:gd name="connsiteX59" fmla="*/ 243962 w 394115"/>
              <a:gd name="connsiteY59" fmla="*/ 301069 h 397591"/>
              <a:gd name="connsiteX60" fmla="*/ 236683 w 394115"/>
              <a:gd name="connsiteY60" fmla="*/ 293180 h 397591"/>
              <a:gd name="connsiteX61" fmla="*/ 222699 w 394115"/>
              <a:gd name="connsiteY61" fmla="*/ 306043 h 397591"/>
              <a:gd name="connsiteX62" fmla="*/ 228243 w 394115"/>
              <a:gd name="connsiteY62" fmla="*/ 312069 h 397591"/>
              <a:gd name="connsiteX63" fmla="*/ 213213 w 394115"/>
              <a:gd name="connsiteY63" fmla="*/ 321565 h 397591"/>
              <a:gd name="connsiteX64" fmla="*/ 186640 w 394115"/>
              <a:gd name="connsiteY64" fmla="*/ 326831 h 397591"/>
              <a:gd name="connsiteX65" fmla="*/ 184483 w 394115"/>
              <a:gd name="connsiteY65" fmla="*/ 326831 h 397591"/>
              <a:gd name="connsiteX66" fmla="*/ 146836 w 394115"/>
              <a:gd name="connsiteY66" fmla="*/ 315405 h 397591"/>
              <a:gd name="connsiteX67" fmla="*/ 119010 w 394115"/>
              <a:gd name="connsiteY67" fmla="*/ 291140 h 397591"/>
              <a:gd name="connsiteX68" fmla="*/ 132208 w 394115"/>
              <a:gd name="connsiteY68" fmla="*/ 278022 h 397591"/>
              <a:gd name="connsiteX69" fmla="*/ 154323 w 394115"/>
              <a:gd name="connsiteY69" fmla="*/ 297925 h 397591"/>
              <a:gd name="connsiteX70" fmla="*/ 184483 w 394115"/>
              <a:gd name="connsiteY70" fmla="*/ 307755 h 397591"/>
              <a:gd name="connsiteX71" fmla="*/ 222545 w 394115"/>
              <a:gd name="connsiteY71" fmla="*/ 292994 h 397591"/>
              <a:gd name="connsiteX72" fmla="*/ 224099 w 394115"/>
              <a:gd name="connsiteY72" fmla="*/ 291656 h 397591"/>
              <a:gd name="connsiteX73" fmla="*/ 367590 w 394115"/>
              <a:gd name="connsiteY73" fmla="*/ 99979 h 397591"/>
              <a:gd name="connsiteX74" fmla="*/ 367620 w 394115"/>
              <a:gd name="connsiteY74" fmla="*/ 99818 h 397591"/>
              <a:gd name="connsiteX75" fmla="*/ 372805 w 394115"/>
              <a:gd name="connsiteY75" fmla="*/ 104127 h 397591"/>
              <a:gd name="connsiteX76" fmla="*/ 383379 w 394115"/>
              <a:gd name="connsiteY76" fmla="*/ 88286 h 397591"/>
              <a:gd name="connsiteX77" fmla="*/ 370560 w 394115"/>
              <a:gd name="connsiteY77" fmla="*/ 77606 h 397591"/>
              <a:gd name="connsiteX78" fmla="*/ 374375 w 394115"/>
              <a:gd name="connsiteY78" fmla="*/ 44852 h 397591"/>
              <a:gd name="connsiteX79" fmla="*/ 371042 w 394115"/>
              <a:gd name="connsiteY79" fmla="*/ 20488 h 397591"/>
              <a:gd name="connsiteX80" fmla="*/ 348558 w 394115"/>
              <a:gd name="connsiteY80" fmla="*/ 19150 h 397591"/>
              <a:gd name="connsiteX81" fmla="*/ 319303 w 394115"/>
              <a:gd name="connsiteY81" fmla="*/ 21101 h 397591"/>
              <a:gd name="connsiteX82" fmla="*/ 316266 w 394115"/>
              <a:gd name="connsiteY82" fmla="*/ 16894 h 397591"/>
              <a:gd name="connsiteX83" fmla="*/ 310700 w 394115"/>
              <a:gd name="connsiteY83" fmla="*/ 7917 h 397591"/>
              <a:gd name="connsiteX84" fmla="*/ 294300 w 394115"/>
              <a:gd name="connsiteY84" fmla="*/ 17456 h 397591"/>
              <a:gd name="connsiteX85" fmla="*/ 298293 w 394115"/>
              <a:gd name="connsiteY85" fmla="*/ 23769 h 397591"/>
              <a:gd name="connsiteX86" fmla="*/ 258567 w 394115"/>
              <a:gd name="connsiteY86" fmla="*/ 35409 h 397591"/>
              <a:gd name="connsiteX87" fmla="*/ 95152 w 394115"/>
              <a:gd name="connsiteY87" fmla="*/ 172322 h 397591"/>
              <a:gd name="connsiteX88" fmla="*/ 112697 w 394115"/>
              <a:gd name="connsiteY88" fmla="*/ 260271 h 397591"/>
              <a:gd name="connsiteX89" fmla="*/ 118081 w 394115"/>
              <a:gd name="connsiteY89" fmla="*/ 265189 h 397591"/>
              <a:gd name="connsiteX90" fmla="*/ 105017 w 394115"/>
              <a:gd name="connsiteY90" fmla="*/ 278181 h 397591"/>
              <a:gd name="connsiteX91" fmla="*/ 89861 w 394115"/>
              <a:gd name="connsiteY91" fmla="*/ 262928 h 397591"/>
              <a:gd name="connsiteX92" fmla="*/ 66258 w 394115"/>
              <a:gd name="connsiteY92" fmla="*/ 198857 h 397591"/>
              <a:gd name="connsiteX93" fmla="*/ 76724 w 394115"/>
              <a:gd name="connsiteY93" fmla="*/ 169969 h 397591"/>
              <a:gd name="connsiteX94" fmla="*/ 80103 w 394115"/>
              <a:gd name="connsiteY94" fmla="*/ 173662 h 397591"/>
              <a:gd name="connsiteX95" fmla="*/ 94173 w 394115"/>
              <a:gd name="connsiteY95" fmla="*/ 161275 h 397591"/>
              <a:gd name="connsiteX96" fmla="*/ 86179 w 394115"/>
              <a:gd name="connsiteY96" fmla="*/ 152401 h 397591"/>
              <a:gd name="connsiteX97" fmla="*/ 96579 w 394115"/>
              <a:gd name="connsiteY97" fmla="*/ 138472 h 397591"/>
              <a:gd name="connsiteX98" fmla="*/ 301044 w 394115"/>
              <a:gd name="connsiteY98" fmla="*/ 3268 h 397591"/>
              <a:gd name="connsiteX99" fmla="*/ 359334 w 394115"/>
              <a:gd name="connsiteY99" fmla="*/ 227 h 39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94115" h="397591">
                <a:moveTo>
                  <a:pt x="243962" y="301069"/>
                </a:moveTo>
                <a:lnTo>
                  <a:pt x="277468" y="337379"/>
                </a:lnTo>
                <a:cubicBezTo>
                  <a:pt x="281007" y="341264"/>
                  <a:pt x="280748" y="347263"/>
                  <a:pt x="276863" y="350846"/>
                </a:cubicBezTo>
                <a:lnTo>
                  <a:pt x="226497" y="397591"/>
                </a:lnTo>
                <a:lnTo>
                  <a:pt x="213550" y="383693"/>
                </a:lnTo>
                <a:lnTo>
                  <a:pt x="256967" y="343292"/>
                </a:lnTo>
                <a:lnTo>
                  <a:pt x="228243" y="312069"/>
                </a:lnTo>
                <a:lnTo>
                  <a:pt x="236096" y="307107"/>
                </a:lnTo>
                <a:close/>
                <a:moveTo>
                  <a:pt x="105017" y="278181"/>
                </a:moveTo>
                <a:lnTo>
                  <a:pt x="110645" y="283845"/>
                </a:lnTo>
                <a:lnTo>
                  <a:pt x="119010" y="291140"/>
                </a:lnTo>
                <a:lnTo>
                  <a:pt x="81872" y="328056"/>
                </a:lnTo>
                <a:lnTo>
                  <a:pt x="68450" y="314546"/>
                </a:lnTo>
                <a:close/>
                <a:moveTo>
                  <a:pt x="160551" y="222954"/>
                </a:moveTo>
                <a:lnTo>
                  <a:pt x="174016" y="236464"/>
                </a:lnTo>
                <a:lnTo>
                  <a:pt x="132208" y="278022"/>
                </a:lnTo>
                <a:lnTo>
                  <a:pt x="124195" y="270811"/>
                </a:lnTo>
                <a:cubicBezTo>
                  <a:pt x="123764" y="270293"/>
                  <a:pt x="123289" y="269861"/>
                  <a:pt x="122771" y="269473"/>
                </a:cubicBezTo>
                <a:lnTo>
                  <a:pt x="118081" y="265189"/>
                </a:lnTo>
                <a:close/>
                <a:moveTo>
                  <a:pt x="50755" y="117637"/>
                </a:moveTo>
                <a:cubicBezTo>
                  <a:pt x="53431" y="117680"/>
                  <a:pt x="55934" y="118802"/>
                  <a:pt x="57703" y="120788"/>
                </a:cubicBezTo>
                <a:lnTo>
                  <a:pt x="86179" y="152401"/>
                </a:lnTo>
                <a:lnTo>
                  <a:pt x="84579" y="154543"/>
                </a:lnTo>
                <a:cubicBezTo>
                  <a:pt x="81750" y="158569"/>
                  <a:pt x="80107" y="161117"/>
                  <a:pt x="79702" y="161748"/>
                </a:cubicBezTo>
                <a:lnTo>
                  <a:pt x="76724" y="169969"/>
                </a:lnTo>
                <a:lnTo>
                  <a:pt x="50366" y="141161"/>
                </a:lnTo>
                <a:lnTo>
                  <a:pt x="13897" y="180309"/>
                </a:lnTo>
                <a:lnTo>
                  <a:pt x="0" y="167188"/>
                </a:lnTo>
                <a:lnTo>
                  <a:pt x="43806" y="120701"/>
                </a:lnTo>
                <a:cubicBezTo>
                  <a:pt x="45619" y="118759"/>
                  <a:pt x="48122" y="117637"/>
                  <a:pt x="50755" y="117637"/>
                </a:cubicBezTo>
                <a:close/>
                <a:moveTo>
                  <a:pt x="254378" y="88114"/>
                </a:moveTo>
                <a:lnTo>
                  <a:pt x="254378" y="88416"/>
                </a:lnTo>
                <a:cubicBezTo>
                  <a:pt x="235129" y="88416"/>
                  <a:pt x="217779" y="100026"/>
                  <a:pt x="210399" y="117810"/>
                </a:cubicBezTo>
                <a:cubicBezTo>
                  <a:pt x="203019" y="135593"/>
                  <a:pt x="207119" y="156095"/>
                  <a:pt x="220714" y="169691"/>
                </a:cubicBezTo>
                <a:cubicBezTo>
                  <a:pt x="234352" y="183331"/>
                  <a:pt x="254809" y="187388"/>
                  <a:pt x="272634" y="180050"/>
                </a:cubicBezTo>
                <a:cubicBezTo>
                  <a:pt x="290415" y="172670"/>
                  <a:pt x="302025" y="155275"/>
                  <a:pt x="302025" y="136024"/>
                </a:cubicBezTo>
                <a:cubicBezTo>
                  <a:pt x="302198" y="109609"/>
                  <a:pt x="280791" y="88114"/>
                  <a:pt x="254378" y="88114"/>
                </a:cubicBezTo>
                <a:close/>
                <a:moveTo>
                  <a:pt x="241387" y="70638"/>
                </a:moveTo>
                <a:cubicBezTo>
                  <a:pt x="254054" y="68118"/>
                  <a:pt x="267455" y="69273"/>
                  <a:pt x="279928" y="74431"/>
                </a:cubicBezTo>
                <a:cubicBezTo>
                  <a:pt x="304830" y="84747"/>
                  <a:pt x="321058" y="109048"/>
                  <a:pt x="321058" y="136024"/>
                </a:cubicBezTo>
                <a:cubicBezTo>
                  <a:pt x="321058" y="172842"/>
                  <a:pt x="291235" y="202711"/>
                  <a:pt x="254378" y="202711"/>
                </a:cubicBezTo>
                <a:cubicBezTo>
                  <a:pt x="227447" y="202711"/>
                  <a:pt x="203105" y="186482"/>
                  <a:pt x="192790" y="161534"/>
                </a:cubicBezTo>
                <a:cubicBezTo>
                  <a:pt x="182475" y="136629"/>
                  <a:pt x="188172" y="107968"/>
                  <a:pt x="207248" y="88890"/>
                </a:cubicBezTo>
                <a:cubicBezTo>
                  <a:pt x="216787" y="79351"/>
                  <a:pt x="228720" y="73157"/>
                  <a:pt x="241387" y="70638"/>
                </a:cubicBezTo>
                <a:close/>
                <a:moveTo>
                  <a:pt x="319303" y="21101"/>
                </a:moveTo>
                <a:lnTo>
                  <a:pt x="331599" y="38131"/>
                </a:lnTo>
                <a:cubicBezTo>
                  <a:pt x="338111" y="46445"/>
                  <a:pt x="345909" y="55590"/>
                  <a:pt x="354653" y="64354"/>
                </a:cubicBezTo>
                <a:lnTo>
                  <a:pt x="370560" y="77606"/>
                </a:lnTo>
                <a:lnTo>
                  <a:pt x="368582" y="94592"/>
                </a:lnTo>
                <a:lnTo>
                  <a:pt x="367620" y="99818"/>
                </a:lnTo>
                <a:lnTo>
                  <a:pt x="341791" y="78354"/>
                </a:lnTo>
                <a:cubicBezTo>
                  <a:pt x="323072" y="59666"/>
                  <a:pt x="308651" y="39577"/>
                  <a:pt x="300819" y="27763"/>
                </a:cubicBezTo>
                <a:lnTo>
                  <a:pt x="298293" y="23769"/>
                </a:lnTo>
                <a:lnTo>
                  <a:pt x="303893" y="22128"/>
                </a:lnTo>
                <a:close/>
                <a:moveTo>
                  <a:pt x="359334" y="227"/>
                </a:moveTo>
                <a:cubicBezTo>
                  <a:pt x="367490" y="614"/>
                  <a:pt x="375120" y="1531"/>
                  <a:pt x="381140" y="3268"/>
                </a:cubicBezTo>
                <a:cubicBezTo>
                  <a:pt x="383514" y="3958"/>
                  <a:pt x="385542" y="5555"/>
                  <a:pt x="386750" y="7713"/>
                </a:cubicBezTo>
                <a:cubicBezTo>
                  <a:pt x="388390" y="10691"/>
                  <a:pt x="401811" y="37536"/>
                  <a:pt x="387786" y="97570"/>
                </a:cubicBezTo>
                <a:cubicBezTo>
                  <a:pt x="386540" y="105878"/>
                  <a:pt x="372110" y="192467"/>
                  <a:pt x="280346" y="273140"/>
                </a:cubicBezTo>
                <a:lnTo>
                  <a:pt x="243962" y="301069"/>
                </a:lnTo>
                <a:lnTo>
                  <a:pt x="236683" y="293180"/>
                </a:lnTo>
                <a:lnTo>
                  <a:pt x="222699" y="306043"/>
                </a:lnTo>
                <a:lnTo>
                  <a:pt x="228243" y="312069"/>
                </a:lnTo>
                <a:lnTo>
                  <a:pt x="213213" y="321565"/>
                </a:lnTo>
                <a:cubicBezTo>
                  <a:pt x="204830" y="324910"/>
                  <a:pt x="195832" y="326723"/>
                  <a:pt x="186640" y="326831"/>
                </a:cubicBezTo>
                <a:lnTo>
                  <a:pt x="184483" y="326831"/>
                </a:lnTo>
                <a:cubicBezTo>
                  <a:pt x="171752" y="326400"/>
                  <a:pt x="159172" y="322580"/>
                  <a:pt x="146836" y="315405"/>
                </a:cubicBezTo>
                <a:lnTo>
                  <a:pt x="119010" y="291140"/>
                </a:lnTo>
                <a:lnTo>
                  <a:pt x="132208" y="278022"/>
                </a:lnTo>
                <a:lnTo>
                  <a:pt x="154323" y="297925"/>
                </a:lnTo>
                <a:cubicBezTo>
                  <a:pt x="164394" y="304086"/>
                  <a:pt x="174471" y="307366"/>
                  <a:pt x="184483" y="307755"/>
                </a:cubicBezTo>
                <a:cubicBezTo>
                  <a:pt x="198594" y="307927"/>
                  <a:pt x="212231" y="302619"/>
                  <a:pt x="222545" y="292994"/>
                </a:cubicBezTo>
                <a:cubicBezTo>
                  <a:pt x="223020" y="292520"/>
                  <a:pt x="223538" y="292045"/>
                  <a:pt x="224099" y="291656"/>
                </a:cubicBezTo>
                <a:cubicBezTo>
                  <a:pt x="336173" y="217223"/>
                  <a:pt x="362638" y="123261"/>
                  <a:pt x="367590" y="99979"/>
                </a:cubicBezTo>
                <a:lnTo>
                  <a:pt x="367620" y="99818"/>
                </a:lnTo>
                <a:lnTo>
                  <a:pt x="372805" y="104127"/>
                </a:lnTo>
                <a:lnTo>
                  <a:pt x="383379" y="88286"/>
                </a:lnTo>
                <a:lnTo>
                  <a:pt x="370560" y="77606"/>
                </a:lnTo>
                <a:lnTo>
                  <a:pt x="374375" y="44852"/>
                </a:lnTo>
                <a:cubicBezTo>
                  <a:pt x="374138" y="32648"/>
                  <a:pt x="372380" y="24675"/>
                  <a:pt x="371042" y="20488"/>
                </a:cubicBezTo>
                <a:cubicBezTo>
                  <a:pt x="363619" y="19366"/>
                  <a:pt x="356067" y="18934"/>
                  <a:pt x="348558" y="19150"/>
                </a:cubicBezTo>
                <a:lnTo>
                  <a:pt x="319303" y="21101"/>
                </a:lnTo>
                <a:lnTo>
                  <a:pt x="316266" y="16894"/>
                </a:lnTo>
                <a:cubicBezTo>
                  <a:pt x="312669" y="11454"/>
                  <a:pt x="310700" y="8057"/>
                  <a:pt x="310700" y="7917"/>
                </a:cubicBezTo>
                <a:lnTo>
                  <a:pt x="294300" y="17456"/>
                </a:lnTo>
                <a:lnTo>
                  <a:pt x="298293" y="23769"/>
                </a:lnTo>
                <a:lnTo>
                  <a:pt x="258567" y="35409"/>
                </a:lnTo>
                <a:cubicBezTo>
                  <a:pt x="158108" y="75372"/>
                  <a:pt x="95869" y="171000"/>
                  <a:pt x="95152" y="172322"/>
                </a:cubicBezTo>
                <a:cubicBezTo>
                  <a:pt x="70068" y="208478"/>
                  <a:pt x="96738" y="243979"/>
                  <a:pt x="112697" y="260271"/>
                </a:cubicBezTo>
                <a:lnTo>
                  <a:pt x="118081" y="265189"/>
                </a:lnTo>
                <a:lnTo>
                  <a:pt x="105017" y="278181"/>
                </a:lnTo>
                <a:lnTo>
                  <a:pt x="89861" y="262928"/>
                </a:lnTo>
                <a:cubicBezTo>
                  <a:pt x="76195" y="245841"/>
                  <a:pt x="64713" y="223141"/>
                  <a:pt x="66258" y="198857"/>
                </a:cubicBezTo>
                <a:lnTo>
                  <a:pt x="76724" y="169969"/>
                </a:lnTo>
                <a:lnTo>
                  <a:pt x="80103" y="173662"/>
                </a:lnTo>
                <a:lnTo>
                  <a:pt x="94173" y="161275"/>
                </a:lnTo>
                <a:lnTo>
                  <a:pt x="86179" y="152401"/>
                </a:lnTo>
                <a:lnTo>
                  <a:pt x="96579" y="138472"/>
                </a:lnTo>
                <a:cubicBezTo>
                  <a:pt x="127497" y="99218"/>
                  <a:pt x="199317" y="22560"/>
                  <a:pt x="301044" y="3268"/>
                </a:cubicBezTo>
                <a:cubicBezTo>
                  <a:pt x="305673" y="2685"/>
                  <a:pt x="334867" y="-932"/>
                  <a:pt x="359334" y="227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36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任意多边形: 形状 334">
            <a:extLst>
              <a:ext uri="{FF2B5EF4-FFF2-40B4-BE49-F238E27FC236}">
                <a16:creationId xmlns:a16="http://schemas.microsoft.com/office/drawing/2014/main" id="{0721DAAC-3500-B318-D41D-18C410AE0BD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3995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839945 h 6858000"/>
              <a:gd name="connsiteX3" fmla="*/ 12169332 w 12192000"/>
              <a:gd name="connsiteY3" fmla="*/ 4897436 h 6858000"/>
              <a:gd name="connsiteX4" fmla="*/ 10975030 w 12192000"/>
              <a:gd name="connsiteY4" fmla="*/ 6763610 h 6858000"/>
              <a:gd name="connsiteX5" fmla="*/ 10885037 w 12192000"/>
              <a:gd name="connsiteY5" fmla="*/ 6858000 h 6858000"/>
              <a:gd name="connsiteX6" fmla="*/ 8266629 w 12192000"/>
              <a:gd name="connsiteY6" fmla="*/ 6858000 h 6858000"/>
              <a:gd name="connsiteX7" fmla="*/ 8271913 w 12192000"/>
              <a:gd name="connsiteY7" fmla="*/ 6855612 h 6858000"/>
              <a:gd name="connsiteX8" fmla="*/ 11114777 w 12192000"/>
              <a:gd name="connsiteY8" fmla="*/ 2331853 h 6858000"/>
              <a:gd name="connsiteX9" fmla="*/ 10619882 w 12192000"/>
              <a:gd name="connsiteY9" fmla="*/ 156060 h 6858000"/>
              <a:gd name="connsiteX10" fmla="*/ 0 w 12192000"/>
              <a:gd name="connsiteY10" fmla="*/ 0 h 6858000"/>
              <a:gd name="connsiteX11" fmla="*/ 1652277 w 12192000"/>
              <a:gd name="connsiteY11" fmla="*/ 0 h 6858000"/>
              <a:gd name="connsiteX12" fmla="*/ 1572348 w 12192000"/>
              <a:gd name="connsiteY12" fmla="*/ 156060 h 6858000"/>
              <a:gd name="connsiteX13" fmla="*/ 1077453 w 12192000"/>
              <a:gd name="connsiteY13" fmla="*/ 2331853 h 6858000"/>
              <a:gd name="connsiteX14" fmla="*/ 3920318 w 12192000"/>
              <a:gd name="connsiteY14" fmla="*/ 6855612 h 6858000"/>
              <a:gd name="connsiteX15" fmla="*/ 3925601 w 12192000"/>
              <a:gd name="connsiteY15" fmla="*/ 6858000 h 6858000"/>
              <a:gd name="connsiteX16" fmla="*/ 1307193 w 12192000"/>
              <a:gd name="connsiteY16" fmla="*/ 6858000 h 6858000"/>
              <a:gd name="connsiteX17" fmla="*/ 1217201 w 12192000"/>
              <a:gd name="connsiteY17" fmla="*/ 6763610 h 6858000"/>
              <a:gd name="connsiteX18" fmla="*/ 22898 w 12192000"/>
              <a:gd name="connsiteY18" fmla="*/ 4897436 h 6858000"/>
              <a:gd name="connsiteX19" fmla="*/ 0 w 12192000"/>
              <a:gd name="connsiteY19" fmla="*/ 48393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0">
                <a:moveTo>
                  <a:pt x="10539953" y="0"/>
                </a:moveTo>
                <a:lnTo>
                  <a:pt x="12192000" y="0"/>
                </a:lnTo>
                <a:lnTo>
                  <a:pt x="12192000" y="4839945"/>
                </a:lnTo>
                <a:lnTo>
                  <a:pt x="12169332" y="4897436"/>
                </a:lnTo>
                <a:cubicBezTo>
                  <a:pt x="11877491" y="5587423"/>
                  <a:pt x="11471499" y="6217373"/>
                  <a:pt x="10975030" y="6763610"/>
                </a:cubicBezTo>
                <a:lnTo>
                  <a:pt x="10885037" y="6858000"/>
                </a:lnTo>
                <a:lnTo>
                  <a:pt x="8266629" y="6858000"/>
                </a:lnTo>
                <a:lnTo>
                  <a:pt x="8271913" y="6855612"/>
                </a:lnTo>
                <a:cubicBezTo>
                  <a:pt x="9954008" y="6045096"/>
                  <a:pt x="11114777" y="4324031"/>
                  <a:pt x="11114777" y="2331853"/>
                </a:cubicBezTo>
                <a:cubicBezTo>
                  <a:pt x="11114777" y="1552305"/>
                  <a:pt x="10937041" y="814270"/>
                  <a:pt x="10619882" y="156060"/>
                </a:cubicBezTo>
                <a:close/>
                <a:moveTo>
                  <a:pt x="0" y="0"/>
                </a:moveTo>
                <a:lnTo>
                  <a:pt x="1652277" y="0"/>
                </a:lnTo>
                <a:lnTo>
                  <a:pt x="1572348" y="156060"/>
                </a:lnTo>
                <a:cubicBezTo>
                  <a:pt x="1255189" y="814270"/>
                  <a:pt x="1077453" y="1552305"/>
                  <a:pt x="1077453" y="2331853"/>
                </a:cubicBezTo>
                <a:cubicBezTo>
                  <a:pt x="1077453" y="4324031"/>
                  <a:pt x="2238222" y="6045096"/>
                  <a:pt x="3920318" y="6855612"/>
                </a:cubicBezTo>
                <a:lnTo>
                  <a:pt x="3925601" y="6858000"/>
                </a:lnTo>
                <a:lnTo>
                  <a:pt x="1307193" y="6858000"/>
                </a:lnTo>
                <a:lnTo>
                  <a:pt x="1217201" y="6763610"/>
                </a:lnTo>
                <a:cubicBezTo>
                  <a:pt x="720731" y="6217373"/>
                  <a:pt x="314739" y="5587423"/>
                  <a:pt x="22898" y="4897436"/>
                </a:cubicBezTo>
                <a:lnTo>
                  <a:pt x="0" y="4839362"/>
                </a:lnTo>
                <a:close/>
              </a:path>
            </a:pathLst>
          </a:custGeom>
          <a:gradFill flip="none" rotWithShape="1">
            <a:gsLst>
              <a:gs pos="26000">
                <a:schemeClr val="accent2">
                  <a:alpha val="0"/>
                </a:schemeClr>
              </a:gs>
              <a:gs pos="100000">
                <a:schemeClr val="accent2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68300" dist="1270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225" name="弧形 224">
            <a:extLst>
              <a:ext uri="{FF2B5EF4-FFF2-40B4-BE49-F238E27FC236}">
                <a16:creationId xmlns:a16="http://schemas.microsoft.com/office/drawing/2014/main" id="{C4C82262-10A3-4140-D243-FE4A17296675}"/>
              </a:ext>
            </a:extLst>
          </p:cNvPr>
          <p:cNvSpPr>
            <a:spLocks/>
          </p:cNvSpPr>
          <p:nvPr/>
        </p:nvSpPr>
        <p:spPr>
          <a:xfrm flipH="1">
            <a:off x="898036" y="-2426237"/>
            <a:ext cx="10398614" cy="10397844"/>
          </a:xfrm>
          <a:prstGeom prst="arc">
            <a:avLst>
              <a:gd name="adj1" fmla="val 19776924"/>
              <a:gd name="adj2" fmla="val 3002112"/>
            </a:avLst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94000">
                  <a:schemeClr val="accent2">
                    <a:alpha val="1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弧形 4">
            <a:extLst>
              <a:ext uri="{FF2B5EF4-FFF2-40B4-BE49-F238E27FC236}">
                <a16:creationId xmlns:a16="http://schemas.microsoft.com/office/drawing/2014/main" id="{EEEFD909-D52C-9CB9-6B4E-C404F5F32BD3}"/>
              </a:ext>
            </a:extLst>
          </p:cNvPr>
          <p:cNvSpPr>
            <a:spLocks/>
          </p:cNvSpPr>
          <p:nvPr/>
        </p:nvSpPr>
        <p:spPr>
          <a:xfrm>
            <a:off x="3428833" y="-258197"/>
            <a:ext cx="5343692" cy="5343284"/>
          </a:xfrm>
          <a:prstGeom prst="arc">
            <a:avLst>
              <a:gd name="adj1" fmla="val 16523059"/>
              <a:gd name="adj2" fmla="val 16325509"/>
            </a:avLst>
          </a:prstGeom>
          <a:ln w="15875">
            <a:gradFill>
              <a:gsLst>
                <a:gs pos="14000">
                  <a:srgbClr val="414143">
                    <a:alpha val="0"/>
                  </a:srgbClr>
                </a:gs>
                <a:gs pos="100000">
                  <a:srgbClr val="414143">
                    <a:alpha val="47000"/>
                  </a:srgbClr>
                </a:gs>
              </a:gsLst>
              <a:lin ang="5400000" scaled="1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314" name="文本框 313">
            <a:extLst>
              <a:ext uri="{FF2B5EF4-FFF2-40B4-BE49-F238E27FC236}">
                <a16:creationId xmlns:a16="http://schemas.microsoft.com/office/drawing/2014/main" id="{C5AD7FD3-8AFC-7EFD-EA80-B6DBC438C9D6}"/>
              </a:ext>
            </a:extLst>
          </p:cNvPr>
          <p:cNvSpPr txBox="1">
            <a:spLocks/>
          </p:cNvSpPr>
          <p:nvPr/>
        </p:nvSpPr>
        <p:spPr>
          <a:xfrm>
            <a:off x="739671" y="2472924"/>
            <a:ext cx="210826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5" name="文本框 314">
            <a:extLst>
              <a:ext uri="{FF2B5EF4-FFF2-40B4-BE49-F238E27FC236}">
                <a16:creationId xmlns:a16="http://schemas.microsoft.com/office/drawing/2014/main" id="{5F11E63F-848E-3B37-9A4C-4E01DA946848}"/>
              </a:ext>
            </a:extLst>
          </p:cNvPr>
          <p:cNvSpPr txBox="1">
            <a:spLocks/>
          </p:cNvSpPr>
          <p:nvPr/>
        </p:nvSpPr>
        <p:spPr>
          <a:xfrm>
            <a:off x="1660717" y="2103592"/>
            <a:ext cx="1187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业务增长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312" name="文本框 311">
            <a:extLst>
              <a:ext uri="{FF2B5EF4-FFF2-40B4-BE49-F238E27FC236}">
                <a16:creationId xmlns:a16="http://schemas.microsoft.com/office/drawing/2014/main" id="{34142CC7-B16C-3A51-BC82-D01002CE451C}"/>
              </a:ext>
            </a:extLst>
          </p:cNvPr>
          <p:cNvSpPr txBox="1">
            <a:spLocks/>
          </p:cNvSpPr>
          <p:nvPr/>
        </p:nvSpPr>
        <p:spPr>
          <a:xfrm>
            <a:off x="1092121" y="3788281"/>
            <a:ext cx="210826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77D18F12-ACCF-B5FB-E084-3CD324E307DD}"/>
              </a:ext>
            </a:extLst>
          </p:cNvPr>
          <p:cNvSpPr txBox="1">
            <a:spLocks/>
          </p:cNvSpPr>
          <p:nvPr/>
        </p:nvSpPr>
        <p:spPr>
          <a:xfrm>
            <a:off x="2066209" y="3418949"/>
            <a:ext cx="1134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改革推进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10" name="文本框 309">
            <a:extLst>
              <a:ext uri="{FF2B5EF4-FFF2-40B4-BE49-F238E27FC236}">
                <a16:creationId xmlns:a16="http://schemas.microsoft.com/office/drawing/2014/main" id="{2992939D-2F5E-D855-8DF7-56046E2191D4}"/>
              </a:ext>
            </a:extLst>
          </p:cNvPr>
          <p:cNvSpPr txBox="1">
            <a:spLocks/>
          </p:cNvSpPr>
          <p:nvPr/>
        </p:nvSpPr>
        <p:spPr>
          <a:xfrm>
            <a:off x="2055029" y="4840090"/>
            <a:ext cx="210826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:a16="http://schemas.microsoft.com/office/drawing/2014/main" id="{EC651565-D3DA-4EFA-14C0-2B7DDB561DB6}"/>
              </a:ext>
            </a:extLst>
          </p:cNvPr>
          <p:cNvSpPr txBox="1">
            <a:spLocks/>
          </p:cNvSpPr>
          <p:nvPr/>
        </p:nvSpPr>
        <p:spPr>
          <a:xfrm>
            <a:off x="3029117" y="4470758"/>
            <a:ext cx="1134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完成项目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308" name="文本框 307">
            <a:extLst>
              <a:ext uri="{FF2B5EF4-FFF2-40B4-BE49-F238E27FC236}">
                <a16:creationId xmlns:a16="http://schemas.microsoft.com/office/drawing/2014/main" id="{2DFDBEF5-A70D-E99F-1FE7-DF89E3118A05}"/>
              </a:ext>
            </a:extLst>
          </p:cNvPr>
          <p:cNvSpPr txBox="1">
            <a:spLocks/>
          </p:cNvSpPr>
          <p:nvPr/>
        </p:nvSpPr>
        <p:spPr>
          <a:xfrm>
            <a:off x="4464785" y="6076475"/>
            <a:ext cx="3262432" cy="323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FBCEA6B2-9A3E-BA24-E5E3-5CD353A3FE17}"/>
              </a:ext>
            </a:extLst>
          </p:cNvPr>
          <p:cNvSpPr txBox="1">
            <a:spLocks/>
          </p:cNvSpPr>
          <p:nvPr/>
        </p:nvSpPr>
        <p:spPr>
          <a:xfrm>
            <a:off x="5520720" y="5707143"/>
            <a:ext cx="115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业务拓张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id="{45B3A21A-2AF9-F0F5-19C5-5826F6CE6391}"/>
              </a:ext>
            </a:extLst>
          </p:cNvPr>
          <p:cNvSpPr txBox="1">
            <a:spLocks/>
          </p:cNvSpPr>
          <p:nvPr/>
        </p:nvSpPr>
        <p:spPr>
          <a:xfrm>
            <a:off x="8028932" y="4840090"/>
            <a:ext cx="210826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:a16="http://schemas.microsoft.com/office/drawing/2014/main" id="{84E09D67-2DD8-AF1F-536F-FDB6047E92B9}"/>
              </a:ext>
            </a:extLst>
          </p:cNvPr>
          <p:cNvSpPr txBox="1">
            <a:spLocks/>
          </p:cNvSpPr>
          <p:nvPr/>
        </p:nvSpPr>
        <p:spPr>
          <a:xfrm>
            <a:off x="8028932" y="4470758"/>
            <a:ext cx="115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管理加强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B5E4E005-D1F2-2D70-14B0-315AD48E7CE2}"/>
              </a:ext>
            </a:extLst>
          </p:cNvPr>
          <p:cNvSpPr txBox="1">
            <a:spLocks/>
          </p:cNvSpPr>
          <p:nvPr/>
        </p:nvSpPr>
        <p:spPr>
          <a:xfrm>
            <a:off x="8991840" y="3788281"/>
            <a:ext cx="210826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</a:p>
        </p:txBody>
      </p:sp>
      <p:sp>
        <p:nvSpPr>
          <p:cNvPr id="305" name="文本框 304">
            <a:extLst>
              <a:ext uri="{FF2B5EF4-FFF2-40B4-BE49-F238E27FC236}">
                <a16:creationId xmlns:a16="http://schemas.microsoft.com/office/drawing/2014/main" id="{27802A05-FAB6-686E-ED5F-CB7BFF6F6A16}"/>
              </a:ext>
            </a:extLst>
          </p:cNvPr>
          <p:cNvSpPr txBox="1">
            <a:spLocks/>
          </p:cNvSpPr>
          <p:nvPr/>
        </p:nvSpPr>
        <p:spPr>
          <a:xfrm>
            <a:off x="8991840" y="3418949"/>
            <a:ext cx="115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转型突破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A01ADE8E-F8D9-9C3E-8598-0C29983588B4}"/>
              </a:ext>
            </a:extLst>
          </p:cNvPr>
          <p:cNvSpPr txBox="1">
            <a:spLocks/>
          </p:cNvSpPr>
          <p:nvPr/>
        </p:nvSpPr>
        <p:spPr>
          <a:xfrm>
            <a:off x="9344289" y="2472924"/>
            <a:ext cx="2148639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加以解释说明</a:t>
            </a: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D4D7FD32-0D8C-BA3A-0441-080EB0A5DC68}"/>
              </a:ext>
            </a:extLst>
          </p:cNvPr>
          <p:cNvSpPr txBox="1">
            <a:spLocks/>
          </p:cNvSpPr>
          <p:nvPr/>
        </p:nvSpPr>
        <p:spPr>
          <a:xfrm>
            <a:off x="9344289" y="2103592"/>
            <a:ext cx="115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9000">
                      <a:srgbClr val="DB1E1E">
                        <a:lumMod val="70000"/>
                        <a:lumOff val="30000"/>
                      </a:srgbClr>
                    </a:gs>
                    <a:gs pos="100000">
                      <a:srgbClr val="DB1E1E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00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cs typeface="+mn-cs"/>
              </a:rPr>
              <a:t>安全稳定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9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/>
              <a:uLnTx/>
              <a:uFillTx/>
              <a:cs typeface="+mn-cs"/>
            </a:endParaRPr>
          </a:p>
        </p:txBody>
      </p:sp>
      <p:sp>
        <p:nvSpPr>
          <p:cNvPr id="20" name="六边形 5">
            <a:extLst>
              <a:ext uri="{FF2B5EF4-FFF2-40B4-BE49-F238E27FC236}">
                <a16:creationId xmlns:a16="http://schemas.microsoft.com/office/drawing/2014/main" id="{C5C52FCB-7D4B-C05A-7670-3EC4E7038416}"/>
              </a:ext>
            </a:extLst>
          </p:cNvPr>
          <p:cNvSpPr>
            <a:spLocks/>
          </p:cNvSpPr>
          <p:nvPr/>
        </p:nvSpPr>
        <p:spPr>
          <a:xfrm>
            <a:off x="4737330" y="973070"/>
            <a:ext cx="2717570" cy="2717566"/>
          </a:xfrm>
          <a:prstGeom prst="ellipse">
            <a:avLst/>
          </a:prstGeom>
          <a:gradFill flip="none" rotWithShape="1">
            <a:gsLst>
              <a:gs pos="26000">
                <a:schemeClr val="accent1"/>
              </a:gs>
              <a:gs pos="72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68300" dist="1270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sp>
        <p:nvSpPr>
          <p:cNvPr id="293" name="椭圆 292">
            <a:extLst>
              <a:ext uri="{FF2B5EF4-FFF2-40B4-BE49-F238E27FC236}">
                <a16:creationId xmlns:a16="http://schemas.microsoft.com/office/drawing/2014/main" id="{29A6F47E-D368-C9D1-DAA8-D2A502D3DDA9}"/>
              </a:ext>
            </a:extLst>
          </p:cNvPr>
          <p:cNvSpPr>
            <a:spLocks/>
          </p:cNvSpPr>
          <p:nvPr/>
        </p:nvSpPr>
        <p:spPr>
          <a:xfrm>
            <a:off x="3059723" y="2044162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5E265AAE-703C-EE8E-F12A-2EA54032D8AD}"/>
              </a:ext>
            </a:extLst>
          </p:cNvPr>
          <p:cNvSpPr>
            <a:spLocks/>
          </p:cNvSpPr>
          <p:nvPr/>
        </p:nvSpPr>
        <p:spPr>
          <a:xfrm>
            <a:off x="8321151" y="2044162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84" name="椭圆 283">
            <a:extLst>
              <a:ext uri="{FF2B5EF4-FFF2-40B4-BE49-F238E27FC236}">
                <a16:creationId xmlns:a16="http://schemas.microsoft.com/office/drawing/2014/main" id="{B4BAAE3B-A64D-5B48-2FC4-F3A010101B46}"/>
              </a:ext>
            </a:extLst>
          </p:cNvPr>
          <p:cNvSpPr>
            <a:spLocks/>
          </p:cNvSpPr>
          <p:nvPr/>
        </p:nvSpPr>
        <p:spPr>
          <a:xfrm>
            <a:off x="7968702" y="3359519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76" name="椭圆 275">
            <a:extLst>
              <a:ext uri="{FF2B5EF4-FFF2-40B4-BE49-F238E27FC236}">
                <a16:creationId xmlns:a16="http://schemas.microsoft.com/office/drawing/2014/main" id="{04BA1D4D-6285-2A42-2230-09EC98083426}"/>
              </a:ext>
            </a:extLst>
          </p:cNvPr>
          <p:cNvSpPr>
            <a:spLocks/>
          </p:cNvSpPr>
          <p:nvPr/>
        </p:nvSpPr>
        <p:spPr>
          <a:xfrm>
            <a:off x="7005794" y="4322428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69" name="椭圆 268">
            <a:extLst>
              <a:ext uri="{FF2B5EF4-FFF2-40B4-BE49-F238E27FC236}">
                <a16:creationId xmlns:a16="http://schemas.microsoft.com/office/drawing/2014/main" id="{537C1DA3-FD7D-29B6-8E37-35F8D5880CE7}"/>
              </a:ext>
            </a:extLst>
          </p:cNvPr>
          <p:cNvSpPr>
            <a:spLocks/>
          </p:cNvSpPr>
          <p:nvPr/>
        </p:nvSpPr>
        <p:spPr>
          <a:xfrm>
            <a:off x="5690437" y="4674876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65" name="椭圆 264">
            <a:extLst>
              <a:ext uri="{FF2B5EF4-FFF2-40B4-BE49-F238E27FC236}">
                <a16:creationId xmlns:a16="http://schemas.microsoft.com/office/drawing/2014/main" id="{B704E1E5-74A0-7F77-DB67-92E550CCECA4}"/>
              </a:ext>
            </a:extLst>
          </p:cNvPr>
          <p:cNvSpPr>
            <a:spLocks/>
          </p:cNvSpPr>
          <p:nvPr/>
        </p:nvSpPr>
        <p:spPr>
          <a:xfrm>
            <a:off x="4375080" y="4322428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98C90DB-79E1-6843-9C38-0D68D65A8B26}"/>
              </a:ext>
            </a:extLst>
          </p:cNvPr>
          <p:cNvSpPr>
            <a:spLocks/>
          </p:cNvSpPr>
          <p:nvPr/>
        </p:nvSpPr>
        <p:spPr>
          <a:xfrm>
            <a:off x="3412172" y="3359519"/>
            <a:ext cx="811356" cy="811356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81000" sx="102000" sy="1020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C8429B-12C6-5B76-5893-81A84CD13AAB}"/>
              </a:ext>
            </a:extLst>
          </p:cNvPr>
          <p:cNvGrpSpPr>
            <a:grpSpLocks/>
          </p:cNvGrpSpPr>
          <p:nvPr/>
        </p:nvGrpSpPr>
        <p:grpSpPr>
          <a:xfrm>
            <a:off x="4191230" y="577306"/>
            <a:ext cx="3809770" cy="3779172"/>
            <a:chOff x="4055254" y="205785"/>
            <a:chExt cx="4081722" cy="4048940"/>
          </a:xfrm>
        </p:grpSpPr>
        <p:sp>
          <p:nvSpPr>
            <p:cNvPr id="230" name="弧形 229">
              <a:extLst>
                <a:ext uri="{FF2B5EF4-FFF2-40B4-BE49-F238E27FC236}">
                  <a16:creationId xmlns:a16="http://schemas.microsoft.com/office/drawing/2014/main" id="{C405B869-56E3-8CFD-F327-68928784033B}"/>
                </a:ext>
              </a:extLst>
            </p:cNvPr>
            <p:cNvSpPr>
              <a:spLocks/>
            </p:cNvSpPr>
            <p:nvPr/>
          </p:nvSpPr>
          <p:spPr>
            <a:xfrm>
              <a:off x="4128785" y="205785"/>
              <a:ext cx="3934715" cy="3934415"/>
            </a:xfrm>
            <a:prstGeom prst="arc">
              <a:avLst>
                <a:gd name="adj1" fmla="val 16523059"/>
                <a:gd name="adj2" fmla="val 16325509"/>
              </a:avLst>
            </a:prstGeom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557E084E-7CEF-5AAB-4459-11731BEB3D76}"/>
                </a:ext>
              </a:extLst>
            </p:cNvPr>
            <p:cNvSpPr>
              <a:spLocks/>
            </p:cNvSpPr>
            <p:nvPr/>
          </p:nvSpPr>
          <p:spPr>
            <a:xfrm flipV="1">
              <a:off x="4055254" y="2128179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C79ED6D5-AEED-7A67-D73D-00B72D31FD26}"/>
                </a:ext>
              </a:extLst>
            </p:cNvPr>
            <p:cNvSpPr>
              <a:spLocks/>
            </p:cNvSpPr>
            <p:nvPr/>
          </p:nvSpPr>
          <p:spPr>
            <a:xfrm flipV="1">
              <a:off x="7965598" y="2128179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DE366E47-F788-0527-8BBE-963F2DA6692E}"/>
                </a:ext>
              </a:extLst>
            </p:cNvPr>
            <p:cNvSpPr>
              <a:spLocks/>
            </p:cNvSpPr>
            <p:nvPr/>
          </p:nvSpPr>
          <p:spPr>
            <a:xfrm flipV="1">
              <a:off x="7703655" y="3105765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7153BBD1-26B0-8F26-5164-821DB7F99244}"/>
                </a:ext>
              </a:extLst>
            </p:cNvPr>
            <p:cNvSpPr>
              <a:spLocks/>
            </p:cNvSpPr>
            <p:nvPr/>
          </p:nvSpPr>
          <p:spPr>
            <a:xfrm flipV="1">
              <a:off x="6988012" y="3821407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04A88A95-0A72-A011-C397-3B15C3BB9689}"/>
                </a:ext>
              </a:extLst>
            </p:cNvPr>
            <p:cNvSpPr>
              <a:spLocks/>
            </p:cNvSpPr>
            <p:nvPr/>
          </p:nvSpPr>
          <p:spPr>
            <a:xfrm flipV="1">
              <a:off x="6010426" y="4083351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F240E690-11EC-941C-F2E2-907E295ADBC1}"/>
                </a:ext>
              </a:extLst>
            </p:cNvPr>
            <p:cNvSpPr>
              <a:spLocks/>
            </p:cNvSpPr>
            <p:nvPr/>
          </p:nvSpPr>
          <p:spPr>
            <a:xfrm flipV="1">
              <a:off x="5032840" y="3821407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E6F779FD-86B9-ED22-C81B-9144D785BE42}"/>
                </a:ext>
              </a:extLst>
            </p:cNvPr>
            <p:cNvSpPr>
              <a:spLocks/>
            </p:cNvSpPr>
            <p:nvPr/>
          </p:nvSpPr>
          <p:spPr>
            <a:xfrm flipV="1">
              <a:off x="4317198" y="3105765"/>
              <a:ext cx="171378" cy="17137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38100">
              <a:solidFill>
                <a:schemeClr val="bg1"/>
              </a:solidFill>
            </a:ln>
            <a:effectLst>
              <a:outerShdw blurRad="50800" dist="38100" algn="tl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endParaRPr>
            </a:p>
          </p:txBody>
        </p:sp>
      </p:grpSp>
      <p:sp>
        <p:nvSpPr>
          <p:cNvPr id="224" name="弧形 223">
            <a:extLst>
              <a:ext uri="{FF2B5EF4-FFF2-40B4-BE49-F238E27FC236}">
                <a16:creationId xmlns:a16="http://schemas.microsoft.com/office/drawing/2014/main" id="{68D45F82-BCB5-E3E2-8EF0-B21E5471DBC2}"/>
              </a:ext>
            </a:extLst>
          </p:cNvPr>
          <p:cNvSpPr>
            <a:spLocks/>
          </p:cNvSpPr>
          <p:nvPr/>
        </p:nvSpPr>
        <p:spPr>
          <a:xfrm flipV="1">
            <a:off x="898036" y="-2426237"/>
            <a:ext cx="10398614" cy="10397844"/>
          </a:xfrm>
          <a:prstGeom prst="arc">
            <a:avLst>
              <a:gd name="adj1" fmla="val 18064729"/>
              <a:gd name="adj2" fmla="val 922745"/>
            </a:avLst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94000">
                  <a:schemeClr val="accent2">
                    <a:alpha val="1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A22594BC-5368-79D1-42DF-B45CA62E04A9}"/>
              </a:ext>
            </a:extLst>
          </p:cNvPr>
          <p:cNvGrpSpPr>
            <a:grpSpLocks/>
          </p:cNvGrpSpPr>
          <p:nvPr/>
        </p:nvGrpSpPr>
        <p:grpSpPr>
          <a:xfrm>
            <a:off x="5121591" y="1475738"/>
            <a:ext cx="1949047" cy="1712232"/>
            <a:chOff x="5121591" y="1475738"/>
            <a:chExt cx="1949047" cy="1712232"/>
          </a:xfrm>
        </p:grpSpPr>
        <p:sp>
          <p:nvSpPr>
            <p:cNvPr id="316" name="iconfont-11092-5226563">
              <a:extLst>
                <a:ext uri="{FF2B5EF4-FFF2-40B4-BE49-F238E27FC236}">
                  <a16:creationId xmlns:a16="http://schemas.microsoft.com/office/drawing/2014/main" id="{A2D533A9-435F-0B6B-EC8B-046F44B42337}"/>
                </a:ext>
              </a:extLst>
            </p:cNvPr>
            <p:cNvSpPr>
              <a:spLocks/>
            </p:cNvSpPr>
            <p:nvPr/>
          </p:nvSpPr>
          <p:spPr>
            <a:xfrm>
              <a:off x="5615538" y="1475738"/>
              <a:ext cx="961154" cy="989355"/>
            </a:xfrm>
            <a:custGeom>
              <a:avLst/>
              <a:gdLst>
                <a:gd name="T0" fmla="*/ 5219 w 9372"/>
                <a:gd name="T1" fmla="*/ 2758 h 9648"/>
                <a:gd name="T2" fmla="*/ 6263 w 9372"/>
                <a:gd name="T3" fmla="*/ 4538 h 9648"/>
                <a:gd name="T4" fmla="*/ 4686 w 9372"/>
                <a:gd name="T5" fmla="*/ 5867 h 9648"/>
                <a:gd name="T6" fmla="*/ 3109 w 9372"/>
                <a:gd name="T7" fmla="*/ 4538 h 9648"/>
                <a:gd name="T8" fmla="*/ 4153 w 9372"/>
                <a:gd name="T9" fmla="*/ 2758 h 9648"/>
                <a:gd name="T10" fmla="*/ 4153 w 9372"/>
                <a:gd name="T11" fmla="*/ 534 h 9648"/>
                <a:gd name="T12" fmla="*/ 4685 w 9372"/>
                <a:gd name="T13" fmla="*/ 1 h 9648"/>
                <a:gd name="T14" fmla="*/ 7695 w 9372"/>
                <a:gd name="T15" fmla="*/ 1197 h 9648"/>
                <a:gd name="T16" fmla="*/ 7687 w 9372"/>
                <a:gd name="T17" fmla="*/ 7036 h 9648"/>
                <a:gd name="T18" fmla="*/ 5047 w 9372"/>
                <a:gd name="T19" fmla="*/ 9461 h 9648"/>
                <a:gd name="T20" fmla="*/ 4325 w 9372"/>
                <a:gd name="T21" fmla="*/ 9461 h 9648"/>
                <a:gd name="T22" fmla="*/ 1677 w 9372"/>
                <a:gd name="T23" fmla="*/ 7029 h 9648"/>
                <a:gd name="T24" fmla="*/ 1677 w 9372"/>
                <a:gd name="T25" fmla="*/ 1197 h 9648"/>
                <a:gd name="T26" fmla="*/ 2431 w 9372"/>
                <a:gd name="T27" fmla="*/ 1213 h 9648"/>
                <a:gd name="T28" fmla="*/ 2415 w 9372"/>
                <a:gd name="T29" fmla="*/ 1967 h 9648"/>
                <a:gd name="T30" fmla="*/ 2407 w 9372"/>
                <a:gd name="T31" fmla="*/ 6251 h 9648"/>
                <a:gd name="T32" fmla="*/ 4686 w 9372"/>
                <a:gd name="T33" fmla="*/ 8344 h 9648"/>
                <a:gd name="T34" fmla="*/ 6957 w 9372"/>
                <a:gd name="T35" fmla="*/ 6259 h 9648"/>
                <a:gd name="T36" fmla="*/ 6957 w 9372"/>
                <a:gd name="T37" fmla="*/ 1967 h 9648"/>
                <a:gd name="T38" fmla="*/ 5219 w 9372"/>
                <a:gd name="T39" fmla="*/ 1109 h 9648"/>
                <a:gd name="T40" fmla="*/ 5219 w 9372"/>
                <a:gd name="T41" fmla="*/ 2759 h 9648"/>
                <a:gd name="T42" fmla="*/ 5219 w 9372"/>
                <a:gd name="T43" fmla="*/ 2758 h 9648"/>
                <a:gd name="T44" fmla="*/ 4686 w 9372"/>
                <a:gd name="T45" fmla="*/ 4801 h 9648"/>
                <a:gd name="T46" fmla="*/ 5219 w 9372"/>
                <a:gd name="T47" fmla="*/ 4268 h 9648"/>
                <a:gd name="T48" fmla="*/ 4686 w 9372"/>
                <a:gd name="T49" fmla="*/ 3734 h 9648"/>
                <a:gd name="T50" fmla="*/ 4153 w 9372"/>
                <a:gd name="T51" fmla="*/ 4268 h 9648"/>
                <a:gd name="T52" fmla="*/ 4686 w 9372"/>
                <a:gd name="T53" fmla="*/ 4801 h 9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72" h="9648">
                  <a:moveTo>
                    <a:pt x="5219" y="2758"/>
                  </a:moveTo>
                  <a:cubicBezTo>
                    <a:pt x="5954" y="3018"/>
                    <a:pt x="6395" y="3770"/>
                    <a:pt x="6263" y="4538"/>
                  </a:cubicBezTo>
                  <a:cubicBezTo>
                    <a:pt x="6132" y="5306"/>
                    <a:pt x="5466" y="5867"/>
                    <a:pt x="4686" y="5867"/>
                  </a:cubicBezTo>
                  <a:cubicBezTo>
                    <a:pt x="3906" y="5867"/>
                    <a:pt x="3240" y="5306"/>
                    <a:pt x="3109" y="4538"/>
                  </a:cubicBezTo>
                  <a:cubicBezTo>
                    <a:pt x="2977" y="3770"/>
                    <a:pt x="3418" y="3018"/>
                    <a:pt x="4153" y="2758"/>
                  </a:cubicBezTo>
                  <a:lnTo>
                    <a:pt x="4153" y="534"/>
                  </a:lnTo>
                  <a:cubicBezTo>
                    <a:pt x="4153" y="240"/>
                    <a:pt x="4391" y="1"/>
                    <a:pt x="4685" y="1"/>
                  </a:cubicBezTo>
                  <a:cubicBezTo>
                    <a:pt x="5805" y="0"/>
                    <a:pt x="6883" y="419"/>
                    <a:pt x="7695" y="1197"/>
                  </a:cubicBezTo>
                  <a:cubicBezTo>
                    <a:pt x="9372" y="2805"/>
                    <a:pt x="9372" y="5421"/>
                    <a:pt x="7687" y="7036"/>
                  </a:cubicBezTo>
                  <a:lnTo>
                    <a:pt x="5047" y="9461"/>
                  </a:lnTo>
                  <a:cubicBezTo>
                    <a:pt x="4843" y="9648"/>
                    <a:pt x="4529" y="9648"/>
                    <a:pt x="4325" y="9461"/>
                  </a:cubicBezTo>
                  <a:lnTo>
                    <a:pt x="1677" y="7029"/>
                  </a:lnTo>
                  <a:cubicBezTo>
                    <a:pt x="0" y="5421"/>
                    <a:pt x="0" y="2805"/>
                    <a:pt x="1677" y="1197"/>
                  </a:cubicBezTo>
                  <a:cubicBezTo>
                    <a:pt x="1890" y="993"/>
                    <a:pt x="2227" y="1001"/>
                    <a:pt x="2431" y="1213"/>
                  </a:cubicBezTo>
                  <a:cubicBezTo>
                    <a:pt x="2635" y="1426"/>
                    <a:pt x="2628" y="1764"/>
                    <a:pt x="2415" y="1967"/>
                  </a:cubicBezTo>
                  <a:cubicBezTo>
                    <a:pt x="1176" y="3155"/>
                    <a:pt x="1176" y="5071"/>
                    <a:pt x="2407" y="6251"/>
                  </a:cubicBezTo>
                  <a:lnTo>
                    <a:pt x="4686" y="8344"/>
                  </a:lnTo>
                  <a:lnTo>
                    <a:pt x="6957" y="6259"/>
                  </a:lnTo>
                  <a:cubicBezTo>
                    <a:pt x="8196" y="5071"/>
                    <a:pt x="8196" y="3155"/>
                    <a:pt x="6957" y="1967"/>
                  </a:cubicBezTo>
                  <a:cubicBezTo>
                    <a:pt x="6479" y="1510"/>
                    <a:pt x="5873" y="1211"/>
                    <a:pt x="5219" y="1109"/>
                  </a:cubicBezTo>
                  <a:lnTo>
                    <a:pt x="5219" y="2759"/>
                  </a:lnTo>
                  <a:lnTo>
                    <a:pt x="5219" y="2758"/>
                  </a:lnTo>
                  <a:close/>
                  <a:moveTo>
                    <a:pt x="4686" y="4801"/>
                  </a:moveTo>
                  <a:cubicBezTo>
                    <a:pt x="4981" y="4801"/>
                    <a:pt x="5219" y="4562"/>
                    <a:pt x="5219" y="4268"/>
                  </a:cubicBezTo>
                  <a:cubicBezTo>
                    <a:pt x="5219" y="3973"/>
                    <a:pt x="4981" y="3734"/>
                    <a:pt x="4686" y="3734"/>
                  </a:cubicBezTo>
                  <a:cubicBezTo>
                    <a:pt x="4391" y="3734"/>
                    <a:pt x="4153" y="3973"/>
                    <a:pt x="4153" y="4268"/>
                  </a:cubicBezTo>
                  <a:cubicBezTo>
                    <a:pt x="4153" y="4562"/>
                    <a:pt x="4391" y="4801"/>
                    <a:pt x="4686" y="48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7218" tIns="73609" rIns="147218" bIns="73609" rtlCol="0" anchor="ctr"/>
            <a:lstStyle/>
            <a:p>
              <a:pPr algn="ctr"/>
              <a:endParaRPr lang="en-US" sz="2898"/>
            </a:p>
          </p:txBody>
        </p:sp>
        <p:sp>
          <p:nvSpPr>
            <p:cNvPr id="317" name="文本框 316">
              <a:extLst>
                <a:ext uri="{FF2B5EF4-FFF2-40B4-BE49-F238E27FC236}">
                  <a16:creationId xmlns:a16="http://schemas.microsoft.com/office/drawing/2014/main" id="{720F60AD-5F36-E351-013B-67DDF2C85828}"/>
                </a:ext>
              </a:extLst>
            </p:cNvPr>
            <p:cNvSpPr txBox="1">
              <a:spLocks/>
            </p:cNvSpPr>
            <p:nvPr/>
          </p:nvSpPr>
          <p:spPr>
            <a:xfrm>
              <a:off x="5121591" y="2543793"/>
              <a:ext cx="1949047" cy="644177"/>
            </a:xfrm>
            <a:prstGeom prst="rect">
              <a:avLst/>
            </a:prstGeom>
            <a:noFill/>
            <a:effectLst/>
          </p:spPr>
          <p:txBody>
            <a:bodyPr wrap="none" lIns="147218" tIns="73609" rIns="147218" bIns="73609" rtlCol="0">
              <a:spAutoFit/>
            </a:bodyPr>
            <a:lstStyle/>
            <a:p>
              <a:pPr algn="ctr"/>
              <a:r>
                <a:rPr lang="zh-CN" altLang="en-US" sz="3220" dirty="0">
                  <a:solidFill>
                    <a:schemeClr val="bg1"/>
                  </a:solidFill>
                  <a:latin typeface="+mj-ea"/>
                  <a:ea typeface="+mj-ea"/>
                </a:rPr>
                <a:t>编辑标题</a:t>
              </a:r>
            </a:p>
          </p:txBody>
        </p:sp>
      </p:grpSp>
      <p:sp>
        <p:nvSpPr>
          <p:cNvPr id="320" name="iconfont-11092-5226565">
            <a:extLst>
              <a:ext uri="{FF2B5EF4-FFF2-40B4-BE49-F238E27FC236}">
                <a16:creationId xmlns:a16="http://schemas.microsoft.com/office/drawing/2014/main" id="{C18175AA-2F4D-A3A0-2AA0-5305B5FBCBC7}"/>
              </a:ext>
            </a:extLst>
          </p:cNvPr>
          <p:cNvSpPr>
            <a:spLocks/>
          </p:cNvSpPr>
          <p:nvPr/>
        </p:nvSpPr>
        <p:spPr>
          <a:xfrm>
            <a:off x="3242705" y="2224051"/>
            <a:ext cx="445394" cy="451578"/>
          </a:xfrm>
          <a:custGeom>
            <a:avLst/>
            <a:gdLst>
              <a:gd name="T0" fmla="*/ 3200 w 9600"/>
              <a:gd name="T1" fmla="*/ 8666 h 9733"/>
              <a:gd name="T2" fmla="*/ 3200 w 9600"/>
              <a:gd name="T3" fmla="*/ 7600 h 9733"/>
              <a:gd name="T4" fmla="*/ 3733 w 9600"/>
              <a:gd name="T5" fmla="*/ 7066 h 9733"/>
              <a:gd name="T6" fmla="*/ 4267 w 9600"/>
              <a:gd name="T7" fmla="*/ 7600 h 9733"/>
              <a:gd name="T8" fmla="*/ 4267 w 9600"/>
              <a:gd name="T9" fmla="*/ 9200 h 9733"/>
              <a:gd name="T10" fmla="*/ 3733 w 9600"/>
              <a:gd name="T11" fmla="*/ 9733 h 9733"/>
              <a:gd name="T12" fmla="*/ 1600 w 9600"/>
              <a:gd name="T13" fmla="*/ 9733 h 9733"/>
              <a:gd name="T14" fmla="*/ 1067 w 9600"/>
              <a:gd name="T15" fmla="*/ 9200 h 9733"/>
              <a:gd name="T16" fmla="*/ 1067 w 9600"/>
              <a:gd name="T17" fmla="*/ 6533 h 9733"/>
              <a:gd name="T18" fmla="*/ 533 w 9600"/>
              <a:gd name="T19" fmla="*/ 6533 h 9733"/>
              <a:gd name="T20" fmla="*/ 0 w 9600"/>
              <a:gd name="T21" fmla="*/ 6000 h 9733"/>
              <a:gd name="T22" fmla="*/ 0 w 9600"/>
              <a:gd name="T23" fmla="*/ 2800 h 9733"/>
              <a:gd name="T24" fmla="*/ 533 w 9600"/>
              <a:gd name="T25" fmla="*/ 2266 h 9733"/>
              <a:gd name="T26" fmla="*/ 5191 w 9600"/>
              <a:gd name="T27" fmla="*/ 2266 h 9733"/>
              <a:gd name="T28" fmla="*/ 8802 w 9600"/>
              <a:gd name="T29" fmla="*/ 203 h 9733"/>
              <a:gd name="T30" fmla="*/ 9600 w 9600"/>
              <a:gd name="T31" fmla="*/ 666 h 9733"/>
              <a:gd name="T32" fmla="*/ 9600 w 9600"/>
              <a:gd name="T33" fmla="*/ 8133 h 9733"/>
              <a:gd name="T34" fmla="*/ 8802 w 9600"/>
              <a:gd name="T35" fmla="*/ 8596 h 9733"/>
              <a:gd name="T36" fmla="*/ 5191 w 9600"/>
              <a:gd name="T37" fmla="*/ 6533 h 9733"/>
              <a:gd name="T38" fmla="*/ 3733 w 9600"/>
              <a:gd name="T39" fmla="*/ 6533 h 9733"/>
              <a:gd name="T40" fmla="*/ 3200 w 9600"/>
              <a:gd name="T41" fmla="*/ 6000 h 9733"/>
              <a:gd name="T42" fmla="*/ 3200 w 9600"/>
              <a:gd name="T43" fmla="*/ 4400 h 9733"/>
              <a:gd name="T44" fmla="*/ 3733 w 9600"/>
              <a:gd name="T45" fmla="*/ 3866 h 9733"/>
              <a:gd name="T46" fmla="*/ 4267 w 9600"/>
              <a:gd name="T47" fmla="*/ 4400 h 9733"/>
              <a:gd name="T48" fmla="*/ 4267 w 9600"/>
              <a:gd name="T49" fmla="*/ 5466 h 9733"/>
              <a:gd name="T50" fmla="*/ 5333 w 9600"/>
              <a:gd name="T51" fmla="*/ 5466 h 9733"/>
              <a:gd name="T52" fmla="*/ 5598 w 9600"/>
              <a:gd name="T53" fmla="*/ 5537 h 9733"/>
              <a:gd name="T54" fmla="*/ 8533 w 9600"/>
              <a:gd name="T55" fmla="*/ 7214 h 9733"/>
              <a:gd name="T56" fmla="*/ 8533 w 9600"/>
              <a:gd name="T57" fmla="*/ 1585 h 9733"/>
              <a:gd name="T58" fmla="*/ 5598 w 9600"/>
              <a:gd name="T59" fmla="*/ 3263 h 9733"/>
              <a:gd name="T60" fmla="*/ 5333 w 9600"/>
              <a:gd name="T61" fmla="*/ 3333 h 9733"/>
              <a:gd name="T62" fmla="*/ 1067 w 9600"/>
              <a:gd name="T63" fmla="*/ 3333 h 9733"/>
              <a:gd name="T64" fmla="*/ 1067 w 9600"/>
              <a:gd name="T65" fmla="*/ 5466 h 9733"/>
              <a:gd name="T66" fmla="*/ 1600 w 9600"/>
              <a:gd name="T67" fmla="*/ 5466 h 9733"/>
              <a:gd name="T68" fmla="*/ 2133 w 9600"/>
              <a:gd name="T69" fmla="*/ 6000 h 9733"/>
              <a:gd name="T70" fmla="*/ 2133 w 9600"/>
              <a:gd name="T71" fmla="*/ 8666 h 9733"/>
              <a:gd name="T72" fmla="*/ 3200 w 9600"/>
              <a:gd name="T73" fmla="*/ 8666 h 9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00" h="9733">
                <a:moveTo>
                  <a:pt x="3200" y="8666"/>
                </a:moveTo>
                <a:lnTo>
                  <a:pt x="3200" y="7600"/>
                </a:lnTo>
                <a:cubicBezTo>
                  <a:pt x="3200" y="7305"/>
                  <a:pt x="3439" y="7066"/>
                  <a:pt x="3733" y="7066"/>
                </a:cubicBezTo>
                <a:cubicBezTo>
                  <a:pt x="4028" y="7066"/>
                  <a:pt x="4267" y="7305"/>
                  <a:pt x="4267" y="7600"/>
                </a:cubicBezTo>
                <a:lnTo>
                  <a:pt x="4267" y="9200"/>
                </a:lnTo>
                <a:cubicBezTo>
                  <a:pt x="4267" y="9494"/>
                  <a:pt x="4028" y="9733"/>
                  <a:pt x="3733" y="9733"/>
                </a:cubicBezTo>
                <a:lnTo>
                  <a:pt x="1600" y="9733"/>
                </a:lnTo>
                <a:cubicBezTo>
                  <a:pt x="1305" y="9733"/>
                  <a:pt x="1067" y="9494"/>
                  <a:pt x="1067" y="9200"/>
                </a:cubicBezTo>
                <a:lnTo>
                  <a:pt x="1067" y="6533"/>
                </a:lnTo>
                <a:lnTo>
                  <a:pt x="533" y="6533"/>
                </a:lnTo>
                <a:cubicBezTo>
                  <a:pt x="239" y="6533"/>
                  <a:pt x="0" y="6294"/>
                  <a:pt x="0" y="6000"/>
                </a:cubicBezTo>
                <a:lnTo>
                  <a:pt x="0" y="2800"/>
                </a:lnTo>
                <a:cubicBezTo>
                  <a:pt x="0" y="2505"/>
                  <a:pt x="239" y="2266"/>
                  <a:pt x="533" y="2266"/>
                </a:cubicBezTo>
                <a:lnTo>
                  <a:pt x="5191" y="2266"/>
                </a:lnTo>
                <a:lnTo>
                  <a:pt x="8802" y="203"/>
                </a:lnTo>
                <a:cubicBezTo>
                  <a:pt x="9158" y="0"/>
                  <a:pt x="9600" y="257"/>
                  <a:pt x="9600" y="666"/>
                </a:cubicBezTo>
                <a:lnTo>
                  <a:pt x="9600" y="8133"/>
                </a:lnTo>
                <a:cubicBezTo>
                  <a:pt x="9600" y="8542"/>
                  <a:pt x="9158" y="8799"/>
                  <a:pt x="8802" y="8596"/>
                </a:cubicBezTo>
                <a:lnTo>
                  <a:pt x="5191" y="6533"/>
                </a:lnTo>
                <a:lnTo>
                  <a:pt x="3733" y="6533"/>
                </a:lnTo>
                <a:cubicBezTo>
                  <a:pt x="3439" y="6533"/>
                  <a:pt x="3200" y="6294"/>
                  <a:pt x="3200" y="6000"/>
                </a:cubicBezTo>
                <a:lnTo>
                  <a:pt x="3200" y="4400"/>
                </a:lnTo>
                <a:cubicBezTo>
                  <a:pt x="3200" y="4105"/>
                  <a:pt x="3439" y="3866"/>
                  <a:pt x="3733" y="3866"/>
                </a:cubicBezTo>
                <a:cubicBezTo>
                  <a:pt x="4028" y="3866"/>
                  <a:pt x="4267" y="4105"/>
                  <a:pt x="4267" y="4400"/>
                </a:cubicBezTo>
                <a:lnTo>
                  <a:pt x="4267" y="5466"/>
                </a:lnTo>
                <a:lnTo>
                  <a:pt x="5333" y="5466"/>
                </a:lnTo>
                <a:cubicBezTo>
                  <a:pt x="5426" y="5466"/>
                  <a:pt x="5517" y="5491"/>
                  <a:pt x="5598" y="5537"/>
                </a:cubicBezTo>
                <a:lnTo>
                  <a:pt x="8533" y="7214"/>
                </a:lnTo>
                <a:lnTo>
                  <a:pt x="8533" y="1585"/>
                </a:lnTo>
                <a:lnTo>
                  <a:pt x="5598" y="3263"/>
                </a:lnTo>
                <a:cubicBezTo>
                  <a:pt x="5517" y="3309"/>
                  <a:pt x="5426" y="3333"/>
                  <a:pt x="5333" y="3333"/>
                </a:cubicBezTo>
                <a:lnTo>
                  <a:pt x="1067" y="3333"/>
                </a:lnTo>
                <a:lnTo>
                  <a:pt x="1067" y="5466"/>
                </a:lnTo>
                <a:lnTo>
                  <a:pt x="1600" y="5466"/>
                </a:lnTo>
                <a:cubicBezTo>
                  <a:pt x="1895" y="5466"/>
                  <a:pt x="2133" y="5705"/>
                  <a:pt x="2133" y="6000"/>
                </a:cubicBezTo>
                <a:lnTo>
                  <a:pt x="2133" y="8666"/>
                </a:lnTo>
                <a:lnTo>
                  <a:pt x="3200" y="8666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iconfont-11092-5226565">
            <a:extLst>
              <a:ext uri="{FF2B5EF4-FFF2-40B4-BE49-F238E27FC236}">
                <a16:creationId xmlns:a16="http://schemas.microsoft.com/office/drawing/2014/main" id="{1D350214-691E-C214-6A5B-B9918F3C3804}"/>
              </a:ext>
            </a:extLst>
          </p:cNvPr>
          <p:cNvSpPr>
            <a:spLocks/>
          </p:cNvSpPr>
          <p:nvPr/>
        </p:nvSpPr>
        <p:spPr>
          <a:xfrm>
            <a:off x="3592061" y="3539408"/>
            <a:ext cx="451577" cy="451577"/>
          </a:xfrm>
          <a:custGeom>
            <a:avLst/>
            <a:gdLst>
              <a:gd name="T0" fmla="*/ 8533 w 9600"/>
              <a:gd name="T1" fmla="*/ 8533 h 9600"/>
              <a:gd name="T2" fmla="*/ 8533 w 9600"/>
              <a:gd name="T3" fmla="*/ 4800 h 9600"/>
              <a:gd name="T4" fmla="*/ 9067 w 9600"/>
              <a:gd name="T5" fmla="*/ 4267 h 9600"/>
              <a:gd name="T6" fmla="*/ 9600 w 9600"/>
              <a:gd name="T7" fmla="*/ 4800 h 9600"/>
              <a:gd name="T8" fmla="*/ 9600 w 9600"/>
              <a:gd name="T9" fmla="*/ 9067 h 9600"/>
              <a:gd name="T10" fmla="*/ 9067 w 9600"/>
              <a:gd name="T11" fmla="*/ 9600 h 9600"/>
              <a:gd name="T12" fmla="*/ 533 w 9600"/>
              <a:gd name="T13" fmla="*/ 9600 h 9600"/>
              <a:gd name="T14" fmla="*/ 0 w 9600"/>
              <a:gd name="T15" fmla="*/ 9067 h 9600"/>
              <a:gd name="T16" fmla="*/ 0 w 9600"/>
              <a:gd name="T17" fmla="*/ 533 h 9600"/>
              <a:gd name="T18" fmla="*/ 533 w 9600"/>
              <a:gd name="T19" fmla="*/ 0 h 9600"/>
              <a:gd name="T20" fmla="*/ 6933 w 9600"/>
              <a:gd name="T21" fmla="*/ 0 h 9600"/>
              <a:gd name="T22" fmla="*/ 7467 w 9600"/>
              <a:gd name="T23" fmla="*/ 533 h 9600"/>
              <a:gd name="T24" fmla="*/ 7467 w 9600"/>
              <a:gd name="T25" fmla="*/ 6933 h 9600"/>
              <a:gd name="T26" fmla="*/ 6933 w 9600"/>
              <a:gd name="T27" fmla="*/ 7467 h 9600"/>
              <a:gd name="T28" fmla="*/ 6400 w 9600"/>
              <a:gd name="T29" fmla="*/ 6933 h 9600"/>
              <a:gd name="T30" fmla="*/ 6400 w 9600"/>
              <a:gd name="T31" fmla="*/ 1067 h 9600"/>
              <a:gd name="T32" fmla="*/ 1067 w 9600"/>
              <a:gd name="T33" fmla="*/ 1067 h 9600"/>
              <a:gd name="T34" fmla="*/ 1067 w 9600"/>
              <a:gd name="T35" fmla="*/ 8533 h 9600"/>
              <a:gd name="T36" fmla="*/ 8533 w 9600"/>
              <a:gd name="T37" fmla="*/ 8533 h 9600"/>
              <a:gd name="T38" fmla="*/ 2667 w 9600"/>
              <a:gd name="T39" fmla="*/ 3200 h 9600"/>
              <a:gd name="T40" fmla="*/ 2133 w 9600"/>
              <a:gd name="T41" fmla="*/ 2667 h 9600"/>
              <a:gd name="T42" fmla="*/ 2667 w 9600"/>
              <a:gd name="T43" fmla="*/ 2133 h 9600"/>
              <a:gd name="T44" fmla="*/ 4800 w 9600"/>
              <a:gd name="T45" fmla="*/ 2133 h 9600"/>
              <a:gd name="T46" fmla="*/ 5333 w 9600"/>
              <a:gd name="T47" fmla="*/ 2667 h 9600"/>
              <a:gd name="T48" fmla="*/ 4800 w 9600"/>
              <a:gd name="T49" fmla="*/ 3200 h 9600"/>
              <a:gd name="T50" fmla="*/ 2667 w 9600"/>
              <a:gd name="T51" fmla="*/ 3200 h 9600"/>
              <a:gd name="T52" fmla="*/ 2667 w 9600"/>
              <a:gd name="T53" fmla="*/ 4800 h 9600"/>
              <a:gd name="T54" fmla="*/ 2133 w 9600"/>
              <a:gd name="T55" fmla="*/ 4267 h 9600"/>
              <a:gd name="T56" fmla="*/ 2667 w 9600"/>
              <a:gd name="T57" fmla="*/ 3733 h 9600"/>
              <a:gd name="T58" fmla="*/ 4800 w 9600"/>
              <a:gd name="T59" fmla="*/ 3733 h 9600"/>
              <a:gd name="T60" fmla="*/ 5333 w 9600"/>
              <a:gd name="T61" fmla="*/ 4267 h 9600"/>
              <a:gd name="T62" fmla="*/ 4800 w 9600"/>
              <a:gd name="T63" fmla="*/ 4800 h 9600"/>
              <a:gd name="T64" fmla="*/ 2667 w 9600"/>
              <a:gd name="T65" fmla="*/ 4800 h 9600"/>
              <a:gd name="T66" fmla="*/ 2667 w 9600"/>
              <a:gd name="T67" fmla="*/ 6400 h 9600"/>
              <a:gd name="T68" fmla="*/ 2133 w 9600"/>
              <a:gd name="T69" fmla="*/ 5867 h 9600"/>
              <a:gd name="T70" fmla="*/ 2667 w 9600"/>
              <a:gd name="T71" fmla="*/ 5333 h 9600"/>
              <a:gd name="T72" fmla="*/ 3733 w 9600"/>
              <a:gd name="T73" fmla="*/ 5333 h 9600"/>
              <a:gd name="T74" fmla="*/ 4267 w 9600"/>
              <a:gd name="T75" fmla="*/ 5867 h 9600"/>
              <a:gd name="T76" fmla="*/ 3733 w 9600"/>
              <a:gd name="T77" fmla="*/ 6400 h 9600"/>
              <a:gd name="T78" fmla="*/ 2667 w 9600"/>
              <a:gd name="T79" fmla="*/ 640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00" h="9600">
                <a:moveTo>
                  <a:pt x="8533" y="8533"/>
                </a:moveTo>
                <a:lnTo>
                  <a:pt x="8533" y="4800"/>
                </a:lnTo>
                <a:cubicBezTo>
                  <a:pt x="8533" y="4505"/>
                  <a:pt x="8772" y="4267"/>
                  <a:pt x="9067" y="4267"/>
                </a:cubicBezTo>
                <a:cubicBezTo>
                  <a:pt x="9361" y="4267"/>
                  <a:pt x="9600" y="4505"/>
                  <a:pt x="9600" y="4800"/>
                </a:cubicBezTo>
                <a:lnTo>
                  <a:pt x="9600" y="9067"/>
                </a:lnTo>
                <a:cubicBezTo>
                  <a:pt x="9600" y="9361"/>
                  <a:pt x="9361" y="9600"/>
                  <a:pt x="9067" y="9600"/>
                </a:cubicBezTo>
                <a:lnTo>
                  <a:pt x="533" y="9600"/>
                </a:lnTo>
                <a:cubicBezTo>
                  <a:pt x="239" y="9600"/>
                  <a:pt x="0" y="9361"/>
                  <a:pt x="0" y="9067"/>
                </a:cubicBezTo>
                <a:lnTo>
                  <a:pt x="0" y="533"/>
                </a:lnTo>
                <a:cubicBezTo>
                  <a:pt x="0" y="239"/>
                  <a:pt x="239" y="0"/>
                  <a:pt x="533" y="0"/>
                </a:cubicBezTo>
                <a:lnTo>
                  <a:pt x="6933" y="0"/>
                </a:lnTo>
                <a:cubicBezTo>
                  <a:pt x="7228" y="0"/>
                  <a:pt x="7467" y="239"/>
                  <a:pt x="7467" y="533"/>
                </a:cubicBezTo>
                <a:lnTo>
                  <a:pt x="7467" y="6933"/>
                </a:lnTo>
                <a:cubicBezTo>
                  <a:pt x="7467" y="7228"/>
                  <a:pt x="7228" y="7467"/>
                  <a:pt x="6933" y="7467"/>
                </a:cubicBezTo>
                <a:cubicBezTo>
                  <a:pt x="6639" y="7467"/>
                  <a:pt x="6400" y="7228"/>
                  <a:pt x="6400" y="6933"/>
                </a:cubicBezTo>
                <a:lnTo>
                  <a:pt x="6400" y="1067"/>
                </a:lnTo>
                <a:lnTo>
                  <a:pt x="1067" y="1067"/>
                </a:lnTo>
                <a:lnTo>
                  <a:pt x="1067" y="8533"/>
                </a:lnTo>
                <a:lnTo>
                  <a:pt x="8533" y="8533"/>
                </a:lnTo>
                <a:close/>
                <a:moveTo>
                  <a:pt x="2667" y="3200"/>
                </a:moveTo>
                <a:cubicBezTo>
                  <a:pt x="2372" y="3200"/>
                  <a:pt x="2133" y="2961"/>
                  <a:pt x="2133" y="2667"/>
                </a:cubicBezTo>
                <a:cubicBezTo>
                  <a:pt x="2133" y="2372"/>
                  <a:pt x="2372" y="2133"/>
                  <a:pt x="2667" y="2133"/>
                </a:cubicBezTo>
                <a:lnTo>
                  <a:pt x="4800" y="2133"/>
                </a:lnTo>
                <a:cubicBezTo>
                  <a:pt x="5095" y="2133"/>
                  <a:pt x="5333" y="2372"/>
                  <a:pt x="5333" y="2667"/>
                </a:cubicBezTo>
                <a:cubicBezTo>
                  <a:pt x="5333" y="2961"/>
                  <a:pt x="5095" y="3200"/>
                  <a:pt x="4800" y="3200"/>
                </a:cubicBezTo>
                <a:lnTo>
                  <a:pt x="2667" y="3200"/>
                </a:lnTo>
                <a:close/>
                <a:moveTo>
                  <a:pt x="2667" y="4800"/>
                </a:moveTo>
                <a:cubicBezTo>
                  <a:pt x="2372" y="4800"/>
                  <a:pt x="2133" y="4561"/>
                  <a:pt x="2133" y="4267"/>
                </a:cubicBezTo>
                <a:cubicBezTo>
                  <a:pt x="2133" y="3972"/>
                  <a:pt x="2372" y="3733"/>
                  <a:pt x="2667" y="3733"/>
                </a:cubicBezTo>
                <a:lnTo>
                  <a:pt x="4800" y="3733"/>
                </a:lnTo>
                <a:cubicBezTo>
                  <a:pt x="5095" y="3733"/>
                  <a:pt x="5333" y="3972"/>
                  <a:pt x="5333" y="4267"/>
                </a:cubicBezTo>
                <a:cubicBezTo>
                  <a:pt x="5333" y="4561"/>
                  <a:pt x="5095" y="4800"/>
                  <a:pt x="4800" y="4800"/>
                </a:cubicBezTo>
                <a:lnTo>
                  <a:pt x="2667" y="4800"/>
                </a:lnTo>
                <a:close/>
                <a:moveTo>
                  <a:pt x="2667" y="6400"/>
                </a:moveTo>
                <a:cubicBezTo>
                  <a:pt x="2372" y="6400"/>
                  <a:pt x="2133" y="6161"/>
                  <a:pt x="2133" y="5867"/>
                </a:cubicBezTo>
                <a:cubicBezTo>
                  <a:pt x="2133" y="5572"/>
                  <a:pt x="2372" y="5333"/>
                  <a:pt x="2667" y="5333"/>
                </a:cubicBezTo>
                <a:lnTo>
                  <a:pt x="3733" y="5333"/>
                </a:lnTo>
                <a:cubicBezTo>
                  <a:pt x="4028" y="5333"/>
                  <a:pt x="4267" y="5572"/>
                  <a:pt x="4267" y="5867"/>
                </a:cubicBezTo>
                <a:cubicBezTo>
                  <a:pt x="4267" y="6161"/>
                  <a:pt x="4028" y="6400"/>
                  <a:pt x="3733" y="6400"/>
                </a:cubicBezTo>
                <a:lnTo>
                  <a:pt x="2667" y="64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1" name="iconfont-11092-5226565">
            <a:extLst>
              <a:ext uri="{FF2B5EF4-FFF2-40B4-BE49-F238E27FC236}">
                <a16:creationId xmlns:a16="http://schemas.microsoft.com/office/drawing/2014/main" id="{B066FCCD-6CDE-17D9-1F1E-F5170F80AC85}"/>
              </a:ext>
            </a:extLst>
          </p:cNvPr>
          <p:cNvSpPr>
            <a:spLocks/>
          </p:cNvSpPr>
          <p:nvPr/>
        </p:nvSpPr>
        <p:spPr>
          <a:xfrm>
            <a:off x="4555016" y="4502317"/>
            <a:ext cx="451483" cy="451577"/>
          </a:xfrm>
          <a:custGeom>
            <a:avLst/>
            <a:gdLst>
              <a:gd name="T0" fmla="*/ 7210 w 9962"/>
              <a:gd name="T1" fmla="*/ 6315 h 9962"/>
              <a:gd name="T2" fmla="*/ 6475 w 9962"/>
              <a:gd name="T3" fmla="*/ 7050 h 9962"/>
              <a:gd name="T4" fmla="*/ 5722 w 9962"/>
              <a:gd name="T5" fmla="*/ 7050 h 9962"/>
              <a:gd name="T6" fmla="*/ 5722 w 9962"/>
              <a:gd name="T7" fmla="*/ 6297 h 9962"/>
              <a:gd name="T8" fmla="*/ 6659 w 9962"/>
              <a:gd name="T9" fmla="*/ 5360 h 9962"/>
              <a:gd name="T10" fmla="*/ 7140 w 9962"/>
              <a:gd name="T11" fmla="*/ 5215 h 9962"/>
              <a:gd name="T12" fmla="*/ 9482 w 9962"/>
              <a:gd name="T13" fmla="*/ 5683 h 9962"/>
              <a:gd name="T14" fmla="*/ 9910 w 9962"/>
              <a:gd name="T15" fmla="*/ 6206 h 9962"/>
              <a:gd name="T16" fmla="*/ 9910 w 9962"/>
              <a:gd name="T17" fmla="*/ 9015 h 9962"/>
              <a:gd name="T18" fmla="*/ 9501 w 9962"/>
              <a:gd name="T19" fmla="*/ 9533 h 9962"/>
              <a:gd name="T20" fmla="*/ 2912 w 9962"/>
              <a:gd name="T21" fmla="*/ 7050 h 9962"/>
              <a:gd name="T22" fmla="*/ 429 w 9962"/>
              <a:gd name="T23" fmla="*/ 461 h 9962"/>
              <a:gd name="T24" fmla="*/ 948 w 9962"/>
              <a:gd name="T25" fmla="*/ 52 h 9962"/>
              <a:gd name="T26" fmla="*/ 3759 w 9962"/>
              <a:gd name="T27" fmla="*/ 52 h 9962"/>
              <a:gd name="T28" fmla="*/ 4281 w 9962"/>
              <a:gd name="T29" fmla="*/ 480 h 9962"/>
              <a:gd name="T30" fmla="*/ 4749 w 9962"/>
              <a:gd name="T31" fmla="*/ 2822 h 9962"/>
              <a:gd name="T32" fmla="*/ 4603 w 9962"/>
              <a:gd name="T33" fmla="*/ 3302 h 9962"/>
              <a:gd name="T34" fmla="*/ 3946 w 9962"/>
              <a:gd name="T35" fmla="*/ 3959 h 9962"/>
              <a:gd name="T36" fmla="*/ 5116 w 9962"/>
              <a:gd name="T37" fmla="*/ 5389 h 9962"/>
              <a:gd name="T38" fmla="*/ 5169 w 9962"/>
              <a:gd name="T39" fmla="*/ 6140 h 9962"/>
              <a:gd name="T40" fmla="*/ 4418 w 9962"/>
              <a:gd name="T41" fmla="*/ 6192 h 9962"/>
              <a:gd name="T42" fmla="*/ 4082 w 9962"/>
              <a:gd name="T43" fmla="*/ 5879 h 9962"/>
              <a:gd name="T44" fmla="*/ 2813 w 9962"/>
              <a:gd name="T45" fmla="*/ 4099 h 9962"/>
              <a:gd name="T46" fmla="*/ 2913 w 9962"/>
              <a:gd name="T47" fmla="*/ 3486 h 9962"/>
              <a:gd name="T48" fmla="*/ 3649 w 9962"/>
              <a:gd name="T49" fmla="*/ 2751 h 9962"/>
              <a:gd name="T50" fmla="*/ 3322 w 9962"/>
              <a:gd name="T51" fmla="*/ 1117 h 9962"/>
              <a:gd name="T52" fmla="*/ 1396 w 9962"/>
              <a:gd name="T53" fmla="*/ 1117 h 9962"/>
              <a:gd name="T54" fmla="*/ 3664 w 9962"/>
              <a:gd name="T55" fmla="*/ 6297 h 9962"/>
              <a:gd name="T56" fmla="*/ 8845 w 9962"/>
              <a:gd name="T57" fmla="*/ 8566 h 9962"/>
              <a:gd name="T58" fmla="*/ 8845 w 9962"/>
              <a:gd name="T59" fmla="*/ 6642 h 9962"/>
              <a:gd name="T60" fmla="*/ 7210 w 9962"/>
              <a:gd name="T61" fmla="*/ 6315 h 9962"/>
              <a:gd name="T62" fmla="*/ 6183 w 9962"/>
              <a:gd name="T63" fmla="*/ 3210 h 9962"/>
              <a:gd name="T64" fmla="*/ 6183 w 9962"/>
              <a:gd name="T65" fmla="*/ 584 h 9962"/>
              <a:gd name="T66" fmla="*/ 6715 w 9962"/>
              <a:gd name="T67" fmla="*/ 52 h 9962"/>
              <a:gd name="T68" fmla="*/ 7248 w 9962"/>
              <a:gd name="T69" fmla="*/ 584 h 9962"/>
              <a:gd name="T70" fmla="*/ 7248 w 9962"/>
              <a:gd name="T71" fmla="*/ 1961 h 9962"/>
              <a:gd name="T72" fmla="*/ 9001 w 9962"/>
              <a:gd name="T73" fmla="*/ 208 h 9962"/>
              <a:gd name="T74" fmla="*/ 9754 w 9962"/>
              <a:gd name="T75" fmla="*/ 208 h 9962"/>
              <a:gd name="T76" fmla="*/ 9754 w 9962"/>
              <a:gd name="T77" fmla="*/ 961 h 9962"/>
              <a:gd name="T78" fmla="*/ 8001 w 9962"/>
              <a:gd name="T79" fmla="*/ 2714 h 9962"/>
              <a:gd name="T80" fmla="*/ 9378 w 9962"/>
              <a:gd name="T81" fmla="*/ 2714 h 9962"/>
              <a:gd name="T82" fmla="*/ 9910 w 9962"/>
              <a:gd name="T83" fmla="*/ 3247 h 9962"/>
              <a:gd name="T84" fmla="*/ 9378 w 9962"/>
              <a:gd name="T85" fmla="*/ 3779 h 9962"/>
              <a:gd name="T86" fmla="*/ 6715 w 9962"/>
              <a:gd name="T87" fmla="*/ 3779 h 9962"/>
              <a:gd name="T88" fmla="*/ 6183 w 9962"/>
              <a:gd name="T89" fmla="*/ 3210 h 9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62" h="9962">
                <a:moveTo>
                  <a:pt x="7210" y="6315"/>
                </a:moveTo>
                <a:lnTo>
                  <a:pt x="6475" y="7050"/>
                </a:lnTo>
                <a:cubicBezTo>
                  <a:pt x="6267" y="7258"/>
                  <a:pt x="5930" y="7258"/>
                  <a:pt x="5722" y="7050"/>
                </a:cubicBezTo>
                <a:cubicBezTo>
                  <a:pt x="5514" y="6842"/>
                  <a:pt x="5514" y="6505"/>
                  <a:pt x="5722" y="6297"/>
                </a:cubicBezTo>
                <a:lnTo>
                  <a:pt x="6659" y="5360"/>
                </a:lnTo>
                <a:cubicBezTo>
                  <a:pt x="6785" y="5234"/>
                  <a:pt x="6965" y="5180"/>
                  <a:pt x="7140" y="5215"/>
                </a:cubicBezTo>
                <a:lnTo>
                  <a:pt x="9482" y="5683"/>
                </a:lnTo>
                <a:cubicBezTo>
                  <a:pt x="9731" y="5733"/>
                  <a:pt x="9910" y="5951"/>
                  <a:pt x="9910" y="6206"/>
                </a:cubicBezTo>
                <a:lnTo>
                  <a:pt x="9910" y="9015"/>
                </a:lnTo>
                <a:cubicBezTo>
                  <a:pt x="9910" y="9261"/>
                  <a:pt x="9741" y="9475"/>
                  <a:pt x="9501" y="9533"/>
                </a:cubicBezTo>
                <a:cubicBezTo>
                  <a:pt x="7695" y="9962"/>
                  <a:pt x="5116" y="9254"/>
                  <a:pt x="2912" y="7050"/>
                </a:cubicBezTo>
                <a:cubicBezTo>
                  <a:pt x="707" y="4847"/>
                  <a:pt x="0" y="2268"/>
                  <a:pt x="429" y="461"/>
                </a:cubicBezTo>
                <a:cubicBezTo>
                  <a:pt x="487" y="221"/>
                  <a:pt x="701" y="52"/>
                  <a:pt x="948" y="52"/>
                </a:cubicBezTo>
                <a:lnTo>
                  <a:pt x="3759" y="52"/>
                </a:lnTo>
                <a:cubicBezTo>
                  <a:pt x="4012" y="52"/>
                  <a:pt x="4231" y="231"/>
                  <a:pt x="4281" y="480"/>
                </a:cubicBezTo>
                <a:lnTo>
                  <a:pt x="4749" y="2822"/>
                </a:lnTo>
                <a:cubicBezTo>
                  <a:pt x="4784" y="2996"/>
                  <a:pt x="4729" y="3176"/>
                  <a:pt x="4603" y="3302"/>
                </a:cubicBezTo>
                <a:lnTo>
                  <a:pt x="3946" y="3959"/>
                </a:lnTo>
                <a:cubicBezTo>
                  <a:pt x="4254" y="4497"/>
                  <a:pt x="4650" y="4980"/>
                  <a:pt x="5116" y="5389"/>
                </a:cubicBezTo>
                <a:cubicBezTo>
                  <a:pt x="5338" y="5581"/>
                  <a:pt x="5362" y="5918"/>
                  <a:pt x="5169" y="6140"/>
                </a:cubicBezTo>
                <a:cubicBezTo>
                  <a:pt x="4976" y="6362"/>
                  <a:pt x="4640" y="6385"/>
                  <a:pt x="4418" y="6192"/>
                </a:cubicBezTo>
                <a:cubicBezTo>
                  <a:pt x="4302" y="6092"/>
                  <a:pt x="4190" y="5987"/>
                  <a:pt x="4082" y="5879"/>
                </a:cubicBezTo>
                <a:cubicBezTo>
                  <a:pt x="3565" y="5358"/>
                  <a:pt x="3136" y="4757"/>
                  <a:pt x="2813" y="4099"/>
                </a:cubicBezTo>
                <a:cubicBezTo>
                  <a:pt x="2711" y="3894"/>
                  <a:pt x="2752" y="3647"/>
                  <a:pt x="2913" y="3486"/>
                </a:cubicBezTo>
                <a:lnTo>
                  <a:pt x="3649" y="2751"/>
                </a:lnTo>
                <a:lnTo>
                  <a:pt x="3322" y="1117"/>
                </a:lnTo>
                <a:lnTo>
                  <a:pt x="1396" y="1117"/>
                </a:lnTo>
                <a:cubicBezTo>
                  <a:pt x="1240" y="2552"/>
                  <a:pt x="1898" y="4532"/>
                  <a:pt x="3664" y="6297"/>
                </a:cubicBezTo>
                <a:cubicBezTo>
                  <a:pt x="5431" y="8062"/>
                  <a:pt x="7411" y="8721"/>
                  <a:pt x="8845" y="8566"/>
                </a:cubicBezTo>
                <a:lnTo>
                  <a:pt x="8845" y="6642"/>
                </a:lnTo>
                <a:lnTo>
                  <a:pt x="7210" y="6315"/>
                </a:lnTo>
                <a:close/>
                <a:moveTo>
                  <a:pt x="6183" y="3210"/>
                </a:moveTo>
                <a:lnTo>
                  <a:pt x="6183" y="584"/>
                </a:lnTo>
                <a:cubicBezTo>
                  <a:pt x="6183" y="290"/>
                  <a:pt x="6421" y="52"/>
                  <a:pt x="6715" y="52"/>
                </a:cubicBezTo>
                <a:cubicBezTo>
                  <a:pt x="7009" y="52"/>
                  <a:pt x="7248" y="290"/>
                  <a:pt x="7248" y="584"/>
                </a:cubicBezTo>
                <a:lnTo>
                  <a:pt x="7248" y="1961"/>
                </a:lnTo>
                <a:lnTo>
                  <a:pt x="9001" y="208"/>
                </a:lnTo>
                <a:cubicBezTo>
                  <a:pt x="9209" y="0"/>
                  <a:pt x="9546" y="0"/>
                  <a:pt x="9754" y="208"/>
                </a:cubicBezTo>
                <a:cubicBezTo>
                  <a:pt x="9962" y="416"/>
                  <a:pt x="9962" y="753"/>
                  <a:pt x="9754" y="961"/>
                </a:cubicBezTo>
                <a:lnTo>
                  <a:pt x="8001" y="2714"/>
                </a:lnTo>
                <a:lnTo>
                  <a:pt x="9378" y="2714"/>
                </a:lnTo>
                <a:cubicBezTo>
                  <a:pt x="9672" y="2714"/>
                  <a:pt x="9910" y="2953"/>
                  <a:pt x="9910" y="3247"/>
                </a:cubicBezTo>
                <a:cubicBezTo>
                  <a:pt x="9910" y="3541"/>
                  <a:pt x="9672" y="3779"/>
                  <a:pt x="9378" y="3779"/>
                </a:cubicBezTo>
                <a:lnTo>
                  <a:pt x="6715" y="3779"/>
                </a:lnTo>
                <a:cubicBezTo>
                  <a:pt x="6406" y="3780"/>
                  <a:pt x="6162" y="3518"/>
                  <a:pt x="6183" y="321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30" name="iconfont-11092-5226565">
            <a:extLst>
              <a:ext uri="{FF2B5EF4-FFF2-40B4-BE49-F238E27FC236}">
                <a16:creationId xmlns:a16="http://schemas.microsoft.com/office/drawing/2014/main" id="{AACD4FFB-9E75-B69C-9D79-23F08C30A4B2}"/>
              </a:ext>
            </a:extLst>
          </p:cNvPr>
          <p:cNvSpPr>
            <a:spLocks/>
          </p:cNvSpPr>
          <p:nvPr/>
        </p:nvSpPr>
        <p:spPr>
          <a:xfrm>
            <a:off x="5872639" y="4854765"/>
            <a:ext cx="446951" cy="451577"/>
          </a:xfrm>
          <a:custGeom>
            <a:avLst/>
            <a:gdLst>
              <a:gd name="T0" fmla="*/ 7557 w 10666"/>
              <a:gd name="T1" fmla="*/ 1176 h 10776"/>
              <a:gd name="T2" fmla="*/ 9337 w 10666"/>
              <a:gd name="T3" fmla="*/ 132 h 10776"/>
              <a:gd name="T4" fmla="*/ 10666 w 10666"/>
              <a:gd name="T5" fmla="*/ 1709 h 10776"/>
              <a:gd name="T6" fmla="*/ 9337 w 10666"/>
              <a:gd name="T7" fmla="*/ 3287 h 10776"/>
              <a:gd name="T8" fmla="*/ 7557 w 10666"/>
              <a:gd name="T9" fmla="*/ 2243 h 10776"/>
              <a:gd name="T10" fmla="*/ 1067 w 10666"/>
              <a:gd name="T11" fmla="*/ 2243 h 10776"/>
              <a:gd name="T12" fmla="*/ 1067 w 10666"/>
              <a:gd name="T13" fmla="*/ 9709 h 10776"/>
              <a:gd name="T14" fmla="*/ 8533 w 10666"/>
              <a:gd name="T15" fmla="*/ 9709 h 10776"/>
              <a:gd name="T16" fmla="*/ 8533 w 10666"/>
              <a:gd name="T17" fmla="*/ 4909 h 10776"/>
              <a:gd name="T18" fmla="*/ 9067 w 10666"/>
              <a:gd name="T19" fmla="*/ 4376 h 10776"/>
              <a:gd name="T20" fmla="*/ 9600 w 10666"/>
              <a:gd name="T21" fmla="*/ 4909 h 10776"/>
              <a:gd name="T22" fmla="*/ 9600 w 10666"/>
              <a:gd name="T23" fmla="*/ 10243 h 10776"/>
              <a:gd name="T24" fmla="*/ 9067 w 10666"/>
              <a:gd name="T25" fmla="*/ 10776 h 10776"/>
              <a:gd name="T26" fmla="*/ 533 w 10666"/>
              <a:gd name="T27" fmla="*/ 10776 h 10776"/>
              <a:gd name="T28" fmla="*/ 0 w 10666"/>
              <a:gd name="T29" fmla="*/ 10243 h 10776"/>
              <a:gd name="T30" fmla="*/ 0 w 10666"/>
              <a:gd name="T31" fmla="*/ 1709 h 10776"/>
              <a:gd name="T32" fmla="*/ 533 w 10666"/>
              <a:gd name="T33" fmla="*/ 1176 h 10776"/>
              <a:gd name="T34" fmla="*/ 7557 w 10666"/>
              <a:gd name="T35" fmla="*/ 1176 h 10776"/>
              <a:gd name="T36" fmla="*/ 3495 w 10666"/>
              <a:gd name="T37" fmla="*/ 5919 h 10776"/>
              <a:gd name="T38" fmla="*/ 3356 w 10666"/>
              <a:gd name="T39" fmla="*/ 5066 h 10776"/>
              <a:gd name="T40" fmla="*/ 4956 w 10666"/>
              <a:gd name="T41" fmla="*/ 3466 h 10776"/>
              <a:gd name="T42" fmla="*/ 5704 w 10666"/>
              <a:gd name="T43" fmla="*/ 3472 h 10776"/>
              <a:gd name="T44" fmla="*/ 5710 w 10666"/>
              <a:gd name="T45" fmla="*/ 4220 h 10776"/>
              <a:gd name="T46" fmla="*/ 4634 w 10666"/>
              <a:gd name="T47" fmla="*/ 5297 h 10776"/>
              <a:gd name="T48" fmla="*/ 6106 w 10666"/>
              <a:gd name="T49" fmla="*/ 6033 h 10776"/>
              <a:gd name="T50" fmla="*/ 6244 w 10666"/>
              <a:gd name="T51" fmla="*/ 6886 h 10776"/>
              <a:gd name="T52" fmla="*/ 4644 w 10666"/>
              <a:gd name="T53" fmla="*/ 8486 h 10776"/>
              <a:gd name="T54" fmla="*/ 3890 w 10666"/>
              <a:gd name="T55" fmla="*/ 8487 h 10776"/>
              <a:gd name="T56" fmla="*/ 3890 w 10666"/>
              <a:gd name="T57" fmla="*/ 7732 h 10776"/>
              <a:gd name="T58" fmla="*/ 4966 w 10666"/>
              <a:gd name="T59" fmla="*/ 6655 h 10776"/>
              <a:gd name="T60" fmla="*/ 3494 w 10666"/>
              <a:gd name="T61" fmla="*/ 5919 h 10776"/>
              <a:gd name="T62" fmla="*/ 3495 w 10666"/>
              <a:gd name="T63" fmla="*/ 5919 h 10776"/>
              <a:gd name="T64" fmla="*/ 9067 w 10666"/>
              <a:gd name="T65" fmla="*/ 2243 h 10776"/>
              <a:gd name="T66" fmla="*/ 9600 w 10666"/>
              <a:gd name="T67" fmla="*/ 1709 h 10776"/>
              <a:gd name="T68" fmla="*/ 9067 w 10666"/>
              <a:gd name="T69" fmla="*/ 1176 h 10776"/>
              <a:gd name="T70" fmla="*/ 8533 w 10666"/>
              <a:gd name="T71" fmla="*/ 1709 h 10776"/>
              <a:gd name="T72" fmla="*/ 9067 w 10666"/>
              <a:gd name="T73" fmla="*/ 2243 h 10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666" h="10776">
                <a:moveTo>
                  <a:pt x="7557" y="1176"/>
                </a:moveTo>
                <a:cubicBezTo>
                  <a:pt x="7817" y="441"/>
                  <a:pt x="8569" y="0"/>
                  <a:pt x="9337" y="132"/>
                </a:cubicBezTo>
                <a:cubicBezTo>
                  <a:pt x="10105" y="264"/>
                  <a:pt x="10666" y="930"/>
                  <a:pt x="10666" y="1709"/>
                </a:cubicBezTo>
                <a:cubicBezTo>
                  <a:pt x="10666" y="2489"/>
                  <a:pt x="10105" y="3155"/>
                  <a:pt x="9337" y="3287"/>
                </a:cubicBezTo>
                <a:cubicBezTo>
                  <a:pt x="8569" y="3419"/>
                  <a:pt x="7817" y="2978"/>
                  <a:pt x="7557" y="2243"/>
                </a:cubicBezTo>
                <a:lnTo>
                  <a:pt x="1067" y="2243"/>
                </a:lnTo>
                <a:lnTo>
                  <a:pt x="1067" y="9709"/>
                </a:lnTo>
                <a:lnTo>
                  <a:pt x="8533" y="9709"/>
                </a:lnTo>
                <a:lnTo>
                  <a:pt x="8533" y="4909"/>
                </a:lnTo>
                <a:cubicBezTo>
                  <a:pt x="8533" y="4615"/>
                  <a:pt x="8772" y="4376"/>
                  <a:pt x="9067" y="4376"/>
                </a:cubicBezTo>
                <a:cubicBezTo>
                  <a:pt x="9361" y="4376"/>
                  <a:pt x="9600" y="4615"/>
                  <a:pt x="9600" y="4909"/>
                </a:cubicBezTo>
                <a:lnTo>
                  <a:pt x="9600" y="10243"/>
                </a:lnTo>
                <a:cubicBezTo>
                  <a:pt x="9600" y="10537"/>
                  <a:pt x="9361" y="10776"/>
                  <a:pt x="9067" y="10776"/>
                </a:cubicBezTo>
                <a:lnTo>
                  <a:pt x="533" y="10776"/>
                </a:lnTo>
                <a:cubicBezTo>
                  <a:pt x="239" y="10776"/>
                  <a:pt x="0" y="10537"/>
                  <a:pt x="0" y="10243"/>
                </a:cubicBezTo>
                <a:lnTo>
                  <a:pt x="0" y="1709"/>
                </a:lnTo>
                <a:cubicBezTo>
                  <a:pt x="0" y="1415"/>
                  <a:pt x="239" y="1176"/>
                  <a:pt x="533" y="1176"/>
                </a:cubicBezTo>
                <a:lnTo>
                  <a:pt x="7557" y="1176"/>
                </a:lnTo>
                <a:close/>
                <a:moveTo>
                  <a:pt x="3495" y="5919"/>
                </a:moveTo>
                <a:cubicBezTo>
                  <a:pt x="3170" y="5757"/>
                  <a:pt x="3099" y="5323"/>
                  <a:pt x="3356" y="5066"/>
                </a:cubicBezTo>
                <a:lnTo>
                  <a:pt x="4956" y="3466"/>
                </a:lnTo>
                <a:cubicBezTo>
                  <a:pt x="5166" y="3263"/>
                  <a:pt x="5498" y="3266"/>
                  <a:pt x="5704" y="3472"/>
                </a:cubicBezTo>
                <a:cubicBezTo>
                  <a:pt x="5910" y="3678"/>
                  <a:pt x="5913" y="4010"/>
                  <a:pt x="5710" y="4220"/>
                </a:cubicBezTo>
                <a:lnTo>
                  <a:pt x="4634" y="5297"/>
                </a:lnTo>
                <a:lnTo>
                  <a:pt x="6106" y="6033"/>
                </a:lnTo>
                <a:cubicBezTo>
                  <a:pt x="6431" y="6195"/>
                  <a:pt x="6501" y="6629"/>
                  <a:pt x="6244" y="6886"/>
                </a:cubicBezTo>
                <a:lnTo>
                  <a:pt x="4644" y="8486"/>
                </a:lnTo>
                <a:cubicBezTo>
                  <a:pt x="4436" y="8695"/>
                  <a:pt x="4098" y="8695"/>
                  <a:pt x="3890" y="8487"/>
                </a:cubicBezTo>
                <a:cubicBezTo>
                  <a:pt x="3681" y="8278"/>
                  <a:pt x="3681" y="7941"/>
                  <a:pt x="3890" y="7732"/>
                </a:cubicBezTo>
                <a:lnTo>
                  <a:pt x="4966" y="6655"/>
                </a:lnTo>
                <a:lnTo>
                  <a:pt x="3494" y="5919"/>
                </a:lnTo>
                <a:lnTo>
                  <a:pt x="3495" y="5919"/>
                </a:lnTo>
                <a:close/>
                <a:moveTo>
                  <a:pt x="9067" y="2243"/>
                </a:moveTo>
                <a:cubicBezTo>
                  <a:pt x="9361" y="2243"/>
                  <a:pt x="9600" y="2004"/>
                  <a:pt x="9600" y="1709"/>
                </a:cubicBezTo>
                <a:cubicBezTo>
                  <a:pt x="9600" y="1415"/>
                  <a:pt x="9361" y="1176"/>
                  <a:pt x="9067" y="1176"/>
                </a:cubicBezTo>
                <a:cubicBezTo>
                  <a:pt x="8772" y="1176"/>
                  <a:pt x="8533" y="1415"/>
                  <a:pt x="8533" y="1709"/>
                </a:cubicBezTo>
                <a:cubicBezTo>
                  <a:pt x="8533" y="2004"/>
                  <a:pt x="8772" y="2243"/>
                  <a:pt x="9067" y="2243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9" name="iconfont-11092-5226565">
            <a:extLst>
              <a:ext uri="{FF2B5EF4-FFF2-40B4-BE49-F238E27FC236}">
                <a16:creationId xmlns:a16="http://schemas.microsoft.com/office/drawing/2014/main" id="{AD510CED-CE09-DE78-E639-5E9A48D3CAA0}"/>
              </a:ext>
            </a:extLst>
          </p:cNvPr>
          <p:cNvSpPr>
            <a:spLocks/>
          </p:cNvSpPr>
          <p:nvPr/>
        </p:nvSpPr>
        <p:spPr>
          <a:xfrm>
            <a:off x="7231255" y="4502317"/>
            <a:ext cx="360435" cy="451577"/>
          </a:xfrm>
          <a:custGeom>
            <a:avLst/>
            <a:gdLst>
              <a:gd name="T0" fmla="*/ 3998 w 8534"/>
              <a:gd name="T1" fmla="*/ 10594 h 10691"/>
              <a:gd name="T2" fmla="*/ 0 w 8534"/>
              <a:gd name="T3" fmla="*/ 4266 h 10691"/>
              <a:gd name="T4" fmla="*/ 4267 w 8534"/>
              <a:gd name="T5" fmla="*/ 0 h 10691"/>
              <a:gd name="T6" fmla="*/ 8534 w 8534"/>
              <a:gd name="T7" fmla="*/ 4266 h 10691"/>
              <a:gd name="T8" fmla="*/ 4536 w 8534"/>
              <a:gd name="T9" fmla="*/ 10594 h 10691"/>
              <a:gd name="T10" fmla="*/ 3998 w 8534"/>
              <a:gd name="T11" fmla="*/ 10594 h 10691"/>
              <a:gd name="T12" fmla="*/ 7467 w 8534"/>
              <a:gd name="T13" fmla="*/ 4266 h 10691"/>
              <a:gd name="T14" fmla="*/ 4267 w 8534"/>
              <a:gd name="T15" fmla="*/ 1066 h 10691"/>
              <a:gd name="T16" fmla="*/ 1067 w 8534"/>
              <a:gd name="T17" fmla="*/ 4266 h 10691"/>
              <a:gd name="T18" fmla="*/ 4267 w 8534"/>
              <a:gd name="T19" fmla="*/ 9503 h 10691"/>
              <a:gd name="T20" fmla="*/ 7467 w 8534"/>
              <a:gd name="T21" fmla="*/ 4266 h 10691"/>
              <a:gd name="T22" fmla="*/ 4197 w 8534"/>
              <a:gd name="T23" fmla="*/ 3202 h 10691"/>
              <a:gd name="T24" fmla="*/ 3630 w 8534"/>
              <a:gd name="T25" fmla="*/ 2704 h 10691"/>
              <a:gd name="T26" fmla="*/ 4127 w 8534"/>
              <a:gd name="T27" fmla="*/ 2137 h 10691"/>
              <a:gd name="T28" fmla="*/ 6287 w 8534"/>
              <a:gd name="T29" fmla="*/ 3582 h 10691"/>
              <a:gd name="T30" fmla="*/ 5448 w 8534"/>
              <a:gd name="T31" fmla="*/ 6041 h 10691"/>
              <a:gd name="T32" fmla="*/ 2856 w 8534"/>
              <a:gd name="T33" fmla="*/ 5867 h 10691"/>
              <a:gd name="T34" fmla="*/ 2356 w 8534"/>
              <a:gd name="T35" fmla="*/ 3317 h 10691"/>
              <a:gd name="T36" fmla="*/ 3071 w 8534"/>
              <a:gd name="T37" fmla="*/ 3077 h 10691"/>
              <a:gd name="T38" fmla="*/ 3311 w 8534"/>
              <a:gd name="T39" fmla="*/ 3792 h 10691"/>
              <a:gd name="T40" fmla="*/ 3562 w 8534"/>
              <a:gd name="T41" fmla="*/ 5067 h 10691"/>
              <a:gd name="T42" fmla="*/ 4859 w 8534"/>
              <a:gd name="T43" fmla="*/ 5153 h 10691"/>
              <a:gd name="T44" fmla="*/ 5277 w 8534"/>
              <a:gd name="T45" fmla="*/ 3923 h 10691"/>
              <a:gd name="T46" fmla="*/ 4197 w 8534"/>
              <a:gd name="T47" fmla="*/ 3202 h 10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34" h="10691">
                <a:moveTo>
                  <a:pt x="3998" y="10594"/>
                </a:moveTo>
                <a:cubicBezTo>
                  <a:pt x="1879" y="9358"/>
                  <a:pt x="0" y="6265"/>
                  <a:pt x="0" y="4266"/>
                </a:cubicBezTo>
                <a:cubicBezTo>
                  <a:pt x="0" y="1645"/>
                  <a:pt x="2027" y="0"/>
                  <a:pt x="4267" y="0"/>
                </a:cubicBezTo>
                <a:cubicBezTo>
                  <a:pt x="6507" y="0"/>
                  <a:pt x="8534" y="1645"/>
                  <a:pt x="8534" y="4266"/>
                </a:cubicBezTo>
                <a:cubicBezTo>
                  <a:pt x="8534" y="6265"/>
                  <a:pt x="6655" y="9358"/>
                  <a:pt x="4536" y="10594"/>
                </a:cubicBezTo>
                <a:cubicBezTo>
                  <a:pt x="4370" y="10691"/>
                  <a:pt x="4164" y="10691"/>
                  <a:pt x="3998" y="10594"/>
                </a:cubicBezTo>
                <a:close/>
                <a:moveTo>
                  <a:pt x="7467" y="4266"/>
                </a:moveTo>
                <a:cubicBezTo>
                  <a:pt x="7467" y="2289"/>
                  <a:pt x="5961" y="1066"/>
                  <a:pt x="4267" y="1066"/>
                </a:cubicBezTo>
                <a:cubicBezTo>
                  <a:pt x="2573" y="1066"/>
                  <a:pt x="1067" y="2289"/>
                  <a:pt x="1067" y="4266"/>
                </a:cubicBezTo>
                <a:cubicBezTo>
                  <a:pt x="1067" y="5794"/>
                  <a:pt x="2573" y="8351"/>
                  <a:pt x="4267" y="9503"/>
                </a:cubicBezTo>
                <a:cubicBezTo>
                  <a:pt x="5961" y="8351"/>
                  <a:pt x="7467" y="5794"/>
                  <a:pt x="7467" y="4266"/>
                </a:cubicBezTo>
                <a:close/>
                <a:moveTo>
                  <a:pt x="4197" y="3202"/>
                </a:moveTo>
                <a:cubicBezTo>
                  <a:pt x="3903" y="3221"/>
                  <a:pt x="3649" y="2998"/>
                  <a:pt x="3630" y="2704"/>
                </a:cubicBezTo>
                <a:cubicBezTo>
                  <a:pt x="3611" y="2410"/>
                  <a:pt x="3833" y="2156"/>
                  <a:pt x="4127" y="2137"/>
                </a:cubicBezTo>
                <a:cubicBezTo>
                  <a:pt x="5091" y="2074"/>
                  <a:pt x="5977" y="2667"/>
                  <a:pt x="6287" y="3582"/>
                </a:cubicBezTo>
                <a:cubicBezTo>
                  <a:pt x="6596" y="4497"/>
                  <a:pt x="6252" y="5506"/>
                  <a:pt x="5448" y="6041"/>
                </a:cubicBezTo>
                <a:cubicBezTo>
                  <a:pt x="4644" y="6577"/>
                  <a:pt x="3581" y="6505"/>
                  <a:pt x="2856" y="5867"/>
                </a:cubicBezTo>
                <a:cubicBezTo>
                  <a:pt x="2131" y="5228"/>
                  <a:pt x="1926" y="4182"/>
                  <a:pt x="2356" y="3317"/>
                </a:cubicBezTo>
                <a:cubicBezTo>
                  <a:pt x="2487" y="3053"/>
                  <a:pt x="2807" y="2946"/>
                  <a:pt x="3071" y="3077"/>
                </a:cubicBezTo>
                <a:cubicBezTo>
                  <a:pt x="3335" y="3208"/>
                  <a:pt x="3442" y="3528"/>
                  <a:pt x="3311" y="3792"/>
                </a:cubicBezTo>
                <a:cubicBezTo>
                  <a:pt x="3097" y="4225"/>
                  <a:pt x="3200" y="4748"/>
                  <a:pt x="3562" y="5067"/>
                </a:cubicBezTo>
                <a:cubicBezTo>
                  <a:pt x="3925" y="5386"/>
                  <a:pt x="4457" y="5421"/>
                  <a:pt x="4859" y="5153"/>
                </a:cubicBezTo>
                <a:cubicBezTo>
                  <a:pt x="5260" y="4885"/>
                  <a:pt x="5432" y="4381"/>
                  <a:pt x="5277" y="3923"/>
                </a:cubicBezTo>
                <a:cubicBezTo>
                  <a:pt x="5122" y="3466"/>
                  <a:pt x="4679" y="3170"/>
                  <a:pt x="4197" y="320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8" name="iconfont-11092-5226565">
            <a:extLst>
              <a:ext uri="{FF2B5EF4-FFF2-40B4-BE49-F238E27FC236}">
                <a16:creationId xmlns:a16="http://schemas.microsoft.com/office/drawing/2014/main" id="{FA8DC526-3EF5-02FA-0315-9ED14EFE468F}"/>
              </a:ext>
            </a:extLst>
          </p:cNvPr>
          <p:cNvSpPr>
            <a:spLocks/>
          </p:cNvSpPr>
          <p:nvPr/>
        </p:nvSpPr>
        <p:spPr>
          <a:xfrm>
            <a:off x="8148592" y="3540325"/>
            <a:ext cx="451577" cy="449744"/>
          </a:xfrm>
          <a:custGeom>
            <a:avLst/>
            <a:gdLst>
              <a:gd name="T0" fmla="*/ 8533 w 10776"/>
              <a:gd name="T1" fmla="*/ 3109 h 10732"/>
              <a:gd name="T2" fmla="*/ 7489 w 10776"/>
              <a:gd name="T3" fmla="*/ 1329 h 10732"/>
              <a:gd name="T4" fmla="*/ 9067 w 10776"/>
              <a:gd name="T5" fmla="*/ 0 h 10732"/>
              <a:gd name="T6" fmla="*/ 10644 w 10776"/>
              <a:gd name="T7" fmla="*/ 1329 h 10732"/>
              <a:gd name="T8" fmla="*/ 9600 w 10776"/>
              <a:gd name="T9" fmla="*/ 3109 h 10732"/>
              <a:gd name="T10" fmla="*/ 9600 w 10776"/>
              <a:gd name="T11" fmla="*/ 7999 h 10732"/>
              <a:gd name="T12" fmla="*/ 9067 w 10776"/>
              <a:gd name="T13" fmla="*/ 8533 h 10732"/>
              <a:gd name="T14" fmla="*/ 6763 w 10776"/>
              <a:gd name="T15" fmla="*/ 8533 h 10732"/>
              <a:gd name="T16" fmla="*/ 5216 w 10776"/>
              <a:gd name="T17" fmla="*/ 10466 h 10732"/>
              <a:gd name="T18" fmla="*/ 4384 w 10776"/>
              <a:gd name="T19" fmla="*/ 10466 h 10732"/>
              <a:gd name="T20" fmla="*/ 2837 w 10776"/>
              <a:gd name="T21" fmla="*/ 8533 h 10732"/>
              <a:gd name="T22" fmla="*/ 533 w 10776"/>
              <a:gd name="T23" fmla="*/ 8533 h 10732"/>
              <a:gd name="T24" fmla="*/ 0 w 10776"/>
              <a:gd name="T25" fmla="*/ 7999 h 10732"/>
              <a:gd name="T26" fmla="*/ 0 w 10776"/>
              <a:gd name="T27" fmla="*/ 1599 h 10732"/>
              <a:gd name="T28" fmla="*/ 533 w 10776"/>
              <a:gd name="T29" fmla="*/ 1066 h 10732"/>
              <a:gd name="T30" fmla="*/ 6400 w 10776"/>
              <a:gd name="T31" fmla="*/ 1066 h 10732"/>
              <a:gd name="T32" fmla="*/ 6933 w 10776"/>
              <a:gd name="T33" fmla="*/ 1599 h 10732"/>
              <a:gd name="T34" fmla="*/ 6400 w 10776"/>
              <a:gd name="T35" fmla="*/ 2133 h 10732"/>
              <a:gd name="T36" fmla="*/ 1067 w 10776"/>
              <a:gd name="T37" fmla="*/ 2133 h 10732"/>
              <a:gd name="T38" fmla="*/ 1067 w 10776"/>
              <a:gd name="T39" fmla="*/ 7466 h 10732"/>
              <a:gd name="T40" fmla="*/ 3093 w 10776"/>
              <a:gd name="T41" fmla="*/ 7466 h 10732"/>
              <a:gd name="T42" fmla="*/ 3509 w 10776"/>
              <a:gd name="T43" fmla="*/ 7666 h 10732"/>
              <a:gd name="T44" fmla="*/ 4800 w 10776"/>
              <a:gd name="T45" fmla="*/ 9279 h 10732"/>
              <a:gd name="T46" fmla="*/ 6091 w 10776"/>
              <a:gd name="T47" fmla="*/ 7667 h 10732"/>
              <a:gd name="T48" fmla="*/ 6507 w 10776"/>
              <a:gd name="T49" fmla="*/ 7466 h 10732"/>
              <a:gd name="T50" fmla="*/ 8533 w 10776"/>
              <a:gd name="T51" fmla="*/ 7466 h 10732"/>
              <a:gd name="T52" fmla="*/ 8533 w 10776"/>
              <a:gd name="T53" fmla="*/ 3109 h 10732"/>
              <a:gd name="T54" fmla="*/ 9067 w 10776"/>
              <a:gd name="T55" fmla="*/ 2133 h 10732"/>
              <a:gd name="T56" fmla="*/ 9600 w 10776"/>
              <a:gd name="T57" fmla="*/ 1599 h 10732"/>
              <a:gd name="T58" fmla="*/ 9067 w 10776"/>
              <a:gd name="T59" fmla="*/ 1066 h 10732"/>
              <a:gd name="T60" fmla="*/ 8533 w 10776"/>
              <a:gd name="T61" fmla="*/ 1599 h 10732"/>
              <a:gd name="T62" fmla="*/ 9067 w 10776"/>
              <a:gd name="T63" fmla="*/ 2133 h 10732"/>
              <a:gd name="T64" fmla="*/ 2667 w 10776"/>
              <a:gd name="T65" fmla="*/ 4266 h 10732"/>
              <a:gd name="T66" fmla="*/ 2133 w 10776"/>
              <a:gd name="T67" fmla="*/ 3733 h 10732"/>
              <a:gd name="T68" fmla="*/ 2667 w 10776"/>
              <a:gd name="T69" fmla="*/ 3199 h 10732"/>
              <a:gd name="T70" fmla="*/ 6933 w 10776"/>
              <a:gd name="T71" fmla="*/ 3199 h 10732"/>
              <a:gd name="T72" fmla="*/ 7467 w 10776"/>
              <a:gd name="T73" fmla="*/ 3733 h 10732"/>
              <a:gd name="T74" fmla="*/ 6933 w 10776"/>
              <a:gd name="T75" fmla="*/ 4266 h 10732"/>
              <a:gd name="T76" fmla="*/ 2667 w 10776"/>
              <a:gd name="T77" fmla="*/ 4266 h 10732"/>
              <a:gd name="T78" fmla="*/ 2667 w 10776"/>
              <a:gd name="T79" fmla="*/ 6399 h 10732"/>
              <a:gd name="T80" fmla="*/ 2133 w 10776"/>
              <a:gd name="T81" fmla="*/ 5866 h 10732"/>
              <a:gd name="T82" fmla="*/ 2667 w 10776"/>
              <a:gd name="T83" fmla="*/ 5333 h 10732"/>
              <a:gd name="T84" fmla="*/ 5333 w 10776"/>
              <a:gd name="T85" fmla="*/ 5333 h 10732"/>
              <a:gd name="T86" fmla="*/ 5867 w 10776"/>
              <a:gd name="T87" fmla="*/ 5866 h 10732"/>
              <a:gd name="T88" fmla="*/ 5333 w 10776"/>
              <a:gd name="T89" fmla="*/ 6399 h 10732"/>
              <a:gd name="T90" fmla="*/ 2667 w 10776"/>
              <a:gd name="T91" fmla="*/ 6399 h 10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776" h="10732">
                <a:moveTo>
                  <a:pt x="8533" y="3109"/>
                </a:moveTo>
                <a:cubicBezTo>
                  <a:pt x="7798" y="2849"/>
                  <a:pt x="7357" y="2097"/>
                  <a:pt x="7489" y="1329"/>
                </a:cubicBezTo>
                <a:cubicBezTo>
                  <a:pt x="7621" y="561"/>
                  <a:pt x="8287" y="0"/>
                  <a:pt x="9067" y="0"/>
                </a:cubicBezTo>
                <a:cubicBezTo>
                  <a:pt x="9846" y="0"/>
                  <a:pt x="10512" y="561"/>
                  <a:pt x="10644" y="1329"/>
                </a:cubicBezTo>
                <a:cubicBezTo>
                  <a:pt x="10776" y="2097"/>
                  <a:pt x="10335" y="2849"/>
                  <a:pt x="9600" y="3109"/>
                </a:cubicBezTo>
                <a:lnTo>
                  <a:pt x="9600" y="7999"/>
                </a:lnTo>
                <a:cubicBezTo>
                  <a:pt x="9600" y="8294"/>
                  <a:pt x="9361" y="8533"/>
                  <a:pt x="9067" y="8533"/>
                </a:cubicBezTo>
                <a:lnTo>
                  <a:pt x="6763" y="8533"/>
                </a:lnTo>
                <a:lnTo>
                  <a:pt x="5216" y="10466"/>
                </a:lnTo>
                <a:cubicBezTo>
                  <a:pt x="5003" y="10732"/>
                  <a:pt x="4597" y="10732"/>
                  <a:pt x="4384" y="10466"/>
                </a:cubicBezTo>
                <a:lnTo>
                  <a:pt x="2837" y="8533"/>
                </a:lnTo>
                <a:lnTo>
                  <a:pt x="533" y="8533"/>
                </a:lnTo>
                <a:cubicBezTo>
                  <a:pt x="239" y="8533"/>
                  <a:pt x="0" y="8294"/>
                  <a:pt x="0" y="7999"/>
                </a:cubicBezTo>
                <a:lnTo>
                  <a:pt x="0" y="1599"/>
                </a:lnTo>
                <a:cubicBezTo>
                  <a:pt x="0" y="1305"/>
                  <a:pt x="239" y="1066"/>
                  <a:pt x="533" y="1066"/>
                </a:cubicBezTo>
                <a:lnTo>
                  <a:pt x="6400" y="1066"/>
                </a:lnTo>
                <a:cubicBezTo>
                  <a:pt x="6695" y="1066"/>
                  <a:pt x="6933" y="1305"/>
                  <a:pt x="6933" y="1599"/>
                </a:cubicBezTo>
                <a:cubicBezTo>
                  <a:pt x="6933" y="1894"/>
                  <a:pt x="6695" y="2133"/>
                  <a:pt x="6400" y="2133"/>
                </a:cubicBezTo>
                <a:lnTo>
                  <a:pt x="1067" y="2133"/>
                </a:lnTo>
                <a:lnTo>
                  <a:pt x="1067" y="7466"/>
                </a:lnTo>
                <a:lnTo>
                  <a:pt x="3093" y="7466"/>
                </a:lnTo>
                <a:cubicBezTo>
                  <a:pt x="3255" y="7466"/>
                  <a:pt x="3408" y="7540"/>
                  <a:pt x="3509" y="7666"/>
                </a:cubicBezTo>
                <a:lnTo>
                  <a:pt x="4800" y="9279"/>
                </a:lnTo>
                <a:lnTo>
                  <a:pt x="6091" y="7667"/>
                </a:lnTo>
                <a:cubicBezTo>
                  <a:pt x="6192" y="7540"/>
                  <a:pt x="6345" y="7466"/>
                  <a:pt x="6507" y="7466"/>
                </a:cubicBezTo>
                <a:lnTo>
                  <a:pt x="8533" y="7466"/>
                </a:lnTo>
                <a:lnTo>
                  <a:pt x="8533" y="3109"/>
                </a:lnTo>
                <a:close/>
                <a:moveTo>
                  <a:pt x="9067" y="2133"/>
                </a:moveTo>
                <a:cubicBezTo>
                  <a:pt x="9361" y="2133"/>
                  <a:pt x="9600" y="1894"/>
                  <a:pt x="9600" y="1599"/>
                </a:cubicBezTo>
                <a:cubicBezTo>
                  <a:pt x="9600" y="1305"/>
                  <a:pt x="9361" y="1066"/>
                  <a:pt x="9067" y="1066"/>
                </a:cubicBezTo>
                <a:cubicBezTo>
                  <a:pt x="8772" y="1066"/>
                  <a:pt x="8533" y="1305"/>
                  <a:pt x="8533" y="1599"/>
                </a:cubicBezTo>
                <a:cubicBezTo>
                  <a:pt x="8533" y="1894"/>
                  <a:pt x="8772" y="2133"/>
                  <a:pt x="9067" y="2133"/>
                </a:cubicBezTo>
                <a:close/>
                <a:moveTo>
                  <a:pt x="2667" y="4266"/>
                </a:moveTo>
                <a:cubicBezTo>
                  <a:pt x="2372" y="4266"/>
                  <a:pt x="2133" y="4027"/>
                  <a:pt x="2133" y="3733"/>
                </a:cubicBezTo>
                <a:cubicBezTo>
                  <a:pt x="2133" y="3438"/>
                  <a:pt x="2372" y="3199"/>
                  <a:pt x="2667" y="3199"/>
                </a:cubicBezTo>
                <a:lnTo>
                  <a:pt x="6933" y="3199"/>
                </a:lnTo>
                <a:cubicBezTo>
                  <a:pt x="7228" y="3199"/>
                  <a:pt x="7467" y="3438"/>
                  <a:pt x="7467" y="3733"/>
                </a:cubicBezTo>
                <a:cubicBezTo>
                  <a:pt x="7467" y="4027"/>
                  <a:pt x="7228" y="4266"/>
                  <a:pt x="6933" y="4266"/>
                </a:cubicBezTo>
                <a:lnTo>
                  <a:pt x="2667" y="4266"/>
                </a:lnTo>
                <a:close/>
                <a:moveTo>
                  <a:pt x="2667" y="6399"/>
                </a:moveTo>
                <a:cubicBezTo>
                  <a:pt x="2372" y="6399"/>
                  <a:pt x="2133" y="6161"/>
                  <a:pt x="2133" y="5866"/>
                </a:cubicBezTo>
                <a:cubicBezTo>
                  <a:pt x="2133" y="5571"/>
                  <a:pt x="2372" y="5333"/>
                  <a:pt x="2667" y="5333"/>
                </a:cubicBezTo>
                <a:lnTo>
                  <a:pt x="5333" y="5333"/>
                </a:lnTo>
                <a:cubicBezTo>
                  <a:pt x="5628" y="5333"/>
                  <a:pt x="5867" y="5571"/>
                  <a:pt x="5867" y="5866"/>
                </a:cubicBezTo>
                <a:cubicBezTo>
                  <a:pt x="5867" y="6161"/>
                  <a:pt x="5628" y="6399"/>
                  <a:pt x="5333" y="6399"/>
                </a:cubicBezTo>
                <a:lnTo>
                  <a:pt x="2667" y="6399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7" name="iconfont-11092-5226565">
            <a:extLst>
              <a:ext uri="{FF2B5EF4-FFF2-40B4-BE49-F238E27FC236}">
                <a16:creationId xmlns:a16="http://schemas.microsoft.com/office/drawing/2014/main" id="{F943990A-AB25-AD71-ECEA-E0A5D9247480}"/>
              </a:ext>
            </a:extLst>
          </p:cNvPr>
          <p:cNvSpPr>
            <a:spLocks/>
          </p:cNvSpPr>
          <p:nvPr/>
        </p:nvSpPr>
        <p:spPr>
          <a:xfrm>
            <a:off x="8546189" y="2224051"/>
            <a:ext cx="361280" cy="451577"/>
          </a:xfrm>
          <a:custGeom>
            <a:avLst/>
            <a:gdLst>
              <a:gd name="T0" fmla="*/ 3734 w 8534"/>
              <a:gd name="T1" fmla="*/ 5957 h 10666"/>
              <a:gd name="T2" fmla="*/ 3734 w 8534"/>
              <a:gd name="T3" fmla="*/ 4800 h 10666"/>
              <a:gd name="T4" fmla="*/ 4267 w 8534"/>
              <a:gd name="T5" fmla="*/ 4266 h 10666"/>
              <a:gd name="T6" fmla="*/ 8000 w 8534"/>
              <a:gd name="T7" fmla="*/ 4266 h 10666"/>
              <a:gd name="T8" fmla="*/ 8534 w 8534"/>
              <a:gd name="T9" fmla="*/ 4800 h 10666"/>
              <a:gd name="T10" fmla="*/ 8534 w 8534"/>
              <a:gd name="T11" fmla="*/ 10133 h 10666"/>
              <a:gd name="T12" fmla="*/ 8000 w 8534"/>
              <a:gd name="T13" fmla="*/ 10666 h 10666"/>
              <a:gd name="T14" fmla="*/ 534 w 8534"/>
              <a:gd name="T15" fmla="*/ 10666 h 10666"/>
              <a:gd name="T16" fmla="*/ 0 w 8534"/>
              <a:gd name="T17" fmla="*/ 10133 h 10666"/>
              <a:gd name="T18" fmla="*/ 0 w 8534"/>
              <a:gd name="T19" fmla="*/ 4800 h 10666"/>
              <a:gd name="T20" fmla="*/ 534 w 8534"/>
              <a:gd name="T21" fmla="*/ 4266 h 10666"/>
              <a:gd name="T22" fmla="*/ 1600 w 8534"/>
              <a:gd name="T23" fmla="*/ 4266 h 10666"/>
              <a:gd name="T24" fmla="*/ 1600 w 8534"/>
              <a:gd name="T25" fmla="*/ 2666 h 10666"/>
              <a:gd name="T26" fmla="*/ 4267 w 8534"/>
              <a:gd name="T27" fmla="*/ 0 h 10666"/>
              <a:gd name="T28" fmla="*/ 6934 w 8534"/>
              <a:gd name="T29" fmla="*/ 2666 h 10666"/>
              <a:gd name="T30" fmla="*/ 6400 w 8534"/>
              <a:gd name="T31" fmla="*/ 3200 h 10666"/>
              <a:gd name="T32" fmla="*/ 5867 w 8534"/>
              <a:gd name="T33" fmla="*/ 2666 h 10666"/>
              <a:gd name="T34" fmla="*/ 4267 w 8534"/>
              <a:gd name="T35" fmla="*/ 1066 h 10666"/>
              <a:gd name="T36" fmla="*/ 2667 w 8534"/>
              <a:gd name="T37" fmla="*/ 2666 h 10666"/>
              <a:gd name="T38" fmla="*/ 2667 w 8534"/>
              <a:gd name="T39" fmla="*/ 4800 h 10666"/>
              <a:gd name="T40" fmla="*/ 2134 w 8534"/>
              <a:gd name="T41" fmla="*/ 5333 h 10666"/>
              <a:gd name="T42" fmla="*/ 1067 w 8534"/>
              <a:gd name="T43" fmla="*/ 5333 h 10666"/>
              <a:gd name="T44" fmla="*/ 1067 w 8534"/>
              <a:gd name="T45" fmla="*/ 9600 h 10666"/>
              <a:gd name="T46" fmla="*/ 7467 w 8534"/>
              <a:gd name="T47" fmla="*/ 9600 h 10666"/>
              <a:gd name="T48" fmla="*/ 7467 w 8534"/>
              <a:gd name="T49" fmla="*/ 5333 h 10666"/>
              <a:gd name="T50" fmla="*/ 4800 w 8534"/>
              <a:gd name="T51" fmla="*/ 5333 h 10666"/>
              <a:gd name="T52" fmla="*/ 4800 w 8534"/>
              <a:gd name="T53" fmla="*/ 5957 h 10666"/>
              <a:gd name="T54" fmla="*/ 5844 w 8534"/>
              <a:gd name="T55" fmla="*/ 7737 h 10666"/>
              <a:gd name="T56" fmla="*/ 4267 w 8534"/>
              <a:gd name="T57" fmla="*/ 9066 h 10666"/>
              <a:gd name="T58" fmla="*/ 2690 w 8534"/>
              <a:gd name="T59" fmla="*/ 7737 h 10666"/>
              <a:gd name="T60" fmla="*/ 3734 w 8534"/>
              <a:gd name="T61" fmla="*/ 5957 h 10666"/>
              <a:gd name="T62" fmla="*/ 4267 w 8534"/>
              <a:gd name="T63" fmla="*/ 8000 h 10666"/>
              <a:gd name="T64" fmla="*/ 4800 w 8534"/>
              <a:gd name="T65" fmla="*/ 7466 h 10666"/>
              <a:gd name="T66" fmla="*/ 4267 w 8534"/>
              <a:gd name="T67" fmla="*/ 6933 h 10666"/>
              <a:gd name="T68" fmla="*/ 3734 w 8534"/>
              <a:gd name="T69" fmla="*/ 7466 h 10666"/>
              <a:gd name="T70" fmla="*/ 4267 w 8534"/>
              <a:gd name="T71" fmla="*/ 8000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534" h="10666">
                <a:moveTo>
                  <a:pt x="3734" y="5957"/>
                </a:moveTo>
                <a:lnTo>
                  <a:pt x="3734" y="4800"/>
                </a:lnTo>
                <a:cubicBezTo>
                  <a:pt x="3734" y="4505"/>
                  <a:pt x="3972" y="4266"/>
                  <a:pt x="4267" y="4266"/>
                </a:cubicBezTo>
                <a:lnTo>
                  <a:pt x="8000" y="4266"/>
                </a:lnTo>
                <a:cubicBezTo>
                  <a:pt x="8295" y="4266"/>
                  <a:pt x="8534" y="4505"/>
                  <a:pt x="8534" y="4800"/>
                </a:cubicBezTo>
                <a:lnTo>
                  <a:pt x="8534" y="10133"/>
                </a:lnTo>
                <a:cubicBezTo>
                  <a:pt x="8534" y="10428"/>
                  <a:pt x="8295" y="10666"/>
                  <a:pt x="8000" y="10666"/>
                </a:cubicBezTo>
                <a:lnTo>
                  <a:pt x="534" y="10666"/>
                </a:lnTo>
                <a:cubicBezTo>
                  <a:pt x="239" y="10666"/>
                  <a:pt x="0" y="10428"/>
                  <a:pt x="0" y="10133"/>
                </a:cubicBezTo>
                <a:lnTo>
                  <a:pt x="0" y="4800"/>
                </a:lnTo>
                <a:cubicBezTo>
                  <a:pt x="0" y="4505"/>
                  <a:pt x="239" y="4266"/>
                  <a:pt x="534" y="4266"/>
                </a:cubicBezTo>
                <a:lnTo>
                  <a:pt x="1600" y="4266"/>
                </a:lnTo>
                <a:lnTo>
                  <a:pt x="1600" y="2666"/>
                </a:lnTo>
                <a:cubicBezTo>
                  <a:pt x="1600" y="1194"/>
                  <a:pt x="2794" y="0"/>
                  <a:pt x="4267" y="0"/>
                </a:cubicBezTo>
                <a:cubicBezTo>
                  <a:pt x="5740" y="0"/>
                  <a:pt x="6934" y="1194"/>
                  <a:pt x="6934" y="2666"/>
                </a:cubicBezTo>
                <a:cubicBezTo>
                  <a:pt x="6934" y="2961"/>
                  <a:pt x="6695" y="3200"/>
                  <a:pt x="6400" y="3200"/>
                </a:cubicBezTo>
                <a:cubicBezTo>
                  <a:pt x="6106" y="3200"/>
                  <a:pt x="5867" y="2961"/>
                  <a:pt x="5867" y="2666"/>
                </a:cubicBezTo>
                <a:cubicBezTo>
                  <a:pt x="5867" y="1783"/>
                  <a:pt x="5151" y="1066"/>
                  <a:pt x="4267" y="1066"/>
                </a:cubicBezTo>
                <a:cubicBezTo>
                  <a:pt x="3383" y="1066"/>
                  <a:pt x="2667" y="1783"/>
                  <a:pt x="2667" y="2666"/>
                </a:cubicBezTo>
                <a:lnTo>
                  <a:pt x="2667" y="4800"/>
                </a:lnTo>
                <a:cubicBezTo>
                  <a:pt x="2667" y="5094"/>
                  <a:pt x="2428" y="5333"/>
                  <a:pt x="2134" y="5333"/>
                </a:cubicBezTo>
                <a:lnTo>
                  <a:pt x="1067" y="5333"/>
                </a:lnTo>
                <a:lnTo>
                  <a:pt x="1067" y="9600"/>
                </a:lnTo>
                <a:lnTo>
                  <a:pt x="7467" y="9600"/>
                </a:lnTo>
                <a:lnTo>
                  <a:pt x="7467" y="5333"/>
                </a:lnTo>
                <a:lnTo>
                  <a:pt x="4800" y="5333"/>
                </a:lnTo>
                <a:lnTo>
                  <a:pt x="4800" y="5957"/>
                </a:lnTo>
                <a:cubicBezTo>
                  <a:pt x="5535" y="6217"/>
                  <a:pt x="5976" y="6968"/>
                  <a:pt x="5844" y="7737"/>
                </a:cubicBezTo>
                <a:cubicBezTo>
                  <a:pt x="5713" y="8505"/>
                  <a:pt x="5047" y="9066"/>
                  <a:pt x="4267" y="9066"/>
                </a:cubicBezTo>
                <a:cubicBezTo>
                  <a:pt x="3487" y="9066"/>
                  <a:pt x="2821" y="8505"/>
                  <a:pt x="2690" y="7737"/>
                </a:cubicBezTo>
                <a:cubicBezTo>
                  <a:pt x="2558" y="6968"/>
                  <a:pt x="2999" y="6217"/>
                  <a:pt x="3734" y="5957"/>
                </a:cubicBezTo>
                <a:close/>
                <a:moveTo>
                  <a:pt x="4267" y="8000"/>
                </a:moveTo>
                <a:cubicBezTo>
                  <a:pt x="4562" y="8000"/>
                  <a:pt x="4800" y="7761"/>
                  <a:pt x="4800" y="7466"/>
                </a:cubicBezTo>
                <a:cubicBezTo>
                  <a:pt x="4800" y="7172"/>
                  <a:pt x="4562" y="6933"/>
                  <a:pt x="4267" y="6933"/>
                </a:cubicBezTo>
                <a:cubicBezTo>
                  <a:pt x="3972" y="6933"/>
                  <a:pt x="3734" y="7172"/>
                  <a:pt x="3734" y="7466"/>
                </a:cubicBezTo>
                <a:cubicBezTo>
                  <a:pt x="3734" y="7761"/>
                  <a:pt x="3972" y="8000"/>
                  <a:pt x="4267" y="800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774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52385D-0F95-4DB6-A16C-282CF4CDC1DD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17" name="www.pptcool.com2">
            <a:extLst>
              <a:ext uri="{FF2B5EF4-FFF2-40B4-BE49-F238E27FC236}">
                <a16:creationId xmlns:a16="http://schemas.microsoft.com/office/drawing/2014/main" id="{1DC69F1F-32E9-1565-D12C-227A69CABBCF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8" name="www.pptcool.com2-1">
              <a:extLst>
                <a:ext uri="{FF2B5EF4-FFF2-40B4-BE49-F238E27FC236}">
                  <a16:creationId xmlns:a16="http://schemas.microsoft.com/office/drawing/2014/main" id="{C3A65966-4C05-33B9-8FCD-2D097D182099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www.pptcool.com2-2">
              <a:extLst>
                <a:ext uri="{FF2B5EF4-FFF2-40B4-BE49-F238E27FC236}">
                  <a16:creationId xmlns:a16="http://schemas.microsoft.com/office/drawing/2014/main" id="{795AB126-9248-F354-CEC2-894A49E8B574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www.pptcool.com2-3">
              <a:extLst>
                <a:ext uri="{FF2B5EF4-FFF2-40B4-BE49-F238E27FC236}">
                  <a16:creationId xmlns:a16="http://schemas.microsoft.com/office/drawing/2014/main" id="{CC0C27C0-D2C1-F02B-6AB0-E531CCD6F6BF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239B9BE3-32BE-B92A-A802-D5E62AB3E504}"/>
              </a:ext>
            </a:extLst>
          </p:cNvPr>
          <p:cNvSpPr txBox="1">
            <a:spLocks/>
          </p:cNvSpPr>
          <p:nvPr/>
        </p:nvSpPr>
        <p:spPr>
          <a:xfrm>
            <a:off x="4772562" y="5255366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reflection blurRad="139700" stA="38000" endPos="45500" dist="38100" dir="5400000" sy="-100000" algn="bl" rotWithShape="0"/>
                </a:effectLst>
              </a:rPr>
              <a:t>此处编辑标题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reflection blurRad="139700" stA="38000" endPos="45500" dist="38100" dir="5400000" sy="-100000" algn="bl" rotWithShape="0"/>
              </a:effectLst>
              <a:uLnTx/>
              <a:uFillTx/>
              <a:cs typeface="+mn-cs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DD71FC84-F344-27E0-ADE8-53F254DBC475}"/>
              </a:ext>
            </a:extLst>
          </p:cNvPr>
          <p:cNvGrpSpPr>
            <a:grpSpLocks/>
          </p:cNvGrpSpPr>
          <p:nvPr/>
        </p:nvGrpSpPr>
        <p:grpSpPr>
          <a:xfrm>
            <a:off x="1826227" y="5191002"/>
            <a:ext cx="8539544" cy="1381466"/>
            <a:chOff x="2551424" y="5472073"/>
            <a:chExt cx="7089151" cy="1381466"/>
          </a:xfrm>
        </p:grpSpPr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15930023-4A7E-4D6D-48B3-401F0BB5592E}"/>
                </a:ext>
              </a:extLst>
            </p:cNvPr>
            <p:cNvSpPr>
              <a:spLocks/>
            </p:cNvSpPr>
            <p:nvPr/>
          </p:nvSpPr>
          <p:spPr>
            <a:xfrm>
              <a:off x="3249653" y="6028905"/>
              <a:ext cx="5606196" cy="748636"/>
            </a:xfrm>
            <a:prstGeom prst="ellipse">
              <a:avLst/>
            </a:prstGeom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66795020-D695-8B33-475E-1AB50903123E}"/>
                </a:ext>
              </a:extLst>
            </p:cNvPr>
            <p:cNvSpPr>
              <a:spLocks/>
            </p:cNvSpPr>
            <p:nvPr/>
          </p:nvSpPr>
          <p:spPr>
            <a:xfrm>
              <a:off x="2551424" y="5472073"/>
              <a:ext cx="7089151" cy="1163533"/>
            </a:xfrm>
            <a:prstGeom prst="ellipse">
              <a:avLst/>
            </a:prstGeom>
            <a:noFill/>
            <a:ln>
              <a:gradFill>
                <a:gsLst>
                  <a:gs pos="22000">
                    <a:schemeClr val="accent1">
                      <a:alpha val="0"/>
                    </a:schemeClr>
                  </a:gs>
                  <a:gs pos="91000">
                    <a:schemeClr val="accent2">
                      <a:alpha val="4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55D3257C-E595-E99F-C258-246F8B774F01}"/>
                </a:ext>
              </a:extLst>
            </p:cNvPr>
            <p:cNvSpPr>
              <a:spLocks/>
            </p:cNvSpPr>
            <p:nvPr/>
          </p:nvSpPr>
          <p:spPr>
            <a:xfrm>
              <a:off x="2777523" y="5690006"/>
              <a:ext cx="6636954" cy="1163533"/>
            </a:xfrm>
            <a:prstGeom prst="ellipse">
              <a:avLst/>
            </a:prstGeom>
            <a:noFill/>
            <a:ln>
              <a:gradFill>
                <a:gsLst>
                  <a:gs pos="45000">
                    <a:schemeClr val="accent1">
                      <a:alpha val="0"/>
                    </a:schemeClr>
                  </a:gs>
                  <a:gs pos="91000">
                    <a:schemeClr val="accent2">
                      <a:alpha val="2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236" name="椭圆 235">
            <a:extLst>
              <a:ext uri="{FF2B5EF4-FFF2-40B4-BE49-F238E27FC236}">
                <a16:creationId xmlns:a16="http://schemas.microsoft.com/office/drawing/2014/main" id="{62F2324C-E468-EDA6-DEF9-490F4FBE4606}"/>
              </a:ext>
            </a:extLst>
          </p:cNvPr>
          <p:cNvSpPr>
            <a:spLocks/>
          </p:cNvSpPr>
          <p:nvPr/>
        </p:nvSpPr>
        <p:spPr>
          <a:xfrm>
            <a:off x="9134420" y="1349476"/>
            <a:ext cx="958994" cy="958994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DF3E6152-C8D2-8EA5-3266-AD771E50A7FD}"/>
              </a:ext>
            </a:extLst>
          </p:cNvPr>
          <p:cNvSpPr>
            <a:spLocks/>
          </p:cNvSpPr>
          <p:nvPr/>
        </p:nvSpPr>
        <p:spPr>
          <a:xfrm>
            <a:off x="5616502" y="1349476"/>
            <a:ext cx="958994" cy="958994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48DABF9D-1C06-9E04-5001-B927D8B208ED}"/>
              </a:ext>
            </a:extLst>
          </p:cNvPr>
          <p:cNvSpPr>
            <a:spLocks/>
          </p:cNvSpPr>
          <p:nvPr/>
        </p:nvSpPr>
        <p:spPr>
          <a:xfrm>
            <a:off x="752447" y="1771148"/>
            <a:ext cx="10687107" cy="986801"/>
          </a:xfrm>
          <a:prstGeom prst="ellipse">
            <a:avLst/>
          </a:prstGeom>
          <a:gradFill>
            <a:gsLst>
              <a:gs pos="18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A5AA8143-12E1-7978-6595-C3777C7CA2BE}"/>
              </a:ext>
            </a:extLst>
          </p:cNvPr>
          <p:cNvSpPr>
            <a:spLocks/>
          </p:cNvSpPr>
          <p:nvPr/>
        </p:nvSpPr>
        <p:spPr>
          <a:xfrm>
            <a:off x="530441" y="1665862"/>
            <a:ext cx="11131120" cy="1157741"/>
          </a:xfrm>
          <a:prstGeom prst="ellipse">
            <a:avLst/>
          </a:prstGeom>
          <a:noFill/>
          <a:ln>
            <a:gradFill>
              <a:gsLst>
                <a:gs pos="22000">
                  <a:schemeClr val="accent1">
                    <a:alpha val="0"/>
                  </a:schemeClr>
                </a:gs>
                <a:gs pos="91000">
                  <a:schemeClr val="accent2">
                    <a:alpha val="4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F6CE153C-86CC-C6FA-7CCB-34666E89CCB3}"/>
              </a:ext>
            </a:extLst>
          </p:cNvPr>
          <p:cNvGrpSpPr>
            <a:grpSpLocks/>
          </p:cNvGrpSpPr>
          <p:nvPr/>
        </p:nvGrpSpPr>
        <p:grpSpPr>
          <a:xfrm>
            <a:off x="3150440" y="2619100"/>
            <a:ext cx="5891120" cy="5891120"/>
            <a:chOff x="3582371" y="637389"/>
            <a:chExt cx="3872752" cy="3872752"/>
          </a:xfrm>
          <a:gradFill>
            <a:gsLst>
              <a:gs pos="0">
                <a:schemeClr val="accent1">
                  <a:alpha val="0"/>
                </a:schemeClr>
              </a:gs>
              <a:gs pos="34000">
                <a:schemeClr val="accent2">
                  <a:alpha val="2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scene3d>
            <a:camera prst="perspectiveRelaxedModerately" fov="4200000">
              <a:rot lat="16680000" lon="0" rev="0"/>
            </a:camera>
            <a:lightRig rig="contrasting" dir="t"/>
          </a:scene3d>
        </p:grpSpPr>
        <p:sp>
          <p:nvSpPr>
            <p:cNvPr id="225" name="空心弧 224">
              <a:extLst>
                <a:ext uri="{FF2B5EF4-FFF2-40B4-BE49-F238E27FC236}">
                  <a16:creationId xmlns:a16="http://schemas.microsoft.com/office/drawing/2014/main" id="{6DE3D1B9-8721-5BAF-0758-76308AD8271B}"/>
                </a:ext>
              </a:extLst>
            </p:cNvPr>
            <p:cNvSpPr>
              <a:spLocks/>
            </p:cNvSpPr>
            <p:nvPr/>
          </p:nvSpPr>
          <p:spPr>
            <a:xfrm>
              <a:off x="3582371" y="637389"/>
              <a:ext cx="3872752" cy="3872752"/>
            </a:xfrm>
            <a:prstGeom prst="blockArc">
              <a:avLst>
                <a:gd name="adj1" fmla="val 9000000"/>
                <a:gd name="adj2" fmla="val 16200000"/>
                <a:gd name="adj3" fmla="val 10000"/>
              </a:avLst>
            </a:prstGeom>
            <a:grpFill/>
            <a:ln w="22225">
              <a:gradFill>
                <a:gsLst>
                  <a:gs pos="33000">
                    <a:schemeClr val="bg1">
                      <a:alpha val="0"/>
                    </a:schemeClr>
                  </a:gs>
                  <a:gs pos="73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6" name="空心弧 225">
              <a:extLst>
                <a:ext uri="{FF2B5EF4-FFF2-40B4-BE49-F238E27FC236}">
                  <a16:creationId xmlns:a16="http://schemas.microsoft.com/office/drawing/2014/main" id="{A242B8DC-742D-A72C-AC4B-E0059784093E}"/>
                </a:ext>
              </a:extLst>
            </p:cNvPr>
            <p:cNvSpPr>
              <a:spLocks/>
            </p:cNvSpPr>
            <p:nvPr/>
          </p:nvSpPr>
          <p:spPr>
            <a:xfrm>
              <a:off x="3582371" y="637389"/>
              <a:ext cx="3872752" cy="3872752"/>
            </a:xfrm>
            <a:prstGeom prst="blockArc">
              <a:avLst>
                <a:gd name="adj1" fmla="val 16200000"/>
                <a:gd name="adj2" fmla="val 1800000"/>
                <a:gd name="adj3" fmla="val 10000"/>
              </a:avLst>
            </a:prstGeom>
            <a:grpFill/>
            <a:ln w="22225">
              <a:gradFill>
                <a:gsLst>
                  <a:gs pos="33000">
                    <a:schemeClr val="bg1">
                      <a:alpha val="0"/>
                    </a:schemeClr>
                  </a:gs>
                  <a:gs pos="73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227" name="空心弧 226">
              <a:extLst>
                <a:ext uri="{FF2B5EF4-FFF2-40B4-BE49-F238E27FC236}">
                  <a16:creationId xmlns:a16="http://schemas.microsoft.com/office/drawing/2014/main" id="{40A16CD9-44D3-2DF3-147D-95CFC95818FC}"/>
                </a:ext>
              </a:extLst>
            </p:cNvPr>
            <p:cNvSpPr>
              <a:spLocks/>
            </p:cNvSpPr>
            <p:nvPr/>
          </p:nvSpPr>
          <p:spPr>
            <a:xfrm>
              <a:off x="3582371" y="637389"/>
              <a:ext cx="3872752" cy="3872752"/>
            </a:xfrm>
            <a:prstGeom prst="blockArc">
              <a:avLst>
                <a:gd name="adj1" fmla="val 1800000"/>
                <a:gd name="adj2" fmla="val 9000000"/>
                <a:gd name="adj3" fmla="val 10000"/>
              </a:avLst>
            </a:prstGeom>
            <a:grpFill/>
            <a:ln w="22225">
              <a:gradFill>
                <a:gsLst>
                  <a:gs pos="33000">
                    <a:schemeClr val="bg1">
                      <a:alpha val="0"/>
                    </a:schemeClr>
                  </a:gs>
                  <a:gs pos="73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sp>
        <p:nvSpPr>
          <p:cNvPr id="97" name="椭圆 96">
            <a:extLst>
              <a:ext uri="{FF2B5EF4-FFF2-40B4-BE49-F238E27FC236}">
                <a16:creationId xmlns:a16="http://schemas.microsoft.com/office/drawing/2014/main" id="{C51DE795-F5BC-6B71-D998-2CDFDB18BFCA}"/>
              </a:ext>
            </a:extLst>
          </p:cNvPr>
          <p:cNvSpPr>
            <a:spLocks/>
          </p:cNvSpPr>
          <p:nvPr/>
        </p:nvSpPr>
        <p:spPr>
          <a:xfrm>
            <a:off x="530441" y="1828132"/>
            <a:ext cx="11131118" cy="1163533"/>
          </a:xfrm>
          <a:prstGeom prst="ellipse">
            <a:avLst/>
          </a:prstGeom>
          <a:noFill/>
          <a:ln>
            <a:gradFill>
              <a:gsLst>
                <a:gs pos="60000">
                  <a:schemeClr val="accent1">
                    <a:alpha val="0"/>
                  </a:schemeClr>
                </a:gs>
                <a:gs pos="91000">
                  <a:schemeClr val="accent2">
                    <a:alpha val="45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7D27ED88-E102-4932-D3F5-6694EDA82F59}"/>
              </a:ext>
            </a:extLst>
          </p:cNvPr>
          <p:cNvSpPr txBox="1">
            <a:spLocks/>
          </p:cNvSpPr>
          <p:nvPr/>
        </p:nvSpPr>
        <p:spPr>
          <a:xfrm>
            <a:off x="1404254" y="3090693"/>
            <a:ext cx="2723823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此处编辑二级小标题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E6A6AB8A-58C4-786B-11B0-9DBE4DFCD8D8}"/>
              </a:ext>
            </a:extLst>
          </p:cNvPr>
          <p:cNvSpPr txBox="1">
            <a:spLocks/>
          </p:cNvSpPr>
          <p:nvPr/>
        </p:nvSpPr>
        <p:spPr>
          <a:xfrm>
            <a:off x="8252005" y="3090693"/>
            <a:ext cx="2723823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此处编辑二级小标题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44625D2-F5C3-3C9A-92AD-17E3B6432D08}"/>
              </a:ext>
            </a:extLst>
          </p:cNvPr>
          <p:cNvSpPr txBox="1">
            <a:spLocks/>
          </p:cNvSpPr>
          <p:nvPr/>
        </p:nvSpPr>
        <p:spPr>
          <a:xfrm>
            <a:off x="4734088" y="3090693"/>
            <a:ext cx="2723824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此处编辑二级小标题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759598DF-4E39-831E-65B2-66763B070F9E}"/>
              </a:ext>
            </a:extLst>
          </p:cNvPr>
          <p:cNvSpPr>
            <a:spLocks/>
          </p:cNvSpPr>
          <p:nvPr/>
        </p:nvSpPr>
        <p:spPr>
          <a:xfrm>
            <a:off x="2098587" y="1349476"/>
            <a:ext cx="958994" cy="958994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05C13DC8-0ED7-1AE8-8B9D-9C99ACBFE018}"/>
              </a:ext>
            </a:extLst>
          </p:cNvPr>
          <p:cNvSpPr>
            <a:spLocks/>
          </p:cNvSpPr>
          <p:nvPr/>
        </p:nvSpPr>
        <p:spPr>
          <a:xfrm>
            <a:off x="2520932" y="2798926"/>
            <a:ext cx="114302" cy="114302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7F7DA87F-BE54-1EC5-56B5-8AB45E642CE3}"/>
              </a:ext>
            </a:extLst>
          </p:cNvPr>
          <p:cNvSpPr>
            <a:spLocks/>
          </p:cNvSpPr>
          <p:nvPr/>
        </p:nvSpPr>
        <p:spPr>
          <a:xfrm>
            <a:off x="6038848" y="2926191"/>
            <a:ext cx="114302" cy="114302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70CFEFBB-6036-D388-B3D6-00F303A3C716}"/>
              </a:ext>
            </a:extLst>
          </p:cNvPr>
          <p:cNvSpPr>
            <a:spLocks/>
          </p:cNvSpPr>
          <p:nvPr/>
        </p:nvSpPr>
        <p:spPr>
          <a:xfrm>
            <a:off x="9556765" y="2802045"/>
            <a:ext cx="114302" cy="114302"/>
          </a:xfrm>
          <a:prstGeom prst="ellipse">
            <a:avLst/>
          </a:prstGeom>
          <a:gradFill>
            <a:gsLst>
              <a:gs pos="7000">
                <a:schemeClr val="accent1"/>
              </a:gs>
              <a:gs pos="76000">
                <a:schemeClr val="accent2"/>
              </a:gs>
            </a:gsLst>
            <a:lin ang="2700000" scaled="0"/>
          </a:gradFill>
          <a:ln>
            <a:noFill/>
          </a:ln>
          <a:effectLst>
            <a:reflection blurRad="114300" stA="30000" endPos="22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5E461C28-B69C-874A-5F4D-1296FE19689B}"/>
              </a:ext>
            </a:extLst>
          </p:cNvPr>
          <p:cNvSpPr>
            <a:spLocks/>
          </p:cNvSpPr>
          <p:nvPr/>
        </p:nvSpPr>
        <p:spPr>
          <a:xfrm>
            <a:off x="10478812" y="2624691"/>
            <a:ext cx="1143000" cy="2819400"/>
          </a:xfrm>
          <a:custGeom>
            <a:avLst/>
            <a:gdLst>
              <a:gd name="connsiteX0" fmla="*/ 1143000 w 1143000"/>
              <a:gd name="connsiteY0" fmla="*/ 0 h 2819400"/>
              <a:gd name="connsiteX1" fmla="*/ 304800 w 1143000"/>
              <a:gd name="connsiteY1" fmla="*/ 1657350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04800 w 1143000"/>
              <a:gd name="connsiteY1" fmla="*/ 1657350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66725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66725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00050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00050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57200 w 1143000"/>
              <a:gd name="connsiteY1" fmla="*/ 1304925 h 2819400"/>
              <a:gd name="connsiteX2" fmla="*/ 0 w 1143000"/>
              <a:gd name="connsiteY2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3000" h="2819400">
                <a:moveTo>
                  <a:pt x="1143000" y="0"/>
                </a:moveTo>
                <a:cubicBezTo>
                  <a:pt x="825500" y="495300"/>
                  <a:pt x="647700" y="835025"/>
                  <a:pt x="457200" y="1304925"/>
                </a:cubicBezTo>
                <a:cubicBezTo>
                  <a:pt x="266700" y="1774825"/>
                  <a:pt x="82550" y="2422525"/>
                  <a:pt x="0" y="2819400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60000"/>
                  </a:schemeClr>
                </a:gs>
                <a:gs pos="79000">
                  <a:schemeClr val="accent2">
                    <a:alpha val="2000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4A365F23-6EEC-7DE3-6782-7ECA37446F3C}"/>
              </a:ext>
            </a:extLst>
          </p:cNvPr>
          <p:cNvSpPr>
            <a:spLocks/>
          </p:cNvSpPr>
          <p:nvPr/>
        </p:nvSpPr>
        <p:spPr>
          <a:xfrm flipH="1">
            <a:off x="535967" y="2624691"/>
            <a:ext cx="1143000" cy="2819400"/>
          </a:xfrm>
          <a:custGeom>
            <a:avLst/>
            <a:gdLst>
              <a:gd name="connsiteX0" fmla="*/ 1143000 w 1143000"/>
              <a:gd name="connsiteY0" fmla="*/ 0 h 2819400"/>
              <a:gd name="connsiteX1" fmla="*/ 304800 w 1143000"/>
              <a:gd name="connsiteY1" fmla="*/ 1657350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04800 w 1143000"/>
              <a:gd name="connsiteY1" fmla="*/ 1657350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390525 w 1143000"/>
              <a:gd name="connsiteY1" fmla="*/ 16859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66725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66725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00050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00050 w 1143000"/>
              <a:gd name="connsiteY1" fmla="*/ 1419225 h 2819400"/>
              <a:gd name="connsiteX2" fmla="*/ 0 w 1143000"/>
              <a:gd name="connsiteY2" fmla="*/ 2819400 h 2819400"/>
              <a:gd name="connsiteX0" fmla="*/ 1143000 w 1143000"/>
              <a:gd name="connsiteY0" fmla="*/ 0 h 2819400"/>
              <a:gd name="connsiteX1" fmla="*/ 457200 w 1143000"/>
              <a:gd name="connsiteY1" fmla="*/ 1304925 h 2819400"/>
              <a:gd name="connsiteX2" fmla="*/ 0 w 1143000"/>
              <a:gd name="connsiteY2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3000" h="2819400">
                <a:moveTo>
                  <a:pt x="1143000" y="0"/>
                </a:moveTo>
                <a:cubicBezTo>
                  <a:pt x="825500" y="495300"/>
                  <a:pt x="647700" y="835025"/>
                  <a:pt x="457200" y="1304925"/>
                </a:cubicBezTo>
                <a:cubicBezTo>
                  <a:pt x="266700" y="1774825"/>
                  <a:pt x="82550" y="2422525"/>
                  <a:pt x="0" y="2819400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60000"/>
                  </a:schemeClr>
                </a:gs>
                <a:gs pos="79000">
                  <a:schemeClr val="accent2">
                    <a:alpha val="20000"/>
                  </a:schemeClr>
                </a:gs>
              </a:gsLst>
              <a:lin ang="5400000" scaled="1"/>
            </a:gra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41647BE6-7D89-584B-331D-967058A88D77}"/>
              </a:ext>
            </a:extLst>
          </p:cNvPr>
          <p:cNvSpPr txBox="1">
            <a:spLocks/>
          </p:cNvSpPr>
          <p:nvPr/>
        </p:nvSpPr>
        <p:spPr>
          <a:xfrm>
            <a:off x="8214656" y="3521023"/>
            <a:ext cx="2798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请在此处添加文本内容加以解释说明，注意字体使用免商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DD321139-44E6-D1D0-4A15-52557D4F3C77}"/>
              </a:ext>
            </a:extLst>
          </p:cNvPr>
          <p:cNvSpPr txBox="1">
            <a:spLocks/>
          </p:cNvSpPr>
          <p:nvPr/>
        </p:nvSpPr>
        <p:spPr>
          <a:xfrm>
            <a:off x="4696740" y="3521023"/>
            <a:ext cx="2798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请在此处添加文本内容加以解释说明，注意字体使用免商</a:t>
            </a: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A2B6684B-A906-426A-EA2A-C8997DD098CC}"/>
              </a:ext>
            </a:extLst>
          </p:cNvPr>
          <p:cNvSpPr txBox="1">
            <a:spLocks/>
          </p:cNvSpPr>
          <p:nvPr/>
        </p:nvSpPr>
        <p:spPr>
          <a:xfrm>
            <a:off x="1366905" y="3521023"/>
            <a:ext cx="27985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请在此处添加文本内容加以解释说明，注意字体使用免商</a:t>
            </a:r>
          </a:p>
        </p:txBody>
      </p:sp>
      <p:sp>
        <p:nvSpPr>
          <p:cNvPr id="257" name="矩形: 圆角 256">
            <a:extLst>
              <a:ext uri="{FF2B5EF4-FFF2-40B4-BE49-F238E27FC236}">
                <a16:creationId xmlns:a16="http://schemas.microsoft.com/office/drawing/2014/main" id="{EC63C661-3BE3-29F4-7BC4-04B65650F45A}"/>
              </a:ext>
            </a:extLst>
          </p:cNvPr>
          <p:cNvSpPr>
            <a:spLocks/>
          </p:cNvSpPr>
          <p:nvPr/>
        </p:nvSpPr>
        <p:spPr>
          <a:xfrm>
            <a:off x="1650955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58" name="矩形: 圆角 257">
            <a:extLst>
              <a:ext uri="{FF2B5EF4-FFF2-40B4-BE49-F238E27FC236}">
                <a16:creationId xmlns:a16="http://schemas.microsoft.com/office/drawing/2014/main" id="{022BC302-323C-BE17-889C-A85C44190E76}"/>
              </a:ext>
            </a:extLst>
          </p:cNvPr>
          <p:cNvSpPr>
            <a:spLocks/>
          </p:cNvSpPr>
          <p:nvPr/>
        </p:nvSpPr>
        <p:spPr>
          <a:xfrm>
            <a:off x="2826876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3" name="矩形: 圆角 262">
            <a:extLst>
              <a:ext uri="{FF2B5EF4-FFF2-40B4-BE49-F238E27FC236}">
                <a16:creationId xmlns:a16="http://schemas.microsoft.com/office/drawing/2014/main" id="{CBBF12C1-D51B-86FE-225C-FB51765C20C7}"/>
              </a:ext>
            </a:extLst>
          </p:cNvPr>
          <p:cNvSpPr>
            <a:spLocks/>
          </p:cNvSpPr>
          <p:nvPr/>
        </p:nvSpPr>
        <p:spPr>
          <a:xfrm>
            <a:off x="4980790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4" name="矩形: 圆角 263">
            <a:extLst>
              <a:ext uri="{FF2B5EF4-FFF2-40B4-BE49-F238E27FC236}">
                <a16:creationId xmlns:a16="http://schemas.microsoft.com/office/drawing/2014/main" id="{8B11ACE6-34B6-16AE-FA5C-8BA09D1F4248}"/>
              </a:ext>
            </a:extLst>
          </p:cNvPr>
          <p:cNvSpPr>
            <a:spLocks/>
          </p:cNvSpPr>
          <p:nvPr/>
        </p:nvSpPr>
        <p:spPr>
          <a:xfrm>
            <a:off x="6156711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8" name="矩形: 圆角 267">
            <a:extLst>
              <a:ext uri="{FF2B5EF4-FFF2-40B4-BE49-F238E27FC236}">
                <a16:creationId xmlns:a16="http://schemas.microsoft.com/office/drawing/2014/main" id="{33D20309-69AA-144C-CA5E-701963AF6B99}"/>
              </a:ext>
            </a:extLst>
          </p:cNvPr>
          <p:cNvSpPr>
            <a:spLocks/>
          </p:cNvSpPr>
          <p:nvPr/>
        </p:nvSpPr>
        <p:spPr>
          <a:xfrm>
            <a:off x="8498706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9" name="矩形: 圆角 268">
            <a:extLst>
              <a:ext uri="{FF2B5EF4-FFF2-40B4-BE49-F238E27FC236}">
                <a16:creationId xmlns:a16="http://schemas.microsoft.com/office/drawing/2014/main" id="{46CAD1B2-5922-8E99-4B4B-4C321628C3D1}"/>
              </a:ext>
            </a:extLst>
          </p:cNvPr>
          <p:cNvSpPr>
            <a:spLocks/>
          </p:cNvSpPr>
          <p:nvPr/>
        </p:nvSpPr>
        <p:spPr>
          <a:xfrm>
            <a:off x="9674627" y="4103709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72" name="iconfont-11092-5226563">
            <a:extLst>
              <a:ext uri="{FF2B5EF4-FFF2-40B4-BE49-F238E27FC236}">
                <a16:creationId xmlns:a16="http://schemas.microsoft.com/office/drawing/2014/main" id="{73BE51DB-A3F5-658B-5906-D4A9C38C7432}"/>
              </a:ext>
            </a:extLst>
          </p:cNvPr>
          <p:cNvSpPr>
            <a:spLocks/>
          </p:cNvSpPr>
          <p:nvPr/>
        </p:nvSpPr>
        <p:spPr>
          <a:xfrm>
            <a:off x="5788023" y="1511961"/>
            <a:ext cx="615952" cy="634024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sp>
        <p:nvSpPr>
          <p:cNvPr id="276" name="iconfont-11092-5226563">
            <a:extLst>
              <a:ext uri="{FF2B5EF4-FFF2-40B4-BE49-F238E27FC236}">
                <a16:creationId xmlns:a16="http://schemas.microsoft.com/office/drawing/2014/main" id="{EDB186CC-6DC2-9D72-D544-75CAD01735DC}"/>
              </a:ext>
            </a:extLst>
          </p:cNvPr>
          <p:cNvSpPr>
            <a:spLocks/>
          </p:cNvSpPr>
          <p:nvPr/>
        </p:nvSpPr>
        <p:spPr>
          <a:xfrm>
            <a:off x="9347659" y="1563275"/>
            <a:ext cx="532516" cy="531398"/>
          </a:xfrm>
          <a:custGeom>
            <a:avLst/>
            <a:gdLst>
              <a:gd name="T0" fmla="*/ 7211 w 9931"/>
              <a:gd name="T1" fmla="*/ 6262 h 9909"/>
              <a:gd name="T2" fmla="*/ 6475 w 9931"/>
              <a:gd name="T3" fmla="*/ 6997 h 9909"/>
              <a:gd name="T4" fmla="*/ 5731 w 9931"/>
              <a:gd name="T5" fmla="*/ 6988 h 9909"/>
              <a:gd name="T6" fmla="*/ 5723 w 9931"/>
              <a:gd name="T7" fmla="*/ 6244 h 9909"/>
              <a:gd name="T8" fmla="*/ 6659 w 9931"/>
              <a:gd name="T9" fmla="*/ 5308 h 9909"/>
              <a:gd name="T10" fmla="*/ 7140 w 9931"/>
              <a:gd name="T11" fmla="*/ 5162 h 9909"/>
              <a:gd name="T12" fmla="*/ 9482 w 9931"/>
              <a:gd name="T13" fmla="*/ 5630 h 9909"/>
              <a:gd name="T14" fmla="*/ 9910 w 9931"/>
              <a:gd name="T15" fmla="*/ 6153 h 9909"/>
              <a:gd name="T16" fmla="*/ 9910 w 9931"/>
              <a:gd name="T17" fmla="*/ 8962 h 9909"/>
              <a:gd name="T18" fmla="*/ 9501 w 9931"/>
              <a:gd name="T19" fmla="*/ 9479 h 9909"/>
              <a:gd name="T20" fmla="*/ 2912 w 9931"/>
              <a:gd name="T21" fmla="*/ 6997 h 9909"/>
              <a:gd name="T22" fmla="*/ 430 w 9931"/>
              <a:gd name="T23" fmla="*/ 409 h 9909"/>
              <a:gd name="T24" fmla="*/ 949 w 9931"/>
              <a:gd name="T25" fmla="*/ 0 h 9909"/>
              <a:gd name="T26" fmla="*/ 3759 w 9931"/>
              <a:gd name="T27" fmla="*/ 0 h 9909"/>
              <a:gd name="T28" fmla="*/ 4281 w 9931"/>
              <a:gd name="T29" fmla="*/ 428 h 9909"/>
              <a:gd name="T30" fmla="*/ 4749 w 9931"/>
              <a:gd name="T31" fmla="*/ 2769 h 9909"/>
              <a:gd name="T32" fmla="*/ 4604 w 9931"/>
              <a:gd name="T33" fmla="*/ 3250 h 9909"/>
              <a:gd name="T34" fmla="*/ 3946 w 9931"/>
              <a:gd name="T35" fmla="*/ 3907 h 9909"/>
              <a:gd name="T36" fmla="*/ 5117 w 9931"/>
              <a:gd name="T37" fmla="*/ 5335 h 9909"/>
              <a:gd name="T38" fmla="*/ 5170 w 9931"/>
              <a:gd name="T39" fmla="*/ 6087 h 9909"/>
              <a:gd name="T40" fmla="*/ 4418 w 9931"/>
              <a:gd name="T41" fmla="*/ 6140 h 9909"/>
              <a:gd name="T42" fmla="*/ 4082 w 9931"/>
              <a:gd name="T43" fmla="*/ 5826 h 9909"/>
              <a:gd name="T44" fmla="*/ 2814 w 9931"/>
              <a:gd name="T45" fmla="*/ 4047 h 9909"/>
              <a:gd name="T46" fmla="*/ 2914 w 9931"/>
              <a:gd name="T47" fmla="*/ 3433 h 9909"/>
              <a:gd name="T48" fmla="*/ 3649 w 9931"/>
              <a:gd name="T49" fmla="*/ 2698 h 9909"/>
              <a:gd name="T50" fmla="*/ 3323 w 9931"/>
              <a:gd name="T51" fmla="*/ 1065 h 9909"/>
              <a:gd name="T52" fmla="*/ 1397 w 9931"/>
              <a:gd name="T53" fmla="*/ 1065 h 9909"/>
              <a:gd name="T54" fmla="*/ 3665 w 9931"/>
              <a:gd name="T55" fmla="*/ 6244 h 9909"/>
              <a:gd name="T56" fmla="*/ 8845 w 9931"/>
              <a:gd name="T57" fmla="*/ 8514 h 9909"/>
              <a:gd name="T58" fmla="*/ 8845 w 9931"/>
              <a:gd name="T59" fmla="*/ 6589 h 9909"/>
              <a:gd name="T60" fmla="*/ 7211 w 9931"/>
              <a:gd name="T61" fmla="*/ 6262 h 9909"/>
              <a:gd name="T62" fmla="*/ 8844 w 9931"/>
              <a:gd name="T63" fmla="*/ 1818 h 9909"/>
              <a:gd name="T64" fmla="*/ 7091 w 9931"/>
              <a:gd name="T65" fmla="*/ 3571 h 9909"/>
              <a:gd name="T66" fmla="*/ 6338 w 9931"/>
              <a:gd name="T67" fmla="*/ 3571 h 9909"/>
              <a:gd name="T68" fmla="*/ 6338 w 9931"/>
              <a:gd name="T69" fmla="*/ 2818 h 9909"/>
              <a:gd name="T70" fmla="*/ 8091 w 9931"/>
              <a:gd name="T71" fmla="*/ 1065 h 9909"/>
              <a:gd name="T72" fmla="*/ 6715 w 9931"/>
              <a:gd name="T73" fmla="*/ 1065 h 9909"/>
              <a:gd name="T74" fmla="*/ 6182 w 9931"/>
              <a:gd name="T75" fmla="*/ 533 h 9909"/>
              <a:gd name="T76" fmla="*/ 6715 w 9931"/>
              <a:gd name="T77" fmla="*/ 0 h 9909"/>
              <a:gd name="T78" fmla="*/ 9378 w 9931"/>
              <a:gd name="T79" fmla="*/ 0 h 9909"/>
              <a:gd name="T80" fmla="*/ 9910 w 9931"/>
              <a:gd name="T81" fmla="*/ 570 h 9909"/>
              <a:gd name="T82" fmla="*/ 9910 w 9931"/>
              <a:gd name="T83" fmla="*/ 3195 h 9909"/>
              <a:gd name="T84" fmla="*/ 9377 w 9931"/>
              <a:gd name="T85" fmla="*/ 3727 h 9909"/>
              <a:gd name="T86" fmla="*/ 8845 w 9931"/>
              <a:gd name="T87" fmla="*/ 3195 h 9909"/>
              <a:gd name="T88" fmla="*/ 8845 w 9931"/>
              <a:gd name="T89" fmla="*/ 1818 h 9909"/>
              <a:gd name="T90" fmla="*/ 8844 w 9931"/>
              <a:gd name="T91" fmla="*/ 1818 h 9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931" h="9909">
                <a:moveTo>
                  <a:pt x="7211" y="6262"/>
                </a:moveTo>
                <a:lnTo>
                  <a:pt x="6475" y="6997"/>
                </a:lnTo>
                <a:cubicBezTo>
                  <a:pt x="6265" y="7197"/>
                  <a:pt x="5935" y="7193"/>
                  <a:pt x="5731" y="6988"/>
                </a:cubicBezTo>
                <a:cubicBezTo>
                  <a:pt x="5527" y="6784"/>
                  <a:pt x="5523" y="6453"/>
                  <a:pt x="5723" y="6244"/>
                </a:cubicBezTo>
                <a:lnTo>
                  <a:pt x="6659" y="5308"/>
                </a:lnTo>
                <a:cubicBezTo>
                  <a:pt x="6785" y="5182"/>
                  <a:pt x="6965" y="5127"/>
                  <a:pt x="7140" y="5162"/>
                </a:cubicBezTo>
                <a:lnTo>
                  <a:pt x="9482" y="5630"/>
                </a:lnTo>
                <a:cubicBezTo>
                  <a:pt x="9731" y="5680"/>
                  <a:pt x="9910" y="5899"/>
                  <a:pt x="9910" y="6153"/>
                </a:cubicBezTo>
                <a:lnTo>
                  <a:pt x="9910" y="8962"/>
                </a:lnTo>
                <a:cubicBezTo>
                  <a:pt x="9910" y="9208"/>
                  <a:pt x="9741" y="9422"/>
                  <a:pt x="9501" y="9479"/>
                </a:cubicBezTo>
                <a:cubicBezTo>
                  <a:pt x="7695" y="9909"/>
                  <a:pt x="5117" y="9201"/>
                  <a:pt x="2912" y="6997"/>
                </a:cubicBezTo>
                <a:cubicBezTo>
                  <a:pt x="708" y="4794"/>
                  <a:pt x="0" y="2216"/>
                  <a:pt x="430" y="409"/>
                </a:cubicBezTo>
                <a:cubicBezTo>
                  <a:pt x="488" y="169"/>
                  <a:pt x="702" y="0"/>
                  <a:pt x="949" y="0"/>
                </a:cubicBezTo>
                <a:lnTo>
                  <a:pt x="3759" y="0"/>
                </a:lnTo>
                <a:cubicBezTo>
                  <a:pt x="4013" y="0"/>
                  <a:pt x="4231" y="179"/>
                  <a:pt x="4281" y="428"/>
                </a:cubicBezTo>
                <a:lnTo>
                  <a:pt x="4749" y="2769"/>
                </a:lnTo>
                <a:cubicBezTo>
                  <a:pt x="4784" y="2944"/>
                  <a:pt x="4730" y="3124"/>
                  <a:pt x="4604" y="3250"/>
                </a:cubicBezTo>
                <a:lnTo>
                  <a:pt x="3946" y="3907"/>
                </a:lnTo>
                <a:cubicBezTo>
                  <a:pt x="4254" y="4445"/>
                  <a:pt x="4650" y="4928"/>
                  <a:pt x="5117" y="5335"/>
                </a:cubicBezTo>
                <a:cubicBezTo>
                  <a:pt x="5339" y="5528"/>
                  <a:pt x="5363" y="5865"/>
                  <a:pt x="5170" y="6087"/>
                </a:cubicBezTo>
                <a:cubicBezTo>
                  <a:pt x="4977" y="6309"/>
                  <a:pt x="4640" y="6333"/>
                  <a:pt x="4418" y="6140"/>
                </a:cubicBezTo>
                <a:cubicBezTo>
                  <a:pt x="4303" y="6039"/>
                  <a:pt x="4190" y="5935"/>
                  <a:pt x="4082" y="5826"/>
                </a:cubicBezTo>
                <a:cubicBezTo>
                  <a:pt x="3566" y="5306"/>
                  <a:pt x="3137" y="4705"/>
                  <a:pt x="2814" y="4047"/>
                </a:cubicBezTo>
                <a:cubicBezTo>
                  <a:pt x="2712" y="3842"/>
                  <a:pt x="2752" y="3595"/>
                  <a:pt x="2914" y="3433"/>
                </a:cubicBezTo>
                <a:lnTo>
                  <a:pt x="3649" y="2698"/>
                </a:lnTo>
                <a:lnTo>
                  <a:pt x="3323" y="1065"/>
                </a:lnTo>
                <a:lnTo>
                  <a:pt x="1397" y="1065"/>
                </a:lnTo>
                <a:cubicBezTo>
                  <a:pt x="1241" y="2500"/>
                  <a:pt x="1899" y="4479"/>
                  <a:pt x="3665" y="6244"/>
                </a:cubicBezTo>
                <a:cubicBezTo>
                  <a:pt x="5430" y="8009"/>
                  <a:pt x="7411" y="8669"/>
                  <a:pt x="8845" y="8514"/>
                </a:cubicBezTo>
                <a:lnTo>
                  <a:pt x="8845" y="6589"/>
                </a:lnTo>
                <a:lnTo>
                  <a:pt x="7211" y="6262"/>
                </a:lnTo>
                <a:close/>
                <a:moveTo>
                  <a:pt x="8844" y="1818"/>
                </a:moveTo>
                <a:lnTo>
                  <a:pt x="7091" y="3571"/>
                </a:lnTo>
                <a:cubicBezTo>
                  <a:pt x="6883" y="3779"/>
                  <a:pt x="6546" y="3779"/>
                  <a:pt x="6338" y="3571"/>
                </a:cubicBezTo>
                <a:cubicBezTo>
                  <a:pt x="6130" y="3363"/>
                  <a:pt x="6130" y="3026"/>
                  <a:pt x="6338" y="2818"/>
                </a:cubicBezTo>
                <a:lnTo>
                  <a:pt x="8091" y="1065"/>
                </a:lnTo>
                <a:lnTo>
                  <a:pt x="6715" y="1065"/>
                </a:lnTo>
                <a:cubicBezTo>
                  <a:pt x="6421" y="1065"/>
                  <a:pt x="6182" y="827"/>
                  <a:pt x="6182" y="533"/>
                </a:cubicBezTo>
                <a:cubicBezTo>
                  <a:pt x="6182" y="238"/>
                  <a:pt x="6421" y="0"/>
                  <a:pt x="6715" y="0"/>
                </a:cubicBezTo>
                <a:lnTo>
                  <a:pt x="9378" y="0"/>
                </a:lnTo>
                <a:cubicBezTo>
                  <a:pt x="9687" y="0"/>
                  <a:pt x="9931" y="261"/>
                  <a:pt x="9910" y="570"/>
                </a:cubicBezTo>
                <a:lnTo>
                  <a:pt x="9910" y="3195"/>
                </a:lnTo>
                <a:cubicBezTo>
                  <a:pt x="9910" y="3489"/>
                  <a:pt x="9672" y="3727"/>
                  <a:pt x="9377" y="3727"/>
                </a:cubicBezTo>
                <a:cubicBezTo>
                  <a:pt x="9083" y="3727"/>
                  <a:pt x="8845" y="3489"/>
                  <a:pt x="8845" y="3195"/>
                </a:cubicBezTo>
                <a:lnTo>
                  <a:pt x="8845" y="1818"/>
                </a:lnTo>
                <a:lnTo>
                  <a:pt x="8844" y="18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98"/>
          </a:p>
        </p:txBody>
      </p:sp>
      <p:sp>
        <p:nvSpPr>
          <p:cNvPr id="275" name="iconfont-11092-5226563">
            <a:extLst>
              <a:ext uri="{FF2B5EF4-FFF2-40B4-BE49-F238E27FC236}">
                <a16:creationId xmlns:a16="http://schemas.microsoft.com/office/drawing/2014/main" id="{6F349F8A-EE24-B0BF-B84A-60A562EDA167}"/>
              </a:ext>
            </a:extLst>
          </p:cNvPr>
          <p:cNvSpPr>
            <a:spLocks/>
          </p:cNvSpPr>
          <p:nvPr/>
        </p:nvSpPr>
        <p:spPr>
          <a:xfrm>
            <a:off x="2357467" y="1553215"/>
            <a:ext cx="441234" cy="551516"/>
          </a:xfrm>
          <a:custGeom>
            <a:avLst/>
            <a:gdLst>
              <a:gd name="T0" fmla="*/ 3734 w 8534"/>
              <a:gd name="T1" fmla="*/ 5957 h 10666"/>
              <a:gd name="T2" fmla="*/ 3734 w 8534"/>
              <a:gd name="T3" fmla="*/ 4800 h 10666"/>
              <a:gd name="T4" fmla="*/ 4267 w 8534"/>
              <a:gd name="T5" fmla="*/ 4266 h 10666"/>
              <a:gd name="T6" fmla="*/ 8000 w 8534"/>
              <a:gd name="T7" fmla="*/ 4266 h 10666"/>
              <a:gd name="T8" fmla="*/ 8534 w 8534"/>
              <a:gd name="T9" fmla="*/ 4800 h 10666"/>
              <a:gd name="T10" fmla="*/ 8534 w 8534"/>
              <a:gd name="T11" fmla="*/ 10133 h 10666"/>
              <a:gd name="T12" fmla="*/ 8000 w 8534"/>
              <a:gd name="T13" fmla="*/ 10666 h 10666"/>
              <a:gd name="T14" fmla="*/ 534 w 8534"/>
              <a:gd name="T15" fmla="*/ 10666 h 10666"/>
              <a:gd name="T16" fmla="*/ 0 w 8534"/>
              <a:gd name="T17" fmla="*/ 10133 h 10666"/>
              <a:gd name="T18" fmla="*/ 0 w 8534"/>
              <a:gd name="T19" fmla="*/ 4800 h 10666"/>
              <a:gd name="T20" fmla="*/ 534 w 8534"/>
              <a:gd name="T21" fmla="*/ 4266 h 10666"/>
              <a:gd name="T22" fmla="*/ 1600 w 8534"/>
              <a:gd name="T23" fmla="*/ 4266 h 10666"/>
              <a:gd name="T24" fmla="*/ 1600 w 8534"/>
              <a:gd name="T25" fmla="*/ 2666 h 10666"/>
              <a:gd name="T26" fmla="*/ 4267 w 8534"/>
              <a:gd name="T27" fmla="*/ 0 h 10666"/>
              <a:gd name="T28" fmla="*/ 6934 w 8534"/>
              <a:gd name="T29" fmla="*/ 2666 h 10666"/>
              <a:gd name="T30" fmla="*/ 6400 w 8534"/>
              <a:gd name="T31" fmla="*/ 3200 h 10666"/>
              <a:gd name="T32" fmla="*/ 5867 w 8534"/>
              <a:gd name="T33" fmla="*/ 2666 h 10666"/>
              <a:gd name="T34" fmla="*/ 4267 w 8534"/>
              <a:gd name="T35" fmla="*/ 1066 h 10666"/>
              <a:gd name="T36" fmla="*/ 2667 w 8534"/>
              <a:gd name="T37" fmla="*/ 2666 h 10666"/>
              <a:gd name="T38" fmla="*/ 2667 w 8534"/>
              <a:gd name="T39" fmla="*/ 4800 h 10666"/>
              <a:gd name="T40" fmla="*/ 2134 w 8534"/>
              <a:gd name="T41" fmla="*/ 5333 h 10666"/>
              <a:gd name="T42" fmla="*/ 1067 w 8534"/>
              <a:gd name="T43" fmla="*/ 5333 h 10666"/>
              <a:gd name="T44" fmla="*/ 1067 w 8534"/>
              <a:gd name="T45" fmla="*/ 9600 h 10666"/>
              <a:gd name="T46" fmla="*/ 7467 w 8534"/>
              <a:gd name="T47" fmla="*/ 9600 h 10666"/>
              <a:gd name="T48" fmla="*/ 7467 w 8534"/>
              <a:gd name="T49" fmla="*/ 5333 h 10666"/>
              <a:gd name="T50" fmla="*/ 4800 w 8534"/>
              <a:gd name="T51" fmla="*/ 5333 h 10666"/>
              <a:gd name="T52" fmla="*/ 4800 w 8534"/>
              <a:gd name="T53" fmla="*/ 5957 h 10666"/>
              <a:gd name="T54" fmla="*/ 5844 w 8534"/>
              <a:gd name="T55" fmla="*/ 7737 h 10666"/>
              <a:gd name="T56" fmla="*/ 4267 w 8534"/>
              <a:gd name="T57" fmla="*/ 9066 h 10666"/>
              <a:gd name="T58" fmla="*/ 2690 w 8534"/>
              <a:gd name="T59" fmla="*/ 7737 h 10666"/>
              <a:gd name="T60" fmla="*/ 3734 w 8534"/>
              <a:gd name="T61" fmla="*/ 5957 h 10666"/>
              <a:gd name="T62" fmla="*/ 4267 w 8534"/>
              <a:gd name="T63" fmla="*/ 8000 h 10666"/>
              <a:gd name="T64" fmla="*/ 4800 w 8534"/>
              <a:gd name="T65" fmla="*/ 7466 h 10666"/>
              <a:gd name="T66" fmla="*/ 4267 w 8534"/>
              <a:gd name="T67" fmla="*/ 6933 h 10666"/>
              <a:gd name="T68" fmla="*/ 3734 w 8534"/>
              <a:gd name="T69" fmla="*/ 7466 h 10666"/>
              <a:gd name="T70" fmla="*/ 4267 w 8534"/>
              <a:gd name="T71" fmla="*/ 8000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534" h="10666">
                <a:moveTo>
                  <a:pt x="3734" y="5957"/>
                </a:moveTo>
                <a:lnTo>
                  <a:pt x="3734" y="4800"/>
                </a:lnTo>
                <a:cubicBezTo>
                  <a:pt x="3734" y="4505"/>
                  <a:pt x="3972" y="4266"/>
                  <a:pt x="4267" y="4266"/>
                </a:cubicBezTo>
                <a:lnTo>
                  <a:pt x="8000" y="4266"/>
                </a:lnTo>
                <a:cubicBezTo>
                  <a:pt x="8295" y="4266"/>
                  <a:pt x="8534" y="4505"/>
                  <a:pt x="8534" y="4800"/>
                </a:cubicBezTo>
                <a:lnTo>
                  <a:pt x="8534" y="10133"/>
                </a:lnTo>
                <a:cubicBezTo>
                  <a:pt x="8534" y="10428"/>
                  <a:pt x="8295" y="10666"/>
                  <a:pt x="8000" y="10666"/>
                </a:cubicBezTo>
                <a:lnTo>
                  <a:pt x="534" y="10666"/>
                </a:lnTo>
                <a:cubicBezTo>
                  <a:pt x="239" y="10666"/>
                  <a:pt x="0" y="10428"/>
                  <a:pt x="0" y="10133"/>
                </a:cubicBezTo>
                <a:lnTo>
                  <a:pt x="0" y="4800"/>
                </a:lnTo>
                <a:cubicBezTo>
                  <a:pt x="0" y="4505"/>
                  <a:pt x="239" y="4266"/>
                  <a:pt x="534" y="4266"/>
                </a:cubicBezTo>
                <a:lnTo>
                  <a:pt x="1600" y="4266"/>
                </a:lnTo>
                <a:lnTo>
                  <a:pt x="1600" y="2666"/>
                </a:lnTo>
                <a:cubicBezTo>
                  <a:pt x="1600" y="1194"/>
                  <a:pt x="2794" y="0"/>
                  <a:pt x="4267" y="0"/>
                </a:cubicBezTo>
                <a:cubicBezTo>
                  <a:pt x="5740" y="0"/>
                  <a:pt x="6934" y="1194"/>
                  <a:pt x="6934" y="2666"/>
                </a:cubicBezTo>
                <a:cubicBezTo>
                  <a:pt x="6934" y="2961"/>
                  <a:pt x="6695" y="3200"/>
                  <a:pt x="6400" y="3200"/>
                </a:cubicBezTo>
                <a:cubicBezTo>
                  <a:pt x="6106" y="3200"/>
                  <a:pt x="5867" y="2961"/>
                  <a:pt x="5867" y="2666"/>
                </a:cubicBezTo>
                <a:cubicBezTo>
                  <a:pt x="5867" y="1783"/>
                  <a:pt x="5151" y="1066"/>
                  <a:pt x="4267" y="1066"/>
                </a:cubicBezTo>
                <a:cubicBezTo>
                  <a:pt x="3383" y="1066"/>
                  <a:pt x="2667" y="1783"/>
                  <a:pt x="2667" y="2666"/>
                </a:cubicBezTo>
                <a:lnTo>
                  <a:pt x="2667" y="4800"/>
                </a:lnTo>
                <a:cubicBezTo>
                  <a:pt x="2667" y="5094"/>
                  <a:pt x="2428" y="5333"/>
                  <a:pt x="2134" y="5333"/>
                </a:cubicBezTo>
                <a:lnTo>
                  <a:pt x="1067" y="5333"/>
                </a:lnTo>
                <a:lnTo>
                  <a:pt x="1067" y="9600"/>
                </a:lnTo>
                <a:lnTo>
                  <a:pt x="7467" y="9600"/>
                </a:lnTo>
                <a:lnTo>
                  <a:pt x="7467" y="5333"/>
                </a:lnTo>
                <a:lnTo>
                  <a:pt x="4800" y="5333"/>
                </a:lnTo>
                <a:lnTo>
                  <a:pt x="4800" y="5957"/>
                </a:lnTo>
                <a:cubicBezTo>
                  <a:pt x="5535" y="6217"/>
                  <a:pt x="5976" y="6968"/>
                  <a:pt x="5844" y="7737"/>
                </a:cubicBezTo>
                <a:cubicBezTo>
                  <a:pt x="5713" y="8505"/>
                  <a:pt x="5047" y="9066"/>
                  <a:pt x="4267" y="9066"/>
                </a:cubicBezTo>
                <a:cubicBezTo>
                  <a:pt x="3487" y="9066"/>
                  <a:pt x="2821" y="8505"/>
                  <a:pt x="2690" y="7737"/>
                </a:cubicBezTo>
                <a:cubicBezTo>
                  <a:pt x="2558" y="6968"/>
                  <a:pt x="2999" y="6217"/>
                  <a:pt x="3734" y="5957"/>
                </a:cubicBezTo>
                <a:close/>
                <a:moveTo>
                  <a:pt x="4267" y="8000"/>
                </a:moveTo>
                <a:cubicBezTo>
                  <a:pt x="4562" y="8000"/>
                  <a:pt x="4800" y="7761"/>
                  <a:pt x="4800" y="7466"/>
                </a:cubicBezTo>
                <a:cubicBezTo>
                  <a:pt x="4800" y="7172"/>
                  <a:pt x="4562" y="6933"/>
                  <a:pt x="4267" y="6933"/>
                </a:cubicBezTo>
                <a:cubicBezTo>
                  <a:pt x="3972" y="6933"/>
                  <a:pt x="3734" y="7172"/>
                  <a:pt x="3734" y="7466"/>
                </a:cubicBezTo>
                <a:cubicBezTo>
                  <a:pt x="3734" y="7761"/>
                  <a:pt x="3972" y="8000"/>
                  <a:pt x="4267" y="80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98"/>
          </a:p>
        </p:txBody>
      </p:sp>
      <p:sp>
        <p:nvSpPr>
          <p:cNvPr id="259" name="矩形: 圆角 258">
            <a:extLst>
              <a:ext uri="{FF2B5EF4-FFF2-40B4-BE49-F238E27FC236}">
                <a16:creationId xmlns:a16="http://schemas.microsoft.com/office/drawing/2014/main" id="{C379D63C-8868-F6AE-9AF9-EDEAA741AC5C}"/>
              </a:ext>
            </a:extLst>
          </p:cNvPr>
          <p:cNvSpPr>
            <a:spLocks/>
          </p:cNvSpPr>
          <p:nvPr/>
        </p:nvSpPr>
        <p:spPr>
          <a:xfrm>
            <a:off x="1650955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0" name="矩形: 圆角 259">
            <a:extLst>
              <a:ext uri="{FF2B5EF4-FFF2-40B4-BE49-F238E27FC236}">
                <a16:creationId xmlns:a16="http://schemas.microsoft.com/office/drawing/2014/main" id="{F7F79456-9B5B-5119-5FF0-8B829D75D727}"/>
              </a:ext>
            </a:extLst>
          </p:cNvPr>
          <p:cNvSpPr>
            <a:spLocks/>
          </p:cNvSpPr>
          <p:nvPr/>
        </p:nvSpPr>
        <p:spPr>
          <a:xfrm>
            <a:off x="2826876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5" name="矩形: 圆角 264">
            <a:extLst>
              <a:ext uri="{FF2B5EF4-FFF2-40B4-BE49-F238E27FC236}">
                <a16:creationId xmlns:a16="http://schemas.microsoft.com/office/drawing/2014/main" id="{29647DE4-0E5B-EB06-89F5-13A4CE2C2693}"/>
              </a:ext>
            </a:extLst>
          </p:cNvPr>
          <p:cNvSpPr>
            <a:spLocks/>
          </p:cNvSpPr>
          <p:nvPr/>
        </p:nvSpPr>
        <p:spPr>
          <a:xfrm>
            <a:off x="4980790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id="{EF9BFC04-3929-D647-3309-176BEF6D2A79}"/>
              </a:ext>
            </a:extLst>
          </p:cNvPr>
          <p:cNvSpPr>
            <a:spLocks/>
          </p:cNvSpPr>
          <p:nvPr/>
        </p:nvSpPr>
        <p:spPr>
          <a:xfrm>
            <a:off x="6156711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70" name="矩形: 圆角 269">
            <a:extLst>
              <a:ext uri="{FF2B5EF4-FFF2-40B4-BE49-F238E27FC236}">
                <a16:creationId xmlns:a16="http://schemas.microsoft.com/office/drawing/2014/main" id="{0662419A-ADF0-DAE5-02FA-43629D270A7F}"/>
              </a:ext>
            </a:extLst>
          </p:cNvPr>
          <p:cNvSpPr>
            <a:spLocks/>
          </p:cNvSpPr>
          <p:nvPr/>
        </p:nvSpPr>
        <p:spPr>
          <a:xfrm>
            <a:off x="8498706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  <p:sp>
        <p:nvSpPr>
          <p:cNvPr id="271" name="矩形: 圆角 270">
            <a:extLst>
              <a:ext uri="{FF2B5EF4-FFF2-40B4-BE49-F238E27FC236}">
                <a16:creationId xmlns:a16="http://schemas.microsoft.com/office/drawing/2014/main" id="{D929910B-54EB-E581-B8E2-799BE9A8E7B8}"/>
              </a:ext>
            </a:extLst>
          </p:cNvPr>
          <p:cNvSpPr>
            <a:spLocks/>
          </p:cNvSpPr>
          <p:nvPr/>
        </p:nvSpPr>
        <p:spPr>
          <a:xfrm>
            <a:off x="9674627" y="4509872"/>
            <a:ext cx="1054500" cy="316933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2700">
            <a:solidFill>
              <a:schemeClr val="bg1"/>
            </a:solidFill>
          </a:ln>
          <a:effectLst>
            <a:outerShdw blurRad="152400" algn="ctr" rotWithShape="0">
              <a:schemeClr val="accent2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编辑文案</a:t>
            </a:r>
          </a:p>
        </p:txBody>
      </p:sp>
    </p:spTree>
    <p:extLst>
      <p:ext uri="{BB962C8B-B14F-4D97-AF65-F5344CB8AC3E}">
        <p14:creationId xmlns:p14="http://schemas.microsoft.com/office/powerpoint/2010/main" val="2180579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52385D-0F95-4DB6-A16C-282CF4CDC1DD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17" name="www.pptcool.com2">
            <a:extLst>
              <a:ext uri="{FF2B5EF4-FFF2-40B4-BE49-F238E27FC236}">
                <a16:creationId xmlns:a16="http://schemas.microsoft.com/office/drawing/2014/main" id="{1DC69F1F-32E9-1565-D12C-227A69CABBCF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8" name="www.pptcool.com2-1">
              <a:extLst>
                <a:ext uri="{FF2B5EF4-FFF2-40B4-BE49-F238E27FC236}">
                  <a16:creationId xmlns:a16="http://schemas.microsoft.com/office/drawing/2014/main" id="{C3A65966-4C05-33B9-8FCD-2D097D182099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www.pptcool.com2-2">
              <a:extLst>
                <a:ext uri="{FF2B5EF4-FFF2-40B4-BE49-F238E27FC236}">
                  <a16:creationId xmlns:a16="http://schemas.microsoft.com/office/drawing/2014/main" id="{795AB126-9248-F354-CEC2-894A49E8B574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www.pptcool.com2-3">
              <a:extLst>
                <a:ext uri="{FF2B5EF4-FFF2-40B4-BE49-F238E27FC236}">
                  <a16:creationId xmlns:a16="http://schemas.microsoft.com/office/drawing/2014/main" id="{CC0C27C0-D2C1-F02B-6AB0-E531CCD6F6BF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CC1137B-4D9E-75A3-F980-405759CE7473}"/>
              </a:ext>
            </a:extLst>
          </p:cNvPr>
          <p:cNvSpPr>
            <a:spLocks/>
          </p:cNvSpPr>
          <p:nvPr/>
        </p:nvSpPr>
        <p:spPr>
          <a:xfrm>
            <a:off x="589604" y="1333499"/>
            <a:ext cx="5721350" cy="323850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E7DA2B4-9073-6091-A19A-EB08A7D4974C}"/>
              </a:ext>
            </a:extLst>
          </p:cNvPr>
          <p:cNvSpPr>
            <a:spLocks/>
          </p:cNvSpPr>
          <p:nvPr/>
        </p:nvSpPr>
        <p:spPr>
          <a:xfrm>
            <a:off x="6516451" y="1333499"/>
            <a:ext cx="2447837" cy="323850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EBD4B9D-A8CE-26F1-44A1-D5D10949585E}"/>
              </a:ext>
            </a:extLst>
          </p:cNvPr>
          <p:cNvSpPr>
            <a:spLocks/>
          </p:cNvSpPr>
          <p:nvPr/>
        </p:nvSpPr>
        <p:spPr>
          <a:xfrm>
            <a:off x="9154559" y="1333499"/>
            <a:ext cx="2447837" cy="323850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F5E77679-CB08-7D00-639E-C2D8848C90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1812524"/>
              </p:ext>
            </p:extLst>
          </p:nvPr>
        </p:nvGraphicFramePr>
        <p:xfrm>
          <a:off x="795101" y="1924049"/>
          <a:ext cx="5310356" cy="2520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EEF191-C677-6F24-D2D2-55A3C756343B}"/>
              </a:ext>
            </a:extLst>
          </p:cNvPr>
          <p:cNvSpPr>
            <a:spLocks/>
          </p:cNvSpPr>
          <p:nvPr/>
        </p:nvSpPr>
        <p:spPr>
          <a:xfrm>
            <a:off x="589604" y="4800600"/>
            <a:ext cx="5404796" cy="1558354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4763D79-B3F3-C704-910E-C50983BEEC59}"/>
              </a:ext>
            </a:extLst>
          </p:cNvPr>
          <p:cNvSpPr>
            <a:spLocks/>
          </p:cNvSpPr>
          <p:nvPr/>
        </p:nvSpPr>
        <p:spPr>
          <a:xfrm>
            <a:off x="6197602" y="4800600"/>
            <a:ext cx="5404796" cy="1558354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CA0F416-74FB-87B8-0565-70D8677DD6D4}"/>
              </a:ext>
            </a:extLst>
          </p:cNvPr>
          <p:cNvSpPr txBox="1">
            <a:spLocks/>
          </p:cNvSpPr>
          <p:nvPr/>
        </p:nvSpPr>
        <p:spPr>
          <a:xfrm>
            <a:off x="2332024" y="15239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此处编辑数据标题</a:t>
            </a: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9575CEE6-85E8-7B1C-7010-560DBDF26A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3675895"/>
              </p:ext>
            </p:extLst>
          </p:nvPr>
        </p:nvGraphicFramePr>
        <p:xfrm>
          <a:off x="6228788" y="1492625"/>
          <a:ext cx="3023162" cy="225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DB2DA320-7493-6426-6391-C8C4336927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1040638"/>
              </p:ext>
            </p:extLst>
          </p:nvPr>
        </p:nvGraphicFramePr>
        <p:xfrm>
          <a:off x="8866896" y="1492625"/>
          <a:ext cx="3023162" cy="2250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E5EF626B-3670-2F04-AA70-5C7247C0AF2A}"/>
              </a:ext>
            </a:extLst>
          </p:cNvPr>
          <p:cNvSpPr txBox="1">
            <a:spLocks/>
          </p:cNvSpPr>
          <p:nvPr/>
        </p:nvSpPr>
        <p:spPr>
          <a:xfrm>
            <a:off x="6750355" y="3857903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请在此处添加文本内容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加以解释说明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0D5BBF1-BD0C-3532-3DAD-81B26CA52F18}"/>
              </a:ext>
            </a:extLst>
          </p:cNvPr>
          <p:cNvSpPr txBox="1">
            <a:spLocks/>
          </p:cNvSpPr>
          <p:nvPr/>
        </p:nvSpPr>
        <p:spPr>
          <a:xfrm>
            <a:off x="9388463" y="3857903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请在此处添加文本内容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加以解释说明</a:t>
            </a: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2C6F2C74-E3B0-BC27-D4F2-483246B63E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390227"/>
              </p:ext>
            </p:extLst>
          </p:nvPr>
        </p:nvGraphicFramePr>
        <p:xfrm>
          <a:off x="4207477" y="4800600"/>
          <a:ext cx="1682148" cy="155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E877C3F0-0CDF-CF5B-FACC-93EB6B67A6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151265"/>
              </p:ext>
            </p:extLst>
          </p:nvPr>
        </p:nvGraphicFramePr>
        <p:xfrm>
          <a:off x="9815475" y="4800600"/>
          <a:ext cx="1682148" cy="155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0" name="文本框 29">
            <a:extLst>
              <a:ext uri="{FF2B5EF4-FFF2-40B4-BE49-F238E27FC236}">
                <a16:creationId xmlns:a16="http://schemas.microsoft.com/office/drawing/2014/main" id="{E830C114-0B96-2AFB-7615-815940630F5B}"/>
              </a:ext>
            </a:extLst>
          </p:cNvPr>
          <p:cNvSpPr txBox="1">
            <a:spLocks/>
          </p:cNvSpPr>
          <p:nvPr/>
        </p:nvSpPr>
        <p:spPr>
          <a:xfrm>
            <a:off x="4602756" y="5256612"/>
            <a:ext cx="89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40</a:t>
            </a:r>
            <a:r>
              <a:rPr lang="en-US" altLang="zh-CN" sz="2000" dirty="0">
                <a:latin typeface="+mj-lt"/>
              </a:rPr>
              <a:t>%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65662D1-48C0-3177-A8E1-A2A2CE50AD78}"/>
              </a:ext>
            </a:extLst>
          </p:cNvPr>
          <p:cNvSpPr txBox="1">
            <a:spLocks/>
          </p:cNvSpPr>
          <p:nvPr/>
        </p:nvSpPr>
        <p:spPr>
          <a:xfrm>
            <a:off x="10210754" y="5256612"/>
            <a:ext cx="891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40</a:t>
            </a:r>
            <a:r>
              <a:rPr lang="en-US" altLang="zh-CN" sz="2000" dirty="0">
                <a:latin typeface="+mj-lt"/>
              </a:rPr>
              <a:t>%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8B4E89C6-80FA-BA29-1FBA-4E199F95EEF0}"/>
              </a:ext>
            </a:extLst>
          </p:cNvPr>
          <p:cNvSpPr txBox="1">
            <a:spLocks/>
          </p:cNvSpPr>
          <p:nvPr/>
        </p:nvSpPr>
        <p:spPr>
          <a:xfrm>
            <a:off x="812800" y="4953062"/>
            <a:ext cx="1531297" cy="338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lt"/>
              </a:rPr>
              <a:t>此处编辑标题</a:t>
            </a:r>
          </a:p>
        </p:txBody>
      </p:sp>
      <p:sp>
        <p:nvSpPr>
          <p:cNvPr id="230" name="椭圆 229">
            <a:extLst>
              <a:ext uri="{FF2B5EF4-FFF2-40B4-BE49-F238E27FC236}">
                <a16:creationId xmlns:a16="http://schemas.microsoft.com/office/drawing/2014/main" id="{A4EFC834-3A78-1516-DA09-4AB982EC21F9}"/>
              </a:ext>
            </a:extLst>
          </p:cNvPr>
          <p:cNvSpPr>
            <a:spLocks/>
          </p:cNvSpPr>
          <p:nvPr/>
        </p:nvSpPr>
        <p:spPr>
          <a:xfrm>
            <a:off x="7274905" y="2152650"/>
            <a:ext cx="930928" cy="930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>
            <a:extLst>
              <a:ext uri="{FF2B5EF4-FFF2-40B4-BE49-F238E27FC236}">
                <a16:creationId xmlns:a16="http://schemas.microsoft.com/office/drawing/2014/main" id="{13216DB0-9C2F-D452-79A6-C3957F9064BA}"/>
              </a:ext>
            </a:extLst>
          </p:cNvPr>
          <p:cNvSpPr>
            <a:spLocks/>
          </p:cNvSpPr>
          <p:nvPr/>
        </p:nvSpPr>
        <p:spPr>
          <a:xfrm>
            <a:off x="9913013" y="2152650"/>
            <a:ext cx="930928" cy="930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iconfont-11092-5226563">
            <a:extLst>
              <a:ext uri="{FF2B5EF4-FFF2-40B4-BE49-F238E27FC236}">
                <a16:creationId xmlns:a16="http://schemas.microsoft.com/office/drawing/2014/main" id="{E5FBE407-C7EB-7AEC-379E-E95073706D86}"/>
              </a:ext>
            </a:extLst>
          </p:cNvPr>
          <p:cNvSpPr>
            <a:spLocks/>
          </p:cNvSpPr>
          <p:nvPr/>
        </p:nvSpPr>
        <p:spPr>
          <a:xfrm>
            <a:off x="7461553" y="2331118"/>
            <a:ext cx="557632" cy="573993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sp>
        <p:nvSpPr>
          <p:cNvPr id="233" name="iconfont-11092-5226563">
            <a:extLst>
              <a:ext uri="{FF2B5EF4-FFF2-40B4-BE49-F238E27FC236}">
                <a16:creationId xmlns:a16="http://schemas.microsoft.com/office/drawing/2014/main" id="{BB088E54-77FA-652F-982D-FE1A059F845E}"/>
              </a:ext>
            </a:extLst>
          </p:cNvPr>
          <p:cNvSpPr>
            <a:spLocks/>
          </p:cNvSpPr>
          <p:nvPr/>
        </p:nvSpPr>
        <p:spPr>
          <a:xfrm>
            <a:off x="10099661" y="2331118"/>
            <a:ext cx="557632" cy="573993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849364D0-81F7-8DFB-C7FE-B01B83995818}"/>
              </a:ext>
            </a:extLst>
          </p:cNvPr>
          <p:cNvSpPr txBox="1">
            <a:spLocks/>
          </p:cNvSpPr>
          <p:nvPr/>
        </p:nvSpPr>
        <p:spPr>
          <a:xfrm>
            <a:off x="6420799" y="4953062"/>
            <a:ext cx="1531297" cy="33855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lin ang="2700000" scaled="1"/>
            <a:tileRect/>
          </a:gradFill>
          <a:ln w="1270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lt"/>
              </a:rPr>
              <a:t>此处编辑标题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D15D2C8F-7042-1095-FB27-B446BB4FB8DD}"/>
              </a:ext>
            </a:extLst>
          </p:cNvPr>
          <p:cNvSpPr txBox="1">
            <a:spLocks/>
          </p:cNvSpPr>
          <p:nvPr/>
        </p:nvSpPr>
        <p:spPr>
          <a:xfrm>
            <a:off x="812800" y="5469229"/>
            <a:ext cx="219483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800" b="1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</a:rPr>
              <a:t>89.6578.900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90D7AE2A-22B4-433D-BF83-884A7856AE1B}"/>
              </a:ext>
            </a:extLst>
          </p:cNvPr>
          <p:cNvSpPr txBox="1">
            <a:spLocks/>
          </p:cNvSpPr>
          <p:nvPr/>
        </p:nvSpPr>
        <p:spPr>
          <a:xfrm>
            <a:off x="6420799" y="5469229"/>
            <a:ext cx="219483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800" b="1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</a:rPr>
              <a:t>89.6578.900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6D5A3B8D-6D07-14B4-50DC-DA08EE473708}"/>
              </a:ext>
            </a:extLst>
          </p:cNvPr>
          <p:cNvSpPr txBox="1">
            <a:spLocks/>
          </p:cNvSpPr>
          <p:nvPr/>
        </p:nvSpPr>
        <p:spPr>
          <a:xfrm>
            <a:off x="812800" y="5992449"/>
            <a:ext cx="341632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请在此处添加文本内容加以解释，注意免商字体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7F7D747B-B4AD-BD19-4DB7-AA111EE0614F}"/>
              </a:ext>
            </a:extLst>
          </p:cNvPr>
          <p:cNvSpPr txBox="1">
            <a:spLocks/>
          </p:cNvSpPr>
          <p:nvPr/>
        </p:nvSpPr>
        <p:spPr>
          <a:xfrm>
            <a:off x="6420799" y="5992449"/>
            <a:ext cx="341632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请在此处添加文本内容加以解释，注意免商字体</a:t>
            </a:r>
          </a:p>
        </p:txBody>
      </p:sp>
    </p:spTree>
    <p:extLst>
      <p:ext uri="{BB962C8B-B14F-4D97-AF65-F5344CB8AC3E}">
        <p14:creationId xmlns:p14="http://schemas.microsoft.com/office/powerpoint/2010/main" val="642834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52385D-0F95-4DB6-A16C-282CF4CDC1DD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17" name="www.pptcool.com2">
            <a:extLst>
              <a:ext uri="{FF2B5EF4-FFF2-40B4-BE49-F238E27FC236}">
                <a16:creationId xmlns:a16="http://schemas.microsoft.com/office/drawing/2014/main" id="{1DC69F1F-32E9-1565-D12C-227A69CABBCF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8" name="www.pptcool.com2-1">
              <a:extLst>
                <a:ext uri="{FF2B5EF4-FFF2-40B4-BE49-F238E27FC236}">
                  <a16:creationId xmlns:a16="http://schemas.microsoft.com/office/drawing/2014/main" id="{C3A65966-4C05-33B9-8FCD-2D097D182099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www.pptcool.com2-2">
              <a:extLst>
                <a:ext uri="{FF2B5EF4-FFF2-40B4-BE49-F238E27FC236}">
                  <a16:creationId xmlns:a16="http://schemas.microsoft.com/office/drawing/2014/main" id="{795AB126-9248-F354-CEC2-894A49E8B574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www.pptcool.com2-3">
              <a:extLst>
                <a:ext uri="{FF2B5EF4-FFF2-40B4-BE49-F238E27FC236}">
                  <a16:creationId xmlns:a16="http://schemas.microsoft.com/office/drawing/2014/main" id="{CC0C27C0-D2C1-F02B-6AB0-E531CCD6F6BF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45E9E3B-1C31-25BA-158B-546696E8E5FE}"/>
              </a:ext>
            </a:extLst>
          </p:cNvPr>
          <p:cNvSpPr>
            <a:spLocks/>
          </p:cNvSpPr>
          <p:nvPr/>
        </p:nvSpPr>
        <p:spPr>
          <a:xfrm>
            <a:off x="589604" y="1333499"/>
            <a:ext cx="3201346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6F27178-3ED1-32C4-0A48-74BB657E46DF}"/>
              </a:ext>
            </a:extLst>
          </p:cNvPr>
          <p:cNvGrpSpPr>
            <a:grpSpLocks/>
          </p:cNvGrpSpPr>
          <p:nvPr/>
        </p:nvGrpSpPr>
        <p:grpSpPr>
          <a:xfrm>
            <a:off x="1274465" y="1505188"/>
            <a:ext cx="2339102" cy="755172"/>
            <a:chOff x="812800" y="5469229"/>
            <a:chExt cx="2339102" cy="75517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6622785-41A0-994F-7F32-8A5327F995C0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469229"/>
              <a:ext cx="149271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2800" b="1" dirty="0">
                  <a:solidFill>
                    <a:schemeClr val="accent1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720C99C-47B9-A25D-068A-8AC653260489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947402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sp>
        <p:nvSpPr>
          <p:cNvPr id="25" name="Freeform 34">
            <a:extLst>
              <a:ext uri="{FF2B5EF4-FFF2-40B4-BE49-F238E27FC236}">
                <a16:creationId xmlns:a16="http://schemas.microsoft.com/office/drawing/2014/main" id="{61823E6B-81B1-FACC-CA7A-396FC682EB9D}"/>
              </a:ext>
            </a:extLst>
          </p:cNvPr>
          <p:cNvSpPr>
            <a:spLocks/>
          </p:cNvSpPr>
          <p:nvPr/>
        </p:nvSpPr>
        <p:spPr bwMode="auto">
          <a:xfrm>
            <a:off x="718220" y="1565135"/>
            <a:ext cx="427630" cy="635282"/>
          </a:xfrm>
          <a:custGeom>
            <a:avLst/>
            <a:gdLst>
              <a:gd name="T0" fmla="*/ 121 w 243"/>
              <a:gd name="T1" fmla="*/ 0 h 361"/>
              <a:gd name="T2" fmla="*/ 10 w 243"/>
              <a:gd name="T3" fmla="*/ 184 h 361"/>
              <a:gd name="T4" fmla="*/ 121 w 243"/>
              <a:gd name="T5" fmla="*/ 249 h 361"/>
              <a:gd name="T6" fmla="*/ 233 w 243"/>
              <a:gd name="T7" fmla="*/ 184 h 361"/>
              <a:gd name="T8" fmla="*/ 121 w 243"/>
              <a:gd name="T9" fmla="*/ 0 h 361"/>
              <a:gd name="T10" fmla="*/ 0 w 243"/>
              <a:gd name="T11" fmla="*/ 201 h 361"/>
              <a:gd name="T12" fmla="*/ 121 w 243"/>
              <a:gd name="T13" fmla="*/ 361 h 361"/>
              <a:gd name="T14" fmla="*/ 243 w 243"/>
              <a:gd name="T15" fmla="*/ 201 h 361"/>
              <a:gd name="T16" fmla="*/ 121 w 243"/>
              <a:gd name="T17" fmla="*/ 273 h 361"/>
              <a:gd name="T18" fmla="*/ 0 w 243"/>
              <a:gd name="T19" fmla="*/ 20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361">
                <a:moveTo>
                  <a:pt x="121" y="0"/>
                </a:moveTo>
                <a:lnTo>
                  <a:pt x="10" y="184"/>
                </a:lnTo>
                <a:lnTo>
                  <a:pt x="121" y="249"/>
                </a:lnTo>
                <a:lnTo>
                  <a:pt x="233" y="184"/>
                </a:lnTo>
                <a:lnTo>
                  <a:pt x="121" y="0"/>
                </a:lnTo>
                <a:close/>
                <a:moveTo>
                  <a:pt x="0" y="201"/>
                </a:moveTo>
                <a:lnTo>
                  <a:pt x="121" y="361"/>
                </a:lnTo>
                <a:lnTo>
                  <a:pt x="243" y="201"/>
                </a:lnTo>
                <a:lnTo>
                  <a:pt x="121" y="273"/>
                </a:lnTo>
                <a:lnTo>
                  <a:pt x="0" y="2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52400" sx="102000" sy="102000" algn="ctr" rotWithShape="0">
              <a:schemeClr val="accent2">
                <a:alpha val="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28" name="矩形: 圆角 227">
            <a:extLst>
              <a:ext uri="{FF2B5EF4-FFF2-40B4-BE49-F238E27FC236}">
                <a16:creationId xmlns:a16="http://schemas.microsoft.com/office/drawing/2014/main" id="{C4D01587-A6D3-9116-4FA3-E289E9DC7B98}"/>
              </a:ext>
            </a:extLst>
          </p:cNvPr>
          <p:cNvSpPr>
            <a:spLocks/>
          </p:cNvSpPr>
          <p:nvPr/>
        </p:nvSpPr>
        <p:spPr>
          <a:xfrm>
            <a:off x="589604" y="2638351"/>
            <a:ext cx="3201346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BAA42B03-934E-A7F6-55C4-06A26AFEA07B}"/>
              </a:ext>
            </a:extLst>
          </p:cNvPr>
          <p:cNvGrpSpPr>
            <a:grpSpLocks/>
          </p:cNvGrpSpPr>
          <p:nvPr/>
        </p:nvGrpSpPr>
        <p:grpSpPr>
          <a:xfrm>
            <a:off x="1274465" y="2810040"/>
            <a:ext cx="2339102" cy="755172"/>
            <a:chOff x="812800" y="5469229"/>
            <a:chExt cx="2339102" cy="755172"/>
          </a:xfrm>
        </p:grpSpPr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id="{E4A89E62-397F-A21E-E8FF-853B97D5BCBA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469229"/>
              <a:ext cx="149271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2800" b="1" dirty="0">
                  <a:solidFill>
                    <a:schemeClr val="accent2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DA980071-07A7-732E-C6C4-5BECAC993168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947402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sp>
        <p:nvSpPr>
          <p:cNvPr id="239" name="Freeform 34">
            <a:extLst>
              <a:ext uri="{FF2B5EF4-FFF2-40B4-BE49-F238E27FC236}">
                <a16:creationId xmlns:a16="http://schemas.microsoft.com/office/drawing/2014/main" id="{CCA98BCF-0DBC-8542-C219-B75A1944625B}"/>
              </a:ext>
            </a:extLst>
          </p:cNvPr>
          <p:cNvSpPr>
            <a:spLocks/>
          </p:cNvSpPr>
          <p:nvPr/>
        </p:nvSpPr>
        <p:spPr bwMode="auto">
          <a:xfrm>
            <a:off x="718220" y="2869987"/>
            <a:ext cx="427630" cy="635282"/>
          </a:xfrm>
          <a:custGeom>
            <a:avLst/>
            <a:gdLst>
              <a:gd name="T0" fmla="*/ 121 w 243"/>
              <a:gd name="T1" fmla="*/ 0 h 361"/>
              <a:gd name="T2" fmla="*/ 10 w 243"/>
              <a:gd name="T3" fmla="*/ 184 h 361"/>
              <a:gd name="T4" fmla="*/ 121 w 243"/>
              <a:gd name="T5" fmla="*/ 249 h 361"/>
              <a:gd name="T6" fmla="*/ 233 w 243"/>
              <a:gd name="T7" fmla="*/ 184 h 361"/>
              <a:gd name="T8" fmla="*/ 121 w 243"/>
              <a:gd name="T9" fmla="*/ 0 h 361"/>
              <a:gd name="T10" fmla="*/ 0 w 243"/>
              <a:gd name="T11" fmla="*/ 201 h 361"/>
              <a:gd name="T12" fmla="*/ 121 w 243"/>
              <a:gd name="T13" fmla="*/ 361 h 361"/>
              <a:gd name="T14" fmla="*/ 243 w 243"/>
              <a:gd name="T15" fmla="*/ 201 h 361"/>
              <a:gd name="T16" fmla="*/ 121 w 243"/>
              <a:gd name="T17" fmla="*/ 273 h 361"/>
              <a:gd name="T18" fmla="*/ 0 w 243"/>
              <a:gd name="T19" fmla="*/ 20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361">
                <a:moveTo>
                  <a:pt x="121" y="0"/>
                </a:moveTo>
                <a:lnTo>
                  <a:pt x="10" y="184"/>
                </a:lnTo>
                <a:lnTo>
                  <a:pt x="121" y="249"/>
                </a:lnTo>
                <a:lnTo>
                  <a:pt x="233" y="184"/>
                </a:lnTo>
                <a:lnTo>
                  <a:pt x="121" y="0"/>
                </a:lnTo>
                <a:close/>
                <a:moveTo>
                  <a:pt x="0" y="201"/>
                </a:moveTo>
                <a:lnTo>
                  <a:pt x="121" y="361"/>
                </a:lnTo>
                <a:lnTo>
                  <a:pt x="243" y="201"/>
                </a:lnTo>
                <a:lnTo>
                  <a:pt x="121" y="273"/>
                </a:lnTo>
                <a:lnTo>
                  <a:pt x="0" y="2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sx="102000" sy="102000" algn="ctr" rotWithShape="0">
              <a:schemeClr val="accent2">
                <a:alpha val="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46" name="矩形: 圆角 245">
            <a:extLst>
              <a:ext uri="{FF2B5EF4-FFF2-40B4-BE49-F238E27FC236}">
                <a16:creationId xmlns:a16="http://schemas.microsoft.com/office/drawing/2014/main" id="{16A3D9B5-54ED-BAD0-2B66-8BAA77769AFC}"/>
              </a:ext>
            </a:extLst>
          </p:cNvPr>
          <p:cNvSpPr>
            <a:spLocks/>
          </p:cNvSpPr>
          <p:nvPr/>
        </p:nvSpPr>
        <p:spPr>
          <a:xfrm>
            <a:off x="589604" y="3943203"/>
            <a:ext cx="3201346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223E61B1-DF47-3398-859A-21D49042D6C4}"/>
              </a:ext>
            </a:extLst>
          </p:cNvPr>
          <p:cNvGrpSpPr>
            <a:grpSpLocks/>
          </p:cNvGrpSpPr>
          <p:nvPr/>
        </p:nvGrpSpPr>
        <p:grpSpPr>
          <a:xfrm>
            <a:off x="1274465" y="4114892"/>
            <a:ext cx="2339102" cy="755172"/>
            <a:chOff x="812800" y="5469229"/>
            <a:chExt cx="2339102" cy="755172"/>
          </a:xfrm>
        </p:grpSpPr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45357E78-D699-4C8D-35B9-87E72B2F8828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469229"/>
              <a:ext cx="149271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2800" b="1" dirty="0">
                  <a:solidFill>
                    <a:schemeClr val="accent3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22E278E3-8DBD-57BE-2EA0-4C6D6D853922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947402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sp>
        <p:nvSpPr>
          <p:cNvPr id="249" name="Freeform 34">
            <a:extLst>
              <a:ext uri="{FF2B5EF4-FFF2-40B4-BE49-F238E27FC236}">
                <a16:creationId xmlns:a16="http://schemas.microsoft.com/office/drawing/2014/main" id="{AE19D54D-CE47-EDEC-5BC3-7CF123705775}"/>
              </a:ext>
            </a:extLst>
          </p:cNvPr>
          <p:cNvSpPr>
            <a:spLocks/>
          </p:cNvSpPr>
          <p:nvPr/>
        </p:nvSpPr>
        <p:spPr bwMode="auto">
          <a:xfrm>
            <a:off x="718220" y="4174839"/>
            <a:ext cx="427630" cy="635282"/>
          </a:xfrm>
          <a:custGeom>
            <a:avLst/>
            <a:gdLst>
              <a:gd name="T0" fmla="*/ 121 w 243"/>
              <a:gd name="T1" fmla="*/ 0 h 361"/>
              <a:gd name="T2" fmla="*/ 10 w 243"/>
              <a:gd name="T3" fmla="*/ 184 h 361"/>
              <a:gd name="T4" fmla="*/ 121 w 243"/>
              <a:gd name="T5" fmla="*/ 249 h 361"/>
              <a:gd name="T6" fmla="*/ 233 w 243"/>
              <a:gd name="T7" fmla="*/ 184 h 361"/>
              <a:gd name="T8" fmla="*/ 121 w 243"/>
              <a:gd name="T9" fmla="*/ 0 h 361"/>
              <a:gd name="T10" fmla="*/ 0 w 243"/>
              <a:gd name="T11" fmla="*/ 201 h 361"/>
              <a:gd name="T12" fmla="*/ 121 w 243"/>
              <a:gd name="T13" fmla="*/ 361 h 361"/>
              <a:gd name="T14" fmla="*/ 243 w 243"/>
              <a:gd name="T15" fmla="*/ 201 h 361"/>
              <a:gd name="T16" fmla="*/ 121 w 243"/>
              <a:gd name="T17" fmla="*/ 273 h 361"/>
              <a:gd name="T18" fmla="*/ 0 w 243"/>
              <a:gd name="T19" fmla="*/ 20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361">
                <a:moveTo>
                  <a:pt x="121" y="0"/>
                </a:moveTo>
                <a:lnTo>
                  <a:pt x="10" y="184"/>
                </a:lnTo>
                <a:lnTo>
                  <a:pt x="121" y="249"/>
                </a:lnTo>
                <a:lnTo>
                  <a:pt x="233" y="184"/>
                </a:lnTo>
                <a:lnTo>
                  <a:pt x="121" y="0"/>
                </a:lnTo>
                <a:close/>
                <a:moveTo>
                  <a:pt x="0" y="201"/>
                </a:moveTo>
                <a:lnTo>
                  <a:pt x="121" y="361"/>
                </a:lnTo>
                <a:lnTo>
                  <a:pt x="243" y="201"/>
                </a:lnTo>
                <a:lnTo>
                  <a:pt x="121" y="273"/>
                </a:lnTo>
                <a:lnTo>
                  <a:pt x="0" y="2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52400" sx="102000" sy="102000" algn="ctr" rotWithShape="0">
              <a:schemeClr val="accent2">
                <a:alpha val="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54" name="矩形: 圆角 253">
            <a:extLst>
              <a:ext uri="{FF2B5EF4-FFF2-40B4-BE49-F238E27FC236}">
                <a16:creationId xmlns:a16="http://schemas.microsoft.com/office/drawing/2014/main" id="{3D1FA0EB-4E59-DE5A-DF30-B0EC261376D1}"/>
              </a:ext>
            </a:extLst>
          </p:cNvPr>
          <p:cNvSpPr>
            <a:spLocks/>
          </p:cNvSpPr>
          <p:nvPr/>
        </p:nvSpPr>
        <p:spPr>
          <a:xfrm>
            <a:off x="589604" y="5248056"/>
            <a:ext cx="3201346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C0BA8D1D-DA2A-ABEB-F1E9-6C9489D51BEA}"/>
              </a:ext>
            </a:extLst>
          </p:cNvPr>
          <p:cNvGrpSpPr>
            <a:grpSpLocks/>
          </p:cNvGrpSpPr>
          <p:nvPr/>
        </p:nvGrpSpPr>
        <p:grpSpPr>
          <a:xfrm>
            <a:off x="1274465" y="5419745"/>
            <a:ext cx="2339102" cy="755172"/>
            <a:chOff x="812800" y="5469229"/>
            <a:chExt cx="2339102" cy="755172"/>
          </a:xfrm>
        </p:grpSpPr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46AE2700-C29A-EC9E-E46E-6108FFAFC17C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469229"/>
              <a:ext cx="1492716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2800" b="1" dirty="0">
                  <a:solidFill>
                    <a:schemeClr val="accent4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BF62371D-2791-ABA2-DC15-A689DF214F1A}"/>
                </a:ext>
              </a:extLst>
            </p:cNvPr>
            <p:cNvSpPr txBox="1">
              <a:spLocks/>
            </p:cNvSpPr>
            <p:nvPr/>
          </p:nvSpPr>
          <p:spPr>
            <a:xfrm>
              <a:off x="812800" y="5947402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sp>
        <p:nvSpPr>
          <p:cNvPr id="257" name="Freeform 34">
            <a:extLst>
              <a:ext uri="{FF2B5EF4-FFF2-40B4-BE49-F238E27FC236}">
                <a16:creationId xmlns:a16="http://schemas.microsoft.com/office/drawing/2014/main" id="{AB7452F0-444D-2FFC-E89E-972C04473CD7}"/>
              </a:ext>
            </a:extLst>
          </p:cNvPr>
          <p:cNvSpPr>
            <a:spLocks/>
          </p:cNvSpPr>
          <p:nvPr/>
        </p:nvSpPr>
        <p:spPr bwMode="auto">
          <a:xfrm>
            <a:off x="718220" y="5479692"/>
            <a:ext cx="427630" cy="635282"/>
          </a:xfrm>
          <a:custGeom>
            <a:avLst/>
            <a:gdLst>
              <a:gd name="T0" fmla="*/ 121 w 243"/>
              <a:gd name="T1" fmla="*/ 0 h 361"/>
              <a:gd name="T2" fmla="*/ 10 w 243"/>
              <a:gd name="T3" fmla="*/ 184 h 361"/>
              <a:gd name="T4" fmla="*/ 121 w 243"/>
              <a:gd name="T5" fmla="*/ 249 h 361"/>
              <a:gd name="T6" fmla="*/ 233 w 243"/>
              <a:gd name="T7" fmla="*/ 184 h 361"/>
              <a:gd name="T8" fmla="*/ 121 w 243"/>
              <a:gd name="T9" fmla="*/ 0 h 361"/>
              <a:gd name="T10" fmla="*/ 0 w 243"/>
              <a:gd name="T11" fmla="*/ 201 h 361"/>
              <a:gd name="T12" fmla="*/ 121 w 243"/>
              <a:gd name="T13" fmla="*/ 361 h 361"/>
              <a:gd name="T14" fmla="*/ 243 w 243"/>
              <a:gd name="T15" fmla="*/ 201 h 361"/>
              <a:gd name="T16" fmla="*/ 121 w 243"/>
              <a:gd name="T17" fmla="*/ 273 h 361"/>
              <a:gd name="T18" fmla="*/ 0 w 243"/>
              <a:gd name="T19" fmla="*/ 20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361">
                <a:moveTo>
                  <a:pt x="121" y="0"/>
                </a:moveTo>
                <a:lnTo>
                  <a:pt x="10" y="184"/>
                </a:lnTo>
                <a:lnTo>
                  <a:pt x="121" y="249"/>
                </a:lnTo>
                <a:lnTo>
                  <a:pt x="233" y="184"/>
                </a:lnTo>
                <a:lnTo>
                  <a:pt x="121" y="0"/>
                </a:lnTo>
                <a:close/>
                <a:moveTo>
                  <a:pt x="0" y="201"/>
                </a:moveTo>
                <a:lnTo>
                  <a:pt x="121" y="361"/>
                </a:lnTo>
                <a:lnTo>
                  <a:pt x="243" y="201"/>
                </a:lnTo>
                <a:lnTo>
                  <a:pt x="121" y="273"/>
                </a:lnTo>
                <a:lnTo>
                  <a:pt x="0" y="2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52400" sx="102000" sy="102000" algn="ctr" rotWithShape="0">
              <a:schemeClr val="accent2">
                <a:alpha val="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600"/>
          </a:p>
        </p:txBody>
      </p:sp>
      <p:sp>
        <p:nvSpPr>
          <p:cNvPr id="261" name="矩形: 圆角 260">
            <a:extLst>
              <a:ext uri="{FF2B5EF4-FFF2-40B4-BE49-F238E27FC236}">
                <a16:creationId xmlns:a16="http://schemas.microsoft.com/office/drawing/2014/main" id="{C8DA21B2-A100-80D1-64A5-BD0A2AE237D3}"/>
              </a:ext>
            </a:extLst>
          </p:cNvPr>
          <p:cNvSpPr>
            <a:spLocks/>
          </p:cNvSpPr>
          <p:nvPr/>
        </p:nvSpPr>
        <p:spPr>
          <a:xfrm>
            <a:off x="4075232" y="1333499"/>
            <a:ext cx="7527164" cy="3708255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aphicFrame>
        <p:nvGraphicFramePr>
          <p:cNvPr id="264" name="图表 263">
            <a:extLst>
              <a:ext uri="{FF2B5EF4-FFF2-40B4-BE49-F238E27FC236}">
                <a16:creationId xmlns:a16="http://schemas.microsoft.com/office/drawing/2014/main" id="{5B6FF6DE-F720-10AC-8079-B59953ADA6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3617349"/>
              </p:ext>
            </p:extLst>
          </p:nvPr>
        </p:nvGraphicFramePr>
        <p:xfrm>
          <a:off x="4214571" y="2028409"/>
          <a:ext cx="7248486" cy="2841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5" name="文本框 264">
            <a:extLst>
              <a:ext uri="{FF2B5EF4-FFF2-40B4-BE49-F238E27FC236}">
                <a16:creationId xmlns:a16="http://schemas.microsoft.com/office/drawing/2014/main" id="{CA7E2E37-C1D6-0542-E762-2302AE8289B2}"/>
              </a:ext>
            </a:extLst>
          </p:cNvPr>
          <p:cNvSpPr txBox="1">
            <a:spLocks/>
          </p:cNvSpPr>
          <p:nvPr/>
        </p:nvSpPr>
        <p:spPr>
          <a:xfrm>
            <a:off x="6720559" y="15239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此处编辑数据标题</a:t>
            </a:r>
          </a:p>
        </p:txBody>
      </p:sp>
      <p:sp>
        <p:nvSpPr>
          <p:cNvPr id="268" name="矩形: 圆角 267">
            <a:extLst>
              <a:ext uri="{FF2B5EF4-FFF2-40B4-BE49-F238E27FC236}">
                <a16:creationId xmlns:a16="http://schemas.microsoft.com/office/drawing/2014/main" id="{AFBCC9EB-C8A2-FFAF-B2FA-0662B9AD0CCE}"/>
              </a:ext>
            </a:extLst>
          </p:cNvPr>
          <p:cNvSpPr>
            <a:spLocks/>
          </p:cNvSpPr>
          <p:nvPr/>
        </p:nvSpPr>
        <p:spPr>
          <a:xfrm>
            <a:off x="4075232" y="5308205"/>
            <a:ext cx="978252" cy="978252"/>
          </a:xfrm>
          <a:prstGeom prst="roundRect">
            <a:avLst>
              <a:gd name="adj" fmla="val 14754"/>
            </a:avLst>
          </a:prstGeom>
          <a:gradFill flip="none" rotWithShape="1">
            <a:gsLst>
              <a:gs pos="26000">
                <a:schemeClr val="accent1"/>
              </a:gs>
              <a:gs pos="72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68300" dist="1270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HarmonyOS Sans SC"/>
              <a:ea typeface="HarmonyOS Sans SC"/>
            </a:endParaRPr>
          </a:p>
        </p:txBody>
      </p:sp>
      <p:sp>
        <p:nvSpPr>
          <p:cNvPr id="269" name="iconfont-11092-5226563">
            <a:extLst>
              <a:ext uri="{FF2B5EF4-FFF2-40B4-BE49-F238E27FC236}">
                <a16:creationId xmlns:a16="http://schemas.microsoft.com/office/drawing/2014/main" id="{DCA33C43-3B97-1ABA-20A2-E695A259A1AD}"/>
              </a:ext>
            </a:extLst>
          </p:cNvPr>
          <p:cNvSpPr>
            <a:spLocks/>
          </p:cNvSpPr>
          <p:nvPr/>
        </p:nvSpPr>
        <p:spPr>
          <a:xfrm>
            <a:off x="4256382" y="5480319"/>
            <a:ext cx="615952" cy="634024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grpSp>
        <p:nvGrpSpPr>
          <p:cNvPr id="273" name="组合 272">
            <a:extLst>
              <a:ext uri="{FF2B5EF4-FFF2-40B4-BE49-F238E27FC236}">
                <a16:creationId xmlns:a16="http://schemas.microsoft.com/office/drawing/2014/main" id="{F9AA0C3F-6240-BF61-3861-BF7A286B20B1}"/>
              </a:ext>
            </a:extLst>
          </p:cNvPr>
          <p:cNvGrpSpPr>
            <a:grpSpLocks/>
          </p:cNvGrpSpPr>
          <p:nvPr/>
        </p:nvGrpSpPr>
        <p:grpSpPr>
          <a:xfrm>
            <a:off x="5234634" y="5336563"/>
            <a:ext cx="6096000" cy="921537"/>
            <a:chOff x="5234634" y="5364920"/>
            <a:chExt cx="6096000" cy="921537"/>
          </a:xfrm>
        </p:grpSpPr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1737FB0D-CD94-FB9F-2C9F-4C2D92A27B40}"/>
                </a:ext>
              </a:extLst>
            </p:cNvPr>
            <p:cNvSpPr txBox="1">
              <a:spLocks/>
            </p:cNvSpPr>
            <p:nvPr/>
          </p:nvSpPr>
          <p:spPr>
            <a:xfrm>
              <a:off x="5234634" y="5765802"/>
              <a:ext cx="6096000" cy="520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请在此处添加文本内容加以解释说明，建议字体使用免商，字号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12~24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，行距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1.2~1.5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倍，内容简洁、可根据需求调整文字的大小或颜色等属性</a:t>
              </a: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F55C2029-BFB8-C4F4-BFAD-822C095B0B49}"/>
                </a:ext>
              </a:extLst>
            </p:cNvPr>
            <p:cNvSpPr txBox="1">
              <a:spLocks/>
            </p:cNvSpPr>
            <p:nvPr/>
          </p:nvSpPr>
          <p:spPr>
            <a:xfrm>
              <a:off x="5234634" y="5364920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此处编辑数据标题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728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52385D-0F95-4DB6-A16C-282CF4CDC1DD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17" name="www.pptcool.com2">
            <a:extLst>
              <a:ext uri="{FF2B5EF4-FFF2-40B4-BE49-F238E27FC236}">
                <a16:creationId xmlns:a16="http://schemas.microsoft.com/office/drawing/2014/main" id="{1DC69F1F-32E9-1565-D12C-227A69CABBCF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8" name="www.pptcool.com2-1">
              <a:extLst>
                <a:ext uri="{FF2B5EF4-FFF2-40B4-BE49-F238E27FC236}">
                  <a16:creationId xmlns:a16="http://schemas.microsoft.com/office/drawing/2014/main" id="{C3A65966-4C05-33B9-8FCD-2D097D182099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www.pptcool.com2-2">
              <a:extLst>
                <a:ext uri="{FF2B5EF4-FFF2-40B4-BE49-F238E27FC236}">
                  <a16:creationId xmlns:a16="http://schemas.microsoft.com/office/drawing/2014/main" id="{795AB126-9248-F354-CEC2-894A49E8B574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www.pptcool.com2-3">
              <a:extLst>
                <a:ext uri="{FF2B5EF4-FFF2-40B4-BE49-F238E27FC236}">
                  <a16:creationId xmlns:a16="http://schemas.microsoft.com/office/drawing/2014/main" id="{CC0C27C0-D2C1-F02B-6AB0-E531CCD6F6BF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C2C06C1-E67F-152C-0025-5629E20906E3}"/>
              </a:ext>
            </a:extLst>
          </p:cNvPr>
          <p:cNvSpPr>
            <a:spLocks/>
          </p:cNvSpPr>
          <p:nvPr/>
        </p:nvSpPr>
        <p:spPr>
          <a:xfrm>
            <a:off x="589604" y="1333499"/>
            <a:ext cx="3567112" cy="3690988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741F7CB-B547-727A-9BD3-FCC4ADE5FB7B}"/>
              </a:ext>
            </a:extLst>
          </p:cNvPr>
          <p:cNvSpPr>
            <a:spLocks/>
          </p:cNvSpPr>
          <p:nvPr/>
        </p:nvSpPr>
        <p:spPr>
          <a:xfrm>
            <a:off x="589604" y="5248056"/>
            <a:ext cx="3567112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DADAD64-5F3A-C34D-5BD1-CB8E7A418E47}"/>
              </a:ext>
            </a:extLst>
          </p:cNvPr>
          <p:cNvSpPr>
            <a:spLocks/>
          </p:cNvSpPr>
          <p:nvPr/>
        </p:nvSpPr>
        <p:spPr>
          <a:xfrm>
            <a:off x="8035286" y="5248056"/>
            <a:ext cx="3567112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CFD61940-5A51-AF9A-B44D-8709EAEBE377}"/>
              </a:ext>
            </a:extLst>
          </p:cNvPr>
          <p:cNvSpPr>
            <a:spLocks/>
          </p:cNvSpPr>
          <p:nvPr/>
        </p:nvSpPr>
        <p:spPr>
          <a:xfrm>
            <a:off x="4312445" y="5248056"/>
            <a:ext cx="3567112" cy="10985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DE52266C-5DB2-9193-9544-1F6EA3B09C03}"/>
              </a:ext>
            </a:extLst>
          </p:cNvPr>
          <p:cNvSpPr>
            <a:spLocks/>
          </p:cNvSpPr>
          <p:nvPr/>
        </p:nvSpPr>
        <p:spPr>
          <a:xfrm>
            <a:off x="4312444" y="1333499"/>
            <a:ext cx="7289952" cy="3690988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aphicFrame>
        <p:nvGraphicFramePr>
          <p:cNvPr id="262" name="图表 261">
            <a:extLst>
              <a:ext uri="{FF2B5EF4-FFF2-40B4-BE49-F238E27FC236}">
                <a16:creationId xmlns:a16="http://schemas.microsoft.com/office/drawing/2014/main" id="{81EF3B06-E295-F6EC-F1B1-0ABCA5AA05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0722685"/>
              </p:ext>
            </p:extLst>
          </p:nvPr>
        </p:nvGraphicFramePr>
        <p:xfrm>
          <a:off x="228124" y="1452734"/>
          <a:ext cx="4290072" cy="2747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9" name="图表 278">
            <a:extLst>
              <a:ext uri="{FF2B5EF4-FFF2-40B4-BE49-F238E27FC236}">
                <a16:creationId xmlns:a16="http://schemas.microsoft.com/office/drawing/2014/main" id="{96480AE6-7691-D293-2B33-1307F69990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6691580"/>
              </p:ext>
            </p:extLst>
          </p:nvPr>
        </p:nvGraphicFramePr>
        <p:xfrm>
          <a:off x="4488818" y="1903173"/>
          <a:ext cx="6937204" cy="3030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0" name="文本框 279">
            <a:extLst>
              <a:ext uri="{FF2B5EF4-FFF2-40B4-BE49-F238E27FC236}">
                <a16:creationId xmlns:a16="http://schemas.microsoft.com/office/drawing/2014/main" id="{530CA34C-673F-E487-991B-B91935D30CBA}"/>
              </a:ext>
            </a:extLst>
          </p:cNvPr>
          <p:cNvSpPr txBox="1">
            <a:spLocks/>
          </p:cNvSpPr>
          <p:nvPr/>
        </p:nvSpPr>
        <p:spPr>
          <a:xfrm>
            <a:off x="6839165" y="15239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此处编辑数据标题</a:t>
            </a:r>
          </a:p>
        </p:txBody>
      </p:sp>
      <p:grpSp>
        <p:nvGrpSpPr>
          <p:cNvPr id="328" name="组合 327">
            <a:extLst>
              <a:ext uri="{FF2B5EF4-FFF2-40B4-BE49-F238E27FC236}">
                <a16:creationId xmlns:a16="http://schemas.microsoft.com/office/drawing/2014/main" id="{33B97E78-B884-F235-0B5D-49C052188783}"/>
              </a:ext>
            </a:extLst>
          </p:cNvPr>
          <p:cNvGrpSpPr>
            <a:grpSpLocks/>
          </p:cNvGrpSpPr>
          <p:nvPr/>
        </p:nvGrpSpPr>
        <p:grpSpPr>
          <a:xfrm>
            <a:off x="1192595" y="2955886"/>
            <a:ext cx="2216735" cy="562123"/>
            <a:chOff x="1192595" y="2955886"/>
            <a:chExt cx="2216735" cy="562123"/>
          </a:xfrm>
        </p:grpSpPr>
        <p:grpSp>
          <p:nvGrpSpPr>
            <p:cNvPr id="281" name="Group 128">
              <a:extLst>
                <a:ext uri="{FF2B5EF4-FFF2-40B4-BE49-F238E27FC236}">
                  <a16:creationId xmlns:a16="http://schemas.microsoft.com/office/drawing/2014/main" id="{1A65C6E0-FFD2-24BC-1FD8-839541408344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92595" y="3037262"/>
              <a:ext cx="175803" cy="175803"/>
              <a:chOff x="3183721" y="4284373"/>
              <a:chExt cx="387946" cy="387946"/>
            </a:xfrm>
          </p:grpSpPr>
          <p:sp>
            <p:nvSpPr>
              <p:cNvPr id="282" name="Oval 130">
                <a:extLst>
                  <a:ext uri="{FF2B5EF4-FFF2-40B4-BE49-F238E27FC236}">
                    <a16:creationId xmlns:a16="http://schemas.microsoft.com/office/drawing/2014/main" id="{17018D90-8012-029E-CBDC-1A1F18E5197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83721" y="4284373"/>
                <a:ext cx="387946" cy="3879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283" name="Freeform: Shape 131">
                <a:extLst>
                  <a:ext uri="{FF2B5EF4-FFF2-40B4-BE49-F238E27FC236}">
                    <a16:creationId xmlns:a16="http://schemas.microsoft.com/office/drawing/2014/main" id="{514CF70C-2191-B1A6-152C-68371F395521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3294313" y="4382930"/>
                <a:ext cx="166761" cy="190833"/>
              </a:xfrm>
              <a:custGeom>
                <a:avLst/>
                <a:gdLst>
                  <a:gd name="connsiteX0" fmla="*/ 4255217 w 4263029"/>
                  <a:gd name="connsiteY0" fmla="*/ 2704386 h 4878438"/>
                  <a:gd name="connsiteX1" fmla="*/ 4161338 w 4263029"/>
                  <a:gd name="connsiteY1" fmla="*/ 2641597 h 4878438"/>
                  <a:gd name="connsiteX2" fmla="*/ 3048009 w 4263029"/>
                  <a:gd name="connsiteY2" fmla="*/ 2641597 h 4878438"/>
                  <a:gd name="connsiteX3" fmla="*/ 3048009 w 4263029"/>
                  <a:gd name="connsiteY3" fmla="*/ 101603 h 4878438"/>
                  <a:gd name="connsiteX4" fmla="*/ 2946406 w 4263029"/>
                  <a:gd name="connsiteY4" fmla="*/ 0 h 4878438"/>
                  <a:gd name="connsiteX5" fmla="*/ 1320802 w 4263029"/>
                  <a:gd name="connsiteY5" fmla="*/ 0 h 4878438"/>
                  <a:gd name="connsiteX6" fmla="*/ 1219199 w 4263029"/>
                  <a:gd name="connsiteY6" fmla="*/ 101603 h 4878438"/>
                  <a:gd name="connsiteX7" fmla="*/ 1219199 w 4263029"/>
                  <a:gd name="connsiteY7" fmla="*/ 2641607 h 4878438"/>
                  <a:gd name="connsiteX8" fmla="*/ 101602 w 4263029"/>
                  <a:gd name="connsiteY8" fmla="*/ 2641607 h 4878438"/>
                  <a:gd name="connsiteX9" fmla="*/ 7724 w 4263029"/>
                  <a:gd name="connsiteY9" fmla="*/ 2704195 h 4878438"/>
                  <a:gd name="connsiteX10" fmla="*/ 29669 w 4263029"/>
                  <a:gd name="connsiteY10" fmla="*/ 2814943 h 4878438"/>
                  <a:gd name="connsiteX11" fmla="*/ 2056589 w 4263029"/>
                  <a:gd name="connsiteY11" fmla="*/ 4848568 h 4878438"/>
                  <a:gd name="connsiteX12" fmla="*/ 2128522 w 4263029"/>
                  <a:gd name="connsiteY12" fmla="*/ 4878439 h 4878438"/>
                  <a:gd name="connsiteX13" fmla="*/ 2200455 w 4263029"/>
                  <a:gd name="connsiteY13" fmla="*/ 4848768 h 4878438"/>
                  <a:gd name="connsiteX14" fmla="*/ 4233271 w 4263029"/>
                  <a:gd name="connsiteY14" fmla="*/ 2815143 h 4878438"/>
                  <a:gd name="connsiteX15" fmla="*/ 4255217 w 4263029"/>
                  <a:gd name="connsiteY15" fmla="*/ 2704386 h 487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63029" h="4878438">
                    <a:moveTo>
                      <a:pt x="4255217" y="2704386"/>
                    </a:moveTo>
                    <a:cubicBezTo>
                      <a:pt x="4239367" y="2666391"/>
                      <a:pt x="4202382" y="2641597"/>
                      <a:pt x="4161338" y="2641597"/>
                    </a:cubicBezTo>
                    <a:lnTo>
                      <a:pt x="3048009" y="2641597"/>
                    </a:lnTo>
                    <a:lnTo>
                      <a:pt x="3048009" y="101603"/>
                    </a:lnTo>
                    <a:cubicBezTo>
                      <a:pt x="3048009" y="45520"/>
                      <a:pt x="3002489" y="0"/>
                      <a:pt x="2946406" y="0"/>
                    </a:cubicBezTo>
                    <a:lnTo>
                      <a:pt x="1320802" y="0"/>
                    </a:lnTo>
                    <a:cubicBezTo>
                      <a:pt x="1264719" y="0"/>
                      <a:pt x="1219199" y="45520"/>
                      <a:pt x="1219199" y="101603"/>
                    </a:cubicBezTo>
                    <a:lnTo>
                      <a:pt x="1219199" y="2641607"/>
                    </a:lnTo>
                    <a:lnTo>
                      <a:pt x="101602" y="2641607"/>
                    </a:lnTo>
                    <a:cubicBezTo>
                      <a:pt x="60559" y="2641607"/>
                      <a:pt x="23573" y="2666400"/>
                      <a:pt x="7724" y="2704195"/>
                    </a:cubicBezTo>
                    <a:cubicBezTo>
                      <a:pt x="-7926" y="2742191"/>
                      <a:pt x="609" y="2785882"/>
                      <a:pt x="29669" y="2814943"/>
                    </a:cubicBezTo>
                    <a:lnTo>
                      <a:pt x="2056589" y="4848568"/>
                    </a:lnTo>
                    <a:cubicBezTo>
                      <a:pt x="2075687" y="4867666"/>
                      <a:pt x="2101500" y="4878439"/>
                      <a:pt x="2128522" y="4878439"/>
                    </a:cubicBezTo>
                    <a:cubicBezTo>
                      <a:pt x="2155545" y="4878439"/>
                      <a:pt x="2181357" y="4867666"/>
                      <a:pt x="2200455" y="4848768"/>
                    </a:cubicBezTo>
                    <a:lnTo>
                      <a:pt x="4233271" y="2815143"/>
                    </a:lnTo>
                    <a:cubicBezTo>
                      <a:pt x="4262332" y="2786072"/>
                      <a:pt x="4271066" y="2742391"/>
                      <a:pt x="4255217" y="27043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2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284" name="文本框 283">
              <a:extLst>
                <a:ext uri="{FF2B5EF4-FFF2-40B4-BE49-F238E27FC236}">
                  <a16:creationId xmlns:a16="http://schemas.microsoft.com/office/drawing/2014/main" id="{38339863-F166-AF35-85DD-6B8BD376769B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2955886"/>
              <a:ext cx="93166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1600" b="1" dirty="0">
                  <a:solidFill>
                    <a:schemeClr val="accent1"/>
                  </a:solidFill>
                  <a:latin typeface="+mj-lt"/>
                </a:rPr>
                <a:t>89.6578</a:t>
              </a:r>
              <a:endParaRPr lang="en-US" altLang="zh-CN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85" name="文本框 284">
              <a:extLst>
                <a:ext uri="{FF2B5EF4-FFF2-40B4-BE49-F238E27FC236}">
                  <a16:creationId xmlns:a16="http://schemas.microsoft.com/office/drawing/2014/main" id="{E5715B10-AA2C-17BB-3184-9670C0E0B2C2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3241010"/>
              <a:ext cx="2031325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请在此处添加数据解释内容</a:t>
              </a:r>
            </a:p>
          </p:txBody>
        </p:sp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D711E624-FCDC-8436-60EC-827E441F593C}"/>
              </a:ext>
            </a:extLst>
          </p:cNvPr>
          <p:cNvGrpSpPr>
            <a:grpSpLocks/>
          </p:cNvGrpSpPr>
          <p:nvPr/>
        </p:nvGrpSpPr>
        <p:grpSpPr>
          <a:xfrm>
            <a:off x="1192595" y="4324042"/>
            <a:ext cx="2216735" cy="562123"/>
            <a:chOff x="1192595" y="2955886"/>
            <a:chExt cx="2216735" cy="562123"/>
          </a:xfrm>
        </p:grpSpPr>
        <p:grpSp>
          <p:nvGrpSpPr>
            <p:cNvPr id="330" name="Group 128">
              <a:extLst>
                <a:ext uri="{FF2B5EF4-FFF2-40B4-BE49-F238E27FC236}">
                  <a16:creationId xmlns:a16="http://schemas.microsoft.com/office/drawing/2014/main" id="{E01DD8A6-F9AB-DDDD-D042-DA8B215D78F0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92595" y="3037262"/>
              <a:ext cx="175803" cy="175803"/>
              <a:chOff x="3183721" y="4284373"/>
              <a:chExt cx="387946" cy="387946"/>
            </a:xfrm>
          </p:grpSpPr>
          <p:sp>
            <p:nvSpPr>
              <p:cNvPr id="333" name="Oval 130">
                <a:extLst>
                  <a:ext uri="{FF2B5EF4-FFF2-40B4-BE49-F238E27FC236}">
                    <a16:creationId xmlns:a16="http://schemas.microsoft.com/office/drawing/2014/main" id="{71F513B2-ACB2-35E3-1220-28AD753E82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83721" y="4284373"/>
                <a:ext cx="387946" cy="3879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334" name="Freeform: Shape 131">
                <a:extLst>
                  <a:ext uri="{FF2B5EF4-FFF2-40B4-BE49-F238E27FC236}">
                    <a16:creationId xmlns:a16="http://schemas.microsoft.com/office/drawing/2014/main" id="{2D19873A-2C0F-274F-E671-3A61E6499252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3294313" y="4382930"/>
                <a:ext cx="166761" cy="190833"/>
              </a:xfrm>
              <a:custGeom>
                <a:avLst/>
                <a:gdLst>
                  <a:gd name="connsiteX0" fmla="*/ 4255217 w 4263029"/>
                  <a:gd name="connsiteY0" fmla="*/ 2704386 h 4878438"/>
                  <a:gd name="connsiteX1" fmla="*/ 4161338 w 4263029"/>
                  <a:gd name="connsiteY1" fmla="*/ 2641597 h 4878438"/>
                  <a:gd name="connsiteX2" fmla="*/ 3048009 w 4263029"/>
                  <a:gd name="connsiteY2" fmla="*/ 2641597 h 4878438"/>
                  <a:gd name="connsiteX3" fmla="*/ 3048009 w 4263029"/>
                  <a:gd name="connsiteY3" fmla="*/ 101603 h 4878438"/>
                  <a:gd name="connsiteX4" fmla="*/ 2946406 w 4263029"/>
                  <a:gd name="connsiteY4" fmla="*/ 0 h 4878438"/>
                  <a:gd name="connsiteX5" fmla="*/ 1320802 w 4263029"/>
                  <a:gd name="connsiteY5" fmla="*/ 0 h 4878438"/>
                  <a:gd name="connsiteX6" fmla="*/ 1219199 w 4263029"/>
                  <a:gd name="connsiteY6" fmla="*/ 101603 h 4878438"/>
                  <a:gd name="connsiteX7" fmla="*/ 1219199 w 4263029"/>
                  <a:gd name="connsiteY7" fmla="*/ 2641607 h 4878438"/>
                  <a:gd name="connsiteX8" fmla="*/ 101602 w 4263029"/>
                  <a:gd name="connsiteY8" fmla="*/ 2641607 h 4878438"/>
                  <a:gd name="connsiteX9" fmla="*/ 7724 w 4263029"/>
                  <a:gd name="connsiteY9" fmla="*/ 2704195 h 4878438"/>
                  <a:gd name="connsiteX10" fmla="*/ 29669 w 4263029"/>
                  <a:gd name="connsiteY10" fmla="*/ 2814943 h 4878438"/>
                  <a:gd name="connsiteX11" fmla="*/ 2056589 w 4263029"/>
                  <a:gd name="connsiteY11" fmla="*/ 4848568 h 4878438"/>
                  <a:gd name="connsiteX12" fmla="*/ 2128522 w 4263029"/>
                  <a:gd name="connsiteY12" fmla="*/ 4878439 h 4878438"/>
                  <a:gd name="connsiteX13" fmla="*/ 2200455 w 4263029"/>
                  <a:gd name="connsiteY13" fmla="*/ 4848768 h 4878438"/>
                  <a:gd name="connsiteX14" fmla="*/ 4233271 w 4263029"/>
                  <a:gd name="connsiteY14" fmla="*/ 2815143 h 4878438"/>
                  <a:gd name="connsiteX15" fmla="*/ 4255217 w 4263029"/>
                  <a:gd name="connsiteY15" fmla="*/ 2704386 h 487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63029" h="4878438">
                    <a:moveTo>
                      <a:pt x="4255217" y="2704386"/>
                    </a:moveTo>
                    <a:cubicBezTo>
                      <a:pt x="4239367" y="2666391"/>
                      <a:pt x="4202382" y="2641597"/>
                      <a:pt x="4161338" y="2641597"/>
                    </a:cubicBezTo>
                    <a:lnTo>
                      <a:pt x="3048009" y="2641597"/>
                    </a:lnTo>
                    <a:lnTo>
                      <a:pt x="3048009" y="101603"/>
                    </a:lnTo>
                    <a:cubicBezTo>
                      <a:pt x="3048009" y="45520"/>
                      <a:pt x="3002489" y="0"/>
                      <a:pt x="2946406" y="0"/>
                    </a:cubicBezTo>
                    <a:lnTo>
                      <a:pt x="1320802" y="0"/>
                    </a:lnTo>
                    <a:cubicBezTo>
                      <a:pt x="1264719" y="0"/>
                      <a:pt x="1219199" y="45520"/>
                      <a:pt x="1219199" y="101603"/>
                    </a:cubicBezTo>
                    <a:lnTo>
                      <a:pt x="1219199" y="2641607"/>
                    </a:lnTo>
                    <a:lnTo>
                      <a:pt x="101602" y="2641607"/>
                    </a:lnTo>
                    <a:cubicBezTo>
                      <a:pt x="60559" y="2641607"/>
                      <a:pt x="23573" y="2666400"/>
                      <a:pt x="7724" y="2704195"/>
                    </a:cubicBezTo>
                    <a:cubicBezTo>
                      <a:pt x="-7926" y="2742191"/>
                      <a:pt x="609" y="2785882"/>
                      <a:pt x="29669" y="2814943"/>
                    </a:cubicBezTo>
                    <a:lnTo>
                      <a:pt x="2056589" y="4848568"/>
                    </a:lnTo>
                    <a:cubicBezTo>
                      <a:pt x="2075687" y="4867666"/>
                      <a:pt x="2101500" y="4878439"/>
                      <a:pt x="2128522" y="4878439"/>
                    </a:cubicBezTo>
                    <a:cubicBezTo>
                      <a:pt x="2155545" y="4878439"/>
                      <a:pt x="2181357" y="4867666"/>
                      <a:pt x="2200455" y="4848768"/>
                    </a:cubicBezTo>
                    <a:lnTo>
                      <a:pt x="4233271" y="2815143"/>
                    </a:lnTo>
                    <a:cubicBezTo>
                      <a:pt x="4262332" y="2786072"/>
                      <a:pt x="4271066" y="2742391"/>
                      <a:pt x="4255217" y="270438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2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8C30F61C-3E83-5D95-AB6F-63AF9A185EB0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2955886"/>
              <a:ext cx="93166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1600" b="1" dirty="0">
                  <a:solidFill>
                    <a:schemeClr val="accent3"/>
                  </a:solidFill>
                  <a:latin typeface="+mj-lt"/>
                </a:rPr>
                <a:t>89.6578</a:t>
              </a:r>
              <a:endParaRPr lang="en-US" altLang="zh-CN" b="1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id="{15396302-2251-0735-7A51-CF040BF30EFA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3241010"/>
              <a:ext cx="2031325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请在此处添加数据解释内容</a:t>
              </a:r>
            </a:p>
          </p:txBody>
        </p:sp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9CEDC390-78D4-1385-2860-4D7B38FC6606}"/>
              </a:ext>
            </a:extLst>
          </p:cNvPr>
          <p:cNvGrpSpPr>
            <a:grpSpLocks/>
          </p:cNvGrpSpPr>
          <p:nvPr/>
        </p:nvGrpSpPr>
        <p:grpSpPr>
          <a:xfrm>
            <a:off x="1192595" y="3639964"/>
            <a:ext cx="2216735" cy="562123"/>
            <a:chOff x="1192595" y="2955886"/>
            <a:chExt cx="2216735" cy="562123"/>
          </a:xfrm>
        </p:grpSpPr>
        <p:grpSp>
          <p:nvGrpSpPr>
            <p:cNvPr id="336" name="Group 128">
              <a:extLst>
                <a:ext uri="{FF2B5EF4-FFF2-40B4-BE49-F238E27FC236}">
                  <a16:creationId xmlns:a16="http://schemas.microsoft.com/office/drawing/2014/main" id="{4B267D9A-36D1-DB16-10B5-A6A8DA8CD5F2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92595" y="3037262"/>
              <a:ext cx="175803" cy="175803"/>
              <a:chOff x="3183721" y="4284373"/>
              <a:chExt cx="387946" cy="387946"/>
            </a:xfrm>
          </p:grpSpPr>
          <p:sp>
            <p:nvSpPr>
              <p:cNvPr id="339" name="Oval 130">
                <a:extLst>
                  <a:ext uri="{FF2B5EF4-FFF2-40B4-BE49-F238E27FC236}">
                    <a16:creationId xmlns:a16="http://schemas.microsoft.com/office/drawing/2014/main" id="{EF05443F-11BC-68E0-36EA-7D452518370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183721" y="4284373"/>
                <a:ext cx="387946" cy="3879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63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Freeform: Shape 131">
                <a:extLst>
                  <a:ext uri="{FF2B5EF4-FFF2-40B4-BE49-F238E27FC236}">
                    <a16:creationId xmlns:a16="http://schemas.microsoft.com/office/drawing/2014/main" id="{F367F5AE-FDF3-6A61-191F-D1AEFFFE7F4C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3294313" y="4382930"/>
                <a:ext cx="166761" cy="190833"/>
              </a:xfrm>
              <a:custGeom>
                <a:avLst/>
                <a:gdLst>
                  <a:gd name="connsiteX0" fmla="*/ 4255217 w 4263029"/>
                  <a:gd name="connsiteY0" fmla="*/ 2704386 h 4878438"/>
                  <a:gd name="connsiteX1" fmla="*/ 4161338 w 4263029"/>
                  <a:gd name="connsiteY1" fmla="*/ 2641597 h 4878438"/>
                  <a:gd name="connsiteX2" fmla="*/ 3048009 w 4263029"/>
                  <a:gd name="connsiteY2" fmla="*/ 2641597 h 4878438"/>
                  <a:gd name="connsiteX3" fmla="*/ 3048009 w 4263029"/>
                  <a:gd name="connsiteY3" fmla="*/ 101603 h 4878438"/>
                  <a:gd name="connsiteX4" fmla="*/ 2946406 w 4263029"/>
                  <a:gd name="connsiteY4" fmla="*/ 0 h 4878438"/>
                  <a:gd name="connsiteX5" fmla="*/ 1320802 w 4263029"/>
                  <a:gd name="connsiteY5" fmla="*/ 0 h 4878438"/>
                  <a:gd name="connsiteX6" fmla="*/ 1219199 w 4263029"/>
                  <a:gd name="connsiteY6" fmla="*/ 101603 h 4878438"/>
                  <a:gd name="connsiteX7" fmla="*/ 1219199 w 4263029"/>
                  <a:gd name="connsiteY7" fmla="*/ 2641607 h 4878438"/>
                  <a:gd name="connsiteX8" fmla="*/ 101602 w 4263029"/>
                  <a:gd name="connsiteY8" fmla="*/ 2641607 h 4878438"/>
                  <a:gd name="connsiteX9" fmla="*/ 7724 w 4263029"/>
                  <a:gd name="connsiteY9" fmla="*/ 2704195 h 4878438"/>
                  <a:gd name="connsiteX10" fmla="*/ 29669 w 4263029"/>
                  <a:gd name="connsiteY10" fmla="*/ 2814943 h 4878438"/>
                  <a:gd name="connsiteX11" fmla="*/ 2056589 w 4263029"/>
                  <a:gd name="connsiteY11" fmla="*/ 4848568 h 4878438"/>
                  <a:gd name="connsiteX12" fmla="*/ 2128522 w 4263029"/>
                  <a:gd name="connsiteY12" fmla="*/ 4878439 h 4878438"/>
                  <a:gd name="connsiteX13" fmla="*/ 2200455 w 4263029"/>
                  <a:gd name="connsiteY13" fmla="*/ 4848768 h 4878438"/>
                  <a:gd name="connsiteX14" fmla="*/ 4233271 w 4263029"/>
                  <a:gd name="connsiteY14" fmla="*/ 2815143 h 4878438"/>
                  <a:gd name="connsiteX15" fmla="*/ 4255217 w 4263029"/>
                  <a:gd name="connsiteY15" fmla="*/ 2704386 h 487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63029" h="4878438">
                    <a:moveTo>
                      <a:pt x="4255217" y="2704386"/>
                    </a:moveTo>
                    <a:cubicBezTo>
                      <a:pt x="4239367" y="2666391"/>
                      <a:pt x="4202382" y="2641597"/>
                      <a:pt x="4161338" y="2641597"/>
                    </a:cubicBezTo>
                    <a:lnTo>
                      <a:pt x="3048009" y="2641597"/>
                    </a:lnTo>
                    <a:lnTo>
                      <a:pt x="3048009" y="101603"/>
                    </a:lnTo>
                    <a:cubicBezTo>
                      <a:pt x="3048009" y="45520"/>
                      <a:pt x="3002489" y="0"/>
                      <a:pt x="2946406" y="0"/>
                    </a:cubicBezTo>
                    <a:lnTo>
                      <a:pt x="1320802" y="0"/>
                    </a:lnTo>
                    <a:cubicBezTo>
                      <a:pt x="1264719" y="0"/>
                      <a:pt x="1219199" y="45520"/>
                      <a:pt x="1219199" y="101603"/>
                    </a:cubicBezTo>
                    <a:lnTo>
                      <a:pt x="1219199" y="2641607"/>
                    </a:lnTo>
                    <a:lnTo>
                      <a:pt x="101602" y="2641607"/>
                    </a:lnTo>
                    <a:cubicBezTo>
                      <a:pt x="60559" y="2641607"/>
                      <a:pt x="23573" y="2666400"/>
                      <a:pt x="7724" y="2704195"/>
                    </a:cubicBezTo>
                    <a:cubicBezTo>
                      <a:pt x="-7926" y="2742191"/>
                      <a:pt x="609" y="2785882"/>
                      <a:pt x="29669" y="2814943"/>
                    </a:cubicBezTo>
                    <a:lnTo>
                      <a:pt x="2056589" y="4848568"/>
                    </a:lnTo>
                    <a:cubicBezTo>
                      <a:pt x="2075687" y="4867666"/>
                      <a:pt x="2101500" y="4878439"/>
                      <a:pt x="2128522" y="4878439"/>
                    </a:cubicBezTo>
                    <a:cubicBezTo>
                      <a:pt x="2155545" y="4878439"/>
                      <a:pt x="2181357" y="4867666"/>
                      <a:pt x="2200455" y="4848768"/>
                    </a:cubicBezTo>
                    <a:lnTo>
                      <a:pt x="4233271" y="2815143"/>
                    </a:lnTo>
                    <a:cubicBezTo>
                      <a:pt x="4262332" y="2786072"/>
                      <a:pt x="4271066" y="2742391"/>
                      <a:pt x="4255217" y="27043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2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 dirty="0"/>
              </a:p>
            </p:txBody>
          </p:sp>
        </p:grp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34222236-42B3-A70D-E25E-91DB610F8D08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2955886"/>
              <a:ext cx="931665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1600" b="1" dirty="0">
                  <a:solidFill>
                    <a:schemeClr val="accent2"/>
                  </a:solidFill>
                  <a:latin typeface="+mj-lt"/>
                </a:rPr>
                <a:t>89.6578</a:t>
              </a:r>
              <a:endParaRPr lang="en-US" altLang="zh-CN" b="1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338" name="文本框 337">
              <a:extLst>
                <a:ext uri="{FF2B5EF4-FFF2-40B4-BE49-F238E27FC236}">
                  <a16:creationId xmlns:a16="http://schemas.microsoft.com/office/drawing/2014/main" id="{B64A7A63-4EDF-7A92-49A5-AB51CEF17923}"/>
                </a:ext>
              </a:extLst>
            </p:cNvPr>
            <p:cNvSpPr txBox="1">
              <a:spLocks/>
            </p:cNvSpPr>
            <p:nvPr/>
          </p:nvSpPr>
          <p:spPr>
            <a:xfrm>
              <a:off x="1378005" y="3241010"/>
              <a:ext cx="2031325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请在此处添加数据解释内容</a:t>
              </a:r>
            </a:p>
          </p:txBody>
        </p:sp>
      </p:grpSp>
      <p:sp>
        <p:nvSpPr>
          <p:cNvPr id="341" name="文本框 340">
            <a:extLst>
              <a:ext uri="{FF2B5EF4-FFF2-40B4-BE49-F238E27FC236}">
                <a16:creationId xmlns:a16="http://schemas.microsoft.com/office/drawing/2014/main" id="{45EBCED3-C0DD-CC11-3D58-0880EED3401A}"/>
              </a:ext>
            </a:extLst>
          </p:cNvPr>
          <p:cNvSpPr txBox="1">
            <a:spLocks/>
          </p:cNvSpPr>
          <p:nvPr/>
        </p:nvSpPr>
        <p:spPr>
          <a:xfrm>
            <a:off x="662738" y="54033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编辑数据标题</a:t>
            </a:r>
          </a:p>
        </p:txBody>
      </p:sp>
      <p:sp>
        <p:nvSpPr>
          <p:cNvPr id="342" name="文本框 341">
            <a:extLst>
              <a:ext uri="{FF2B5EF4-FFF2-40B4-BE49-F238E27FC236}">
                <a16:creationId xmlns:a16="http://schemas.microsoft.com/office/drawing/2014/main" id="{EE5D74DF-3102-FAFF-5E42-58E28D3E9CD3}"/>
              </a:ext>
            </a:extLst>
          </p:cNvPr>
          <p:cNvSpPr txBox="1">
            <a:spLocks/>
          </p:cNvSpPr>
          <p:nvPr/>
        </p:nvSpPr>
        <p:spPr>
          <a:xfrm>
            <a:off x="662738" y="5766454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请在此处添加文本内容加以解释</a:t>
            </a:r>
          </a:p>
        </p:txBody>
      </p: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8162A916-2050-0276-BD90-82B4FE0B52B7}"/>
              </a:ext>
            </a:extLst>
          </p:cNvPr>
          <p:cNvGrpSpPr>
            <a:grpSpLocks/>
          </p:cNvGrpSpPr>
          <p:nvPr/>
        </p:nvGrpSpPr>
        <p:grpSpPr>
          <a:xfrm>
            <a:off x="4476751" y="6036366"/>
            <a:ext cx="3238501" cy="154940"/>
            <a:chOff x="4488818" y="5937189"/>
            <a:chExt cx="3238501" cy="154940"/>
          </a:xfrm>
        </p:grpSpPr>
        <p:sp>
          <p:nvSpPr>
            <p:cNvPr id="343" name="矩形: 圆角 342">
              <a:extLst>
                <a:ext uri="{FF2B5EF4-FFF2-40B4-BE49-F238E27FC236}">
                  <a16:creationId xmlns:a16="http://schemas.microsoft.com/office/drawing/2014/main" id="{524E4BC1-3582-0150-653B-C4E0ADB3D1CC}"/>
                </a:ext>
              </a:extLst>
            </p:cNvPr>
            <p:cNvSpPr>
              <a:spLocks/>
            </p:cNvSpPr>
            <p:nvPr/>
          </p:nvSpPr>
          <p:spPr>
            <a:xfrm>
              <a:off x="4488818" y="5937189"/>
              <a:ext cx="3238501" cy="15494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lumMod val="10000"/>
                    <a:lumOff val="90000"/>
                  </a:schemeClr>
                </a:gs>
                <a:gs pos="0">
                  <a:schemeClr val="accent2">
                    <a:lumMod val="10000"/>
                    <a:lumOff val="90000"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44" name="矩形: 圆角 343">
              <a:extLst>
                <a:ext uri="{FF2B5EF4-FFF2-40B4-BE49-F238E27FC236}">
                  <a16:creationId xmlns:a16="http://schemas.microsoft.com/office/drawing/2014/main" id="{AEF27D9F-F370-ECDE-917B-87A8B61345A1}"/>
                </a:ext>
              </a:extLst>
            </p:cNvPr>
            <p:cNvSpPr>
              <a:spLocks/>
            </p:cNvSpPr>
            <p:nvPr/>
          </p:nvSpPr>
          <p:spPr>
            <a:xfrm>
              <a:off x="4518196" y="5987547"/>
              <a:ext cx="3179746" cy="5478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45" name="矩形: 圆角 344">
              <a:extLst>
                <a:ext uri="{FF2B5EF4-FFF2-40B4-BE49-F238E27FC236}">
                  <a16:creationId xmlns:a16="http://schemas.microsoft.com/office/drawing/2014/main" id="{FB047E76-2340-BBAF-1D7A-E02C5A030EA4}"/>
                </a:ext>
              </a:extLst>
            </p:cNvPr>
            <p:cNvSpPr>
              <a:spLocks/>
            </p:cNvSpPr>
            <p:nvPr/>
          </p:nvSpPr>
          <p:spPr>
            <a:xfrm>
              <a:off x="4518197" y="5978671"/>
              <a:ext cx="1622254" cy="719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</p:grpSp>
      <p:grpSp>
        <p:nvGrpSpPr>
          <p:cNvPr id="347" name="组合 346">
            <a:extLst>
              <a:ext uri="{FF2B5EF4-FFF2-40B4-BE49-F238E27FC236}">
                <a16:creationId xmlns:a16="http://schemas.microsoft.com/office/drawing/2014/main" id="{79E96282-2E18-C2EB-2560-289B110DEE20}"/>
              </a:ext>
            </a:extLst>
          </p:cNvPr>
          <p:cNvGrpSpPr>
            <a:grpSpLocks/>
          </p:cNvGrpSpPr>
          <p:nvPr/>
        </p:nvGrpSpPr>
        <p:grpSpPr>
          <a:xfrm>
            <a:off x="8199592" y="6036366"/>
            <a:ext cx="3238501" cy="154940"/>
            <a:chOff x="4488818" y="5937189"/>
            <a:chExt cx="3238501" cy="154940"/>
          </a:xfrm>
        </p:grpSpPr>
        <p:sp>
          <p:nvSpPr>
            <p:cNvPr id="348" name="矩形: 圆角 347">
              <a:extLst>
                <a:ext uri="{FF2B5EF4-FFF2-40B4-BE49-F238E27FC236}">
                  <a16:creationId xmlns:a16="http://schemas.microsoft.com/office/drawing/2014/main" id="{B2D418E2-8CD2-2518-3AF9-B3CD1AA0A19F}"/>
                </a:ext>
              </a:extLst>
            </p:cNvPr>
            <p:cNvSpPr>
              <a:spLocks/>
            </p:cNvSpPr>
            <p:nvPr/>
          </p:nvSpPr>
          <p:spPr>
            <a:xfrm>
              <a:off x="4488818" y="5937189"/>
              <a:ext cx="3238501" cy="15494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10000"/>
                    <a:lumOff val="90000"/>
                  </a:schemeClr>
                </a:gs>
                <a:gs pos="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49" name="矩形: 圆角 348">
              <a:extLst>
                <a:ext uri="{FF2B5EF4-FFF2-40B4-BE49-F238E27FC236}">
                  <a16:creationId xmlns:a16="http://schemas.microsoft.com/office/drawing/2014/main" id="{69D6E8FA-76FF-1D7B-FC87-E0FEF0ED1CFC}"/>
                </a:ext>
              </a:extLst>
            </p:cNvPr>
            <p:cNvSpPr>
              <a:spLocks/>
            </p:cNvSpPr>
            <p:nvPr/>
          </p:nvSpPr>
          <p:spPr>
            <a:xfrm>
              <a:off x="4518196" y="5987547"/>
              <a:ext cx="3179746" cy="54788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50" name="矩形: 圆角 349">
              <a:extLst>
                <a:ext uri="{FF2B5EF4-FFF2-40B4-BE49-F238E27FC236}">
                  <a16:creationId xmlns:a16="http://schemas.microsoft.com/office/drawing/2014/main" id="{184C7322-BA38-BEBD-BA59-5E5AD24E845C}"/>
                </a:ext>
              </a:extLst>
            </p:cNvPr>
            <p:cNvSpPr>
              <a:spLocks/>
            </p:cNvSpPr>
            <p:nvPr/>
          </p:nvSpPr>
          <p:spPr>
            <a:xfrm>
              <a:off x="4518197" y="5978671"/>
              <a:ext cx="1622254" cy="7197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</p:grpSp>
      <p:grpSp>
        <p:nvGrpSpPr>
          <p:cNvPr id="351" name="组合 350">
            <a:extLst>
              <a:ext uri="{FF2B5EF4-FFF2-40B4-BE49-F238E27FC236}">
                <a16:creationId xmlns:a16="http://schemas.microsoft.com/office/drawing/2014/main" id="{14A2DBCE-6D91-C710-6EDA-81BF767514CF}"/>
              </a:ext>
            </a:extLst>
          </p:cNvPr>
          <p:cNvGrpSpPr>
            <a:grpSpLocks/>
          </p:cNvGrpSpPr>
          <p:nvPr/>
        </p:nvGrpSpPr>
        <p:grpSpPr>
          <a:xfrm>
            <a:off x="753910" y="6036366"/>
            <a:ext cx="3238501" cy="154940"/>
            <a:chOff x="4488818" y="5937189"/>
            <a:chExt cx="3238501" cy="154940"/>
          </a:xfrm>
        </p:grpSpPr>
        <p:sp>
          <p:nvSpPr>
            <p:cNvPr id="352" name="矩形: 圆角 351">
              <a:extLst>
                <a:ext uri="{FF2B5EF4-FFF2-40B4-BE49-F238E27FC236}">
                  <a16:creationId xmlns:a16="http://schemas.microsoft.com/office/drawing/2014/main" id="{C68E78BE-2D35-A19D-4157-2A53693B5F67}"/>
                </a:ext>
              </a:extLst>
            </p:cNvPr>
            <p:cNvSpPr>
              <a:spLocks/>
            </p:cNvSpPr>
            <p:nvPr/>
          </p:nvSpPr>
          <p:spPr>
            <a:xfrm>
              <a:off x="4488818" y="5937189"/>
              <a:ext cx="3238501" cy="15494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10000"/>
                    <a:lumOff val="90000"/>
                  </a:schemeClr>
                </a:gs>
                <a:gs pos="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53" name="矩形: 圆角 352">
              <a:extLst>
                <a:ext uri="{FF2B5EF4-FFF2-40B4-BE49-F238E27FC236}">
                  <a16:creationId xmlns:a16="http://schemas.microsoft.com/office/drawing/2014/main" id="{D5DE9BD9-B576-D006-7212-2C0B1D5978CF}"/>
                </a:ext>
              </a:extLst>
            </p:cNvPr>
            <p:cNvSpPr>
              <a:spLocks/>
            </p:cNvSpPr>
            <p:nvPr/>
          </p:nvSpPr>
          <p:spPr>
            <a:xfrm>
              <a:off x="4518196" y="5987547"/>
              <a:ext cx="3179746" cy="5478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  <p:sp>
          <p:nvSpPr>
            <p:cNvPr id="354" name="矩形: 圆角 353">
              <a:extLst>
                <a:ext uri="{FF2B5EF4-FFF2-40B4-BE49-F238E27FC236}">
                  <a16:creationId xmlns:a16="http://schemas.microsoft.com/office/drawing/2014/main" id="{7ABB31C5-D3D7-D6F9-C123-D66339CDBE14}"/>
                </a:ext>
              </a:extLst>
            </p:cNvPr>
            <p:cNvSpPr>
              <a:spLocks/>
            </p:cNvSpPr>
            <p:nvPr/>
          </p:nvSpPr>
          <p:spPr>
            <a:xfrm>
              <a:off x="4518197" y="5978671"/>
              <a:ext cx="1622254" cy="719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endParaRPr>
            </a:p>
          </p:txBody>
        </p:sp>
      </p:grpSp>
      <p:sp>
        <p:nvSpPr>
          <p:cNvPr id="357" name="文本框 356">
            <a:extLst>
              <a:ext uri="{FF2B5EF4-FFF2-40B4-BE49-F238E27FC236}">
                <a16:creationId xmlns:a16="http://schemas.microsoft.com/office/drawing/2014/main" id="{FB5ED985-0986-D403-26DE-897E028E68F3}"/>
              </a:ext>
            </a:extLst>
          </p:cNvPr>
          <p:cNvSpPr txBox="1">
            <a:spLocks/>
          </p:cNvSpPr>
          <p:nvPr/>
        </p:nvSpPr>
        <p:spPr>
          <a:xfrm>
            <a:off x="4385579" y="54033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latin typeface="+mj-ea"/>
                <a:ea typeface="+mj-ea"/>
              </a:rPr>
              <a:t>编辑数据标题</a:t>
            </a: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63DFE845-B0B8-2F5B-0C4A-0BF1C937B67A}"/>
              </a:ext>
            </a:extLst>
          </p:cNvPr>
          <p:cNvSpPr txBox="1">
            <a:spLocks/>
          </p:cNvSpPr>
          <p:nvPr/>
        </p:nvSpPr>
        <p:spPr>
          <a:xfrm>
            <a:off x="4385579" y="5766454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请在此处添加文本内容加以解释</a:t>
            </a:r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id="{8CEC3489-B59F-5DD2-69E2-50B4361378C2}"/>
              </a:ext>
            </a:extLst>
          </p:cNvPr>
          <p:cNvSpPr txBox="1">
            <a:spLocks/>
          </p:cNvSpPr>
          <p:nvPr/>
        </p:nvSpPr>
        <p:spPr>
          <a:xfrm>
            <a:off x="8108420" y="540335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3"/>
                </a:solidFill>
                <a:latin typeface="+mj-ea"/>
                <a:ea typeface="+mj-ea"/>
              </a:rPr>
              <a:t>编辑数据标题</a:t>
            </a: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1BCB0797-9B4F-EA19-1B44-EFAC36E4DD78}"/>
              </a:ext>
            </a:extLst>
          </p:cNvPr>
          <p:cNvSpPr txBox="1">
            <a:spLocks/>
          </p:cNvSpPr>
          <p:nvPr/>
        </p:nvSpPr>
        <p:spPr>
          <a:xfrm>
            <a:off x="8108420" y="5766454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请在此处添加文本内容加以解释</a:t>
            </a:r>
          </a:p>
        </p:txBody>
      </p:sp>
      <p:sp>
        <p:nvSpPr>
          <p:cNvPr id="364" name="文本框 363">
            <a:extLst>
              <a:ext uri="{FF2B5EF4-FFF2-40B4-BE49-F238E27FC236}">
                <a16:creationId xmlns:a16="http://schemas.microsoft.com/office/drawing/2014/main" id="{EF744337-D931-74E0-2D63-7C1CB1B6996E}"/>
              </a:ext>
            </a:extLst>
          </p:cNvPr>
          <p:cNvSpPr txBox="1">
            <a:spLocks/>
          </p:cNvSpPr>
          <p:nvPr/>
        </p:nvSpPr>
        <p:spPr>
          <a:xfrm>
            <a:off x="3285291" y="5579531"/>
            <a:ext cx="776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id="{2567E361-AD87-636A-D084-6881509F6C66}"/>
              </a:ext>
            </a:extLst>
          </p:cNvPr>
          <p:cNvSpPr txBox="1">
            <a:spLocks/>
          </p:cNvSpPr>
          <p:nvPr/>
        </p:nvSpPr>
        <p:spPr>
          <a:xfrm>
            <a:off x="7008132" y="5579531"/>
            <a:ext cx="776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6" name="文本框 365">
            <a:extLst>
              <a:ext uri="{FF2B5EF4-FFF2-40B4-BE49-F238E27FC236}">
                <a16:creationId xmlns:a16="http://schemas.microsoft.com/office/drawing/2014/main" id="{A78D6652-CA1C-A87A-A0A8-607AC514E7C9}"/>
              </a:ext>
            </a:extLst>
          </p:cNvPr>
          <p:cNvSpPr txBox="1">
            <a:spLocks/>
          </p:cNvSpPr>
          <p:nvPr/>
        </p:nvSpPr>
        <p:spPr>
          <a:xfrm>
            <a:off x="10730973" y="5579531"/>
            <a:ext cx="776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88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52385D-0F95-4DB6-A16C-282CF4CDC1DD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17" name="www.pptcool.com2">
            <a:extLst>
              <a:ext uri="{FF2B5EF4-FFF2-40B4-BE49-F238E27FC236}">
                <a16:creationId xmlns:a16="http://schemas.microsoft.com/office/drawing/2014/main" id="{1DC69F1F-32E9-1565-D12C-227A69CABBCF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8" name="www.pptcool.com2-1">
              <a:extLst>
                <a:ext uri="{FF2B5EF4-FFF2-40B4-BE49-F238E27FC236}">
                  <a16:creationId xmlns:a16="http://schemas.microsoft.com/office/drawing/2014/main" id="{C3A65966-4C05-33B9-8FCD-2D097D182099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www.pptcool.com2-2">
              <a:extLst>
                <a:ext uri="{FF2B5EF4-FFF2-40B4-BE49-F238E27FC236}">
                  <a16:creationId xmlns:a16="http://schemas.microsoft.com/office/drawing/2014/main" id="{795AB126-9248-F354-CEC2-894A49E8B574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www.pptcool.com2-3">
              <a:extLst>
                <a:ext uri="{FF2B5EF4-FFF2-40B4-BE49-F238E27FC236}">
                  <a16:creationId xmlns:a16="http://schemas.microsoft.com/office/drawing/2014/main" id="{CC0C27C0-D2C1-F02B-6AB0-E531CCD6F6BF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C0465C7-071A-1A61-5E5C-22454FC97119}"/>
              </a:ext>
            </a:extLst>
          </p:cNvPr>
          <p:cNvSpPr>
            <a:spLocks/>
          </p:cNvSpPr>
          <p:nvPr/>
        </p:nvSpPr>
        <p:spPr>
          <a:xfrm>
            <a:off x="589604" y="1333499"/>
            <a:ext cx="5721350" cy="348615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743E47-645E-A0C0-0DED-5B800DDA41DB}"/>
              </a:ext>
            </a:extLst>
          </p:cNvPr>
          <p:cNvSpPr txBox="1">
            <a:spLocks/>
          </p:cNvSpPr>
          <p:nvPr/>
        </p:nvSpPr>
        <p:spPr>
          <a:xfrm>
            <a:off x="2332024" y="15239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此处编辑数据标题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6DA1E71-6D34-8DDA-580E-7A9F5D1C1368}"/>
              </a:ext>
            </a:extLst>
          </p:cNvPr>
          <p:cNvSpPr>
            <a:spLocks/>
          </p:cNvSpPr>
          <p:nvPr/>
        </p:nvSpPr>
        <p:spPr>
          <a:xfrm>
            <a:off x="589604" y="5035550"/>
            <a:ext cx="5721350" cy="1323404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5C2A759D-52D0-6521-93E8-0B629B73B0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7928472"/>
              </p:ext>
            </p:extLst>
          </p:nvPr>
        </p:nvGraphicFramePr>
        <p:xfrm>
          <a:off x="795101" y="1924049"/>
          <a:ext cx="5310356" cy="2827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542F0F9-25E3-A463-8DD3-A868D6F0A165}"/>
              </a:ext>
            </a:extLst>
          </p:cNvPr>
          <p:cNvCxnSpPr>
            <a:cxnSpLocks/>
          </p:cNvCxnSpPr>
          <p:nvPr/>
        </p:nvCxnSpPr>
        <p:spPr>
          <a:xfrm>
            <a:off x="3450279" y="5281857"/>
            <a:ext cx="0" cy="830790"/>
          </a:xfrm>
          <a:prstGeom prst="line">
            <a:avLst/>
          </a:prstGeom>
          <a:ln w="6350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E86E62-6C8A-8724-4DCB-700F8C862784}"/>
              </a:ext>
            </a:extLst>
          </p:cNvPr>
          <p:cNvGrpSpPr>
            <a:grpSpLocks/>
          </p:cNvGrpSpPr>
          <p:nvPr/>
        </p:nvGrpSpPr>
        <p:grpSpPr>
          <a:xfrm>
            <a:off x="795101" y="5319666"/>
            <a:ext cx="5310356" cy="755172"/>
            <a:chOff x="795101" y="5319666"/>
            <a:chExt cx="5310356" cy="75517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4C899E1-D020-27C4-F2E1-3CE56ECFDF9F}"/>
                </a:ext>
              </a:extLst>
            </p:cNvPr>
            <p:cNvGrpSpPr>
              <a:grpSpLocks/>
            </p:cNvGrpSpPr>
            <p:nvPr/>
          </p:nvGrpSpPr>
          <p:grpSpPr>
            <a:xfrm>
              <a:off x="795101" y="5319666"/>
              <a:ext cx="2339102" cy="755172"/>
              <a:chOff x="1274465" y="1505188"/>
              <a:chExt cx="2339102" cy="755172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2B9DB01-B3BB-7704-4612-A8510AF5EC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97658" y="1505188"/>
                <a:ext cx="1492716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2800" b="1" dirty="0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lt"/>
                  </a:rPr>
                  <a:t>89.6578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214E1D7-BBA0-036B-0EB2-4334597E53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4465" y="1983361"/>
                <a:ext cx="2339102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请在此处添加文本内容加以解释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C36C074-218F-E0C5-0D06-9C852880EF8E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66355" y="5319666"/>
              <a:ext cx="2339102" cy="755172"/>
              <a:chOff x="1274465" y="1505188"/>
              <a:chExt cx="2339102" cy="75517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3730855-19EB-4B9D-2AE6-8D17B9BCE7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697658" y="1505188"/>
                <a:ext cx="1492716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2800" b="1" dirty="0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lt"/>
                  </a:rPr>
                  <a:t>89.6578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2AC0DB6-8358-583F-B82C-ED1977D4F4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74465" y="1983361"/>
                <a:ext cx="2339102" cy="2769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请在此处添加文本内容加以解释</a:t>
                </a:r>
              </a:p>
            </p:txBody>
          </p:sp>
        </p:grp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9E537B7-6D57-2518-0D46-916174A99D0F}"/>
              </a:ext>
            </a:extLst>
          </p:cNvPr>
          <p:cNvSpPr>
            <a:spLocks/>
          </p:cNvSpPr>
          <p:nvPr/>
        </p:nvSpPr>
        <p:spPr>
          <a:xfrm>
            <a:off x="6516450" y="1333500"/>
            <a:ext cx="5085945" cy="1543516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CAA6C42-D3BB-B71F-34DD-0D8A61F7705F}"/>
              </a:ext>
            </a:extLst>
          </p:cNvPr>
          <p:cNvSpPr>
            <a:spLocks/>
          </p:cNvSpPr>
          <p:nvPr/>
        </p:nvSpPr>
        <p:spPr>
          <a:xfrm>
            <a:off x="6516450" y="4819650"/>
            <a:ext cx="5085945" cy="1543516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F382EFF-1204-36C0-9EB3-B88300FE296C}"/>
              </a:ext>
            </a:extLst>
          </p:cNvPr>
          <p:cNvSpPr>
            <a:spLocks/>
          </p:cNvSpPr>
          <p:nvPr/>
        </p:nvSpPr>
        <p:spPr>
          <a:xfrm>
            <a:off x="6516450" y="3076575"/>
            <a:ext cx="5085945" cy="1543516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9A542578-131A-8558-39D7-5DF6011DBC44}"/>
              </a:ext>
            </a:extLst>
          </p:cNvPr>
          <p:cNvGrpSpPr>
            <a:grpSpLocks/>
          </p:cNvGrpSpPr>
          <p:nvPr/>
        </p:nvGrpSpPr>
        <p:grpSpPr>
          <a:xfrm>
            <a:off x="8904108" y="1697510"/>
            <a:ext cx="2339102" cy="815497"/>
            <a:chOff x="1274465" y="1444863"/>
            <a:chExt cx="2339102" cy="8154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20DE752-D85C-E813-6B39-C4E9D21E3A33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444863"/>
              <a:ext cx="1680268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3200" b="1" dirty="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  <a:tileRect/>
                  </a:gradFill>
                  <a:latin typeface="+mj-lt"/>
                </a:rPr>
                <a:t>89.6578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60CE861-BAE2-3309-6A8C-BD96E78C0963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983361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A7F20829-2FFF-F432-AA0A-32952E602944}"/>
              </a:ext>
            </a:extLst>
          </p:cNvPr>
          <p:cNvGrpSpPr>
            <a:grpSpLocks/>
          </p:cNvGrpSpPr>
          <p:nvPr/>
        </p:nvGrpSpPr>
        <p:grpSpPr>
          <a:xfrm>
            <a:off x="8904108" y="3440585"/>
            <a:ext cx="2339102" cy="815497"/>
            <a:chOff x="1274465" y="1444863"/>
            <a:chExt cx="2339102" cy="815497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9BDD0A7B-23F2-33A3-C00B-E1C307A958A4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444863"/>
              <a:ext cx="1680268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3200" b="1" dirty="0">
                  <a:solidFill>
                    <a:schemeClr val="accent2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3F90268B-0363-E4FE-08AE-3D495538A904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983361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0D89AB92-761C-D85A-FE37-930136680955}"/>
              </a:ext>
            </a:extLst>
          </p:cNvPr>
          <p:cNvGrpSpPr>
            <a:grpSpLocks/>
          </p:cNvGrpSpPr>
          <p:nvPr/>
        </p:nvGrpSpPr>
        <p:grpSpPr>
          <a:xfrm>
            <a:off x="8904108" y="5183660"/>
            <a:ext cx="2339102" cy="815497"/>
            <a:chOff x="1274465" y="1444863"/>
            <a:chExt cx="2339102" cy="815497"/>
          </a:xfrm>
        </p:grpSpPr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596E4505-867A-043F-9B50-06F13CEE1315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444863"/>
              <a:ext cx="1680268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  <a:spcAft>
                  <a:spcPts val="600"/>
                </a:spcAft>
              </a:pPr>
              <a:r>
                <a:rPr lang="en-US" altLang="zh-CN" sz="3200" b="1" dirty="0">
                  <a:solidFill>
                    <a:schemeClr val="accent3"/>
                  </a:solidFill>
                  <a:latin typeface="+mj-lt"/>
                </a:rPr>
                <a:t>89.6578</a:t>
              </a: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F46762C0-2C46-964B-3E4E-8151C0EE82C2}"/>
                </a:ext>
              </a:extLst>
            </p:cNvPr>
            <p:cNvSpPr txBox="1">
              <a:spLocks/>
            </p:cNvSpPr>
            <p:nvPr/>
          </p:nvSpPr>
          <p:spPr>
            <a:xfrm>
              <a:off x="1274465" y="1983361"/>
              <a:ext cx="2339102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请在此处添加文本内容加以解释</a:t>
              </a:r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6E09CD23-9EE2-483A-35E3-4FF384D33E42}"/>
              </a:ext>
            </a:extLst>
          </p:cNvPr>
          <p:cNvGrpSpPr>
            <a:grpSpLocks/>
          </p:cNvGrpSpPr>
          <p:nvPr/>
        </p:nvGrpSpPr>
        <p:grpSpPr>
          <a:xfrm>
            <a:off x="6768793" y="1581150"/>
            <a:ext cx="1882972" cy="1048216"/>
            <a:chOff x="6661952" y="1581150"/>
            <a:chExt cx="1882972" cy="1048216"/>
          </a:xfrm>
        </p:grpSpPr>
        <p:sp>
          <p:nvSpPr>
            <p:cNvPr id="242" name="矩形: 圆角 241">
              <a:extLst>
                <a:ext uri="{FF2B5EF4-FFF2-40B4-BE49-F238E27FC236}">
                  <a16:creationId xmlns:a16="http://schemas.microsoft.com/office/drawing/2014/main" id="{CB5079CB-C71C-E3B5-2807-EF1D2CB2B3B5}"/>
                </a:ext>
              </a:extLst>
            </p:cNvPr>
            <p:cNvSpPr>
              <a:spLocks/>
            </p:cNvSpPr>
            <p:nvPr/>
          </p:nvSpPr>
          <p:spPr>
            <a:xfrm>
              <a:off x="6661952" y="1581150"/>
              <a:ext cx="1882972" cy="1048216"/>
            </a:xfrm>
            <a:prstGeom prst="roundRect">
              <a:avLst>
                <a:gd name="adj" fmla="val 6953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19050">
              <a:solidFill>
                <a:schemeClr val="bg1"/>
              </a:solidFill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</a:endParaRPr>
            </a:p>
          </p:txBody>
        </p:sp>
        <p:pic>
          <p:nvPicPr>
            <p:cNvPr id="245" name="图片 244" descr="城市的地标&#10;&#10;中度可信度描述已自动生成">
              <a:extLst>
                <a:ext uri="{FF2B5EF4-FFF2-40B4-BE49-F238E27FC236}">
                  <a16:creationId xmlns:a16="http://schemas.microsoft.com/office/drawing/2014/main" id="{B7EA94F0-9BF4-67B7-1B80-B6AE6623C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61952" y="1581150"/>
              <a:ext cx="1882972" cy="1048216"/>
            </a:xfrm>
            <a:custGeom>
              <a:avLst/>
              <a:gdLst>
                <a:gd name="connsiteX0" fmla="*/ 72882 w 1882972"/>
                <a:gd name="connsiteY0" fmla="*/ 0 h 1048216"/>
                <a:gd name="connsiteX1" fmla="*/ 1810090 w 1882972"/>
                <a:gd name="connsiteY1" fmla="*/ 0 h 1048216"/>
                <a:gd name="connsiteX2" fmla="*/ 1882972 w 1882972"/>
                <a:gd name="connsiteY2" fmla="*/ 72882 h 1048216"/>
                <a:gd name="connsiteX3" fmla="*/ 1882972 w 1882972"/>
                <a:gd name="connsiteY3" fmla="*/ 975334 h 1048216"/>
                <a:gd name="connsiteX4" fmla="*/ 1810090 w 1882972"/>
                <a:gd name="connsiteY4" fmla="*/ 1048216 h 1048216"/>
                <a:gd name="connsiteX5" fmla="*/ 72882 w 1882972"/>
                <a:gd name="connsiteY5" fmla="*/ 1048216 h 1048216"/>
                <a:gd name="connsiteX6" fmla="*/ 0 w 1882972"/>
                <a:gd name="connsiteY6" fmla="*/ 975334 h 1048216"/>
                <a:gd name="connsiteX7" fmla="*/ 0 w 1882972"/>
                <a:gd name="connsiteY7" fmla="*/ 72882 h 1048216"/>
                <a:gd name="connsiteX8" fmla="*/ 72882 w 1882972"/>
                <a:gd name="connsiteY8" fmla="*/ 0 h 104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2972" h="1048216">
                  <a:moveTo>
                    <a:pt x="72882" y="0"/>
                  </a:moveTo>
                  <a:lnTo>
                    <a:pt x="1810090" y="0"/>
                  </a:lnTo>
                  <a:cubicBezTo>
                    <a:pt x="1850342" y="0"/>
                    <a:pt x="1882972" y="32630"/>
                    <a:pt x="1882972" y="72882"/>
                  </a:cubicBezTo>
                  <a:lnTo>
                    <a:pt x="1882972" y="975334"/>
                  </a:lnTo>
                  <a:cubicBezTo>
                    <a:pt x="1882972" y="1015586"/>
                    <a:pt x="1850342" y="1048216"/>
                    <a:pt x="1810090" y="1048216"/>
                  </a:cubicBezTo>
                  <a:lnTo>
                    <a:pt x="72882" y="1048216"/>
                  </a:lnTo>
                  <a:cubicBezTo>
                    <a:pt x="32630" y="1048216"/>
                    <a:pt x="0" y="1015586"/>
                    <a:pt x="0" y="975334"/>
                  </a:cubicBezTo>
                  <a:lnTo>
                    <a:pt x="0" y="72882"/>
                  </a:lnTo>
                  <a:cubicBezTo>
                    <a:pt x="0" y="32630"/>
                    <a:pt x="32630" y="0"/>
                    <a:pt x="72882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663C19D3-1223-61B4-48CD-EC7574DFCE44}"/>
              </a:ext>
            </a:extLst>
          </p:cNvPr>
          <p:cNvGrpSpPr>
            <a:grpSpLocks/>
          </p:cNvGrpSpPr>
          <p:nvPr/>
        </p:nvGrpSpPr>
        <p:grpSpPr>
          <a:xfrm>
            <a:off x="6768793" y="3324225"/>
            <a:ext cx="1882972" cy="1048216"/>
            <a:chOff x="6661952" y="1581150"/>
            <a:chExt cx="1882972" cy="1048216"/>
          </a:xfrm>
        </p:grpSpPr>
        <p:sp>
          <p:nvSpPr>
            <p:cNvPr id="248" name="矩形: 圆角 247">
              <a:extLst>
                <a:ext uri="{FF2B5EF4-FFF2-40B4-BE49-F238E27FC236}">
                  <a16:creationId xmlns:a16="http://schemas.microsoft.com/office/drawing/2014/main" id="{11ADB6D0-0B5D-249E-E5AF-2A4947F2748C}"/>
                </a:ext>
              </a:extLst>
            </p:cNvPr>
            <p:cNvSpPr>
              <a:spLocks/>
            </p:cNvSpPr>
            <p:nvPr/>
          </p:nvSpPr>
          <p:spPr>
            <a:xfrm>
              <a:off x="6661952" y="1581150"/>
              <a:ext cx="1882972" cy="1048216"/>
            </a:xfrm>
            <a:prstGeom prst="roundRect">
              <a:avLst>
                <a:gd name="adj" fmla="val 6953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19050">
              <a:solidFill>
                <a:schemeClr val="bg1"/>
              </a:solidFill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</a:endParaRPr>
            </a:p>
          </p:txBody>
        </p:sp>
        <p:pic>
          <p:nvPicPr>
            <p:cNvPr id="249" name="图片 248" descr="城市的地标&#10;&#10;中度可信度描述已自动生成">
              <a:extLst>
                <a:ext uri="{FF2B5EF4-FFF2-40B4-BE49-F238E27FC236}">
                  <a16:creationId xmlns:a16="http://schemas.microsoft.com/office/drawing/2014/main" id="{90736AFB-F2C4-224D-B237-28176E12A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61952" y="1581150"/>
              <a:ext cx="1882972" cy="1048216"/>
            </a:xfrm>
            <a:custGeom>
              <a:avLst/>
              <a:gdLst>
                <a:gd name="connsiteX0" fmla="*/ 72882 w 1882972"/>
                <a:gd name="connsiteY0" fmla="*/ 0 h 1048216"/>
                <a:gd name="connsiteX1" fmla="*/ 1810090 w 1882972"/>
                <a:gd name="connsiteY1" fmla="*/ 0 h 1048216"/>
                <a:gd name="connsiteX2" fmla="*/ 1882972 w 1882972"/>
                <a:gd name="connsiteY2" fmla="*/ 72882 h 1048216"/>
                <a:gd name="connsiteX3" fmla="*/ 1882972 w 1882972"/>
                <a:gd name="connsiteY3" fmla="*/ 975334 h 1048216"/>
                <a:gd name="connsiteX4" fmla="*/ 1810090 w 1882972"/>
                <a:gd name="connsiteY4" fmla="*/ 1048216 h 1048216"/>
                <a:gd name="connsiteX5" fmla="*/ 72882 w 1882972"/>
                <a:gd name="connsiteY5" fmla="*/ 1048216 h 1048216"/>
                <a:gd name="connsiteX6" fmla="*/ 0 w 1882972"/>
                <a:gd name="connsiteY6" fmla="*/ 975334 h 1048216"/>
                <a:gd name="connsiteX7" fmla="*/ 0 w 1882972"/>
                <a:gd name="connsiteY7" fmla="*/ 72882 h 1048216"/>
                <a:gd name="connsiteX8" fmla="*/ 72882 w 1882972"/>
                <a:gd name="connsiteY8" fmla="*/ 0 h 104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2972" h="1048216">
                  <a:moveTo>
                    <a:pt x="72882" y="0"/>
                  </a:moveTo>
                  <a:lnTo>
                    <a:pt x="1810090" y="0"/>
                  </a:lnTo>
                  <a:cubicBezTo>
                    <a:pt x="1850342" y="0"/>
                    <a:pt x="1882972" y="32630"/>
                    <a:pt x="1882972" y="72882"/>
                  </a:cubicBezTo>
                  <a:lnTo>
                    <a:pt x="1882972" y="975334"/>
                  </a:lnTo>
                  <a:cubicBezTo>
                    <a:pt x="1882972" y="1015586"/>
                    <a:pt x="1850342" y="1048216"/>
                    <a:pt x="1810090" y="1048216"/>
                  </a:cubicBezTo>
                  <a:lnTo>
                    <a:pt x="72882" y="1048216"/>
                  </a:lnTo>
                  <a:cubicBezTo>
                    <a:pt x="32630" y="1048216"/>
                    <a:pt x="0" y="1015586"/>
                    <a:pt x="0" y="975334"/>
                  </a:cubicBezTo>
                  <a:lnTo>
                    <a:pt x="0" y="72882"/>
                  </a:lnTo>
                  <a:cubicBezTo>
                    <a:pt x="0" y="32630"/>
                    <a:pt x="32630" y="0"/>
                    <a:pt x="72882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3004E12C-EDE0-D7A4-0690-99FE2D1AB232}"/>
              </a:ext>
            </a:extLst>
          </p:cNvPr>
          <p:cNvGrpSpPr>
            <a:grpSpLocks/>
          </p:cNvGrpSpPr>
          <p:nvPr/>
        </p:nvGrpSpPr>
        <p:grpSpPr>
          <a:xfrm>
            <a:off x="6768793" y="5067300"/>
            <a:ext cx="1882972" cy="1048216"/>
            <a:chOff x="6661952" y="1581150"/>
            <a:chExt cx="1882972" cy="1048216"/>
          </a:xfrm>
        </p:grpSpPr>
        <p:sp>
          <p:nvSpPr>
            <p:cNvPr id="251" name="矩形: 圆角 250">
              <a:extLst>
                <a:ext uri="{FF2B5EF4-FFF2-40B4-BE49-F238E27FC236}">
                  <a16:creationId xmlns:a16="http://schemas.microsoft.com/office/drawing/2014/main" id="{A5C5FD84-D66D-50C0-111D-584431CCD973}"/>
                </a:ext>
              </a:extLst>
            </p:cNvPr>
            <p:cNvSpPr>
              <a:spLocks/>
            </p:cNvSpPr>
            <p:nvPr/>
          </p:nvSpPr>
          <p:spPr>
            <a:xfrm>
              <a:off x="6661952" y="1581150"/>
              <a:ext cx="1882972" cy="1048216"/>
            </a:xfrm>
            <a:prstGeom prst="roundRect">
              <a:avLst>
                <a:gd name="adj" fmla="val 6953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19050">
              <a:solidFill>
                <a:schemeClr val="bg1"/>
              </a:solidFill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</a:endParaRPr>
            </a:p>
          </p:txBody>
        </p:sp>
        <p:pic>
          <p:nvPicPr>
            <p:cNvPr id="252" name="图片 251" descr="城市的地标&#10;&#10;中度可信度描述已自动生成">
              <a:extLst>
                <a:ext uri="{FF2B5EF4-FFF2-40B4-BE49-F238E27FC236}">
                  <a16:creationId xmlns:a16="http://schemas.microsoft.com/office/drawing/2014/main" id="{E303D902-4894-934A-A212-DB3A43E46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61952" y="1581150"/>
              <a:ext cx="1882972" cy="1048216"/>
            </a:xfrm>
            <a:custGeom>
              <a:avLst/>
              <a:gdLst>
                <a:gd name="connsiteX0" fmla="*/ 72882 w 1882972"/>
                <a:gd name="connsiteY0" fmla="*/ 0 h 1048216"/>
                <a:gd name="connsiteX1" fmla="*/ 1810090 w 1882972"/>
                <a:gd name="connsiteY1" fmla="*/ 0 h 1048216"/>
                <a:gd name="connsiteX2" fmla="*/ 1882972 w 1882972"/>
                <a:gd name="connsiteY2" fmla="*/ 72882 h 1048216"/>
                <a:gd name="connsiteX3" fmla="*/ 1882972 w 1882972"/>
                <a:gd name="connsiteY3" fmla="*/ 975334 h 1048216"/>
                <a:gd name="connsiteX4" fmla="*/ 1810090 w 1882972"/>
                <a:gd name="connsiteY4" fmla="*/ 1048216 h 1048216"/>
                <a:gd name="connsiteX5" fmla="*/ 72882 w 1882972"/>
                <a:gd name="connsiteY5" fmla="*/ 1048216 h 1048216"/>
                <a:gd name="connsiteX6" fmla="*/ 0 w 1882972"/>
                <a:gd name="connsiteY6" fmla="*/ 975334 h 1048216"/>
                <a:gd name="connsiteX7" fmla="*/ 0 w 1882972"/>
                <a:gd name="connsiteY7" fmla="*/ 72882 h 1048216"/>
                <a:gd name="connsiteX8" fmla="*/ 72882 w 1882972"/>
                <a:gd name="connsiteY8" fmla="*/ 0 h 104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2972" h="1048216">
                  <a:moveTo>
                    <a:pt x="72882" y="0"/>
                  </a:moveTo>
                  <a:lnTo>
                    <a:pt x="1810090" y="0"/>
                  </a:lnTo>
                  <a:cubicBezTo>
                    <a:pt x="1850342" y="0"/>
                    <a:pt x="1882972" y="32630"/>
                    <a:pt x="1882972" y="72882"/>
                  </a:cubicBezTo>
                  <a:lnTo>
                    <a:pt x="1882972" y="975334"/>
                  </a:lnTo>
                  <a:cubicBezTo>
                    <a:pt x="1882972" y="1015586"/>
                    <a:pt x="1850342" y="1048216"/>
                    <a:pt x="1810090" y="1048216"/>
                  </a:cubicBezTo>
                  <a:lnTo>
                    <a:pt x="72882" y="1048216"/>
                  </a:lnTo>
                  <a:cubicBezTo>
                    <a:pt x="32630" y="1048216"/>
                    <a:pt x="0" y="1015586"/>
                    <a:pt x="0" y="975334"/>
                  </a:cubicBezTo>
                  <a:lnTo>
                    <a:pt x="0" y="72882"/>
                  </a:lnTo>
                  <a:cubicBezTo>
                    <a:pt x="0" y="32630"/>
                    <a:pt x="32630" y="0"/>
                    <a:pt x="72882" y="0"/>
                  </a:cubicBezTo>
                  <a:close/>
                </a:path>
              </a:pathLst>
            </a:custGeom>
            <a:ln w="1905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562979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矩形: 圆顶角 224">
            <a:extLst>
              <a:ext uri="{FF2B5EF4-FFF2-40B4-BE49-F238E27FC236}">
                <a16:creationId xmlns:a16="http://schemas.microsoft.com/office/drawing/2014/main" id="{E6BB3BF4-7825-1442-CF13-AEA50B93B157}"/>
              </a:ext>
            </a:extLst>
          </p:cNvPr>
          <p:cNvSpPr>
            <a:spLocks/>
          </p:cNvSpPr>
          <p:nvPr/>
        </p:nvSpPr>
        <p:spPr>
          <a:xfrm>
            <a:off x="8581198" y="1306290"/>
            <a:ext cx="3020862" cy="4927600"/>
          </a:xfrm>
          <a:prstGeom prst="round2SameRect">
            <a:avLst>
              <a:gd name="adj1" fmla="val 8449"/>
              <a:gd name="adj2" fmla="val 0"/>
            </a:avLst>
          </a:prstGeom>
          <a:gradFill>
            <a:gsLst>
              <a:gs pos="52000">
                <a:schemeClr val="accent6"/>
              </a:gs>
              <a:gs pos="9000">
                <a:schemeClr val="accent5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矩形: 圆顶角 30">
            <a:extLst>
              <a:ext uri="{FF2B5EF4-FFF2-40B4-BE49-F238E27FC236}">
                <a16:creationId xmlns:a16="http://schemas.microsoft.com/office/drawing/2014/main" id="{CB43F8D1-F923-BF74-54FF-601D247103DD}"/>
              </a:ext>
            </a:extLst>
          </p:cNvPr>
          <p:cNvSpPr>
            <a:spLocks/>
          </p:cNvSpPr>
          <p:nvPr/>
        </p:nvSpPr>
        <p:spPr>
          <a:xfrm>
            <a:off x="5367826" y="1306290"/>
            <a:ext cx="3020862" cy="4927600"/>
          </a:xfrm>
          <a:prstGeom prst="round2SameRect">
            <a:avLst>
              <a:gd name="adj1" fmla="val 8449"/>
              <a:gd name="adj2" fmla="val 0"/>
            </a:avLst>
          </a:prstGeom>
          <a:gradFill>
            <a:gsLst>
              <a:gs pos="52000">
                <a:schemeClr val="accent4"/>
              </a:gs>
              <a:gs pos="9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06D0173C-B2F8-1B8E-BC42-58DA3E489294}"/>
              </a:ext>
            </a:extLst>
          </p:cNvPr>
          <p:cNvSpPr>
            <a:spLocks/>
          </p:cNvSpPr>
          <p:nvPr/>
        </p:nvSpPr>
        <p:spPr>
          <a:xfrm>
            <a:off x="2154453" y="1306290"/>
            <a:ext cx="3020862" cy="4927600"/>
          </a:xfrm>
          <a:prstGeom prst="round2SameRect">
            <a:avLst>
              <a:gd name="adj1" fmla="val 8449"/>
              <a:gd name="adj2" fmla="val 0"/>
            </a:avLst>
          </a:prstGeom>
          <a:gradFill>
            <a:gsLst>
              <a:gs pos="52000">
                <a:schemeClr val="accent2"/>
              </a:gs>
              <a:gs pos="9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10B0485-43D1-DACD-C35D-0BFF6C87A863}"/>
              </a:ext>
            </a:extLst>
          </p:cNvPr>
          <p:cNvSpPr>
            <a:spLocks/>
          </p:cNvSpPr>
          <p:nvPr/>
        </p:nvSpPr>
        <p:spPr>
          <a:xfrm>
            <a:off x="589604" y="2186124"/>
            <a:ext cx="1564849" cy="3955119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A2B94EB-C6E8-C4C0-9BBD-0E9E1C0923D9}"/>
              </a:ext>
            </a:extLst>
          </p:cNvPr>
          <p:cNvSpPr>
            <a:spLocks/>
          </p:cNvSpPr>
          <p:nvPr/>
        </p:nvSpPr>
        <p:spPr>
          <a:xfrm>
            <a:off x="2154453" y="2186124"/>
            <a:ext cx="3020862" cy="3955119"/>
          </a:xfrm>
          <a:prstGeom prst="roundRect">
            <a:avLst>
              <a:gd name="adj" fmla="val 2617"/>
            </a:avLst>
          </a:prstGeom>
          <a:solidFill>
            <a:schemeClr val="bg1"/>
          </a:solidFill>
          <a:ln>
            <a:noFill/>
          </a:ln>
          <a:effectLst>
            <a:outerShdw blurRad="368300" dist="215900" dir="5400000" sx="96000" sy="96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9A93B77-B992-FE83-0C6F-3BBDF5444BC4}"/>
              </a:ext>
            </a:extLst>
          </p:cNvPr>
          <p:cNvSpPr>
            <a:spLocks/>
          </p:cNvSpPr>
          <p:nvPr/>
        </p:nvSpPr>
        <p:spPr>
          <a:xfrm>
            <a:off x="8581534" y="2186124"/>
            <a:ext cx="3020862" cy="3955119"/>
          </a:xfrm>
          <a:prstGeom prst="roundRect">
            <a:avLst>
              <a:gd name="adj" fmla="val 2617"/>
            </a:avLst>
          </a:prstGeom>
          <a:solidFill>
            <a:schemeClr val="bg1"/>
          </a:solidFill>
          <a:ln>
            <a:noFill/>
          </a:ln>
          <a:effectLst>
            <a:outerShdw blurRad="368300" dist="215900" dir="5400000" sx="96000" sy="96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AF9EBBB-E46A-BF3B-DC32-01B7AD76FCAC}"/>
              </a:ext>
            </a:extLst>
          </p:cNvPr>
          <p:cNvSpPr>
            <a:spLocks/>
          </p:cNvSpPr>
          <p:nvPr/>
        </p:nvSpPr>
        <p:spPr>
          <a:xfrm>
            <a:off x="5367994" y="2186124"/>
            <a:ext cx="3020862" cy="3955119"/>
          </a:xfrm>
          <a:prstGeom prst="roundRect">
            <a:avLst>
              <a:gd name="adj" fmla="val 2617"/>
            </a:avLst>
          </a:prstGeom>
          <a:solidFill>
            <a:schemeClr val="bg1"/>
          </a:solidFill>
          <a:ln>
            <a:noFill/>
          </a:ln>
          <a:effectLst>
            <a:outerShdw blurRad="368300" dist="215900" dir="5400000" sx="96000" sy="96000" algn="t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ym typeface="+mn-lt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3DB5C07B-6F96-F069-EE0F-99B31819C5AB}"/>
              </a:ext>
            </a:extLst>
          </p:cNvPr>
          <p:cNvSpPr txBox="1">
            <a:spLocks/>
          </p:cNvSpPr>
          <p:nvPr/>
        </p:nvSpPr>
        <p:spPr>
          <a:xfrm>
            <a:off x="2803110" y="22848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A59757E2-2C02-FC25-1BA6-91ECE8FE7D67}"/>
              </a:ext>
            </a:extLst>
          </p:cNvPr>
          <p:cNvCxnSpPr>
            <a:cxnSpLocks/>
          </p:cNvCxnSpPr>
          <p:nvPr/>
        </p:nvCxnSpPr>
        <p:spPr>
          <a:xfrm>
            <a:off x="2412781" y="2845311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id="{E934538D-A204-623B-51CE-4BC6B58F9414}"/>
              </a:ext>
            </a:extLst>
          </p:cNvPr>
          <p:cNvCxnSpPr>
            <a:cxnSpLocks/>
          </p:cNvCxnSpPr>
          <p:nvPr/>
        </p:nvCxnSpPr>
        <p:spPr>
          <a:xfrm>
            <a:off x="2412781" y="3504498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>
            <a:extLst>
              <a:ext uri="{FF2B5EF4-FFF2-40B4-BE49-F238E27FC236}">
                <a16:creationId xmlns:a16="http://schemas.microsoft.com/office/drawing/2014/main" id="{B90EF419-A307-18B3-44A7-9DA6D9B37C2A}"/>
              </a:ext>
            </a:extLst>
          </p:cNvPr>
          <p:cNvCxnSpPr>
            <a:cxnSpLocks/>
          </p:cNvCxnSpPr>
          <p:nvPr/>
        </p:nvCxnSpPr>
        <p:spPr>
          <a:xfrm>
            <a:off x="2412781" y="4163685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>
            <a:extLst>
              <a:ext uri="{FF2B5EF4-FFF2-40B4-BE49-F238E27FC236}">
                <a16:creationId xmlns:a16="http://schemas.microsoft.com/office/drawing/2014/main" id="{EF2D674A-2557-C4DD-75A6-A7816A972203}"/>
              </a:ext>
            </a:extLst>
          </p:cNvPr>
          <p:cNvCxnSpPr>
            <a:cxnSpLocks/>
          </p:cNvCxnSpPr>
          <p:nvPr/>
        </p:nvCxnSpPr>
        <p:spPr>
          <a:xfrm>
            <a:off x="2412781" y="4822872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8DBEC53D-5C7A-07BF-17C4-DBD6AC28449A}"/>
              </a:ext>
            </a:extLst>
          </p:cNvPr>
          <p:cNvCxnSpPr>
            <a:cxnSpLocks/>
          </p:cNvCxnSpPr>
          <p:nvPr/>
        </p:nvCxnSpPr>
        <p:spPr>
          <a:xfrm>
            <a:off x="2412781" y="5482059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接连接符 254">
            <a:extLst>
              <a:ext uri="{FF2B5EF4-FFF2-40B4-BE49-F238E27FC236}">
                <a16:creationId xmlns:a16="http://schemas.microsoft.com/office/drawing/2014/main" id="{3E464633-5661-AB98-60D9-A28C7EFA5212}"/>
              </a:ext>
            </a:extLst>
          </p:cNvPr>
          <p:cNvCxnSpPr>
            <a:cxnSpLocks/>
          </p:cNvCxnSpPr>
          <p:nvPr/>
        </p:nvCxnSpPr>
        <p:spPr>
          <a:xfrm>
            <a:off x="5626322" y="2845311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id="{B5B0B213-2FCE-8FD0-C265-C1A7358030C7}"/>
              </a:ext>
            </a:extLst>
          </p:cNvPr>
          <p:cNvCxnSpPr>
            <a:cxnSpLocks/>
          </p:cNvCxnSpPr>
          <p:nvPr/>
        </p:nvCxnSpPr>
        <p:spPr>
          <a:xfrm>
            <a:off x="5626322" y="3504498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>
            <a:extLst>
              <a:ext uri="{FF2B5EF4-FFF2-40B4-BE49-F238E27FC236}">
                <a16:creationId xmlns:a16="http://schemas.microsoft.com/office/drawing/2014/main" id="{E0E08036-C55B-AABF-D170-64C255C43863}"/>
              </a:ext>
            </a:extLst>
          </p:cNvPr>
          <p:cNvCxnSpPr>
            <a:cxnSpLocks/>
          </p:cNvCxnSpPr>
          <p:nvPr/>
        </p:nvCxnSpPr>
        <p:spPr>
          <a:xfrm>
            <a:off x="5626322" y="4163685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>
            <a:extLst>
              <a:ext uri="{FF2B5EF4-FFF2-40B4-BE49-F238E27FC236}">
                <a16:creationId xmlns:a16="http://schemas.microsoft.com/office/drawing/2014/main" id="{8CBA08C4-A624-71C9-675F-C889AECCC5A7}"/>
              </a:ext>
            </a:extLst>
          </p:cNvPr>
          <p:cNvCxnSpPr>
            <a:cxnSpLocks/>
          </p:cNvCxnSpPr>
          <p:nvPr/>
        </p:nvCxnSpPr>
        <p:spPr>
          <a:xfrm>
            <a:off x="5626322" y="4822872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>
            <a:extLst>
              <a:ext uri="{FF2B5EF4-FFF2-40B4-BE49-F238E27FC236}">
                <a16:creationId xmlns:a16="http://schemas.microsoft.com/office/drawing/2014/main" id="{8BAE8BC7-0904-CA61-5E9B-E6BD76BBFB62}"/>
              </a:ext>
            </a:extLst>
          </p:cNvPr>
          <p:cNvCxnSpPr>
            <a:cxnSpLocks/>
          </p:cNvCxnSpPr>
          <p:nvPr/>
        </p:nvCxnSpPr>
        <p:spPr>
          <a:xfrm>
            <a:off x="5626322" y="5482059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>
            <a:extLst>
              <a:ext uri="{FF2B5EF4-FFF2-40B4-BE49-F238E27FC236}">
                <a16:creationId xmlns:a16="http://schemas.microsoft.com/office/drawing/2014/main" id="{06A1E512-3A4A-1AE8-981E-08C9013F1B7A}"/>
              </a:ext>
            </a:extLst>
          </p:cNvPr>
          <p:cNvCxnSpPr>
            <a:cxnSpLocks/>
          </p:cNvCxnSpPr>
          <p:nvPr/>
        </p:nvCxnSpPr>
        <p:spPr>
          <a:xfrm>
            <a:off x="8839862" y="2845311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接连接符 261">
            <a:extLst>
              <a:ext uri="{FF2B5EF4-FFF2-40B4-BE49-F238E27FC236}">
                <a16:creationId xmlns:a16="http://schemas.microsoft.com/office/drawing/2014/main" id="{95DF8FCB-7C12-07E7-4C4A-C196B97DBDB5}"/>
              </a:ext>
            </a:extLst>
          </p:cNvPr>
          <p:cNvCxnSpPr>
            <a:cxnSpLocks/>
          </p:cNvCxnSpPr>
          <p:nvPr/>
        </p:nvCxnSpPr>
        <p:spPr>
          <a:xfrm>
            <a:off x="8839862" y="3504498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接连接符 262">
            <a:extLst>
              <a:ext uri="{FF2B5EF4-FFF2-40B4-BE49-F238E27FC236}">
                <a16:creationId xmlns:a16="http://schemas.microsoft.com/office/drawing/2014/main" id="{33CBF388-CDFE-8207-0F6E-FFFD23F48542}"/>
              </a:ext>
            </a:extLst>
          </p:cNvPr>
          <p:cNvCxnSpPr>
            <a:cxnSpLocks/>
          </p:cNvCxnSpPr>
          <p:nvPr/>
        </p:nvCxnSpPr>
        <p:spPr>
          <a:xfrm>
            <a:off x="8839862" y="4163685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6FBCB892-24F3-E71A-A8D8-E53C35F22AD7}"/>
              </a:ext>
            </a:extLst>
          </p:cNvPr>
          <p:cNvCxnSpPr>
            <a:cxnSpLocks/>
          </p:cNvCxnSpPr>
          <p:nvPr/>
        </p:nvCxnSpPr>
        <p:spPr>
          <a:xfrm>
            <a:off x="8839862" y="4822872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68B70293-F563-D703-797F-A6F94350DE51}"/>
              </a:ext>
            </a:extLst>
          </p:cNvPr>
          <p:cNvCxnSpPr>
            <a:cxnSpLocks/>
          </p:cNvCxnSpPr>
          <p:nvPr/>
        </p:nvCxnSpPr>
        <p:spPr>
          <a:xfrm>
            <a:off x="8839862" y="5482059"/>
            <a:ext cx="2504206" cy="0"/>
          </a:xfrm>
          <a:prstGeom prst="line">
            <a:avLst/>
          </a:prstGeom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文本框 266">
            <a:extLst>
              <a:ext uri="{FF2B5EF4-FFF2-40B4-BE49-F238E27FC236}">
                <a16:creationId xmlns:a16="http://schemas.microsoft.com/office/drawing/2014/main" id="{ED2CE91B-DC9F-F83A-4021-36879FF9F9FA}"/>
              </a:ext>
            </a:extLst>
          </p:cNvPr>
          <p:cNvSpPr txBox="1">
            <a:spLocks/>
          </p:cNvSpPr>
          <p:nvPr/>
        </p:nvSpPr>
        <p:spPr>
          <a:xfrm>
            <a:off x="6016651" y="22848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05B59CF2-6937-2A54-8AB2-D7A5DE1C58E5}"/>
              </a:ext>
            </a:extLst>
          </p:cNvPr>
          <p:cNvSpPr txBox="1">
            <a:spLocks/>
          </p:cNvSpPr>
          <p:nvPr/>
        </p:nvSpPr>
        <p:spPr>
          <a:xfrm>
            <a:off x="9230191" y="22848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C3FEB34F-24B7-CBF6-D94F-DF43002BE75B}"/>
              </a:ext>
            </a:extLst>
          </p:cNvPr>
          <p:cNvSpPr txBox="1">
            <a:spLocks/>
          </p:cNvSpPr>
          <p:nvPr/>
        </p:nvSpPr>
        <p:spPr>
          <a:xfrm>
            <a:off x="6016651" y="558081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id="{88712748-ED33-4465-CC3D-6EA573339621}"/>
              </a:ext>
            </a:extLst>
          </p:cNvPr>
          <p:cNvSpPr txBox="1">
            <a:spLocks/>
          </p:cNvSpPr>
          <p:nvPr/>
        </p:nvSpPr>
        <p:spPr>
          <a:xfrm>
            <a:off x="9230191" y="558081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90C5E51A-BB6B-D886-96FB-EF714E2656ED}"/>
              </a:ext>
            </a:extLst>
          </p:cNvPr>
          <p:cNvSpPr txBox="1">
            <a:spLocks/>
          </p:cNvSpPr>
          <p:nvPr/>
        </p:nvSpPr>
        <p:spPr>
          <a:xfrm>
            <a:off x="2803110" y="558081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8CA5B019-C27D-6CD6-6B67-4A2EE1A46F74}"/>
              </a:ext>
            </a:extLst>
          </p:cNvPr>
          <p:cNvSpPr txBox="1">
            <a:spLocks/>
          </p:cNvSpPr>
          <p:nvPr/>
        </p:nvSpPr>
        <p:spPr>
          <a:xfrm>
            <a:off x="2803110" y="29440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DEAFD60B-3D5B-6D7B-8CCC-7E869D652D2D}"/>
              </a:ext>
            </a:extLst>
          </p:cNvPr>
          <p:cNvSpPr txBox="1">
            <a:spLocks/>
          </p:cNvSpPr>
          <p:nvPr/>
        </p:nvSpPr>
        <p:spPr>
          <a:xfrm>
            <a:off x="2803110" y="36032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24AB1E3E-E8F2-8E35-554A-5033FA2B66E6}"/>
              </a:ext>
            </a:extLst>
          </p:cNvPr>
          <p:cNvSpPr txBox="1">
            <a:spLocks/>
          </p:cNvSpPr>
          <p:nvPr/>
        </p:nvSpPr>
        <p:spPr>
          <a:xfrm>
            <a:off x="2803110" y="426244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2A5FB927-EE43-515A-200F-17A2858ED866}"/>
              </a:ext>
            </a:extLst>
          </p:cNvPr>
          <p:cNvSpPr txBox="1">
            <a:spLocks/>
          </p:cNvSpPr>
          <p:nvPr/>
        </p:nvSpPr>
        <p:spPr>
          <a:xfrm>
            <a:off x="2803110" y="49216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id="{A8EB9314-A256-054A-8D19-AADCE4976D9B}"/>
              </a:ext>
            </a:extLst>
          </p:cNvPr>
          <p:cNvSpPr txBox="1">
            <a:spLocks/>
          </p:cNvSpPr>
          <p:nvPr/>
        </p:nvSpPr>
        <p:spPr>
          <a:xfrm>
            <a:off x="6016651" y="29440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8" name="文本框 277">
            <a:extLst>
              <a:ext uri="{FF2B5EF4-FFF2-40B4-BE49-F238E27FC236}">
                <a16:creationId xmlns:a16="http://schemas.microsoft.com/office/drawing/2014/main" id="{61F67330-7518-A0D6-646B-AF71F5E7D8D0}"/>
              </a:ext>
            </a:extLst>
          </p:cNvPr>
          <p:cNvSpPr txBox="1">
            <a:spLocks/>
          </p:cNvSpPr>
          <p:nvPr/>
        </p:nvSpPr>
        <p:spPr>
          <a:xfrm>
            <a:off x="9230191" y="29440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id="{42891D66-B6CC-45B8-ABD0-804FCF406249}"/>
              </a:ext>
            </a:extLst>
          </p:cNvPr>
          <p:cNvSpPr txBox="1">
            <a:spLocks/>
          </p:cNvSpPr>
          <p:nvPr/>
        </p:nvSpPr>
        <p:spPr>
          <a:xfrm>
            <a:off x="6016651" y="36032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9712744E-979B-07D7-688D-8E6A5010C833}"/>
              </a:ext>
            </a:extLst>
          </p:cNvPr>
          <p:cNvSpPr txBox="1">
            <a:spLocks/>
          </p:cNvSpPr>
          <p:nvPr/>
        </p:nvSpPr>
        <p:spPr>
          <a:xfrm>
            <a:off x="9230191" y="3603259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E4631D35-275B-45D1-7B30-8D3ED9B98D0A}"/>
              </a:ext>
            </a:extLst>
          </p:cNvPr>
          <p:cNvSpPr txBox="1">
            <a:spLocks/>
          </p:cNvSpPr>
          <p:nvPr/>
        </p:nvSpPr>
        <p:spPr>
          <a:xfrm>
            <a:off x="6016651" y="426244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4CAC83A2-D581-1A9F-3760-62E54669BA9F}"/>
              </a:ext>
            </a:extLst>
          </p:cNvPr>
          <p:cNvSpPr txBox="1">
            <a:spLocks/>
          </p:cNvSpPr>
          <p:nvPr/>
        </p:nvSpPr>
        <p:spPr>
          <a:xfrm>
            <a:off x="9230191" y="4262446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0D834001-73F5-C284-1260-85128C4172DB}"/>
              </a:ext>
            </a:extLst>
          </p:cNvPr>
          <p:cNvSpPr txBox="1">
            <a:spLocks/>
          </p:cNvSpPr>
          <p:nvPr/>
        </p:nvSpPr>
        <p:spPr>
          <a:xfrm>
            <a:off x="6016651" y="49216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id="{D3FADDAE-DF94-6731-BFEF-B0AE460772D8}"/>
              </a:ext>
            </a:extLst>
          </p:cNvPr>
          <p:cNvSpPr txBox="1">
            <a:spLocks/>
          </p:cNvSpPr>
          <p:nvPr/>
        </p:nvSpPr>
        <p:spPr>
          <a:xfrm>
            <a:off x="9230191" y="492163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/>
              <a:t>请在此处添加文本内容</a:t>
            </a:r>
            <a:endParaRPr lang="en-US" altLang="zh-CN" sz="1200" dirty="0"/>
          </a:p>
          <a:p>
            <a:pPr algn="ctr"/>
            <a:r>
              <a:rPr lang="zh-CN" altLang="en-US" sz="1200" dirty="0"/>
              <a:t>加以解释说明</a:t>
            </a:r>
          </a:p>
        </p:txBody>
      </p:sp>
      <p:sp>
        <p:nvSpPr>
          <p:cNvPr id="285" name="矩形: 圆角 284">
            <a:extLst>
              <a:ext uri="{FF2B5EF4-FFF2-40B4-BE49-F238E27FC236}">
                <a16:creationId xmlns:a16="http://schemas.microsoft.com/office/drawing/2014/main" id="{F4F2D029-B319-F573-1FD8-67AD9F2BDFA3}"/>
              </a:ext>
            </a:extLst>
          </p:cNvPr>
          <p:cNvSpPr>
            <a:spLocks/>
          </p:cNvSpPr>
          <p:nvPr/>
        </p:nvSpPr>
        <p:spPr>
          <a:xfrm>
            <a:off x="744119" y="2333447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</a:p>
        </p:txBody>
      </p:sp>
      <p:sp>
        <p:nvSpPr>
          <p:cNvPr id="286" name="矩形: 圆角 285">
            <a:extLst>
              <a:ext uri="{FF2B5EF4-FFF2-40B4-BE49-F238E27FC236}">
                <a16:creationId xmlns:a16="http://schemas.microsoft.com/office/drawing/2014/main" id="{B7A01AFF-784A-33E9-9D32-D3289312F4A2}"/>
              </a:ext>
            </a:extLst>
          </p:cNvPr>
          <p:cNvSpPr>
            <a:spLocks/>
          </p:cNvSpPr>
          <p:nvPr/>
        </p:nvSpPr>
        <p:spPr>
          <a:xfrm>
            <a:off x="744119" y="2992634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7" name="矩形: 圆角 286">
            <a:extLst>
              <a:ext uri="{FF2B5EF4-FFF2-40B4-BE49-F238E27FC236}">
                <a16:creationId xmlns:a16="http://schemas.microsoft.com/office/drawing/2014/main" id="{0397173B-E91C-9E72-2B18-796F705A727C}"/>
              </a:ext>
            </a:extLst>
          </p:cNvPr>
          <p:cNvSpPr>
            <a:spLocks/>
          </p:cNvSpPr>
          <p:nvPr/>
        </p:nvSpPr>
        <p:spPr>
          <a:xfrm>
            <a:off x="744119" y="3651821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8" name="矩形: 圆角 287">
            <a:extLst>
              <a:ext uri="{FF2B5EF4-FFF2-40B4-BE49-F238E27FC236}">
                <a16:creationId xmlns:a16="http://schemas.microsoft.com/office/drawing/2014/main" id="{3EC81ECA-85E1-0B96-D788-7CC37D8DE944}"/>
              </a:ext>
            </a:extLst>
          </p:cNvPr>
          <p:cNvSpPr>
            <a:spLocks/>
          </p:cNvSpPr>
          <p:nvPr/>
        </p:nvSpPr>
        <p:spPr>
          <a:xfrm>
            <a:off x="744119" y="4311008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9" name="矩形: 圆角 288">
            <a:extLst>
              <a:ext uri="{FF2B5EF4-FFF2-40B4-BE49-F238E27FC236}">
                <a16:creationId xmlns:a16="http://schemas.microsoft.com/office/drawing/2014/main" id="{81E063B0-10D1-CC65-37EA-0DC853E6D463}"/>
              </a:ext>
            </a:extLst>
          </p:cNvPr>
          <p:cNvSpPr>
            <a:spLocks/>
          </p:cNvSpPr>
          <p:nvPr/>
        </p:nvSpPr>
        <p:spPr>
          <a:xfrm>
            <a:off x="744119" y="4970195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D9040628-8A55-B984-2451-E790CF29D347}"/>
              </a:ext>
            </a:extLst>
          </p:cNvPr>
          <p:cNvSpPr>
            <a:spLocks/>
          </p:cNvSpPr>
          <p:nvPr/>
        </p:nvSpPr>
        <p:spPr>
          <a:xfrm>
            <a:off x="744119" y="5629381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468B4AAA-CDDC-6510-44FC-3CD434A5FE93}"/>
              </a:ext>
            </a:extLst>
          </p:cNvPr>
          <p:cNvSpPr txBox="1">
            <a:spLocks/>
          </p:cNvSpPr>
          <p:nvPr/>
        </p:nvSpPr>
        <p:spPr>
          <a:xfrm>
            <a:off x="2546629" y="152693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此处编辑数据标题</a:t>
            </a: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7D33C374-3E47-36BE-3884-332B48F38C2E}"/>
              </a:ext>
            </a:extLst>
          </p:cNvPr>
          <p:cNvSpPr txBox="1">
            <a:spLocks/>
          </p:cNvSpPr>
          <p:nvPr/>
        </p:nvSpPr>
        <p:spPr>
          <a:xfrm>
            <a:off x="5760002" y="152693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此处编辑数据标题</a:t>
            </a: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6388AE11-B5B0-55E2-0B20-E2F41CA8CFD7}"/>
              </a:ext>
            </a:extLst>
          </p:cNvPr>
          <p:cNvSpPr txBox="1">
            <a:spLocks/>
          </p:cNvSpPr>
          <p:nvPr/>
        </p:nvSpPr>
        <p:spPr>
          <a:xfrm>
            <a:off x="8973374" y="152693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此处编辑数据标题</a:t>
            </a: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07C81DA6-1040-89A8-EA49-C9CC1467F8FB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295" name="www.pptcool.com2">
            <a:extLst>
              <a:ext uri="{FF2B5EF4-FFF2-40B4-BE49-F238E27FC236}">
                <a16:creationId xmlns:a16="http://schemas.microsoft.com/office/drawing/2014/main" id="{E5268EED-B2A8-D707-FB68-BCD101BBA1E1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296" name="www.pptcool.com2-1">
              <a:extLst>
                <a:ext uri="{FF2B5EF4-FFF2-40B4-BE49-F238E27FC236}">
                  <a16:creationId xmlns:a16="http://schemas.microsoft.com/office/drawing/2014/main" id="{F574E9B7-E4D7-7D95-5BAA-C480F472CC8A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www.pptcool.com2-2">
              <a:extLst>
                <a:ext uri="{FF2B5EF4-FFF2-40B4-BE49-F238E27FC236}">
                  <a16:creationId xmlns:a16="http://schemas.microsoft.com/office/drawing/2014/main" id="{F0D4B200-D1CE-4902-82DC-D79290D324D7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8" name="www.pptcool.com2-3">
              <a:extLst>
                <a:ext uri="{FF2B5EF4-FFF2-40B4-BE49-F238E27FC236}">
                  <a16:creationId xmlns:a16="http://schemas.microsoft.com/office/drawing/2014/main" id="{CC509D6F-6CC1-AB60-2CEF-03A0204BFB9E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197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0C84FBD-2EEF-F418-7885-6CBC7BBB1916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9381725 w 12192000"/>
              <a:gd name="connsiteY1" fmla="*/ 0 h 6858000"/>
              <a:gd name="connsiteX2" fmla="*/ 12192000 w 12192000"/>
              <a:gd name="connsiteY2" fmla="*/ 2890754 h 6858000"/>
              <a:gd name="connsiteX3" fmla="*/ 12192000 w 12192000"/>
              <a:gd name="connsiteY3" fmla="*/ 3967244 h 6858000"/>
              <a:gd name="connsiteX4" fmla="*/ 9381723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9381725" y="0"/>
                </a:lnTo>
                <a:lnTo>
                  <a:pt x="12192000" y="2890754"/>
                </a:lnTo>
                <a:lnTo>
                  <a:pt x="12192000" y="3967244"/>
                </a:lnTo>
                <a:lnTo>
                  <a:pt x="938172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100000">
                <a:schemeClr val="accent1">
                  <a:lumMod val="5000"/>
                  <a:lumOff val="95000"/>
                </a:schemeClr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箭头: 五边形 39">
            <a:extLst>
              <a:ext uri="{FF2B5EF4-FFF2-40B4-BE49-F238E27FC236}">
                <a16:creationId xmlns:a16="http://schemas.microsoft.com/office/drawing/2014/main" id="{5FCB2B53-A02A-0BDB-E04D-CFFFB1AB061A}"/>
              </a:ext>
            </a:extLst>
          </p:cNvPr>
          <p:cNvSpPr>
            <a:spLocks/>
          </p:cNvSpPr>
          <p:nvPr/>
        </p:nvSpPr>
        <p:spPr>
          <a:xfrm>
            <a:off x="0" y="-544010"/>
            <a:ext cx="11522140" cy="7946018"/>
          </a:xfrm>
          <a:prstGeom prst="homePlate">
            <a:avLst>
              <a:gd name="adj" fmla="val 48608"/>
            </a:avLst>
          </a:prstGeom>
          <a:noFill/>
          <a:ln w="12700" cap="flat" cmpd="sng" algn="ctr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81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prstDash val="sysDot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090C0D8-720F-A127-2968-0D24EAA99D7B}"/>
              </a:ext>
            </a:extLst>
          </p:cNvPr>
          <p:cNvSpPr>
            <a:spLocks/>
          </p:cNvSpPr>
          <p:nvPr/>
        </p:nvSpPr>
        <p:spPr>
          <a:xfrm>
            <a:off x="0" y="0"/>
            <a:ext cx="9479038" cy="6858000"/>
          </a:xfrm>
          <a:custGeom>
            <a:avLst/>
            <a:gdLst>
              <a:gd name="connsiteX0" fmla="*/ 0 w 9479038"/>
              <a:gd name="connsiteY0" fmla="*/ 0 h 6858000"/>
              <a:gd name="connsiteX1" fmla="*/ 6248658 w 9479038"/>
              <a:gd name="connsiteY1" fmla="*/ 0 h 6858000"/>
              <a:gd name="connsiteX2" fmla="*/ 9479038 w 9479038"/>
              <a:gd name="connsiteY2" fmla="*/ 3428999 h 6858000"/>
              <a:gd name="connsiteX3" fmla="*/ 6248656 w 9479038"/>
              <a:gd name="connsiteY3" fmla="*/ 6858000 h 6858000"/>
              <a:gd name="connsiteX4" fmla="*/ 0 w 947903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9038" h="6858000">
                <a:moveTo>
                  <a:pt x="0" y="0"/>
                </a:moveTo>
                <a:lnTo>
                  <a:pt x="6248658" y="0"/>
                </a:lnTo>
                <a:lnTo>
                  <a:pt x="9479038" y="3428999"/>
                </a:lnTo>
                <a:lnTo>
                  <a:pt x="6248656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1" name="箭头: 五边形 20">
            <a:extLst>
              <a:ext uri="{FF2B5EF4-FFF2-40B4-BE49-F238E27FC236}">
                <a16:creationId xmlns:a16="http://schemas.microsoft.com/office/drawing/2014/main" id="{E53E5A23-32DA-3777-035D-924821F388E0}"/>
              </a:ext>
            </a:extLst>
          </p:cNvPr>
          <p:cNvSpPr>
            <a:spLocks/>
          </p:cNvSpPr>
          <p:nvPr/>
        </p:nvSpPr>
        <p:spPr>
          <a:xfrm>
            <a:off x="328607" y="-3"/>
            <a:ext cx="6645785" cy="6858003"/>
          </a:xfrm>
          <a:prstGeom prst="homePlate">
            <a:avLst>
              <a:gd name="adj" fmla="val 48608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五边形 7">
            <a:extLst>
              <a:ext uri="{FF2B5EF4-FFF2-40B4-BE49-F238E27FC236}">
                <a16:creationId xmlns:a16="http://schemas.microsoft.com/office/drawing/2014/main" id="{040A8F6C-086D-D653-9FD0-E2FCDFEA7896}"/>
              </a:ext>
            </a:extLst>
          </p:cNvPr>
          <p:cNvSpPr>
            <a:spLocks/>
          </p:cNvSpPr>
          <p:nvPr/>
        </p:nvSpPr>
        <p:spPr>
          <a:xfrm>
            <a:off x="0" y="-3"/>
            <a:ext cx="6645785" cy="6858003"/>
          </a:xfrm>
          <a:prstGeom prst="homePlate">
            <a:avLst>
              <a:gd name="adj" fmla="val 48608"/>
            </a:avLst>
          </a:prstGeom>
          <a:gradFill flip="none" rotWithShape="1">
            <a:gsLst>
              <a:gs pos="12000">
                <a:schemeClr val="accent1"/>
              </a:gs>
              <a:gs pos="69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D89816-4F0A-56BD-1048-C87EBB2CFB77}"/>
              </a:ext>
            </a:extLst>
          </p:cNvPr>
          <p:cNvSpPr txBox="1">
            <a:spLocks/>
          </p:cNvSpPr>
          <p:nvPr/>
        </p:nvSpPr>
        <p:spPr>
          <a:xfrm>
            <a:off x="7260609" y="828476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此处编辑标题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3D1E64-97AD-D49B-9D84-06EFDE4B9109}"/>
              </a:ext>
            </a:extLst>
          </p:cNvPr>
          <p:cNvSpPr txBox="1">
            <a:spLocks/>
          </p:cNvSpPr>
          <p:nvPr/>
        </p:nvSpPr>
        <p:spPr>
          <a:xfrm>
            <a:off x="6363597" y="766920"/>
            <a:ext cx="7745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+mj-ea"/>
              </a:rPr>
              <a:t>01</a:t>
            </a:r>
            <a:endParaRPr lang="zh-CN" altLang="en-US" sz="4000" dirty="0">
              <a:gradFill>
                <a:gsLst>
                  <a:gs pos="63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lt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9071896-554B-A4F3-6E53-9D4293CC5689}"/>
              </a:ext>
            </a:extLst>
          </p:cNvPr>
          <p:cNvSpPr txBox="1">
            <a:spLocks/>
          </p:cNvSpPr>
          <p:nvPr/>
        </p:nvSpPr>
        <p:spPr>
          <a:xfrm>
            <a:off x="8160283" y="1982545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此处编辑标题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B3157D4-43E0-0E54-42A5-8B0FA9F46F43}"/>
              </a:ext>
            </a:extLst>
          </p:cNvPr>
          <p:cNvSpPr txBox="1">
            <a:spLocks/>
          </p:cNvSpPr>
          <p:nvPr/>
        </p:nvSpPr>
        <p:spPr>
          <a:xfrm>
            <a:off x="7263271" y="1920989"/>
            <a:ext cx="7745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+mj-ea"/>
              </a:rPr>
              <a:t>02</a:t>
            </a:r>
            <a:endParaRPr lang="zh-CN" altLang="en-US" sz="4000" dirty="0">
              <a:gradFill>
                <a:gsLst>
                  <a:gs pos="63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5003FB5-9EE0-C27A-05F3-6663F1D5A217}"/>
              </a:ext>
            </a:extLst>
          </p:cNvPr>
          <p:cNvSpPr txBox="1">
            <a:spLocks/>
          </p:cNvSpPr>
          <p:nvPr/>
        </p:nvSpPr>
        <p:spPr>
          <a:xfrm>
            <a:off x="8855510" y="3136614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此处编辑标题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68BDC64-4AFF-FE43-7C7D-D807DBFC799D}"/>
              </a:ext>
            </a:extLst>
          </p:cNvPr>
          <p:cNvSpPr txBox="1">
            <a:spLocks/>
          </p:cNvSpPr>
          <p:nvPr/>
        </p:nvSpPr>
        <p:spPr>
          <a:xfrm>
            <a:off x="7958498" y="3075058"/>
            <a:ext cx="7745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+mj-ea"/>
              </a:rPr>
              <a:t>03</a:t>
            </a:r>
            <a:endParaRPr lang="zh-CN" altLang="en-US" sz="4000" dirty="0">
              <a:gradFill>
                <a:gsLst>
                  <a:gs pos="63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lt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B5C92F6-E64A-C7ED-B7DE-D9F9B205645E}"/>
              </a:ext>
            </a:extLst>
          </p:cNvPr>
          <p:cNvSpPr txBox="1">
            <a:spLocks/>
          </p:cNvSpPr>
          <p:nvPr/>
        </p:nvSpPr>
        <p:spPr>
          <a:xfrm>
            <a:off x="8160283" y="4290683"/>
            <a:ext cx="264687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此处编辑标题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DF62098-4622-09CC-B104-9BD8DB2CDC64}"/>
              </a:ext>
            </a:extLst>
          </p:cNvPr>
          <p:cNvSpPr txBox="1">
            <a:spLocks/>
          </p:cNvSpPr>
          <p:nvPr/>
        </p:nvSpPr>
        <p:spPr>
          <a:xfrm>
            <a:off x="7263271" y="4229127"/>
            <a:ext cx="7745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+mj-ea"/>
              </a:rPr>
              <a:t>04</a:t>
            </a:r>
            <a:endParaRPr lang="zh-CN" altLang="en-US" sz="4000" dirty="0">
              <a:gradFill>
                <a:gsLst>
                  <a:gs pos="63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lt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E687D10-0D64-A085-A8A2-C428F63C9D59}"/>
              </a:ext>
            </a:extLst>
          </p:cNvPr>
          <p:cNvSpPr txBox="1">
            <a:spLocks/>
          </p:cNvSpPr>
          <p:nvPr/>
        </p:nvSpPr>
        <p:spPr>
          <a:xfrm>
            <a:off x="7260609" y="5444751"/>
            <a:ext cx="305724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在此处编辑标题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4B0A0C3-B8CC-58C5-02A7-EAFCD61BFD03}"/>
              </a:ext>
            </a:extLst>
          </p:cNvPr>
          <p:cNvSpPr txBox="1">
            <a:spLocks/>
          </p:cNvSpPr>
          <p:nvPr/>
        </p:nvSpPr>
        <p:spPr>
          <a:xfrm>
            <a:off x="6363597" y="5383195"/>
            <a:ext cx="7745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ea typeface="+mj-ea"/>
              </a:rPr>
              <a:t>05</a:t>
            </a:r>
            <a:endParaRPr lang="zh-CN" altLang="en-US" sz="4000" dirty="0">
              <a:gradFill>
                <a:gsLst>
                  <a:gs pos="63000">
                    <a:schemeClr val="accent2"/>
                  </a:gs>
                  <a:gs pos="0">
                    <a:schemeClr val="accent1"/>
                  </a:gs>
                </a:gsLst>
                <a:path path="circle">
                  <a:fillToRect r="100000" b="100000"/>
                </a:path>
              </a:gradFill>
              <a:latin typeface="+mj-lt"/>
              <a:ea typeface="+mj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0FF4C2E-4508-95EF-06C8-A04F20F0376D}"/>
              </a:ext>
            </a:extLst>
          </p:cNvPr>
          <p:cNvSpPr txBox="1">
            <a:spLocks/>
          </p:cNvSpPr>
          <p:nvPr/>
        </p:nvSpPr>
        <p:spPr>
          <a:xfrm>
            <a:off x="1084280" y="2007195"/>
            <a:ext cx="203132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287D929-A345-DD8E-C12E-619DB944C2D6}"/>
              </a:ext>
            </a:extLst>
          </p:cNvPr>
          <p:cNvSpPr txBox="1">
            <a:spLocks/>
          </p:cNvSpPr>
          <p:nvPr/>
        </p:nvSpPr>
        <p:spPr>
          <a:xfrm>
            <a:off x="1185623" y="3043645"/>
            <a:ext cx="279916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>
                <a:ln>
                  <a:solidFill>
                    <a:schemeClr val="bg1"/>
                  </a:solidFill>
                </a:ln>
                <a:noFill/>
                <a:latin typeface="+mj-lt"/>
                <a:ea typeface="+mj-ea"/>
              </a:rPr>
              <a:t>CONTENTS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  <a:latin typeface="+mj-lt"/>
              <a:ea typeface="+mj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9DC2E26-5B64-1010-F8CF-72577D873354}"/>
              </a:ext>
            </a:extLst>
          </p:cNvPr>
          <p:cNvCxnSpPr>
            <a:cxnSpLocks/>
          </p:cNvCxnSpPr>
          <p:nvPr/>
        </p:nvCxnSpPr>
        <p:spPr>
          <a:xfrm>
            <a:off x="1343898" y="3992031"/>
            <a:ext cx="64339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590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351F8759-742E-97D1-77E8-2A25D9D66FAC}"/>
              </a:ext>
            </a:extLst>
          </p:cNvPr>
          <p:cNvSpPr>
            <a:spLocks/>
          </p:cNvSpPr>
          <p:nvPr/>
        </p:nvSpPr>
        <p:spPr>
          <a:xfrm>
            <a:off x="439540" y="3815924"/>
            <a:ext cx="11312918" cy="2543031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2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07C81DA6-1040-89A8-EA49-C9CC1467F8FB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295" name="www.pptcool.com2">
            <a:extLst>
              <a:ext uri="{FF2B5EF4-FFF2-40B4-BE49-F238E27FC236}">
                <a16:creationId xmlns:a16="http://schemas.microsoft.com/office/drawing/2014/main" id="{E5268EED-B2A8-D707-FB68-BCD101BBA1E1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296" name="www.pptcool.com2-1">
              <a:extLst>
                <a:ext uri="{FF2B5EF4-FFF2-40B4-BE49-F238E27FC236}">
                  <a16:creationId xmlns:a16="http://schemas.microsoft.com/office/drawing/2014/main" id="{F574E9B7-E4D7-7D95-5BAA-C480F472CC8A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www.pptcool.com2-2">
              <a:extLst>
                <a:ext uri="{FF2B5EF4-FFF2-40B4-BE49-F238E27FC236}">
                  <a16:creationId xmlns:a16="http://schemas.microsoft.com/office/drawing/2014/main" id="{F0D4B200-D1CE-4902-82DC-D79290D324D7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8" name="www.pptcool.com2-3">
              <a:extLst>
                <a:ext uri="{FF2B5EF4-FFF2-40B4-BE49-F238E27FC236}">
                  <a16:creationId xmlns:a16="http://schemas.microsoft.com/office/drawing/2014/main" id="{CC509D6F-6CC1-AB60-2CEF-03A0204BFB9E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9EFB1B2-5012-877F-98DE-D536A2E2FA61}"/>
              </a:ext>
            </a:extLst>
          </p:cNvPr>
          <p:cNvSpPr>
            <a:spLocks/>
          </p:cNvSpPr>
          <p:nvPr/>
        </p:nvSpPr>
        <p:spPr>
          <a:xfrm>
            <a:off x="439542" y="3559130"/>
            <a:ext cx="11312918" cy="513587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此处编辑数据标题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20097B2-0487-8342-1376-B35B66E2A23A}"/>
              </a:ext>
            </a:extLst>
          </p:cNvPr>
          <p:cNvSpPr>
            <a:spLocks/>
          </p:cNvSpPr>
          <p:nvPr/>
        </p:nvSpPr>
        <p:spPr>
          <a:xfrm>
            <a:off x="439540" y="1638299"/>
            <a:ext cx="3635692" cy="1719263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471875C-A73B-9A6D-DE2F-24621CF31E02}"/>
              </a:ext>
            </a:extLst>
          </p:cNvPr>
          <p:cNvSpPr>
            <a:spLocks/>
          </p:cNvSpPr>
          <p:nvPr/>
        </p:nvSpPr>
        <p:spPr>
          <a:xfrm>
            <a:off x="1848541" y="1227460"/>
            <a:ext cx="817690" cy="81769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7E111AB-A7A8-09B8-E9E1-0FBE5628810A}"/>
              </a:ext>
            </a:extLst>
          </p:cNvPr>
          <p:cNvSpPr>
            <a:spLocks/>
          </p:cNvSpPr>
          <p:nvPr/>
        </p:nvSpPr>
        <p:spPr>
          <a:xfrm>
            <a:off x="8116766" y="1638299"/>
            <a:ext cx="3635692" cy="1719263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552A212-0B1A-88EB-6982-3A3C39521277}"/>
              </a:ext>
            </a:extLst>
          </p:cNvPr>
          <p:cNvSpPr>
            <a:spLocks/>
          </p:cNvSpPr>
          <p:nvPr/>
        </p:nvSpPr>
        <p:spPr>
          <a:xfrm>
            <a:off x="9525767" y="1227460"/>
            <a:ext cx="817690" cy="817690"/>
          </a:xfrm>
          <a:prstGeom prst="ellipse">
            <a:avLst/>
          </a:prstGeom>
          <a:gradFill>
            <a:gsLst>
              <a:gs pos="100000">
                <a:schemeClr val="accent6"/>
              </a:gs>
              <a:gs pos="0">
                <a:schemeClr val="accent5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5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5D3EC3E-8C4F-7ABA-AF25-CCDB10DD0BE1}"/>
              </a:ext>
            </a:extLst>
          </p:cNvPr>
          <p:cNvSpPr>
            <a:spLocks/>
          </p:cNvSpPr>
          <p:nvPr/>
        </p:nvSpPr>
        <p:spPr>
          <a:xfrm>
            <a:off x="4278153" y="1638299"/>
            <a:ext cx="3635692" cy="1719263"/>
          </a:xfrm>
          <a:prstGeom prst="roundRect">
            <a:avLst>
              <a:gd name="adj" fmla="val 2617"/>
            </a:avLst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CF7F3E8-EDE2-111E-96A0-295B0A793069}"/>
              </a:ext>
            </a:extLst>
          </p:cNvPr>
          <p:cNvSpPr>
            <a:spLocks/>
          </p:cNvSpPr>
          <p:nvPr/>
        </p:nvSpPr>
        <p:spPr>
          <a:xfrm>
            <a:off x="5687154" y="1227460"/>
            <a:ext cx="817690" cy="817690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3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b="1">
              <a:solidFill>
                <a:schemeClr val="bg1"/>
              </a:solidFill>
              <a:cs typeface="+mn-ea"/>
            </a:endParaRPr>
          </a:p>
        </p:txBody>
      </p:sp>
      <p:sp>
        <p:nvSpPr>
          <p:cNvPr id="17" name="iconfont-11092-5226563">
            <a:extLst>
              <a:ext uri="{FF2B5EF4-FFF2-40B4-BE49-F238E27FC236}">
                <a16:creationId xmlns:a16="http://schemas.microsoft.com/office/drawing/2014/main" id="{FBE083C7-965A-814A-9F1E-8C420C3565C5}"/>
              </a:ext>
            </a:extLst>
          </p:cNvPr>
          <p:cNvSpPr>
            <a:spLocks/>
          </p:cNvSpPr>
          <p:nvPr/>
        </p:nvSpPr>
        <p:spPr>
          <a:xfrm>
            <a:off x="2000178" y="1371551"/>
            <a:ext cx="514416" cy="529508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sp>
        <p:nvSpPr>
          <p:cNvPr id="18" name="iconfont-11092-5226563">
            <a:extLst>
              <a:ext uri="{FF2B5EF4-FFF2-40B4-BE49-F238E27FC236}">
                <a16:creationId xmlns:a16="http://schemas.microsoft.com/office/drawing/2014/main" id="{0DF2E4BB-1B1E-4BDA-1FBE-A5B49769826B}"/>
              </a:ext>
            </a:extLst>
          </p:cNvPr>
          <p:cNvSpPr>
            <a:spLocks/>
          </p:cNvSpPr>
          <p:nvPr/>
        </p:nvSpPr>
        <p:spPr>
          <a:xfrm>
            <a:off x="5838791" y="1371551"/>
            <a:ext cx="514416" cy="529508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sp>
        <p:nvSpPr>
          <p:cNvPr id="19" name="iconfont-11092-5226563">
            <a:extLst>
              <a:ext uri="{FF2B5EF4-FFF2-40B4-BE49-F238E27FC236}">
                <a16:creationId xmlns:a16="http://schemas.microsoft.com/office/drawing/2014/main" id="{B64C5199-0D30-BABE-655E-16ACA5853DC2}"/>
              </a:ext>
            </a:extLst>
          </p:cNvPr>
          <p:cNvSpPr>
            <a:spLocks/>
          </p:cNvSpPr>
          <p:nvPr/>
        </p:nvSpPr>
        <p:spPr>
          <a:xfrm>
            <a:off x="9677404" y="1371551"/>
            <a:ext cx="514416" cy="529508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218" tIns="73609" rIns="147218" bIns="73609" rtlCol="0" anchor="ctr"/>
          <a:lstStyle/>
          <a:p>
            <a:pPr algn="ctr"/>
            <a:endParaRPr lang="en-US" sz="2898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20C4367-7D70-732B-5AF8-9B935484C1FB}"/>
              </a:ext>
            </a:extLst>
          </p:cNvPr>
          <p:cNvGrpSpPr>
            <a:grpSpLocks/>
          </p:cNvGrpSpPr>
          <p:nvPr/>
        </p:nvGrpSpPr>
        <p:grpSpPr>
          <a:xfrm>
            <a:off x="933947" y="2359421"/>
            <a:ext cx="2646878" cy="800219"/>
            <a:chOff x="933947" y="2117436"/>
            <a:chExt cx="2646878" cy="80021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FA470B4-20F9-A2ED-F60A-4D07C0395812}"/>
                </a:ext>
              </a:extLst>
            </p:cNvPr>
            <p:cNvSpPr txBox="1">
              <a:spLocks/>
            </p:cNvSpPr>
            <p:nvPr/>
          </p:nvSpPr>
          <p:spPr>
            <a:xfrm>
              <a:off x="933947" y="2455990"/>
              <a:ext cx="264687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请在此处添加文本内容加以解释说明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注意字体使用免商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9A43704-715F-AA4F-44D2-F8FDF9C2C9FB}"/>
                </a:ext>
              </a:extLst>
            </p:cNvPr>
            <p:cNvSpPr txBox="1">
              <a:spLocks/>
            </p:cNvSpPr>
            <p:nvPr/>
          </p:nvSpPr>
          <p:spPr>
            <a:xfrm>
              <a:off x="1446908" y="2117436"/>
              <a:ext cx="1620957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此处编辑主标题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8B174C-14B0-B906-5978-5DBBFD0E478F}"/>
              </a:ext>
            </a:extLst>
          </p:cNvPr>
          <p:cNvGrpSpPr>
            <a:grpSpLocks/>
          </p:cNvGrpSpPr>
          <p:nvPr/>
        </p:nvGrpSpPr>
        <p:grpSpPr>
          <a:xfrm>
            <a:off x="4772560" y="2359421"/>
            <a:ext cx="2646878" cy="800219"/>
            <a:chOff x="933947" y="2117436"/>
            <a:chExt cx="2646878" cy="80021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170AE54-5E1B-278A-7C06-FAA1B8D8A148}"/>
                </a:ext>
              </a:extLst>
            </p:cNvPr>
            <p:cNvSpPr txBox="1">
              <a:spLocks/>
            </p:cNvSpPr>
            <p:nvPr/>
          </p:nvSpPr>
          <p:spPr>
            <a:xfrm>
              <a:off x="933947" y="2455990"/>
              <a:ext cx="264687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请在此处添加文本内容加以解释说明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注意字体使用免商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61101DB-2E46-9452-AB0F-2D2E6468E9ED}"/>
                </a:ext>
              </a:extLst>
            </p:cNvPr>
            <p:cNvSpPr txBox="1">
              <a:spLocks/>
            </p:cNvSpPr>
            <p:nvPr/>
          </p:nvSpPr>
          <p:spPr>
            <a:xfrm>
              <a:off x="1446908" y="2117436"/>
              <a:ext cx="1620957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100000">
                        <a:schemeClr val="accent4"/>
                      </a:gs>
                      <a:gs pos="0">
                        <a:schemeClr val="accent3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此处编辑主标题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4"/>
                    </a:gs>
                    <a:gs pos="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BB30A03-96A4-6EE0-D46C-881C62664A07}"/>
              </a:ext>
            </a:extLst>
          </p:cNvPr>
          <p:cNvGrpSpPr>
            <a:grpSpLocks/>
          </p:cNvGrpSpPr>
          <p:nvPr/>
        </p:nvGrpSpPr>
        <p:grpSpPr>
          <a:xfrm>
            <a:off x="8611173" y="2359421"/>
            <a:ext cx="2646878" cy="800219"/>
            <a:chOff x="933947" y="2117436"/>
            <a:chExt cx="2646878" cy="80021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A38A17-1A73-BB10-BCA8-46CE14984A8C}"/>
                </a:ext>
              </a:extLst>
            </p:cNvPr>
            <p:cNvSpPr txBox="1">
              <a:spLocks/>
            </p:cNvSpPr>
            <p:nvPr/>
          </p:nvSpPr>
          <p:spPr>
            <a:xfrm>
              <a:off x="933947" y="2455990"/>
              <a:ext cx="264687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请在此处添加文本内容加以解释说明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注意字体使用免商</a:t>
              </a:r>
            </a:p>
          </p:txBody>
        </p: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ABB851FD-D20E-7B73-8F26-E290CF79DDC5}"/>
                </a:ext>
              </a:extLst>
            </p:cNvPr>
            <p:cNvSpPr txBox="1">
              <a:spLocks/>
            </p:cNvSpPr>
            <p:nvPr/>
          </p:nvSpPr>
          <p:spPr>
            <a:xfrm>
              <a:off x="1446908" y="2117436"/>
              <a:ext cx="1620957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/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gradFill flip="none" rotWithShape="1">
                    <a:gsLst>
                      <a:gs pos="100000">
                        <a:schemeClr val="accent6"/>
                      </a:gs>
                      <a:gs pos="0">
                        <a:schemeClr val="accent5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此处编辑主标题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6"/>
                    </a:gs>
                    <a:gs pos="0">
                      <a:schemeClr val="accent5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aphicFrame>
        <p:nvGraphicFramePr>
          <p:cNvPr id="226" name="表格 227">
            <a:extLst>
              <a:ext uri="{FF2B5EF4-FFF2-40B4-BE49-F238E27FC236}">
                <a16:creationId xmlns:a16="http://schemas.microsoft.com/office/drawing/2014/main" id="{E9572CC7-0C3F-7B8B-F160-BED466D599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6485542"/>
              </p:ext>
            </p:extLst>
          </p:nvPr>
        </p:nvGraphicFramePr>
        <p:xfrm>
          <a:off x="512677" y="4072717"/>
          <a:ext cx="11166645" cy="216700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233329">
                  <a:extLst>
                    <a:ext uri="{9D8B030D-6E8A-4147-A177-3AD203B41FA5}">
                      <a16:colId xmlns:a16="http://schemas.microsoft.com/office/drawing/2014/main" val="1252643195"/>
                    </a:ext>
                  </a:extLst>
                </a:gridCol>
                <a:gridCol w="2233329">
                  <a:extLst>
                    <a:ext uri="{9D8B030D-6E8A-4147-A177-3AD203B41FA5}">
                      <a16:colId xmlns:a16="http://schemas.microsoft.com/office/drawing/2014/main" val="449395903"/>
                    </a:ext>
                  </a:extLst>
                </a:gridCol>
                <a:gridCol w="2233329">
                  <a:extLst>
                    <a:ext uri="{9D8B030D-6E8A-4147-A177-3AD203B41FA5}">
                      <a16:colId xmlns:a16="http://schemas.microsoft.com/office/drawing/2014/main" val="3530464939"/>
                    </a:ext>
                  </a:extLst>
                </a:gridCol>
                <a:gridCol w="2233329">
                  <a:extLst>
                    <a:ext uri="{9D8B030D-6E8A-4147-A177-3AD203B41FA5}">
                      <a16:colId xmlns:a16="http://schemas.microsoft.com/office/drawing/2014/main" val="2808155973"/>
                    </a:ext>
                  </a:extLst>
                </a:gridCol>
                <a:gridCol w="2233329">
                  <a:extLst>
                    <a:ext uri="{9D8B030D-6E8A-4147-A177-3AD203B41FA5}">
                      <a16:colId xmlns:a16="http://schemas.microsoft.com/office/drawing/2014/main" val="2738711265"/>
                    </a:ext>
                  </a:extLst>
                </a:gridCol>
              </a:tblGrid>
              <a:tr h="722334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  <a:tileRect/>
                          </a:gradFill>
                          <a:latin typeface="+mj-ea"/>
                          <a:ea typeface="+mj-ea"/>
                        </a:rPr>
                        <a:t>编辑内容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  <a:tileRect/>
                          </a:gradFill>
                          <a:latin typeface="+mj-ea"/>
                          <a:ea typeface="+mj-ea"/>
                        </a:rPr>
                        <a:t>编辑内容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  <a:tileRect/>
                          </a:gradFill>
                          <a:latin typeface="+mj-ea"/>
                          <a:ea typeface="+mj-ea"/>
                        </a:rPr>
                        <a:t>编辑内容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  <a:tileRect/>
                          </a:gradFill>
                          <a:latin typeface="+mj-ea"/>
                          <a:ea typeface="+mj-ea"/>
                        </a:rPr>
                        <a:t>编辑内容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1"/>
                            <a:tileRect/>
                          </a:gradFill>
                          <a:latin typeface="+mj-ea"/>
                          <a:ea typeface="+mj-ea"/>
                        </a:rPr>
                        <a:t>编辑内容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83315125"/>
                  </a:ext>
                </a:extLst>
              </a:tr>
              <a:tr h="7223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272569"/>
                  </a:ext>
                </a:extLst>
              </a:tr>
              <a:tr h="7223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请在此处添加文本内容</a:t>
                      </a: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加以解释说明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100000">
                          <a:schemeClr val="accent2">
                            <a:lumMod val="10000"/>
                            <a:lumOff val="90000"/>
                          </a:schemeClr>
                        </a:gs>
                        <a:gs pos="0">
                          <a:schemeClr val="accent1">
                            <a:lumMod val="10000"/>
                            <a:lumOff val="9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35992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658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文本框 293">
            <a:extLst>
              <a:ext uri="{FF2B5EF4-FFF2-40B4-BE49-F238E27FC236}">
                <a16:creationId xmlns:a16="http://schemas.microsoft.com/office/drawing/2014/main" id="{07C81DA6-1040-89A8-EA49-C9CC1467F8FB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295" name="www.pptcool.com2">
            <a:extLst>
              <a:ext uri="{FF2B5EF4-FFF2-40B4-BE49-F238E27FC236}">
                <a16:creationId xmlns:a16="http://schemas.microsoft.com/office/drawing/2014/main" id="{E5268EED-B2A8-D707-FB68-BCD101BBA1E1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296" name="www.pptcool.com2-1">
              <a:extLst>
                <a:ext uri="{FF2B5EF4-FFF2-40B4-BE49-F238E27FC236}">
                  <a16:creationId xmlns:a16="http://schemas.microsoft.com/office/drawing/2014/main" id="{F574E9B7-E4D7-7D95-5BAA-C480F472CC8A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7" name="www.pptcool.com2-2">
              <a:extLst>
                <a:ext uri="{FF2B5EF4-FFF2-40B4-BE49-F238E27FC236}">
                  <a16:creationId xmlns:a16="http://schemas.microsoft.com/office/drawing/2014/main" id="{F0D4B200-D1CE-4902-82DC-D79290D324D7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8" name="www.pptcool.com2-3">
              <a:extLst>
                <a:ext uri="{FF2B5EF4-FFF2-40B4-BE49-F238E27FC236}">
                  <a16:creationId xmlns:a16="http://schemas.microsoft.com/office/drawing/2014/main" id="{CC509D6F-6CC1-AB60-2CEF-03A0204BFB9E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6EA6A91-45B1-98B0-395B-6A6998B9CB89}"/>
              </a:ext>
            </a:extLst>
          </p:cNvPr>
          <p:cNvSpPr>
            <a:spLocks/>
          </p:cNvSpPr>
          <p:nvPr/>
        </p:nvSpPr>
        <p:spPr>
          <a:xfrm>
            <a:off x="689235" y="1266633"/>
            <a:ext cx="10801350" cy="4987763"/>
          </a:xfrm>
          <a:custGeom>
            <a:avLst/>
            <a:gdLst>
              <a:gd name="connsiteX0" fmla="*/ 2851444 w 10801350"/>
              <a:gd name="connsiteY0" fmla="*/ 1 h 4559692"/>
              <a:gd name="connsiteX1" fmla="*/ 2853531 w 10801350"/>
              <a:gd name="connsiteY1" fmla="*/ 1 h 4559692"/>
              <a:gd name="connsiteX2" fmla="*/ 2853682 w 10801350"/>
              <a:gd name="connsiteY2" fmla="*/ 453 h 4559692"/>
              <a:gd name="connsiteX3" fmla="*/ 2845135 w 10801350"/>
              <a:gd name="connsiteY3" fmla="*/ 0 h 4559692"/>
              <a:gd name="connsiteX4" fmla="*/ 2845140 w 10801350"/>
              <a:gd name="connsiteY4" fmla="*/ 1 h 4559692"/>
              <a:gd name="connsiteX5" fmla="*/ 2851444 w 10801350"/>
              <a:gd name="connsiteY5" fmla="*/ 1 h 4559692"/>
              <a:gd name="connsiteX6" fmla="*/ 2848306 w 10801350"/>
              <a:gd name="connsiteY6" fmla="*/ 635 h 4559692"/>
              <a:gd name="connsiteX7" fmla="*/ 2903344 w 10801350"/>
              <a:gd name="connsiteY7" fmla="*/ 11652 h 4559692"/>
              <a:gd name="connsiteX8" fmla="*/ 2950878 w 10801350"/>
              <a:gd name="connsiteY8" fmla="*/ 43426 h 4559692"/>
              <a:gd name="connsiteX9" fmla="*/ 2979935 w 10801350"/>
              <a:gd name="connsiteY9" fmla="*/ 86155 h 4559692"/>
              <a:gd name="connsiteX10" fmla="*/ 2979705 w 10801350"/>
              <a:gd name="connsiteY10" fmla="*/ 85018 h 4559692"/>
              <a:gd name="connsiteX11" fmla="*/ 2977209 w 10801350"/>
              <a:gd name="connsiteY11" fmla="*/ 81316 h 4559692"/>
              <a:gd name="connsiteX12" fmla="*/ 2978362 w 10801350"/>
              <a:gd name="connsiteY12" fmla="*/ 80919 h 4559692"/>
              <a:gd name="connsiteX13" fmla="*/ 2981162 w 10801350"/>
              <a:gd name="connsiteY13" fmla="*/ 87960 h 4559692"/>
              <a:gd name="connsiteX14" fmla="*/ 2982926 w 10801350"/>
              <a:gd name="connsiteY14" fmla="*/ 90554 h 4559692"/>
              <a:gd name="connsiteX15" fmla="*/ 2983695 w 10801350"/>
              <a:gd name="connsiteY15" fmla="*/ 94328 h 4559692"/>
              <a:gd name="connsiteX16" fmla="*/ 3094026 w 10801350"/>
              <a:gd name="connsiteY16" fmla="*/ 371774 h 4559692"/>
              <a:gd name="connsiteX17" fmla="*/ 3328190 w 10801350"/>
              <a:gd name="connsiteY17" fmla="*/ 530654 h 4559692"/>
              <a:gd name="connsiteX18" fmla="*/ 7473160 w 10801350"/>
              <a:gd name="connsiteY18" fmla="*/ 530654 h 4559692"/>
              <a:gd name="connsiteX19" fmla="*/ 7707324 w 10801350"/>
              <a:gd name="connsiteY19" fmla="*/ 371774 h 4559692"/>
              <a:gd name="connsiteX20" fmla="*/ 7814081 w 10801350"/>
              <a:gd name="connsiteY20" fmla="*/ 103317 h 4559692"/>
              <a:gd name="connsiteX21" fmla="*/ 7815890 w 10801350"/>
              <a:gd name="connsiteY21" fmla="*/ 94437 h 4559692"/>
              <a:gd name="connsiteX22" fmla="*/ 7898884 w 10801350"/>
              <a:gd name="connsiteY22" fmla="*/ 12151 h 4559692"/>
              <a:gd name="connsiteX23" fmla="*/ 7959451 w 10801350"/>
              <a:gd name="connsiteY23" fmla="*/ 28 h 4559692"/>
              <a:gd name="connsiteX24" fmla="*/ 7959319 w 10801350"/>
              <a:gd name="connsiteY24" fmla="*/ 1 h 4559692"/>
              <a:gd name="connsiteX25" fmla="*/ 7959584 w 10801350"/>
              <a:gd name="connsiteY25" fmla="*/ 1 h 4559692"/>
              <a:gd name="connsiteX26" fmla="*/ 7959589 w 10801350"/>
              <a:gd name="connsiteY26" fmla="*/ 0 h 4559692"/>
              <a:gd name="connsiteX27" fmla="*/ 7959594 w 10801350"/>
              <a:gd name="connsiteY27" fmla="*/ 1 h 4559692"/>
              <a:gd name="connsiteX28" fmla="*/ 10462109 w 10801350"/>
              <a:gd name="connsiteY28" fmla="*/ 1 h 4559692"/>
              <a:gd name="connsiteX29" fmla="*/ 10801350 w 10801350"/>
              <a:gd name="connsiteY29" fmla="*/ 339242 h 4559692"/>
              <a:gd name="connsiteX30" fmla="*/ 10801350 w 10801350"/>
              <a:gd name="connsiteY30" fmla="*/ 4220451 h 4559692"/>
              <a:gd name="connsiteX31" fmla="*/ 10462109 w 10801350"/>
              <a:gd name="connsiteY31" fmla="*/ 4559692 h 4559692"/>
              <a:gd name="connsiteX32" fmla="*/ 339241 w 10801350"/>
              <a:gd name="connsiteY32" fmla="*/ 4559692 h 4559692"/>
              <a:gd name="connsiteX33" fmla="*/ 0 w 10801350"/>
              <a:gd name="connsiteY33" fmla="*/ 4220451 h 4559692"/>
              <a:gd name="connsiteX34" fmla="*/ 0 w 10801350"/>
              <a:gd name="connsiteY34" fmla="*/ 339242 h 4559692"/>
              <a:gd name="connsiteX35" fmla="*/ 339241 w 10801350"/>
              <a:gd name="connsiteY35" fmla="*/ 1 h 4559692"/>
              <a:gd name="connsiteX36" fmla="*/ 2845130 w 10801350"/>
              <a:gd name="connsiteY36" fmla="*/ 1 h 4559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801350" h="4559692">
                <a:moveTo>
                  <a:pt x="2851444" y="1"/>
                </a:moveTo>
                <a:lnTo>
                  <a:pt x="2853531" y="1"/>
                </a:lnTo>
                <a:lnTo>
                  <a:pt x="2853682" y="453"/>
                </a:lnTo>
                <a:close/>
                <a:moveTo>
                  <a:pt x="2845135" y="0"/>
                </a:moveTo>
                <a:lnTo>
                  <a:pt x="2845140" y="1"/>
                </a:lnTo>
                <a:lnTo>
                  <a:pt x="2851444" y="1"/>
                </a:lnTo>
                <a:lnTo>
                  <a:pt x="2848306" y="635"/>
                </a:lnTo>
                <a:lnTo>
                  <a:pt x="2903344" y="11652"/>
                </a:lnTo>
                <a:cubicBezTo>
                  <a:pt x="2921235" y="19154"/>
                  <a:pt x="2937347" y="30011"/>
                  <a:pt x="2950878" y="43426"/>
                </a:cubicBezTo>
                <a:lnTo>
                  <a:pt x="2979935" y="86155"/>
                </a:lnTo>
                <a:lnTo>
                  <a:pt x="2979705" y="85018"/>
                </a:lnTo>
                <a:lnTo>
                  <a:pt x="2977209" y="81316"/>
                </a:lnTo>
                <a:lnTo>
                  <a:pt x="2978362" y="80919"/>
                </a:lnTo>
                <a:lnTo>
                  <a:pt x="2981162" y="87960"/>
                </a:lnTo>
                <a:lnTo>
                  <a:pt x="2982926" y="90554"/>
                </a:lnTo>
                <a:lnTo>
                  <a:pt x="2983695" y="94328"/>
                </a:lnTo>
                <a:lnTo>
                  <a:pt x="3094026" y="371774"/>
                </a:lnTo>
                <a:cubicBezTo>
                  <a:pt x="3132188" y="467737"/>
                  <a:pt x="3224917" y="530654"/>
                  <a:pt x="3328190" y="530654"/>
                </a:cubicBezTo>
                <a:lnTo>
                  <a:pt x="7473160" y="530654"/>
                </a:lnTo>
                <a:cubicBezTo>
                  <a:pt x="7576433" y="530654"/>
                  <a:pt x="7669162" y="467737"/>
                  <a:pt x="7707324" y="371774"/>
                </a:cubicBezTo>
                <a:lnTo>
                  <a:pt x="7814081" y="103317"/>
                </a:lnTo>
                <a:lnTo>
                  <a:pt x="7815890" y="94437"/>
                </a:lnTo>
                <a:cubicBezTo>
                  <a:pt x="7831673" y="57439"/>
                  <a:pt x="7861568" y="27800"/>
                  <a:pt x="7898884" y="12151"/>
                </a:cubicBezTo>
                <a:lnTo>
                  <a:pt x="7959451" y="28"/>
                </a:lnTo>
                <a:lnTo>
                  <a:pt x="7959319" y="1"/>
                </a:lnTo>
                <a:lnTo>
                  <a:pt x="7959584" y="1"/>
                </a:lnTo>
                <a:lnTo>
                  <a:pt x="7959589" y="0"/>
                </a:lnTo>
                <a:lnTo>
                  <a:pt x="7959594" y="1"/>
                </a:lnTo>
                <a:lnTo>
                  <a:pt x="10462109" y="1"/>
                </a:lnTo>
                <a:cubicBezTo>
                  <a:pt x="10649467" y="1"/>
                  <a:pt x="10801350" y="151884"/>
                  <a:pt x="10801350" y="339242"/>
                </a:cubicBezTo>
                <a:lnTo>
                  <a:pt x="10801350" y="4220451"/>
                </a:lnTo>
                <a:cubicBezTo>
                  <a:pt x="10801350" y="4407809"/>
                  <a:pt x="10649467" y="4559692"/>
                  <a:pt x="10462109" y="4559692"/>
                </a:cubicBezTo>
                <a:lnTo>
                  <a:pt x="339241" y="4559692"/>
                </a:lnTo>
                <a:cubicBezTo>
                  <a:pt x="151883" y="4559692"/>
                  <a:pt x="0" y="4407809"/>
                  <a:pt x="0" y="4220451"/>
                </a:cubicBezTo>
                <a:lnTo>
                  <a:pt x="0" y="339242"/>
                </a:lnTo>
                <a:cubicBezTo>
                  <a:pt x="0" y="151884"/>
                  <a:pt x="151883" y="1"/>
                  <a:pt x="339241" y="1"/>
                </a:cubicBezTo>
                <a:lnTo>
                  <a:pt x="2845130" y="1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612EE88-F8BD-0D79-F193-912B25834D39}"/>
              </a:ext>
            </a:extLst>
          </p:cNvPr>
          <p:cNvCxnSpPr>
            <a:cxnSpLocks/>
          </p:cNvCxnSpPr>
          <p:nvPr/>
        </p:nvCxnSpPr>
        <p:spPr>
          <a:xfrm>
            <a:off x="1031163" y="2164069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C39E71F-21FD-E322-4861-0CB1FC6B1633}"/>
              </a:ext>
            </a:extLst>
          </p:cNvPr>
          <p:cNvCxnSpPr>
            <a:cxnSpLocks/>
          </p:cNvCxnSpPr>
          <p:nvPr/>
        </p:nvCxnSpPr>
        <p:spPr>
          <a:xfrm>
            <a:off x="1031163" y="6254396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85AD148-627D-C55A-AA3C-192E8F3CEA0D}"/>
              </a:ext>
            </a:extLst>
          </p:cNvPr>
          <p:cNvCxnSpPr>
            <a:cxnSpLocks/>
          </p:cNvCxnSpPr>
          <p:nvPr/>
        </p:nvCxnSpPr>
        <p:spPr>
          <a:xfrm>
            <a:off x="1031163" y="6004573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099031A-41F3-29E6-883C-E84AE195FE80}"/>
              </a:ext>
            </a:extLst>
          </p:cNvPr>
          <p:cNvCxnSpPr>
            <a:cxnSpLocks/>
          </p:cNvCxnSpPr>
          <p:nvPr/>
        </p:nvCxnSpPr>
        <p:spPr>
          <a:xfrm>
            <a:off x="1031163" y="5044447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7F0C176-197F-0C79-CF4E-A68B2CEEF8AA}"/>
              </a:ext>
            </a:extLst>
          </p:cNvPr>
          <p:cNvCxnSpPr>
            <a:cxnSpLocks/>
          </p:cNvCxnSpPr>
          <p:nvPr/>
        </p:nvCxnSpPr>
        <p:spPr>
          <a:xfrm>
            <a:off x="1031163" y="4084321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915A23B-1C89-C968-A9C8-226163B0151B}"/>
              </a:ext>
            </a:extLst>
          </p:cNvPr>
          <p:cNvCxnSpPr>
            <a:cxnSpLocks/>
          </p:cNvCxnSpPr>
          <p:nvPr/>
        </p:nvCxnSpPr>
        <p:spPr>
          <a:xfrm>
            <a:off x="1031163" y="3124195"/>
            <a:ext cx="1011749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9F1A3B7-68E4-C706-E7AB-E6CC37E979E5}"/>
              </a:ext>
            </a:extLst>
          </p:cNvPr>
          <p:cNvSpPr>
            <a:spLocks/>
          </p:cNvSpPr>
          <p:nvPr/>
        </p:nvSpPr>
        <p:spPr>
          <a:xfrm>
            <a:off x="4546600" y="1266633"/>
            <a:ext cx="3086620" cy="4987762"/>
          </a:xfrm>
          <a:prstGeom prst="roundRect">
            <a:avLst>
              <a:gd name="adj" fmla="val 1523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3AC3A8-A1F0-F3EE-5B8C-84C0DEC2A765}"/>
              </a:ext>
            </a:extLst>
          </p:cNvPr>
          <p:cNvSpPr txBox="1">
            <a:spLocks/>
          </p:cNvSpPr>
          <p:nvPr/>
        </p:nvSpPr>
        <p:spPr>
          <a:xfrm>
            <a:off x="5099896" y="1554981"/>
            <a:ext cx="19800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此处编辑主标题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6D159017-A765-CB69-76B5-39938C752770}"/>
              </a:ext>
            </a:extLst>
          </p:cNvPr>
          <p:cNvSpPr>
            <a:spLocks/>
          </p:cNvSpPr>
          <p:nvPr/>
        </p:nvSpPr>
        <p:spPr>
          <a:xfrm>
            <a:off x="5099894" y="2413894"/>
            <a:ext cx="1980032" cy="4604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4E8CEC9-F216-FBD7-912B-3394C07B87A8}"/>
              </a:ext>
            </a:extLst>
          </p:cNvPr>
          <p:cNvSpPr>
            <a:spLocks/>
          </p:cNvSpPr>
          <p:nvPr/>
        </p:nvSpPr>
        <p:spPr>
          <a:xfrm>
            <a:off x="5099894" y="3374020"/>
            <a:ext cx="1980032" cy="4604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46D4B05D-6FCF-BC03-C280-C3CB63F58088}"/>
              </a:ext>
            </a:extLst>
          </p:cNvPr>
          <p:cNvSpPr>
            <a:spLocks/>
          </p:cNvSpPr>
          <p:nvPr/>
        </p:nvSpPr>
        <p:spPr>
          <a:xfrm>
            <a:off x="5099894" y="4334146"/>
            <a:ext cx="1980032" cy="4604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27" name="矩形: 圆角 226">
            <a:extLst>
              <a:ext uri="{FF2B5EF4-FFF2-40B4-BE49-F238E27FC236}">
                <a16:creationId xmlns:a16="http://schemas.microsoft.com/office/drawing/2014/main" id="{4851DE69-8919-CD36-0BD6-1B484B8873D1}"/>
              </a:ext>
            </a:extLst>
          </p:cNvPr>
          <p:cNvSpPr>
            <a:spLocks/>
          </p:cNvSpPr>
          <p:nvPr/>
        </p:nvSpPr>
        <p:spPr>
          <a:xfrm>
            <a:off x="5099894" y="5294272"/>
            <a:ext cx="1980032" cy="4604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9D79B5F3-A78F-DD14-F845-E74D0F994A6A}"/>
              </a:ext>
            </a:extLst>
          </p:cNvPr>
          <p:cNvSpPr>
            <a:spLocks/>
          </p:cNvSpPr>
          <p:nvPr/>
        </p:nvSpPr>
        <p:spPr>
          <a:xfrm>
            <a:off x="1031162" y="1572766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</a:p>
        </p:txBody>
      </p:sp>
      <p:sp>
        <p:nvSpPr>
          <p:cNvPr id="230" name="矩形: 圆角 229">
            <a:extLst>
              <a:ext uri="{FF2B5EF4-FFF2-40B4-BE49-F238E27FC236}">
                <a16:creationId xmlns:a16="http://schemas.microsoft.com/office/drawing/2014/main" id="{7DD57D08-C98A-371D-1EDF-92253C4B5BC8}"/>
              </a:ext>
            </a:extLst>
          </p:cNvPr>
          <p:cNvSpPr>
            <a:spLocks/>
          </p:cNvSpPr>
          <p:nvPr/>
        </p:nvSpPr>
        <p:spPr>
          <a:xfrm>
            <a:off x="9905020" y="1572766"/>
            <a:ext cx="1255818" cy="36454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标记标题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58DE6D9C-5F4D-3CA5-D746-B666458D4EA1}"/>
              </a:ext>
            </a:extLst>
          </p:cNvPr>
          <p:cNvSpPr txBox="1">
            <a:spLocks/>
          </p:cNvSpPr>
          <p:nvPr/>
        </p:nvSpPr>
        <p:spPr>
          <a:xfrm>
            <a:off x="936059" y="2348121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B3AFF0AA-D4F4-D56E-E869-A8FC6BA49188}"/>
              </a:ext>
            </a:extLst>
          </p:cNvPr>
          <p:cNvSpPr txBox="1">
            <a:spLocks/>
          </p:cNvSpPr>
          <p:nvPr/>
        </p:nvSpPr>
        <p:spPr>
          <a:xfrm>
            <a:off x="8198694" y="2348121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03E7D583-623C-1F15-81DF-CAE6E7DF8EB3}"/>
              </a:ext>
            </a:extLst>
          </p:cNvPr>
          <p:cNvSpPr txBox="1">
            <a:spLocks/>
          </p:cNvSpPr>
          <p:nvPr/>
        </p:nvSpPr>
        <p:spPr>
          <a:xfrm>
            <a:off x="936059" y="3308246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FB75EA81-C0BD-D002-0633-EE8877570B3C}"/>
              </a:ext>
            </a:extLst>
          </p:cNvPr>
          <p:cNvSpPr txBox="1">
            <a:spLocks/>
          </p:cNvSpPr>
          <p:nvPr/>
        </p:nvSpPr>
        <p:spPr>
          <a:xfrm>
            <a:off x="936059" y="4268373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C19A5DE1-04F8-62DE-846C-5852AE4703B5}"/>
              </a:ext>
            </a:extLst>
          </p:cNvPr>
          <p:cNvSpPr txBox="1">
            <a:spLocks/>
          </p:cNvSpPr>
          <p:nvPr/>
        </p:nvSpPr>
        <p:spPr>
          <a:xfrm>
            <a:off x="936059" y="5228498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81409935-B3E8-7E94-5D29-1AB1DB0D3E68}"/>
              </a:ext>
            </a:extLst>
          </p:cNvPr>
          <p:cNvSpPr txBox="1">
            <a:spLocks/>
          </p:cNvSpPr>
          <p:nvPr/>
        </p:nvSpPr>
        <p:spPr>
          <a:xfrm>
            <a:off x="8198694" y="3308246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987C0E2D-9A8C-865E-06C0-36C27B15E8F4}"/>
              </a:ext>
            </a:extLst>
          </p:cNvPr>
          <p:cNvSpPr txBox="1">
            <a:spLocks/>
          </p:cNvSpPr>
          <p:nvPr/>
        </p:nvSpPr>
        <p:spPr>
          <a:xfrm>
            <a:off x="8198694" y="4268373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  <p:sp>
        <p:nvSpPr>
          <p:cNvPr id="238" name="文本框 237">
            <a:extLst>
              <a:ext uri="{FF2B5EF4-FFF2-40B4-BE49-F238E27FC236}">
                <a16:creationId xmlns:a16="http://schemas.microsoft.com/office/drawing/2014/main" id="{C9235A07-431C-4D1D-223F-AD750A8A4818}"/>
              </a:ext>
            </a:extLst>
          </p:cNvPr>
          <p:cNvSpPr txBox="1">
            <a:spLocks/>
          </p:cNvSpPr>
          <p:nvPr/>
        </p:nvSpPr>
        <p:spPr>
          <a:xfrm>
            <a:off x="8198694" y="5228498"/>
            <a:ext cx="3057247" cy="59202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请在此处添加文本内容加以解释说明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注意字体使用免商</a:t>
            </a:r>
          </a:p>
        </p:txBody>
      </p:sp>
    </p:spTree>
    <p:extLst>
      <p:ext uri="{BB962C8B-B14F-4D97-AF65-F5344CB8AC3E}">
        <p14:creationId xmlns:p14="http://schemas.microsoft.com/office/powerpoint/2010/main" val="23927574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B69E4D0F-AA72-B534-5E25-5803AF1E3A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121"/>
            <a:ext cx="12192000" cy="683287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FE8DB76-64B5-4D00-90CA-CFE768311FB1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7219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95000">
                <a:schemeClr val="accent2">
                  <a:alpha val="8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/>
              <a:ea typeface="HarmonyOS Sans SC"/>
              <a:cs typeface="+mn-cs"/>
            </a:endParaRPr>
          </a:p>
        </p:txBody>
      </p:sp>
      <p:pic>
        <p:nvPicPr>
          <p:cNvPr id="2" name="图片 1" descr="亮着灯&#10;&#10;中度可信度描述已自动生成">
            <a:extLst>
              <a:ext uri="{FF2B5EF4-FFF2-40B4-BE49-F238E27FC236}">
                <a16:creationId xmlns:a16="http://schemas.microsoft.com/office/drawing/2014/main" id="{939479FF-8B21-2699-5477-5ABC18B049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biLevel thresh="25000"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28076"/>
            <a:ext cx="12192000" cy="2729924"/>
          </a:xfrm>
          <a:prstGeom prst="rect">
            <a:avLst/>
          </a:prstGeom>
        </p:spPr>
      </p:pic>
      <p:sp>
        <p:nvSpPr>
          <p:cNvPr id="4" name="标题 1">
            <a:extLst>
              <a:ext uri="{FF2B5EF4-FFF2-40B4-BE49-F238E27FC236}">
                <a16:creationId xmlns:a16="http://schemas.microsoft.com/office/drawing/2014/main" id="{E6484F7D-EA3C-9B08-7CA4-660570016127}"/>
              </a:ext>
            </a:extLst>
          </p:cNvPr>
          <p:cNvSpPr txBox="1">
            <a:spLocks/>
          </p:cNvSpPr>
          <p:nvPr/>
        </p:nvSpPr>
        <p:spPr>
          <a:xfrm>
            <a:off x="1820630" y="1689736"/>
            <a:ext cx="8550738" cy="2391424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600" b="1" dirty="0">
                <a:solidFill>
                  <a:schemeClr val="bg1"/>
                </a:solidFill>
                <a:effectLst>
                  <a:outerShdw blurRad="127000" dist="101600" dir="2700000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THANKS</a:t>
            </a:r>
            <a:endParaRPr lang="zh-CN" altLang="en-US" sz="16600" b="1" dirty="0">
              <a:solidFill>
                <a:schemeClr val="bg1"/>
              </a:solidFill>
              <a:effectLst>
                <a:outerShdw blurRad="127000" dist="101600" dir="2700000" algn="tl" rotWithShape="0">
                  <a:schemeClr val="accent1">
                    <a:lumMod val="50000"/>
                    <a:alpha val="40000"/>
                  </a:schemeClr>
                </a:outerShdw>
              </a:effectLst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C05C3D7-85CC-5978-625B-2B50E6F79AC6}"/>
              </a:ext>
            </a:extLst>
          </p:cNvPr>
          <p:cNvGrpSpPr/>
          <p:nvPr/>
        </p:nvGrpSpPr>
        <p:grpSpPr>
          <a:xfrm>
            <a:off x="2362642" y="4012795"/>
            <a:ext cx="7466716" cy="369332"/>
            <a:chOff x="2362642" y="3706939"/>
            <a:chExt cx="7466716" cy="369332"/>
          </a:xfrm>
        </p:grpSpPr>
        <p:sp>
          <p:nvSpPr>
            <p:cNvPr id="6" name="内容占位符 12">
              <a:extLst>
                <a:ext uri="{FF2B5EF4-FFF2-40B4-BE49-F238E27FC236}">
                  <a16:creationId xmlns:a16="http://schemas.microsoft.com/office/drawing/2014/main" id="{223A66A4-8450-7172-E0F9-15610CAD6204}"/>
                </a:ext>
              </a:extLst>
            </p:cNvPr>
            <p:cNvSpPr txBox="1">
              <a:spLocks/>
            </p:cNvSpPr>
            <p:nvPr/>
          </p:nvSpPr>
          <p:spPr>
            <a:xfrm>
              <a:off x="3201618" y="3706939"/>
              <a:ext cx="57887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zh-CN" altLang="en-US" sz="2000" spc="300" dirty="0">
                  <a:solidFill>
                    <a:schemeClr val="bg1"/>
                  </a:solidFill>
                  <a:effectLst>
                    <a:outerShdw blurRad="63500" dist="50800" dir="18900000" algn="bl" rotWithShape="0">
                      <a:prstClr val="black">
                        <a:alpha val="20000"/>
                      </a:prstClr>
                    </a:outerShdw>
                  </a:effectLst>
                  <a:latin typeface="+mj-ea"/>
                  <a:ea typeface="+mj-ea"/>
                </a:rPr>
                <a:t>以用户为中心打造一站式智能终端服务平台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B9FEF2C-185A-A45D-7B92-A20CF5BE6FB4}"/>
                </a:ext>
              </a:extLst>
            </p:cNvPr>
            <p:cNvSpPr/>
            <p:nvPr/>
          </p:nvSpPr>
          <p:spPr>
            <a:xfrm>
              <a:off x="2362642" y="3735371"/>
              <a:ext cx="838976" cy="312469"/>
            </a:xfrm>
            <a:custGeom>
              <a:avLst/>
              <a:gdLst>
                <a:gd name="connsiteX0" fmla="*/ 0 w 1869440"/>
                <a:gd name="connsiteY0" fmla="*/ 1036320 h 1544320"/>
                <a:gd name="connsiteX1" fmla="*/ 873760 w 1869440"/>
                <a:gd name="connsiteY1" fmla="*/ 1036320 h 1544320"/>
                <a:gd name="connsiteX2" fmla="*/ 1107440 w 1869440"/>
                <a:gd name="connsiteY2" fmla="*/ 0 h 1544320"/>
                <a:gd name="connsiteX3" fmla="*/ 1310640 w 1869440"/>
                <a:gd name="connsiteY3" fmla="*/ 1544320 h 1544320"/>
                <a:gd name="connsiteX4" fmla="*/ 1452880 w 1869440"/>
                <a:gd name="connsiteY4" fmla="*/ 802640 h 1544320"/>
                <a:gd name="connsiteX5" fmla="*/ 1869440 w 1869440"/>
                <a:gd name="connsiteY5" fmla="*/ 802640 h 154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9440" h="1544320">
                  <a:moveTo>
                    <a:pt x="0" y="1036320"/>
                  </a:moveTo>
                  <a:lnTo>
                    <a:pt x="873760" y="1036320"/>
                  </a:lnTo>
                  <a:lnTo>
                    <a:pt x="1107440" y="0"/>
                  </a:lnTo>
                  <a:lnTo>
                    <a:pt x="1310640" y="1544320"/>
                  </a:lnTo>
                  <a:lnTo>
                    <a:pt x="1452880" y="802640"/>
                  </a:lnTo>
                  <a:lnTo>
                    <a:pt x="1869440" y="80264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A554EF4-304C-A64E-60B9-DFC35B57CB7D}"/>
                </a:ext>
              </a:extLst>
            </p:cNvPr>
            <p:cNvSpPr/>
            <p:nvPr/>
          </p:nvSpPr>
          <p:spPr>
            <a:xfrm flipH="1">
              <a:off x="8990382" y="3735371"/>
              <a:ext cx="838976" cy="312469"/>
            </a:xfrm>
            <a:custGeom>
              <a:avLst/>
              <a:gdLst>
                <a:gd name="connsiteX0" fmla="*/ 0 w 1869440"/>
                <a:gd name="connsiteY0" fmla="*/ 1036320 h 1544320"/>
                <a:gd name="connsiteX1" fmla="*/ 873760 w 1869440"/>
                <a:gd name="connsiteY1" fmla="*/ 1036320 h 1544320"/>
                <a:gd name="connsiteX2" fmla="*/ 1107440 w 1869440"/>
                <a:gd name="connsiteY2" fmla="*/ 0 h 1544320"/>
                <a:gd name="connsiteX3" fmla="*/ 1310640 w 1869440"/>
                <a:gd name="connsiteY3" fmla="*/ 1544320 h 1544320"/>
                <a:gd name="connsiteX4" fmla="*/ 1452880 w 1869440"/>
                <a:gd name="connsiteY4" fmla="*/ 802640 h 1544320"/>
                <a:gd name="connsiteX5" fmla="*/ 1869440 w 1869440"/>
                <a:gd name="connsiteY5" fmla="*/ 802640 h 154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9440" h="1544320">
                  <a:moveTo>
                    <a:pt x="0" y="1036320"/>
                  </a:moveTo>
                  <a:lnTo>
                    <a:pt x="873760" y="1036320"/>
                  </a:lnTo>
                  <a:lnTo>
                    <a:pt x="1107440" y="0"/>
                  </a:lnTo>
                  <a:lnTo>
                    <a:pt x="1310640" y="1544320"/>
                  </a:lnTo>
                  <a:lnTo>
                    <a:pt x="1452880" y="802640"/>
                  </a:lnTo>
                  <a:lnTo>
                    <a:pt x="1869440" y="80264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8117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587308" y="653700"/>
            <a:ext cx="1915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依稀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Arice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DCFB37-1698-8F68-34AA-E912C291D37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470907" y="853748"/>
            <a:ext cx="1950109" cy="261610"/>
            <a:chOff x="6839082" y="853748"/>
            <a:chExt cx="1950109" cy="26161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E653ADB-61B6-26D3-0E06-DB21EB989464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5BF366A0-8D67-1DA7-B1F6-88CAB1EBD34A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600" normalizeH="0" baseline="0" noProof="0" dirty="0" err="1">
                  <a:ln>
                    <a:noFill/>
                  </a:ln>
                  <a:solidFill>
                    <a:srgbClr val="FFFED8">
                      <a:alpha val="22000"/>
                    </a:srgbClr>
                  </a:solidFill>
                  <a:effectLst/>
                  <a:uLnTx/>
                  <a:uFillTx/>
                  <a:latin typeface="Bahnschrift SemiLight"/>
                  <a:ea typeface="OPPOSans R"/>
                  <a:cs typeface="+mn-cs"/>
                </a:rPr>
                <a:t>YIXIArice</a:t>
              </a:r>
              <a:endPara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</p:grp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5" y="1227011"/>
            <a:ext cx="335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微软资源中心模板认证设计师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611031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51PPT-P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界达人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18614" y="1995051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反卷课堂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版式库签约设计师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Arice8645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77794" y="2185628"/>
            <a:ext cx="3036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依稀</a:t>
            </a:r>
            <a:r>
              <a:rPr lang="en-US" altLang="zh-CN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Arice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6099BCDE-DFC4-2FD8-A07A-A735B94F09D6}"/>
              </a:ext>
            </a:extLst>
          </p:cNvPr>
          <p:cNvSpPr>
            <a:spLocks/>
          </p:cNvSpPr>
          <p:nvPr/>
        </p:nvSpPr>
        <p:spPr>
          <a:xfrm rot="2700000">
            <a:off x="1031136" y="-1635864"/>
            <a:ext cx="10129728" cy="10129728"/>
          </a:xfrm>
          <a:prstGeom prst="roundRect">
            <a:avLst/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7CED67C-3892-BEC2-EE64-A8EB29F7D584}"/>
              </a:ext>
            </a:extLst>
          </p:cNvPr>
          <p:cNvSpPr>
            <a:spLocks/>
          </p:cNvSpPr>
          <p:nvPr/>
        </p:nvSpPr>
        <p:spPr>
          <a:xfrm rot="2700000">
            <a:off x="2252450" y="-414550"/>
            <a:ext cx="7687100" cy="7687100"/>
          </a:xfrm>
          <a:prstGeom prst="roundRect">
            <a:avLst/>
          </a:prstGeom>
          <a:gradFill>
            <a:gsLst>
              <a:gs pos="100000">
                <a:schemeClr val="accent2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19050">
            <a:solidFill>
              <a:schemeClr val="bg1"/>
            </a:solidFill>
          </a:ln>
          <a:effectLst>
            <a:outerShdw blurRad="317500" dist="63500" dir="2700000" algn="tl" rotWithShape="0">
              <a:schemeClr val="accent2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7383EB8-3D82-950F-50BF-2033A368FB8E}"/>
              </a:ext>
            </a:extLst>
          </p:cNvPr>
          <p:cNvSpPr>
            <a:spLocks/>
          </p:cNvSpPr>
          <p:nvPr/>
        </p:nvSpPr>
        <p:spPr>
          <a:xfrm rot="2700000">
            <a:off x="3435600" y="768600"/>
            <a:ext cx="5320800" cy="5320800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+mj-ea"/>
              <a:ea typeface="+mj-ea"/>
              <a:cs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B9774C4-368C-7E5D-564F-2D47D21FC3A1}"/>
              </a:ext>
            </a:extLst>
          </p:cNvPr>
          <p:cNvGrpSpPr>
            <a:grpSpLocks/>
          </p:cNvGrpSpPr>
          <p:nvPr/>
        </p:nvGrpSpPr>
        <p:grpSpPr>
          <a:xfrm>
            <a:off x="3926175" y="1546383"/>
            <a:ext cx="4339650" cy="3765234"/>
            <a:chOff x="3926175" y="1240637"/>
            <a:chExt cx="4339650" cy="376523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18A7123-7FF7-FFCB-BB03-567ED4256464}"/>
                </a:ext>
              </a:extLst>
            </p:cNvPr>
            <p:cNvGrpSpPr>
              <a:grpSpLocks/>
            </p:cNvGrpSpPr>
            <p:nvPr/>
          </p:nvGrpSpPr>
          <p:grpSpPr>
            <a:xfrm>
              <a:off x="3926175" y="1240637"/>
              <a:ext cx="4339650" cy="3154710"/>
              <a:chOff x="3926175" y="1631162"/>
              <a:chExt cx="4339650" cy="315471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94C42AB-65BC-F8B9-A40D-FDBF950DD1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64972" y="1631162"/>
                <a:ext cx="3062057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9900" b="1" dirty="0">
                    <a:ln w="34925">
                      <a:gradFill flip="none" rotWithShape="1">
                        <a:gsLst>
                          <a:gs pos="0">
                            <a:schemeClr val="accent2"/>
                          </a:gs>
                          <a:gs pos="58000">
                            <a:schemeClr val="accent1">
                              <a:alpha val="0"/>
                            </a:schemeClr>
                          </a:gs>
                        </a:gsLst>
                        <a:lin ang="5400000" scaled="1"/>
                        <a:tileRect/>
                      </a:gradFill>
                    </a:ln>
                    <a:noFill/>
                    <a:latin typeface="+mj-lt"/>
                  </a:rPr>
                  <a:t>01</a:t>
                </a:r>
                <a:endParaRPr lang="zh-CN" altLang="en-US" sz="19900" b="1" dirty="0">
                  <a:ln w="34925">
                    <a:gradFill flip="none" rotWithShape="1">
                      <a:gsLst>
                        <a:gs pos="0">
                          <a:schemeClr val="accent2"/>
                        </a:gs>
                        <a:gs pos="58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lt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AB59ED7-E43B-4228-D2D8-79B4409AE0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926175" y="3493210"/>
                <a:ext cx="4339650" cy="92333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5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此处编辑标题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36E78BC-0D6E-4020-7F78-6FE6EDCDC62B}"/>
                </a:ext>
              </a:extLst>
            </p:cNvPr>
            <p:cNvSpPr txBox="1">
              <a:spLocks/>
            </p:cNvSpPr>
            <p:nvPr/>
          </p:nvSpPr>
          <p:spPr>
            <a:xfrm>
              <a:off x="5000989" y="4174874"/>
              <a:ext cx="219002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5400000" scaled="1"/>
                    <a:tileRect/>
                  </a:gradFill>
                  <a:latin typeface="+mj-lt"/>
                </a:rPr>
                <a:t>Part 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4818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8F9F764D-C3BC-F075-2453-0C3E9AF3EAF8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11" name="www.pptcool.com2">
            <a:extLst>
              <a:ext uri="{FF2B5EF4-FFF2-40B4-BE49-F238E27FC236}">
                <a16:creationId xmlns:a16="http://schemas.microsoft.com/office/drawing/2014/main" id="{15C760D6-B9BB-CA21-B354-E5CFDBA5125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12" name="www.pptcool.com2-1">
              <a:extLst>
                <a:ext uri="{FF2B5EF4-FFF2-40B4-BE49-F238E27FC236}">
                  <a16:creationId xmlns:a16="http://schemas.microsoft.com/office/drawing/2014/main" id="{18223386-1B35-E323-90AC-809E468E27C6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www.pptcool.com2-2">
              <a:extLst>
                <a:ext uri="{FF2B5EF4-FFF2-40B4-BE49-F238E27FC236}">
                  <a16:creationId xmlns:a16="http://schemas.microsoft.com/office/drawing/2014/main" id="{80285950-9C32-9D99-A9CE-723BF4F2490C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www.pptcool.com2-3">
              <a:extLst>
                <a:ext uri="{FF2B5EF4-FFF2-40B4-BE49-F238E27FC236}">
                  <a16:creationId xmlns:a16="http://schemas.microsoft.com/office/drawing/2014/main" id="{63082594-3B2A-5025-867A-8822D033FAB6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006E9FF-3845-5677-3815-05D4563E9775}"/>
              </a:ext>
            </a:extLst>
          </p:cNvPr>
          <p:cNvSpPr>
            <a:spLocks/>
          </p:cNvSpPr>
          <p:nvPr/>
        </p:nvSpPr>
        <p:spPr>
          <a:xfrm>
            <a:off x="1128521" y="1210324"/>
            <a:ext cx="10521772" cy="763910"/>
          </a:xfrm>
          <a:prstGeom prst="roundRect">
            <a:avLst>
              <a:gd name="adj" fmla="val 5598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58EF2F-40B8-4C39-2EAF-F4F4492ADCEF}"/>
              </a:ext>
            </a:extLst>
          </p:cNvPr>
          <p:cNvSpPr txBox="1">
            <a:spLocks/>
          </p:cNvSpPr>
          <p:nvPr/>
        </p:nvSpPr>
        <p:spPr>
          <a:xfrm>
            <a:off x="1347904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张仔细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E1D35F-34CA-AC2A-A28A-32C7D0711737}"/>
              </a:ext>
            </a:extLst>
          </p:cNvPr>
          <p:cNvSpPr txBox="1">
            <a:spLocks/>
          </p:cNvSpPr>
          <p:nvPr/>
        </p:nvSpPr>
        <p:spPr>
          <a:xfrm>
            <a:off x="2839578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李认真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3B0467-12E3-7C2A-B208-C864B50D4A9B}"/>
              </a:ext>
            </a:extLst>
          </p:cNvPr>
          <p:cNvSpPr txBox="1">
            <a:spLocks/>
          </p:cNvSpPr>
          <p:nvPr/>
        </p:nvSpPr>
        <p:spPr>
          <a:xfrm>
            <a:off x="4331252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梅化嗦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44BBB4-DC47-091C-C7E8-B93690B60B6B}"/>
              </a:ext>
            </a:extLst>
          </p:cNvPr>
          <p:cNvSpPr txBox="1">
            <a:spLocks/>
          </p:cNvSpPr>
          <p:nvPr/>
        </p:nvSpPr>
        <p:spPr>
          <a:xfrm>
            <a:off x="5822926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梅自由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58DAF8-E389-5530-94C5-3463B8D29D08}"/>
              </a:ext>
            </a:extLst>
          </p:cNvPr>
          <p:cNvSpPr txBox="1">
            <a:spLocks/>
          </p:cNvSpPr>
          <p:nvPr/>
        </p:nvSpPr>
        <p:spPr>
          <a:xfrm>
            <a:off x="7314600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卫神码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A259F3-6C8E-990F-8620-3A0E5E6C91FC}"/>
              </a:ext>
            </a:extLst>
          </p:cNvPr>
          <p:cNvSpPr txBox="1">
            <a:spLocks/>
          </p:cNvSpPr>
          <p:nvPr/>
        </p:nvSpPr>
        <p:spPr>
          <a:xfrm>
            <a:off x="8806274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郑在绊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05E06B-1420-7CD0-BA21-A52F8297FDA2}"/>
              </a:ext>
            </a:extLst>
          </p:cNvPr>
          <p:cNvSpPr txBox="1">
            <a:spLocks/>
          </p:cNvSpPr>
          <p:nvPr/>
        </p:nvSpPr>
        <p:spPr>
          <a:xfrm>
            <a:off x="10297950" y="1423002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黄温柔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9F18FD6-36A4-54A1-5A0D-575AE4134B64}"/>
              </a:ext>
            </a:extLst>
          </p:cNvPr>
          <p:cNvSpPr txBox="1">
            <a:spLocks/>
          </p:cNvSpPr>
          <p:nvPr/>
        </p:nvSpPr>
        <p:spPr>
          <a:xfrm>
            <a:off x="538088" y="1181821"/>
            <a:ext cx="400110" cy="82091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基层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4CA53C-9902-A892-F9B3-C5B4323436CA}"/>
              </a:ext>
            </a:extLst>
          </p:cNvPr>
          <p:cNvSpPr txBox="1">
            <a:spLocks/>
          </p:cNvSpPr>
          <p:nvPr/>
        </p:nvSpPr>
        <p:spPr>
          <a:xfrm>
            <a:off x="538088" y="3343585"/>
            <a:ext cx="400110" cy="82091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高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B300800-4634-41D3-817B-232E49AF84D0}"/>
              </a:ext>
            </a:extLst>
          </p:cNvPr>
          <p:cNvSpPr>
            <a:spLocks/>
          </p:cNvSpPr>
          <p:nvPr/>
        </p:nvSpPr>
        <p:spPr>
          <a:xfrm>
            <a:off x="1128521" y="3372088"/>
            <a:ext cx="10521772" cy="763910"/>
          </a:xfrm>
          <a:prstGeom prst="roundRect">
            <a:avLst>
              <a:gd name="adj" fmla="val 559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1FD694-9BA1-4E07-F9F0-A565B60FB991}"/>
              </a:ext>
            </a:extLst>
          </p:cNvPr>
          <p:cNvSpPr txBox="1">
            <a:spLocks/>
          </p:cNvSpPr>
          <p:nvPr/>
        </p:nvSpPr>
        <p:spPr>
          <a:xfrm>
            <a:off x="557117" y="4424467"/>
            <a:ext cx="400110" cy="82091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股东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7B2752B-FAE1-FCA4-D8E3-6AE716DBB117}"/>
              </a:ext>
            </a:extLst>
          </p:cNvPr>
          <p:cNvSpPr>
            <a:spLocks/>
          </p:cNvSpPr>
          <p:nvPr/>
        </p:nvSpPr>
        <p:spPr>
          <a:xfrm>
            <a:off x="1128521" y="4452970"/>
            <a:ext cx="10521772" cy="76391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1A6CC73-5769-D5A6-AA09-9E4A6AABB904}"/>
              </a:ext>
            </a:extLst>
          </p:cNvPr>
          <p:cNvSpPr txBox="1">
            <a:spLocks/>
          </p:cNvSpPr>
          <p:nvPr/>
        </p:nvSpPr>
        <p:spPr>
          <a:xfrm>
            <a:off x="1333680" y="4665648"/>
            <a:ext cx="1255596" cy="3077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李长安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1DE1D1-8C7D-EDED-E510-A18C0C18902A}"/>
              </a:ext>
            </a:extLst>
          </p:cNvPr>
          <p:cNvSpPr txBox="1">
            <a:spLocks/>
          </p:cNvSpPr>
          <p:nvPr/>
        </p:nvSpPr>
        <p:spPr>
          <a:xfrm>
            <a:off x="3553191" y="4665648"/>
            <a:ext cx="1255596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向前驱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6F2A33B-E20B-DB5F-A07A-2A5C56204C04}"/>
              </a:ext>
            </a:extLst>
          </p:cNvPr>
          <p:cNvSpPr txBox="1">
            <a:spLocks/>
          </p:cNvSpPr>
          <p:nvPr/>
        </p:nvSpPr>
        <p:spPr>
          <a:xfrm>
            <a:off x="5772703" y="4665648"/>
            <a:ext cx="1255596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汪大飞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D4F77B5-2A3A-4506-094D-9FE66BF4CD67}"/>
              </a:ext>
            </a:extLst>
          </p:cNvPr>
          <p:cNvSpPr txBox="1">
            <a:spLocks/>
          </p:cNvSpPr>
          <p:nvPr/>
        </p:nvSpPr>
        <p:spPr>
          <a:xfrm>
            <a:off x="7992215" y="4665648"/>
            <a:ext cx="1255596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徐小圆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E9B127-7D41-B2A7-A311-45E3D5BBEA2F}"/>
              </a:ext>
            </a:extLst>
          </p:cNvPr>
          <p:cNvSpPr txBox="1">
            <a:spLocks/>
          </p:cNvSpPr>
          <p:nvPr/>
        </p:nvSpPr>
        <p:spPr>
          <a:xfrm>
            <a:off x="10211726" y="4665648"/>
            <a:ext cx="1255596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孙小圣</a:t>
            </a:r>
          </a:p>
        </p:txBody>
      </p:sp>
      <p:sp>
        <p:nvSpPr>
          <p:cNvPr id="26" name="梯形 25">
            <a:extLst>
              <a:ext uri="{FF2B5EF4-FFF2-40B4-BE49-F238E27FC236}">
                <a16:creationId xmlns:a16="http://schemas.microsoft.com/office/drawing/2014/main" id="{E8D070E8-9A96-375D-21BA-47B6A8E74ECE}"/>
              </a:ext>
            </a:extLst>
          </p:cNvPr>
          <p:cNvSpPr>
            <a:spLocks/>
          </p:cNvSpPr>
          <p:nvPr/>
        </p:nvSpPr>
        <p:spPr>
          <a:xfrm>
            <a:off x="273735" y="5623256"/>
            <a:ext cx="11644529" cy="929260"/>
          </a:xfrm>
          <a:prstGeom prst="trapezoid">
            <a:avLst>
              <a:gd name="adj" fmla="val 143452"/>
            </a:avLst>
          </a:prstGeom>
          <a:gradFill>
            <a:gsLst>
              <a:gs pos="24000">
                <a:schemeClr val="accent2">
                  <a:alpha val="0"/>
                </a:schemeClr>
              </a:gs>
              <a:gs pos="100000">
                <a:schemeClr val="accent1">
                  <a:alpha val="53000"/>
                </a:schemeClr>
              </a:gs>
            </a:gsLst>
            <a:lin ang="5400000" scaled="0"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446098F-35AC-58C2-93CB-81FA13E9DCAC}"/>
              </a:ext>
            </a:extLst>
          </p:cNvPr>
          <p:cNvSpPr>
            <a:spLocks/>
          </p:cNvSpPr>
          <p:nvPr/>
        </p:nvSpPr>
        <p:spPr>
          <a:xfrm>
            <a:off x="1128521" y="2291206"/>
            <a:ext cx="10521772" cy="763910"/>
          </a:xfrm>
          <a:prstGeom prst="roundRect">
            <a:avLst>
              <a:gd name="adj" fmla="val 5598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076EB93-A8BC-732B-E1EA-37D382E4D65A}"/>
              </a:ext>
            </a:extLst>
          </p:cNvPr>
          <p:cNvSpPr txBox="1">
            <a:spLocks/>
          </p:cNvSpPr>
          <p:nvPr/>
        </p:nvSpPr>
        <p:spPr>
          <a:xfrm>
            <a:off x="538088" y="2262703"/>
            <a:ext cx="400110" cy="820916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层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37982C7-3F27-CE9B-75ED-C7FF6F53196D}"/>
              </a:ext>
            </a:extLst>
          </p:cNvPr>
          <p:cNvSpPr>
            <a:spLocks/>
          </p:cNvSpPr>
          <p:nvPr/>
        </p:nvSpPr>
        <p:spPr>
          <a:xfrm>
            <a:off x="3361880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F93B8B7-7219-5F92-95B9-58642E608DE8}"/>
              </a:ext>
            </a:extLst>
          </p:cNvPr>
          <p:cNvSpPr txBox="1">
            <a:spLocks/>
          </p:cNvSpPr>
          <p:nvPr/>
        </p:nvSpPr>
        <p:spPr>
          <a:xfrm>
            <a:off x="3422808" y="5730755"/>
            <a:ext cx="6937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053170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CFO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59D5211-865C-AFD5-EAEB-3A8D344C37AA}"/>
              </a:ext>
            </a:extLst>
          </p:cNvPr>
          <p:cNvSpPr>
            <a:spLocks/>
          </p:cNvSpPr>
          <p:nvPr/>
        </p:nvSpPr>
        <p:spPr>
          <a:xfrm>
            <a:off x="5134473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ED4967C-BC21-4E84-678F-2B7BEEC643E6}"/>
              </a:ext>
            </a:extLst>
          </p:cNvPr>
          <p:cNvSpPr txBox="1">
            <a:spLocks/>
          </p:cNvSpPr>
          <p:nvPr/>
        </p:nvSpPr>
        <p:spPr>
          <a:xfrm>
            <a:off x="5073546" y="5734145"/>
            <a:ext cx="93750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053170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CTO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A0EF3A1-D187-7031-0464-BB289916EEA8}"/>
              </a:ext>
            </a:extLst>
          </p:cNvPr>
          <p:cNvSpPr>
            <a:spLocks/>
          </p:cNvSpPr>
          <p:nvPr/>
        </p:nvSpPr>
        <p:spPr>
          <a:xfrm>
            <a:off x="6907067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F8BBE7E-1555-2EB1-12CA-5B08110D5C96}"/>
              </a:ext>
            </a:extLst>
          </p:cNvPr>
          <p:cNvSpPr txBox="1">
            <a:spLocks/>
          </p:cNvSpPr>
          <p:nvPr/>
        </p:nvSpPr>
        <p:spPr>
          <a:xfrm>
            <a:off x="6973550" y="5734143"/>
            <a:ext cx="68268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053170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CIO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79C0A82-5D79-CFA1-02BD-D704BD065AB6}"/>
              </a:ext>
            </a:extLst>
          </p:cNvPr>
          <p:cNvSpPr>
            <a:spLocks/>
          </p:cNvSpPr>
          <p:nvPr/>
        </p:nvSpPr>
        <p:spPr>
          <a:xfrm>
            <a:off x="8618733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CB4CDEB-F4B2-FA79-9C2C-AB5823B9F2FD}"/>
              </a:ext>
            </a:extLst>
          </p:cNvPr>
          <p:cNvSpPr txBox="1">
            <a:spLocks/>
          </p:cNvSpPr>
          <p:nvPr/>
        </p:nvSpPr>
        <p:spPr>
          <a:xfrm>
            <a:off x="8682049" y="5734143"/>
            <a:ext cx="68901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053170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CHO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7D10166-80A3-F5F1-090B-A42E2EA7341A}"/>
              </a:ext>
            </a:extLst>
          </p:cNvPr>
          <p:cNvSpPr>
            <a:spLocks/>
          </p:cNvSpPr>
          <p:nvPr/>
        </p:nvSpPr>
        <p:spPr>
          <a:xfrm>
            <a:off x="10330401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1678DE7-020A-DCBA-662C-1791CDB01455}"/>
              </a:ext>
            </a:extLst>
          </p:cNvPr>
          <p:cNvSpPr txBox="1">
            <a:spLocks/>
          </p:cNvSpPr>
          <p:nvPr/>
        </p:nvSpPr>
        <p:spPr>
          <a:xfrm>
            <a:off x="10452589" y="5734145"/>
            <a:ext cx="57126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053170"/>
                </a:soli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CBO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B5ED14C-D437-813C-9C06-A4A50C014FB9}"/>
              </a:ext>
            </a:extLst>
          </p:cNvPr>
          <p:cNvSpPr>
            <a:spLocks/>
          </p:cNvSpPr>
          <p:nvPr/>
        </p:nvSpPr>
        <p:spPr>
          <a:xfrm>
            <a:off x="1650214" y="5471977"/>
            <a:ext cx="815646" cy="815646"/>
          </a:xfrm>
          <a:prstGeom prst="ellipse">
            <a:avLst/>
          </a:prstGeom>
          <a:gradFill flip="none" rotWithShape="1">
            <a:gsLst>
              <a:gs pos="19000">
                <a:schemeClr val="accent1"/>
              </a:gs>
              <a:gs pos="90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reflection blurRad="50800" stA="52000" endA="300" endPos="19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3089EDE-00C5-D6DE-AE84-80EEEEF92459}"/>
              </a:ext>
            </a:extLst>
          </p:cNvPr>
          <p:cNvSpPr txBox="1">
            <a:spLocks/>
          </p:cNvSpPr>
          <p:nvPr/>
        </p:nvSpPr>
        <p:spPr>
          <a:xfrm>
            <a:off x="1750794" y="5734145"/>
            <a:ext cx="61448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COO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8F75B5D-8131-3C52-DE08-4C35A29D6CA4}"/>
              </a:ext>
            </a:extLst>
          </p:cNvPr>
          <p:cNvSpPr txBox="1">
            <a:spLocks/>
          </p:cNvSpPr>
          <p:nvPr/>
        </p:nvSpPr>
        <p:spPr>
          <a:xfrm>
            <a:off x="1347904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王有德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FBA237E-2391-7CFC-8AF9-95FC32C80E65}"/>
              </a:ext>
            </a:extLst>
          </p:cNvPr>
          <p:cNvSpPr txBox="1">
            <a:spLocks/>
          </p:cNvSpPr>
          <p:nvPr/>
        </p:nvSpPr>
        <p:spPr>
          <a:xfrm>
            <a:off x="2839578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周大围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E5B8BE5-AB80-20F9-9CE5-57DFEC167BED}"/>
              </a:ext>
            </a:extLst>
          </p:cNvPr>
          <p:cNvSpPr txBox="1">
            <a:spLocks/>
          </p:cNvSpPr>
          <p:nvPr/>
        </p:nvSpPr>
        <p:spPr>
          <a:xfrm>
            <a:off x="4331252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吴天才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6686D70-211E-7B65-9DD7-51D9BEF074BA}"/>
              </a:ext>
            </a:extLst>
          </p:cNvPr>
          <p:cNvSpPr txBox="1">
            <a:spLocks/>
          </p:cNvSpPr>
          <p:nvPr/>
        </p:nvSpPr>
        <p:spPr>
          <a:xfrm>
            <a:off x="5822926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赵天喜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9216F7E-8A53-1395-233A-683BA922BE9E}"/>
              </a:ext>
            </a:extLst>
          </p:cNvPr>
          <p:cNvSpPr txBox="1">
            <a:spLocks/>
          </p:cNvSpPr>
          <p:nvPr/>
        </p:nvSpPr>
        <p:spPr>
          <a:xfrm>
            <a:off x="7314600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沈不了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38C9252-D0BC-6988-F26B-BDA35FF1096C}"/>
              </a:ext>
            </a:extLst>
          </p:cNvPr>
          <p:cNvSpPr txBox="1">
            <a:spLocks/>
          </p:cNvSpPr>
          <p:nvPr/>
        </p:nvSpPr>
        <p:spPr>
          <a:xfrm>
            <a:off x="8806274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杨咩咩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FBDE62C-34AB-FEED-C9D0-A3597B573A10}"/>
              </a:ext>
            </a:extLst>
          </p:cNvPr>
          <p:cNvSpPr txBox="1">
            <a:spLocks/>
          </p:cNvSpPr>
          <p:nvPr/>
        </p:nvSpPr>
        <p:spPr>
          <a:xfrm>
            <a:off x="10297950" y="2503884"/>
            <a:ext cx="1155148" cy="33855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algn="ctr"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冯有缘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22825CB-DC5D-13AE-276B-C7E4E30AED75}"/>
              </a:ext>
            </a:extLst>
          </p:cNvPr>
          <p:cNvSpPr txBox="1">
            <a:spLocks/>
          </p:cNvSpPr>
          <p:nvPr/>
        </p:nvSpPr>
        <p:spPr>
          <a:xfrm>
            <a:off x="1395207" y="3579514"/>
            <a:ext cx="1132542" cy="292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韩商银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07ECD40-B029-E6DC-46E0-0468D4322617}"/>
              </a:ext>
            </a:extLst>
          </p:cNvPr>
          <p:cNvSpPr txBox="1">
            <a:spLocks/>
          </p:cNvSpPr>
          <p:nvPr/>
        </p:nvSpPr>
        <p:spPr>
          <a:xfrm>
            <a:off x="3614718" y="3579514"/>
            <a:ext cx="1132542" cy="292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陈尖尖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FF0918E-6E26-06A2-7AE5-CC0721F36FA3}"/>
              </a:ext>
            </a:extLst>
          </p:cNvPr>
          <p:cNvSpPr txBox="1">
            <a:spLocks/>
          </p:cNvSpPr>
          <p:nvPr/>
        </p:nvSpPr>
        <p:spPr>
          <a:xfrm>
            <a:off x="5834230" y="3579514"/>
            <a:ext cx="1132542" cy="292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马小帅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19E5A8B-0225-3F22-2093-D14C08D033C5}"/>
              </a:ext>
            </a:extLst>
          </p:cNvPr>
          <p:cNvSpPr txBox="1">
            <a:spLocks/>
          </p:cNvSpPr>
          <p:nvPr/>
        </p:nvSpPr>
        <p:spPr>
          <a:xfrm>
            <a:off x="8053742" y="3579514"/>
            <a:ext cx="1132542" cy="292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孙小美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9D71F99-922B-E168-2D2B-0B134FD34E9B}"/>
              </a:ext>
            </a:extLst>
          </p:cNvPr>
          <p:cNvSpPr txBox="1">
            <a:spLocks/>
          </p:cNvSpPr>
          <p:nvPr/>
        </p:nvSpPr>
        <p:spPr>
          <a:xfrm>
            <a:off x="10273253" y="3579514"/>
            <a:ext cx="1132542" cy="29239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赵小强</a:t>
            </a:r>
          </a:p>
        </p:txBody>
      </p:sp>
    </p:spTree>
    <p:extLst>
      <p:ext uri="{BB962C8B-B14F-4D97-AF65-F5344CB8AC3E}">
        <p14:creationId xmlns:p14="http://schemas.microsoft.com/office/powerpoint/2010/main" val="173549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9A3BBEF-8EF6-DA5D-BF25-F990F3BC8E38}"/>
              </a:ext>
            </a:extLst>
          </p:cNvPr>
          <p:cNvCxnSpPr>
            <a:cxnSpLocks/>
            <a:stCxn id="43" idx="1"/>
            <a:endCxn id="5" idx="3"/>
          </p:cNvCxnSpPr>
          <p:nvPr/>
        </p:nvCxnSpPr>
        <p:spPr>
          <a:xfrm flipH="1">
            <a:off x="2331002" y="1607909"/>
            <a:ext cx="717804" cy="0"/>
          </a:xfrm>
          <a:prstGeom prst="line">
            <a:avLst/>
          </a:prstGeom>
          <a:ln w="6350" cap="rnd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F48D07A-D5EF-2BAC-EEF5-908E31AAE666}"/>
              </a:ext>
            </a:extLst>
          </p:cNvPr>
          <p:cNvSpPr>
            <a:spLocks/>
          </p:cNvSpPr>
          <p:nvPr/>
        </p:nvSpPr>
        <p:spPr>
          <a:xfrm>
            <a:off x="660402" y="4224053"/>
            <a:ext cx="10871202" cy="50799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核心职位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93BAA02-D274-CCB0-8A10-2874D5DB5433}"/>
              </a:ext>
            </a:extLst>
          </p:cNvPr>
          <p:cNvSpPr>
            <a:spLocks/>
          </p:cNvSpPr>
          <p:nvPr/>
        </p:nvSpPr>
        <p:spPr>
          <a:xfrm>
            <a:off x="778073" y="1353910"/>
            <a:ext cx="1552929" cy="50799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首席执行官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FA9D1F-6429-A003-F3EE-9108F2FBDA55}"/>
              </a:ext>
            </a:extLst>
          </p:cNvPr>
          <p:cNvSpPr>
            <a:spLocks/>
          </p:cNvSpPr>
          <p:nvPr/>
        </p:nvSpPr>
        <p:spPr>
          <a:xfrm>
            <a:off x="660402" y="2046289"/>
            <a:ext cx="1788270" cy="1917700"/>
          </a:xfrm>
          <a:prstGeom prst="roundRect">
            <a:avLst>
              <a:gd name="adj" fmla="val 938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0BF96BC-242D-86BF-DD7C-CA46653D09D2}"/>
              </a:ext>
            </a:extLst>
          </p:cNvPr>
          <p:cNvSpPr>
            <a:spLocks/>
          </p:cNvSpPr>
          <p:nvPr/>
        </p:nvSpPr>
        <p:spPr>
          <a:xfrm>
            <a:off x="778073" y="2157639"/>
            <a:ext cx="155293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8DE31C-5E3F-A0C6-E2F0-FAFA52C5D333}"/>
              </a:ext>
            </a:extLst>
          </p:cNvPr>
          <p:cNvSpPr txBox="1">
            <a:spLocks/>
          </p:cNvSpPr>
          <p:nvPr/>
        </p:nvSpPr>
        <p:spPr>
          <a:xfrm>
            <a:off x="1261829" y="2160488"/>
            <a:ext cx="585417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CEO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531607-7CF0-6788-382B-7082334B53DF}"/>
              </a:ext>
            </a:extLst>
          </p:cNvPr>
          <p:cNvSpPr txBox="1">
            <a:spLocks/>
          </p:cNvSpPr>
          <p:nvPr/>
        </p:nvSpPr>
        <p:spPr>
          <a:xfrm>
            <a:off x="1192900" y="3484599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郝老板</a:t>
            </a:r>
          </a:p>
        </p:txBody>
      </p:sp>
      <p:sp>
        <p:nvSpPr>
          <p:cNvPr id="10" name="iconfont-11255-5323801">
            <a:extLst>
              <a:ext uri="{FF2B5EF4-FFF2-40B4-BE49-F238E27FC236}">
                <a16:creationId xmlns:a16="http://schemas.microsoft.com/office/drawing/2014/main" id="{876931D5-438D-006B-7E56-6714C239D34B}"/>
              </a:ext>
            </a:extLst>
          </p:cNvPr>
          <p:cNvSpPr>
            <a:spLocks/>
          </p:cNvSpPr>
          <p:nvPr/>
        </p:nvSpPr>
        <p:spPr>
          <a:xfrm>
            <a:off x="1262753" y="2782723"/>
            <a:ext cx="583569" cy="609685"/>
          </a:xfrm>
          <a:custGeom>
            <a:avLst/>
            <a:gdLst>
              <a:gd name="T0" fmla="*/ 4476 w 4843"/>
              <a:gd name="T1" fmla="*/ 2900 h 5067"/>
              <a:gd name="T2" fmla="*/ 4287 w 4843"/>
              <a:gd name="T3" fmla="*/ 2790 h 5067"/>
              <a:gd name="T4" fmla="*/ 4304 w 4843"/>
              <a:gd name="T5" fmla="*/ 2533 h 5067"/>
              <a:gd name="T6" fmla="*/ 4287 w 4843"/>
              <a:gd name="T7" fmla="*/ 2277 h 5067"/>
              <a:gd name="T8" fmla="*/ 4476 w 4843"/>
              <a:gd name="T9" fmla="*/ 2167 h 5067"/>
              <a:gd name="T10" fmla="*/ 4685 w 4843"/>
              <a:gd name="T11" fmla="*/ 1388 h 5067"/>
              <a:gd name="T12" fmla="*/ 4545 w 4843"/>
              <a:gd name="T13" fmla="*/ 1146 h 5067"/>
              <a:gd name="T14" fmla="*/ 3766 w 4843"/>
              <a:gd name="T15" fmla="*/ 937 h 5067"/>
              <a:gd name="T16" fmla="*/ 3576 w 4843"/>
              <a:gd name="T17" fmla="*/ 1046 h 5067"/>
              <a:gd name="T18" fmla="*/ 3132 w 4843"/>
              <a:gd name="T19" fmla="*/ 789 h 5067"/>
              <a:gd name="T20" fmla="*/ 3132 w 4843"/>
              <a:gd name="T21" fmla="*/ 571 h 5067"/>
              <a:gd name="T22" fmla="*/ 2561 w 4843"/>
              <a:gd name="T23" fmla="*/ 0 h 5067"/>
              <a:gd name="T24" fmla="*/ 2282 w 4843"/>
              <a:gd name="T25" fmla="*/ 0 h 5067"/>
              <a:gd name="T26" fmla="*/ 1711 w 4843"/>
              <a:gd name="T27" fmla="*/ 571 h 5067"/>
              <a:gd name="T28" fmla="*/ 1711 w 4843"/>
              <a:gd name="T29" fmla="*/ 789 h 5067"/>
              <a:gd name="T30" fmla="*/ 1266 w 4843"/>
              <a:gd name="T31" fmla="*/ 1046 h 5067"/>
              <a:gd name="T32" fmla="*/ 1077 w 4843"/>
              <a:gd name="T33" fmla="*/ 937 h 5067"/>
              <a:gd name="T34" fmla="*/ 297 w 4843"/>
              <a:gd name="T35" fmla="*/ 1146 h 5067"/>
              <a:gd name="T36" fmla="*/ 158 w 4843"/>
              <a:gd name="T37" fmla="*/ 1388 h 5067"/>
              <a:gd name="T38" fmla="*/ 366 w 4843"/>
              <a:gd name="T39" fmla="*/ 2167 h 5067"/>
              <a:gd name="T40" fmla="*/ 556 w 4843"/>
              <a:gd name="T41" fmla="*/ 2277 h 5067"/>
              <a:gd name="T42" fmla="*/ 538 w 4843"/>
              <a:gd name="T43" fmla="*/ 2533 h 5067"/>
              <a:gd name="T44" fmla="*/ 556 w 4843"/>
              <a:gd name="T45" fmla="*/ 2790 h 5067"/>
              <a:gd name="T46" fmla="*/ 366 w 4843"/>
              <a:gd name="T47" fmla="*/ 2900 h 5067"/>
              <a:gd name="T48" fmla="*/ 158 w 4843"/>
              <a:gd name="T49" fmla="*/ 3679 h 5067"/>
              <a:gd name="T50" fmla="*/ 297 w 4843"/>
              <a:gd name="T51" fmla="*/ 3921 h 5067"/>
              <a:gd name="T52" fmla="*/ 1077 w 4843"/>
              <a:gd name="T53" fmla="*/ 4130 h 5067"/>
              <a:gd name="T54" fmla="*/ 1266 w 4843"/>
              <a:gd name="T55" fmla="*/ 4020 h 5067"/>
              <a:gd name="T56" fmla="*/ 1711 w 4843"/>
              <a:gd name="T57" fmla="*/ 4278 h 5067"/>
              <a:gd name="T58" fmla="*/ 1711 w 4843"/>
              <a:gd name="T59" fmla="*/ 4496 h 5067"/>
              <a:gd name="T60" fmla="*/ 2282 w 4843"/>
              <a:gd name="T61" fmla="*/ 5067 h 5067"/>
              <a:gd name="T62" fmla="*/ 2561 w 4843"/>
              <a:gd name="T63" fmla="*/ 5067 h 5067"/>
              <a:gd name="T64" fmla="*/ 3132 w 4843"/>
              <a:gd name="T65" fmla="*/ 4496 h 5067"/>
              <a:gd name="T66" fmla="*/ 3132 w 4843"/>
              <a:gd name="T67" fmla="*/ 4278 h 5067"/>
              <a:gd name="T68" fmla="*/ 3576 w 4843"/>
              <a:gd name="T69" fmla="*/ 4020 h 5067"/>
              <a:gd name="T70" fmla="*/ 3766 w 4843"/>
              <a:gd name="T71" fmla="*/ 4130 h 5067"/>
              <a:gd name="T72" fmla="*/ 4545 w 4843"/>
              <a:gd name="T73" fmla="*/ 3921 h 5067"/>
              <a:gd name="T74" fmla="*/ 4685 w 4843"/>
              <a:gd name="T75" fmla="*/ 3679 h 5067"/>
              <a:gd name="T76" fmla="*/ 4476 w 4843"/>
              <a:gd name="T77" fmla="*/ 2900 h 5067"/>
              <a:gd name="T78" fmla="*/ 2421 w 4843"/>
              <a:gd name="T79" fmla="*/ 3275 h 5067"/>
              <a:gd name="T80" fmla="*/ 1680 w 4843"/>
              <a:gd name="T81" fmla="*/ 2533 h 5067"/>
              <a:gd name="T82" fmla="*/ 2421 w 4843"/>
              <a:gd name="T83" fmla="*/ 1792 h 5067"/>
              <a:gd name="T84" fmla="*/ 3163 w 4843"/>
              <a:gd name="T85" fmla="*/ 2533 h 5067"/>
              <a:gd name="T86" fmla="*/ 2421 w 4843"/>
              <a:gd name="T87" fmla="*/ 3275 h 5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43" h="5067">
                <a:moveTo>
                  <a:pt x="4476" y="2900"/>
                </a:moveTo>
                <a:lnTo>
                  <a:pt x="4287" y="2790"/>
                </a:lnTo>
                <a:cubicBezTo>
                  <a:pt x="4298" y="2706"/>
                  <a:pt x="4304" y="2620"/>
                  <a:pt x="4304" y="2533"/>
                </a:cubicBezTo>
                <a:cubicBezTo>
                  <a:pt x="4304" y="2446"/>
                  <a:pt x="4298" y="2361"/>
                  <a:pt x="4287" y="2277"/>
                </a:cubicBezTo>
                <a:lnTo>
                  <a:pt x="4476" y="2167"/>
                </a:lnTo>
                <a:cubicBezTo>
                  <a:pt x="4749" y="2010"/>
                  <a:pt x="4843" y="1661"/>
                  <a:pt x="4685" y="1388"/>
                </a:cubicBezTo>
                <a:lnTo>
                  <a:pt x="4545" y="1146"/>
                </a:lnTo>
                <a:cubicBezTo>
                  <a:pt x="4388" y="873"/>
                  <a:pt x="4039" y="779"/>
                  <a:pt x="3766" y="937"/>
                </a:cubicBezTo>
                <a:lnTo>
                  <a:pt x="3576" y="1046"/>
                </a:lnTo>
                <a:cubicBezTo>
                  <a:pt x="3442" y="941"/>
                  <a:pt x="3292" y="855"/>
                  <a:pt x="3132" y="789"/>
                </a:cubicBezTo>
                <a:lnTo>
                  <a:pt x="3132" y="571"/>
                </a:lnTo>
                <a:cubicBezTo>
                  <a:pt x="3132" y="255"/>
                  <a:pt x="2876" y="0"/>
                  <a:pt x="2561" y="0"/>
                </a:cubicBezTo>
                <a:lnTo>
                  <a:pt x="2282" y="0"/>
                </a:lnTo>
                <a:cubicBezTo>
                  <a:pt x="1966" y="0"/>
                  <a:pt x="1711" y="255"/>
                  <a:pt x="1711" y="571"/>
                </a:cubicBezTo>
                <a:lnTo>
                  <a:pt x="1711" y="789"/>
                </a:lnTo>
                <a:cubicBezTo>
                  <a:pt x="1551" y="855"/>
                  <a:pt x="1401" y="941"/>
                  <a:pt x="1266" y="1046"/>
                </a:cubicBezTo>
                <a:lnTo>
                  <a:pt x="1077" y="937"/>
                </a:lnTo>
                <a:cubicBezTo>
                  <a:pt x="804" y="779"/>
                  <a:pt x="455" y="873"/>
                  <a:pt x="297" y="1146"/>
                </a:cubicBezTo>
                <a:lnTo>
                  <a:pt x="158" y="1388"/>
                </a:lnTo>
                <a:cubicBezTo>
                  <a:pt x="0" y="1661"/>
                  <a:pt x="93" y="2010"/>
                  <a:pt x="366" y="2167"/>
                </a:cubicBezTo>
                <a:lnTo>
                  <a:pt x="556" y="2277"/>
                </a:lnTo>
                <a:cubicBezTo>
                  <a:pt x="544" y="2361"/>
                  <a:pt x="538" y="2446"/>
                  <a:pt x="538" y="2533"/>
                </a:cubicBezTo>
                <a:cubicBezTo>
                  <a:pt x="538" y="2620"/>
                  <a:pt x="544" y="2706"/>
                  <a:pt x="556" y="2790"/>
                </a:cubicBezTo>
                <a:lnTo>
                  <a:pt x="366" y="2900"/>
                </a:lnTo>
                <a:cubicBezTo>
                  <a:pt x="93" y="3057"/>
                  <a:pt x="0" y="3406"/>
                  <a:pt x="158" y="3679"/>
                </a:cubicBezTo>
                <a:lnTo>
                  <a:pt x="297" y="3921"/>
                </a:lnTo>
                <a:cubicBezTo>
                  <a:pt x="455" y="4194"/>
                  <a:pt x="804" y="4287"/>
                  <a:pt x="1077" y="4130"/>
                </a:cubicBezTo>
                <a:lnTo>
                  <a:pt x="1266" y="4020"/>
                </a:lnTo>
                <a:cubicBezTo>
                  <a:pt x="1401" y="4125"/>
                  <a:pt x="1551" y="4212"/>
                  <a:pt x="1711" y="4278"/>
                </a:cubicBezTo>
                <a:lnTo>
                  <a:pt x="1711" y="4496"/>
                </a:lnTo>
                <a:cubicBezTo>
                  <a:pt x="1711" y="4811"/>
                  <a:pt x="1966" y="5067"/>
                  <a:pt x="2282" y="5067"/>
                </a:cubicBezTo>
                <a:lnTo>
                  <a:pt x="2561" y="5067"/>
                </a:lnTo>
                <a:cubicBezTo>
                  <a:pt x="2876" y="5067"/>
                  <a:pt x="3132" y="4811"/>
                  <a:pt x="3132" y="4496"/>
                </a:cubicBezTo>
                <a:lnTo>
                  <a:pt x="3132" y="4278"/>
                </a:lnTo>
                <a:cubicBezTo>
                  <a:pt x="3292" y="4212"/>
                  <a:pt x="3442" y="4125"/>
                  <a:pt x="3576" y="4020"/>
                </a:cubicBezTo>
                <a:lnTo>
                  <a:pt x="3766" y="4130"/>
                </a:lnTo>
                <a:cubicBezTo>
                  <a:pt x="4039" y="4287"/>
                  <a:pt x="4388" y="4194"/>
                  <a:pt x="4545" y="3921"/>
                </a:cubicBezTo>
                <a:lnTo>
                  <a:pt x="4685" y="3679"/>
                </a:lnTo>
                <a:cubicBezTo>
                  <a:pt x="4843" y="3406"/>
                  <a:pt x="4749" y="3057"/>
                  <a:pt x="4476" y="2900"/>
                </a:cubicBezTo>
                <a:close/>
                <a:moveTo>
                  <a:pt x="2421" y="3275"/>
                </a:moveTo>
                <a:cubicBezTo>
                  <a:pt x="2012" y="3275"/>
                  <a:pt x="1680" y="2943"/>
                  <a:pt x="1680" y="2533"/>
                </a:cubicBezTo>
                <a:cubicBezTo>
                  <a:pt x="1680" y="2124"/>
                  <a:pt x="2012" y="1792"/>
                  <a:pt x="2421" y="1792"/>
                </a:cubicBezTo>
                <a:cubicBezTo>
                  <a:pt x="2831" y="1792"/>
                  <a:pt x="3163" y="2124"/>
                  <a:pt x="3163" y="2533"/>
                </a:cubicBezTo>
                <a:cubicBezTo>
                  <a:pt x="3163" y="2943"/>
                  <a:pt x="2831" y="3275"/>
                  <a:pt x="2421" y="32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7A2DBFA-048D-B29D-9426-3D52F1D27637}"/>
              </a:ext>
            </a:extLst>
          </p:cNvPr>
          <p:cNvSpPr>
            <a:spLocks/>
          </p:cNvSpPr>
          <p:nvPr/>
        </p:nvSpPr>
        <p:spPr>
          <a:xfrm>
            <a:off x="660395" y="4992115"/>
            <a:ext cx="10871210" cy="1477239"/>
          </a:xfrm>
          <a:prstGeom prst="roundRect">
            <a:avLst>
              <a:gd name="adj" fmla="val 8930"/>
            </a:avLst>
          </a:prstGeom>
          <a:noFill/>
          <a:ln w="6350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4E66991-06B9-CDF4-2216-FE98A91BD830}"/>
              </a:ext>
            </a:extLst>
          </p:cNvPr>
          <p:cNvGrpSpPr>
            <a:grpSpLocks/>
          </p:cNvGrpSpPr>
          <p:nvPr/>
        </p:nvGrpSpPr>
        <p:grpSpPr>
          <a:xfrm>
            <a:off x="7416707" y="5109551"/>
            <a:ext cx="3955847" cy="1242365"/>
            <a:chOff x="6344490" y="4891837"/>
            <a:chExt cx="3955847" cy="1242365"/>
          </a:xfrm>
          <a:solidFill>
            <a:schemeClr val="bg1"/>
          </a:solidFill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1C0B74CB-0C20-235F-767E-488C38FEF007}"/>
                </a:ext>
              </a:extLst>
            </p:cNvPr>
            <p:cNvSpPr>
              <a:spLocks/>
            </p:cNvSpPr>
            <p:nvPr/>
          </p:nvSpPr>
          <p:spPr>
            <a:xfrm>
              <a:off x="6344490" y="4891837"/>
              <a:ext cx="3955847" cy="307975"/>
            </a:xfrm>
            <a:prstGeom prst="roundRect">
              <a:avLst>
                <a:gd name="adj" fmla="val 50000"/>
              </a:avLst>
            </a:prstGeom>
            <a:grpFill/>
            <a:ln w="6350">
              <a:noFill/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44CB234B-5997-9EF7-3EF9-D66B4BBFBA4A}"/>
                </a:ext>
              </a:extLst>
            </p:cNvPr>
            <p:cNvSpPr>
              <a:spLocks/>
            </p:cNvSpPr>
            <p:nvPr/>
          </p:nvSpPr>
          <p:spPr>
            <a:xfrm>
              <a:off x="6344490" y="5826227"/>
              <a:ext cx="3955847" cy="307975"/>
            </a:xfrm>
            <a:prstGeom prst="roundRect">
              <a:avLst>
                <a:gd name="adj" fmla="val 50000"/>
              </a:avLst>
            </a:prstGeom>
            <a:grpFill/>
            <a:ln w="6350">
              <a:noFill/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BA33D2F3-5F3B-839D-A969-5E98AB45EF3C}"/>
                </a:ext>
              </a:extLst>
            </p:cNvPr>
            <p:cNvSpPr>
              <a:spLocks/>
            </p:cNvSpPr>
            <p:nvPr/>
          </p:nvSpPr>
          <p:spPr>
            <a:xfrm>
              <a:off x="6344490" y="5359032"/>
              <a:ext cx="3955847" cy="307975"/>
            </a:xfrm>
            <a:prstGeom prst="roundRect">
              <a:avLst>
                <a:gd name="adj" fmla="val 50000"/>
              </a:avLst>
            </a:prstGeom>
            <a:grpFill/>
            <a:ln w="6350">
              <a:noFill/>
            </a:ln>
            <a:effectLst>
              <a:outerShdw blurRad="317500" dist="63500" dir="2700000" algn="tl" rotWithShape="0">
                <a:schemeClr val="accent1">
                  <a:lumMod val="40000"/>
                  <a:lumOff val="60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5C7475F-8A11-4BBA-6A50-20D2E8B859A6}"/>
                </a:ext>
              </a:extLst>
            </p:cNvPr>
            <p:cNvSpPr txBox="1">
              <a:spLocks/>
            </p:cNvSpPr>
            <p:nvPr/>
          </p:nvSpPr>
          <p:spPr>
            <a:xfrm>
              <a:off x="7422167" y="4893679"/>
              <a:ext cx="1800493" cy="307777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在此处填充职位信息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7C3046B-E574-C1D7-B6A0-EE7B4F4DEED7}"/>
                </a:ext>
              </a:extLst>
            </p:cNvPr>
            <p:cNvSpPr txBox="1">
              <a:spLocks/>
            </p:cNvSpPr>
            <p:nvPr/>
          </p:nvSpPr>
          <p:spPr>
            <a:xfrm>
              <a:off x="7422167" y="5358940"/>
              <a:ext cx="1800493" cy="307777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在此处填充职位信息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BB05403-F3E6-4B62-8A07-C1614B4634C6}"/>
                </a:ext>
              </a:extLst>
            </p:cNvPr>
            <p:cNvSpPr txBox="1">
              <a:spLocks/>
            </p:cNvSpPr>
            <p:nvPr/>
          </p:nvSpPr>
          <p:spPr>
            <a:xfrm>
              <a:off x="7422167" y="5826316"/>
              <a:ext cx="1800493" cy="307777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在此处填充职位信息</a:t>
              </a:r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73963EA-E9E2-F336-B387-6A0847BFCA5B}"/>
              </a:ext>
            </a:extLst>
          </p:cNvPr>
          <p:cNvSpPr>
            <a:spLocks/>
          </p:cNvSpPr>
          <p:nvPr/>
        </p:nvSpPr>
        <p:spPr>
          <a:xfrm>
            <a:off x="819448" y="5109551"/>
            <a:ext cx="1261006" cy="1242365"/>
          </a:xfrm>
          <a:prstGeom prst="roundRect">
            <a:avLst>
              <a:gd name="adj" fmla="val 33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F729CD9-98A4-F767-8A0C-D9807FCC3098}"/>
              </a:ext>
            </a:extLst>
          </p:cNvPr>
          <p:cNvSpPr txBox="1">
            <a:spLocks/>
          </p:cNvSpPr>
          <p:nvPr/>
        </p:nvSpPr>
        <p:spPr>
          <a:xfrm>
            <a:off x="1089447" y="5927783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梅自由</a:t>
            </a:r>
          </a:p>
        </p:txBody>
      </p:sp>
      <p:sp>
        <p:nvSpPr>
          <p:cNvPr id="15" name="iconfont-11255-5323801">
            <a:extLst>
              <a:ext uri="{FF2B5EF4-FFF2-40B4-BE49-F238E27FC236}">
                <a16:creationId xmlns:a16="http://schemas.microsoft.com/office/drawing/2014/main" id="{B107DC27-548F-C613-AB85-1719ACC5D82A}"/>
              </a:ext>
            </a:extLst>
          </p:cNvPr>
          <p:cNvSpPr>
            <a:spLocks/>
          </p:cNvSpPr>
          <p:nvPr/>
        </p:nvSpPr>
        <p:spPr>
          <a:xfrm>
            <a:off x="1146242" y="5226368"/>
            <a:ext cx="609685" cy="608764"/>
          </a:xfrm>
          <a:custGeom>
            <a:avLst/>
            <a:gdLst>
              <a:gd name="connsiteX0" fmla="*/ 402120 w 607639"/>
              <a:gd name="connsiteY0" fmla="*/ 85874 h 606722"/>
              <a:gd name="connsiteX1" fmla="*/ 607639 w 607639"/>
              <a:gd name="connsiteY1" fmla="*/ 342965 h 606722"/>
              <a:gd name="connsiteX2" fmla="*/ 343375 w 607639"/>
              <a:gd name="connsiteY2" fmla="*/ 606722 h 606722"/>
              <a:gd name="connsiteX3" fmla="*/ 85965 w 607639"/>
              <a:gd name="connsiteY3" fmla="*/ 401529 h 606722"/>
              <a:gd name="connsiteX4" fmla="*/ 91128 w 607639"/>
              <a:gd name="connsiteY4" fmla="*/ 379223 h 606722"/>
              <a:gd name="connsiteX5" fmla="*/ 111777 w 607639"/>
              <a:gd name="connsiteY5" fmla="*/ 369270 h 606722"/>
              <a:gd name="connsiteX6" fmla="*/ 369811 w 607639"/>
              <a:gd name="connsiteY6" fmla="*/ 369270 h 606722"/>
              <a:gd name="connsiteX7" fmla="*/ 369811 w 607639"/>
              <a:gd name="connsiteY7" fmla="*/ 111645 h 606722"/>
              <a:gd name="connsiteX8" fmla="*/ 379779 w 607639"/>
              <a:gd name="connsiteY8" fmla="*/ 91028 h 606722"/>
              <a:gd name="connsiteX9" fmla="*/ 402120 w 607639"/>
              <a:gd name="connsiteY9" fmla="*/ 85874 h 606722"/>
              <a:gd name="connsiteX10" fmla="*/ 290615 w 607639"/>
              <a:gd name="connsiteY10" fmla="*/ 0 h 606722"/>
              <a:gd name="connsiteX11" fmla="*/ 317051 w 607639"/>
              <a:gd name="connsiteY11" fmla="*/ 26394 h 606722"/>
              <a:gd name="connsiteX12" fmla="*/ 317051 w 607639"/>
              <a:gd name="connsiteY12" fmla="*/ 290163 h 606722"/>
              <a:gd name="connsiteX13" fmla="*/ 290615 w 607639"/>
              <a:gd name="connsiteY13" fmla="*/ 316557 h 606722"/>
              <a:gd name="connsiteX14" fmla="*/ 26436 w 607639"/>
              <a:gd name="connsiteY14" fmla="*/ 316557 h 606722"/>
              <a:gd name="connsiteX15" fmla="*/ 0 w 607639"/>
              <a:gd name="connsiteY15" fmla="*/ 290163 h 606722"/>
              <a:gd name="connsiteX16" fmla="*/ 290615 w 607639"/>
              <a:gd name="connsiteY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7639" h="606722">
                <a:moveTo>
                  <a:pt x="402120" y="85874"/>
                </a:moveTo>
                <a:cubicBezTo>
                  <a:pt x="523082" y="113333"/>
                  <a:pt x="607639" y="218996"/>
                  <a:pt x="607639" y="342965"/>
                </a:cubicBezTo>
                <a:cubicBezTo>
                  <a:pt x="607639" y="488352"/>
                  <a:pt x="489081" y="606722"/>
                  <a:pt x="343375" y="606722"/>
                </a:cubicBezTo>
                <a:cubicBezTo>
                  <a:pt x="219388" y="606722"/>
                  <a:pt x="113469" y="522299"/>
                  <a:pt x="85965" y="401529"/>
                </a:cubicBezTo>
                <a:cubicBezTo>
                  <a:pt x="84185" y="393708"/>
                  <a:pt x="86054" y="385533"/>
                  <a:pt x="91128" y="379223"/>
                </a:cubicBezTo>
                <a:cubicBezTo>
                  <a:pt x="96112" y="373002"/>
                  <a:pt x="103767" y="369270"/>
                  <a:pt x="111777" y="369270"/>
                </a:cubicBezTo>
                <a:lnTo>
                  <a:pt x="369811" y="369270"/>
                </a:lnTo>
                <a:lnTo>
                  <a:pt x="369811" y="111645"/>
                </a:lnTo>
                <a:cubicBezTo>
                  <a:pt x="369811" y="103647"/>
                  <a:pt x="373549" y="96004"/>
                  <a:pt x="379779" y="91028"/>
                </a:cubicBezTo>
                <a:cubicBezTo>
                  <a:pt x="386099" y="86051"/>
                  <a:pt x="394377" y="84185"/>
                  <a:pt x="402120" y="85874"/>
                </a:cubicBezTo>
                <a:close/>
                <a:moveTo>
                  <a:pt x="290615" y="0"/>
                </a:moveTo>
                <a:cubicBezTo>
                  <a:pt x="305213" y="0"/>
                  <a:pt x="317051" y="11820"/>
                  <a:pt x="317051" y="26394"/>
                </a:cubicBezTo>
                <a:lnTo>
                  <a:pt x="317051" y="290163"/>
                </a:lnTo>
                <a:cubicBezTo>
                  <a:pt x="317051" y="304737"/>
                  <a:pt x="305213" y="316557"/>
                  <a:pt x="290615" y="316557"/>
                </a:cubicBezTo>
                <a:lnTo>
                  <a:pt x="26436" y="316557"/>
                </a:lnTo>
                <a:cubicBezTo>
                  <a:pt x="11838" y="316557"/>
                  <a:pt x="0" y="304737"/>
                  <a:pt x="0" y="290163"/>
                </a:cubicBezTo>
                <a:cubicBezTo>
                  <a:pt x="0" y="130196"/>
                  <a:pt x="130399" y="0"/>
                  <a:pt x="290615" y="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65B28C0-6E6E-514B-CAC0-938F4C01878E}"/>
              </a:ext>
            </a:extLst>
          </p:cNvPr>
          <p:cNvSpPr>
            <a:spLocks/>
          </p:cNvSpPr>
          <p:nvPr/>
        </p:nvSpPr>
        <p:spPr>
          <a:xfrm>
            <a:off x="2450222" y="5109551"/>
            <a:ext cx="1261006" cy="1242365"/>
          </a:xfrm>
          <a:prstGeom prst="roundRect">
            <a:avLst>
              <a:gd name="adj" fmla="val 33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A268EF4-970D-51A7-49A8-CED1934199E4}"/>
              </a:ext>
            </a:extLst>
          </p:cNvPr>
          <p:cNvSpPr txBox="1">
            <a:spLocks/>
          </p:cNvSpPr>
          <p:nvPr/>
        </p:nvSpPr>
        <p:spPr>
          <a:xfrm>
            <a:off x="2718648" y="5927783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卫神码</a:t>
            </a:r>
          </a:p>
        </p:txBody>
      </p:sp>
      <p:sp>
        <p:nvSpPr>
          <p:cNvPr id="18" name="iconfont-11255-5323801">
            <a:extLst>
              <a:ext uri="{FF2B5EF4-FFF2-40B4-BE49-F238E27FC236}">
                <a16:creationId xmlns:a16="http://schemas.microsoft.com/office/drawing/2014/main" id="{9F678A92-A129-F5BB-0C21-1F63A1906E68}"/>
              </a:ext>
            </a:extLst>
          </p:cNvPr>
          <p:cNvSpPr>
            <a:spLocks/>
          </p:cNvSpPr>
          <p:nvPr/>
        </p:nvSpPr>
        <p:spPr>
          <a:xfrm>
            <a:off x="2775443" y="5289824"/>
            <a:ext cx="609685" cy="481852"/>
          </a:xfrm>
          <a:custGeom>
            <a:avLst/>
            <a:gdLst>
              <a:gd name="connsiteX0" fmla="*/ 31099 w 609544"/>
              <a:gd name="connsiteY0" fmla="*/ 419643 h 481741"/>
              <a:gd name="connsiteX1" fmla="*/ 578445 w 609544"/>
              <a:gd name="connsiteY1" fmla="*/ 419643 h 481741"/>
              <a:gd name="connsiteX2" fmla="*/ 609544 w 609544"/>
              <a:gd name="connsiteY2" fmla="*/ 450692 h 481741"/>
              <a:gd name="connsiteX3" fmla="*/ 578445 w 609544"/>
              <a:gd name="connsiteY3" fmla="*/ 481741 h 481741"/>
              <a:gd name="connsiteX4" fmla="*/ 31099 w 609544"/>
              <a:gd name="connsiteY4" fmla="*/ 481741 h 481741"/>
              <a:gd name="connsiteX5" fmla="*/ 0 w 609544"/>
              <a:gd name="connsiteY5" fmla="*/ 450692 h 481741"/>
              <a:gd name="connsiteX6" fmla="*/ 31099 w 609544"/>
              <a:gd name="connsiteY6" fmla="*/ 419643 h 481741"/>
              <a:gd name="connsiteX7" fmla="*/ 98136 w 609544"/>
              <a:gd name="connsiteY7" fmla="*/ 260 h 481741"/>
              <a:gd name="connsiteX8" fmla="*/ 118818 w 609544"/>
              <a:gd name="connsiteY8" fmla="*/ 10974 h 481741"/>
              <a:gd name="connsiteX9" fmla="*/ 186305 w 609544"/>
              <a:gd name="connsiteY9" fmla="*/ 146688 h 481741"/>
              <a:gd name="connsiteX10" fmla="*/ 203255 w 609544"/>
              <a:gd name="connsiteY10" fmla="*/ 157712 h 481741"/>
              <a:gd name="connsiteX11" fmla="*/ 220982 w 609544"/>
              <a:gd name="connsiteY11" fmla="*/ 147930 h 481741"/>
              <a:gd name="connsiteX12" fmla="*/ 289869 w 609544"/>
              <a:gd name="connsiteY12" fmla="*/ 29297 h 481741"/>
              <a:gd name="connsiteX13" fmla="*/ 305730 w 609544"/>
              <a:gd name="connsiteY13" fmla="*/ 19514 h 481741"/>
              <a:gd name="connsiteX14" fmla="*/ 322680 w 609544"/>
              <a:gd name="connsiteY14" fmla="*/ 27278 h 481741"/>
              <a:gd name="connsiteX15" fmla="*/ 405251 w 609544"/>
              <a:gd name="connsiteY15" fmla="*/ 136905 h 481741"/>
              <a:gd name="connsiteX16" fmla="*/ 420490 w 609544"/>
              <a:gd name="connsiteY16" fmla="*/ 144824 h 481741"/>
              <a:gd name="connsiteX17" fmla="*/ 436195 w 609544"/>
              <a:gd name="connsiteY17" fmla="*/ 137681 h 481741"/>
              <a:gd name="connsiteX18" fmla="*/ 457654 w 609544"/>
              <a:gd name="connsiteY18" fmla="*/ 111905 h 481741"/>
              <a:gd name="connsiteX19" fmla="*/ 476470 w 609544"/>
              <a:gd name="connsiteY19" fmla="*/ 105073 h 481741"/>
              <a:gd name="connsiteX20" fmla="*/ 491554 w 609544"/>
              <a:gd name="connsiteY20" fmla="*/ 118272 h 481741"/>
              <a:gd name="connsiteX21" fmla="*/ 569771 w 609544"/>
              <a:gd name="connsiteY21" fmla="*/ 352432 h 481741"/>
              <a:gd name="connsiteX22" fmla="*/ 567127 w 609544"/>
              <a:gd name="connsiteY22" fmla="*/ 370133 h 481741"/>
              <a:gd name="connsiteX23" fmla="*/ 551110 w 609544"/>
              <a:gd name="connsiteY23" fmla="*/ 378363 h 481741"/>
              <a:gd name="connsiteX24" fmla="*/ 53819 w 609544"/>
              <a:gd name="connsiteY24" fmla="*/ 378363 h 481741"/>
              <a:gd name="connsiteX25" fmla="*/ 38891 w 609544"/>
              <a:gd name="connsiteY25" fmla="*/ 371531 h 481741"/>
              <a:gd name="connsiteX26" fmla="*/ 34226 w 609544"/>
              <a:gd name="connsiteY26" fmla="*/ 356003 h 481741"/>
              <a:gd name="connsiteX27" fmla="*/ 81653 w 609544"/>
              <a:gd name="connsiteY27" fmla="*/ 17030 h 481741"/>
              <a:gd name="connsiteX28" fmla="*/ 98136 w 609544"/>
              <a:gd name="connsiteY28" fmla="*/ 260 h 48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09544" h="481741">
                <a:moveTo>
                  <a:pt x="31099" y="419643"/>
                </a:moveTo>
                <a:lnTo>
                  <a:pt x="578445" y="419643"/>
                </a:lnTo>
                <a:cubicBezTo>
                  <a:pt x="595549" y="419643"/>
                  <a:pt x="609544" y="433615"/>
                  <a:pt x="609544" y="450692"/>
                </a:cubicBezTo>
                <a:cubicBezTo>
                  <a:pt x="609544" y="467924"/>
                  <a:pt x="595549" y="481741"/>
                  <a:pt x="578445" y="481741"/>
                </a:cubicBezTo>
                <a:lnTo>
                  <a:pt x="31099" y="481741"/>
                </a:lnTo>
                <a:cubicBezTo>
                  <a:pt x="13995" y="481741"/>
                  <a:pt x="0" y="467924"/>
                  <a:pt x="0" y="450692"/>
                </a:cubicBezTo>
                <a:cubicBezTo>
                  <a:pt x="0" y="433615"/>
                  <a:pt x="13995" y="419643"/>
                  <a:pt x="31099" y="419643"/>
                </a:cubicBezTo>
                <a:close/>
                <a:moveTo>
                  <a:pt x="98136" y="260"/>
                </a:moveTo>
                <a:cubicBezTo>
                  <a:pt x="106533" y="-1138"/>
                  <a:pt x="115086" y="3210"/>
                  <a:pt x="118818" y="10974"/>
                </a:cubicBezTo>
                <a:lnTo>
                  <a:pt x="186305" y="146688"/>
                </a:lnTo>
                <a:cubicBezTo>
                  <a:pt x="189415" y="153209"/>
                  <a:pt x="195946" y="157402"/>
                  <a:pt x="203255" y="157712"/>
                </a:cubicBezTo>
                <a:cubicBezTo>
                  <a:pt x="210408" y="157868"/>
                  <a:pt x="217250" y="154141"/>
                  <a:pt x="220982" y="147930"/>
                </a:cubicBezTo>
                <a:lnTo>
                  <a:pt x="289869" y="29297"/>
                </a:lnTo>
                <a:cubicBezTo>
                  <a:pt x="293135" y="23552"/>
                  <a:pt x="299199" y="19825"/>
                  <a:pt x="305730" y="19514"/>
                </a:cubicBezTo>
                <a:cubicBezTo>
                  <a:pt x="312261" y="19048"/>
                  <a:pt x="318637" y="21999"/>
                  <a:pt x="322680" y="27278"/>
                </a:cubicBezTo>
                <a:lnTo>
                  <a:pt x="405251" y="136905"/>
                </a:lnTo>
                <a:cubicBezTo>
                  <a:pt x="408827" y="141719"/>
                  <a:pt x="414425" y="144669"/>
                  <a:pt x="420490" y="144824"/>
                </a:cubicBezTo>
                <a:cubicBezTo>
                  <a:pt x="426554" y="144979"/>
                  <a:pt x="432308" y="142340"/>
                  <a:pt x="436195" y="137681"/>
                </a:cubicBezTo>
                <a:lnTo>
                  <a:pt x="457654" y="111905"/>
                </a:lnTo>
                <a:cubicBezTo>
                  <a:pt x="462319" y="106315"/>
                  <a:pt x="469473" y="103831"/>
                  <a:pt x="476470" y="105073"/>
                </a:cubicBezTo>
                <a:cubicBezTo>
                  <a:pt x="483468" y="106470"/>
                  <a:pt x="489221" y="111439"/>
                  <a:pt x="491554" y="118272"/>
                </a:cubicBezTo>
                <a:lnTo>
                  <a:pt x="569771" y="352432"/>
                </a:lnTo>
                <a:cubicBezTo>
                  <a:pt x="571792" y="358488"/>
                  <a:pt x="570859" y="365009"/>
                  <a:pt x="567127" y="370133"/>
                </a:cubicBezTo>
                <a:cubicBezTo>
                  <a:pt x="563395" y="375258"/>
                  <a:pt x="557486" y="378363"/>
                  <a:pt x="551110" y="378363"/>
                </a:cubicBezTo>
                <a:lnTo>
                  <a:pt x="53819" y="378363"/>
                </a:lnTo>
                <a:cubicBezTo>
                  <a:pt x="48065" y="378363"/>
                  <a:pt x="42623" y="375879"/>
                  <a:pt x="38891" y="371531"/>
                </a:cubicBezTo>
                <a:cubicBezTo>
                  <a:pt x="35159" y="367338"/>
                  <a:pt x="33448" y="361593"/>
                  <a:pt x="34226" y="356003"/>
                </a:cubicBezTo>
                <a:lnTo>
                  <a:pt x="81653" y="17030"/>
                </a:lnTo>
                <a:cubicBezTo>
                  <a:pt x="82897" y="8490"/>
                  <a:pt x="89584" y="1657"/>
                  <a:pt x="98136" y="26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4659B17-C4FB-AB85-895E-4753BE7FF370}"/>
              </a:ext>
            </a:extLst>
          </p:cNvPr>
          <p:cNvSpPr>
            <a:spLocks/>
          </p:cNvSpPr>
          <p:nvPr/>
        </p:nvSpPr>
        <p:spPr>
          <a:xfrm>
            <a:off x="4079938" y="5109551"/>
            <a:ext cx="1261006" cy="1242365"/>
          </a:xfrm>
          <a:prstGeom prst="roundRect">
            <a:avLst>
              <a:gd name="adj" fmla="val 33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ED2A219-EBE7-9609-C9A5-71266EEFDEC3}"/>
              </a:ext>
            </a:extLst>
          </p:cNvPr>
          <p:cNvSpPr txBox="1">
            <a:spLocks/>
          </p:cNvSpPr>
          <p:nvPr/>
        </p:nvSpPr>
        <p:spPr>
          <a:xfrm>
            <a:off x="4347849" y="5927783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郑在绊</a:t>
            </a:r>
          </a:p>
        </p:txBody>
      </p:sp>
      <p:sp>
        <p:nvSpPr>
          <p:cNvPr id="21" name="iconfont-11255-5323801">
            <a:extLst>
              <a:ext uri="{FF2B5EF4-FFF2-40B4-BE49-F238E27FC236}">
                <a16:creationId xmlns:a16="http://schemas.microsoft.com/office/drawing/2014/main" id="{4BF098ED-BB50-0259-4120-C1A24A82DF6F}"/>
              </a:ext>
            </a:extLst>
          </p:cNvPr>
          <p:cNvSpPr>
            <a:spLocks/>
          </p:cNvSpPr>
          <p:nvPr/>
        </p:nvSpPr>
        <p:spPr>
          <a:xfrm>
            <a:off x="4404644" y="5269592"/>
            <a:ext cx="609685" cy="522315"/>
          </a:xfrm>
          <a:custGeom>
            <a:avLst/>
            <a:gdLst>
              <a:gd name="T0" fmla="*/ 10000 w 10000"/>
              <a:gd name="T1" fmla="*/ 2320 h 8569"/>
              <a:gd name="T2" fmla="*/ 10000 w 10000"/>
              <a:gd name="T3" fmla="*/ 4464 h 8569"/>
              <a:gd name="T4" fmla="*/ 0 w 10000"/>
              <a:gd name="T5" fmla="*/ 4464 h 8569"/>
              <a:gd name="T6" fmla="*/ 0 w 10000"/>
              <a:gd name="T7" fmla="*/ 2320 h 8569"/>
              <a:gd name="T8" fmla="*/ 261 w 10000"/>
              <a:gd name="T9" fmla="*/ 1690 h 8569"/>
              <a:gd name="T10" fmla="*/ 891 w 10000"/>
              <a:gd name="T11" fmla="*/ 1429 h 8569"/>
              <a:gd name="T12" fmla="*/ 2855 w 10000"/>
              <a:gd name="T13" fmla="*/ 1429 h 8569"/>
              <a:gd name="T14" fmla="*/ 2855 w 10000"/>
              <a:gd name="T15" fmla="*/ 535 h 8569"/>
              <a:gd name="T16" fmla="*/ 3011 w 10000"/>
              <a:gd name="T17" fmla="*/ 157 h 8569"/>
              <a:gd name="T18" fmla="*/ 3390 w 10000"/>
              <a:gd name="T19" fmla="*/ 0 h 8569"/>
              <a:gd name="T20" fmla="*/ 6605 w 10000"/>
              <a:gd name="T21" fmla="*/ 0 h 8569"/>
              <a:gd name="T22" fmla="*/ 6984 w 10000"/>
              <a:gd name="T23" fmla="*/ 157 h 8569"/>
              <a:gd name="T24" fmla="*/ 7140 w 10000"/>
              <a:gd name="T25" fmla="*/ 535 h 8569"/>
              <a:gd name="T26" fmla="*/ 7140 w 10000"/>
              <a:gd name="T27" fmla="*/ 1429 h 8569"/>
              <a:gd name="T28" fmla="*/ 9104 w 10000"/>
              <a:gd name="T29" fmla="*/ 1429 h 8569"/>
              <a:gd name="T30" fmla="*/ 9734 w 10000"/>
              <a:gd name="T31" fmla="*/ 1690 h 8569"/>
              <a:gd name="T32" fmla="*/ 10000 w 10000"/>
              <a:gd name="T33" fmla="*/ 2320 h 8569"/>
              <a:gd name="T34" fmla="*/ 10000 w 10000"/>
              <a:gd name="T35" fmla="*/ 4998 h 8569"/>
              <a:gd name="T36" fmla="*/ 10000 w 10000"/>
              <a:gd name="T37" fmla="*/ 7678 h 8569"/>
              <a:gd name="T38" fmla="*/ 9739 w 10000"/>
              <a:gd name="T39" fmla="*/ 8308 h 8569"/>
              <a:gd name="T40" fmla="*/ 9109 w 10000"/>
              <a:gd name="T41" fmla="*/ 8569 h 8569"/>
              <a:gd name="T42" fmla="*/ 894 w 10000"/>
              <a:gd name="T43" fmla="*/ 8569 h 8569"/>
              <a:gd name="T44" fmla="*/ 264 w 10000"/>
              <a:gd name="T45" fmla="*/ 8308 h 8569"/>
              <a:gd name="T46" fmla="*/ 1 w 10000"/>
              <a:gd name="T47" fmla="*/ 7678 h 8569"/>
              <a:gd name="T48" fmla="*/ 1 w 10000"/>
              <a:gd name="T49" fmla="*/ 4998 h 8569"/>
              <a:gd name="T50" fmla="*/ 3750 w 10000"/>
              <a:gd name="T51" fmla="*/ 4998 h 8569"/>
              <a:gd name="T52" fmla="*/ 3750 w 10000"/>
              <a:gd name="T53" fmla="*/ 5892 h 8569"/>
              <a:gd name="T54" fmla="*/ 3856 w 10000"/>
              <a:gd name="T55" fmla="*/ 6143 h 8569"/>
              <a:gd name="T56" fmla="*/ 4108 w 10000"/>
              <a:gd name="T57" fmla="*/ 6249 h 8569"/>
              <a:gd name="T58" fmla="*/ 5893 w 10000"/>
              <a:gd name="T59" fmla="*/ 6249 h 8569"/>
              <a:gd name="T60" fmla="*/ 6144 w 10000"/>
              <a:gd name="T61" fmla="*/ 6143 h 8569"/>
              <a:gd name="T62" fmla="*/ 6250 w 10000"/>
              <a:gd name="T63" fmla="*/ 5892 h 8569"/>
              <a:gd name="T64" fmla="*/ 6250 w 10000"/>
              <a:gd name="T65" fmla="*/ 4998 h 8569"/>
              <a:gd name="T66" fmla="*/ 10000 w 10000"/>
              <a:gd name="T67" fmla="*/ 4998 h 8569"/>
              <a:gd name="T68" fmla="*/ 3573 w 10000"/>
              <a:gd name="T69" fmla="*/ 1426 h 8569"/>
              <a:gd name="T70" fmla="*/ 6429 w 10000"/>
              <a:gd name="T71" fmla="*/ 1426 h 8569"/>
              <a:gd name="T72" fmla="*/ 6429 w 10000"/>
              <a:gd name="T73" fmla="*/ 712 h 8569"/>
              <a:gd name="T74" fmla="*/ 3573 w 10000"/>
              <a:gd name="T75" fmla="*/ 712 h 8569"/>
              <a:gd name="T76" fmla="*/ 3573 w 10000"/>
              <a:gd name="T77" fmla="*/ 1426 h 8569"/>
              <a:gd name="T78" fmla="*/ 5715 w 10000"/>
              <a:gd name="T79" fmla="*/ 4998 h 8569"/>
              <a:gd name="T80" fmla="*/ 5715 w 10000"/>
              <a:gd name="T81" fmla="*/ 5713 h 8569"/>
              <a:gd name="T82" fmla="*/ 4285 w 10000"/>
              <a:gd name="T83" fmla="*/ 5713 h 8569"/>
              <a:gd name="T84" fmla="*/ 4285 w 10000"/>
              <a:gd name="T85" fmla="*/ 4998 h 8569"/>
              <a:gd name="T86" fmla="*/ 5715 w 10000"/>
              <a:gd name="T87" fmla="*/ 4998 h 8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00" h="8569">
                <a:moveTo>
                  <a:pt x="10000" y="2320"/>
                </a:moveTo>
                <a:lnTo>
                  <a:pt x="10000" y="4464"/>
                </a:lnTo>
                <a:lnTo>
                  <a:pt x="0" y="4464"/>
                </a:lnTo>
                <a:lnTo>
                  <a:pt x="0" y="2320"/>
                </a:lnTo>
                <a:cubicBezTo>
                  <a:pt x="0" y="2075"/>
                  <a:pt x="88" y="1864"/>
                  <a:pt x="261" y="1690"/>
                </a:cubicBezTo>
                <a:cubicBezTo>
                  <a:pt x="436" y="1515"/>
                  <a:pt x="646" y="1429"/>
                  <a:pt x="891" y="1429"/>
                </a:cubicBezTo>
                <a:lnTo>
                  <a:pt x="2855" y="1429"/>
                </a:lnTo>
                <a:lnTo>
                  <a:pt x="2855" y="535"/>
                </a:lnTo>
                <a:cubicBezTo>
                  <a:pt x="2855" y="387"/>
                  <a:pt x="2906" y="260"/>
                  <a:pt x="3011" y="157"/>
                </a:cubicBezTo>
                <a:cubicBezTo>
                  <a:pt x="3116" y="52"/>
                  <a:pt x="3243" y="0"/>
                  <a:pt x="3390" y="0"/>
                </a:cubicBezTo>
                <a:lnTo>
                  <a:pt x="6605" y="0"/>
                </a:lnTo>
                <a:cubicBezTo>
                  <a:pt x="6754" y="0"/>
                  <a:pt x="6880" y="52"/>
                  <a:pt x="6984" y="157"/>
                </a:cubicBezTo>
                <a:cubicBezTo>
                  <a:pt x="7089" y="262"/>
                  <a:pt x="7140" y="388"/>
                  <a:pt x="7140" y="535"/>
                </a:cubicBezTo>
                <a:lnTo>
                  <a:pt x="7140" y="1429"/>
                </a:lnTo>
                <a:lnTo>
                  <a:pt x="9104" y="1429"/>
                </a:lnTo>
                <a:cubicBezTo>
                  <a:pt x="9349" y="1429"/>
                  <a:pt x="9560" y="1518"/>
                  <a:pt x="9734" y="1690"/>
                </a:cubicBezTo>
                <a:cubicBezTo>
                  <a:pt x="9912" y="1864"/>
                  <a:pt x="10000" y="2074"/>
                  <a:pt x="10000" y="2320"/>
                </a:cubicBezTo>
                <a:close/>
                <a:moveTo>
                  <a:pt x="10000" y="4998"/>
                </a:moveTo>
                <a:lnTo>
                  <a:pt x="10000" y="7678"/>
                </a:lnTo>
                <a:cubicBezTo>
                  <a:pt x="10000" y="7923"/>
                  <a:pt x="9911" y="8134"/>
                  <a:pt x="9739" y="8308"/>
                </a:cubicBezTo>
                <a:cubicBezTo>
                  <a:pt x="9564" y="8483"/>
                  <a:pt x="9354" y="8569"/>
                  <a:pt x="9109" y="8569"/>
                </a:cubicBezTo>
                <a:lnTo>
                  <a:pt x="894" y="8569"/>
                </a:lnTo>
                <a:cubicBezTo>
                  <a:pt x="649" y="8569"/>
                  <a:pt x="438" y="8481"/>
                  <a:pt x="264" y="8308"/>
                </a:cubicBezTo>
                <a:cubicBezTo>
                  <a:pt x="89" y="8133"/>
                  <a:pt x="1" y="7923"/>
                  <a:pt x="1" y="7678"/>
                </a:cubicBezTo>
                <a:lnTo>
                  <a:pt x="1" y="4998"/>
                </a:lnTo>
                <a:lnTo>
                  <a:pt x="3750" y="4998"/>
                </a:lnTo>
                <a:lnTo>
                  <a:pt x="3750" y="5892"/>
                </a:lnTo>
                <a:cubicBezTo>
                  <a:pt x="3750" y="5988"/>
                  <a:pt x="3785" y="6072"/>
                  <a:pt x="3856" y="6143"/>
                </a:cubicBezTo>
                <a:cubicBezTo>
                  <a:pt x="3928" y="6214"/>
                  <a:pt x="4010" y="6249"/>
                  <a:pt x="4108" y="6249"/>
                </a:cubicBezTo>
                <a:lnTo>
                  <a:pt x="5893" y="6249"/>
                </a:lnTo>
                <a:cubicBezTo>
                  <a:pt x="5989" y="6249"/>
                  <a:pt x="6073" y="6214"/>
                  <a:pt x="6144" y="6143"/>
                </a:cubicBezTo>
                <a:cubicBezTo>
                  <a:pt x="6215" y="6072"/>
                  <a:pt x="6250" y="5989"/>
                  <a:pt x="6250" y="5892"/>
                </a:cubicBezTo>
                <a:lnTo>
                  <a:pt x="6250" y="4998"/>
                </a:lnTo>
                <a:lnTo>
                  <a:pt x="10000" y="4998"/>
                </a:lnTo>
                <a:close/>
                <a:moveTo>
                  <a:pt x="3573" y="1426"/>
                </a:moveTo>
                <a:lnTo>
                  <a:pt x="6429" y="1426"/>
                </a:lnTo>
                <a:lnTo>
                  <a:pt x="6429" y="712"/>
                </a:lnTo>
                <a:lnTo>
                  <a:pt x="3573" y="712"/>
                </a:lnTo>
                <a:lnTo>
                  <a:pt x="3573" y="1426"/>
                </a:lnTo>
                <a:close/>
                <a:moveTo>
                  <a:pt x="5715" y="4998"/>
                </a:moveTo>
                <a:lnTo>
                  <a:pt x="5715" y="5713"/>
                </a:lnTo>
                <a:lnTo>
                  <a:pt x="4285" y="5713"/>
                </a:lnTo>
                <a:lnTo>
                  <a:pt x="4285" y="4998"/>
                </a:lnTo>
                <a:lnTo>
                  <a:pt x="5715" y="4998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61C4DCA-2F29-2951-32C5-C60FFB40C4F8}"/>
              </a:ext>
            </a:extLst>
          </p:cNvPr>
          <p:cNvSpPr>
            <a:spLocks/>
          </p:cNvSpPr>
          <p:nvPr/>
        </p:nvSpPr>
        <p:spPr>
          <a:xfrm>
            <a:off x="5709655" y="5109551"/>
            <a:ext cx="1261006" cy="1242365"/>
          </a:xfrm>
          <a:prstGeom prst="roundRect">
            <a:avLst>
              <a:gd name="adj" fmla="val 13326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30A5680-9B2D-6767-18CF-82DD9E7E5ACA}"/>
              </a:ext>
            </a:extLst>
          </p:cNvPr>
          <p:cNvSpPr txBox="1">
            <a:spLocks/>
          </p:cNvSpPr>
          <p:nvPr/>
        </p:nvSpPr>
        <p:spPr>
          <a:xfrm>
            <a:off x="5977566" y="5927783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周大围</a:t>
            </a:r>
          </a:p>
        </p:txBody>
      </p:sp>
      <p:sp>
        <p:nvSpPr>
          <p:cNvPr id="24" name="iconfont-11255-5323801">
            <a:extLst>
              <a:ext uri="{FF2B5EF4-FFF2-40B4-BE49-F238E27FC236}">
                <a16:creationId xmlns:a16="http://schemas.microsoft.com/office/drawing/2014/main" id="{9A55B4BC-AEFE-EE92-44F7-7AE99A301C25}"/>
              </a:ext>
            </a:extLst>
          </p:cNvPr>
          <p:cNvSpPr>
            <a:spLocks/>
          </p:cNvSpPr>
          <p:nvPr/>
        </p:nvSpPr>
        <p:spPr>
          <a:xfrm>
            <a:off x="6050339" y="5225907"/>
            <a:ext cx="577728" cy="609685"/>
          </a:xfrm>
          <a:custGeom>
            <a:avLst/>
            <a:gdLst>
              <a:gd name="T0" fmla="*/ 1 w 7682"/>
              <a:gd name="T1" fmla="*/ 3415 h 8107"/>
              <a:gd name="T2" fmla="*/ 685 w 7682"/>
              <a:gd name="T3" fmla="*/ 2055 h 8107"/>
              <a:gd name="T4" fmla="*/ 3841 w 7682"/>
              <a:gd name="T5" fmla="*/ 0 h 8107"/>
              <a:gd name="T6" fmla="*/ 7001 w 7682"/>
              <a:gd name="T7" fmla="*/ 2058 h 8107"/>
              <a:gd name="T8" fmla="*/ 7681 w 7682"/>
              <a:gd name="T9" fmla="*/ 3415 h 8107"/>
              <a:gd name="T10" fmla="*/ 7681 w 7682"/>
              <a:gd name="T11" fmla="*/ 7252 h 8107"/>
              <a:gd name="T12" fmla="*/ 6830 w 7682"/>
              <a:gd name="T13" fmla="*/ 8107 h 8107"/>
              <a:gd name="T14" fmla="*/ 852 w 7682"/>
              <a:gd name="T15" fmla="*/ 8107 h 8107"/>
              <a:gd name="T16" fmla="*/ 1 w 7682"/>
              <a:gd name="T17" fmla="*/ 7252 h 8107"/>
              <a:gd name="T18" fmla="*/ 1 w 7682"/>
              <a:gd name="T19" fmla="*/ 3415 h 8107"/>
              <a:gd name="T20" fmla="*/ 1750 w 7682"/>
              <a:gd name="T21" fmla="*/ 3840 h 8107"/>
              <a:gd name="T22" fmla="*/ 1285 w 7682"/>
              <a:gd name="T23" fmla="*/ 3840 h 8107"/>
              <a:gd name="T24" fmla="*/ 859 w 7682"/>
              <a:gd name="T25" fmla="*/ 4267 h 8107"/>
              <a:gd name="T26" fmla="*/ 1285 w 7682"/>
              <a:gd name="T27" fmla="*/ 4694 h 8107"/>
              <a:gd name="T28" fmla="*/ 1750 w 7682"/>
              <a:gd name="T29" fmla="*/ 4694 h 8107"/>
              <a:gd name="T30" fmla="*/ 3414 w 7682"/>
              <a:gd name="T31" fmla="*/ 6358 h 8107"/>
              <a:gd name="T32" fmla="*/ 3414 w 7682"/>
              <a:gd name="T33" fmla="*/ 6823 h 8107"/>
              <a:gd name="T34" fmla="*/ 3841 w 7682"/>
              <a:gd name="T35" fmla="*/ 7249 h 8107"/>
              <a:gd name="T36" fmla="*/ 4268 w 7682"/>
              <a:gd name="T37" fmla="*/ 6823 h 8107"/>
              <a:gd name="T38" fmla="*/ 4268 w 7682"/>
              <a:gd name="T39" fmla="*/ 6358 h 8107"/>
              <a:gd name="T40" fmla="*/ 5932 w 7682"/>
              <a:gd name="T41" fmla="*/ 4694 h 8107"/>
              <a:gd name="T42" fmla="*/ 6397 w 7682"/>
              <a:gd name="T43" fmla="*/ 4694 h 8107"/>
              <a:gd name="T44" fmla="*/ 6823 w 7682"/>
              <a:gd name="T45" fmla="*/ 4267 h 8107"/>
              <a:gd name="T46" fmla="*/ 6397 w 7682"/>
              <a:gd name="T47" fmla="*/ 3840 h 8107"/>
              <a:gd name="T48" fmla="*/ 5932 w 7682"/>
              <a:gd name="T49" fmla="*/ 3840 h 8107"/>
              <a:gd name="T50" fmla="*/ 4268 w 7682"/>
              <a:gd name="T51" fmla="*/ 2176 h 8107"/>
              <a:gd name="T52" fmla="*/ 4268 w 7682"/>
              <a:gd name="T53" fmla="*/ 1711 h 8107"/>
              <a:gd name="T54" fmla="*/ 3841 w 7682"/>
              <a:gd name="T55" fmla="*/ 1285 h 8107"/>
              <a:gd name="T56" fmla="*/ 3414 w 7682"/>
              <a:gd name="T57" fmla="*/ 1711 h 8107"/>
              <a:gd name="T58" fmla="*/ 3414 w 7682"/>
              <a:gd name="T59" fmla="*/ 2176 h 8107"/>
              <a:gd name="T60" fmla="*/ 1750 w 7682"/>
              <a:gd name="T61" fmla="*/ 3840 h 8107"/>
              <a:gd name="T62" fmla="*/ 2561 w 7682"/>
              <a:gd name="T63" fmla="*/ 4267 h 8107"/>
              <a:gd name="T64" fmla="*/ 3841 w 7682"/>
              <a:gd name="T65" fmla="*/ 2987 h 8107"/>
              <a:gd name="T66" fmla="*/ 5121 w 7682"/>
              <a:gd name="T67" fmla="*/ 4267 h 8107"/>
              <a:gd name="T68" fmla="*/ 3841 w 7682"/>
              <a:gd name="T69" fmla="*/ 5547 h 8107"/>
              <a:gd name="T70" fmla="*/ 2561 w 7682"/>
              <a:gd name="T71" fmla="*/ 4267 h 8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82" h="8107">
                <a:moveTo>
                  <a:pt x="1" y="3415"/>
                </a:moveTo>
                <a:cubicBezTo>
                  <a:pt x="1" y="2943"/>
                  <a:pt x="306" y="2333"/>
                  <a:pt x="685" y="2055"/>
                </a:cubicBezTo>
                <a:cubicBezTo>
                  <a:pt x="685" y="2055"/>
                  <a:pt x="3414" y="0"/>
                  <a:pt x="3841" y="0"/>
                </a:cubicBezTo>
                <a:cubicBezTo>
                  <a:pt x="4268" y="0"/>
                  <a:pt x="7001" y="2058"/>
                  <a:pt x="7001" y="2058"/>
                </a:cubicBezTo>
                <a:cubicBezTo>
                  <a:pt x="7376" y="2335"/>
                  <a:pt x="7681" y="2942"/>
                  <a:pt x="7681" y="3415"/>
                </a:cubicBezTo>
                <a:lnTo>
                  <a:pt x="7681" y="7252"/>
                </a:lnTo>
                <a:cubicBezTo>
                  <a:pt x="7682" y="7723"/>
                  <a:pt x="7301" y="8106"/>
                  <a:pt x="6830" y="8107"/>
                </a:cubicBezTo>
                <a:lnTo>
                  <a:pt x="852" y="8107"/>
                </a:lnTo>
                <a:cubicBezTo>
                  <a:pt x="381" y="8107"/>
                  <a:pt x="0" y="7724"/>
                  <a:pt x="1" y="7252"/>
                </a:cubicBezTo>
                <a:lnTo>
                  <a:pt x="1" y="3415"/>
                </a:lnTo>
                <a:close/>
                <a:moveTo>
                  <a:pt x="1750" y="3840"/>
                </a:moveTo>
                <a:lnTo>
                  <a:pt x="1285" y="3840"/>
                </a:lnTo>
                <a:cubicBezTo>
                  <a:pt x="1050" y="3840"/>
                  <a:pt x="859" y="4031"/>
                  <a:pt x="859" y="4267"/>
                </a:cubicBezTo>
                <a:cubicBezTo>
                  <a:pt x="859" y="4503"/>
                  <a:pt x="1050" y="4694"/>
                  <a:pt x="1285" y="4694"/>
                </a:cubicBezTo>
                <a:lnTo>
                  <a:pt x="1750" y="4694"/>
                </a:lnTo>
                <a:cubicBezTo>
                  <a:pt x="1922" y="5531"/>
                  <a:pt x="2577" y="6186"/>
                  <a:pt x="3414" y="6358"/>
                </a:cubicBezTo>
                <a:lnTo>
                  <a:pt x="3414" y="6823"/>
                </a:lnTo>
                <a:cubicBezTo>
                  <a:pt x="3414" y="7058"/>
                  <a:pt x="3605" y="7249"/>
                  <a:pt x="3841" y="7249"/>
                </a:cubicBezTo>
                <a:cubicBezTo>
                  <a:pt x="4077" y="7249"/>
                  <a:pt x="4268" y="7058"/>
                  <a:pt x="4268" y="6823"/>
                </a:cubicBezTo>
                <a:lnTo>
                  <a:pt x="4268" y="6358"/>
                </a:lnTo>
                <a:cubicBezTo>
                  <a:pt x="5105" y="6186"/>
                  <a:pt x="5760" y="5531"/>
                  <a:pt x="5932" y="4694"/>
                </a:cubicBezTo>
                <a:lnTo>
                  <a:pt x="6397" y="4694"/>
                </a:lnTo>
                <a:cubicBezTo>
                  <a:pt x="6632" y="4694"/>
                  <a:pt x="6823" y="4503"/>
                  <a:pt x="6823" y="4267"/>
                </a:cubicBezTo>
                <a:cubicBezTo>
                  <a:pt x="6823" y="4031"/>
                  <a:pt x="6632" y="3840"/>
                  <a:pt x="6397" y="3840"/>
                </a:cubicBezTo>
                <a:lnTo>
                  <a:pt x="5932" y="3840"/>
                </a:lnTo>
                <a:cubicBezTo>
                  <a:pt x="5760" y="3003"/>
                  <a:pt x="5105" y="2348"/>
                  <a:pt x="4268" y="2176"/>
                </a:cubicBezTo>
                <a:lnTo>
                  <a:pt x="4268" y="1711"/>
                </a:lnTo>
                <a:cubicBezTo>
                  <a:pt x="4268" y="1476"/>
                  <a:pt x="4077" y="1285"/>
                  <a:pt x="3841" y="1285"/>
                </a:cubicBezTo>
                <a:cubicBezTo>
                  <a:pt x="3605" y="1285"/>
                  <a:pt x="3414" y="1476"/>
                  <a:pt x="3414" y="1711"/>
                </a:cubicBezTo>
                <a:lnTo>
                  <a:pt x="3414" y="2176"/>
                </a:lnTo>
                <a:cubicBezTo>
                  <a:pt x="2577" y="2348"/>
                  <a:pt x="1922" y="3003"/>
                  <a:pt x="1750" y="3840"/>
                </a:cubicBezTo>
                <a:close/>
                <a:moveTo>
                  <a:pt x="2561" y="4267"/>
                </a:moveTo>
                <a:cubicBezTo>
                  <a:pt x="2561" y="3560"/>
                  <a:pt x="3134" y="2987"/>
                  <a:pt x="3841" y="2987"/>
                </a:cubicBezTo>
                <a:cubicBezTo>
                  <a:pt x="4548" y="2987"/>
                  <a:pt x="5121" y="3560"/>
                  <a:pt x="5121" y="4267"/>
                </a:cubicBezTo>
                <a:cubicBezTo>
                  <a:pt x="5121" y="4974"/>
                  <a:pt x="4548" y="5547"/>
                  <a:pt x="3841" y="5547"/>
                </a:cubicBezTo>
                <a:cubicBezTo>
                  <a:pt x="3134" y="5547"/>
                  <a:pt x="2561" y="4974"/>
                  <a:pt x="2561" y="426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8AF46BC0-100D-C0D6-C801-36C3DB283AD4}"/>
              </a:ext>
            </a:extLst>
          </p:cNvPr>
          <p:cNvSpPr>
            <a:spLocks/>
          </p:cNvSpPr>
          <p:nvPr/>
        </p:nvSpPr>
        <p:spPr>
          <a:xfrm>
            <a:off x="9861005" y="1353910"/>
            <a:ext cx="1552929" cy="50799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首席信息官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17BDDA0-62C3-C447-9A10-800ADCCA038A}"/>
              </a:ext>
            </a:extLst>
          </p:cNvPr>
          <p:cNvSpPr>
            <a:spLocks/>
          </p:cNvSpPr>
          <p:nvPr/>
        </p:nvSpPr>
        <p:spPr>
          <a:xfrm>
            <a:off x="9743334" y="2046289"/>
            <a:ext cx="1788270" cy="1917700"/>
          </a:xfrm>
          <a:prstGeom prst="roundRect">
            <a:avLst>
              <a:gd name="adj" fmla="val 938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D920D86-590A-2FFB-AE1F-34267C5C3B20}"/>
              </a:ext>
            </a:extLst>
          </p:cNvPr>
          <p:cNvSpPr>
            <a:spLocks/>
          </p:cNvSpPr>
          <p:nvPr/>
        </p:nvSpPr>
        <p:spPr>
          <a:xfrm>
            <a:off x="9861005" y="2157639"/>
            <a:ext cx="155293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5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9F03530-2803-B391-F9CF-FB6ACB85187F}"/>
              </a:ext>
            </a:extLst>
          </p:cNvPr>
          <p:cNvSpPr txBox="1">
            <a:spLocks/>
          </p:cNvSpPr>
          <p:nvPr/>
        </p:nvSpPr>
        <p:spPr>
          <a:xfrm>
            <a:off x="10375218" y="2160488"/>
            <a:ext cx="524503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CIO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F210970-0D50-999A-2502-636B6F6E8280}"/>
              </a:ext>
            </a:extLst>
          </p:cNvPr>
          <p:cNvSpPr txBox="1">
            <a:spLocks/>
          </p:cNvSpPr>
          <p:nvPr/>
        </p:nvSpPr>
        <p:spPr>
          <a:xfrm>
            <a:off x="10275832" y="3484599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孙部长</a:t>
            </a:r>
          </a:p>
        </p:txBody>
      </p:sp>
      <p:sp>
        <p:nvSpPr>
          <p:cNvPr id="30" name="iconfont-11255-5323801">
            <a:extLst>
              <a:ext uri="{FF2B5EF4-FFF2-40B4-BE49-F238E27FC236}">
                <a16:creationId xmlns:a16="http://schemas.microsoft.com/office/drawing/2014/main" id="{2866CFE1-638E-8538-99BE-366DC00C7D6C}"/>
              </a:ext>
            </a:extLst>
          </p:cNvPr>
          <p:cNvSpPr>
            <a:spLocks/>
          </p:cNvSpPr>
          <p:nvPr/>
        </p:nvSpPr>
        <p:spPr>
          <a:xfrm>
            <a:off x="10332627" y="2808566"/>
            <a:ext cx="609685" cy="557998"/>
          </a:xfrm>
          <a:custGeom>
            <a:avLst/>
            <a:gdLst>
              <a:gd name="connsiteX0" fmla="*/ 143471 w 607639"/>
              <a:gd name="connsiteY0" fmla="*/ 404508 h 556126"/>
              <a:gd name="connsiteX1" fmla="*/ 118105 w 607639"/>
              <a:gd name="connsiteY1" fmla="*/ 429748 h 556126"/>
              <a:gd name="connsiteX2" fmla="*/ 143471 w 607639"/>
              <a:gd name="connsiteY2" fmla="*/ 454988 h 556126"/>
              <a:gd name="connsiteX3" fmla="*/ 413502 w 607639"/>
              <a:gd name="connsiteY3" fmla="*/ 454988 h 556126"/>
              <a:gd name="connsiteX4" fmla="*/ 438778 w 607639"/>
              <a:gd name="connsiteY4" fmla="*/ 429748 h 556126"/>
              <a:gd name="connsiteX5" fmla="*/ 413502 w 607639"/>
              <a:gd name="connsiteY5" fmla="*/ 404508 h 556126"/>
              <a:gd name="connsiteX6" fmla="*/ 177202 w 607639"/>
              <a:gd name="connsiteY6" fmla="*/ 303370 h 556126"/>
              <a:gd name="connsiteX7" fmla="*/ 151926 w 607639"/>
              <a:gd name="connsiteY7" fmla="*/ 328610 h 556126"/>
              <a:gd name="connsiteX8" fmla="*/ 177202 w 607639"/>
              <a:gd name="connsiteY8" fmla="*/ 353939 h 556126"/>
              <a:gd name="connsiteX9" fmla="*/ 379770 w 607639"/>
              <a:gd name="connsiteY9" fmla="*/ 353939 h 556126"/>
              <a:gd name="connsiteX10" fmla="*/ 405047 w 607639"/>
              <a:gd name="connsiteY10" fmla="*/ 328610 h 556126"/>
              <a:gd name="connsiteX11" fmla="*/ 379770 w 607639"/>
              <a:gd name="connsiteY11" fmla="*/ 303370 h 556126"/>
              <a:gd name="connsiteX12" fmla="*/ 303763 w 607639"/>
              <a:gd name="connsiteY12" fmla="*/ 50525 h 556126"/>
              <a:gd name="connsiteX13" fmla="*/ 409408 w 607639"/>
              <a:gd name="connsiteY13" fmla="*/ 50525 h 556126"/>
              <a:gd name="connsiteX14" fmla="*/ 405047 w 607639"/>
              <a:gd name="connsiteY14" fmla="*/ 75854 h 556126"/>
              <a:gd name="connsiteX15" fmla="*/ 409408 w 607639"/>
              <a:gd name="connsiteY15" fmla="*/ 101094 h 556126"/>
              <a:gd name="connsiteX16" fmla="*/ 458982 w 607639"/>
              <a:gd name="connsiteY16" fmla="*/ 148375 h 556126"/>
              <a:gd name="connsiteX17" fmla="*/ 506331 w 607639"/>
              <a:gd name="connsiteY17" fmla="*/ 197877 h 556126"/>
              <a:gd name="connsiteX18" fmla="*/ 531608 w 607639"/>
              <a:gd name="connsiteY18" fmla="*/ 202232 h 556126"/>
              <a:gd name="connsiteX19" fmla="*/ 556973 w 607639"/>
              <a:gd name="connsiteY19" fmla="*/ 197877 h 556126"/>
              <a:gd name="connsiteX20" fmla="*/ 556973 w 607639"/>
              <a:gd name="connsiteY20" fmla="*/ 530886 h 556126"/>
              <a:gd name="connsiteX21" fmla="*/ 531608 w 607639"/>
              <a:gd name="connsiteY21" fmla="*/ 556126 h 556126"/>
              <a:gd name="connsiteX22" fmla="*/ 25276 w 607639"/>
              <a:gd name="connsiteY22" fmla="*/ 556126 h 556126"/>
              <a:gd name="connsiteX23" fmla="*/ 0 w 607639"/>
              <a:gd name="connsiteY23" fmla="*/ 530886 h 556126"/>
              <a:gd name="connsiteX24" fmla="*/ 0 w 607639"/>
              <a:gd name="connsiteY24" fmla="*/ 151663 h 556126"/>
              <a:gd name="connsiteX25" fmla="*/ 25276 w 607639"/>
              <a:gd name="connsiteY25" fmla="*/ 151663 h 556126"/>
              <a:gd name="connsiteX26" fmla="*/ 50642 w 607639"/>
              <a:gd name="connsiteY26" fmla="*/ 151663 h 556126"/>
              <a:gd name="connsiteX27" fmla="*/ 75918 w 607639"/>
              <a:gd name="connsiteY27" fmla="*/ 151663 h 556126"/>
              <a:gd name="connsiteX28" fmla="*/ 177202 w 607639"/>
              <a:gd name="connsiteY28" fmla="*/ 151663 h 556126"/>
              <a:gd name="connsiteX29" fmla="*/ 278486 w 607639"/>
              <a:gd name="connsiteY29" fmla="*/ 151663 h 556126"/>
              <a:gd name="connsiteX30" fmla="*/ 303763 w 607639"/>
              <a:gd name="connsiteY30" fmla="*/ 126423 h 556126"/>
              <a:gd name="connsiteX31" fmla="*/ 303763 w 607639"/>
              <a:gd name="connsiteY31" fmla="*/ 101094 h 556126"/>
              <a:gd name="connsiteX32" fmla="*/ 303763 w 607639"/>
              <a:gd name="connsiteY32" fmla="*/ 75854 h 556126"/>
              <a:gd name="connsiteX33" fmla="*/ 202593 w 607639"/>
              <a:gd name="connsiteY33" fmla="*/ 50525 h 556126"/>
              <a:gd name="connsiteX34" fmla="*/ 253118 w 607639"/>
              <a:gd name="connsiteY34" fmla="*/ 50525 h 556126"/>
              <a:gd name="connsiteX35" fmla="*/ 253118 w 607639"/>
              <a:gd name="connsiteY35" fmla="*/ 75867 h 556126"/>
              <a:gd name="connsiteX36" fmla="*/ 253118 w 607639"/>
              <a:gd name="connsiteY36" fmla="*/ 101120 h 556126"/>
              <a:gd name="connsiteX37" fmla="*/ 202593 w 607639"/>
              <a:gd name="connsiteY37" fmla="*/ 101120 h 556126"/>
              <a:gd name="connsiteX38" fmla="*/ 202593 w 607639"/>
              <a:gd name="connsiteY38" fmla="*/ 75867 h 556126"/>
              <a:gd name="connsiteX39" fmla="*/ 25288 w 607639"/>
              <a:gd name="connsiteY39" fmla="*/ 50525 h 556126"/>
              <a:gd name="connsiteX40" fmla="*/ 50666 w 607639"/>
              <a:gd name="connsiteY40" fmla="*/ 50525 h 556126"/>
              <a:gd name="connsiteX41" fmla="*/ 50666 w 607639"/>
              <a:gd name="connsiteY41" fmla="*/ 75867 h 556126"/>
              <a:gd name="connsiteX42" fmla="*/ 50666 w 607639"/>
              <a:gd name="connsiteY42" fmla="*/ 101120 h 556126"/>
              <a:gd name="connsiteX43" fmla="*/ 25288 w 607639"/>
              <a:gd name="connsiteY43" fmla="*/ 101120 h 556126"/>
              <a:gd name="connsiteX44" fmla="*/ 0 w 607639"/>
              <a:gd name="connsiteY44" fmla="*/ 101120 h 556126"/>
              <a:gd name="connsiteX45" fmla="*/ 0 w 607639"/>
              <a:gd name="connsiteY45" fmla="*/ 75867 h 556126"/>
              <a:gd name="connsiteX46" fmla="*/ 25288 w 607639"/>
              <a:gd name="connsiteY46" fmla="*/ 50525 h 556126"/>
              <a:gd name="connsiteX47" fmla="*/ 101261 w 607639"/>
              <a:gd name="connsiteY47" fmla="*/ 50525 h 556126"/>
              <a:gd name="connsiteX48" fmla="*/ 151927 w 607639"/>
              <a:gd name="connsiteY48" fmla="*/ 50525 h 556126"/>
              <a:gd name="connsiteX49" fmla="*/ 151927 w 607639"/>
              <a:gd name="connsiteY49" fmla="*/ 75867 h 556126"/>
              <a:gd name="connsiteX50" fmla="*/ 151927 w 607639"/>
              <a:gd name="connsiteY50" fmla="*/ 101120 h 556126"/>
              <a:gd name="connsiteX51" fmla="*/ 101261 w 607639"/>
              <a:gd name="connsiteY51" fmla="*/ 101120 h 556126"/>
              <a:gd name="connsiteX52" fmla="*/ 101261 w 607639"/>
              <a:gd name="connsiteY52" fmla="*/ 75867 h 556126"/>
              <a:gd name="connsiteX53" fmla="*/ 531631 w 607639"/>
              <a:gd name="connsiteY53" fmla="*/ 0 h 556126"/>
              <a:gd name="connsiteX54" fmla="*/ 556997 w 607639"/>
              <a:gd name="connsiteY54" fmla="*/ 25330 h 556126"/>
              <a:gd name="connsiteX55" fmla="*/ 556997 w 607639"/>
              <a:gd name="connsiteY55" fmla="*/ 50572 h 556126"/>
              <a:gd name="connsiteX56" fmla="*/ 582274 w 607639"/>
              <a:gd name="connsiteY56" fmla="*/ 50572 h 556126"/>
              <a:gd name="connsiteX57" fmla="*/ 607639 w 607639"/>
              <a:gd name="connsiteY57" fmla="*/ 75902 h 556126"/>
              <a:gd name="connsiteX58" fmla="*/ 582274 w 607639"/>
              <a:gd name="connsiteY58" fmla="*/ 101144 h 556126"/>
              <a:gd name="connsiteX59" fmla="*/ 556997 w 607639"/>
              <a:gd name="connsiteY59" fmla="*/ 101144 h 556126"/>
              <a:gd name="connsiteX60" fmla="*/ 556997 w 607639"/>
              <a:gd name="connsiteY60" fmla="*/ 126474 h 556126"/>
              <a:gd name="connsiteX61" fmla="*/ 531631 w 607639"/>
              <a:gd name="connsiteY61" fmla="*/ 151716 h 556126"/>
              <a:gd name="connsiteX62" fmla="*/ 506355 w 607639"/>
              <a:gd name="connsiteY62" fmla="*/ 126474 h 556126"/>
              <a:gd name="connsiteX63" fmla="*/ 506355 w 607639"/>
              <a:gd name="connsiteY63" fmla="*/ 101144 h 556126"/>
              <a:gd name="connsiteX64" fmla="*/ 480989 w 607639"/>
              <a:gd name="connsiteY64" fmla="*/ 101144 h 556126"/>
              <a:gd name="connsiteX65" fmla="*/ 455712 w 607639"/>
              <a:gd name="connsiteY65" fmla="*/ 75902 h 556126"/>
              <a:gd name="connsiteX66" fmla="*/ 480989 w 607639"/>
              <a:gd name="connsiteY66" fmla="*/ 50572 h 556126"/>
              <a:gd name="connsiteX67" fmla="*/ 506355 w 607639"/>
              <a:gd name="connsiteY67" fmla="*/ 50572 h 556126"/>
              <a:gd name="connsiteX68" fmla="*/ 506355 w 607639"/>
              <a:gd name="connsiteY68" fmla="*/ 25330 h 556126"/>
              <a:gd name="connsiteX69" fmla="*/ 531631 w 607639"/>
              <a:gd name="connsiteY69" fmla="*/ 0 h 55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7639" h="556126">
                <a:moveTo>
                  <a:pt x="143471" y="404508"/>
                </a:moveTo>
                <a:cubicBezTo>
                  <a:pt x="129497" y="404508"/>
                  <a:pt x="118105" y="415795"/>
                  <a:pt x="118105" y="429748"/>
                </a:cubicBezTo>
                <a:cubicBezTo>
                  <a:pt x="118105" y="443701"/>
                  <a:pt x="129497" y="454988"/>
                  <a:pt x="143471" y="454988"/>
                </a:cubicBezTo>
                <a:lnTo>
                  <a:pt x="413502" y="454988"/>
                </a:lnTo>
                <a:cubicBezTo>
                  <a:pt x="427475" y="454988"/>
                  <a:pt x="438778" y="443701"/>
                  <a:pt x="438778" y="429748"/>
                </a:cubicBezTo>
                <a:cubicBezTo>
                  <a:pt x="438778" y="415795"/>
                  <a:pt x="427475" y="404508"/>
                  <a:pt x="413502" y="404508"/>
                </a:cubicBezTo>
                <a:close/>
                <a:moveTo>
                  <a:pt x="177202" y="303370"/>
                </a:moveTo>
                <a:cubicBezTo>
                  <a:pt x="163229" y="303370"/>
                  <a:pt x="151926" y="314657"/>
                  <a:pt x="151926" y="328610"/>
                </a:cubicBezTo>
                <a:cubicBezTo>
                  <a:pt x="151926" y="342563"/>
                  <a:pt x="163229" y="353939"/>
                  <a:pt x="177202" y="353939"/>
                </a:cubicBezTo>
                <a:lnTo>
                  <a:pt x="379770" y="353939"/>
                </a:lnTo>
                <a:cubicBezTo>
                  <a:pt x="393744" y="353939"/>
                  <a:pt x="405047" y="342563"/>
                  <a:pt x="405047" y="328610"/>
                </a:cubicBezTo>
                <a:cubicBezTo>
                  <a:pt x="405047" y="314657"/>
                  <a:pt x="393744" y="303370"/>
                  <a:pt x="379770" y="303370"/>
                </a:cubicBezTo>
                <a:close/>
                <a:moveTo>
                  <a:pt x="303763" y="50525"/>
                </a:moveTo>
                <a:lnTo>
                  <a:pt x="409408" y="50525"/>
                </a:lnTo>
                <a:cubicBezTo>
                  <a:pt x="406560" y="58435"/>
                  <a:pt x="405047" y="66967"/>
                  <a:pt x="405047" y="75854"/>
                </a:cubicBezTo>
                <a:cubicBezTo>
                  <a:pt x="405047" y="84652"/>
                  <a:pt x="406560" y="93184"/>
                  <a:pt x="409408" y="101094"/>
                </a:cubicBezTo>
                <a:cubicBezTo>
                  <a:pt x="417418" y="123668"/>
                  <a:pt x="435841" y="141443"/>
                  <a:pt x="458982" y="148375"/>
                </a:cubicBezTo>
                <a:cubicBezTo>
                  <a:pt x="465924" y="171482"/>
                  <a:pt x="483725" y="189879"/>
                  <a:pt x="506331" y="197877"/>
                </a:cubicBezTo>
                <a:cubicBezTo>
                  <a:pt x="514252" y="200721"/>
                  <a:pt x="522797" y="202232"/>
                  <a:pt x="531608" y="202232"/>
                </a:cubicBezTo>
                <a:cubicBezTo>
                  <a:pt x="540508" y="202232"/>
                  <a:pt x="549052" y="200721"/>
                  <a:pt x="556973" y="197877"/>
                </a:cubicBezTo>
                <a:lnTo>
                  <a:pt x="556973" y="530886"/>
                </a:lnTo>
                <a:cubicBezTo>
                  <a:pt x="556973" y="544839"/>
                  <a:pt x="545581" y="556126"/>
                  <a:pt x="531608" y="556126"/>
                </a:cubicBezTo>
                <a:lnTo>
                  <a:pt x="25276" y="556126"/>
                </a:lnTo>
                <a:cubicBezTo>
                  <a:pt x="11303" y="556126"/>
                  <a:pt x="0" y="544839"/>
                  <a:pt x="0" y="530886"/>
                </a:cubicBezTo>
                <a:lnTo>
                  <a:pt x="0" y="151663"/>
                </a:lnTo>
                <a:lnTo>
                  <a:pt x="25276" y="151663"/>
                </a:lnTo>
                <a:lnTo>
                  <a:pt x="50642" y="151663"/>
                </a:lnTo>
                <a:lnTo>
                  <a:pt x="75918" y="151663"/>
                </a:lnTo>
                <a:lnTo>
                  <a:pt x="177202" y="151663"/>
                </a:lnTo>
                <a:lnTo>
                  <a:pt x="278486" y="151663"/>
                </a:lnTo>
                <a:cubicBezTo>
                  <a:pt x="292460" y="151663"/>
                  <a:pt x="303763" y="140376"/>
                  <a:pt x="303763" y="126423"/>
                </a:cubicBezTo>
                <a:lnTo>
                  <a:pt x="303763" y="101094"/>
                </a:lnTo>
                <a:lnTo>
                  <a:pt x="303763" y="75854"/>
                </a:lnTo>
                <a:close/>
                <a:moveTo>
                  <a:pt x="202593" y="50525"/>
                </a:moveTo>
                <a:lnTo>
                  <a:pt x="253118" y="50525"/>
                </a:lnTo>
                <a:lnTo>
                  <a:pt x="253118" y="75867"/>
                </a:lnTo>
                <a:lnTo>
                  <a:pt x="253118" y="101120"/>
                </a:lnTo>
                <a:lnTo>
                  <a:pt x="202593" y="101120"/>
                </a:lnTo>
                <a:lnTo>
                  <a:pt x="202593" y="75867"/>
                </a:lnTo>
                <a:close/>
                <a:moveTo>
                  <a:pt x="25288" y="50525"/>
                </a:moveTo>
                <a:lnTo>
                  <a:pt x="50666" y="50525"/>
                </a:lnTo>
                <a:lnTo>
                  <a:pt x="50666" y="75867"/>
                </a:lnTo>
                <a:lnTo>
                  <a:pt x="50666" y="101120"/>
                </a:lnTo>
                <a:lnTo>
                  <a:pt x="25288" y="101120"/>
                </a:lnTo>
                <a:lnTo>
                  <a:pt x="0" y="101120"/>
                </a:lnTo>
                <a:lnTo>
                  <a:pt x="0" y="75867"/>
                </a:lnTo>
                <a:cubicBezTo>
                  <a:pt x="0" y="61907"/>
                  <a:pt x="11308" y="50525"/>
                  <a:pt x="25288" y="50525"/>
                </a:cubicBezTo>
                <a:close/>
                <a:moveTo>
                  <a:pt x="101261" y="50525"/>
                </a:moveTo>
                <a:lnTo>
                  <a:pt x="151927" y="50525"/>
                </a:lnTo>
                <a:lnTo>
                  <a:pt x="151927" y="75867"/>
                </a:lnTo>
                <a:lnTo>
                  <a:pt x="151927" y="101120"/>
                </a:lnTo>
                <a:lnTo>
                  <a:pt x="101261" y="101120"/>
                </a:lnTo>
                <a:lnTo>
                  <a:pt x="101261" y="75867"/>
                </a:lnTo>
                <a:close/>
                <a:moveTo>
                  <a:pt x="531631" y="0"/>
                </a:moveTo>
                <a:cubicBezTo>
                  <a:pt x="545605" y="0"/>
                  <a:pt x="556997" y="11377"/>
                  <a:pt x="556997" y="25330"/>
                </a:cubicBezTo>
                <a:lnTo>
                  <a:pt x="556997" y="50572"/>
                </a:lnTo>
                <a:lnTo>
                  <a:pt x="582274" y="50572"/>
                </a:lnTo>
                <a:cubicBezTo>
                  <a:pt x="596247" y="50572"/>
                  <a:pt x="607639" y="61948"/>
                  <a:pt x="607639" y="75902"/>
                </a:cubicBezTo>
                <a:cubicBezTo>
                  <a:pt x="607639" y="89856"/>
                  <a:pt x="596247" y="101144"/>
                  <a:pt x="582274" y="101144"/>
                </a:cubicBezTo>
                <a:lnTo>
                  <a:pt x="556997" y="101144"/>
                </a:lnTo>
                <a:lnTo>
                  <a:pt x="556997" y="126474"/>
                </a:lnTo>
                <a:cubicBezTo>
                  <a:pt x="556997" y="140428"/>
                  <a:pt x="545605" y="151716"/>
                  <a:pt x="531631" y="151716"/>
                </a:cubicBezTo>
                <a:cubicBezTo>
                  <a:pt x="517658" y="151716"/>
                  <a:pt x="506355" y="140428"/>
                  <a:pt x="506355" y="126474"/>
                </a:cubicBezTo>
                <a:lnTo>
                  <a:pt x="506355" y="101144"/>
                </a:lnTo>
                <a:lnTo>
                  <a:pt x="480989" y="101144"/>
                </a:lnTo>
                <a:cubicBezTo>
                  <a:pt x="467016" y="101144"/>
                  <a:pt x="455712" y="89856"/>
                  <a:pt x="455712" y="75902"/>
                </a:cubicBezTo>
                <a:cubicBezTo>
                  <a:pt x="455712" y="61948"/>
                  <a:pt x="467016" y="50572"/>
                  <a:pt x="480989" y="50572"/>
                </a:cubicBezTo>
                <a:lnTo>
                  <a:pt x="506355" y="50572"/>
                </a:lnTo>
                <a:lnTo>
                  <a:pt x="506355" y="25330"/>
                </a:lnTo>
                <a:cubicBezTo>
                  <a:pt x="506355" y="11377"/>
                  <a:pt x="517658" y="0"/>
                  <a:pt x="53163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4D4100F-FFD2-ACBD-D684-48A8BAE6B9D3}"/>
              </a:ext>
            </a:extLst>
          </p:cNvPr>
          <p:cNvSpPr>
            <a:spLocks/>
          </p:cNvSpPr>
          <p:nvPr/>
        </p:nvSpPr>
        <p:spPr>
          <a:xfrm>
            <a:off x="7590272" y="1353910"/>
            <a:ext cx="1552929" cy="50799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首席技术官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FA1C45E-6D7C-86E7-F85A-DBCA05EA6FFC}"/>
              </a:ext>
            </a:extLst>
          </p:cNvPr>
          <p:cNvSpPr>
            <a:spLocks/>
          </p:cNvSpPr>
          <p:nvPr/>
        </p:nvSpPr>
        <p:spPr>
          <a:xfrm>
            <a:off x="7472601" y="2046289"/>
            <a:ext cx="1788270" cy="1917700"/>
          </a:xfrm>
          <a:prstGeom prst="roundRect">
            <a:avLst>
              <a:gd name="adj" fmla="val 938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9CB7A380-D99A-EC3E-9F60-152FB16EB63C}"/>
              </a:ext>
            </a:extLst>
          </p:cNvPr>
          <p:cNvSpPr>
            <a:spLocks/>
          </p:cNvSpPr>
          <p:nvPr/>
        </p:nvSpPr>
        <p:spPr>
          <a:xfrm>
            <a:off x="7590272" y="2157639"/>
            <a:ext cx="155293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4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788C3C-7E61-6078-850A-B86D1D02BDA4}"/>
              </a:ext>
            </a:extLst>
          </p:cNvPr>
          <p:cNvSpPr txBox="1">
            <a:spLocks/>
          </p:cNvSpPr>
          <p:nvPr/>
        </p:nvSpPr>
        <p:spPr>
          <a:xfrm>
            <a:off x="8071624" y="2160488"/>
            <a:ext cx="59022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CTO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B116689-A6B3-C684-1DA6-87B030D999FE}"/>
              </a:ext>
            </a:extLst>
          </p:cNvPr>
          <p:cNvSpPr txBox="1">
            <a:spLocks/>
          </p:cNvSpPr>
          <p:nvPr/>
        </p:nvSpPr>
        <p:spPr>
          <a:xfrm>
            <a:off x="8005099" y="3484599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吴经理</a:t>
            </a:r>
          </a:p>
        </p:txBody>
      </p:sp>
      <p:sp>
        <p:nvSpPr>
          <p:cNvPr id="36" name="iconfont-11255-5323801">
            <a:extLst>
              <a:ext uri="{FF2B5EF4-FFF2-40B4-BE49-F238E27FC236}">
                <a16:creationId xmlns:a16="http://schemas.microsoft.com/office/drawing/2014/main" id="{BC729F15-3DD3-9F01-6A31-4FDE14CF81D4}"/>
              </a:ext>
            </a:extLst>
          </p:cNvPr>
          <p:cNvSpPr>
            <a:spLocks/>
          </p:cNvSpPr>
          <p:nvPr/>
        </p:nvSpPr>
        <p:spPr>
          <a:xfrm>
            <a:off x="8061894" y="2782723"/>
            <a:ext cx="609685" cy="609685"/>
          </a:xfrm>
          <a:custGeom>
            <a:avLst/>
            <a:gdLst>
              <a:gd name="T0" fmla="*/ 0 w 12800"/>
              <a:gd name="T1" fmla="*/ 0 h 12800"/>
              <a:gd name="T2" fmla="*/ 12800 w 12800"/>
              <a:gd name="T3" fmla="*/ 0 h 12800"/>
              <a:gd name="T4" fmla="*/ 12800 w 12800"/>
              <a:gd name="T5" fmla="*/ 12800 h 12800"/>
              <a:gd name="T6" fmla="*/ 0 w 12800"/>
              <a:gd name="T7" fmla="*/ 12800 h 12800"/>
              <a:gd name="T8" fmla="*/ 0 w 12800"/>
              <a:gd name="T9" fmla="*/ 0 h 12800"/>
              <a:gd name="T10" fmla="*/ 1829 w 12800"/>
              <a:gd name="T11" fmla="*/ 1829 h 12800"/>
              <a:gd name="T12" fmla="*/ 1829 w 12800"/>
              <a:gd name="T13" fmla="*/ 5486 h 12800"/>
              <a:gd name="T14" fmla="*/ 10971 w 12800"/>
              <a:gd name="T15" fmla="*/ 5486 h 12800"/>
              <a:gd name="T16" fmla="*/ 10971 w 12800"/>
              <a:gd name="T17" fmla="*/ 1829 h 12800"/>
              <a:gd name="T18" fmla="*/ 1829 w 12800"/>
              <a:gd name="T19" fmla="*/ 1829 h 12800"/>
              <a:gd name="T20" fmla="*/ 1829 w 12800"/>
              <a:gd name="T21" fmla="*/ 6400 h 12800"/>
              <a:gd name="T22" fmla="*/ 1829 w 12800"/>
              <a:gd name="T23" fmla="*/ 8229 h 12800"/>
              <a:gd name="T24" fmla="*/ 7314 w 12800"/>
              <a:gd name="T25" fmla="*/ 8229 h 12800"/>
              <a:gd name="T26" fmla="*/ 7314 w 12800"/>
              <a:gd name="T27" fmla="*/ 6400 h 12800"/>
              <a:gd name="T28" fmla="*/ 1829 w 12800"/>
              <a:gd name="T29" fmla="*/ 6400 h 12800"/>
              <a:gd name="T30" fmla="*/ 1829 w 12800"/>
              <a:gd name="T31" fmla="*/ 9143 h 12800"/>
              <a:gd name="T32" fmla="*/ 1829 w 12800"/>
              <a:gd name="T33" fmla="*/ 10971 h 12800"/>
              <a:gd name="T34" fmla="*/ 4571 w 12800"/>
              <a:gd name="T35" fmla="*/ 10971 h 12800"/>
              <a:gd name="T36" fmla="*/ 4571 w 12800"/>
              <a:gd name="T37" fmla="*/ 9143 h 12800"/>
              <a:gd name="T38" fmla="*/ 1829 w 12800"/>
              <a:gd name="T39" fmla="*/ 914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00" h="12800">
                <a:moveTo>
                  <a:pt x="0" y="0"/>
                </a:moveTo>
                <a:lnTo>
                  <a:pt x="12800" y="0"/>
                </a:lnTo>
                <a:lnTo>
                  <a:pt x="12800" y="12800"/>
                </a:lnTo>
                <a:lnTo>
                  <a:pt x="0" y="12800"/>
                </a:lnTo>
                <a:lnTo>
                  <a:pt x="0" y="0"/>
                </a:lnTo>
                <a:close/>
                <a:moveTo>
                  <a:pt x="1829" y="1829"/>
                </a:moveTo>
                <a:lnTo>
                  <a:pt x="1829" y="5486"/>
                </a:lnTo>
                <a:lnTo>
                  <a:pt x="10971" y="5486"/>
                </a:lnTo>
                <a:lnTo>
                  <a:pt x="10971" y="1829"/>
                </a:lnTo>
                <a:lnTo>
                  <a:pt x="1829" y="1829"/>
                </a:lnTo>
                <a:close/>
                <a:moveTo>
                  <a:pt x="1829" y="6400"/>
                </a:moveTo>
                <a:lnTo>
                  <a:pt x="1829" y="8229"/>
                </a:lnTo>
                <a:lnTo>
                  <a:pt x="7314" y="8229"/>
                </a:lnTo>
                <a:lnTo>
                  <a:pt x="7314" y="6400"/>
                </a:lnTo>
                <a:lnTo>
                  <a:pt x="1829" y="6400"/>
                </a:lnTo>
                <a:close/>
                <a:moveTo>
                  <a:pt x="1829" y="9143"/>
                </a:moveTo>
                <a:lnTo>
                  <a:pt x="1829" y="10971"/>
                </a:lnTo>
                <a:lnTo>
                  <a:pt x="4571" y="10971"/>
                </a:lnTo>
                <a:lnTo>
                  <a:pt x="4571" y="9143"/>
                </a:lnTo>
                <a:lnTo>
                  <a:pt x="1829" y="914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FD12D66-09B2-20B9-35E1-E2E82B428521}"/>
              </a:ext>
            </a:extLst>
          </p:cNvPr>
          <p:cNvSpPr>
            <a:spLocks/>
          </p:cNvSpPr>
          <p:nvPr/>
        </p:nvSpPr>
        <p:spPr>
          <a:xfrm>
            <a:off x="5319539" y="1353910"/>
            <a:ext cx="1552929" cy="5079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首席财务官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E7D698B-C7A8-D000-EE84-55BB65723F5A}"/>
              </a:ext>
            </a:extLst>
          </p:cNvPr>
          <p:cNvSpPr>
            <a:spLocks/>
          </p:cNvSpPr>
          <p:nvPr/>
        </p:nvSpPr>
        <p:spPr>
          <a:xfrm>
            <a:off x="5201868" y="2046289"/>
            <a:ext cx="1788270" cy="1917700"/>
          </a:xfrm>
          <a:prstGeom prst="roundRect">
            <a:avLst>
              <a:gd name="adj" fmla="val 938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7267703-BDB3-7812-266E-F564D33969E1}"/>
              </a:ext>
            </a:extLst>
          </p:cNvPr>
          <p:cNvSpPr>
            <a:spLocks/>
          </p:cNvSpPr>
          <p:nvPr/>
        </p:nvSpPr>
        <p:spPr>
          <a:xfrm>
            <a:off x="5319539" y="2157639"/>
            <a:ext cx="155293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3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F877332-1CA1-595F-DCDE-ED147B78624E}"/>
              </a:ext>
            </a:extLst>
          </p:cNvPr>
          <p:cNvSpPr txBox="1">
            <a:spLocks/>
          </p:cNvSpPr>
          <p:nvPr/>
        </p:nvSpPr>
        <p:spPr>
          <a:xfrm>
            <a:off x="5804898" y="2160488"/>
            <a:ext cx="582211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CFO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65F4531-644D-8F29-1739-A2847CBF250B}"/>
              </a:ext>
            </a:extLst>
          </p:cNvPr>
          <p:cNvSpPr txBox="1">
            <a:spLocks/>
          </p:cNvSpPr>
          <p:nvPr/>
        </p:nvSpPr>
        <p:spPr>
          <a:xfrm>
            <a:off x="5734366" y="3484599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赖总监</a:t>
            </a:r>
          </a:p>
        </p:txBody>
      </p:sp>
      <p:sp>
        <p:nvSpPr>
          <p:cNvPr id="42" name="iconfont-11255-5323801">
            <a:extLst>
              <a:ext uri="{FF2B5EF4-FFF2-40B4-BE49-F238E27FC236}">
                <a16:creationId xmlns:a16="http://schemas.microsoft.com/office/drawing/2014/main" id="{3059F88A-8303-F714-3417-910998C4D69F}"/>
              </a:ext>
            </a:extLst>
          </p:cNvPr>
          <p:cNvSpPr>
            <a:spLocks/>
          </p:cNvSpPr>
          <p:nvPr/>
        </p:nvSpPr>
        <p:spPr>
          <a:xfrm>
            <a:off x="5791445" y="2782723"/>
            <a:ext cx="609117" cy="609685"/>
          </a:xfrm>
          <a:custGeom>
            <a:avLst/>
            <a:gdLst>
              <a:gd name="connsiteX0" fmla="*/ 30698 w 606862"/>
              <a:gd name="connsiteY0" fmla="*/ 546106 h 607427"/>
              <a:gd name="connsiteX1" fmla="*/ 576164 w 606862"/>
              <a:gd name="connsiteY1" fmla="*/ 546106 h 607427"/>
              <a:gd name="connsiteX2" fmla="*/ 606862 w 606862"/>
              <a:gd name="connsiteY2" fmla="*/ 576767 h 607427"/>
              <a:gd name="connsiteX3" fmla="*/ 576164 w 606862"/>
              <a:gd name="connsiteY3" fmla="*/ 607427 h 607427"/>
              <a:gd name="connsiteX4" fmla="*/ 30698 w 606862"/>
              <a:gd name="connsiteY4" fmla="*/ 607427 h 607427"/>
              <a:gd name="connsiteX5" fmla="*/ 0 w 606862"/>
              <a:gd name="connsiteY5" fmla="*/ 576767 h 607427"/>
              <a:gd name="connsiteX6" fmla="*/ 30698 w 606862"/>
              <a:gd name="connsiteY6" fmla="*/ 546106 h 607427"/>
              <a:gd name="connsiteX7" fmla="*/ 198504 w 606862"/>
              <a:gd name="connsiteY7" fmla="*/ 351416 h 607427"/>
              <a:gd name="connsiteX8" fmla="*/ 270873 w 606862"/>
              <a:gd name="connsiteY8" fmla="*/ 351416 h 607427"/>
              <a:gd name="connsiteX9" fmla="*/ 283319 w 606862"/>
              <a:gd name="connsiteY9" fmla="*/ 363842 h 607427"/>
              <a:gd name="connsiteX10" fmla="*/ 283319 w 606862"/>
              <a:gd name="connsiteY10" fmla="*/ 492893 h 607427"/>
              <a:gd name="connsiteX11" fmla="*/ 270873 w 606862"/>
              <a:gd name="connsiteY11" fmla="*/ 505319 h 607427"/>
              <a:gd name="connsiteX12" fmla="*/ 198504 w 606862"/>
              <a:gd name="connsiteY12" fmla="*/ 505319 h 607427"/>
              <a:gd name="connsiteX13" fmla="*/ 186151 w 606862"/>
              <a:gd name="connsiteY13" fmla="*/ 492893 h 607427"/>
              <a:gd name="connsiteX14" fmla="*/ 186151 w 606862"/>
              <a:gd name="connsiteY14" fmla="*/ 363842 h 607427"/>
              <a:gd name="connsiteX15" fmla="*/ 198504 w 606862"/>
              <a:gd name="connsiteY15" fmla="*/ 351416 h 607427"/>
              <a:gd name="connsiteX16" fmla="*/ 61066 w 606862"/>
              <a:gd name="connsiteY16" fmla="*/ 296728 h 607427"/>
              <a:gd name="connsiteX17" fmla="*/ 133435 w 606862"/>
              <a:gd name="connsiteY17" fmla="*/ 296728 h 607427"/>
              <a:gd name="connsiteX18" fmla="*/ 145788 w 606862"/>
              <a:gd name="connsiteY18" fmla="*/ 309155 h 607427"/>
              <a:gd name="connsiteX19" fmla="*/ 145788 w 606862"/>
              <a:gd name="connsiteY19" fmla="*/ 492892 h 607427"/>
              <a:gd name="connsiteX20" fmla="*/ 133435 w 606862"/>
              <a:gd name="connsiteY20" fmla="*/ 505319 h 607427"/>
              <a:gd name="connsiteX21" fmla="*/ 61066 w 606862"/>
              <a:gd name="connsiteY21" fmla="*/ 505319 h 607427"/>
              <a:gd name="connsiteX22" fmla="*/ 48620 w 606862"/>
              <a:gd name="connsiteY22" fmla="*/ 492892 h 607427"/>
              <a:gd name="connsiteX23" fmla="*/ 48620 w 606862"/>
              <a:gd name="connsiteY23" fmla="*/ 309155 h 607427"/>
              <a:gd name="connsiteX24" fmla="*/ 61066 w 606862"/>
              <a:gd name="connsiteY24" fmla="*/ 296728 h 607427"/>
              <a:gd name="connsiteX25" fmla="*/ 336059 w 606862"/>
              <a:gd name="connsiteY25" fmla="*/ 197654 h 607427"/>
              <a:gd name="connsiteX26" fmla="*/ 408428 w 606862"/>
              <a:gd name="connsiteY26" fmla="*/ 197654 h 607427"/>
              <a:gd name="connsiteX27" fmla="*/ 420781 w 606862"/>
              <a:gd name="connsiteY27" fmla="*/ 210078 h 607427"/>
              <a:gd name="connsiteX28" fmla="*/ 420781 w 606862"/>
              <a:gd name="connsiteY28" fmla="*/ 492895 h 607427"/>
              <a:gd name="connsiteX29" fmla="*/ 408428 w 606862"/>
              <a:gd name="connsiteY29" fmla="*/ 505319 h 607427"/>
              <a:gd name="connsiteX30" fmla="*/ 336059 w 606862"/>
              <a:gd name="connsiteY30" fmla="*/ 505319 h 607427"/>
              <a:gd name="connsiteX31" fmla="*/ 323613 w 606862"/>
              <a:gd name="connsiteY31" fmla="*/ 492895 h 607427"/>
              <a:gd name="connsiteX32" fmla="*/ 323613 w 606862"/>
              <a:gd name="connsiteY32" fmla="*/ 210078 h 607427"/>
              <a:gd name="connsiteX33" fmla="*/ 336059 w 606862"/>
              <a:gd name="connsiteY33" fmla="*/ 197654 h 607427"/>
              <a:gd name="connsiteX34" fmla="*/ 473498 w 606862"/>
              <a:gd name="connsiteY34" fmla="*/ 88277 h 607427"/>
              <a:gd name="connsiteX35" fmla="*/ 545960 w 606862"/>
              <a:gd name="connsiteY35" fmla="*/ 88277 h 607427"/>
              <a:gd name="connsiteX36" fmla="*/ 558313 w 606862"/>
              <a:gd name="connsiteY36" fmla="*/ 100703 h 607427"/>
              <a:gd name="connsiteX37" fmla="*/ 558313 w 606862"/>
              <a:gd name="connsiteY37" fmla="*/ 492893 h 607427"/>
              <a:gd name="connsiteX38" fmla="*/ 545960 w 606862"/>
              <a:gd name="connsiteY38" fmla="*/ 505319 h 607427"/>
              <a:gd name="connsiteX39" fmla="*/ 473498 w 606862"/>
              <a:gd name="connsiteY39" fmla="*/ 505319 h 607427"/>
              <a:gd name="connsiteX40" fmla="*/ 461145 w 606862"/>
              <a:gd name="connsiteY40" fmla="*/ 492893 h 607427"/>
              <a:gd name="connsiteX41" fmla="*/ 461145 w 606862"/>
              <a:gd name="connsiteY41" fmla="*/ 100703 h 607427"/>
              <a:gd name="connsiteX42" fmla="*/ 473498 w 606862"/>
              <a:gd name="connsiteY42" fmla="*/ 88277 h 607427"/>
              <a:gd name="connsiteX43" fmla="*/ 308658 w 606862"/>
              <a:gd name="connsiteY43" fmla="*/ 0 h 607427"/>
              <a:gd name="connsiteX44" fmla="*/ 465470 w 606862"/>
              <a:gd name="connsiteY44" fmla="*/ 276 h 607427"/>
              <a:gd name="connsiteX45" fmla="*/ 469158 w 606862"/>
              <a:gd name="connsiteY45" fmla="*/ 2577 h 607427"/>
              <a:gd name="connsiteX46" fmla="*/ 468697 w 606862"/>
              <a:gd name="connsiteY46" fmla="*/ 6903 h 607427"/>
              <a:gd name="connsiteX47" fmla="*/ 373282 w 606862"/>
              <a:gd name="connsiteY47" fmla="*/ 131166 h 607427"/>
              <a:gd name="connsiteX48" fmla="*/ 369318 w 606862"/>
              <a:gd name="connsiteY48" fmla="*/ 132455 h 607427"/>
              <a:gd name="connsiteX49" fmla="*/ 366644 w 606862"/>
              <a:gd name="connsiteY49" fmla="*/ 129141 h 607427"/>
              <a:gd name="connsiteX50" fmla="*/ 363141 w 606862"/>
              <a:gd name="connsiteY50" fmla="*/ 77411 h 607427"/>
              <a:gd name="connsiteX51" fmla="*/ 249197 w 606862"/>
              <a:gd name="connsiteY51" fmla="*/ 133467 h 607427"/>
              <a:gd name="connsiteX52" fmla="*/ 186786 w 606862"/>
              <a:gd name="connsiteY52" fmla="*/ 238308 h 607427"/>
              <a:gd name="connsiteX53" fmla="*/ 169178 w 606862"/>
              <a:gd name="connsiteY53" fmla="*/ 248249 h 607427"/>
              <a:gd name="connsiteX54" fmla="*/ 161434 w 606862"/>
              <a:gd name="connsiteY54" fmla="*/ 246776 h 607427"/>
              <a:gd name="connsiteX55" fmla="*/ 22875 w 606862"/>
              <a:gd name="connsiteY55" fmla="*/ 189708 h 607427"/>
              <a:gd name="connsiteX56" fmla="*/ 11813 w 606862"/>
              <a:gd name="connsiteY56" fmla="*/ 163014 h 607427"/>
              <a:gd name="connsiteX57" fmla="*/ 38547 w 606862"/>
              <a:gd name="connsiteY57" fmla="*/ 151969 h 607427"/>
              <a:gd name="connsiteX58" fmla="*/ 160696 w 606862"/>
              <a:gd name="connsiteY58" fmla="*/ 202226 h 607427"/>
              <a:gd name="connsiteX59" fmla="*/ 217116 w 606862"/>
              <a:gd name="connsiteY59" fmla="*/ 107326 h 607427"/>
              <a:gd name="connsiteX60" fmla="*/ 225689 w 606862"/>
              <a:gd name="connsiteY60" fmla="*/ 99410 h 607427"/>
              <a:gd name="connsiteX61" fmla="*/ 345072 w 606862"/>
              <a:gd name="connsiteY61" fmla="*/ 40777 h 607427"/>
              <a:gd name="connsiteX62" fmla="*/ 306169 w 606862"/>
              <a:gd name="connsiteY62" fmla="*/ 6443 h 607427"/>
              <a:gd name="connsiteX63" fmla="*/ 305155 w 606862"/>
              <a:gd name="connsiteY63" fmla="*/ 2393 h 607427"/>
              <a:gd name="connsiteX64" fmla="*/ 308658 w 606862"/>
              <a:gd name="connsiteY6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6862" h="607427">
                <a:moveTo>
                  <a:pt x="30698" y="546106"/>
                </a:moveTo>
                <a:lnTo>
                  <a:pt x="576164" y="546106"/>
                </a:lnTo>
                <a:cubicBezTo>
                  <a:pt x="593126" y="546106"/>
                  <a:pt x="606862" y="559825"/>
                  <a:pt x="606862" y="576767"/>
                </a:cubicBezTo>
                <a:cubicBezTo>
                  <a:pt x="606862" y="593708"/>
                  <a:pt x="593126" y="607427"/>
                  <a:pt x="576164" y="607427"/>
                </a:cubicBezTo>
                <a:lnTo>
                  <a:pt x="30698" y="607427"/>
                </a:lnTo>
                <a:cubicBezTo>
                  <a:pt x="13736" y="607427"/>
                  <a:pt x="0" y="593708"/>
                  <a:pt x="0" y="576767"/>
                </a:cubicBezTo>
                <a:cubicBezTo>
                  <a:pt x="0" y="559825"/>
                  <a:pt x="13736" y="546106"/>
                  <a:pt x="30698" y="546106"/>
                </a:cubicBezTo>
                <a:close/>
                <a:moveTo>
                  <a:pt x="198504" y="351416"/>
                </a:moveTo>
                <a:lnTo>
                  <a:pt x="270873" y="351416"/>
                </a:lnTo>
                <a:cubicBezTo>
                  <a:pt x="277788" y="351416"/>
                  <a:pt x="283319" y="357031"/>
                  <a:pt x="283319" y="363842"/>
                </a:cubicBezTo>
                <a:lnTo>
                  <a:pt x="283319" y="492893"/>
                </a:lnTo>
                <a:cubicBezTo>
                  <a:pt x="283319" y="499704"/>
                  <a:pt x="277788" y="505319"/>
                  <a:pt x="270873" y="505319"/>
                </a:cubicBezTo>
                <a:lnTo>
                  <a:pt x="198504" y="505319"/>
                </a:lnTo>
                <a:cubicBezTo>
                  <a:pt x="191682" y="505319"/>
                  <a:pt x="186151" y="499704"/>
                  <a:pt x="186151" y="492893"/>
                </a:cubicBezTo>
                <a:lnTo>
                  <a:pt x="186151" y="363842"/>
                </a:lnTo>
                <a:cubicBezTo>
                  <a:pt x="186151" y="357031"/>
                  <a:pt x="191682" y="351416"/>
                  <a:pt x="198504" y="351416"/>
                </a:cubicBezTo>
                <a:close/>
                <a:moveTo>
                  <a:pt x="61066" y="296728"/>
                </a:moveTo>
                <a:lnTo>
                  <a:pt x="133435" y="296728"/>
                </a:lnTo>
                <a:cubicBezTo>
                  <a:pt x="140257" y="296728"/>
                  <a:pt x="145788" y="302343"/>
                  <a:pt x="145788" y="309155"/>
                </a:cubicBezTo>
                <a:lnTo>
                  <a:pt x="145788" y="492892"/>
                </a:lnTo>
                <a:cubicBezTo>
                  <a:pt x="145788" y="499704"/>
                  <a:pt x="140257" y="505319"/>
                  <a:pt x="133435" y="505319"/>
                </a:cubicBezTo>
                <a:lnTo>
                  <a:pt x="61066" y="505319"/>
                </a:lnTo>
                <a:cubicBezTo>
                  <a:pt x="54244" y="505319"/>
                  <a:pt x="48620" y="499704"/>
                  <a:pt x="48620" y="492892"/>
                </a:cubicBezTo>
                <a:lnTo>
                  <a:pt x="48620" y="309155"/>
                </a:lnTo>
                <a:cubicBezTo>
                  <a:pt x="48620" y="302343"/>
                  <a:pt x="54244" y="296728"/>
                  <a:pt x="61066" y="296728"/>
                </a:cubicBezTo>
                <a:close/>
                <a:moveTo>
                  <a:pt x="336059" y="197654"/>
                </a:moveTo>
                <a:lnTo>
                  <a:pt x="408428" y="197654"/>
                </a:lnTo>
                <a:cubicBezTo>
                  <a:pt x="415250" y="197654"/>
                  <a:pt x="420781" y="203268"/>
                  <a:pt x="420781" y="210078"/>
                </a:cubicBezTo>
                <a:lnTo>
                  <a:pt x="420781" y="492895"/>
                </a:lnTo>
                <a:cubicBezTo>
                  <a:pt x="420781" y="499705"/>
                  <a:pt x="415250" y="505319"/>
                  <a:pt x="408428" y="505319"/>
                </a:cubicBezTo>
                <a:lnTo>
                  <a:pt x="336059" y="505319"/>
                </a:lnTo>
                <a:cubicBezTo>
                  <a:pt x="329237" y="505319"/>
                  <a:pt x="323613" y="499705"/>
                  <a:pt x="323613" y="492895"/>
                </a:cubicBezTo>
                <a:lnTo>
                  <a:pt x="323613" y="210078"/>
                </a:lnTo>
                <a:cubicBezTo>
                  <a:pt x="323613" y="203268"/>
                  <a:pt x="329237" y="197654"/>
                  <a:pt x="336059" y="197654"/>
                </a:cubicBezTo>
                <a:close/>
                <a:moveTo>
                  <a:pt x="473498" y="88277"/>
                </a:moveTo>
                <a:lnTo>
                  <a:pt x="545960" y="88277"/>
                </a:lnTo>
                <a:cubicBezTo>
                  <a:pt x="552782" y="88277"/>
                  <a:pt x="558313" y="93800"/>
                  <a:pt x="558313" y="100703"/>
                </a:cubicBezTo>
                <a:lnTo>
                  <a:pt x="558313" y="492893"/>
                </a:lnTo>
                <a:cubicBezTo>
                  <a:pt x="558313" y="499704"/>
                  <a:pt x="552782" y="505319"/>
                  <a:pt x="545960" y="505319"/>
                </a:cubicBezTo>
                <a:lnTo>
                  <a:pt x="473498" y="505319"/>
                </a:lnTo>
                <a:cubicBezTo>
                  <a:pt x="466676" y="505319"/>
                  <a:pt x="461145" y="499704"/>
                  <a:pt x="461145" y="492893"/>
                </a:cubicBezTo>
                <a:lnTo>
                  <a:pt x="461145" y="100703"/>
                </a:lnTo>
                <a:cubicBezTo>
                  <a:pt x="461145" y="93800"/>
                  <a:pt x="466676" y="88277"/>
                  <a:pt x="473498" y="88277"/>
                </a:cubicBezTo>
                <a:close/>
                <a:moveTo>
                  <a:pt x="308658" y="0"/>
                </a:moveTo>
                <a:lnTo>
                  <a:pt x="465470" y="276"/>
                </a:lnTo>
                <a:cubicBezTo>
                  <a:pt x="467037" y="276"/>
                  <a:pt x="468420" y="1197"/>
                  <a:pt x="469158" y="2577"/>
                </a:cubicBezTo>
                <a:cubicBezTo>
                  <a:pt x="469895" y="3958"/>
                  <a:pt x="469711" y="5615"/>
                  <a:pt x="468697" y="6903"/>
                </a:cubicBezTo>
                <a:lnTo>
                  <a:pt x="373282" y="131166"/>
                </a:lnTo>
                <a:cubicBezTo>
                  <a:pt x="372360" y="132363"/>
                  <a:pt x="370701" y="132915"/>
                  <a:pt x="369318" y="132455"/>
                </a:cubicBezTo>
                <a:cubicBezTo>
                  <a:pt x="367843" y="131994"/>
                  <a:pt x="366737" y="130706"/>
                  <a:pt x="366644" y="129141"/>
                </a:cubicBezTo>
                <a:lnTo>
                  <a:pt x="363141" y="77411"/>
                </a:lnTo>
                <a:lnTo>
                  <a:pt x="249197" y="133467"/>
                </a:lnTo>
                <a:lnTo>
                  <a:pt x="186786" y="238308"/>
                </a:lnTo>
                <a:cubicBezTo>
                  <a:pt x="183006" y="244659"/>
                  <a:pt x="176276" y="248249"/>
                  <a:pt x="169178" y="248249"/>
                </a:cubicBezTo>
                <a:cubicBezTo>
                  <a:pt x="166596" y="248249"/>
                  <a:pt x="164015" y="247789"/>
                  <a:pt x="161434" y="246776"/>
                </a:cubicBezTo>
                <a:lnTo>
                  <a:pt x="22875" y="189708"/>
                </a:lnTo>
                <a:cubicBezTo>
                  <a:pt x="12458" y="185381"/>
                  <a:pt x="7480" y="173507"/>
                  <a:pt x="11813" y="163014"/>
                </a:cubicBezTo>
                <a:cubicBezTo>
                  <a:pt x="16053" y="152613"/>
                  <a:pt x="28038" y="147642"/>
                  <a:pt x="38547" y="151969"/>
                </a:cubicBezTo>
                <a:lnTo>
                  <a:pt x="160696" y="202226"/>
                </a:lnTo>
                <a:lnTo>
                  <a:pt x="217116" y="107326"/>
                </a:lnTo>
                <a:cubicBezTo>
                  <a:pt x="219144" y="103920"/>
                  <a:pt x="222094" y="101251"/>
                  <a:pt x="225689" y="99410"/>
                </a:cubicBezTo>
                <a:lnTo>
                  <a:pt x="345072" y="40777"/>
                </a:lnTo>
                <a:lnTo>
                  <a:pt x="306169" y="6443"/>
                </a:lnTo>
                <a:cubicBezTo>
                  <a:pt x="305063" y="5431"/>
                  <a:pt x="304602" y="3774"/>
                  <a:pt x="305155" y="2393"/>
                </a:cubicBezTo>
                <a:cubicBezTo>
                  <a:pt x="305708" y="920"/>
                  <a:pt x="307091" y="0"/>
                  <a:pt x="3086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26A29D08-04AF-54B9-9D3A-E4C51036FE68}"/>
              </a:ext>
            </a:extLst>
          </p:cNvPr>
          <p:cNvSpPr>
            <a:spLocks/>
          </p:cNvSpPr>
          <p:nvPr/>
        </p:nvSpPr>
        <p:spPr>
          <a:xfrm>
            <a:off x="3048806" y="1353910"/>
            <a:ext cx="1552929" cy="50799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首席运营官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FDCFD46C-B107-7CFC-5CA1-D12603283F7F}"/>
              </a:ext>
            </a:extLst>
          </p:cNvPr>
          <p:cNvSpPr>
            <a:spLocks/>
          </p:cNvSpPr>
          <p:nvPr/>
        </p:nvSpPr>
        <p:spPr>
          <a:xfrm>
            <a:off x="2931135" y="2046289"/>
            <a:ext cx="1788270" cy="1917700"/>
          </a:xfrm>
          <a:prstGeom prst="roundRect">
            <a:avLst>
              <a:gd name="adj" fmla="val 938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7F0B88A-04E8-8842-0408-A1DEDEC6C130}"/>
              </a:ext>
            </a:extLst>
          </p:cNvPr>
          <p:cNvSpPr>
            <a:spLocks/>
          </p:cNvSpPr>
          <p:nvPr/>
        </p:nvSpPr>
        <p:spPr>
          <a:xfrm>
            <a:off x="3048806" y="2157639"/>
            <a:ext cx="1552930" cy="3079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2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DCC9D6D-C038-2A04-1A80-C58F8D595CF5}"/>
              </a:ext>
            </a:extLst>
          </p:cNvPr>
          <p:cNvSpPr txBox="1">
            <a:spLocks/>
          </p:cNvSpPr>
          <p:nvPr/>
        </p:nvSpPr>
        <p:spPr>
          <a:xfrm>
            <a:off x="3515731" y="2160488"/>
            <a:ext cx="619080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COO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4C087E3-0FAA-B033-A8A9-9503E41D2C67}"/>
              </a:ext>
            </a:extLst>
          </p:cNvPr>
          <p:cNvSpPr txBox="1">
            <a:spLocks/>
          </p:cNvSpPr>
          <p:nvPr/>
        </p:nvSpPr>
        <p:spPr>
          <a:xfrm>
            <a:off x="3463633" y="3484599"/>
            <a:ext cx="7232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郝经理</a:t>
            </a:r>
          </a:p>
        </p:txBody>
      </p:sp>
      <p:sp>
        <p:nvSpPr>
          <p:cNvPr id="48" name="iconfont-11255-5323801">
            <a:extLst>
              <a:ext uri="{FF2B5EF4-FFF2-40B4-BE49-F238E27FC236}">
                <a16:creationId xmlns:a16="http://schemas.microsoft.com/office/drawing/2014/main" id="{B25A3F87-EDDC-3957-CEC5-948B6416B174}"/>
              </a:ext>
            </a:extLst>
          </p:cNvPr>
          <p:cNvSpPr>
            <a:spLocks/>
          </p:cNvSpPr>
          <p:nvPr/>
        </p:nvSpPr>
        <p:spPr>
          <a:xfrm>
            <a:off x="3520428" y="2782723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A13B4553-5A69-0EEF-2CFE-B0EFA613B273}"/>
              </a:ext>
            </a:extLst>
          </p:cNvPr>
          <p:cNvCxnSpPr>
            <a:cxnSpLocks/>
            <a:stCxn id="37" idx="1"/>
            <a:endCxn id="43" idx="3"/>
          </p:cNvCxnSpPr>
          <p:nvPr/>
        </p:nvCxnSpPr>
        <p:spPr>
          <a:xfrm flipH="1">
            <a:off x="4601735" y="1607909"/>
            <a:ext cx="717804" cy="0"/>
          </a:xfrm>
          <a:prstGeom prst="line">
            <a:avLst/>
          </a:prstGeom>
          <a:ln w="6350" cap="rnd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8B757B4-5BCB-C49C-FAFA-EDC4562FA26A}"/>
              </a:ext>
            </a:extLst>
          </p:cNvPr>
          <p:cNvCxnSpPr>
            <a:cxnSpLocks/>
            <a:stCxn id="31" idx="1"/>
            <a:endCxn id="37" idx="3"/>
          </p:cNvCxnSpPr>
          <p:nvPr/>
        </p:nvCxnSpPr>
        <p:spPr>
          <a:xfrm flipH="1">
            <a:off x="6872468" y="1607909"/>
            <a:ext cx="717804" cy="0"/>
          </a:xfrm>
          <a:prstGeom prst="line">
            <a:avLst/>
          </a:prstGeom>
          <a:ln w="6350" cap="rnd">
            <a:solidFill>
              <a:schemeClr val="accent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D751D880-86B3-7597-8A54-78CE80B052ED}"/>
              </a:ext>
            </a:extLst>
          </p:cNvPr>
          <p:cNvCxnSpPr>
            <a:cxnSpLocks/>
            <a:stCxn id="25" idx="1"/>
            <a:endCxn id="31" idx="3"/>
          </p:cNvCxnSpPr>
          <p:nvPr/>
        </p:nvCxnSpPr>
        <p:spPr>
          <a:xfrm flipH="1">
            <a:off x="9143201" y="1607909"/>
            <a:ext cx="717804" cy="0"/>
          </a:xfrm>
          <a:prstGeom prst="line">
            <a:avLst/>
          </a:prstGeom>
          <a:ln w="6350" cap="rnd">
            <a:solidFill>
              <a:schemeClr val="accent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907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9794AB16-DAF7-08EB-2D1A-F387C342637A}"/>
              </a:ext>
            </a:extLst>
          </p:cNvPr>
          <p:cNvSpPr>
            <a:spLocks/>
          </p:cNvSpPr>
          <p:nvPr/>
        </p:nvSpPr>
        <p:spPr>
          <a:xfrm>
            <a:off x="374650" y="1333499"/>
            <a:ext cx="11442700" cy="962025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4EFCF44-F76F-CA01-905E-11DF81ECA8D1}"/>
              </a:ext>
            </a:extLst>
          </p:cNvPr>
          <p:cNvCxnSpPr>
            <a:cxnSpLocks/>
            <a:endCxn id="65" idx="1"/>
          </p:cNvCxnSpPr>
          <p:nvPr/>
        </p:nvCxnSpPr>
        <p:spPr>
          <a:xfrm>
            <a:off x="2771774" y="1814511"/>
            <a:ext cx="2280784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391F3ED3-E2DE-E03D-2C2E-9B489ECA0957}"/>
              </a:ext>
            </a:extLst>
          </p:cNvPr>
          <p:cNvSpPr>
            <a:spLocks/>
          </p:cNvSpPr>
          <p:nvPr/>
        </p:nvSpPr>
        <p:spPr>
          <a:xfrm>
            <a:off x="684889" y="1581150"/>
            <a:ext cx="2086885" cy="4667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人力资源部</a:t>
            </a: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2B63FC02-48C8-0320-2416-BF881B17C9E7}"/>
              </a:ext>
            </a:extLst>
          </p:cNvPr>
          <p:cNvSpPr>
            <a:spLocks/>
          </p:cNvSpPr>
          <p:nvPr/>
        </p:nvSpPr>
        <p:spPr>
          <a:xfrm>
            <a:off x="9420226" y="1581150"/>
            <a:ext cx="2086885" cy="46672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6350">
            <a:noFill/>
          </a:ln>
          <a:effectLst>
            <a:outerShdw blurRad="317500" dist="63500" dir="2700000" algn="tl" rotWithShape="0">
              <a:schemeClr val="accent3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财务部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0D3A8149-DEDD-63DF-FE0E-366792D23DFF}"/>
              </a:ext>
            </a:extLst>
          </p:cNvPr>
          <p:cNvSpPr>
            <a:spLocks/>
          </p:cNvSpPr>
          <p:nvPr/>
        </p:nvSpPr>
        <p:spPr>
          <a:xfrm>
            <a:off x="5052558" y="1581150"/>
            <a:ext cx="2086885" cy="4667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>
            <a:noFill/>
          </a:ln>
          <a:effectLst>
            <a:outerShdw blurRad="317500" dist="63500" dir="2700000" algn="tl" rotWithShape="0">
              <a:schemeClr val="accent2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总裁办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6724261-2166-2F47-690D-F0EA7A1DC214}"/>
              </a:ext>
            </a:extLst>
          </p:cNvPr>
          <p:cNvGrpSpPr>
            <a:grpSpLocks/>
          </p:cNvGrpSpPr>
          <p:nvPr/>
        </p:nvGrpSpPr>
        <p:grpSpPr>
          <a:xfrm flipH="1">
            <a:off x="3551134" y="1743810"/>
            <a:ext cx="722064" cy="141402"/>
            <a:chOff x="3351212" y="3052023"/>
            <a:chExt cx="722064" cy="141402"/>
          </a:xfr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0800000" scaled="1"/>
            <a:tileRect/>
          </a:gradFill>
        </p:grpSpPr>
        <p:sp>
          <p:nvSpPr>
            <p:cNvPr id="128" name="等腰三角形 127">
              <a:extLst>
                <a:ext uri="{FF2B5EF4-FFF2-40B4-BE49-F238E27FC236}">
                  <a16:creationId xmlns:a16="http://schemas.microsoft.com/office/drawing/2014/main" id="{6DBC1156-7596-DAE1-AAA1-359F290A9BEF}"/>
                </a:ext>
              </a:extLst>
            </p:cNvPr>
            <p:cNvSpPr>
              <a:spLocks/>
            </p:cNvSpPr>
            <p:nvPr/>
          </p:nvSpPr>
          <p:spPr>
            <a:xfrm rot="5400000">
              <a:off x="3958249" y="3078398"/>
              <a:ext cx="141402" cy="88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等腰三角形 128">
              <a:extLst>
                <a:ext uri="{FF2B5EF4-FFF2-40B4-BE49-F238E27FC236}">
                  <a16:creationId xmlns:a16="http://schemas.microsoft.com/office/drawing/2014/main" id="{0D6CCE99-DDE3-0421-6A43-EADA78B3AB2A}"/>
                </a:ext>
              </a:extLst>
            </p:cNvPr>
            <p:cNvSpPr>
              <a:spLocks/>
            </p:cNvSpPr>
            <p:nvPr/>
          </p:nvSpPr>
          <p:spPr>
            <a:xfrm rot="5400000">
              <a:off x="3324837" y="3078398"/>
              <a:ext cx="141402" cy="88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AE3EDF0-A7A9-2EA3-1188-37D1B860EB05}"/>
              </a:ext>
            </a:extLst>
          </p:cNvPr>
          <p:cNvGrpSpPr>
            <a:grpSpLocks/>
          </p:cNvGrpSpPr>
          <p:nvPr/>
        </p:nvGrpSpPr>
        <p:grpSpPr>
          <a:xfrm>
            <a:off x="7918802" y="1743810"/>
            <a:ext cx="722064" cy="141402"/>
            <a:chOff x="3351212" y="3052023"/>
            <a:chExt cx="722064" cy="141402"/>
          </a:xfrm>
          <a:gradFill flip="none" rotWithShape="1">
            <a:gsLst>
              <a:gs pos="100000">
                <a:schemeClr val="accent3"/>
              </a:gs>
              <a:gs pos="0">
                <a:schemeClr val="accent2"/>
              </a:gs>
            </a:gsLst>
            <a:lin ang="0" scaled="1"/>
            <a:tileRect/>
          </a:gradFill>
        </p:grpSpPr>
        <p:sp>
          <p:nvSpPr>
            <p:cNvPr id="126" name="等腰三角形 125">
              <a:extLst>
                <a:ext uri="{FF2B5EF4-FFF2-40B4-BE49-F238E27FC236}">
                  <a16:creationId xmlns:a16="http://schemas.microsoft.com/office/drawing/2014/main" id="{3C1B399A-C39F-B261-611C-2284DA62894C}"/>
                </a:ext>
              </a:extLst>
            </p:cNvPr>
            <p:cNvSpPr>
              <a:spLocks/>
            </p:cNvSpPr>
            <p:nvPr/>
          </p:nvSpPr>
          <p:spPr>
            <a:xfrm rot="5400000">
              <a:off x="3958249" y="3078398"/>
              <a:ext cx="141402" cy="88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等腰三角形 126">
              <a:extLst>
                <a:ext uri="{FF2B5EF4-FFF2-40B4-BE49-F238E27FC236}">
                  <a16:creationId xmlns:a16="http://schemas.microsoft.com/office/drawing/2014/main" id="{E0A336F1-B464-ED40-37DE-A5300E0FCF07}"/>
                </a:ext>
              </a:extLst>
            </p:cNvPr>
            <p:cNvSpPr>
              <a:spLocks/>
            </p:cNvSpPr>
            <p:nvPr/>
          </p:nvSpPr>
          <p:spPr>
            <a:xfrm rot="5400000">
              <a:off x="3324837" y="3078398"/>
              <a:ext cx="141402" cy="886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A3C2DD7-B67F-4067-9434-ED957F3A01EA}"/>
              </a:ext>
            </a:extLst>
          </p:cNvPr>
          <p:cNvSpPr>
            <a:spLocks/>
          </p:cNvSpPr>
          <p:nvPr/>
        </p:nvSpPr>
        <p:spPr>
          <a:xfrm>
            <a:off x="374650" y="2543174"/>
            <a:ext cx="2458148" cy="3768725"/>
          </a:xfrm>
          <a:prstGeom prst="roundRect">
            <a:avLst>
              <a:gd name="adj" fmla="val 11296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3A2820C0-6634-86C3-8E9C-DFBB78D7A171}"/>
              </a:ext>
            </a:extLst>
          </p:cNvPr>
          <p:cNvSpPr>
            <a:spLocks/>
          </p:cNvSpPr>
          <p:nvPr/>
        </p:nvSpPr>
        <p:spPr>
          <a:xfrm>
            <a:off x="560282" y="2792180"/>
            <a:ext cx="2086885" cy="46672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工程部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593458B-8EC0-B08A-CCEF-A3307A6AD1EF}"/>
              </a:ext>
            </a:extLst>
          </p:cNvPr>
          <p:cNvSpPr txBox="1">
            <a:spLocks/>
          </p:cNvSpPr>
          <p:nvPr/>
        </p:nvSpPr>
        <p:spPr>
          <a:xfrm>
            <a:off x="1101024" y="355913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工程经理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78E0A12-FEFA-CAB5-D151-CCF5E5330C23}"/>
              </a:ext>
            </a:extLst>
          </p:cNvPr>
          <p:cNvSpPr txBox="1">
            <a:spLocks/>
          </p:cNvSpPr>
          <p:nvPr/>
        </p:nvSpPr>
        <p:spPr>
          <a:xfrm>
            <a:off x="654712" y="405009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孙小圣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8949907-3E13-57C1-9D72-F303490BEC1F}"/>
              </a:ext>
            </a:extLst>
          </p:cNvPr>
          <p:cNvSpPr txBox="1">
            <a:spLocks/>
          </p:cNvSpPr>
          <p:nvPr/>
        </p:nvSpPr>
        <p:spPr>
          <a:xfrm>
            <a:off x="654712" y="438864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汪大飞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1890B03-DDC9-DA5D-01F4-513520EE7371}"/>
              </a:ext>
            </a:extLst>
          </p:cNvPr>
          <p:cNvSpPr txBox="1">
            <a:spLocks/>
          </p:cNvSpPr>
          <p:nvPr/>
        </p:nvSpPr>
        <p:spPr>
          <a:xfrm>
            <a:off x="1829462" y="405009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徐小圆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B028F00-1C32-FF30-4299-8C0CEFE9C067}"/>
              </a:ext>
            </a:extLst>
          </p:cNvPr>
          <p:cNvSpPr txBox="1">
            <a:spLocks/>
          </p:cNvSpPr>
          <p:nvPr/>
        </p:nvSpPr>
        <p:spPr>
          <a:xfrm>
            <a:off x="1829462" y="438864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向前驱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81762C30-432C-F29D-CC84-4FAB8F2D3D34}"/>
              </a:ext>
            </a:extLst>
          </p:cNvPr>
          <p:cNvCxnSpPr>
            <a:cxnSpLocks/>
          </p:cNvCxnSpPr>
          <p:nvPr/>
        </p:nvCxnSpPr>
        <p:spPr>
          <a:xfrm>
            <a:off x="1603724" y="4127037"/>
            <a:ext cx="0" cy="492442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F023E9C4-6ADA-5117-353E-AF93538DA077}"/>
              </a:ext>
            </a:extLst>
          </p:cNvPr>
          <p:cNvSpPr txBox="1">
            <a:spLocks/>
          </p:cNvSpPr>
          <p:nvPr/>
        </p:nvSpPr>
        <p:spPr>
          <a:xfrm>
            <a:off x="1101028" y="493551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项目监理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5B8D568-2A59-3325-3F7F-B44855659D37}"/>
              </a:ext>
            </a:extLst>
          </p:cNvPr>
          <p:cNvSpPr txBox="1">
            <a:spLocks/>
          </p:cNvSpPr>
          <p:nvPr/>
        </p:nvSpPr>
        <p:spPr>
          <a:xfrm>
            <a:off x="654712" y="542647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李长安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A4E7E8A-AF74-D9C9-E75E-84BC69776ECE}"/>
              </a:ext>
            </a:extLst>
          </p:cNvPr>
          <p:cNvSpPr txBox="1">
            <a:spLocks/>
          </p:cNvSpPr>
          <p:nvPr/>
        </p:nvSpPr>
        <p:spPr>
          <a:xfrm>
            <a:off x="654712" y="576502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赵天喜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F1C066E-A351-90A4-F04B-375A1A9A6AC9}"/>
              </a:ext>
            </a:extLst>
          </p:cNvPr>
          <p:cNvSpPr txBox="1">
            <a:spLocks/>
          </p:cNvSpPr>
          <p:nvPr/>
        </p:nvSpPr>
        <p:spPr>
          <a:xfrm>
            <a:off x="1829462" y="542647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赵小强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5A9D075-987E-1D29-002D-52A4C6819B4C}"/>
              </a:ext>
            </a:extLst>
          </p:cNvPr>
          <p:cNvSpPr txBox="1">
            <a:spLocks/>
          </p:cNvSpPr>
          <p:nvPr/>
        </p:nvSpPr>
        <p:spPr>
          <a:xfrm>
            <a:off x="1829462" y="576502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沈不了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DA609521-9BC6-47B2-C526-B8629617DBDB}"/>
              </a:ext>
            </a:extLst>
          </p:cNvPr>
          <p:cNvCxnSpPr>
            <a:cxnSpLocks/>
          </p:cNvCxnSpPr>
          <p:nvPr/>
        </p:nvCxnSpPr>
        <p:spPr>
          <a:xfrm>
            <a:off x="1603724" y="5503417"/>
            <a:ext cx="0" cy="492442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BE3780A5-05C7-2A74-DFFE-2AFE51317B9A}"/>
              </a:ext>
            </a:extLst>
          </p:cNvPr>
          <p:cNvSpPr>
            <a:spLocks/>
          </p:cNvSpPr>
          <p:nvPr/>
        </p:nvSpPr>
        <p:spPr>
          <a:xfrm>
            <a:off x="9359202" y="2543174"/>
            <a:ext cx="2458148" cy="3768725"/>
          </a:xfrm>
          <a:prstGeom prst="roundRect">
            <a:avLst>
              <a:gd name="adj" fmla="val 11296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D4924F17-0E30-7C95-FFA6-7C1CF442ACD6}"/>
              </a:ext>
            </a:extLst>
          </p:cNvPr>
          <p:cNvSpPr>
            <a:spLocks/>
          </p:cNvSpPr>
          <p:nvPr/>
        </p:nvSpPr>
        <p:spPr>
          <a:xfrm>
            <a:off x="9544834" y="2792180"/>
            <a:ext cx="2086885" cy="46672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产品部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ACDB25F-DA81-28D6-F9E7-CA0B2D5D1A94}"/>
              </a:ext>
            </a:extLst>
          </p:cNvPr>
          <p:cNvSpPr txBox="1">
            <a:spLocks/>
          </p:cNvSpPr>
          <p:nvPr/>
        </p:nvSpPr>
        <p:spPr>
          <a:xfrm>
            <a:off x="10085576" y="355913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产品经理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1A87D69-B522-40C6-A263-4F9B066D8614}"/>
              </a:ext>
            </a:extLst>
          </p:cNvPr>
          <p:cNvSpPr txBox="1">
            <a:spLocks/>
          </p:cNvSpPr>
          <p:nvPr/>
        </p:nvSpPr>
        <p:spPr>
          <a:xfrm>
            <a:off x="9639264" y="405009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杨咩咩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05CF51F-0B0F-99DC-01D7-5C5A149A899E}"/>
              </a:ext>
            </a:extLst>
          </p:cNvPr>
          <p:cNvSpPr txBox="1">
            <a:spLocks/>
          </p:cNvSpPr>
          <p:nvPr/>
        </p:nvSpPr>
        <p:spPr>
          <a:xfrm>
            <a:off x="9639264" y="438864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周大围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F2E5BC55-7A5F-4B46-A3A3-D74CBB6FE2BA}"/>
              </a:ext>
            </a:extLst>
          </p:cNvPr>
          <p:cNvSpPr txBox="1">
            <a:spLocks/>
          </p:cNvSpPr>
          <p:nvPr/>
        </p:nvSpPr>
        <p:spPr>
          <a:xfrm>
            <a:off x="10814014" y="405009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陈尖尖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2C2A16B-169D-E1FE-3DEF-9042ADED76B0}"/>
              </a:ext>
            </a:extLst>
          </p:cNvPr>
          <p:cNvSpPr txBox="1">
            <a:spLocks/>
          </p:cNvSpPr>
          <p:nvPr/>
        </p:nvSpPr>
        <p:spPr>
          <a:xfrm>
            <a:off x="10814014" y="438864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冯有缘</a:t>
            </a: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A92FB9F4-303B-4E96-1813-E19223EE4B7B}"/>
              </a:ext>
            </a:extLst>
          </p:cNvPr>
          <p:cNvCxnSpPr>
            <a:cxnSpLocks/>
          </p:cNvCxnSpPr>
          <p:nvPr/>
        </p:nvCxnSpPr>
        <p:spPr>
          <a:xfrm>
            <a:off x="10588276" y="4127037"/>
            <a:ext cx="0" cy="492442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:a16="http://schemas.microsoft.com/office/drawing/2014/main" id="{A0A9F2D5-9BD7-C1B0-1861-44ED5D3DADE4}"/>
              </a:ext>
            </a:extLst>
          </p:cNvPr>
          <p:cNvSpPr txBox="1">
            <a:spLocks/>
          </p:cNvSpPr>
          <p:nvPr/>
        </p:nvSpPr>
        <p:spPr>
          <a:xfrm>
            <a:off x="10085577" y="493551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产品主管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FF091195-990C-4895-2C96-1BE0390C20D1}"/>
              </a:ext>
            </a:extLst>
          </p:cNvPr>
          <p:cNvSpPr txBox="1">
            <a:spLocks/>
          </p:cNvSpPr>
          <p:nvPr/>
        </p:nvSpPr>
        <p:spPr>
          <a:xfrm>
            <a:off x="9639264" y="542647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孙小美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6CCB5509-3C96-978C-ADC1-12659B1977B3}"/>
              </a:ext>
            </a:extLst>
          </p:cNvPr>
          <p:cNvSpPr txBox="1">
            <a:spLocks/>
          </p:cNvSpPr>
          <p:nvPr/>
        </p:nvSpPr>
        <p:spPr>
          <a:xfrm>
            <a:off x="9639264" y="576502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吴天才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7F3CC415-14A1-DC7D-7172-AEC036FF7D22}"/>
              </a:ext>
            </a:extLst>
          </p:cNvPr>
          <p:cNvSpPr txBox="1">
            <a:spLocks/>
          </p:cNvSpPr>
          <p:nvPr/>
        </p:nvSpPr>
        <p:spPr>
          <a:xfrm>
            <a:off x="10814014" y="542647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马小帅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10A19491-6101-6902-E243-68D61DF32AB3}"/>
              </a:ext>
            </a:extLst>
          </p:cNvPr>
          <p:cNvSpPr txBox="1">
            <a:spLocks/>
          </p:cNvSpPr>
          <p:nvPr/>
        </p:nvSpPr>
        <p:spPr>
          <a:xfrm>
            <a:off x="10814014" y="576502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韩商银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BA4C1BF4-AB54-D2A6-89D8-28265BBA352A}"/>
              </a:ext>
            </a:extLst>
          </p:cNvPr>
          <p:cNvCxnSpPr>
            <a:cxnSpLocks/>
          </p:cNvCxnSpPr>
          <p:nvPr/>
        </p:nvCxnSpPr>
        <p:spPr>
          <a:xfrm>
            <a:off x="10588276" y="5503417"/>
            <a:ext cx="0" cy="492442"/>
          </a:xfrm>
          <a:prstGeom prst="line">
            <a:avLst/>
          </a:prstGeom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4D26A91F-E603-05AC-AF89-27A76DCC8372}"/>
              </a:ext>
            </a:extLst>
          </p:cNvPr>
          <p:cNvSpPr>
            <a:spLocks/>
          </p:cNvSpPr>
          <p:nvPr/>
        </p:nvSpPr>
        <p:spPr>
          <a:xfrm>
            <a:off x="5364482" y="2543174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郝经理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04C3D2B3-746A-FAB5-56F5-3371B023A47B}"/>
              </a:ext>
            </a:extLst>
          </p:cNvPr>
          <p:cNvSpPr>
            <a:spLocks/>
          </p:cNvSpPr>
          <p:nvPr/>
        </p:nvSpPr>
        <p:spPr>
          <a:xfrm>
            <a:off x="5364482" y="5806437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季主管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E109559B-6C8F-08D6-B9AD-D847D0A335B6}"/>
              </a:ext>
            </a:extLst>
          </p:cNvPr>
          <p:cNvSpPr>
            <a:spLocks/>
          </p:cNvSpPr>
          <p:nvPr/>
        </p:nvSpPr>
        <p:spPr>
          <a:xfrm>
            <a:off x="5364482" y="3195827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赖总监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726CCB56-B7EF-6755-D748-A304F5DDE129}"/>
              </a:ext>
            </a:extLst>
          </p:cNvPr>
          <p:cNvSpPr>
            <a:spLocks/>
          </p:cNvSpPr>
          <p:nvPr/>
        </p:nvSpPr>
        <p:spPr>
          <a:xfrm>
            <a:off x="5364482" y="3848480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吴经理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583AF182-4ED7-69A1-BE23-9985810C2F75}"/>
              </a:ext>
            </a:extLst>
          </p:cNvPr>
          <p:cNvSpPr>
            <a:spLocks/>
          </p:cNvSpPr>
          <p:nvPr/>
        </p:nvSpPr>
        <p:spPr>
          <a:xfrm>
            <a:off x="5364482" y="4501133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孙部长</a:t>
            </a: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A3A56773-B783-351E-BDA0-460506A39F03}"/>
              </a:ext>
            </a:extLst>
          </p:cNvPr>
          <p:cNvSpPr>
            <a:spLocks/>
          </p:cNvSpPr>
          <p:nvPr/>
        </p:nvSpPr>
        <p:spPr>
          <a:xfrm>
            <a:off x="5364482" y="5153786"/>
            <a:ext cx="1463038" cy="505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张主管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0D5B7C0-0C4E-2469-0CB6-6EDB305C431C}"/>
              </a:ext>
            </a:extLst>
          </p:cNvPr>
          <p:cNvGrpSpPr>
            <a:grpSpLocks/>
          </p:cNvGrpSpPr>
          <p:nvPr/>
        </p:nvGrpSpPr>
        <p:grpSpPr>
          <a:xfrm rot="10800000">
            <a:off x="5027725" y="4336605"/>
            <a:ext cx="240617" cy="181862"/>
            <a:chOff x="9916450" y="1650443"/>
            <a:chExt cx="240617" cy="181862"/>
          </a:xfrm>
        </p:grpSpPr>
        <p:sp>
          <p:nvSpPr>
            <p:cNvPr id="124" name="箭头: V 形 123">
              <a:extLst>
                <a:ext uri="{FF2B5EF4-FFF2-40B4-BE49-F238E27FC236}">
                  <a16:creationId xmlns:a16="http://schemas.microsoft.com/office/drawing/2014/main" id="{191D444F-0F7B-A940-BAFA-63586545F7E5}"/>
                </a:ext>
              </a:extLst>
            </p:cNvPr>
            <p:cNvSpPr>
              <a:spLocks/>
            </p:cNvSpPr>
            <p:nvPr/>
          </p:nvSpPr>
          <p:spPr>
            <a:xfrm>
              <a:off x="10014975" y="1650443"/>
              <a:ext cx="142092" cy="18186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5" name="箭头: V 形 124">
              <a:extLst>
                <a:ext uri="{FF2B5EF4-FFF2-40B4-BE49-F238E27FC236}">
                  <a16:creationId xmlns:a16="http://schemas.microsoft.com/office/drawing/2014/main" id="{5E7697D1-CABA-7A63-2BE2-B14AC3CAC16F}"/>
                </a:ext>
              </a:extLst>
            </p:cNvPr>
            <p:cNvSpPr>
              <a:spLocks/>
            </p:cNvSpPr>
            <p:nvPr/>
          </p:nvSpPr>
          <p:spPr>
            <a:xfrm>
              <a:off x="9916450" y="1650443"/>
              <a:ext cx="142092" cy="181862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40568FA1-4BCC-C046-F299-0A5F5C0DF8CD}"/>
              </a:ext>
            </a:extLst>
          </p:cNvPr>
          <p:cNvGrpSpPr>
            <a:grpSpLocks/>
          </p:cNvGrpSpPr>
          <p:nvPr/>
        </p:nvGrpSpPr>
        <p:grpSpPr>
          <a:xfrm rot="10800000" flipH="1">
            <a:off x="6920690" y="4336606"/>
            <a:ext cx="240617" cy="181862"/>
            <a:chOff x="9916450" y="1650443"/>
            <a:chExt cx="240617" cy="181862"/>
          </a:xfrm>
        </p:grpSpPr>
        <p:sp>
          <p:nvSpPr>
            <p:cNvPr id="122" name="箭头: V 形 121">
              <a:extLst>
                <a:ext uri="{FF2B5EF4-FFF2-40B4-BE49-F238E27FC236}">
                  <a16:creationId xmlns:a16="http://schemas.microsoft.com/office/drawing/2014/main" id="{A4849743-C19A-07D6-162C-E74BE459BEA4}"/>
                </a:ext>
              </a:extLst>
            </p:cNvPr>
            <p:cNvSpPr>
              <a:spLocks/>
            </p:cNvSpPr>
            <p:nvPr/>
          </p:nvSpPr>
          <p:spPr>
            <a:xfrm>
              <a:off x="10014975" y="1650443"/>
              <a:ext cx="142092" cy="18186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3" name="箭头: V 形 122">
              <a:extLst>
                <a:ext uri="{FF2B5EF4-FFF2-40B4-BE49-F238E27FC236}">
                  <a16:creationId xmlns:a16="http://schemas.microsoft.com/office/drawing/2014/main" id="{1D73FEAF-32A5-5C5E-ACE2-03E004634B55}"/>
                </a:ext>
              </a:extLst>
            </p:cNvPr>
            <p:cNvSpPr>
              <a:spLocks/>
            </p:cNvSpPr>
            <p:nvPr/>
          </p:nvSpPr>
          <p:spPr>
            <a:xfrm>
              <a:off x="9916450" y="1650443"/>
              <a:ext cx="142092" cy="181862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" name="椭圆 103">
            <a:extLst>
              <a:ext uri="{FF2B5EF4-FFF2-40B4-BE49-F238E27FC236}">
                <a16:creationId xmlns:a16="http://schemas.microsoft.com/office/drawing/2014/main" id="{2737C730-48F8-4505-A7AA-AA3692F8CB5D}"/>
              </a:ext>
            </a:extLst>
          </p:cNvPr>
          <p:cNvSpPr>
            <a:spLocks/>
          </p:cNvSpPr>
          <p:nvPr/>
        </p:nvSpPr>
        <p:spPr>
          <a:xfrm>
            <a:off x="7254477" y="4046536"/>
            <a:ext cx="762000" cy="76200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75C75D92-1E09-CC6E-1294-3BA008453BEB}"/>
              </a:ext>
            </a:extLst>
          </p:cNvPr>
          <p:cNvSpPr>
            <a:spLocks/>
          </p:cNvSpPr>
          <p:nvPr/>
        </p:nvSpPr>
        <p:spPr>
          <a:xfrm>
            <a:off x="4169584" y="4046536"/>
            <a:ext cx="762000" cy="76200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 w="6350">
            <a:noFill/>
          </a:ln>
          <a:effectLst>
            <a:outerShdw blurRad="317500" dist="63500" dir="2700000" algn="tl" rotWithShape="0">
              <a:schemeClr val="accent1">
                <a:lumMod val="40000"/>
                <a:lumOff val="6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E2FD167-291B-DF4C-E547-314199A92F71}"/>
              </a:ext>
            </a:extLst>
          </p:cNvPr>
          <p:cNvSpPr txBox="1">
            <a:spLocks/>
          </p:cNvSpPr>
          <p:nvPr/>
        </p:nvSpPr>
        <p:spPr>
          <a:xfrm>
            <a:off x="2983065" y="2833778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郝开化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09FF0978-801C-61C3-5EE1-41F1DB439FA4}"/>
              </a:ext>
            </a:extLst>
          </p:cNvPr>
          <p:cNvSpPr txBox="1">
            <a:spLocks/>
          </p:cNvSpPr>
          <p:nvPr/>
        </p:nvSpPr>
        <p:spPr>
          <a:xfrm>
            <a:off x="2983065" y="3332921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张仔细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90A2A4B-9A5F-36E9-40D6-C224A110D738}"/>
              </a:ext>
            </a:extLst>
          </p:cNvPr>
          <p:cNvSpPr txBox="1">
            <a:spLocks/>
          </p:cNvSpPr>
          <p:nvPr/>
        </p:nvSpPr>
        <p:spPr>
          <a:xfrm>
            <a:off x="2983065" y="5214374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李认真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65672D22-0C16-2B66-74DC-32ACDE7E8E3E}"/>
              </a:ext>
            </a:extLst>
          </p:cNvPr>
          <p:cNvSpPr txBox="1">
            <a:spLocks/>
          </p:cNvSpPr>
          <p:nvPr/>
        </p:nvSpPr>
        <p:spPr>
          <a:xfrm>
            <a:off x="2983065" y="571351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梅化嗦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08890C1-BF44-BE4A-EAD3-067263DF6876}"/>
              </a:ext>
            </a:extLst>
          </p:cNvPr>
          <p:cNvSpPr txBox="1">
            <a:spLocks/>
          </p:cNvSpPr>
          <p:nvPr/>
        </p:nvSpPr>
        <p:spPr>
          <a:xfrm>
            <a:off x="8485660" y="2833778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梅自由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B32FC4F-980E-281E-F119-A8BA8828A5B1}"/>
              </a:ext>
            </a:extLst>
          </p:cNvPr>
          <p:cNvSpPr txBox="1">
            <a:spLocks/>
          </p:cNvSpPr>
          <p:nvPr/>
        </p:nvSpPr>
        <p:spPr>
          <a:xfrm>
            <a:off x="8485660" y="3337873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卫神码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3BAC674-C814-7435-BBA0-478F0786887C}"/>
              </a:ext>
            </a:extLst>
          </p:cNvPr>
          <p:cNvSpPr txBox="1">
            <a:spLocks/>
          </p:cNvSpPr>
          <p:nvPr/>
        </p:nvSpPr>
        <p:spPr>
          <a:xfrm>
            <a:off x="8485660" y="5209422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郑在绊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40EB3817-7865-4972-3B69-0C8966ACCD3C}"/>
              </a:ext>
            </a:extLst>
          </p:cNvPr>
          <p:cNvSpPr txBox="1">
            <a:spLocks/>
          </p:cNvSpPr>
          <p:nvPr/>
        </p:nvSpPr>
        <p:spPr>
          <a:xfrm>
            <a:off x="8485660" y="5713517"/>
            <a:ext cx="7232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黄温柔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CB277FB-A20C-323A-7161-11D2D72F40DF}"/>
              </a:ext>
            </a:extLst>
          </p:cNvPr>
          <p:cNvGrpSpPr>
            <a:grpSpLocks/>
          </p:cNvGrpSpPr>
          <p:nvPr/>
        </p:nvGrpSpPr>
        <p:grpSpPr>
          <a:xfrm>
            <a:off x="8022816" y="2984500"/>
            <a:ext cx="373075" cy="2883560"/>
            <a:chOff x="8022816" y="2984500"/>
            <a:chExt cx="373075" cy="2883560"/>
          </a:xfrm>
        </p:grpSpPr>
        <p:sp>
          <p:nvSpPr>
            <p:cNvPr id="120" name="左大括号 119">
              <a:extLst>
                <a:ext uri="{FF2B5EF4-FFF2-40B4-BE49-F238E27FC236}">
                  <a16:creationId xmlns:a16="http://schemas.microsoft.com/office/drawing/2014/main" id="{82221D45-3502-B20B-4813-563B611C02E8}"/>
                </a:ext>
              </a:extLst>
            </p:cNvPr>
            <p:cNvSpPr>
              <a:spLocks/>
            </p:cNvSpPr>
            <p:nvPr/>
          </p:nvSpPr>
          <p:spPr>
            <a:xfrm>
              <a:off x="8022816" y="3486809"/>
              <a:ext cx="373075" cy="1878941"/>
            </a:xfrm>
            <a:prstGeom prst="leftBrace">
              <a:avLst/>
            </a:prstGeom>
            <a:ln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左大括号 120">
              <a:extLst>
                <a:ext uri="{FF2B5EF4-FFF2-40B4-BE49-F238E27FC236}">
                  <a16:creationId xmlns:a16="http://schemas.microsoft.com/office/drawing/2014/main" id="{F46E7B3D-63DF-91CF-9BEE-1D8C1C510526}"/>
                </a:ext>
              </a:extLst>
            </p:cNvPr>
            <p:cNvSpPr>
              <a:spLocks/>
            </p:cNvSpPr>
            <p:nvPr/>
          </p:nvSpPr>
          <p:spPr>
            <a:xfrm>
              <a:off x="8022816" y="2984500"/>
              <a:ext cx="373075" cy="2883560"/>
            </a:xfrm>
            <a:prstGeom prst="leftBrace">
              <a:avLst/>
            </a:prstGeom>
            <a:ln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8B155E12-9E1C-C5C3-32C2-3DA1FBEC9312}"/>
              </a:ext>
            </a:extLst>
          </p:cNvPr>
          <p:cNvGrpSpPr>
            <a:grpSpLocks/>
          </p:cNvGrpSpPr>
          <p:nvPr/>
        </p:nvGrpSpPr>
        <p:grpSpPr>
          <a:xfrm flipH="1">
            <a:off x="3795202" y="2984500"/>
            <a:ext cx="373075" cy="2883560"/>
            <a:chOff x="8022816" y="2984500"/>
            <a:chExt cx="373075" cy="2883560"/>
          </a:xfrm>
        </p:grpSpPr>
        <p:sp>
          <p:nvSpPr>
            <p:cNvPr id="118" name="左大括号 117">
              <a:extLst>
                <a:ext uri="{FF2B5EF4-FFF2-40B4-BE49-F238E27FC236}">
                  <a16:creationId xmlns:a16="http://schemas.microsoft.com/office/drawing/2014/main" id="{A2B12AF3-DF34-2643-B5E3-8339264FB058}"/>
                </a:ext>
              </a:extLst>
            </p:cNvPr>
            <p:cNvSpPr>
              <a:spLocks/>
            </p:cNvSpPr>
            <p:nvPr/>
          </p:nvSpPr>
          <p:spPr>
            <a:xfrm>
              <a:off x="8022816" y="3486809"/>
              <a:ext cx="373075" cy="1878941"/>
            </a:xfrm>
            <a:prstGeom prst="leftBrace">
              <a:avLst/>
            </a:prstGeom>
            <a:ln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左大括号 118">
              <a:extLst>
                <a:ext uri="{FF2B5EF4-FFF2-40B4-BE49-F238E27FC236}">
                  <a16:creationId xmlns:a16="http://schemas.microsoft.com/office/drawing/2014/main" id="{7B7F2BCD-27E7-A232-337E-BDC14A4C5864}"/>
                </a:ext>
              </a:extLst>
            </p:cNvPr>
            <p:cNvSpPr>
              <a:spLocks/>
            </p:cNvSpPr>
            <p:nvPr/>
          </p:nvSpPr>
          <p:spPr>
            <a:xfrm>
              <a:off x="8022816" y="2984500"/>
              <a:ext cx="373075" cy="2883560"/>
            </a:xfrm>
            <a:prstGeom prst="leftBrace">
              <a:avLst/>
            </a:prstGeom>
            <a:ln>
              <a:solidFill>
                <a:schemeClr val="accent2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iconfont-11255-5323801">
            <a:extLst>
              <a:ext uri="{FF2B5EF4-FFF2-40B4-BE49-F238E27FC236}">
                <a16:creationId xmlns:a16="http://schemas.microsoft.com/office/drawing/2014/main" id="{70273D18-1216-071D-80D3-5C56E7F0325F}"/>
              </a:ext>
            </a:extLst>
          </p:cNvPr>
          <p:cNvSpPr>
            <a:spLocks/>
          </p:cNvSpPr>
          <p:nvPr/>
        </p:nvSpPr>
        <p:spPr>
          <a:xfrm>
            <a:off x="7446644" y="4219575"/>
            <a:ext cx="377666" cy="415922"/>
          </a:xfrm>
          <a:custGeom>
            <a:avLst/>
            <a:gdLst>
              <a:gd name="T0" fmla="*/ 5080 w 10160"/>
              <a:gd name="T1" fmla="*/ 4877 h 11188"/>
              <a:gd name="T2" fmla="*/ 7518 w 10160"/>
              <a:gd name="T3" fmla="*/ 2439 h 11188"/>
              <a:gd name="T4" fmla="*/ 5080 w 10160"/>
              <a:gd name="T5" fmla="*/ 0 h 11188"/>
              <a:gd name="T6" fmla="*/ 2641 w 10160"/>
              <a:gd name="T7" fmla="*/ 2438 h 11188"/>
              <a:gd name="T8" fmla="*/ 2641 w 10160"/>
              <a:gd name="T9" fmla="*/ 2439 h 11188"/>
              <a:gd name="T10" fmla="*/ 5080 w 10160"/>
              <a:gd name="T11" fmla="*/ 4877 h 11188"/>
              <a:gd name="T12" fmla="*/ 968 w 10160"/>
              <a:gd name="T13" fmla="*/ 6518 h 11188"/>
              <a:gd name="T14" fmla="*/ 0 w 10160"/>
              <a:gd name="T15" fmla="*/ 11188 h 11188"/>
              <a:gd name="T16" fmla="*/ 4141 w 10160"/>
              <a:gd name="T17" fmla="*/ 11188 h 11188"/>
              <a:gd name="T18" fmla="*/ 2896 w 10160"/>
              <a:gd name="T19" fmla="*/ 5485 h 11188"/>
              <a:gd name="T20" fmla="*/ 968 w 10160"/>
              <a:gd name="T21" fmla="*/ 6518 h 11188"/>
              <a:gd name="T22" fmla="*/ 5080 w 10160"/>
              <a:gd name="T23" fmla="*/ 5485 h 11188"/>
              <a:gd name="T24" fmla="*/ 3905 w 10160"/>
              <a:gd name="T25" fmla="*/ 7127 h 11188"/>
              <a:gd name="T26" fmla="*/ 4830 w 10160"/>
              <a:gd name="T27" fmla="*/ 11188 h 11188"/>
              <a:gd name="T28" fmla="*/ 5330 w 10160"/>
              <a:gd name="T29" fmla="*/ 11188 h 11188"/>
              <a:gd name="T30" fmla="*/ 6255 w 10160"/>
              <a:gd name="T31" fmla="*/ 7127 h 11188"/>
              <a:gd name="T32" fmla="*/ 5080 w 10160"/>
              <a:gd name="T33" fmla="*/ 5485 h 11188"/>
              <a:gd name="T34" fmla="*/ 9193 w 10160"/>
              <a:gd name="T35" fmla="*/ 6518 h 11188"/>
              <a:gd name="T36" fmla="*/ 7264 w 10160"/>
              <a:gd name="T37" fmla="*/ 5485 h 11188"/>
              <a:gd name="T38" fmla="*/ 6019 w 10160"/>
              <a:gd name="T39" fmla="*/ 11188 h 11188"/>
              <a:gd name="T40" fmla="*/ 10160 w 10160"/>
              <a:gd name="T41" fmla="*/ 11188 h 11188"/>
              <a:gd name="T42" fmla="*/ 9193 w 10160"/>
              <a:gd name="T43" fmla="*/ 6518 h 11188"/>
              <a:gd name="T44" fmla="*/ 8794 w 10160"/>
              <a:gd name="T45" fmla="*/ 8626 h 11188"/>
              <a:gd name="T46" fmla="*/ 7341 w 10160"/>
              <a:gd name="T47" fmla="*/ 8626 h 11188"/>
              <a:gd name="T48" fmla="*/ 7341 w 10160"/>
              <a:gd name="T49" fmla="*/ 8303 h 11188"/>
              <a:gd name="T50" fmla="*/ 8794 w 10160"/>
              <a:gd name="T51" fmla="*/ 8303 h 11188"/>
              <a:gd name="T52" fmla="*/ 8794 w 10160"/>
              <a:gd name="T53" fmla="*/ 8626 h 11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60" h="11188">
                <a:moveTo>
                  <a:pt x="5080" y="4877"/>
                </a:moveTo>
                <a:cubicBezTo>
                  <a:pt x="6426" y="4877"/>
                  <a:pt x="7518" y="3785"/>
                  <a:pt x="7518" y="2439"/>
                </a:cubicBezTo>
                <a:cubicBezTo>
                  <a:pt x="7518" y="1093"/>
                  <a:pt x="6426" y="2"/>
                  <a:pt x="5080" y="0"/>
                </a:cubicBezTo>
                <a:cubicBezTo>
                  <a:pt x="3734" y="0"/>
                  <a:pt x="2643" y="1092"/>
                  <a:pt x="2641" y="2438"/>
                </a:cubicBezTo>
                <a:lnTo>
                  <a:pt x="2641" y="2439"/>
                </a:lnTo>
                <a:cubicBezTo>
                  <a:pt x="2643" y="3785"/>
                  <a:pt x="3734" y="4877"/>
                  <a:pt x="5080" y="4877"/>
                </a:cubicBezTo>
                <a:close/>
                <a:moveTo>
                  <a:pt x="968" y="6518"/>
                </a:moveTo>
                <a:cubicBezTo>
                  <a:pt x="486" y="7735"/>
                  <a:pt x="0" y="11188"/>
                  <a:pt x="0" y="11188"/>
                </a:cubicBezTo>
                <a:lnTo>
                  <a:pt x="4141" y="11188"/>
                </a:lnTo>
                <a:lnTo>
                  <a:pt x="2896" y="5485"/>
                </a:lnTo>
                <a:cubicBezTo>
                  <a:pt x="2146" y="5485"/>
                  <a:pt x="1449" y="5300"/>
                  <a:pt x="968" y="6518"/>
                </a:cubicBezTo>
                <a:close/>
                <a:moveTo>
                  <a:pt x="5080" y="5485"/>
                </a:moveTo>
                <a:lnTo>
                  <a:pt x="3905" y="7127"/>
                </a:lnTo>
                <a:lnTo>
                  <a:pt x="4830" y="11188"/>
                </a:lnTo>
                <a:lnTo>
                  <a:pt x="5330" y="11188"/>
                </a:lnTo>
                <a:lnTo>
                  <a:pt x="6255" y="7127"/>
                </a:lnTo>
                <a:lnTo>
                  <a:pt x="5080" y="5485"/>
                </a:lnTo>
                <a:close/>
                <a:moveTo>
                  <a:pt x="9193" y="6518"/>
                </a:moveTo>
                <a:cubicBezTo>
                  <a:pt x="8711" y="5300"/>
                  <a:pt x="8014" y="5485"/>
                  <a:pt x="7264" y="5485"/>
                </a:cubicBezTo>
                <a:lnTo>
                  <a:pt x="6019" y="11188"/>
                </a:lnTo>
                <a:lnTo>
                  <a:pt x="10160" y="11188"/>
                </a:lnTo>
                <a:cubicBezTo>
                  <a:pt x="10160" y="11188"/>
                  <a:pt x="9674" y="7735"/>
                  <a:pt x="9193" y="6518"/>
                </a:cubicBezTo>
                <a:close/>
                <a:moveTo>
                  <a:pt x="8794" y="8626"/>
                </a:moveTo>
                <a:lnTo>
                  <a:pt x="7341" y="8626"/>
                </a:lnTo>
                <a:lnTo>
                  <a:pt x="7341" y="8303"/>
                </a:lnTo>
                <a:lnTo>
                  <a:pt x="8794" y="8303"/>
                </a:lnTo>
                <a:lnTo>
                  <a:pt x="8794" y="86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iconfont-11255-5323801">
            <a:extLst>
              <a:ext uri="{FF2B5EF4-FFF2-40B4-BE49-F238E27FC236}">
                <a16:creationId xmlns:a16="http://schemas.microsoft.com/office/drawing/2014/main" id="{6721B37E-0368-F48A-2BC9-EA0245835834}"/>
              </a:ext>
            </a:extLst>
          </p:cNvPr>
          <p:cNvSpPr>
            <a:spLocks/>
          </p:cNvSpPr>
          <p:nvPr/>
        </p:nvSpPr>
        <p:spPr>
          <a:xfrm>
            <a:off x="4361751" y="4219575"/>
            <a:ext cx="377666" cy="415922"/>
          </a:xfrm>
          <a:custGeom>
            <a:avLst/>
            <a:gdLst>
              <a:gd name="T0" fmla="*/ 5080 w 10160"/>
              <a:gd name="T1" fmla="*/ 4877 h 11188"/>
              <a:gd name="T2" fmla="*/ 7518 w 10160"/>
              <a:gd name="T3" fmla="*/ 2439 h 11188"/>
              <a:gd name="T4" fmla="*/ 5080 w 10160"/>
              <a:gd name="T5" fmla="*/ 0 h 11188"/>
              <a:gd name="T6" fmla="*/ 2641 w 10160"/>
              <a:gd name="T7" fmla="*/ 2438 h 11188"/>
              <a:gd name="T8" fmla="*/ 2641 w 10160"/>
              <a:gd name="T9" fmla="*/ 2439 h 11188"/>
              <a:gd name="T10" fmla="*/ 5080 w 10160"/>
              <a:gd name="T11" fmla="*/ 4877 h 11188"/>
              <a:gd name="T12" fmla="*/ 968 w 10160"/>
              <a:gd name="T13" fmla="*/ 6518 h 11188"/>
              <a:gd name="T14" fmla="*/ 0 w 10160"/>
              <a:gd name="T15" fmla="*/ 11188 h 11188"/>
              <a:gd name="T16" fmla="*/ 4141 w 10160"/>
              <a:gd name="T17" fmla="*/ 11188 h 11188"/>
              <a:gd name="T18" fmla="*/ 2896 w 10160"/>
              <a:gd name="T19" fmla="*/ 5485 h 11188"/>
              <a:gd name="T20" fmla="*/ 968 w 10160"/>
              <a:gd name="T21" fmla="*/ 6518 h 11188"/>
              <a:gd name="T22" fmla="*/ 5080 w 10160"/>
              <a:gd name="T23" fmla="*/ 5485 h 11188"/>
              <a:gd name="T24" fmla="*/ 3905 w 10160"/>
              <a:gd name="T25" fmla="*/ 7127 h 11188"/>
              <a:gd name="T26" fmla="*/ 4830 w 10160"/>
              <a:gd name="T27" fmla="*/ 11188 h 11188"/>
              <a:gd name="T28" fmla="*/ 5330 w 10160"/>
              <a:gd name="T29" fmla="*/ 11188 h 11188"/>
              <a:gd name="T30" fmla="*/ 6255 w 10160"/>
              <a:gd name="T31" fmla="*/ 7127 h 11188"/>
              <a:gd name="T32" fmla="*/ 5080 w 10160"/>
              <a:gd name="T33" fmla="*/ 5485 h 11188"/>
              <a:gd name="T34" fmla="*/ 9193 w 10160"/>
              <a:gd name="T35" fmla="*/ 6518 h 11188"/>
              <a:gd name="T36" fmla="*/ 7264 w 10160"/>
              <a:gd name="T37" fmla="*/ 5485 h 11188"/>
              <a:gd name="T38" fmla="*/ 6019 w 10160"/>
              <a:gd name="T39" fmla="*/ 11188 h 11188"/>
              <a:gd name="T40" fmla="*/ 10160 w 10160"/>
              <a:gd name="T41" fmla="*/ 11188 h 11188"/>
              <a:gd name="T42" fmla="*/ 9193 w 10160"/>
              <a:gd name="T43" fmla="*/ 6518 h 11188"/>
              <a:gd name="T44" fmla="*/ 8794 w 10160"/>
              <a:gd name="T45" fmla="*/ 8626 h 11188"/>
              <a:gd name="T46" fmla="*/ 7341 w 10160"/>
              <a:gd name="T47" fmla="*/ 8626 h 11188"/>
              <a:gd name="T48" fmla="*/ 7341 w 10160"/>
              <a:gd name="T49" fmla="*/ 8303 h 11188"/>
              <a:gd name="T50" fmla="*/ 8794 w 10160"/>
              <a:gd name="T51" fmla="*/ 8303 h 11188"/>
              <a:gd name="T52" fmla="*/ 8794 w 10160"/>
              <a:gd name="T53" fmla="*/ 8626 h 11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60" h="11188">
                <a:moveTo>
                  <a:pt x="5080" y="4877"/>
                </a:moveTo>
                <a:cubicBezTo>
                  <a:pt x="6426" y="4877"/>
                  <a:pt x="7518" y="3785"/>
                  <a:pt x="7518" y="2439"/>
                </a:cubicBezTo>
                <a:cubicBezTo>
                  <a:pt x="7518" y="1093"/>
                  <a:pt x="6426" y="2"/>
                  <a:pt x="5080" y="0"/>
                </a:cubicBezTo>
                <a:cubicBezTo>
                  <a:pt x="3734" y="0"/>
                  <a:pt x="2643" y="1092"/>
                  <a:pt x="2641" y="2438"/>
                </a:cubicBezTo>
                <a:lnTo>
                  <a:pt x="2641" y="2439"/>
                </a:lnTo>
                <a:cubicBezTo>
                  <a:pt x="2643" y="3785"/>
                  <a:pt x="3734" y="4877"/>
                  <a:pt x="5080" y="4877"/>
                </a:cubicBezTo>
                <a:close/>
                <a:moveTo>
                  <a:pt x="968" y="6518"/>
                </a:moveTo>
                <a:cubicBezTo>
                  <a:pt x="486" y="7735"/>
                  <a:pt x="0" y="11188"/>
                  <a:pt x="0" y="11188"/>
                </a:cubicBezTo>
                <a:lnTo>
                  <a:pt x="4141" y="11188"/>
                </a:lnTo>
                <a:lnTo>
                  <a:pt x="2896" y="5485"/>
                </a:lnTo>
                <a:cubicBezTo>
                  <a:pt x="2146" y="5485"/>
                  <a:pt x="1449" y="5300"/>
                  <a:pt x="968" y="6518"/>
                </a:cubicBezTo>
                <a:close/>
                <a:moveTo>
                  <a:pt x="5080" y="5485"/>
                </a:moveTo>
                <a:lnTo>
                  <a:pt x="3905" y="7127"/>
                </a:lnTo>
                <a:lnTo>
                  <a:pt x="4830" y="11188"/>
                </a:lnTo>
                <a:lnTo>
                  <a:pt x="5330" y="11188"/>
                </a:lnTo>
                <a:lnTo>
                  <a:pt x="6255" y="7127"/>
                </a:lnTo>
                <a:lnTo>
                  <a:pt x="5080" y="5485"/>
                </a:lnTo>
                <a:close/>
                <a:moveTo>
                  <a:pt x="9193" y="6518"/>
                </a:moveTo>
                <a:cubicBezTo>
                  <a:pt x="8711" y="5300"/>
                  <a:pt x="8014" y="5485"/>
                  <a:pt x="7264" y="5485"/>
                </a:cubicBezTo>
                <a:lnTo>
                  <a:pt x="6019" y="11188"/>
                </a:lnTo>
                <a:lnTo>
                  <a:pt x="10160" y="11188"/>
                </a:lnTo>
                <a:cubicBezTo>
                  <a:pt x="10160" y="11188"/>
                  <a:pt x="9674" y="7735"/>
                  <a:pt x="9193" y="6518"/>
                </a:cubicBezTo>
                <a:close/>
                <a:moveTo>
                  <a:pt x="8794" y="8626"/>
                </a:moveTo>
                <a:lnTo>
                  <a:pt x="7341" y="8626"/>
                </a:lnTo>
                <a:lnTo>
                  <a:pt x="7341" y="8303"/>
                </a:lnTo>
                <a:lnTo>
                  <a:pt x="8794" y="8303"/>
                </a:lnTo>
                <a:lnTo>
                  <a:pt x="8794" y="86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7370D6-EAC4-8555-0877-40A490CB818E}"/>
              </a:ext>
            </a:extLst>
          </p:cNvPr>
          <p:cNvCxnSpPr>
            <a:cxnSpLocks/>
            <a:stCxn id="65" idx="3"/>
          </p:cNvCxnSpPr>
          <p:nvPr/>
        </p:nvCxnSpPr>
        <p:spPr>
          <a:xfrm>
            <a:off x="7139443" y="1814511"/>
            <a:ext cx="2280783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accent3"/>
                </a:gs>
                <a:gs pos="100000">
                  <a:schemeClr val="accent2"/>
                </a:gs>
              </a:gsLst>
              <a:lin ang="1080000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3762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C1CC25D1-4B3F-D28B-0A2F-C7C37FA09C91}"/>
              </a:ext>
            </a:extLst>
          </p:cNvPr>
          <p:cNvSpPr>
            <a:spLocks/>
          </p:cNvSpPr>
          <p:nvPr/>
        </p:nvSpPr>
        <p:spPr>
          <a:xfrm rot="10800000">
            <a:off x="910820" y="-2892253"/>
            <a:ext cx="10370360" cy="8939978"/>
          </a:xfrm>
          <a:prstGeom prst="triangle">
            <a:avLst/>
          </a:prstGeom>
          <a:noFill/>
          <a:ln>
            <a:gradFill>
              <a:gsLst>
                <a:gs pos="7000">
                  <a:srgbClr val="4D00A4">
                    <a:alpha val="0"/>
                  </a:srgbClr>
                </a:gs>
                <a:gs pos="63000">
                  <a:srgbClr val="147DF3">
                    <a:alpha val="0"/>
                  </a:srgbClr>
                </a:gs>
                <a:gs pos="43000">
                  <a:srgbClr val="147DF3">
                    <a:alpha val="64000"/>
                  </a:srgb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1D06C38A-3759-BFE9-63A4-55306CAB7C28}"/>
              </a:ext>
            </a:extLst>
          </p:cNvPr>
          <p:cNvSpPr>
            <a:spLocks/>
          </p:cNvSpPr>
          <p:nvPr/>
        </p:nvSpPr>
        <p:spPr>
          <a:xfrm rot="10800000">
            <a:off x="-2149033" y="-4173995"/>
            <a:ext cx="16490066" cy="14215578"/>
          </a:xfrm>
          <a:prstGeom prst="triangle">
            <a:avLst/>
          </a:prstGeom>
          <a:noFill/>
          <a:ln w="520700">
            <a:gradFill>
              <a:gsLst>
                <a:gs pos="0">
                  <a:schemeClr val="accent1">
                    <a:alpha val="10000"/>
                  </a:schemeClr>
                </a:gs>
                <a:gs pos="75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7956F074-FF7A-A1BB-8FB4-1BB9F8EBCE48}"/>
              </a:ext>
            </a:extLst>
          </p:cNvPr>
          <p:cNvSpPr>
            <a:spLocks/>
          </p:cNvSpPr>
          <p:nvPr/>
        </p:nvSpPr>
        <p:spPr>
          <a:xfrm rot="10800000">
            <a:off x="3985260" y="1114190"/>
            <a:ext cx="4221480" cy="3639208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266700"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93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66522B0D-4AC8-8198-9FE9-CA31EF060C6E}"/>
              </a:ext>
            </a:extLst>
          </p:cNvPr>
          <p:cNvSpPr>
            <a:spLocks/>
          </p:cNvSpPr>
          <p:nvPr/>
        </p:nvSpPr>
        <p:spPr>
          <a:xfrm rot="10800000">
            <a:off x="5068441" y="2047967"/>
            <a:ext cx="2055118" cy="1771654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67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C43833-7E26-62B4-C8FF-D2DD47044F53}"/>
              </a:ext>
            </a:extLst>
          </p:cNvPr>
          <p:cNvSpPr txBox="1">
            <a:spLocks/>
          </p:cNvSpPr>
          <p:nvPr/>
        </p:nvSpPr>
        <p:spPr>
          <a:xfrm>
            <a:off x="2483292" y="3453866"/>
            <a:ext cx="176942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5221AB-064A-1F39-DDFE-763B47B17C01}"/>
              </a:ext>
            </a:extLst>
          </p:cNvPr>
          <p:cNvSpPr txBox="1">
            <a:spLocks/>
          </p:cNvSpPr>
          <p:nvPr/>
        </p:nvSpPr>
        <p:spPr>
          <a:xfrm>
            <a:off x="7939282" y="3453866"/>
            <a:ext cx="176942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CB5966-63A9-7C59-88E0-95EF8848D0E9}"/>
              </a:ext>
            </a:extLst>
          </p:cNvPr>
          <p:cNvSpPr txBox="1">
            <a:spLocks/>
          </p:cNvSpPr>
          <p:nvPr/>
        </p:nvSpPr>
        <p:spPr>
          <a:xfrm>
            <a:off x="3281243" y="5936082"/>
            <a:ext cx="5629516" cy="33284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8E899B3-3F8D-889F-E23A-480F89443BA2}"/>
              </a:ext>
            </a:extLst>
          </p:cNvPr>
          <p:cNvSpPr txBox="1">
            <a:spLocks/>
          </p:cNvSpPr>
          <p:nvPr/>
        </p:nvSpPr>
        <p:spPr>
          <a:xfrm>
            <a:off x="5211287" y="5567048"/>
            <a:ext cx="176942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63481F0-6542-8D9A-DA4E-178BB9D3B12D}"/>
              </a:ext>
            </a:extLst>
          </p:cNvPr>
          <p:cNvSpPr txBox="1">
            <a:spLocks/>
          </p:cNvSpPr>
          <p:nvPr/>
        </p:nvSpPr>
        <p:spPr>
          <a:xfrm>
            <a:off x="1440789" y="1696102"/>
            <a:ext cx="176942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9457871-E7F1-EC9D-DF6B-7750CAF80F64}"/>
              </a:ext>
            </a:extLst>
          </p:cNvPr>
          <p:cNvSpPr txBox="1">
            <a:spLocks/>
          </p:cNvSpPr>
          <p:nvPr/>
        </p:nvSpPr>
        <p:spPr>
          <a:xfrm>
            <a:off x="8956609" y="1696102"/>
            <a:ext cx="1769427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此处编辑标题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9237ACAE-7140-12C0-CFD1-0146B0B22C48}"/>
              </a:ext>
            </a:extLst>
          </p:cNvPr>
          <p:cNvSpPr>
            <a:spLocks/>
          </p:cNvSpPr>
          <p:nvPr/>
        </p:nvSpPr>
        <p:spPr>
          <a:xfrm rot="10800000" flipV="1">
            <a:off x="5068441" y="1856750"/>
            <a:ext cx="2055118" cy="191216"/>
          </a:xfrm>
          <a:prstGeom prst="triangle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99F51E4-C754-B099-FDC4-E5153C14904D}"/>
              </a:ext>
            </a:extLst>
          </p:cNvPr>
          <p:cNvSpPr>
            <a:spLocks/>
          </p:cNvSpPr>
          <p:nvPr/>
        </p:nvSpPr>
        <p:spPr>
          <a:xfrm>
            <a:off x="5798573" y="4787679"/>
            <a:ext cx="594852" cy="594852"/>
          </a:xfrm>
          <a:prstGeom prst="ellipse">
            <a:avLst/>
          </a:prstGeom>
          <a:gradFill>
            <a:gsLst>
              <a:gs pos="13000">
                <a:schemeClr val="accent1"/>
              </a:gs>
              <a:gs pos="77000">
                <a:schemeClr val="accent2"/>
              </a:gs>
            </a:gsLst>
            <a:path path="circle">
              <a:fillToRect r="100000" b="100000"/>
            </a:path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BA2678A-8979-3E00-83AB-68BF497B7A3B}"/>
              </a:ext>
            </a:extLst>
          </p:cNvPr>
          <p:cNvSpPr>
            <a:spLocks/>
          </p:cNvSpPr>
          <p:nvPr/>
        </p:nvSpPr>
        <p:spPr>
          <a:xfrm>
            <a:off x="3489036" y="1751967"/>
            <a:ext cx="594852" cy="594852"/>
          </a:xfrm>
          <a:prstGeom prst="ellipse">
            <a:avLst/>
          </a:prstGeom>
          <a:gradFill>
            <a:gsLst>
              <a:gs pos="13000">
                <a:schemeClr val="accent1"/>
              </a:gs>
              <a:gs pos="77000">
                <a:schemeClr val="accent2"/>
              </a:gs>
            </a:gsLst>
            <a:path path="circle">
              <a:fillToRect r="100000" b="100000"/>
            </a:path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BD0852D-017B-55DE-2406-6BDD6EC1ABDD}"/>
              </a:ext>
            </a:extLst>
          </p:cNvPr>
          <p:cNvSpPr>
            <a:spLocks/>
          </p:cNvSpPr>
          <p:nvPr/>
        </p:nvSpPr>
        <p:spPr>
          <a:xfrm>
            <a:off x="8082939" y="1751967"/>
            <a:ext cx="594852" cy="594852"/>
          </a:xfrm>
          <a:prstGeom prst="ellipse">
            <a:avLst/>
          </a:prstGeom>
          <a:gradFill>
            <a:gsLst>
              <a:gs pos="13000">
                <a:schemeClr val="accent1"/>
              </a:gs>
              <a:gs pos="77000">
                <a:schemeClr val="accent2"/>
              </a:gs>
            </a:gsLst>
            <a:path path="circle">
              <a:fillToRect r="100000" b="100000"/>
            </a:path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0F05AC3-5E82-42AB-3F2E-1E0E3B2E557A}"/>
              </a:ext>
            </a:extLst>
          </p:cNvPr>
          <p:cNvSpPr txBox="1">
            <a:spLocks/>
          </p:cNvSpPr>
          <p:nvPr/>
        </p:nvSpPr>
        <p:spPr>
          <a:xfrm>
            <a:off x="5695891" y="2239183"/>
            <a:ext cx="800219" cy="830997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编辑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3E3FA8C6-C620-4816-1857-DE90B31431C9}"/>
              </a:ext>
            </a:extLst>
          </p:cNvPr>
          <p:cNvSpPr>
            <a:spLocks/>
          </p:cNvSpPr>
          <p:nvPr/>
        </p:nvSpPr>
        <p:spPr>
          <a:xfrm>
            <a:off x="7162978" y="3401136"/>
            <a:ext cx="594852" cy="594852"/>
          </a:xfrm>
          <a:prstGeom prst="ellipse">
            <a:avLst/>
          </a:prstGeom>
          <a:gradFill>
            <a:gsLst>
              <a:gs pos="13000">
                <a:schemeClr val="accent1"/>
              </a:gs>
              <a:gs pos="77000">
                <a:schemeClr val="accent2"/>
              </a:gs>
            </a:gsLst>
            <a:path path="circle">
              <a:fillToRect r="100000" b="100000"/>
            </a:path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1BE9F28-75F9-E2D1-9638-8A984DEE3452}"/>
              </a:ext>
            </a:extLst>
          </p:cNvPr>
          <p:cNvSpPr>
            <a:spLocks/>
          </p:cNvSpPr>
          <p:nvPr/>
        </p:nvSpPr>
        <p:spPr>
          <a:xfrm>
            <a:off x="4434171" y="3401136"/>
            <a:ext cx="594852" cy="594852"/>
          </a:xfrm>
          <a:prstGeom prst="ellipse">
            <a:avLst/>
          </a:prstGeom>
          <a:gradFill>
            <a:gsLst>
              <a:gs pos="13000">
                <a:schemeClr val="accent1"/>
              </a:gs>
              <a:gs pos="77000">
                <a:schemeClr val="accent2"/>
              </a:gs>
            </a:gsLst>
            <a:path path="circle">
              <a:fillToRect r="100000" b="100000"/>
            </a:path>
          </a:gradFill>
          <a:ln w="37516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8037F11-6255-7A1D-057A-8C176B74E761}"/>
              </a:ext>
            </a:extLst>
          </p:cNvPr>
          <p:cNvGrpSpPr>
            <a:grpSpLocks/>
          </p:cNvGrpSpPr>
          <p:nvPr/>
        </p:nvGrpSpPr>
        <p:grpSpPr>
          <a:xfrm>
            <a:off x="-220193" y="1970637"/>
            <a:ext cx="2133326" cy="6606356"/>
            <a:chOff x="-149794" y="2084937"/>
            <a:chExt cx="2133326" cy="6606356"/>
          </a:xfrm>
          <a:effectLst/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C80E0C7-44BD-6685-027B-FC751B67FB0B}"/>
                </a:ext>
              </a:extLst>
            </p:cNvPr>
            <p:cNvSpPr>
              <a:spLocks/>
            </p:cNvSpPr>
            <p:nvPr/>
          </p:nvSpPr>
          <p:spPr>
            <a:xfrm rot="3600000">
              <a:off x="-1836937" y="4960947"/>
              <a:ext cx="4491583" cy="11172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5000"/>
                  </a:schemeClr>
                </a:gs>
                <a:gs pos="61000">
                  <a:schemeClr val="accent1"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2973404-45ED-721F-C1E7-C1F215588327}"/>
                </a:ext>
              </a:extLst>
            </p:cNvPr>
            <p:cNvSpPr>
              <a:spLocks/>
            </p:cNvSpPr>
            <p:nvPr/>
          </p:nvSpPr>
          <p:spPr>
            <a:xfrm rot="3600000">
              <a:off x="-334214" y="6373547"/>
              <a:ext cx="4491583" cy="1439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87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9FCF9B3-5A56-79D0-9BE2-BBFF2169732B}"/>
                </a:ext>
              </a:extLst>
            </p:cNvPr>
            <p:cNvSpPr>
              <a:spLocks/>
            </p:cNvSpPr>
            <p:nvPr/>
          </p:nvSpPr>
          <p:spPr>
            <a:xfrm rot="3600000">
              <a:off x="-198155" y="2927470"/>
              <a:ext cx="1828975" cy="1439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4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B839C81-F93A-B467-0529-B151B9F7513C}"/>
              </a:ext>
            </a:extLst>
          </p:cNvPr>
          <p:cNvGrpSpPr>
            <a:grpSpLocks/>
          </p:cNvGrpSpPr>
          <p:nvPr/>
        </p:nvGrpSpPr>
        <p:grpSpPr>
          <a:xfrm flipH="1">
            <a:off x="10278867" y="1970637"/>
            <a:ext cx="2133326" cy="6606356"/>
            <a:chOff x="-149794" y="2084937"/>
            <a:chExt cx="2133326" cy="6606356"/>
          </a:xfrm>
          <a:effectLst/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C2F29E3E-0845-9942-6293-CCAC07A2E4E6}"/>
                </a:ext>
              </a:extLst>
            </p:cNvPr>
            <p:cNvSpPr>
              <a:spLocks/>
            </p:cNvSpPr>
            <p:nvPr/>
          </p:nvSpPr>
          <p:spPr>
            <a:xfrm rot="3600000">
              <a:off x="-1836937" y="4960947"/>
              <a:ext cx="4491583" cy="111729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35000"/>
                  </a:schemeClr>
                </a:gs>
                <a:gs pos="61000">
                  <a:schemeClr val="accent1"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5ED9FA2-E872-E711-E634-BAEDA44E981C}"/>
                </a:ext>
              </a:extLst>
            </p:cNvPr>
            <p:cNvSpPr>
              <a:spLocks/>
            </p:cNvSpPr>
            <p:nvPr/>
          </p:nvSpPr>
          <p:spPr>
            <a:xfrm rot="3600000">
              <a:off x="-334214" y="6373547"/>
              <a:ext cx="4491583" cy="1439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87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5EB3B36-1E4B-4462-E88B-3640FC47C5A2}"/>
                </a:ext>
              </a:extLst>
            </p:cNvPr>
            <p:cNvSpPr>
              <a:spLocks/>
            </p:cNvSpPr>
            <p:nvPr/>
          </p:nvSpPr>
          <p:spPr>
            <a:xfrm rot="3600000">
              <a:off x="-198155" y="2927470"/>
              <a:ext cx="1828975" cy="14390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alpha val="42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91">
            <a:extLst>
              <a:ext uri="{FF2B5EF4-FFF2-40B4-BE49-F238E27FC236}">
                <a16:creationId xmlns:a16="http://schemas.microsoft.com/office/drawing/2014/main" id="{BDCE51B5-C8D8-A601-AF2F-A9632A94D118}"/>
              </a:ext>
            </a:extLst>
          </p:cNvPr>
          <p:cNvGrpSpPr>
            <a:grpSpLocks/>
          </p:cNvGrpSpPr>
          <p:nvPr/>
        </p:nvGrpSpPr>
        <p:grpSpPr>
          <a:xfrm>
            <a:off x="3614873" y="1877804"/>
            <a:ext cx="343178" cy="343178"/>
            <a:chOff x="3614873" y="1992104"/>
            <a:chExt cx="343178" cy="343178"/>
          </a:xfrm>
          <a:solidFill>
            <a:schemeClr val="bg1"/>
          </a:solidFill>
          <a:effectLst/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8BF88BA-245B-2BDF-249F-39A7E732B775}"/>
                </a:ext>
              </a:extLst>
            </p:cNvPr>
            <p:cNvSpPr>
              <a:spLocks/>
            </p:cNvSpPr>
            <p:nvPr/>
          </p:nvSpPr>
          <p:spPr>
            <a:xfrm>
              <a:off x="3682570" y="1992104"/>
              <a:ext cx="60324" cy="60324"/>
            </a:xfrm>
            <a:custGeom>
              <a:avLst/>
              <a:gdLst>
                <a:gd name="connsiteX0" fmla="*/ 60324 w 60324"/>
                <a:gd name="connsiteY0" fmla="*/ 30162 h 60324"/>
                <a:gd name="connsiteX1" fmla="*/ 30162 w 60324"/>
                <a:gd name="connsiteY1" fmla="*/ 60324 h 60324"/>
                <a:gd name="connsiteX2" fmla="*/ 0 w 60324"/>
                <a:gd name="connsiteY2" fmla="*/ 30162 h 60324"/>
                <a:gd name="connsiteX3" fmla="*/ 30162 w 60324"/>
                <a:gd name="connsiteY3" fmla="*/ 0 h 60324"/>
                <a:gd name="connsiteX4" fmla="*/ 60324 w 60324"/>
                <a:gd name="connsiteY4" fmla="*/ 30162 h 6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24" h="60324">
                  <a:moveTo>
                    <a:pt x="60324" y="30162"/>
                  </a:moveTo>
                  <a:cubicBezTo>
                    <a:pt x="60324" y="46820"/>
                    <a:pt x="46820" y="60324"/>
                    <a:pt x="30162" y="60324"/>
                  </a:cubicBezTo>
                  <a:cubicBezTo>
                    <a:pt x="13504" y="60324"/>
                    <a:pt x="0" y="46820"/>
                    <a:pt x="0" y="30162"/>
                  </a:cubicBezTo>
                  <a:cubicBezTo>
                    <a:pt x="0" y="13504"/>
                    <a:pt x="13504" y="0"/>
                    <a:pt x="30162" y="0"/>
                  </a:cubicBezTo>
                  <a:cubicBezTo>
                    <a:pt x="46820" y="0"/>
                    <a:pt x="60324" y="13504"/>
                    <a:pt x="60324" y="30162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F4C1DE3-79D5-A48D-1B23-B0FFF3B816CE}"/>
                </a:ext>
              </a:extLst>
            </p:cNvPr>
            <p:cNvSpPr>
              <a:spLocks/>
            </p:cNvSpPr>
            <p:nvPr/>
          </p:nvSpPr>
          <p:spPr>
            <a:xfrm>
              <a:off x="3649056" y="2053131"/>
              <a:ext cx="127351" cy="52918"/>
            </a:xfrm>
            <a:custGeom>
              <a:avLst/>
              <a:gdLst>
                <a:gd name="connsiteX0" fmla="*/ 127351 w 127351"/>
                <a:gd name="connsiteY0" fmla="*/ 42864 h 52918"/>
                <a:gd name="connsiteX1" fmla="*/ 103311 w 127351"/>
                <a:gd name="connsiteY1" fmla="*/ 0 h 52918"/>
                <a:gd name="connsiteX2" fmla="*/ 63676 w 127351"/>
                <a:gd name="connsiteY2" fmla="*/ 19405 h 52918"/>
                <a:gd name="connsiteX3" fmla="*/ 24040 w 127351"/>
                <a:gd name="connsiteY3" fmla="*/ 0 h 52918"/>
                <a:gd name="connsiteX4" fmla="*/ 0 w 127351"/>
                <a:gd name="connsiteY4" fmla="*/ 42864 h 52918"/>
                <a:gd name="connsiteX5" fmla="*/ 0 w 127351"/>
                <a:gd name="connsiteY5" fmla="*/ 52918 h 52918"/>
                <a:gd name="connsiteX6" fmla="*/ 127351 w 127351"/>
                <a:gd name="connsiteY6" fmla="*/ 52918 h 5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1" h="52918">
                  <a:moveTo>
                    <a:pt x="127351" y="42864"/>
                  </a:moveTo>
                  <a:cubicBezTo>
                    <a:pt x="127351" y="24752"/>
                    <a:pt x="117719" y="8850"/>
                    <a:pt x="103311" y="0"/>
                  </a:cubicBezTo>
                  <a:cubicBezTo>
                    <a:pt x="94104" y="11797"/>
                    <a:pt x="79766" y="19405"/>
                    <a:pt x="63676" y="19405"/>
                  </a:cubicBezTo>
                  <a:cubicBezTo>
                    <a:pt x="47585" y="19405"/>
                    <a:pt x="33247" y="11797"/>
                    <a:pt x="24040" y="0"/>
                  </a:cubicBezTo>
                  <a:cubicBezTo>
                    <a:pt x="9632" y="8850"/>
                    <a:pt x="0" y="24752"/>
                    <a:pt x="0" y="42864"/>
                  </a:cubicBezTo>
                  <a:lnTo>
                    <a:pt x="0" y="52918"/>
                  </a:lnTo>
                  <a:lnTo>
                    <a:pt x="127351" y="52918"/>
                  </a:ln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D52D4AD-5120-3F55-F05C-36476A4AC735}"/>
                </a:ext>
              </a:extLst>
            </p:cNvPr>
            <p:cNvSpPr>
              <a:spLocks/>
            </p:cNvSpPr>
            <p:nvPr/>
          </p:nvSpPr>
          <p:spPr>
            <a:xfrm>
              <a:off x="3614873" y="2126157"/>
              <a:ext cx="343178" cy="33513"/>
            </a:xfrm>
            <a:custGeom>
              <a:avLst/>
              <a:gdLst>
                <a:gd name="connsiteX0" fmla="*/ 333124 w 343178"/>
                <a:gd name="connsiteY0" fmla="*/ 0 h 33513"/>
                <a:gd name="connsiteX1" fmla="*/ 10054 w 343178"/>
                <a:gd name="connsiteY1" fmla="*/ 0 h 33513"/>
                <a:gd name="connsiteX2" fmla="*/ 0 w 343178"/>
                <a:gd name="connsiteY2" fmla="*/ 10054 h 33513"/>
                <a:gd name="connsiteX3" fmla="*/ 0 w 343178"/>
                <a:gd name="connsiteY3" fmla="*/ 23459 h 33513"/>
                <a:gd name="connsiteX4" fmla="*/ 10054 w 343178"/>
                <a:gd name="connsiteY4" fmla="*/ 33513 h 33513"/>
                <a:gd name="connsiteX5" fmla="*/ 333124 w 343178"/>
                <a:gd name="connsiteY5" fmla="*/ 33513 h 33513"/>
                <a:gd name="connsiteX6" fmla="*/ 343178 w 343178"/>
                <a:gd name="connsiteY6" fmla="*/ 23459 h 33513"/>
                <a:gd name="connsiteX7" fmla="*/ 343178 w 343178"/>
                <a:gd name="connsiteY7" fmla="*/ 10054 h 33513"/>
                <a:gd name="connsiteX8" fmla="*/ 333124 w 343178"/>
                <a:gd name="connsiteY8" fmla="*/ 0 h 3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178" h="33513">
                  <a:moveTo>
                    <a:pt x="333124" y="0"/>
                  </a:moveTo>
                  <a:lnTo>
                    <a:pt x="10054" y="0"/>
                  </a:lnTo>
                  <a:cubicBezTo>
                    <a:pt x="4502" y="0"/>
                    <a:pt x="0" y="4502"/>
                    <a:pt x="0" y="10054"/>
                  </a:cubicBezTo>
                  <a:lnTo>
                    <a:pt x="0" y="23459"/>
                  </a:lnTo>
                  <a:cubicBezTo>
                    <a:pt x="0" y="29012"/>
                    <a:pt x="4502" y="33513"/>
                    <a:pt x="10054" y="33513"/>
                  </a:cubicBezTo>
                  <a:lnTo>
                    <a:pt x="333124" y="33513"/>
                  </a:lnTo>
                  <a:cubicBezTo>
                    <a:pt x="338676" y="33513"/>
                    <a:pt x="343178" y="29012"/>
                    <a:pt x="343178" y="23459"/>
                  </a:cubicBezTo>
                  <a:lnTo>
                    <a:pt x="343178" y="10054"/>
                  </a:lnTo>
                  <a:cubicBezTo>
                    <a:pt x="343178" y="4502"/>
                    <a:pt x="338676" y="0"/>
                    <a:pt x="333124" y="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A22746C-4925-91E8-DCE3-30E849811C7F}"/>
                </a:ext>
              </a:extLst>
            </p:cNvPr>
            <p:cNvSpPr>
              <a:spLocks/>
            </p:cNvSpPr>
            <p:nvPr/>
          </p:nvSpPr>
          <p:spPr>
            <a:xfrm>
              <a:off x="3819975" y="2226698"/>
              <a:ext cx="60324" cy="61664"/>
            </a:xfrm>
            <a:custGeom>
              <a:avLst/>
              <a:gdLst>
                <a:gd name="connsiteX0" fmla="*/ 0 w 60324"/>
                <a:gd name="connsiteY0" fmla="*/ 0 h 61664"/>
                <a:gd name="connsiteX1" fmla="*/ 60324 w 60324"/>
                <a:gd name="connsiteY1" fmla="*/ 0 h 61664"/>
                <a:gd name="connsiteX2" fmla="*/ 60324 w 60324"/>
                <a:gd name="connsiteY2" fmla="*/ 61665 h 61664"/>
                <a:gd name="connsiteX3" fmla="*/ 0 w 60324"/>
                <a:gd name="connsiteY3" fmla="*/ 61665 h 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24" h="61664">
                  <a:moveTo>
                    <a:pt x="0" y="0"/>
                  </a:moveTo>
                  <a:lnTo>
                    <a:pt x="60324" y="0"/>
                  </a:lnTo>
                  <a:lnTo>
                    <a:pt x="60324" y="61665"/>
                  </a:lnTo>
                  <a:lnTo>
                    <a:pt x="0" y="61665"/>
                  </a:ln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C5C3D16-C922-414D-965F-EDB1988D69E6}"/>
                </a:ext>
              </a:extLst>
            </p:cNvPr>
            <p:cNvSpPr>
              <a:spLocks/>
            </p:cNvSpPr>
            <p:nvPr/>
          </p:nvSpPr>
          <p:spPr>
            <a:xfrm>
              <a:off x="3692624" y="2226698"/>
              <a:ext cx="60324" cy="61664"/>
            </a:xfrm>
            <a:custGeom>
              <a:avLst/>
              <a:gdLst>
                <a:gd name="connsiteX0" fmla="*/ 0 w 60324"/>
                <a:gd name="connsiteY0" fmla="*/ 0 h 61664"/>
                <a:gd name="connsiteX1" fmla="*/ 60324 w 60324"/>
                <a:gd name="connsiteY1" fmla="*/ 0 h 61664"/>
                <a:gd name="connsiteX2" fmla="*/ 60324 w 60324"/>
                <a:gd name="connsiteY2" fmla="*/ 61665 h 61664"/>
                <a:gd name="connsiteX3" fmla="*/ 0 w 60324"/>
                <a:gd name="connsiteY3" fmla="*/ 61665 h 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24" h="61664">
                  <a:moveTo>
                    <a:pt x="0" y="0"/>
                  </a:moveTo>
                  <a:lnTo>
                    <a:pt x="60324" y="0"/>
                  </a:lnTo>
                  <a:lnTo>
                    <a:pt x="60324" y="61665"/>
                  </a:lnTo>
                  <a:lnTo>
                    <a:pt x="0" y="61665"/>
                  </a:ln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85F41B7-AEA2-B7EB-98F1-BCAC08943574}"/>
                </a:ext>
              </a:extLst>
            </p:cNvPr>
            <p:cNvSpPr>
              <a:spLocks/>
            </p:cNvSpPr>
            <p:nvPr/>
          </p:nvSpPr>
          <p:spPr>
            <a:xfrm>
              <a:off x="3635651" y="2179779"/>
              <a:ext cx="301621" cy="155502"/>
            </a:xfrm>
            <a:custGeom>
              <a:avLst/>
              <a:gdLst>
                <a:gd name="connsiteX0" fmla="*/ 0 w 301621"/>
                <a:gd name="connsiteY0" fmla="*/ 145448 h 155502"/>
                <a:gd name="connsiteX1" fmla="*/ 10054 w 301621"/>
                <a:gd name="connsiteY1" fmla="*/ 155503 h 155502"/>
                <a:gd name="connsiteX2" fmla="*/ 291567 w 301621"/>
                <a:gd name="connsiteY2" fmla="*/ 155503 h 155502"/>
                <a:gd name="connsiteX3" fmla="*/ 301621 w 301621"/>
                <a:gd name="connsiteY3" fmla="*/ 145448 h 155502"/>
                <a:gd name="connsiteX4" fmla="*/ 301621 w 301621"/>
                <a:gd name="connsiteY4" fmla="*/ 0 h 155502"/>
                <a:gd name="connsiteX5" fmla="*/ 0 w 301621"/>
                <a:gd name="connsiteY5" fmla="*/ 0 h 155502"/>
                <a:gd name="connsiteX6" fmla="*/ 164216 w 301621"/>
                <a:gd name="connsiteY6" fmla="*/ 36865 h 155502"/>
                <a:gd name="connsiteX7" fmla="*/ 174270 w 301621"/>
                <a:gd name="connsiteY7" fmla="*/ 26811 h 155502"/>
                <a:gd name="connsiteX8" fmla="*/ 254702 w 301621"/>
                <a:gd name="connsiteY8" fmla="*/ 26811 h 155502"/>
                <a:gd name="connsiteX9" fmla="*/ 264756 w 301621"/>
                <a:gd name="connsiteY9" fmla="*/ 36865 h 155502"/>
                <a:gd name="connsiteX10" fmla="*/ 264756 w 301621"/>
                <a:gd name="connsiteY10" fmla="*/ 118638 h 155502"/>
                <a:gd name="connsiteX11" fmla="*/ 254702 w 301621"/>
                <a:gd name="connsiteY11" fmla="*/ 128692 h 155502"/>
                <a:gd name="connsiteX12" fmla="*/ 174270 w 301621"/>
                <a:gd name="connsiteY12" fmla="*/ 128692 h 155502"/>
                <a:gd name="connsiteX13" fmla="*/ 164216 w 301621"/>
                <a:gd name="connsiteY13" fmla="*/ 118638 h 155502"/>
                <a:gd name="connsiteX14" fmla="*/ 36865 w 301621"/>
                <a:gd name="connsiteY14" fmla="*/ 36865 h 155502"/>
                <a:gd name="connsiteX15" fmla="*/ 46919 w 301621"/>
                <a:gd name="connsiteY15" fmla="*/ 26811 h 155502"/>
                <a:gd name="connsiteX16" fmla="*/ 127351 w 301621"/>
                <a:gd name="connsiteY16" fmla="*/ 26811 h 155502"/>
                <a:gd name="connsiteX17" fmla="*/ 137405 w 301621"/>
                <a:gd name="connsiteY17" fmla="*/ 36865 h 155502"/>
                <a:gd name="connsiteX18" fmla="*/ 137405 w 301621"/>
                <a:gd name="connsiteY18" fmla="*/ 118638 h 155502"/>
                <a:gd name="connsiteX19" fmla="*/ 127351 w 301621"/>
                <a:gd name="connsiteY19" fmla="*/ 128692 h 155502"/>
                <a:gd name="connsiteX20" fmla="*/ 46919 w 301621"/>
                <a:gd name="connsiteY20" fmla="*/ 128692 h 155502"/>
                <a:gd name="connsiteX21" fmla="*/ 36865 w 301621"/>
                <a:gd name="connsiteY21" fmla="*/ 118638 h 15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01621" h="155502">
                  <a:moveTo>
                    <a:pt x="0" y="145448"/>
                  </a:moveTo>
                  <a:cubicBezTo>
                    <a:pt x="0" y="151001"/>
                    <a:pt x="4502" y="155503"/>
                    <a:pt x="10054" y="155503"/>
                  </a:cubicBezTo>
                  <a:lnTo>
                    <a:pt x="291567" y="155503"/>
                  </a:lnTo>
                  <a:cubicBezTo>
                    <a:pt x="297120" y="155503"/>
                    <a:pt x="301621" y="151001"/>
                    <a:pt x="301621" y="145448"/>
                  </a:cubicBezTo>
                  <a:lnTo>
                    <a:pt x="301621" y="0"/>
                  </a:lnTo>
                  <a:lnTo>
                    <a:pt x="0" y="0"/>
                  </a:lnTo>
                  <a:close/>
                  <a:moveTo>
                    <a:pt x="164216" y="36865"/>
                  </a:moveTo>
                  <a:cubicBezTo>
                    <a:pt x="164216" y="31312"/>
                    <a:pt x="168718" y="26811"/>
                    <a:pt x="174270" y="26811"/>
                  </a:cubicBezTo>
                  <a:lnTo>
                    <a:pt x="254702" y="26811"/>
                  </a:lnTo>
                  <a:cubicBezTo>
                    <a:pt x="260255" y="26811"/>
                    <a:pt x="264756" y="31312"/>
                    <a:pt x="264756" y="36865"/>
                  </a:cubicBezTo>
                  <a:lnTo>
                    <a:pt x="264756" y="118638"/>
                  </a:lnTo>
                  <a:cubicBezTo>
                    <a:pt x="264756" y="124190"/>
                    <a:pt x="260255" y="128692"/>
                    <a:pt x="254702" y="128692"/>
                  </a:cubicBezTo>
                  <a:lnTo>
                    <a:pt x="174270" y="128692"/>
                  </a:lnTo>
                  <a:cubicBezTo>
                    <a:pt x="168718" y="128692"/>
                    <a:pt x="164216" y="124190"/>
                    <a:pt x="164216" y="118638"/>
                  </a:cubicBezTo>
                  <a:close/>
                  <a:moveTo>
                    <a:pt x="36865" y="36865"/>
                  </a:moveTo>
                  <a:cubicBezTo>
                    <a:pt x="36865" y="31312"/>
                    <a:pt x="41366" y="26811"/>
                    <a:pt x="46919" y="26811"/>
                  </a:cubicBezTo>
                  <a:lnTo>
                    <a:pt x="127351" y="26811"/>
                  </a:lnTo>
                  <a:cubicBezTo>
                    <a:pt x="132904" y="26811"/>
                    <a:pt x="137405" y="31312"/>
                    <a:pt x="137405" y="36865"/>
                  </a:cubicBezTo>
                  <a:lnTo>
                    <a:pt x="137405" y="118638"/>
                  </a:lnTo>
                  <a:cubicBezTo>
                    <a:pt x="137405" y="124190"/>
                    <a:pt x="132904" y="128692"/>
                    <a:pt x="127351" y="128692"/>
                  </a:cubicBezTo>
                  <a:lnTo>
                    <a:pt x="46919" y="128692"/>
                  </a:lnTo>
                  <a:cubicBezTo>
                    <a:pt x="41366" y="128692"/>
                    <a:pt x="36865" y="124190"/>
                    <a:pt x="36865" y="118638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BC131BD-D8AD-D54F-C9C5-C601AAC5E0FC}"/>
                </a:ext>
              </a:extLst>
            </p:cNvPr>
            <p:cNvSpPr>
              <a:spLocks/>
            </p:cNvSpPr>
            <p:nvPr/>
          </p:nvSpPr>
          <p:spPr>
            <a:xfrm>
              <a:off x="3830029" y="1992104"/>
              <a:ext cx="60324" cy="60324"/>
            </a:xfrm>
            <a:custGeom>
              <a:avLst/>
              <a:gdLst>
                <a:gd name="connsiteX0" fmla="*/ 60324 w 60324"/>
                <a:gd name="connsiteY0" fmla="*/ 30162 h 60324"/>
                <a:gd name="connsiteX1" fmla="*/ 30162 w 60324"/>
                <a:gd name="connsiteY1" fmla="*/ 60324 h 60324"/>
                <a:gd name="connsiteX2" fmla="*/ 0 w 60324"/>
                <a:gd name="connsiteY2" fmla="*/ 30162 h 60324"/>
                <a:gd name="connsiteX3" fmla="*/ 30162 w 60324"/>
                <a:gd name="connsiteY3" fmla="*/ 0 h 60324"/>
                <a:gd name="connsiteX4" fmla="*/ 60324 w 60324"/>
                <a:gd name="connsiteY4" fmla="*/ 30162 h 6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24" h="60324">
                  <a:moveTo>
                    <a:pt x="60324" y="30162"/>
                  </a:moveTo>
                  <a:cubicBezTo>
                    <a:pt x="60324" y="46820"/>
                    <a:pt x="46820" y="60324"/>
                    <a:pt x="30162" y="60324"/>
                  </a:cubicBezTo>
                  <a:cubicBezTo>
                    <a:pt x="13504" y="60324"/>
                    <a:pt x="0" y="46820"/>
                    <a:pt x="0" y="30162"/>
                  </a:cubicBezTo>
                  <a:cubicBezTo>
                    <a:pt x="0" y="13504"/>
                    <a:pt x="13504" y="0"/>
                    <a:pt x="30162" y="0"/>
                  </a:cubicBezTo>
                  <a:cubicBezTo>
                    <a:pt x="46820" y="0"/>
                    <a:pt x="60324" y="13504"/>
                    <a:pt x="60324" y="30162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6CD81F3-6F97-CBFD-B0BD-1A00A69CD73E}"/>
                </a:ext>
              </a:extLst>
            </p:cNvPr>
            <p:cNvSpPr>
              <a:spLocks/>
            </p:cNvSpPr>
            <p:nvPr/>
          </p:nvSpPr>
          <p:spPr>
            <a:xfrm>
              <a:off x="3796516" y="2053131"/>
              <a:ext cx="127351" cy="52918"/>
            </a:xfrm>
            <a:custGeom>
              <a:avLst/>
              <a:gdLst>
                <a:gd name="connsiteX0" fmla="*/ 127351 w 127351"/>
                <a:gd name="connsiteY0" fmla="*/ 42864 h 52918"/>
                <a:gd name="connsiteX1" fmla="*/ 103311 w 127351"/>
                <a:gd name="connsiteY1" fmla="*/ 0 h 52918"/>
                <a:gd name="connsiteX2" fmla="*/ 63676 w 127351"/>
                <a:gd name="connsiteY2" fmla="*/ 19405 h 52918"/>
                <a:gd name="connsiteX3" fmla="*/ 24040 w 127351"/>
                <a:gd name="connsiteY3" fmla="*/ 0 h 52918"/>
                <a:gd name="connsiteX4" fmla="*/ 0 w 127351"/>
                <a:gd name="connsiteY4" fmla="*/ 42864 h 52918"/>
                <a:gd name="connsiteX5" fmla="*/ 0 w 127351"/>
                <a:gd name="connsiteY5" fmla="*/ 52918 h 52918"/>
                <a:gd name="connsiteX6" fmla="*/ 127351 w 127351"/>
                <a:gd name="connsiteY6" fmla="*/ 52918 h 5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351" h="52918">
                  <a:moveTo>
                    <a:pt x="127351" y="42864"/>
                  </a:moveTo>
                  <a:cubicBezTo>
                    <a:pt x="127351" y="24752"/>
                    <a:pt x="117719" y="8850"/>
                    <a:pt x="103311" y="0"/>
                  </a:cubicBezTo>
                  <a:cubicBezTo>
                    <a:pt x="94104" y="11797"/>
                    <a:pt x="79766" y="19405"/>
                    <a:pt x="63676" y="19405"/>
                  </a:cubicBezTo>
                  <a:cubicBezTo>
                    <a:pt x="47585" y="19405"/>
                    <a:pt x="33247" y="11797"/>
                    <a:pt x="24040" y="0"/>
                  </a:cubicBezTo>
                  <a:cubicBezTo>
                    <a:pt x="9632" y="8850"/>
                    <a:pt x="0" y="24752"/>
                    <a:pt x="0" y="42864"/>
                  </a:cubicBezTo>
                  <a:lnTo>
                    <a:pt x="0" y="52918"/>
                  </a:lnTo>
                  <a:lnTo>
                    <a:pt x="127351" y="52918"/>
                  </a:ln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45" name="图形 101">
            <a:extLst>
              <a:ext uri="{FF2B5EF4-FFF2-40B4-BE49-F238E27FC236}">
                <a16:creationId xmlns:a16="http://schemas.microsoft.com/office/drawing/2014/main" id="{DAA028A3-C3EF-C748-5BB5-3EED9C5E55CB}"/>
              </a:ext>
            </a:extLst>
          </p:cNvPr>
          <p:cNvGrpSpPr>
            <a:grpSpLocks/>
          </p:cNvGrpSpPr>
          <p:nvPr/>
        </p:nvGrpSpPr>
        <p:grpSpPr>
          <a:xfrm>
            <a:off x="7288815" y="3526973"/>
            <a:ext cx="343178" cy="343178"/>
            <a:chOff x="7288815" y="3641273"/>
            <a:chExt cx="343178" cy="343178"/>
          </a:xfrm>
          <a:solidFill>
            <a:schemeClr val="bg1"/>
          </a:solidFill>
          <a:effectLst/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C75CFC2-683E-8601-6867-A43EBA4295AF}"/>
                </a:ext>
              </a:extLst>
            </p:cNvPr>
            <p:cNvSpPr>
              <a:spLocks/>
            </p:cNvSpPr>
            <p:nvPr/>
          </p:nvSpPr>
          <p:spPr>
            <a:xfrm>
              <a:off x="7288815" y="3641273"/>
              <a:ext cx="261405" cy="270561"/>
            </a:xfrm>
            <a:custGeom>
              <a:avLst/>
              <a:gdLst>
                <a:gd name="connsiteX0" fmla="*/ 227892 w 261405"/>
                <a:gd name="connsiteY0" fmla="*/ 0 h 270561"/>
                <a:gd name="connsiteX1" fmla="*/ 33513 w 261405"/>
                <a:gd name="connsiteY1" fmla="*/ 0 h 270561"/>
                <a:gd name="connsiteX2" fmla="*/ 0 w 261405"/>
                <a:gd name="connsiteY2" fmla="*/ 33513 h 270561"/>
                <a:gd name="connsiteX3" fmla="*/ 0 w 261405"/>
                <a:gd name="connsiteY3" fmla="*/ 260488 h 270561"/>
                <a:gd name="connsiteX4" fmla="*/ 17641 w 261405"/>
                <a:gd name="connsiteY4" fmla="*/ 267085 h 270561"/>
                <a:gd name="connsiteX5" fmla="*/ 63379 w 261405"/>
                <a:gd name="connsiteY5" fmla="*/ 214486 h 270561"/>
                <a:gd name="connsiteX6" fmla="*/ 135394 w 261405"/>
                <a:gd name="connsiteY6" fmla="*/ 214486 h 270561"/>
                <a:gd name="connsiteX7" fmla="*/ 135394 w 261405"/>
                <a:gd name="connsiteY7" fmla="*/ 177621 h 270561"/>
                <a:gd name="connsiteX8" fmla="*/ 46919 w 261405"/>
                <a:gd name="connsiteY8" fmla="*/ 177621 h 270561"/>
                <a:gd name="connsiteX9" fmla="*/ 36865 w 261405"/>
                <a:gd name="connsiteY9" fmla="*/ 167567 h 270561"/>
                <a:gd name="connsiteX10" fmla="*/ 46919 w 261405"/>
                <a:gd name="connsiteY10" fmla="*/ 157513 h 270561"/>
                <a:gd name="connsiteX11" fmla="*/ 136386 w 261405"/>
                <a:gd name="connsiteY11" fmla="*/ 157513 h 270561"/>
                <a:gd name="connsiteX12" fmla="*/ 144838 w 261405"/>
                <a:gd name="connsiteY12" fmla="*/ 137405 h 270561"/>
                <a:gd name="connsiteX13" fmla="*/ 46919 w 261405"/>
                <a:gd name="connsiteY13" fmla="*/ 137405 h 270561"/>
                <a:gd name="connsiteX14" fmla="*/ 36865 w 261405"/>
                <a:gd name="connsiteY14" fmla="*/ 127351 h 270561"/>
                <a:gd name="connsiteX15" fmla="*/ 46919 w 261405"/>
                <a:gd name="connsiteY15" fmla="*/ 117297 h 270561"/>
                <a:gd name="connsiteX16" fmla="*/ 261405 w 261405"/>
                <a:gd name="connsiteY16" fmla="*/ 117297 h 270561"/>
                <a:gd name="connsiteX17" fmla="*/ 261405 w 261405"/>
                <a:gd name="connsiteY17" fmla="*/ 33513 h 270561"/>
                <a:gd name="connsiteX18" fmla="*/ 227892 w 261405"/>
                <a:gd name="connsiteY18" fmla="*/ 0 h 270561"/>
                <a:gd name="connsiteX19" fmla="*/ 214486 w 261405"/>
                <a:gd name="connsiteY19" fmla="*/ 97189 h 270561"/>
                <a:gd name="connsiteX20" fmla="*/ 46919 w 261405"/>
                <a:gd name="connsiteY20" fmla="*/ 97189 h 270561"/>
                <a:gd name="connsiteX21" fmla="*/ 36865 w 261405"/>
                <a:gd name="connsiteY21" fmla="*/ 87135 h 270561"/>
                <a:gd name="connsiteX22" fmla="*/ 46919 w 261405"/>
                <a:gd name="connsiteY22" fmla="*/ 77081 h 270561"/>
                <a:gd name="connsiteX23" fmla="*/ 214486 w 261405"/>
                <a:gd name="connsiteY23" fmla="*/ 77081 h 270561"/>
                <a:gd name="connsiteX24" fmla="*/ 224540 w 261405"/>
                <a:gd name="connsiteY24" fmla="*/ 87135 h 270561"/>
                <a:gd name="connsiteX25" fmla="*/ 214486 w 261405"/>
                <a:gd name="connsiteY25" fmla="*/ 97189 h 270561"/>
                <a:gd name="connsiteX26" fmla="*/ 214486 w 261405"/>
                <a:gd name="connsiteY26" fmla="*/ 56973 h 270561"/>
                <a:gd name="connsiteX27" fmla="*/ 46919 w 261405"/>
                <a:gd name="connsiteY27" fmla="*/ 56973 h 270561"/>
                <a:gd name="connsiteX28" fmla="*/ 36865 w 261405"/>
                <a:gd name="connsiteY28" fmla="*/ 46919 h 270561"/>
                <a:gd name="connsiteX29" fmla="*/ 46919 w 261405"/>
                <a:gd name="connsiteY29" fmla="*/ 36865 h 270561"/>
                <a:gd name="connsiteX30" fmla="*/ 214486 w 261405"/>
                <a:gd name="connsiteY30" fmla="*/ 36865 h 270561"/>
                <a:gd name="connsiteX31" fmla="*/ 224540 w 261405"/>
                <a:gd name="connsiteY31" fmla="*/ 46919 h 270561"/>
                <a:gd name="connsiteX32" fmla="*/ 214486 w 261405"/>
                <a:gd name="connsiteY32" fmla="*/ 56973 h 27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61405" h="270561">
                  <a:moveTo>
                    <a:pt x="227892" y="0"/>
                  </a:moveTo>
                  <a:lnTo>
                    <a:pt x="33513" y="0"/>
                  </a:lnTo>
                  <a:cubicBezTo>
                    <a:pt x="15005" y="0"/>
                    <a:pt x="0" y="15005"/>
                    <a:pt x="0" y="33513"/>
                  </a:cubicBezTo>
                  <a:lnTo>
                    <a:pt x="0" y="260488"/>
                  </a:lnTo>
                  <a:cubicBezTo>
                    <a:pt x="0" y="269786"/>
                    <a:pt x="11539" y="274102"/>
                    <a:pt x="17641" y="267085"/>
                  </a:cubicBezTo>
                  <a:lnTo>
                    <a:pt x="63379" y="214486"/>
                  </a:lnTo>
                  <a:lnTo>
                    <a:pt x="135394" y="214486"/>
                  </a:lnTo>
                  <a:lnTo>
                    <a:pt x="135394" y="177621"/>
                  </a:lnTo>
                  <a:lnTo>
                    <a:pt x="46919" y="177621"/>
                  </a:lnTo>
                  <a:cubicBezTo>
                    <a:pt x="41366" y="177621"/>
                    <a:pt x="36865" y="173120"/>
                    <a:pt x="36865" y="167567"/>
                  </a:cubicBezTo>
                  <a:cubicBezTo>
                    <a:pt x="36865" y="162015"/>
                    <a:pt x="41366" y="157513"/>
                    <a:pt x="46919" y="157513"/>
                  </a:cubicBezTo>
                  <a:lnTo>
                    <a:pt x="136386" y="157513"/>
                  </a:lnTo>
                  <a:cubicBezTo>
                    <a:pt x="137811" y="150168"/>
                    <a:pt x="140739" y="143355"/>
                    <a:pt x="144838" y="137405"/>
                  </a:cubicBezTo>
                  <a:lnTo>
                    <a:pt x="46919" y="137405"/>
                  </a:lnTo>
                  <a:cubicBezTo>
                    <a:pt x="41366" y="137405"/>
                    <a:pt x="36865" y="132904"/>
                    <a:pt x="36865" y="127351"/>
                  </a:cubicBezTo>
                  <a:cubicBezTo>
                    <a:pt x="36865" y="121799"/>
                    <a:pt x="41366" y="117297"/>
                    <a:pt x="46919" y="117297"/>
                  </a:cubicBezTo>
                  <a:lnTo>
                    <a:pt x="261405" y="117297"/>
                  </a:lnTo>
                  <a:lnTo>
                    <a:pt x="261405" y="33513"/>
                  </a:lnTo>
                  <a:cubicBezTo>
                    <a:pt x="261405" y="15005"/>
                    <a:pt x="246400" y="0"/>
                    <a:pt x="227892" y="0"/>
                  </a:cubicBezTo>
                  <a:close/>
                  <a:moveTo>
                    <a:pt x="214486" y="97189"/>
                  </a:moveTo>
                  <a:lnTo>
                    <a:pt x="46919" y="97189"/>
                  </a:lnTo>
                  <a:cubicBezTo>
                    <a:pt x="41366" y="97189"/>
                    <a:pt x="36865" y="92688"/>
                    <a:pt x="36865" y="87135"/>
                  </a:cubicBezTo>
                  <a:cubicBezTo>
                    <a:pt x="36865" y="81583"/>
                    <a:pt x="41366" y="77081"/>
                    <a:pt x="46919" y="77081"/>
                  </a:cubicBezTo>
                  <a:lnTo>
                    <a:pt x="214486" y="77081"/>
                  </a:lnTo>
                  <a:cubicBezTo>
                    <a:pt x="220039" y="77081"/>
                    <a:pt x="224540" y="81583"/>
                    <a:pt x="224540" y="87135"/>
                  </a:cubicBezTo>
                  <a:cubicBezTo>
                    <a:pt x="224540" y="92688"/>
                    <a:pt x="220039" y="97189"/>
                    <a:pt x="214486" y="97189"/>
                  </a:cubicBezTo>
                  <a:close/>
                  <a:moveTo>
                    <a:pt x="214486" y="56973"/>
                  </a:moveTo>
                  <a:lnTo>
                    <a:pt x="46919" y="56973"/>
                  </a:lnTo>
                  <a:cubicBezTo>
                    <a:pt x="41366" y="56973"/>
                    <a:pt x="36865" y="52471"/>
                    <a:pt x="36865" y="46919"/>
                  </a:cubicBezTo>
                  <a:cubicBezTo>
                    <a:pt x="36865" y="41366"/>
                    <a:pt x="41366" y="36865"/>
                    <a:pt x="46919" y="36865"/>
                  </a:cubicBezTo>
                  <a:lnTo>
                    <a:pt x="214486" y="36865"/>
                  </a:lnTo>
                  <a:cubicBezTo>
                    <a:pt x="220039" y="36865"/>
                    <a:pt x="224540" y="41366"/>
                    <a:pt x="224540" y="46919"/>
                  </a:cubicBezTo>
                  <a:cubicBezTo>
                    <a:pt x="224540" y="52471"/>
                    <a:pt x="220039" y="56973"/>
                    <a:pt x="214486" y="56973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A504127-C36F-AED6-74D1-9D6121683796}"/>
                </a:ext>
              </a:extLst>
            </p:cNvPr>
            <p:cNvSpPr>
              <a:spLocks/>
            </p:cNvSpPr>
            <p:nvPr/>
          </p:nvSpPr>
          <p:spPr>
            <a:xfrm>
              <a:off x="7444317" y="3778678"/>
              <a:ext cx="187675" cy="205772"/>
            </a:xfrm>
            <a:custGeom>
              <a:avLst/>
              <a:gdLst>
                <a:gd name="connsiteX0" fmla="*/ 154162 w 187675"/>
                <a:gd name="connsiteY0" fmla="*/ 0 h 205772"/>
                <a:gd name="connsiteX1" fmla="*/ 33513 w 187675"/>
                <a:gd name="connsiteY1" fmla="*/ 0 h 205772"/>
                <a:gd name="connsiteX2" fmla="*/ 0 w 187675"/>
                <a:gd name="connsiteY2" fmla="*/ 33513 h 205772"/>
                <a:gd name="connsiteX3" fmla="*/ 0 w 187675"/>
                <a:gd name="connsiteY3" fmla="*/ 127351 h 205772"/>
                <a:gd name="connsiteX4" fmla="*/ 33513 w 187675"/>
                <a:gd name="connsiteY4" fmla="*/ 160865 h 205772"/>
                <a:gd name="connsiteX5" fmla="*/ 139948 w 187675"/>
                <a:gd name="connsiteY5" fmla="*/ 160865 h 205772"/>
                <a:gd name="connsiteX6" fmla="*/ 169836 w 187675"/>
                <a:gd name="connsiteY6" fmla="*/ 201711 h 205772"/>
                <a:gd name="connsiteX7" fmla="*/ 187675 w 187675"/>
                <a:gd name="connsiteY7" fmla="*/ 195881 h 205772"/>
                <a:gd name="connsiteX8" fmla="*/ 187675 w 187675"/>
                <a:gd name="connsiteY8" fmla="*/ 33513 h 205772"/>
                <a:gd name="connsiteX9" fmla="*/ 154162 w 187675"/>
                <a:gd name="connsiteY9" fmla="*/ 0 h 205772"/>
                <a:gd name="connsiteX10" fmla="*/ 72510 w 187675"/>
                <a:gd name="connsiteY10" fmla="*/ 115979 h 205772"/>
                <a:gd name="connsiteX11" fmla="*/ 44073 w 187675"/>
                <a:gd name="connsiteY11" fmla="*/ 87541 h 205772"/>
                <a:gd name="connsiteX12" fmla="*/ 44073 w 187675"/>
                <a:gd name="connsiteY12" fmla="*/ 73323 h 205772"/>
                <a:gd name="connsiteX13" fmla="*/ 58291 w 187675"/>
                <a:gd name="connsiteY13" fmla="*/ 73323 h 205772"/>
                <a:gd name="connsiteX14" fmla="*/ 79619 w 187675"/>
                <a:gd name="connsiteY14" fmla="*/ 94651 h 205772"/>
                <a:gd name="connsiteX15" fmla="*/ 129384 w 187675"/>
                <a:gd name="connsiteY15" fmla="*/ 44885 h 205772"/>
                <a:gd name="connsiteX16" fmla="*/ 143603 w 187675"/>
                <a:gd name="connsiteY16" fmla="*/ 44885 h 205772"/>
                <a:gd name="connsiteX17" fmla="*/ 143603 w 187675"/>
                <a:gd name="connsiteY17" fmla="*/ 59104 h 205772"/>
                <a:gd name="connsiteX18" fmla="*/ 86728 w 187675"/>
                <a:gd name="connsiteY18" fmla="*/ 115978 h 205772"/>
                <a:gd name="connsiteX19" fmla="*/ 72510 w 187675"/>
                <a:gd name="connsiteY19" fmla="*/ 115979 h 20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7675" h="205772">
                  <a:moveTo>
                    <a:pt x="154162" y="0"/>
                  </a:moveTo>
                  <a:lnTo>
                    <a:pt x="33513" y="0"/>
                  </a:lnTo>
                  <a:cubicBezTo>
                    <a:pt x="15005" y="0"/>
                    <a:pt x="0" y="15005"/>
                    <a:pt x="0" y="33513"/>
                  </a:cubicBezTo>
                  <a:lnTo>
                    <a:pt x="0" y="127351"/>
                  </a:lnTo>
                  <a:cubicBezTo>
                    <a:pt x="0" y="145860"/>
                    <a:pt x="15005" y="160865"/>
                    <a:pt x="33513" y="160865"/>
                  </a:cubicBezTo>
                  <a:lnTo>
                    <a:pt x="139948" y="160865"/>
                  </a:lnTo>
                  <a:lnTo>
                    <a:pt x="169836" y="201711"/>
                  </a:lnTo>
                  <a:cubicBezTo>
                    <a:pt x="175473" y="209416"/>
                    <a:pt x="187675" y="205428"/>
                    <a:pt x="187675" y="195881"/>
                  </a:cubicBezTo>
                  <a:lnTo>
                    <a:pt x="187675" y="33513"/>
                  </a:lnTo>
                  <a:cubicBezTo>
                    <a:pt x="187675" y="15005"/>
                    <a:pt x="172671" y="0"/>
                    <a:pt x="154162" y="0"/>
                  </a:cubicBezTo>
                  <a:close/>
                  <a:moveTo>
                    <a:pt x="72510" y="115979"/>
                  </a:moveTo>
                  <a:lnTo>
                    <a:pt x="44073" y="87541"/>
                  </a:lnTo>
                  <a:cubicBezTo>
                    <a:pt x="40146" y="83615"/>
                    <a:pt x="40146" y="77249"/>
                    <a:pt x="44073" y="73323"/>
                  </a:cubicBezTo>
                  <a:cubicBezTo>
                    <a:pt x="47999" y="69396"/>
                    <a:pt x="54365" y="69396"/>
                    <a:pt x="58291" y="73323"/>
                  </a:cubicBezTo>
                  <a:lnTo>
                    <a:pt x="79619" y="94651"/>
                  </a:lnTo>
                  <a:lnTo>
                    <a:pt x="129384" y="44885"/>
                  </a:lnTo>
                  <a:cubicBezTo>
                    <a:pt x="133311" y="40959"/>
                    <a:pt x="139676" y="40959"/>
                    <a:pt x="143603" y="44885"/>
                  </a:cubicBezTo>
                  <a:cubicBezTo>
                    <a:pt x="147529" y="48812"/>
                    <a:pt x="147529" y="55177"/>
                    <a:pt x="143603" y="59104"/>
                  </a:cubicBezTo>
                  <a:lnTo>
                    <a:pt x="86728" y="115978"/>
                  </a:lnTo>
                  <a:cubicBezTo>
                    <a:pt x="82802" y="119905"/>
                    <a:pt x="76436" y="119905"/>
                    <a:pt x="72510" y="115979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48" name="图形 104">
            <a:extLst>
              <a:ext uri="{FF2B5EF4-FFF2-40B4-BE49-F238E27FC236}">
                <a16:creationId xmlns:a16="http://schemas.microsoft.com/office/drawing/2014/main" id="{75C018EB-2DB3-F968-1DB0-462C0BF2BDDB}"/>
              </a:ext>
            </a:extLst>
          </p:cNvPr>
          <p:cNvGrpSpPr>
            <a:grpSpLocks/>
          </p:cNvGrpSpPr>
          <p:nvPr/>
        </p:nvGrpSpPr>
        <p:grpSpPr>
          <a:xfrm>
            <a:off x="8208776" y="1877804"/>
            <a:ext cx="343178" cy="343178"/>
            <a:chOff x="8208776" y="1992104"/>
            <a:chExt cx="343178" cy="343178"/>
          </a:xfrm>
          <a:solidFill>
            <a:schemeClr val="bg1"/>
          </a:solidFill>
          <a:effectLst/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61BA037-D7E3-C81A-51E0-659AABCF4C32}"/>
                </a:ext>
              </a:extLst>
            </p:cNvPr>
            <p:cNvSpPr>
              <a:spLocks/>
            </p:cNvSpPr>
            <p:nvPr/>
          </p:nvSpPr>
          <p:spPr>
            <a:xfrm>
              <a:off x="8208776" y="2315173"/>
              <a:ext cx="343178" cy="20108"/>
            </a:xfrm>
            <a:custGeom>
              <a:avLst/>
              <a:gdLst>
                <a:gd name="connsiteX0" fmla="*/ 333124 w 343178"/>
                <a:gd name="connsiteY0" fmla="*/ 0 h 20108"/>
                <a:gd name="connsiteX1" fmla="*/ 10054 w 343178"/>
                <a:gd name="connsiteY1" fmla="*/ 0 h 20108"/>
                <a:gd name="connsiteX2" fmla="*/ 0 w 343178"/>
                <a:gd name="connsiteY2" fmla="*/ 10054 h 20108"/>
                <a:gd name="connsiteX3" fmla="*/ 10054 w 343178"/>
                <a:gd name="connsiteY3" fmla="*/ 20108 h 20108"/>
                <a:gd name="connsiteX4" fmla="*/ 333124 w 343178"/>
                <a:gd name="connsiteY4" fmla="*/ 20108 h 20108"/>
                <a:gd name="connsiteX5" fmla="*/ 343178 w 343178"/>
                <a:gd name="connsiteY5" fmla="*/ 10054 h 20108"/>
                <a:gd name="connsiteX6" fmla="*/ 333124 w 343178"/>
                <a:gd name="connsiteY6" fmla="*/ 0 h 20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178" h="20108">
                  <a:moveTo>
                    <a:pt x="333124" y="0"/>
                  </a:moveTo>
                  <a:lnTo>
                    <a:pt x="10054" y="0"/>
                  </a:lnTo>
                  <a:cubicBezTo>
                    <a:pt x="4502" y="0"/>
                    <a:pt x="0" y="4502"/>
                    <a:pt x="0" y="10054"/>
                  </a:cubicBezTo>
                  <a:cubicBezTo>
                    <a:pt x="0" y="15607"/>
                    <a:pt x="4502" y="20108"/>
                    <a:pt x="10054" y="20108"/>
                  </a:cubicBezTo>
                  <a:lnTo>
                    <a:pt x="333124" y="20108"/>
                  </a:lnTo>
                  <a:cubicBezTo>
                    <a:pt x="338676" y="20108"/>
                    <a:pt x="343178" y="15607"/>
                    <a:pt x="343178" y="10054"/>
                  </a:cubicBezTo>
                  <a:cubicBezTo>
                    <a:pt x="343178" y="4502"/>
                    <a:pt x="338676" y="0"/>
                    <a:pt x="333124" y="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grpSp>
          <p:nvGrpSpPr>
            <p:cNvPr id="50" name="图形 104">
              <a:extLst>
                <a:ext uri="{FF2B5EF4-FFF2-40B4-BE49-F238E27FC236}">
                  <a16:creationId xmlns:a16="http://schemas.microsoft.com/office/drawing/2014/main" id="{31AB7028-AC7A-A541-3898-3B50294FB7F1}"/>
                </a:ext>
              </a:extLst>
            </p:cNvPr>
            <p:cNvGrpSpPr>
              <a:grpSpLocks/>
            </p:cNvGrpSpPr>
            <p:nvPr/>
          </p:nvGrpSpPr>
          <p:grpSpPr>
            <a:xfrm>
              <a:off x="8229554" y="2080579"/>
              <a:ext cx="301621" cy="207783"/>
              <a:chOff x="8229554" y="2080579"/>
              <a:chExt cx="301621" cy="207783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F7D454B-3A6E-7FBC-0BE7-F3FDEE976E2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229554" y="2147606"/>
                <a:ext cx="20108" cy="140756"/>
              </a:xfrm>
              <a:custGeom>
                <a:avLst/>
                <a:gdLst>
                  <a:gd name="connsiteX0" fmla="*/ 10054 w 20108"/>
                  <a:gd name="connsiteY0" fmla="*/ 0 h 140756"/>
                  <a:gd name="connsiteX1" fmla="*/ 0 w 20108"/>
                  <a:gd name="connsiteY1" fmla="*/ 10054 h 140756"/>
                  <a:gd name="connsiteX2" fmla="*/ 0 w 20108"/>
                  <a:gd name="connsiteY2" fmla="*/ 130703 h 140756"/>
                  <a:gd name="connsiteX3" fmla="*/ 10054 w 20108"/>
                  <a:gd name="connsiteY3" fmla="*/ 140757 h 140756"/>
                  <a:gd name="connsiteX4" fmla="*/ 20108 w 20108"/>
                  <a:gd name="connsiteY4" fmla="*/ 130703 h 140756"/>
                  <a:gd name="connsiteX5" fmla="*/ 20108 w 20108"/>
                  <a:gd name="connsiteY5" fmla="*/ 10054 h 140756"/>
                  <a:gd name="connsiteX6" fmla="*/ 10054 w 20108"/>
                  <a:gd name="connsiteY6" fmla="*/ 0 h 140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140756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130703"/>
                    </a:lnTo>
                    <a:cubicBezTo>
                      <a:pt x="0" y="136255"/>
                      <a:pt x="4502" y="140757"/>
                      <a:pt x="10054" y="140757"/>
                    </a:cubicBezTo>
                    <a:cubicBezTo>
                      <a:pt x="15607" y="140757"/>
                      <a:pt x="20108" y="136255"/>
                      <a:pt x="20108" y="130703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799BD70-7CC0-02D5-6F12-081463715C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269770" y="2187822"/>
                <a:ext cx="20108" cy="100540"/>
              </a:xfrm>
              <a:custGeom>
                <a:avLst/>
                <a:gdLst>
                  <a:gd name="connsiteX0" fmla="*/ 10054 w 20108"/>
                  <a:gd name="connsiteY0" fmla="*/ 0 h 100540"/>
                  <a:gd name="connsiteX1" fmla="*/ 0 w 20108"/>
                  <a:gd name="connsiteY1" fmla="*/ 10054 h 100540"/>
                  <a:gd name="connsiteX2" fmla="*/ 0 w 20108"/>
                  <a:gd name="connsiteY2" fmla="*/ 90486 h 100540"/>
                  <a:gd name="connsiteX3" fmla="*/ 10054 w 20108"/>
                  <a:gd name="connsiteY3" fmla="*/ 100540 h 100540"/>
                  <a:gd name="connsiteX4" fmla="*/ 20108 w 20108"/>
                  <a:gd name="connsiteY4" fmla="*/ 90486 h 100540"/>
                  <a:gd name="connsiteX5" fmla="*/ 20108 w 20108"/>
                  <a:gd name="connsiteY5" fmla="*/ 10054 h 100540"/>
                  <a:gd name="connsiteX6" fmla="*/ 10054 w 20108"/>
                  <a:gd name="connsiteY6" fmla="*/ 0 h 100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100540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90486"/>
                    </a:lnTo>
                    <a:cubicBezTo>
                      <a:pt x="0" y="96039"/>
                      <a:pt x="4502" y="100540"/>
                      <a:pt x="10054" y="100540"/>
                    </a:cubicBezTo>
                    <a:cubicBezTo>
                      <a:pt x="15607" y="100540"/>
                      <a:pt x="20108" y="96039"/>
                      <a:pt x="20108" y="90486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A3CA969-3C69-1EE5-3DBE-30425356B4A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309986" y="2214633"/>
                <a:ext cx="20108" cy="73729"/>
              </a:xfrm>
              <a:custGeom>
                <a:avLst/>
                <a:gdLst>
                  <a:gd name="connsiteX0" fmla="*/ 10054 w 20108"/>
                  <a:gd name="connsiteY0" fmla="*/ 0 h 73729"/>
                  <a:gd name="connsiteX1" fmla="*/ 0 w 20108"/>
                  <a:gd name="connsiteY1" fmla="*/ 10054 h 73729"/>
                  <a:gd name="connsiteX2" fmla="*/ 0 w 20108"/>
                  <a:gd name="connsiteY2" fmla="*/ 63676 h 73729"/>
                  <a:gd name="connsiteX3" fmla="*/ 10054 w 20108"/>
                  <a:gd name="connsiteY3" fmla="*/ 73730 h 73729"/>
                  <a:gd name="connsiteX4" fmla="*/ 20108 w 20108"/>
                  <a:gd name="connsiteY4" fmla="*/ 63676 h 73729"/>
                  <a:gd name="connsiteX5" fmla="*/ 20108 w 20108"/>
                  <a:gd name="connsiteY5" fmla="*/ 10054 h 73729"/>
                  <a:gd name="connsiteX6" fmla="*/ 10054 w 20108"/>
                  <a:gd name="connsiteY6" fmla="*/ 0 h 7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73729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63676"/>
                    </a:lnTo>
                    <a:cubicBezTo>
                      <a:pt x="0" y="69228"/>
                      <a:pt x="4502" y="73730"/>
                      <a:pt x="10054" y="73730"/>
                    </a:cubicBezTo>
                    <a:cubicBezTo>
                      <a:pt x="15607" y="73730"/>
                      <a:pt x="20108" y="69228"/>
                      <a:pt x="20108" y="63676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7DD50633-9F75-20D7-50F1-325CC9524CF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350202" y="2214633"/>
                <a:ext cx="20108" cy="73729"/>
              </a:xfrm>
              <a:custGeom>
                <a:avLst/>
                <a:gdLst>
                  <a:gd name="connsiteX0" fmla="*/ 10054 w 20108"/>
                  <a:gd name="connsiteY0" fmla="*/ 0 h 73729"/>
                  <a:gd name="connsiteX1" fmla="*/ 0 w 20108"/>
                  <a:gd name="connsiteY1" fmla="*/ 10054 h 73729"/>
                  <a:gd name="connsiteX2" fmla="*/ 0 w 20108"/>
                  <a:gd name="connsiteY2" fmla="*/ 63676 h 73729"/>
                  <a:gd name="connsiteX3" fmla="*/ 10054 w 20108"/>
                  <a:gd name="connsiteY3" fmla="*/ 73730 h 73729"/>
                  <a:gd name="connsiteX4" fmla="*/ 20108 w 20108"/>
                  <a:gd name="connsiteY4" fmla="*/ 63676 h 73729"/>
                  <a:gd name="connsiteX5" fmla="*/ 20108 w 20108"/>
                  <a:gd name="connsiteY5" fmla="*/ 10054 h 73729"/>
                  <a:gd name="connsiteX6" fmla="*/ 10054 w 20108"/>
                  <a:gd name="connsiteY6" fmla="*/ 0 h 7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73729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63676"/>
                    </a:lnTo>
                    <a:cubicBezTo>
                      <a:pt x="0" y="69228"/>
                      <a:pt x="4502" y="73730"/>
                      <a:pt x="10054" y="73730"/>
                    </a:cubicBezTo>
                    <a:cubicBezTo>
                      <a:pt x="15607" y="73730"/>
                      <a:pt x="20108" y="69228"/>
                      <a:pt x="20108" y="63676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2F820A6A-E6A3-859E-5A41-1920858FA08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390419" y="2167714"/>
                <a:ext cx="20108" cy="120648"/>
              </a:xfrm>
              <a:custGeom>
                <a:avLst/>
                <a:gdLst>
                  <a:gd name="connsiteX0" fmla="*/ 10054 w 20108"/>
                  <a:gd name="connsiteY0" fmla="*/ 0 h 120648"/>
                  <a:gd name="connsiteX1" fmla="*/ 0 w 20108"/>
                  <a:gd name="connsiteY1" fmla="*/ 10054 h 120648"/>
                  <a:gd name="connsiteX2" fmla="*/ 0 w 20108"/>
                  <a:gd name="connsiteY2" fmla="*/ 110594 h 120648"/>
                  <a:gd name="connsiteX3" fmla="*/ 10054 w 20108"/>
                  <a:gd name="connsiteY3" fmla="*/ 120649 h 120648"/>
                  <a:gd name="connsiteX4" fmla="*/ 20108 w 20108"/>
                  <a:gd name="connsiteY4" fmla="*/ 110594 h 120648"/>
                  <a:gd name="connsiteX5" fmla="*/ 20108 w 20108"/>
                  <a:gd name="connsiteY5" fmla="*/ 10054 h 120648"/>
                  <a:gd name="connsiteX6" fmla="*/ 10054 w 20108"/>
                  <a:gd name="connsiteY6" fmla="*/ 0 h 12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120648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110594"/>
                    </a:lnTo>
                    <a:cubicBezTo>
                      <a:pt x="0" y="116147"/>
                      <a:pt x="4502" y="120649"/>
                      <a:pt x="10054" y="120649"/>
                    </a:cubicBezTo>
                    <a:cubicBezTo>
                      <a:pt x="15607" y="120649"/>
                      <a:pt x="20108" y="116147"/>
                      <a:pt x="20108" y="110594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45CBEED-B83E-6281-5590-FD8EC023833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30635" y="2120795"/>
                <a:ext cx="20108" cy="167567"/>
              </a:xfrm>
              <a:custGeom>
                <a:avLst/>
                <a:gdLst>
                  <a:gd name="connsiteX0" fmla="*/ 10054 w 20108"/>
                  <a:gd name="connsiteY0" fmla="*/ 0 h 167567"/>
                  <a:gd name="connsiteX1" fmla="*/ 0 w 20108"/>
                  <a:gd name="connsiteY1" fmla="*/ 10054 h 167567"/>
                  <a:gd name="connsiteX2" fmla="*/ 0 w 20108"/>
                  <a:gd name="connsiteY2" fmla="*/ 157513 h 167567"/>
                  <a:gd name="connsiteX3" fmla="*/ 10054 w 20108"/>
                  <a:gd name="connsiteY3" fmla="*/ 167567 h 167567"/>
                  <a:gd name="connsiteX4" fmla="*/ 20108 w 20108"/>
                  <a:gd name="connsiteY4" fmla="*/ 157513 h 167567"/>
                  <a:gd name="connsiteX5" fmla="*/ 20108 w 20108"/>
                  <a:gd name="connsiteY5" fmla="*/ 10054 h 167567"/>
                  <a:gd name="connsiteX6" fmla="*/ 10054 w 20108"/>
                  <a:gd name="connsiteY6" fmla="*/ 0 h 167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167567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157513"/>
                    </a:lnTo>
                    <a:cubicBezTo>
                      <a:pt x="0" y="163066"/>
                      <a:pt x="4502" y="167567"/>
                      <a:pt x="10054" y="167567"/>
                    </a:cubicBezTo>
                    <a:cubicBezTo>
                      <a:pt x="15607" y="167567"/>
                      <a:pt x="20108" y="163066"/>
                      <a:pt x="20108" y="157513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81F966F-92F1-AFB3-363C-F24DDE0ECDF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70851" y="2167714"/>
                <a:ext cx="20108" cy="120648"/>
              </a:xfrm>
              <a:custGeom>
                <a:avLst/>
                <a:gdLst>
                  <a:gd name="connsiteX0" fmla="*/ 10054 w 20108"/>
                  <a:gd name="connsiteY0" fmla="*/ 0 h 120648"/>
                  <a:gd name="connsiteX1" fmla="*/ 0 w 20108"/>
                  <a:gd name="connsiteY1" fmla="*/ 10054 h 120648"/>
                  <a:gd name="connsiteX2" fmla="*/ 0 w 20108"/>
                  <a:gd name="connsiteY2" fmla="*/ 110594 h 120648"/>
                  <a:gd name="connsiteX3" fmla="*/ 10054 w 20108"/>
                  <a:gd name="connsiteY3" fmla="*/ 120649 h 120648"/>
                  <a:gd name="connsiteX4" fmla="*/ 20108 w 20108"/>
                  <a:gd name="connsiteY4" fmla="*/ 110594 h 120648"/>
                  <a:gd name="connsiteX5" fmla="*/ 20108 w 20108"/>
                  <a:gd name="connsiteY5" fmla="*/ 10054 h 120648"/>
                  <a:gd name="connsiteX6" fmla="*/ 10054 w 20108"/>
                  <a:gd name="connsiteY6" fmla="*/ 0 h 120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120648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110594"/>
                    </a:lnTo>
                    <a:cubicBezTo>
                      <a:pt x="0" y="116147"/>
                      <a:pt x="4502" y="120649"/>
                      <a:pt x="10054" y="120649"/>
                    </a:cubicBezTo>
                    <a:cubicBezTo>
                      <a:pt x="15607" y="120649"/>
                      <a:pt x="20108" y="116147"/>
                      <a:pt x="20108" y="110594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F753B2E-BAD3-B939-2660-75AACEB5321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11067" y="2080579"/>
                <a:ext cx="20108" cy="207783"/>
              </a:xfrm>
              <a:custGeom>
                <a:avLst/>
                <a:gdLst>
                  <a:gd name="connsiteX0" fmla="*/ 10054 w 20108"/>
                  <a:gd name="connsiteY0" fmla="*/ 0 h 207783"/>
                  <a:gd name="connsiteX1" fmla="*/ 0 w 20108"/>
                  <a:gd name="connsiteY1" fmla="*/ 10054 h 207783"/>
                  <a:gd name="connsiteX2" fmla="*/ 0 w 20108"/>
                  <a:gd name="connsiteY2" fmla="*/ 197730 h 207783"/>
                  <a:gd name="connsiteX3" fmla="*/ 10054 w 20108"/>
                  <a:gd name="connsiteY3" fmla="*/ 207784 h 207783"/>
                  <a:gd name="connsiteX4" fmla="*/ 20108 w 20108"/>
                  <a:gd name="connsiteY4" fmla="*/ 197730 h 207783"/>
                  <a:gd name="connsiteX5" fmla="*/ 20108 w 20108"/>
                  <a:gd name="connsiteY5" fmla="*/ 10054 h 207783"/>
                  <a:gd name="connsiteX6" fmla="*/ 10054 w 20108"/>
                  <a:gd name="connsiteY6" fmla="*/ 0 h 20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08" h="207783">
                    <a:moveTo>
                      <a:pt x="10054" y="0"/>
                    </a:moveTo>
                    <a:cubicBezTo>
                      <a:pt x="4502" y="0"/>
                      <a:pt x="0" y="4502"/>
                      <a:pt x="0" y="10054"/>
                    </a:cubicBezTo>
                    <a:lnTo>
                      <a:pt x="0" y="197730"/>
                    </a:lnTo>
                    <a:cubicBezTo>
                      <a:pt x="0" y="203282"/>
                      <a:pt x="4502" y="207784"/>
                      <a:pt x="10054" y="207784"/>
                    </a:cubicBezTo>
                    <a:cubicBezTo>
                      <a:pt x="15607" y="207784"/>
                      <a:pt x="20108" y="203282"/>
                      <a:pt x="20108" y="197730"/>
                    </a:cubicBezTo>
                    <a:lnTo>
                      <a:pt x="20108" y="10054"/>
                    </a:lnTo>
                    <a:cubicBezTo>
                      <a:pt x="20108" y="4502"/>
                      <a:pt x="15607" y="0"/>
                      <a:pt x="10054" y="0"/>
                    </a:cubicBezTo>
                    <a:close/>
                  </a:path>
                </a:pathLst>
              </a:custGeom>
              <a:grpFill/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C457897-7176-4B29-572F-059F8FE8A54F}"/>
                </a:ext>
              </a:extLst>
            </p:cNvPr>
            <p:cNvSpPr>
              <a:spLocks/>
            </p:cNvSpPr>
            <p:nvPr/>
          </p:nvSpPr>
          <p:spPr>
            <a:xfrm>
              <a:off x="8249662" y="2032320"/>
              <a:ext cx="140756" cy="140756"/>
            </a:xfrm>
            <a:custGeom>
              <a:avLst/>
              <a:gdLst>
                <a:gd name="connsiteX0" fmla="*/ 130703 w 140756"/>
                <a:gd name="connsiteY0" fmla="*/ 60324 h 140756"/>
                <a:gd name="connsiteX1" fmla="*/ 80432 w 140756"/>
                <a:gd name="connsiteY1" fmla="*/ 60324 h 140756"/>
                <a:gd name="connsiteX2" fmla="*/ 80432 w 140756"/>
                <a:gd name="connsiteY2" fmla="*/ 10054 h 140756"/>
                <a:gd name="connsiteX3" fmla="*/ 70378 w 140756"/>
                <a:gd name="connsiteY3" fmla="*/ 0 h 140756"/>
                <a:gd name="connsiteX4" fmla="*/ 0 w 140756"/>
                <a:gd name="connsiteY4" fmla="*/ 70378 h 140756"/>
                <a:gd name="connsiteX5" fmla="*/ 70378 w 140756"/>
                <a:gd name="connsiteY5" fmla="*/ 140757 h 140756"/>
                <a:gd name="connsiteX6" fmla="*/ 140757 w 140756"/>
                <a:gd name="connsiteY6" fmla="*/ 70378 h 140756"/>
                <a:gd name="connsiteX7" fmla="*/ 130703 w 140756"/>
                <a:gd name="connsiteY7" fmla="*/ 60324 h 140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756" h="140756">
                  <a:moveTo>
                    <a:pt x="130703" y="60324"/>
                  </a:moveTo>
                  <a:lnTo>
                    <a:pt x="80432" y="60324"/>
                  </a:lnTo>
                  <a:lnTo>
                    <a:pt x="80432" y="10054"/>
                  </a:lnTo>
                  <a:cubicBezTo>
                    <a:pt x="80432" y="4502"/>
                    <a:pt x="75931" y="0"/>
                    <a:pt x="70378" y="0"/>
                  </a:cubicBezTo>
                  <a:cubicBezTo>
                    <a:pt x="31572" y="0"/>
                    <a:pt x="0" y="31572"/>
                    <a:pt x="0" y="70378"/>
                  </a:cubicBezTo>
                  <a:cubicBezTo>
                    <a:pt x="0" y="109185"/>
                    <a:pt x="31572" y="140757"/>
                    <a:pt x="70378" y="140757"/>
                  </a:cubicBezTo>
                  <a:cubicBezTo>
                    <a:pt x="109185" y="140757"/>
                    <a:pt x="140757" y="109185"/>
                    <a:pt x="140757" y="70378"/>
                  </a:cubicBezTo>
                  <a:cubicBezTo>
                    <a:pt x="140757" y="64826"/>
                    <a:pt x="136255" y="60324"/>
                    <a:pt x="130703" y="60324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101B7F8-8772-8E6B-238B-3D6E42EBDBC1}"/>
                </a:ext>
              </a:extLst>
            </p:cNvPr>
            <p:cNvSpPr>
              <a:spLocks/>
            </p:cNvSpPr>
            <p:nvPr/>
          </p:nvSpPr>
          <p:spPr>
            <a:xfrm>
              <a:off x="8350202" y="1992104"/>
              <a:ext cx="80432" cy="80432"/>
            </a:xfrm>
            <a:custGeom>
              <a:avLst/>
              <a:gdLst>
                <a:gd name="connsiteX0" fmla="*/ 10054 w 80432"/>
                <a:gd name="connsiteY0" fmla="*/ 0 h 80432"/>
                <a:gd name="connsiteX1" fmla="*/ 0 w 80432"/>
                <a:gd name="connsiteY1" fmla="*/ 10054 h 80432"/>
                <a:gd name="connsiteX2" fmla="*/ 0 w 80432"/>
                <a:gd name="connsiteY2" fmla="*/ 70378 h 80432"/>
                <a:gd name="connsiteX3" fmla="*/ 10054 w 80432"/>
                <a:gd name="connsiteY3" fmla="*/ 80432 h 80432"/>
                <a:gd name="connsiteX4" fmla="*/ 70378 w 80432"/>
                <a:gd name="connsiteY4" fmla="*/ 80432 h 80432"/>
                <a:gd name="connsiteX5" fmla="*/ 80432 w 80432"/>
                <a:gd name="connsiteY5" fmla="*/ 70378 h 80432"/>
                <a:gd name="connsiteX6" fmla="*/ 10054 w 80432"/>
                <a:gd name="connsiteY6" fmla="*/ 0 h 8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432" h="80432">
                  <a:moveTo>
                    <a:pt x="10054" y="0"/>
                  </a:moveTo>
                  <a:cubicBezTo>
                    <a:pt x="4502" y="0"/>
                    <a:pt x="0" y="4502"/>
                    <a:pt x="0" y="10054"/>
                  </a:cubicBezTo>
                  <a:lnTo>
                    <a:pt x="0" y="70378"/>
                  </a:lnTo>
                  <a:cubicBezTo>
                    <a:pt x="0" y="75931"/>
                    <a:pt x="4502" y="80432"/>
                    <a:pt x="10054" y="80432"/>
                  </a:cubicBezTo>
                  <a:lnTo>
                    <a:pt x="70378" y="80432"/>
                  </a:lnTo>
                  <a:cubicBezTo>
                    <a:pt x="75931" y="80432"/>
                    <a:pt x="80432" y="75931"/>
                    <a:pt x="80432" y="70378"/>
                  </a:cubicBezTo>
                  <a:cubicBezTo>
                    <a:pt x="80432" y="31572"/>
                    <a:pt x="48861" y="0"/>
                    <a:pt x="10054" y="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136" name="图形 139">
            <a:extLst>
              <a:ext uri="{FF2B5EF4-FFF2-40B4-BE49-F238E27FC236}">
                <a16:creationId xmlns:a16="http://schemas.microsoft.com/office/drawing/2014/main" id="{680EFE36-CEDD-A067-8CCA-0E59A247B03C}"/>
              </a:ext>
            </a:extLst>
          </p:cNvPr>
          <p:cNvGrpSpPr>
            <a:grpSpLocks/>
          </p:cNvGrpSpPr>
          <p:nvPr/>
        </p:nvGrpSpPr>
        <p:grpSpPr>
          <a:xfrm>
            <a:off x="5938485" y="4913515"/>
            <a:ext cx="315026" cy="343178"/>
            <a:chOff x="5938485" y="5027815"/>
            <a:chExt cx="315026" cy="343178"/>
          </a:xfrm>
          <a:solidFill>
            <a:schemeClr val="bg1"/>
          </a:solidFill>
          <a:effectLst/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C60AC0F-9BF1-4687-4AF6-76E7939A01F9}"/>
                </a:ext>
              </a:extLst>
            </p:cNvPr>
            <p:cNvSpPr>
              <a:spLocks/>
            </p:cNvSpPr>
            <p:nvPr/>
          </p:nvSpPr>
          <p:spPr>
            <a:xfrm>
              <a:off x="6065836" y="5149893"/>
              <a:ext cx="60324" cy="60324"/>
            </a:xfrm>
            <a:custGeom>
              <a:avLst/>
              <a:gdLst>
                <a:gd name="connsiteX0" fmla="*/ 23053 w 60324"/>
                <a:gd name="connsiteY0" fmla="*/ 37272 h 60324"/>
                <a:gd name="connsiteX1" fmla="*/ 2948 w 60324"/>
                <a:gd name="connsiteY1" fmla="*/ 17166 h 60324"/>
                <a:gd name="connsiteX2" fmla="*/ 0 w 60324"/>
                <a:gd name="connsiteY2" fmla="*/ 30162 h 60324"/>
                <a:gd name="connsiteX3" fmla="*/ 30162 w 60324"/>
                <a:gd name="connsiteY3" fmla="*/ 60324 h 60324"/>
                <a:gd name="connsiteX4" fmla="*/ 60324 w 60324"/>
                <a:gd name="connsiteY4" fmla="*/ 30162 h 60324"/>
                <a:gd name="connsiteX5" fmla="*/ 30162 w 60324"/>
                <a:gd name="connsiteY5" fmla="*/ 0 h 60324"/>
                <a:gd name="connsiteX6" fmla="*/ 17166 w 60324"/>
                <a:gd name="connsiteY6" fmla="*/ 2948 h 60324"/>
                <a:gd name="connsiteX7" fmla="*/ 37272 w 60324"/>
                <a:gd name="connsiteY7" fmla="*/ 23053 h 60324"/>
                <a:gd name="connsiteX8" fmla="*/ 37272 w 60324"/>
                <a:gd name="connsiteY8" fmla="*/ 37272 h 60324"/>
                <a:gd name="connsiteX9" fmla="*/ 23053 w 60324"/>
                <a:gd name="connsiteY9" fmla="*/ 37272 h 6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324" h="60324">
                  <a:moveTo>
                    <a:pt x="23053" y="37272"/>
                  </a:moveTo>
                  <a:lnTo>
                    <a:pt x="2948" y="17166"/>
                  </a:lnTo>
                  <a:cubicBezTo>
                    <a:pt x="1060" y="21104"/>
                    <a:pt x="0" y="25512"/>
                    <a:pt x="0" y="30162"/>
                  </a:cubicBezTo>
                  <a:cubicBezTo>
                    <a:pt x="0" y="46794"/>
                    <a:pt x="13531" y="60324"/>
                    <a:pt x="30162" y="60324"/>
                  </a:cubicBezTo>
                  <a:cubicBezTo>
                    <a:pt x="46794" y="60324"/>
                    <a:pt x="60324" y="46794"/>
                    <a:pt x="60324" y="30162"/>
                  </a:cubicBezTo>
                  <a:cubicBezTo>
                    <a:pt x="60324" y="13531"/>
                    <a:pt x="46794" y="0"/>
                    <a:pt x="30162" y="0"/>
                  </a:cubicBezTo>
                  <a:cubicBezTo>
                    <a:pt x="25511" y="0"/>
                    <a:pt x="21104" y="1060"/>
                    <a:pt x="17166" y="2948"/>
                  </a:cubicBezTo>
                  <a:lnTo>
                    <a:pt x="37272" y="23053"/>
                  </a:lnTo>
                  <a:cubicBezTo>
                    <a:pt x="41198" y="26980"/>
                    <a:pt x="41198" y="33345"/>
                    <a:pt x="37272" y="37272"/>
                  </a:cubicBezTo>
                  <a:cubicBezTo>
                    <a:pt x="33346" y="41198"/>
                    <a:pt x="26980" y="41198"/>
                    <a:pt x="23053" y="37272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01994A1-B19E-8F1A-2A27-216368E4253F}"/>
                </a:ext>
              </a:extLst>
            </p:cNvPr>
            <p:cNvSpPr>
              <a:spLocks/>
            </p:cNvSpPr>
            <p:nvPr/>
          </p:nvSpPr>
          <p:spPr>
            <a:xfrm>
              <a:off x="6015566" y="5099623"/>
              <a:ext cx="160864" cy="160864"/>
            </a:xfrm>
            <a:custGeom>
              <a:avLst/>
              <a:gdLst>
                <a:gd name="connsiteX0" fmla="*/ 16920 w 160864"/>
                <a:gd name="connsiteY0" fmla="*/ 31139 h 160864"/>
                <a:gd name="connsiteX1" fmla="*/ 0 w 160864"/>
                <a:gd name="connsiteY1" fmla="*/ 80432 h 160864"/>
                <a:gd name="connsiteX2" fmla="*/ 80432 w 160864"/>
                <a:gd name="connsiteY2" fmla="*/ 160865 h 160864"/>
                <a:gd name="connsiteX3" fmla="*/ 160865 w 160864"/>
                <a:gd name="connsiteY3" fmla="*/ 80432 h 160864"/>
                <a:gd name="connsiteX4" fmla="*/ 80432 w 160864"/>
                <a:gd name="connsiteY4" fmla="*/ 0 h 160864"/>
                <a:gd name="connsiteX5" fmla="*/ 31139 w 160864"/>
                <a:gd name="connsiteY5" fmla="*/ 16920 h 160864"/>
                <a:gd name="connsiteX6" fmla="*/ 52730 w 160864"/>
                <a:gd name="connsiteY6" fmla="*/ 38512 h 160864"/>
                <a:gd name="connsiteX7" fmla="*/ 80432 w 160864"/>
                <a:gd name="connsiteY7" fmla="*/ 30161 h 160864"/>
                <a:gd name="connsiteX8" fmla="*/ 130702 w 160864"/>
                <a:gd name="connsiteY8" fmla="*/ 80432 h 160864"/>
                <a:gd name="connsiteX9" fmla="*/ 80432 w 160864"/>
                <a:gd name="connsiteY9" fmla="*/ 130702 h 160864"/>
                <a:gd name="connsiteX10" fmla="*/ 30161 w 160864"/>
                <a:gd name="connsiteY10" fmla="*/ 80432 h 160864"/>
                <a:gd name="connsiteX11" fmla="*/ 38512 w 160864"/>
                <a:gd name="connsiteY11" fmla="*/ 52729 h 1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0864" h="160864">
                  <a:moveTo>
                    <a:pt x="16920" y="31139"/>
                  </a:moveTo>
                  <a:cubicBezTo>
                    <a:pt x="6321" y="44765"/>
                    <a:pt x="0" y="61873"/>
                    <a:pt x="0" y="80432"/>
                  </a:cubicBezTo>
                  <a:cubicBezTo>
                    <a:pt x="0" y="124783"/>
                    <a:pt x="36082" y="160865"/>
                    <a:pt x="80432" y="160865"/>
                  </a:cubicBezTo>
                  <a:cubicBezTo>
                    <a:pt x="124783" y="160865"/>
                    <a:pt x="160865" y="124783"/>
                    <a:pt x="160865" y="80432"/>
                  </a:cubicBezTo>
                  <a:cubicBezTo>
                    <a:pt x="160865" y="36082"/>
                    <a:pt x="124783" y="0"/>
                    <a:pt x="80432" y="0"/>
                  </a:cubicBezTo>
                  <a:cubicBezTo>
                    <a:pt x="61873" y="0"/>
                    <a:pt x="44764" y="6321"/>
                    <a:pt x="31139" y="16920"/>
                  </a:cubicBezTo>
                  <a:lnTo>
                    <a:pt x="52730" y="38512"/>
                  </a:lnTo>
                  <a:cubicBezTo>
                    <a:pt x="60679" y="33241"/>
                    <a:pt x="70201" y="30161"/>
                    <a:pt x="80432" y="30161"/>
                  </a:cubicBezTo>
                  <a:cubicBezTo>
                    <a:pt x="108151" y="30161"/>
                    <a:pt x="130702" y="52713"/>
                    <a:pt x="130702" y="80432"/>
                  </a:cubicBezTo>
                  <a:cubicBezTo>
                    <a:pt x="130702" y="108151"/>
                    <a:pt x="108151" y="130702"/>
                    <a:pt x="80432" y="130702"/>
                  </a:cubicBezTo>
                  <a:cubicBezTo>
                    <a:pt x="52713" y="130702"/>
                    <a:pt x="30161" y="108151"/>
                    <a:pt x="30161" y="80432"/>
                  </a:cubicBezTo>
                  <a:cubicBezTo>
                    <a:pt x="30161" y="70201"/>
                    <a:pt x="33241" y="60679"/>
                    <a:pt x="38512" y="52729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E0270EA-07C4-B1F6-2FAC-3BD8599E9236}"/>
                </a:ext>
              </a:extLst>
            </p:cNvPr>
            <p:cNvSpPr>
              <a:spLocks/>
            </p:cNvSpPr>
            <p:nvPr/>
          </p:nvSpPr>
          <p:spPr>
            <a:xfrm>
              <a:off x="5965296" y="5049353"/>
              <a:ext cx="261405" cy="261405"/>
            </a:xfrm>
            <a:custGeom>
              <a:avLst/>
              <a:gdLst>
                <a:gd name="connsiteX0" fmla="*/ 261405 w 261405"/>
                <a:gd name="connsiteY0" fmla="*/ 130703 h 261405"/>
                <a:gd name="connsiteX1" fmla="*/ 130703 w 261405"/>
                <a:gd name="connsiteY1" fmla="*/ 0 h 261405"/>
                <a:gd name="connsiteX2" fmla="*/ 75208 w 261405"/>
                <a:gd name="connsiteY2" fmla="*/ 12397 h 261405"/>
                <a:gd name="connsiteX3" fmla="*/ 74116 w 261405"/>
                <a:gd name="connsiteY3" fmla="*/ 26962 h 261405"/>
                <a:gd name="connsiteX4" fmla="*/ 65881 w 261405"/>
                <a:gd name="connsiteY4" fmla="*/ 51664 h 261405"/>
                <a:gd name="connsiteX5" fmla="*/ 67109 w 261405"/>
                <a:gd name="connsiteY5" fmla="*/ 52891 h 261405"/>
                <a:gd name="connsiteX6" fmla="*/ 130703 w 261405"/>
                <a:gd name="connsiteY6" fmla="*/ 30162 h 261405"/>
                <a:gd name="connsiteX7" fmla="*/ 231243 w 261405"/>
                <a:gd name="connsiteY7" fmla="*/ 130703 h 261405"/>
                <a:gd name="connsiteX8" fmla="*/ 130703 w 261405"/>
                <a:gd name="connsiteY8" fmla="*/ 231243 h 261405"/>
                <a:gd name="connsiteX9" fmla="*/ 30162 w 261405"/>
                <a:gd name="connsiteY9" fmla="*/ 130703 h 261405"/>
                <a:gd name="connsiteX10" fmla="*/ 52890 w 261405"/>
                <a:gd name="connsiteY10" fmla="*/ 67109 h 261405"/>
                <a:gd name="connsiteX11" fmla="*/ 51662 w 261405"/>
                <a:gd name="connsiteY11" fmla="*/ 65881 h 261405"/>
                <a:gd name="connsiteX12" fmla="*/ 26961 w 261405"/>
                <a:gd name="connsiteY12" fmla="*/ 74116 h 261405"/>
                <a:gd name="connsiteX13" fmla="*/ 12397 w 261405"/>
                <a:gd name="connsiteY13" fmla="*/ 75209 h 261405"/>
                <a:gd name="connsiteX14" fmla="*/ 0 w 261405"/>
                <a:gd name="connsiteY14" fmla="*/ 130703 h 261405"/>
                <a:gd name="connsiteX15" fmla="*/ 130703 w 261405"/>
                <a:gd name="connsiteY15" fmla="*/ 261405 h 261405"/>
                <a:gd name="connsiteX16" fmla="*/ 261405 w 261405"/>
                <a:gd name="connsiteY16" fmla="*/ 130703 h 26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1405" h="261405">
                  <a:moveTo>
                    <a:pt x="261405" y="130703"/>
                  </a:moveTo>
                  <a:cubicBezTo>
                    <a:pt x="261405" y="58633"/>
                    <a:pt x="202773" y="0"/>
                    <a:pt x="130703" y="0"/>
                  </a:cubicBezTo>
                  <a:cubicBezTo>
                    <a:pt x="110869" y="0"/>
                    <a:pt x="92064" y="4457"/>
                    <a:pt x="75208" y="12397"/>
                  </a:cubicBezTo>
                  <a:cubicBezTo>
                    <a:pt x="76035" y="17181"/>
                    <a:pt x="75710" y="22179"/>
                    <a:pt x="74116" y="26962"/>
                  </a:cubicBezTo>
                  <a:lnTo>
                    <a:pt x="65881" y="51664"/>
                  </a:lnTo>
                  <a:lnTo>
                    <a:pt x="67109" y="52891"/>
                  </a:lnTo>
                  <a:cubicBezTo>
                    <a:pt x="84447" y="38693"/>
                    <a:pt x="106596" y="30162"/>
                    <a:pt x="130703" y="30162"/>
                  </a:cubicBezTo>
                  <a:cubicBezTo>
                    <a:pt x="186141" y="30162"/>
                    <a:pt x="231243" y="75265"/>
                    <a:pt x="231243" y="130703"/>
                  </a:cubicBezTo>
                  <a:cubicBezTo>
                    <a:pt x="231243" y="186141"/>
                    <a:pt x="186141" y="231243"/>
                    <a:pt x="130703" y="231243"/>
                  </a:cubicBezTo>
                  <a:cubicBezTo>
                    <a:pt x="75265" y="231243"/>
                    <a:pt x="30162" y="186141"/>
                    <a:pt x="30162" y="130703"/>
                  </a:cubicBezTo>
                  <a:cubicBezTo>
                    <a:pt x="30162" y="106597"/>
                    <a:pt x="38693" y="84447"/>
                    <a:pt x="52890" y="67109"/>
                  </a:cubicBezTo>
                  <a:lnTo>
                    <a:pt x="51662" y="65881"/>
                  </a:lnTo>
                  <a:lnTo>
                    <a:pt x="26961" y="74116"/>
                  </a:lnTo>
                  <a:cubicBezTo>
                    <a:pt x="22179" y="75710"/>
                    <a:pt x="17180" y="76035"/>
                    <a:pt x="12397" y="75209"/>
                  </a:cubicBezTo>
                  <a:cubicBezTo>
                    <a:pt x="4457" y="92064"/>
                    <a:pt x="0" y="110869"/>
                    <a:pt x="0" y="130703"/>
                  </a:cubicBezTo>
                  <a:cubicBezTo>
                    <a:pt x="0" y="202772"/>
                    <a:pt x="58632" y="261405"/>
                    <a:pt x="130703" y="261405"/>
                  </a:cubicBezTo>
                  <a:cubicBezTo>
                    <a:pt x="202772" y="261405"/>
                    <a:pt x="261405" y="202772"/>
                    <a:pt x="261405" y="130703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6F1F8B5-7471-A6FA-F25E-B38D3FF7087D}"/>
                </a:ext>
              </a:extLst>
            </p:cNvPr>
            <p:cNvSpPr>
              <a:spLocks/>
            </p:cNvSpPr>
            <p:nvPr/>
          </p:nvSpPr>
          <p:spPr>
            <a:xfrm>
              <a:off x="5943759" y="5027815"/>
              <a:ext cx="77080" cy="77081"/>
            </a:xfrm>
            <a:custGeom>
              <a:avLst/>
              <a:gdLst>
                <a:gd name="connsiteX0" fmla="*/ 32077 w 77080"/>
                <a:gd name="connsiteY0" fmla="*/ 74201 h 77081"/>
                <a:gd name="connsiteX1" fmla="*/ 42139 w 77080"/>
                <a:gd name="connsiteY1" fmla="*/ 76576 h 77081"/>
                <a:gd name="connsiteX2" fmla="*/ 67967 w 77080"/>
                <a:gd name="connsiteY2" fmla="*/ 67967 h 77081"/>
                <a:gd name="connsiteX3" fmla="*/ 76576 w 77080"/>
                <a:gd name="connsiteY3" fmla="*/ 42139 h 77081"/>
                <a:gd name="connsiteX4" fmla="*/ 74201 w 77080"/>
                <a:gd name="connsiteY4" fmla="*/ 32076 h 77081"/>
                <a:gd name="connsiteX5" fmla="*/ 45015 w 77080"/>
                <a:gd name="connsiteY5" fmla="*/ 2891 h 77081"/>
                <a:gd name="connsiteX6" fmla="*/ 28327 w 77080"/>
                <a:gd name="connsiteY6" fmla="*/ 8454 h 77081"/>
                <a:gd name="connsiteX7" fmla="*/ 25843 w 77080"/>
                <a:gd name="connsiteY7" fmla="*/ 25843 h 77081"/>
                <a:gd name="connsiteX8" fmla="*/ 8454 w 77080"/>
                <a:gd name="connsiteY8" fmla="*/ 28327 h 77081"/>
                <a:gd name="connsiteX9" fmla="*/ 2891 w 77080"/>
                <a:gd name="connsiteY9" fmla="*/ 45015 h 77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080" h="77081">
                  <a:moveTo>
                    <a:pt x="32077" y="74201"/>
                  </a:moveTo>
                  <a:cubicBezTo>
                    <a:pt x="34710" y="76834"/>
                    <a:pt x="38606" y="77754"/>
                    <a:pt x="42139" y="76576"/>
                  </a:cubicBezTo>
                  <a:lnTo>
                    <a:pt x="67967" y="67967"/>
                  </a:lnTo>
                  <a:lnTo>
                    <a:pt x="76576" y="42139"/>
                  </a:lnTo>
                  <a:cubicBezTo>
                    <a:pt x="77754" y="38606"/>
                    <a:pt x="76834" y="34710"/>
                    <a:pt x="74201" y="32076"/>
                  </a:cubicBezTo>
                  <a:lnTo>
                    <a:pt x="45015" y="2891"/>
                  </a:lnTo>
                  <a:cubicBezTo>
                    <a:pt x="39285" y="-2839"/>
                    <a:pt x="29473" y="432"/>
                    <a:pt x="28327" y="8454"/>
                  </a:cubicBezTo>
                  <a:lnTo>
                    <a:pt x="25843" y="25843"/>
                  </a:lnTo>
                  <a:lnTo>
                    <a:pt x="8454" y="28327"/>
                  </a:lnTo>
                  <a:cubicBezTo>
                    <a:pt x="432" y="29473"/>
                    <a:pt x="-2839" y="39285"/>
                    <a:pt x="2891" y="45015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F531AC7-9302-B732-01CC-5E3B0FD8F28A}"/>
                </a:ext>
              </a:extLst>
            </p:cNvPr>
            <p:cNvSpPr>
              <a:spLocks/>
            </p:cNvSpPr>
            <p:nvPr/>
          </p:nvSpPr>
          <p:spPr>
            <a:xfrm>
              <a:off x="6175429" y="5279573"/>
              <a:ext cx="78083" cy="91420"/>
            </a:xfrm>
            <a:custGeom>
              <a:avLst/>
              <a:gdLst>
                <a:gd name="connsiteX0" fmla="*/ 76777 w 78083"/>
                <a:gd name="connsiteY0" fmla="*/ 76438 h 91420"/>
                <a:gd name="connsiteX1" fmla="*/ 33781 w 78083"/>
                <a:gd name="connsiteY1" fmla="*/ 0 h 91420"/>
                <a:gd name="connsiteX2" fmla="*/ 0 w 78083"/>
                <a:gd name="connsiteY2" fmla="*/ 28623 h 91420"/>
                <a:gd name="connsiteX3" fmla="*/ 32440 w 78083"/>
                <a:gd name="connsiteY3" fmla="*/ 86295 h 91420"/>
                <a:gd name="connsiteX4" fmla="*/ 41203 w 78083"/>
                <a:gd name="connsiteY4" fmla="*/ 91420 h 91420"/>
                <a:gd name="connsiteX5" fmla="*/ 68015 w 78083"/>
                <a:gd name="connsiteY5" fmla="*/ 91420 h 91420"/>
                <a:gd name="connsiteX6" fmla="*/ 76777 w 78083"/>
                <a:gd name="connsiteY6" fmla="*/ 76438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3" h="91420">
                  <a:moveTo>
                    <a:pt x="76777" y="76438"/>
                  </a:moveTo>
                  <a:lnTo>
                    <a:pt x="33781" y="0"/>
                  </a:lnTo>
                  <a:cubicBezTo>
                    <a:pt x="24004" y="11110"/>
                    <a:pt x="12622" y="20771"/>
                    <a:pt x="0" y="28623"/>
                  </a:cubicBezTo>
                  <a:lnTo>
                    <a:pt x="32440" y="86295"/>
                  </a:lnTo>
                  <a:cubicBezTo>
                    <a:pt x="34221" y="89461"/>
                    <a:pt x="37571" y="91420"/>
                    <a:pt x="41203" y="91420"/>
                  </a:cubicBezTo>
                  <a:lnTo>
                    <a:pt x="68015" y="91420"/>
                  </a:lnTo>
                  <a:cubicBezTo>
                    <a:pt x="75704" y="91421"/>
                    <a:pt x="80547" y="83140"/>
                    <a:pt x="76777" y="76438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57F16A6-7CC9-051E-4700-84E560E54BC2}"/>
                </a:ext>
              </a:extLst>
            </p:cNvPr>
            <p:cNvSpPr>
              <a:spLocks/>
            </p:cNvSpPr>
            <p:nvPr/>
          </p:nvSpPr>
          <p:spPr>
            <a:xfrm>
              <a:off x="5938485" y="5279573"/>
              <a:ext cx="78083" cy="91420"/>
            </a:xfrm>
            <a:custGeom>
              <a:avLst/>
              <a:gdLst>
                <a:gd name="connsiteX0" fmla="*/ 44302 w 78083"/>
                <a:gd name="connsiteY0" fmla="*/ 0 h 91420"/>
                <a:gd name="connsiteX1" fmla="*/ 1306 w 78083"/>
                <a:gd name="connsiteY1" fmla="*/ 76438 h 91420"/>
                <a:gd name="connsiteX2" fmla="*/ 10069 w 78083"/>
                <a:gd name="connsiteY2" fmla="*/ 91421 h 91420"/>
                <a:gd name="connsiteX3" fmla="*/ 36880 w 78083"/>
                <a:gd name="connsiteY3" fmla="*/ 91421 h 91420"/>
                <a:gd name="connsiteX4" fmla="*/ 45643 w 78083"/>
                <a:gd name="connsiteY4" fmla="*/ 86296 h 91420"/>
                <a:gd name="connsiteX5" fmla="*/ 78083 w 78083"/>
                <a:gd name="connsiteY5" fmla="*/ 28624 h 91420"/>
                <a:gd name="connsiteX6" fmla="*/ 44302 w 78083"/>
                <a:gd name="connsiteY6" fmla="*/ 0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3" h="91420">
                  <a:moveTo>
                    <a:pt x="44302" y="0"/>
                  </a:moveTo>
                  <a:lnTo>
                    <a:pt x="1306" y="76438"/>
                  </a:lnTo>
                  <a:cubicBezTo>
                    <a:pt x="-2464" y="83140"/>
                    <a:pt x="2379" y="91421"/>
                    <a:pt x="10069" y="91421"/>
                  </a:cubicBezTo>
                  <a:lnTo>
                    <a:pt x="36880" y="91421"/>
                  </a:lnTo>
                  <a:cubicBezTo>
                    <a:pt x="40512" y="91421"/>
                    <a:pt x="43862" y="89462"/>
                    <a:pt x="45643" y="86296"/>
                  </a:cubicBezTo>
                  <a:lnTo>
                    <a:pt x="78083" y="28624"/>
                  </a:lnTo>
                  <a:cubicBezTo>
                    <a:pt x="65461" y="20772"/>
                    <a:pt x="54079" y="11110"/>
                    <a:pt x="44302" y="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grpSp>
        <p:nvGrpSpPr>
          <p:cNvPr id="143" name="图形 140">
            <a:extLst>
              <a:ext uri="{FF2B5EF4-FFF2-40B4-BE49-F238E27FC236}">
                <a16:creationId xmlns:a16="http://schemas.microsoft.com/office/drawing/2014/main" id="{7B8EDB3E-43F2-EB39-FC82-C6BDD3671EB5}"/>
              </a:ext>
            </a:extLst>
          </p:cNvPr>
          <p:cNvGrpSpPr>
            <a:grpSpLocks/>
          </p:cNvGrpSpPr>
          <p:nvPr/>
        </p:nvGrpSpPr>
        <p:grpSpPr>
          <a:xfrm>
            <a:off x="4560678" y="3495679"/>
            <a:ext cx="341837" cy="343178"/>
            <a:chOff x="4560678" y="3609979"/>
            <a:chExt cx="341837" cy="343178"/>
          </a:xfrm>
          <a:solidFill>
            <a:schemeClr val="bg1"/>
          </a:solidFill>
          <a:effectLst/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94D7F9D7-6FA6-4C6A-ABD7-E3125D8541CA}"/>
                </a:ext>
              </a:extLst>
            </p:cNvPr>
            <p:cNvSpPr>
              <a:spLocks/>
            </p:cNvSpPr>
            <p:nvPr/>
          </p:nvSpPr>
          <p:spPr>
            <a:xfrm>
              <a:off x="4651164" y="3609979"/>
              <a:ext cx="160864" cy="93435"/>
            </a:xfrm>
            <a:custGeom>
              <a:avLst/>
              <a:gdLst>
                <a:gd name="connsiteX0" fmla="*/ 160865 w 160864"/>
                <a:gd name="connsiteY0" fmla="*/ 70455 h 93435"/>
                <a:gd name="connsiteX1" fmla="*/ 160865 w 160864"/>
                <a:gd name="connsiteY1" fmla="*/ 63676 h 93435"/>
                <a:gd name="connsiteX2" fmla="*/ 137405 w 160864"/>
                <a:gd name="connsiteY2" fmla="*/ 40216 h 93435"/>
                <a:gd name="connsiteX3" fmla="*/ 117297 w 160864"/>
                <a:gd name="connsiteY3" fmla="*/ 40216 h 93435"/>
                <a:gd name="connsiteX4" fmla="*/ 117297 w 160864"/>
                <a:gd name="connsiteY4" fmla="*/ 23459 h 93435"/>
                <a:gd name="connsiteX5" fmla="*/ 93838 w 160864"/>
                <a:gd name="connsiteY5" fmla="*/ 0 h 93435"/>
                <a:gd name="connsiteX6" fmla="*/ 67027 w 160864"/>
                <a:gd name="connsiteY6" fmla="*/ 0 h 93435"/>
                <a:gd name="connsiteX7" fmla="*/ 43568 w 160864"/>
                <a:gd name="connsiteY7" fmla="*/ 23459 h 93435"/>
                <a:gd name="connsiteX8" fmla="*/ 43568 w 160864"/>
                <a:gd name="connsiteY8" fmla="*/ 40216 h 93435"/>
                <a:gd name="connsiteX9" fmla="*/ 23459 w 160864"/>
                <a:gd name="connsiteY9" fmla="*/ 40216 h 93435"/>
                <a:gd name="connsiteX10" fmla="*/ 0 w 160864"/>
                <a:gd name="connsiteY10" fmla="*/ 63676 h 93435"/>
                <a:gd name="connsiteX11" fmla="*/ 0 w 160864"/>
                <a:gd name="connsiteY11" fmla="*/ 70455 h 93435"/>
                <a:gd name="connsiteX12" fmla="*/ 80432 w 160864"/>
                <a:gd name="connsiteY12" fmla="*/ 93436 h 93435"/>
                <a:gd name="connsiteX13" fmla="*/ 63676 w 160864"/>
                <a:gd name="connsiteY13" fmla="*/ 23459 h 93435"/>
                <a:gd name="connsiteX14" fmla="*/ 67027 w 160864"/>
                <a:gd name="connsiteY14" fmla="*/ 20108 h 93435"/>
                <a:gd name="connsiteX15" fmla="*/ 93838 w 160864"/>
                <a:gd name="connsiteY15" fmla="*/ 20108 h 93435"/>
                <a:gd name="connsiteX16" fmla="*/ 97189 w 160864"/>
                <a:gd name="connsiteY16" fmla="*/ 23459 h 93435"/>
                <a:gd name="connsiteX17" fmla="*/ 97189 w 160864"/>
                <a:gd name="connsiteY17" fmla="*/ 40216 h 93435"/>
                <a:gd name="connsiteX18" fmla="*/ 63676 w 160864"/>
                <a:gd name="connsiteY18" fmla="*/ 40216 h 9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864" h="93435">
                  <a:moveTo>
                    <a:pt x="160865" y="70455"/>
                  </a:moveTo>
                  <a:lnTo>
                    <a:pt x="160865" y="63676"/>
                  </a:lnTo>
                  <a:cubicBezTo>
                    <a:pt x="160865" y="50740"/>
                    <a:pt x="150341" y="40216"/>
                    <a:pt x="137405" y="40216"/>
                  </a:cubicBezTo>
                  <a:lnTo>
                    <a:pt x="117297" y="40216"/>
                  </a:lnTo>
                  <a:lnTo>
                    <a:pt x="117297" y="23459"/>
                  </a:lnTo>
                  <a:cubicBezTo>
                    <a:pt x="117297" y="10524"/>
                    <a:pt x="106773" y="0"/>
                    <a:pt x="93838" y="0"/>
                  </a:cubicBezTo>
                  <a:lnTo>
                    <a:pt x="67027" y="0"/>
                  </a:lnTo>
                  <a:cubicBezTo>
                    <a:pt x="54091" y="0"/>
                    <a:pt x="43568" y="10524"/>
                    <a:pt x="43568" y="23459"/>
                  </a:cubicBezTo>
                  <a:lnTo>
                    <a:pt x="43568" y="40216"/>
                  </a:lnTo>
                  <a:lnTo>
                    <a:pt x="23459" y="40216"/>
                  </a:lnTo>
                  <a:cubicBezTo>
                    <a:pt x="10524" y="40216"/>
                    <a:pt x="0" y="50740"/>
                    <a:pt x="0" y="63676"/>
                  </a:cubicBezTo>
                  <a:lnTo>
                    <a:pt x="0" y="70455"/>
                  </a:lnTo>
                  <a:lnTo>
                    <a:pt x="80432" y="93436"/>
                  </a:lnTo>
                  <a:close/>
                  <a:moveTo>
                    <a:pt x="63676" y="23459"/>
                  </a:moveTo>
                  <a:cubicBezTo>
                    <a:pt x="63676" y="21612"/>
                    <a:pt x="65179" y="20108"/>
                    <a:pt x="67027" y="20108"/>
                  </a:cubicBezTo>
                  <a:lnTo>
                    <a:pt x="93838" y="20108"/>
                  </a:lnTo>
                  <a:cubicBezTo>
                    <a:pt x="95686" y="20108"/>
                    <a:pt x="97189" y="21612"/>
                    <a:pt x="97189" y="23459"/>
                  </a:cubicBezTo>
                  <a:lnTo>
                    <a:pt x="97189" y="40216"/>
                  </a:lnTo>
                  <a:lnTo>
                    <a:pt x="63676" y="40216"/>
                  </a:ln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E518B8D-AC2B-3E7E-9E7F-1B2BB6B05F33}"/>
                </a:ext>
              </a:extLst>
            </p:cNvPr>
            <p:cNvSpPr>
              <a:spLocks/>
            </p:cNvSpPr>
            <p:nvPr/>
          </p:nvSpPr>
          <p:spPr>
            <a:xfrm>
              <a:off x="4651164" y="3701346"/>
              <a:ext cx="160864" cy="76200"/>
            </a:xfrm>
            <a:custGeom>
              <a:avLst/>
              <a:gdLst>
                <a:gd name="connsiteX0" fmla="*/ 23459 w 160864"/>
                <a:gd name="connsiteY0" fmla="*/ 76200 h 76200"/>
                <a:gd name="connsiteX1" fmla="*/ 137405 w 160864"/>
                <a:gd name="connsiteY1" fmla="*/ 76200 h 76200"/>
                <a:gd name="connsiteX2" fmla="*/ 160865 w 160864"/>
                <a:gd name="connsiteY2" fmla="*/ 52741 h 76200"/>
                <a:gd name="connsiteX3" fmla="*/ 160865 w 160864"/>
                <a:gd name="connsiteY3" fmla="*/ 1 h 76200"/>
                <a:gd name="connsiteX4" fmla="*/ 83195 w 160864"/>
                <a:gd name="connsiteY4" fmla="*/ 22192 h 76200"/>
                <a:gd name="connsiteX5" fmla="*/ 77670 w 160864"/>
                <a:gd name="connsiteY5" fmla="*/ 22192 h 76200"/>
                <a:gd name="connsiteX6" fmla="*/ 0 w 160864"/>
                <a:gd name="connsiteY6" fmla="*/ 0 h 76200"/>
                <a:gd name="connsiteX7" fmla="*/ 0 w 160864"/>
                <a:gd name="connsiteY7" fmla="*/ 52741 h 76200"/>
                <a:gd name="connsiteX8" fmla="*/ 23459 w 160864"/>
                <a:gd name="connsiteY8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864" h="76200">
                  <a:moveTo>
                    <a:pt x="23459" y="76200"/>
                  </a:moveTo>
                  <a:lnTo>
                    <a:pt x="137405" y="76200"/>
                  </a:lnTo>
                  <a:cubicBezTo>
                    <a:pt x="150341" y="76200"/>
                    <a:pt x="160865" y="65676"/>
                    <a:pt x="160865" y="52741"/>
                  </a:cubicBezTo>
                  <a:lnTo>
                    <a:pt x="160865" y="1"/>
                  </a:lnTo>
                  <a:lnTo>
                    <a:pt x="83195" y="22192"/>
                  </a:lnTo>
                  <a:cubicBezTo>
                    <a:pt x="81389" y="22707"/>
                    <a:pt x="79476" y="22707"/>
                    <a:pt x="77670" y="22192"/>
                  </a:cubicBezTo>
                  <a:lnTo>
                    <a:pt x="0" y="0"/>
                  </a:lnTo>
                  <a:lnTo>
                    <a:pt x="0" y="52741"/>
                  </a:lnTo>
                  <a:cubicBezTo>
                    <a:pt x="0" y="65676"/>
                    <a:pt x="10524" y="76200"/>
                    <a:pt x="23459" y="7620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F1B2775-3FF9-3E4B-4D33-6044B9408E43}"/>
                </a:ext>
              </a:extLst>
            </p:cNvPr>
            <p:cNvSpPr>
              <a:spLocks/>
            </p:cNvSpPr>
            <p:nvPr/>
          </p:nvSpPr>
          <p:spPr>
            <a:xfrm>
              <a:off x="4741651" y="3678346"/>
              <a:ext cx="160864" cy="274810"/>
            </a:xfrm>
            <a:custGeom>
              <a:avLst/>
              <a:gdLst>
                <a:gd name="connsiteX0" fmla="*/ 135730 w 160864"/>
                <a:gd name="connsiteY0" fmla="*/ 0 h 274810"/>
                <a:gd name="connsiteX1" fmla="*/ 110594 w 160864"/>
                <a:gd name="connsiteY1" fmla="*/ 25135 h 274810"/>
                <a:gd name="connsiteX2" fmla="*/ 110594 w 160864"/>
                <a:gd name="connsiteY2" fmla="*/ 96931 h 274810"/>
                <a:gd name="connsiteX3" fmla="*/ 114145 w 160864"/>
                <a:gd name="connsiteY3" fmla="*/ 100123 h 274810"/>
                <a:gd name="connsiteX4" fmla="*/ 114148 w 160864"/>
                <a:gd name="connsiteY4" fmla="*/ 164112 h 274810"/>
                <a:gd name="connsiteX5" fmla="*/ 73014 w 160864"/>
                <a:gd name="connsiteY5" fmla="*/ 205246 h 274810"/>
                <a:gd name="connsiteX6" fmla="*/ 58796 w 160864"/>
                <a:gd name="connsiteY6" fmla="*/ 205246 h 274810"/>
                <a:gd name="connsiteX7" fmla="*/ 58796 w 160864"/>
                <a:gd name="connsiteY7" fmla="*/ 191027 h 274810"/>
                <a:gd name="connsiteX8" fmla="*/ 99930 w 160864"/>
                <a:gd name="connsiteY8" fmla="*/ 149894 h 274810"/>
                <a:gd name="connsiteX9" fmla="*/ 99928 w 160864"/>
                <a:gd name="connsiteY9" fmla="*/ 114343 h 274810"/>
                <a:gd name="connsiteX10" fmla="*/ 64381 w 160864"/>
                <a:gd name="connsiteY10" fmla="*/ 114346 h 274810"/>
                <a:gd name="connsiteX11" fmla="*/ 14723 w 160864"/>
                <a:gd name="connsiteY11" fmla="*/ 164007 h 274810"/>
                <a:gd name="connsiteX12" fmla="*/ 0 w 160864"/>
                <a:gd name="connsiteY12" fmla="*/ 199552 h 274810"/>
                <a:gd name="connsiteX13" fmla="*/ 0 w 160864"/>
                <a:gd name="connsiteY13" fmla="*/ 274811 h 274810"/>
                <a:gd name="connsiteX14" fmla="*/ 83784 w 160864"/>
                <a:gd name="connsiteY14" fmla="*/ 274811 h 274810"/>
                <a:gd name="connsiteX15" fmla="*/ 91807 w 160864"/>
                <a:gd name="connsiteY15" fmla="*/ 270815 h 274810"/>
                <a:gd name="connsiteX16" fmla="*/ 149358 w 160864"/>
                <a:gd name="connsiteY16" fmla="*/ 194601 h 274810"/>
                <a:gd name="connsiteX17" fmla="*/ 160865 w 160864"/>
                <a:gd name="connsiteY17" fmla="*/ 160267 h 274810"/>
                <a:gd name="connsiteX18" fmla="*/ 160865 w 160864"/>
                <a:gd name="connsiteY18" fmla="*/ 25135 h 274810"/>
                <a:gd name="connsiteX19" fmla="*/ 135730 w 160864"/>
                <a:gd name="connsiteY19" fmla="*/ 0 h 27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864" h="274810">
                  <a:moveTo>
                    <a:pt x="135730" y="0"/>
                  </a:moveTo>
                  <a:cubicBezTo>
                    <a:pt x="121848" y="0"/>
                    <a:pt x="110594" y="11253"/>
                    <a:pt x="110594" y="25135"/>
                  </a:cubicBezTo>
                  <a:lnTo>
                    <a:pt x="110594" y="96931"/>
                  </a:lnTo>
                  <a:cubicBezTo>
                    <a:pt x="111820" y="97922"/>
                    <a:pt x="113006" y="98984"/>
                    <a:pt x="114145" y="100123"/>
                  </a:cubicBezTo>
                  <a:cubicBezTo>
                    <a:pt x="131789" y="117768"/>
                    <a:pt x="131789" y="146471"/>
                    <a:pt x="114148" y="164112"/>
                  </a:cubicBezTo>
                  <a:lnTo>
                    <a:pt x="73014" y="205246"/>
                  </a:lnTo>
                  <a:cubicBezTo>
                    <a:pt x="69088" y="209172"/>
                    <a:pt x="62722" y="209172"/>
                    <a:pt x="58796" y="205246"/>
                  </a:cubicBezTo>
                  <a:cubicBezTo>
                    <a:pt x="54870" y="201319"/>
                    <a:pt x="54870" y="194954"/>
                    <a:pt x="58796" y="191027"/>
                  </a:cubicBezTo>
                  <a:lnTo>
                    <a:pt x="99930" y="149894"/>
                  </a:lnTo>
                  <a:cubicBezTo>
                    <a:pt x="109747" y="140076"/>
                    <a:pt x="109746" y="124159"/>
                    <a:pt x="99928" y="114343"/>
                  </a:cubicBezTo>
                  <a:cubicBezTo>
                    <a:pt x="90111" y="104529"/>
                    <a:pt x="74197" y="104530"/>
                    <a:pt x="64381" y="114346"/>
                  </a:cubicBezTo>
                  <a:lnTo>
                    <a:pt x="14723" y="164007"/>
                  </a:lnTo>
                  <a:cubicBezTo>
                    <a:pt x="5296" y="173434"/>
                    <a:pt x="0" y="186220"/>
                    <a:pt x="0" y="199552"/>
                  </a:cubicBezTo>
                  <a:lnTo>
                    <a:pt x="0" y="274811"/>
                  </a:lnTo>
                  <a:lnTo>
                    <a:pt x="83784" y="274811"/>
                  </a:lnTo>
                  <a:cubicBezTo>
                    <a:pt x="86937" y="274811"/>
                    <a:pt x="89907" y="273331"/>
                    <a:pt x="91807" y="270815"/>
                  </a:cubicBezTo>
                  <a:lnTo>
                    <a:pt x="149358" y="194601"/>
                  </a:lnTo>
                  <a:cubicBezTo>
                    <a:pt x="156778" y="184775"/>
                    <a:pt x="160865" y="172582"/>
                    <a:pt x="160865" y="160267"/>
                  </a:cubicBezTo>
                  <a:lnTo>
                    <a:pt x="160865" y="25135"/>
                  </a:lnTo>
                  <a:cubicBezTo>
                    <a:pt x="160865" y="11253"/>
                    <a:pt x="149612" y="0"/>
                    <a:pt x="135730" y="0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C28D260-2E82-08E7-469C-E79E75367F02}"/>
                </a:ext>
              </a:extLst>
            </p:cNvPr>
            <p:cNvSpPr>
              <a:spLocks/>
            </p:cNvSpPr>
            <p:nvPr/>
          </p:nvSpPr>
          <p:spPr>
            <a:xfrm>
              <a:off x="4560678" y="3678346"/>
              <a:ext cx="160864" cy="274810"/>
            </a:xfrm>
            <a:custGeom>
              <a:avLst/>
              <a:gdLst>
                <a:gd name="connsiteX0" fmla="*/ 146142 w 160864"/>
                <a:gd name="connsiteY0" fmla="*/ 164006 h 274810"/>
                <a:gd name="connsiteX1" fmla="*/ 96483 w 160864"/>
                <a:gd name="connsiteY1" fmla="*/ 114345 h 274810"/>
                <a:gd name="connsiteX2" fmla="*/ 60937 w 160864"/>
                <a:gd name="connsiteY2" fmla="*/ 114343 h 274810"/>
                <a:gd name="connsiteX3" fmla="*/ 60935 w 160864"/>
                <a:gd name="connsiteY3" fmla="*/ 149893 h 274810"/>
                <a:gd name="connsiteX4" fmla="*/ 102069 w 160864"/>
                <a:gd name="connsiteY4" fmla="*/ 191027 h 274810"/>
                <a:gd name="connsiteX5" fmla="*/ 102069 w 160864"/>
                <a:gd name="connsiteY5" fmla="*/ 205245 h 274810"/>
                <a:gd name="connsiteX6" fmla="*/ 87850 w 160864"/>
                <a:gd name="connsiteY6" fmla="*/ 205245 h 274810"/>
                <a:gd name="connsiteX7" fmla="*/ 46716 w 160864"/>
                <a:gd name="connsiteY7" fmla="*/ 164111 h 274810"/>
                <a:gd name="connsiteX8" fmla="*/ 46720 w 160864"/>
                <a:gd name="connsiteY8" fmla="*/ 100122 h 274810"/>
                <a:gd name="connsiteX9" fmla="*/ 50271 w 160864"/>
                <a:gd name="connsiteY9" fmla="*/ 96930 h 274810"/>
                <a:gd name="connsiteX10" fmla="*/ 50271 w 160864"/>
                <a:gd name="connsiteY10" fmla="*/ 25135 h 274810"/>
                <a:gd name="connsiteX11" fmla="*/ 25136 w 160864"/>
                <a:gd name="connsiteY11" fmla="*/ 0 h 274810"/>
                <a:gd name="connsiteX12" fmla="*/ 0 w 160864"/>
                <a:gd name="connsiteY12" fmla="*/ 25135 h 274810"/>
                <a:gd name="connsiteX13" fmla="*/ 0 w 160864"/>
                <a:gd name="connsiteY13" fmla="*/ 160267 h 274810"/>
                <a:gd name="connsiteX14" fmla="*/ 11507 w 160864"/>
                <a:gd name="connsiteY14" fmla="*/ 194601 h 274810"/>
                <a:gd name="connsiteX15" fmla="*/ 69057 w 160864"/>
                <a:gd name="connsiteY15" fmla="*/ 270815 h 274810"/>
                <a:gd name="connsiteX16" fmla="*/ 77081 w 160864"/>
                <a:gd name="connsiteY16" fmla="*/ 274811 h 274810"/>
                <a:gd name="connsiteX17" fmla="*/ 160865 w 160864"/>
                <a:gd name="connsiteY17" fmla="*/ 274811 h 274810"/>
                <a:gd name="connsiteX18" fmla="*/ 160865 w 160864"/>
                <a:gd name="connsiteY18" fmla="*/ 199552 h 274810"/>
                <a:gd name="connsiteX19" fmla="*/ 146142 w 160864"/>
                <a:gd name="connsiteY19" fmla="*/ 164006 h 274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864" h="274810">
                  <a:moveTo>
                    <a:pt x="146142" y="164006"/>
                  </a:moveTo>
                  <a:lnTo>
                    <a:pt x="96483" y="114345"/>
                  </a:lnTo>
                  <a:cubicBezTo>
                    <a:pt x="86668" y="104529"/>
                    <a:pt x="70754" y="104529"/>
                    <a:pt x="60937" y="114343"/>
                  </a:cubicBezTo>
                  <a:cubicBezTo>
                    <a:pt x="51119" y="124159"/>
                    <a:pt x="51117" y="140076"/>
                    <a:pt x="60935" y="149893"/>
                  </a:cubicBezTo>
                  <a:lnTo>
                    <a:pt x="102069" y="191027"/>
                  </a:lnTo>
                  <a:cubicBezTo>
                    <a:pt x="105995" y="194953"/>
                    <a:pt x="105995" y="201319"/>
                    <a:pt x="102069" y="205245"/>
                  </a:cubicBezTo>
                  <a:cubicBezTo>
                    <a:pt x="98142" y="209172"/>
                    <a:pt x="91777" y="209172"/>
                    <a:pt x="87850" y="205245"/>
                  </a:cubicBezTo>
                  <a:lnTo>
                    <a:pt x="46716" y="164111"/>
                  </a:lnTo>
                  <a:cubicBezTo>
                    <a:pt x="29076" y="146471"/>
                    <a:pt x="29076" y="117767"/>
                    <a:pt x="46720" y="100122"/>
                  </a:cubicBezTo>
                  <a:cubicBezTo>
                    <a:pt x="47859" y="98984"/>
                    <a:pt x="49046" y="97922"/>
                    <a:pt x="50271" y="96930"/>
                  </a:cubicBezTo>
                  <a:lnTo>
                    <a:pt x="50271" y="25135"/>
                  </a:lnTo>
                  <a:cubicBezTo>
                    <a:pt x="50271" y="11253"/>
                    <a:pt x="39018" y="0"/>
                    <a:pt x="25136" y="0"/>
                  </a:cubicBezTo>
                  <a:cubicBezTo>
                    <a:pt x="11253" y="0"/>
                    <a:pt x="0" y="11253"/>
                    <a:pt x="0" y="25135"/>
                  </a:cubicBezTo>
                  <a:lnTo>
                    <a:pt x="0" y="160267"/>
                  </a:lnTo>
                  <a:cubicBezTo>
                    <a:pt x="0" y="172582"/>
                    <a:pt x="4087" y="184775"/>
                    <a:pt x="11507" y="194601"/>
                  </a:cubicBezTo>
                  <a:lnTo>
                    <a:pt x="69057" y="270815"/>
                  </a:lnTo>
                  <a:cubicBezTo>
                    <a:pt x="70957" y="273331"/>
                    <a:pt x="73928" y="274811"/>
                    <a:pt x="77081" y="274811"/>
                  </a:cubicBezTo>
                  <a:lnTo>
                    <a:pt x="160865" y="274811"/>
                  </a:lnTo>
                  <a:lnTo>
                    <a:pt x="160865" y="199552"/>
                  </a:lnTo>
                  <a:cubicBezTo>
                    <a:pt x="160865" y="186220"/>
                    <a:pt x="155569" y="173434"/>
                    <a:pt x="146142" y="164006"/>
                  </a:cubicBezTo>
                  <a:close/>
                </a:path>
              </a:pathLst>
            </a:custGeom>
            <a:grpFill/>
            <a:ln w="6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Hans-HK" altLang="en-US"/>
            </a:p>
          </p:txBody>
        </p:sp>
      </p:grpSp>
      <p:sp>
        <p:nvSpPr>
          <p:cNvPr id="148" name="文本框 147">
            <a:extLst>
              <a:ext uri="{FF2B5EF4-FFF2-40B4-BE49-F238E27FC236}">
                <a16:creationId xmlns:a16="http://schemas.microsoft.com/office/drawing/2014/main" id="{BB70789A-F9AC-C713-CE78-D86C4D0D655F}"/>
              </a:ext>
            </a:extLst>
          </p:cNvPr>
          <p:cNvSpPr txBox="1">
            <a:spLocks/>
          </p:cNvSpPr>
          <p:nvPr/>
        </p:nvSpPr>
        <p:spPr>
          <a:xfrm>
            <a:off x="456236" y="2103684"/>
            <a:ext cx="2753980" cy="555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A62487BC-DF44-076D-8B99-73285B732773}"/>
              </a:ext>
            </a:extLst>
          </p:cNvPr>
          <p:cNvSpPr txBox="1">
            <a:spLocks/>
          </p:cNvSpPr>
          <p:nvPr/>
        </p:nvSpPr>
        <p:spPr>
          <a:xfrm>
            <a:off x="8956609" y="2103684"/>
            <a:ext cx="2753980" cy="555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22EEF44C-86CE-5533-A513-5C8398F5DAAB}"/>
              </a:ext>
            </a:extLst>
          </p:cNvPr>
          <p:cNvSpPr txBox="1">
            <a:spLocks/>
          </p:cNvSpPr>
          <p:nvPr/>
        </p:nvSpPr>
        <p:spPr>
          <a:xfrm>
            <a:off x="7939282" y="3858098"/>
            <a:ext cx="2753980" cy="555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5C247673-79FF-0B0F-60C5-F98B3034C957}"/>
              </a:ext>
            </a:extLst>
          </p:cNvPr>
          <p:cNvSpPr txBox="1">
            <a:spLocks/>
          </p:cNvSpPr>
          <p:nvPr/>
        </p:nvSpPr>
        <p:spPr>
          <a:xfrm>
            <a:off x="1498739" y="3858098"/>
            <a:ext cx="2753980" cy="555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</a:t>
            </a:r>
          </a:p>
        </p:txBody>
      </p:sp>
    </p:spTree>
    <p:extLst>
      <p:ext uri="{BB962C8B-B14F-4D97-AF65-F5344CB8AC3E}">
        <p14:creationId xmlns:p14="http://schemas.microsoft.com/office/powerpoint/2010/main" val="3633563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9B69552-8100-8B64-F831-C6FBE2F494B6}"/>
              </a:ext>
            </a:extLst>
          </p:cNvPr>
          <p:cNvSpPr>
            <a:spLocks/>
          </p:cNvSpPr>
          <p:nvPr/>
        </p:nvSpPr>
        <p:spPr>
          <a:xfrm>
            <a:off x="944477" y="2045358"/>
            <a:ext cx="2190885" cy="481264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1AB59D5-F79F-CB5F-D4C1-9B9B3C66A97C}"/>
              </a:ext>
            </a:extLst>
          </p:cNvPr>
          <p:cNvSpPr>
            <a:spLocks/>
          </p:cNvSpPr>
          <p:nvPr/>
        </p:nvSpPr>
        <p:spPr>
          <a:xfrm>
            <a:off x="512677" y="1626257"/>
            <a:ext cx="478081" cy="5231744"/>
          </a:xfrm>
          <a:prstGeom prst="rect">
            <a:avLst/>
          </a:prstGeom>
          <a:gradFill flip="none" rotWithShape="1">
            <a:gsLst>
              <a:gs pos="50000">
                <a:schemeClr val="accent1"/>
              </a:gs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0B80E91-B5F7-57F4-AC56-CE8818E89B4C}"/>
              </a:ext>
            </a:extLst>
          </p:cNvPr>
          <p:cNvGrpSpPr>
            <a:grpSpLocks/>
          </p:cNvGrpSpPr>
          <p:nvPr/>
        </p:nvGrpSpPr>
        <p:grpSpPr>
          <a:xfrm>
            <a:off x="1710125" y="1563086"/>
            <a:ext cx="618311" cy="225494"/>
            <a:chOff x="1699688" y="2086304"/>
            <a:chExt cx="618311" cy="225494"/>
          </a:xfrm>
          <a:solidFill>
            <a:schemeClr val="accent1"/>
          </a:solidFill>
        </p:grpSpPr>
        <p:sp>
          <p:nvSpPr>
            <p:cNvPr id="30" name="半闭框 29">
              <a:extLst>
                <a:ext uri="{FF2B5EF4-FFF2-40B4-BE49-F238E27FC236}">
                  <a16:creationId xmlns:a16="http://schemas.microsoft.com/office/drawing/2014/main" id="{7284E1FE-33E5-A0CB-113E-2282AA1868F7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半闭框 30">
              <a:extLst>
                <a:ext uri="{FF2B5EF4-FFF2-40B4-BE49-F238E27FC236}">
                  <a16:creationId xmlns:a16="http://schemas.microsoft.com/office/drawing/2014/main" id="{43E7D5FD-86F3-9D2B-4640-E67D2493B147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半闭框 31">
              <a:extLst>
                <a:ext uri="{FF2B5EF4-FFF2-40B4-BE49-F238E27FC236}">
                  <a16:creationId xmlns:a16="http://schemas.microsoft.com/office/drawing/2014/main" id="{5FBD7225-0FE6-4F40-B341-04F33BD02C6F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0774BA3C-56E1-3DE8-A610-32B5AA22A80C}"/>
              </a:ext>
            </a:extLst>
          </p:cNvPr>
          <p:cNvSpPr>
            <a:spLocks/>
          </p:cNvSpPr>
          <p:nvPr/>
        </p:nvSpPr>
        <p:spPr>
          <a:xfrm>
            <a:off x="858171" y="1276482"/>
            <a:ext cx="851954" cy="851954"/>
          </a:xfrm>
          <a:prstGeom prst="ellipse">
            <a:avLst/>
          </a:prstGeom>
          <a:solidFill>
            <a:schemeClr val="accent1"/>
          </a:soli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DA6842-2608-4CC1-D0D6-F2FF234E362F}"/>
              </a:ext>
            </a:extLst>
          </p:cNvPr>
          <p:cNvSpPr txBox="1">
            <a:spLocks/>
          </p:cNvSpPr>
          <p:nvPr/>
        </p:nvSpPr>
        <p:spPr>
          <a:xfrm>
            <a:off x="1118351" y="2617581"/>
            <a:ext cx="19355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0" dirty="0">
                <a:solidFill>
                  <a:schemeClr val="accent1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FBF53B-CD20-8874-34E6-83014B7F1A14}"/>
              </a:ext>
            </a:extLst>
          </p:cNvPr>
          <p:cNvSpPr txBox="1">
            <a:spLocks/>
          </p:cNvSpPr>
          <p:nvPr/>
        </p:nvSpPr>
        <p:spPr>
          <a:xfrm>
            <a:off x="1118351" y="3238404"/>
            <a:ext cx="1834399" cy="13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01" name="iconfont-11092-5226563">
            <a:extLst>
              <a:ext uri="{FF2B5EF4-FFF2-40B4-BE49-F238E27FC236}">
                <a16:creationId xmlns:a16="http://schemas.microsoft.com/office/drawing/2014/main" id="{3F031BB7-77A8-F53C-4D7C-7860EF3F0160}"/>
              </a:ext>
            </a:extLst>
          </p:cNvPr>
          <p:cNvSpPr>
            <a:spLocks/>
          </p:cNvSpPr>
          <p:nvPr/>
        </p:nvSpPr>
        <p:spPr>
          <a:xfrm>
            <a:off x="1045702" y="1457017"/>
            <a:ext cx="476892" cy="490885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7780F408-5B5D-ADB8-489E-C016A5CAC54C}"/>
              </a:ext>
            </a:extLst>
          </p:cNvPr>
          <p:cNvSpPr>
            <a:spLocks/>
          </p:cNvSpPr>
          <p:nvPr/>
        </p:nvSpPr>
        <p:spPr>
          <a:xfrm>
            <a:off x="9488440" y="2045358"/>
            <a:ext cx="2190885" cy="481264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B32CA072-D938-B371-B263-31356457CBD0}"/>
              </a:ext>
            </a:extLst>
          </p:cNvPr>
          <p:cNvSpPr>
            <a:spLocks/>
          </p:cNvSpPr>
          <p:nvPr/>
        </p:nvSpPr>
        <p:spPr>
          <a:xfrm>
            <a:off x="9056640" y="1626257"/>
            <a:ext cx="478081" cy="5231744"/>
          </a:xfrm>
          <a:prstGeom prst="rect">
            <a:avLst/>
          </a:prstGeom>
          <a:gradFill flip="none" rotWithShape="1">
            <a:gsLst>
              <a:gs pos="50000">
                <a:schemeClr val="accent4"/>
              </a:gs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ECB84C94-A150-081F-9331-8A4725E23CBA}"/>
              </a:ext>
            </a:extLst>
          </p:cNvPr>
          <p:cNvGrpSpPr>
            <a:grpSpLocks/>
          </p:cNvGrpSpPr>
          <p:nvPr/>
        </p:nvGrpSpPr>
        <p:grpSpPr>
          <a:xfrm>
            <a:off x="10254088" y="1563086"/>
            <a:ext cx="618311" cy="225494"/>
            <a:chOff x="1699688" y="2086304"/>
            <a:chExt cx="618311" cy="225494"/>
          </a:xfrm>
          <a:solidFill>
            <a:schemeClr val="accent4"/>
          </a:solidFill>
        </p:grpSpPr>
        <p:sp>
          <p:nvSpPr>
            <p:cNvPr id="212" name="半闭框 211">
              <a:extLst>
                <a:ext uri="{FF2B5EF4-FFF2-40B4-BE49-F238E27FC236}">
                  <a16:creationId xmlns:a16="http://schemas.microsoft.com/office/drawing/2014/main" id="{B994DB4C-F79D-ACBA-8AC1-05924273FD1C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3" name="半闭框 212">
              <a:extLst>
                <a:ext uri="{FF2B5EF4-FFF2-40B4-BE49-F238E27FC236}">
                  <a16:creationId xmlns:a16="http://schemas.microsoft.com/office/drawing/2014/main" id="{973AC4F1-BE4A-A232-F165-E168B1989941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4" name="半闭框 213">
              <a:extLst>
                <a:ext uri="{FF2B5EF4-FFF2-40B4-BE49-F238E27FC236}">
                  <a16:creationId xmlns:a16="http://schemas.microsoft.com/office/drawing/2014/main" id="{66BCC5D3-3B0E-B584-F8B3-55C77BFAAB0C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07" name="椭圆 206">
            <a:extLst>
              <a:ext uri="{FF2B5EF4-FFF2-40B4-BE49-F238E27FC236}">
                <a16:creationId xmlns:a16="http://schemas.microsoft.com/office/drawing/2014/main" id="{B94651D5-CFB8-6CA6-F46C-11467A8CB0AB}"/>
              </a:ext>
            </a:extLst>
          </p:cNvPr>
          <p:cNvSpPr>
            <a:spLocks/>
          </p:cNvSpPr>
          <p:nvPr/>
        </p:nvSpPr>
        <p:spPr>
          <a:xfrm>
            <a:off x="9402134" y="1276482"/>
            <a:ext cx="851954" cy="851954"/>
          </a:xfrm>
          <a:prstGeom prst="ellipse">
            <a:avLst/>
          </a:prstGeom>
          <a:solidFill>
            <a:schemeClr val="accent4"/>
          </a:soli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4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6699F2D9-8220-77C3-7731-23F94BE81E34}"/>
              </a:ext>
            </a:extLst>
          </p:cNvPr>
          <p:cNvSpPr txBox="1">
            <a:spLocks/>
          </p:cNvSpPr>
          <p:nvPr/>
        </p:nvSpPr>
        <p:spPr>
          <a:xfrm>
            <a:off x="9662314" y="2617581"/>
            <a:ext cx="19355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0" dirty="0">
                <a:solidFill>
                  <a:schemeClr val="accent4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42303F40-4C57-584A-3B0A-6960DDBF7F90}"/>
              </a:ext>
            </a:extLst>
          </p:cNvPr>
          <p:cNvSpPr txBox="1">
            <a:spLocks/>
          </p:cNvSpPr>
          <p:nvPr/>
        </p:nvSpPr>
        <p:spPr>
          <a:xfrm>
            <a:off x="9662314" y="3238404"/>
            <a:ext cx="1834399" cy="13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11" name="iconfont-11092-5226563">
            <a:extLst>
              <a:ext uri="{FF2B5EF4-FFF2-40B4-BE49-F238E27FC236}">
                <a16:creationId xmlns:a16="http://schemas.microsoft.com/office/drawing/2014/main" id="{0F701212-68DF-E971-A4D5-CF83090325AD}"/>
              </a:ext>
            </a:extLst>
          </p:cNvPr>
          <p:cNvSpPr>
            <a:spLocks/>
          </p:cNvSpPr>
          <p:nvPr/>
        </p:nvSpPr>
        <p:spPr>
          <a:xfrm>
            <a:off x="9589665" y="1457017"/>
            <a:ext cx="476892" cy="490885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矩形 215">
            <a:extLst>
              <a:ext uri="{FF2B5EF4-FFF2-40B4-BE49-F238E27FC236}">
                <a16:creationId xmlns:a16="http://schemas.microsoft.com/office/drawing/2014/main" id="{7623EEB3-EBF8-3039-9C78-674CA0780C5A}"/>
              </a:ext>
            </a:extLst>
          </p:cNvPr>
          <p:cNvSpPr>
            <a:spLocks/>
          </p:cNvSpPr>
          <p:nvPr/>
        </p:nvSpPr>
        <p:spPr>
          <a:xfrm>
            <a:off x="6640453" y="2045358"/>
            <a:ext cx="2190885" cy="481264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id="{7BBF3BAA-7161-36E0-267A-7E81AE761C51}"/>
              </a:ext>
            </a:extLst>
          </p:cNvPr>
          <p:cNvSpPr>
            <a:spLocks/>
          </p:cNvSpPr>
          <p:nvPr/>
        </p:nvSpPr>
        <p:spPr>
          <a:xfrm>
            <a:off x="6208653" y="1626257"/>
            <a:ext cx="478081" cy="5231744"/>
          </a:xfrm>
          <a:prstGeom prst="rect">
            <a:avLst/>
          </a:prstGeom>
          <a:gradFill flip="none" rotWithShape="1">
            <a:gsLst>
              <a:gs pos="50000">
                <a:schemeClr val="accent3"/>
              </a:gs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64A9E371-6851-F2DC-14A8-197AF8114AC9}"/>
              </a:ext>
            </a:extLst>
          </p:cNvPr>
          <p:cNvGrpSpPr>
            <a:grpSpLocks/>
          </p:cNvGrpSpPr>
          <p:nvPr/>
        </p:nvGrpSpPr>
        <p:grpSpPr>
          <a:xfrm>
            <a:off x="7406101" y="1563086"/>
            <a:ext cx="618311" cy="225494"/>
            <a:chOff x="1699688" y="2086304"/>
            <a:chExt cx="618311" cy="225494"/>
          </a:xfrm>
          <a:solidFill>
            <a:schemeClr val="accent3"/>
          </a:solidFill>
        </p:grpSpPr>
        <p:sp>
          <p:nvSpPr>
            <p:cNvPr id="224" name="半闭框 223">
              <a:extLst>
                <a:ext uri="{FF2B5EF4-FFF2-40B4-BE49-F238E27FC236}">
                  <a16:creationId xmlns:a16="http://schemas.microsoft.com/office/drawing/2014/main" id="{D982A773-D437-6D20-69D5-926528D1CFAD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5" name="半闭框 224">
              <a:extLst>
                <a:ext uri="{FF2B5EF4-FFF2-40B4-BE49-F238E27FC236}">
                  <a16:creationId xmlns:a16="http://schemas.microsoft.com/office/drawing/2014/main" id="{AEEF8B41-43AF-F0AA-20BF-B63794CD2A25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6" name="半闭框 225">
              <a:extLst>
                <a:ext uri="{FF2B5EF4-FFF2-40B4-BE49-F238E27FC236}">
                  <a16:creationId xmlns:a16="http://schemas.microsoft.com/office/drawing/2014/main" id="{B34874D0-95EA-6F46-2387-B0789DF77FD1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19" name="椭圆 218">
            <a:extLst>
              <a:ext uri="{FF2B5EF4-FFF2-40B4-BE49-F238E27FC236}">
                <a16:creationId xmlns:a16="http://schemas.microsoft.com/office/drawing/2014/main" id="{FA7AC999-85E4-8B33-FDC0-BF606F62CBE4}"/>
              </a:ext>
            </a:extLst>
          </p:cNvPr>
          <p:cNvSpPr>
            <a:spLocks/>
          </p:cNvSpPr>
          <p:nvPr/>
        </p:nvSpPr>
        <p:spPr>
          <a:xfrm>
            <a:off x="6554147" y="1276482"/>
            <a:ext cx="851954" cy="851954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3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4ACC36E3-E915-DF9B-1E5B-930D040DDF96}"/>
              </a:ext>
            </a:extLst>
          </p:cNvPr>
          <p:cNvSpPr txBox="1">
            <a:spLocks/>
          </p:cNvSpPr>
          <p:nvPr/>
        </p:nvSpPr>
        <p:spPr>
          <a:xfrm>
            <a:off x="6814327" y="2617581"/>
            <a:ext cx="19355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0" dirty="0">
                <a:solidFill>
                  <a:schemeClr val="accent3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8D4D5465-542B-BB2D-8F8C-B937B742798A}"/>
              </a:ext>
            </a:extLst>
          </p:cNvPr>
          <p:cNvSpPr txBox="1">
            <a:spLocks/>
          </p:cNvSpPr>
          <p:nvPr/>
        </p:nvSpPr>
        <p:spPr>
          <a:xfrm>
            <a:off x="6814327" y="3238404"/>
            <a:ext cx="1834399" cy="13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23" name="iconfont-11092-5226563">
            <a:extLst>
              <a:ext uri="{FF2B5EF4-FFF2-40B4-BE49-F238E27FC236}">
                <a16:creationId xmlns:a16="http://schemas.microsoft.com/office/drawing/2014/main" id="{BB6DB286-BD12-46F8-8A4E-659717CE6BDD}"/>
              </a:ext>
            </a:extLst>
          </p:cNvPr>
          <p:cNvSpPr>
            <a:spLocks/>
          </p:cNvSpPr>
          <p:nvPr/>
        </p:nvSpPr>
        <p:spPr>
          <a:xfrm>
            <a:off x="6741678" y="1457017"/>
            <a:ext cx="476892" cy="490885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id="{616DFE01-8817-6C9E-0393-4E8CE2C39270}"/>
              </a:ext>
            </a:extLst>
          </p:cNvPr>
          <p:cNvSpPr>
            <a:spLocks/>
          </p:cNvSpPr>
          <p:nvPr/>
        </p:nvSpPr>
        <p:spPr>
          <a:xfrm>
            <a:off x="3792465" y="2045358"/>
            <a:ext cx="2190885" cy="4812642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5400000" scaled="1"/>
          </a:gra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29" name="矩形 228">
            <a:extLst>
              <a:ext uri="{FF2B5EF4-FFF2-40B4-BE49-F238E27FC236}">
                <a16:creationId xmlns:a16="http://schemas.microsoft.com/office/drawing/2014/main" id="{4CD05E2C-9278-54B6-8627-F2BDBFE0BAA0}"/>
              </a:ext>
            </a:extLst>
          </p:cNvPr>
          <p:cNvSpPr>
            <a:spLocks/>
          </p:cNvSpPr>
          <p:nvPr/>
        </p:nvSpPr>
        <p:spPr>
          <a:xfrm>
            <a:off x="3360665" y="1626257"/>
            <a:ext cx="478081" cy="5231744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0342758E-6389-D43B-8E8B-FBB8ACF6D30F}"/>
              </a:ext>
            </a:extLst>
          </p:cNvPr>
          <p:cNvGrpSpPr>
            <a:grpSpLocks/>
          </p:cNvGrpSpPr>
          <p:nvPr/>
        </p:nvGrpSpPr>
        <p:grpSpPr>
          <a:xfrm>
            <a:off x="4558113" y="1563086"/>
            <a:ext cx="618311" cy="225494"/>
            <a:chOff x="1699688" y="2086304"/>
            <a:chExt cx="618311" cy="225494"/>
          </a:xfrm>
          <a:solidFill>
            <a:schemeClr val="accent2"/>
          </a:solidFill>
        </p:grpSpPr>
        <p:sp>
          <p:nvSpPr>
            <p:cNvPr id="236" name="半闭框 235">
              <a:extLst>
                <a:ext uri="{FF2B5EF4-FFF2-40B4-BE49-F238E27FC236}">
                  <a16:creationId xmlns:a16="http://schemas.microsoft.com/office/drawing/2014/main" id="{4C2EF20C-939F-6EC7-572E-79EAE53B88A2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半闭框 236">
              <a:extLst>
                <a:ext uri="{FF2B5EF4-FFF2-40B4-BE49-F238E27FC236}">
                  <a16:creationId xmlns:a16="http://schemas.microsoft.com/office/drawing/2014/main" id="{FD034FE3-49E9-3B62-4875-F3DD8434BA49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8" name="半闭框 237">
              <a:extLst>
                <a:ext uri="{FF2B5EF4-FFF2-40B4-BE49-F238E27FC236}">
                  <a16:creationId xmlns:a16="http://schemas.microsoft.com/office/drawing/2014/main" id="{CF1DEC73-B5C9-C38D-25C0-D09D2FFAC31F}"/>
                </a:ext>
              </a:extLst>
            </p:cNvPr>
            <p:cNvSpPr>
              <a:spLocks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31" name="椭圆 230">
            <a:extLst>
              <a:ext uri="{FF2B5EF4-FFF2-40B4-BE49-F238E27FC236}">
                <a16:creationId xmlns:a16="http://schemas.microsoft.com/office/drawing/2014/main" id="{80D6D687-6CA7-449A-1BC5-47E695A4684E}"/>
              </a:ext>
            </a:extLst>
          </p:cNvPr>
          <p:cNvSpPr>
            <a:spLocks/>
          </p:cNvSpPr>
          <p:nvPr/>
        </p:nvSpPr>
        <p:spPr>
          <a:xfrm>
            <a:off x="3706159" y="1276482"/>
            <a:ext cx="851954" cy="85195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2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CFB36C8B-98FF-137B-9E52-1B069E12637B}"/>
              </a:ext>
            </a:extLst>
          </p:cNvPr>
          <p:cNvSpPr txBox="1">
            <a:spLocks/>
          </p:cNvSpPr>
          <p:nvPr/>
        </p:nvSpPr>
        <p:spPr>
          <a:xfrm>
            <a:off x="3966339" y="2617581"/>
            <a:ext cx="1935595" cy="4015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b="0" dirty="0">
                <a:solidFill>
                  <a:schemeClr val="accent2"/>
                </a:solidFill>
                <a:latin typeface="+mj-ea"/>
                <a:ea typeface="+mj-ea"/>
              </a:rPr>
              <a:t>此处编辑主标题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id="{0ED346FF-7EC0-A8C2-1864-D89B2761A1B0}"/>
              </a:ext>
            </a:extLst>
          </p:cNvPr>
          <p:cNvSpPr txBox="1">
            <a:spLocks/>
          </p:cNvSpPr>
          <p:nvPr/>
        </p:nvSpPr>
        <p:spPr>
          <a:xfrm>
            <a:off x="3966339" y="3238404"/>
            <a:ext cx="1834399" cy="13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请在此处添加文本内容加以解释说明，注意字体使用免商，字号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12~24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，行距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12~1.5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倍，内容简洁</a:t>
            </a:r>
          </a:p>
        </p:txBody>
      </p:sp>
      <p:sp>
        <p:nvSpPr>
          <p:cNvPr id="235" name="iconfont-11092-5226563">
            <a:extLst>
              <a:ext uri="{FF2B5EF4-FFF2-40B4-BE49-F238E27FC236}">
                <a16:creationId xmlns:a16="http://schemas.microsoft.com/office/drawing/2014/main" id="{3EDDA1B2-B7C3-E895-55A6-698767EC1209}"/>
              </a:ext>
            </a:extLst>
          </p:cNvPr>
          <p:cNvSpPr>
            <a:spLocks/>
          </p:cNvSpPr>
          <p:nvPr/>
        </p:nvSpPr>
        <p:spPr>
          <a:xfrm>
            <a:off x="3893690" y="1457017"/>
            <a:ext cx="476892" cy="490885"/>
          </a:xfrm>
          <a:custGeom>
            <a:avLst/>
            <a:gdLst>
              <a:gd name="T0" fmla="*/ 5219 w 9372"/>
              <a:gd name="T1" fmla="*/ 2758 h 9648"/>
              <a:gd name="T2" fmla="*/ 6263 w 9372"/>
              <a:gd name="T3" fmla="*/ 4538 h 9648"/>
              <a:gd name="T4" fmla="*/ 4686 w 9372"/>
              <a:gd name="T5" fmla="*/ 5867 h 9648"/>
              <a:gd name="T6" fmla="*/ 3109 w 9372"/>
              <a:gd name="T7" fmla="*/ 4538 h 9648"/>
              <a:gd name="T8" fmla="*/ 4153 w 9372"/>
              <a:gd name="T9" fmla="*/ 2758 h 9648"/>
              <a:gd name="T10" fmla="*/ 4153 w 9372"/>
              <a:gd name="T11" fmla="*/ 534 h 9648"/>
              <a:gd name="T12" fmla="*/ 4685 w 9372"/>
              <a:gd name="T13" fmla="*/ 1 h 9648"/>
              <a:gd name="T14" fmla="*/ 7695 w 9372"/>
              <a:gd name="T15" fmla="*/ 1197 h 9648"/>
              <a:gd name="T16" fmla="*/ 7687 w 9372"/>
              <a:gd name="T17" fmla="*/ 7036 h 9648"/>
              <a:gd name="T18" fmla="*/ 5047 w 9372"/>
              <a:gd name="T19" fmla="*/ 9461 h 9648"/>
              <a:gd name="T20" fmla="*/ 4325 w 9372"/>
              <a:gd name="T21" fmla="*/ 9461 h 9648"/>
              <a:gd name="T22" fmla="*/ 1677 w 9372"/>
              <a:gd name="T23" fmla="*/ 7029 h 9648"/>
              <a:gd name="T24" fmla="*/ 1677 w 9372"/>
              <a:gd name="T25" fmla="*/ 1197 h 9648"/>
              <a:gd name="T26" fmla="*/ 2431 w 9372"/>
              <a:gd name="T27" fmla="*/ 1213 h 9648"/>
              <a:gd name="T28" fmla="*/ 2415 w 9372"/>
              <a:gd name="T29" fmla="*/ 1967 h 9648"/>
              <a:gd name="T30" fmla="*/ 2407 w 9372"/>
              <a:gd name="T31" fmla="*/ 6251 h 9648"/>
              <a:gd name="T32" fmla="*/ 4686 w 9372"/>
              <a:gd name="T33" fmla="*/ 8344 h 9648"/>
              <a:gd name="T34" fmla="*/ 6957 w 9372"/>
              <a:gd name="T35" fmla="*/ 6259 h 9648"/>
              <a:gd name="T36" fmla="*/ 6957 w 9372"/>
              <a:gd name="T37" fmla="*/ 1967 h 9648"/>
              <a:gd name="T38" fmla="*/ 5219 w 9372"/>
              <a:gd name="T39" fmla="*/ 1109 h 9648"/>
              <a:gd name="T40" fmla="*/ 5219 w 9372"/>
              <a:gd name="T41" fmla="*/ 2759 h 9648"/>
              <a:gd name="T42" fmla="*/ 5219 w 9372"/>
              <a:gd name="T43" fmla="*/ 2758 h 9648"/>
              <a:gd name="T44" fmla="*/ 4686 w 9372"/>
              <a:gd name="T45" fmla="*/ 4801 h 9648"/>
              <a:gd name="T46" fmla="*/ 5219 w 9372"/>
              <a:gd name="T47" fmla="*/ 4268 h 9648"/>
              <a:gd name="T48" fmla="*/ 4686 w 9372"/>
              <a:gd name="T49" fmla="*/ 3734 h 9648"/>
              <a:gd name="T50" fmla="*/ 4153 w 9372"/>
              <a:gd name="T51" fmla="*/ 4268 h 9648"/>
              <a:gd name="T52" fmla="*/ 4686 w 9372"/>
              <a:gd name="T53" fmla="*/ 4801 h 9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372" h="9648">
                <a:moveTo>
                  <a:pt x="5219" y="2758"/>
                </a:moveTo>
                <a:cubicBezTo>
                  <a:pt x="5954" y="3018"/>
                  <a:pt x="6395" y="3770"/>
                  <a:pt x="6263" y="4538"/>
                </a:cubicBezTo>
                <a:cubicBezTo>
                  <a:pt x="6132" y="5306"/>
                  <a:pt x="5466" y="5867"/>
                  <a:pt x="4686" y="5867"/>
                </a:cubicBezTo>
                <a:cubicBezTo>
                  <a:pt x="3906" y="5867"/>
                  <a:pt x="3240" y="5306"/>
                  <a:pt x="3109" y="4538"/>
                </a:cubicBezTo>
                <a:cubicBezTo>
                  <a:pt x="2977" y="3770"/>
                  <a:pt x="3418" y="3018"/>
                  <a:pt x="4153" y="2758"/>
                </a:cubicBezTo>
                <a:lnTo>
                  <a:pt x="4153" y="534"/>
                </a:lnTo>
                <a:cubicBezTo>
                  <a:pt x="4153" y="240"/>
                  <a:pt x="4391" y="1"/>
                  <a:pt x="4685" y="1"/>
                </a:cubicBezTo>
                <a:cubicBezTo>
                  <a:pt x="5805" y="0"/>
                  <a:pt x="6883" y="419"/>
                  <a:pt x="7695" y="1197"/>
                </a:cubicBezTo>
                <a:cubicBezTo>
                  <a:pt x="9372" y="2805"/>
                  <a:pt x="9372" y="5421"/>
                  <a:pt x="7687" y="7036"/>
                </a:cubicBezTo>
                <a:lnTo>
                  <a:pt x="5047" y="9461"/>
                </a:lnTo>
                <a:cubicBezTo>
                  <a:pt x="4843" y="9648"/>
                  <a:pt x="4529" y="9648"/>
                  <a:pt x="4325" y="9461"/>
                </a:cubicBezTo>
                <a:lnTo>
                  <a:pt x="1677" y="7029"/>
                </a:lnTo>
                <a:cubicBezTo>
                  <a:pt x="0" y="5421"/>
                  <a:pt x="0" y="2805"/>
                  <a:pt x="1677" y="1197"/>
                </a:cubicBezTo>
                <a:cubicBezTo>
                  <a:pt x="1890" y="993"/>
                  <a:pt x="2227" y="1001"/>
                  <a:pt x="2431" y="1213"/>
                </a:cubicBezTo>
                <a:cubicBezTo>
                  <a:pt x="2635" y="1426"/>
                  <a:pt x="2628" y="1764"/>
                  <a:pt x="2415" y="1967"/>
                </a:cubicBezTo>
                <a:cubicBezTo>
                  <a:pt x="1176" y="3155"/>
                  <a:pt x="1176" y="5071"/>
                  <a:pt x="2407" y="6251"/>
                </a:cubicBezTo>
                <a:lnTo>
                  <a:pt x="4686" y="8344"/>
                </a:lnTo>
                <a:lnTo>
                  <a:pt x="6957" y="6259"/>
                </a:lnTo>
                <a:cubicBezTo>
                  <a:pt x="8196" y="5071"/>
                  <a:pt x="8196" y="3155"/>
                  <a:pt x="6957" y="1967"/>
                </a:cubicBezTo>
                <a:cubicBezTo>
                  <a:pt x="6479" y="1510"/>
                  <a:pt x="5873" y="1211"/>
                  <a:pt x="5219" y="1109"/>
                </a:cubicBezTo>
                <a:lnTo>
                  <a:pt x="5219" y="2759"/>
                </a:lnTo>
                <a:lnTo>
                  <a:pt x="5219" y="2758"/>
                </a:lnTo>
                <a:close/>
                <a:moveTo>
                  <a:pt x="4686" y="4801"/>
                </a:moveTo>
                <a:cubicBezTo>
                  <a:pt x="4981" y="4801"/>
                  <a:pt x="5219" y="4562"/>
                  <a:pt x="5219" y="4268"/>
                </a:cubicBezTo>
                <a:cubicBezTo>
                  <a:pt x="5219" y="3973"/>
                  <a:pt x="4981" y="3734"/>
                  <a:pt x="4686" y="3734"/>
                </a:cubicBezTo>
                <a:cubicBezTo>
                  <a:pt x="4391" y="3734"/>
                  <a:pt x="4153" y="3973"/>
                  <a:pt x="4153" y="4268"/>
                </a:cubicBezTo>
                <a:cubicBezTo>
                  <a:pt x="4153" y="4562"/>
                  <a:pt x="4391" y="4801"/>
                  <a:pt x="4686" y="4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CFC2EFB2-4DAA-DF92-5892-5C3B79FF7225}"/>
              </a:ext>
            </a:extLst>
          </p:cNvPr>
          <p:cNvSpPr txBox="1">
            <a:spLocks/>
          </p:cNvSpPr>
          <p:nvPr/>
        </p:nvSpPr>
        <p:spPr>
          <a:xfrm>
            <a:off x="9064848" y="2206000"/>
            <a:ext cx="461665" cy="29841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EDIT THE MAIN TITLE HERE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F182E35E-8E46-B821-D8B1-09B2668F1CDA}"/>
              </a:ext>
            </a:extLst>
          </p:cNvPr>
          <p:cNvSpPr txBox="1">
            <a:spLocks/>
          </p:cNvSpPr>
          <p:nvPr/>
        </p:nvSpPr>
        <p:spPr>
          <a:xfrm>
            <a:off x="6216861" y="2206000"/>
            <a:ext cx="461665" cy="29841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EDIT THE MAIN TITLE HERE</a:t>
            </a: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0D01442F-B9C5-21A3-1231-B92DA52A322D}"/>
              </a:ext>
            </a:extLst>
          </p:cNvPr>
          <p:cNvSpPr txBox="1">
            <a:spLocks/>
          </p:cNvSpPr>
          <p:nvPr/>
        </p:nvSpPr>
        <p:spPr>
          <a:xfrm>
            <a:off x="3368873" y="2206000"/>
            <a:ext cx="461665" cy="29841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EDIT THE MAIN TITLE HERE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74BA3701-C925-0CEF-C944-B9B5869C9C00}"/>
              </a:ext>
            </a:extLst>
          </p:cNvPr>
          <p:cNvSpPr txBox="1">
            <a:spLocks/>
          </p:cNvSpPr>
          <p:nvPr/>
        </p:nvSpPr>
        <p:spPr>
          <a:xfrm>
            <a:off x="520885" y="2206000"/>
            <a:ext cx="461665" cy="2984150"/>
          </a:xfrm>
          <a:prstGeom prst="rect">
            <a:avLst/>
          </a:prstGeom>
          <a:noFill/>
        </p:spPr>
        <p:txBody>
          <a:bodyPr vert="eaVert"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</a:rPr>
              <a:t>EDIT THE MAIN TITLE HERE</a:t>
            </a:r>
          </a:p>
        </p:txBody>
      </p:sp>
    </p:spTree>
    <p:extLst>
      <p:ext uri="{BB962C8B-B14F-4D97-AF65-F5344CB8AC3E}">
        <p14:creationId xmlns:p14="http://schemas.microsoft.com/office/powerpoint/2010/main" val="2059525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C21B45E1-904D-D65A-1CE8-E0419CE468E2}"/>
              </a:ext>
            </a:extLst>
          </p:cNvPr>
          <p:cNvSpPr txBox="1">
            <a:spLocks/>
          </p:cNvSpPr>
          <p:nvPr/>
        </p:nvSpPr>
        <p:spPr>
          <a:xfrm>
            <a:off x="812800" y="499046"/>
            <a:ext cx="3262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请在此处编辑一级标题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grpSp>
        <p:nvGrpSpPr>
          <p:cNvPr id="56" name="www.pptcool.com2">
            <a:extLst>
              <a:ext uri="{FF2B5EF4-FFF2-40B4-BE49-F238E27FC236}">
                <a16:creationId xmlns:a16="http://schemas.microsoft.com/office/drawing/2014/main" id="{89919AF5-E3B4-F407-CAB3-B018EB4B750D}"/>
              </a:ext>
            </a:extLst>
          </p:cNvPr>
          <p:cNvGrpSpPr>
            <a:grpSpLocks/>
          </p:cNvGrpSpPr>
          <p:nvPr/>
        </p:nvGrpSpPr>
        <p:grpSpPr>
          <a:xfrm>
            <a:off x="289481" y="618280"/>
            <a:ext cx="523319" cy="223196"/>
            <a:chOff x="518389" y="640073"/>
            <a:chExt cx="674052" cy="287484"/>
          </a:xfrm>
        </p:grpSpPr>
        <p:sp>
          <p:nvSpPr>
            <p:cNvPr id="57" name="www.pptcool.com2-1">
              <a:extLst>
                <a:ext uri="{FF2B5EF4-FFF2-40B4-BE49-F238E27FC236}">
                  <a16:creationId xmlns:a16="http://schemas.microsoft.com/office/drawing/2014/main" id="{DF0A5E16-B4BA-57CF-DBBA-A2A4446476AB}"/>
                </a:ext>
              </a:extLst>
            </p:cNvPr>
            <p:cNvSpPr>
              <a:spLocks/>
            </p:cNvSpPr>
            <p:nvPr/>
          </p:nvSpPr>
          <p:spPr>
            <a:xfrm>
              <a:off x="711673" y="640073"/>
              <a:ext cx="287484" cy="287484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www.pptcool.com2-2">
              <a:extLst>
                <a:ext uri="{FF2B5EF4-FFF2-40B4-BE49-F238E27FC236}">
                  <a16:creationId xmlns:a16="http://schemas.microsoft.com/office/drawing/2014/main" id="{18C167A1-408F-89E0-F878-D7A09E20649F}"/>
                </a:ext>
              </a:extLst>
            </p:cNvPr>
            <p:cNvSpPr>
              <a:spLocks/>
            </p:cNvSpPr>
            <p:nvPr/>
          </p:nvSpPr>
          <p:spPr>
            <a:xfrm>
              <a:off x="904957" y="640073"/>
              <a:ext cx="287484" cy="287484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www.pptcool.com2-3">
              <a:extLst>
                <a:ext uri="{FF2B5EF4-FFF2-40B4-BE49-F238E27FC236}">
                  <a16:creationId xmlns:a16="http://schemas.microsoft.com/office/drawing/2014/main" id="{F538C418-206D-C4B3-42EC-70A553E4B2D7}"/>
                </a:ext>
              </a:extLst>
            </p:cNvPr>
            <p:cNvSpPr>
              <a:spLocks/>
            </p:cNvSpPr>
            <p:nvPr/>
          </p:nvSpPr>
          <p:spPr>
            <a:xfrm>
              <a:off x="518389" y="640073"/>
              <a:ext cx="287484" cy="287484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920D886F-9ED4-AFFB-F1DE-B5F45F29AA39}"/>
              </a:ext>
            </a:extLst>
          </p:cNvPr>
          <p:cNvSpPr>
            <a:spLocks/>
          </p:cNvSpPr>
          <p:nvPr/>
        </p:nvSpPr>
        <p:spPr>
          <a:xfrm flipH="1">
            <a:off x="587375" y="1232462"/>
            <a:ext cx="11017250" cy="4001056"/>
          </a:xfrm>
          <a:prstGeom prst="round2SameRect">
            <a:avLst>
              <a:gd name="adj1" fmla="val 4438"/>
              <a:gd name="adj2" fmla="val 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0"/>
                  <a:lumMod val="5000"/>
                  <a:lumOff val="95000"/>
                </a:schemeClr>
              </a:gs>
            </a:gsLst>
            <a:lin ang="5400000" scaled="1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0A75E8-EED5-9040-4999-B50AD097A727}"/>
              </a:ext>
            </a:extLst>
          </p:cNvPr>
          <p:cNvSpPr txBox="1">
            <a:spLocks/>
          </p:cNvSpPr>
          <p:nvPr/>
        </p:nvSpPr>
        <p:spPr>
          <a:xfrm>
            <a:off x="815209" y="3156306"/>
            <a:ext cx="230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请在此处添加文本内容加以解释说明，注意字体使用免商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E453B0-5646-EFF3-6D30-869841DB8B86}"/>
              </a:ext>
            </a:extLst>
          </p:cNvPr>
          <p:cNvSpPr txBox="1">
            <a:spLocks/>
          </p:cNvSpPr>
          <p:nvPr/>
        </p:nvSpPr>
        <p:spPr>
          <a:xfrm>
            <a:off x="3558150" y="3156306"/>
            <a:ext cx="230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请在此处添加文本内容加以解释说明，注意字体使用免商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F4A6AE-9EB1-2712-019C-E77D456AB27B}"/>
              </a:ext>
            </a:extLst>
          </p:cNvPr>
          <p:cNvSpPr txBox="1">
            <a:spLocks/>
          </p:cNvSpPr>
          <p:nvPr/>
        </p:nvSpPr>
        <p:spPr>
          <a:xfrm>
            <a:off x="6315605" y="3156306"/>
            <a:ext cx="230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请在此处添加文本内容加以解释说明，注意字体使用免商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24DFBC-525A-90FB-BD1E-E477A5B4C1B6}"/>
              </a:ext>
            </a:extLst>
          </p:cNvPr>
          <p:cNvSpPr txBox="1">
            <a:spLocks/>
          </p:cNvSpPr>
          <p:nvPr/>
        </p:nvSpPr>
        <p:spPr>
          <a:xfrm>
            <a:off x="9058547" y="3156306"/>
            <a:ext cx="230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请在此处添加文本内容加以解释说明，注意字体使用免商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65AC21-DAC8-993B-5389-6FFB1B1C0097}"/>
              </a:ext>
            </a:extLst>
          </p:cNvPr>
          <p:cNvSpPr txBox="1">
            <a:spLocks/>
          </p:cNvSpPr>
          <p:nvPr/>
        </p:nvSpPr>
        <p:spPr>
          <a:xfrm>
            <a:off x="1067347" y="1874917"/>
            <a:ext cx="17994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请在此处</a:t>
            </a:r>
            <a:endParaRPr kumimoji="1"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OPPOSans B" panose="00020600040101010101" pitchFamily="18" charset="-122"/>
              <a:sym typeface="OPPOSans B" panose="00020600040101010101" pitchFamily="18" charset="-122"/>
            </a:endParaRP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编辑标题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F96712-6E1E-947B-C2F9-08B17D9D1855}"/>
              </a:ext>
            </a:extLst>
          </p:cNvPr>
          <p:cNvSpPr txBox="1">
            <a:spLocks/>
          </p:cNvSpPr>
          <p:nvPr/>
        </p:nvSpPr>
        <p:spPr>
          <a:xfrm>
            <a:off x="3810288" y="1873925"/>
            <a:ext cx="17994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218804" fontAlgn="base">
              <a:spcBef>
                <a:spcPct val="0"/>
              </a:spcBef>
              <a:spcAft>
                <a:spcPct val="0"/>
              </a:spcAft>
              <a:defRPr kumimoji="1" sz="2400">
                <a:gradFill>
                  <a:gsLst>
                    <a:gs pos="54000">
                      <a:srgbClr val="418AB3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请在此处</a:t>
            </a: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编辑标题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5DA2CC-A007-8FFB-3ECA-584119993D55}"/>
              </a:ext>
            </a:extLst>
          </p:cNvPr>
          <p:cNvSpPr txBox="1">
            <a:spLocks/>
          </p:cNvSpPr>
          <p:nvPr/>
        </p:nvSpPr>
        <p:spPr>
          <a:xfrm>
            <a:off x="6567743" y="1870470"/>
            <a:ext cx="17994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218804" fontAlgn="base">
              <a:spcBef>
                <a:spcPct val="0"/>
              </a:spcBef>
              <a:spcAft>
                <a:spcPct val="0"/>
              </a:spcAft>
              <a:defRPr kumimoji="1" sz="2400">
                <a:gradFill>
                  <a:gsLst>
                    <a:gs pos="54000">
                      <a:srgbClr val="418AB3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请在此处</a:t>
            </a: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编辑标题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D70709-F8B7-94C2-99FF-05F5A14223D2}"/>
              </a:ext>
            </a:extLst>
          </p:cNvPr>
          <p:cNvSpPr txBox="1">
            <a:spLocks/>
          </p:cNvSpPr>
          <p:nvPr/>
        </p:nvSpPr>
        <p:spPr>
          <a:xfrm>
            <a:off x="9310685" y="1869479"/>
            <a:ext cx="17994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218804" fontAlgn="base">
              <a:spcBef>
                <a:spcPct val="0"/>
              </a:spcBef>
              <a:spcAft>
                <a:spcPct val="0"/>
              </a:spcAft>
              <a:defRPr kumimoji="1" sz="2400">
                <a:gradFill>
                  <a:gsLst>
                    <a:gs pos="54000">
                      <a:srgbClr val="418AB3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请在此处</a:t>
            </a: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rPr>
              <a:t>编辑标题</a:t>
            </a: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OPPOSans B" panose="00020600040101010101" pitchFamily="18" charset="-122"/>
              <a:sym typeface="OPPOSans B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F9C0CE5-EB86-4A43-F770-7B5CCE35FC68}"/>
              </a:ext>
            </a:extLst>
          </p:cNvPr>
          <p:cNvCxnSpPr>
            <a:cxnSpLocks/>
          </p:cNvCxnSpPr>
          <p:nvPr/>
        </p:nvCxnSpPr>
        <p:spPr>
          <a:xfrm>
            <a:off x="1108188" y="2878471"/>
            <a:ext cx="9975623" cy="0"/>
          </a:xfrm>
          <a:prstGeom prst="line">
            <a:avLst/>
          </a:prstGeom>
          <a:ln w="34925" cap="rnd">
            <a:gradFill flip="none" rotWithShape="1">
              <a:gsLst>
                <a:gs pos="75000">
                  <a:schemeClr val="accent2"/>
                </a:gs>
                <a:gs pos="25000">
                  <a:schemeClr val="accent2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椭圆 229">
            <a:extLst>
              <a:ext uri="{FF2B5EF4-FFF2-40B4-BE49-F238E27FC236}">
                <a16:creationId xmlns:a16="http://schemas.microsoft.com/office/drawing/2014/main" id="{7A2D623D-C66B-6646-6064-DC61963D085D}"/>
              </a:ext>
            </a:extLst>
          </p:cNvPr>
          <p:cNvSpPr>
            <a:spLocks/>
          </p:cNvSpPr>
          <p:nvPr/>
        </p:nvSpPr>
        <p:spPr>
          <a:xfrm>
            <a:off x="1870015" y="2781412"/>
            <a:ext cx="194118" cy="19411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25000"/>
                  <a:lumOff val="75000"/>
                </a:schemeClr>
              </a:gs>
              <a:gs pos="0">
                <a:schemeClr val="accent1">
                  <a:lumMod val="25000"/>
                  <a:lumOff val="7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:a16="http://schemas.microsoft.com/office/drawing/2014/main" id="{BFA47D5B-C109-0891-8428-DFDF15594877}"/>
              </a:ext>
            </a:extLst>
          </p:cNvPr>
          <p:cNvSpPr>
            <a:spLocks/>
          </p:cNvSpPr>
          <p:nvPr/>
        </p:nvSpPr>
        <p:spPr>
          <a:xfrm>
            <a:off x="1910166" y="2821564"/>
            <a:ext cx="113817" cy="1138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2032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39700" dist="88900" dir="2700000" algn="tl" rotWithShape="0">
                  <a:srgbClr val="418AB3">
                    <a:lumMod val="50000"/>
                    <a:alpha val="40000"/>
                  </a:srgb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BD478694-BFFB-3862-ABEA-A650E41DC6B2}"/>
              </a:ext>
            </a:extLst>
          </p:cNvPr>
          <p:cNvSpPr>
            <a:spLocks/>
          </p:cNvSpPr>
          <p:nvPr/>
        </p:nvSpPr>
        <p:spPr>
          <a:xfrm>
            <a:off x="4612956" y="2781412"/>
            <a:ext cx="194118" cy="19411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25000"/>
                  <a:lumOff val="75000"/>
                </a:schemeClr>
              </a:gs>
              <a:gs pos="0">
                <a:schemeClr val="accent1">
                  <a:lumMod val="25000"/>
                  <a:lumOff val="7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:a16="http://schemas.microsoft.com/office/drawing/2014/main" id="{B80543B7-5566-9394-4C8F-6E04B7F71927}"/>
              </a:ext>
            </a:extLst>
          </p:cNvPr>
          <p:cNvSpPr>
            <a:spLocks/>
          </p:cNvSpPr>
          <p:nvPr/>
        </p:nvSpPr>
        <p:spPr>
          <a:xfrm>
            <a:off x="4653107" y="2821564"/>
            <a:ext cx="113817" cy="1138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2032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39700" dist="88900" dir="2700000" algn="tl" rotWithShape="0">
                  <a:srgbClr val="418AB3">
                    <a:lumMod val="50000"/>
                    <a:alpha val="40000"/>
                  </a:srgb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26" name="椭圆 225">
            <a:extLst>
              <a:ext uri="{FF2B5EF4-FFF2-40B4-BE49-F238E27FC236}">
                <a16:creationId xmlns:a16="http://schemas.microsoft.com/office/drawing/2014/main" id="{5B7AAB27-DEBC-7AB7-C024-41D3E93FC833}"/>
              </a:ext>
            </a:extLst>
          </p:cNvPr>
          <p:cNvSpPr>
            <a:spLocks/>
          </p:cNvSpPr>
          <p:nvPr/>
        </p:nvSpPr>
        <p:spPr>
          <a:xfrm>
            <a:off x="7370411" y="2781412"/>
            <a:ext cx="194118" cy="19411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25000"/>
                  <a:lumOff val="75000"/>
                </a:schemeClr>
              </a:gs>
              <a:gs pos="0">
                <a:schemeClr val="accent1">
                  <a:lumMod val="25000"/>
                  <a:lumOff val="7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9C9CD937-1ECD-962E-B3EC-9602221FA763}"/>
              </a:ext>
            </a:extLst>
          </p:cNvPr>
          <p:cNvSpPr>
            <a:spLocks/>
          </p:cNvSpPr>
          <p:nvPr/>
        </p:nvSpPr>
        <p:spPr>
          <a:xfrm>
            <a:off x="7410562" y="2821564"/>
            <a:ext cx="113817" cy="1138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2032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39700" dist="88900" dir="2700000" algn="tl" rotWithShape="0">
                  <a:srgbClr val="418AB3">
                    <a:lumMod val="50000"/>
                    <a:alpha val="40000"/>
                  </a:srgb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4A8F66C2-3A1F-4A3C-EE72-71B7FE02FD7E}"/>
              </a:ext>
            </a:extLst>
          </p:cNvPr>
          <p:cNvSpPr>
            <a:spLocks/>
          </p:cNvSpPr>
          <p:nvPr/>
        </p:nvSpPr>
        <p:spPr>
          <a:xfrm>
            <a:off x="10113352" y="2781412"/>
            <a:ext cx="194118" cy="19411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25000"/>
                  <a:lumOff val="75000"/>
                </a:schemeClr>
              </a:gs>
              <a:gs pos="0">
                <a:schemeClr val="accent1">
                  <a:lumMod val="25000"/>
                  <a:lumOff val="7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25" name="椭圆 224">
            <a:extLst>
              <a:ext uri="{FF2B5EF4-FFF2-40B4-BE49-F238E27FC236}">
                <a16:creationId xmlns:a16="http://schemas.microsoft.com/office/drawing/2014/main" id="{C177649C-E765-0F2A-52ED-FBDEEDE35302}"/>
              </a:ext>
            </a:extLst>
          </p:cNvPr>
          <p:cNvSpPr>
            <a:spLocks/>
          </p:cNvSpPr>
          <p:nvPr/>
        </p:nvSpPr>
        <p:spPr>
          <a:xfrm>
            <a:off x="10153503" y="2821564"/>
            <a:ext cx="113817" cy="11381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2032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39700" dist="88900" dir="2700000" algn="tl" rotWithShape="0">
                  <a:srgbClr val="418AB3">
                    <a:lumMod val="50000"/>
                    <a:alpha val="40000"/>
                  </a:srgbClr>
                </a:outerShdw>
              </a:effectLst>
              <a:uLnTx/>
              <a:uFillTx/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89640E0-9568-4EED-9C49-518AAD50AC15}"/>
              </a:ext>
            </a:extLst>
          </p:cNvPr>
          <p:cNvSpPr>
            <a:spLocks/>
          </p:cNvSpPr>
          <p:nvPr/>
        </p:nvSpPr>
        <p:spPr>
          <a:xfrm>
            <a:off x="2148906" y="4197344"/>
            <a:ext cx="2152650" cy="2152650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10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E7FDD4A-B102-1CDA-4FE9-1DE0FA865FBB}"/>
              </a:ext>
            </a:extLst>
          </p:cNvPr>
          <p:cNvSpPr>
            <a:spLocks/>
          </p:cNvSpPr>
          <p:nvPr/>
        </p:nvSpPr>
        <p:spPr>
          <a:xfrm>
            <a:off x="2426576" y="4475012"/>
            <a:ext cx="1597309" cy="1597315"/>
          </a:xfrm>
          <a:prstGeom prst="ellipse">
            <a:avLst/>
          </a:prstGeom>
          <a:gradFill>
            <a:gsLst>
              <a:gs pos="16000">
                <a:schemeClr val="accent1"/>
              </a:gs>
              <a:gs pos="8600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1EE9E60-8EB5-09FC-E760-2D8C8517CA66}"/>
              </a:ext>
            </a:extLst>
          </p:cNvPr>
          <p:cNvSpPr txBox="1">
            <a:spLocks/>
          </p:cNvSpPr>
          <p:nvPr/>
        </p:nvSpPr>
        <p:spPr>
          <a:xfrm>
            <a:off x="2850768" y="4888949"/>
            <a:ext cx="748923" cy="769441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/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dirty="0"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latin typeface="OPPOSans B"/>
                <a:ea typeface="OPPOSans B"/>
                <a:sym typeface="+mn-ea"/>
              </a:rPr>
              <a:t>编辑</a:t>
            </a:r>
            <a:endParaRPr kumimoji="1" lang="en-US" altLang="zh-CN" sz="2200" dirty="0">
              <a:solidFill>
                <a:prstClr val="white"/>
              </a:solidFill>
              <a:effectLst>
                <a:outerShdw blurRad="139700" dist="88900" dir="2700000" algn="tl" rotWithShape="0">
                  <a:srgbClr val="418AB3">
                    <a:lumMod val="50000"/>
                    <a:alpha val="40000"/>
                  </a:srgbClr>
                </a:outerShdw>
              </a:effectLst>
              <a:latin typeface="OPPOSans B"/>
              <a:ea typeface="OPPOSans B"/>
              <a:sym typeface="+mn-ea"/>
            </a:endParaRP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  <a:sym typeface="+mn-ea"/>
              </a:rPr>
              <a:t>标题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CE896E8-83A6-A5F4-A17B-9182882F19F1}"/>
              </a:ext>
            </a:extLst>
          </p:cNvPr>
          <p:cNvSpPr>
            <a:spLocks/>
          </p:cNvSpPr>
          <p:nvPr/>
        </p:nvSpPr>
        <p:spPr>
          <a:xfrm>
            <a:off x="2493508" y="6125538"/>
            <a:ext cx="1463444" cy="31301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89515697-E7EB-164D-4381-E4442C8D4F1F}"/>
              </a:ext>
            </a:extLst>
          </p:cNvPr>
          <p:cNvSpPr>
            <a:spLocks/>
          </p:cNvSpPr>
          <p:nvPr/>
        </p:nvSpPr>
        <p:spPr>
          <a:xfrm>
            <a:off x="5019675" y="4197344"/>
            <a:ext cx="2152650" cy="2152650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alpha val="0"/>
                </a:schemeClr>
              </a:gs>
              <a:gs pos="0">
                <a:schemeClr val="accent3">
                  <a:alpha val="10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85123A8-0862-7670-DC07-3B895E6AC01D}"/>
              </a:ext>
            </a:extLst>
          </p:cNvPr>
          <p:cNvSpPr>
            <a:spLocks/>
          </p:cNvSpPr>
          <p:nvPr/>
        </p:nvSpPr>
        <p:spPr>
          <a:xfrm>
            <a:off x="5297345" y="4475012"/>
            <a:ext cx="1597309" cy="1597315"/>
          </a:xfrm>
          <a:prstGeom prst="ellipse">
            <a:avLst/>
          </a:prstGeom>
          <a:gradFill>
            <a:gsLst>
              <a:gs pos="16000">
                <a:schemeClr val="accent3"/>
              </a:gs>
              <a:gs pos="86000">
                <a:schemeClr val="accent4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B842D5-E647-ECD2-787F-9A272CF68589}"/>
              </a:ext>
            </a:extLst>
          </p:cNvPr>
          <p:cNvSpPr txBox="1">
            <a:spLocks/>
          </p:cNvSpPr>
          <p:nvPr/>
        </p:nvSpPr>
        <p:spPr>
          <a:xfrm>
            <a:off x="5726054" y="4888949"/>
            <a:ext cx="748923" cy="769441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>
            <a:defPPr>
              <a:defRPr lang="zh-CN"/>
            </a:defPPr>
            <a:lvl1pPr marR="0" lvl="0" indent="0" algn="ctr" defTabSz="1218804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866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  <a:sym typeface="+mn-ea"/>
              </a:rPr>
              <a:t>编辑</a:t>
            </a: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  <a:sym typeface="+mn-ea"/>
              </a:rPr>
              <a:t>标题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FA1F6F0-3DD7-50BB-D594-313087248C6A}"/>
              </a:ext>
            </a:extLst>
          </p:cNvPr>
          <p:cNvSpPr>
            <a:spLocks/>
          </p:cNvSpPr>
          <p:nvPr/>
        </p:nvSpPr>
        <p:spPr>
          <a:xfrm>
            <a:off x="5362197" y="6125538"/>
            <a:ext cx="1463444" cy="313016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DD991F1-8935-A095-2BDE-802CD71CA651}"/>
              </a:ext>
            </a:extLst>
          </p:cNvPr>
          <p:cNvSpPr>
            <a:spLocks/>
          </p:cNvSpPr>
          <p:nvPr/>
        </p:nvSpPr>
        <p:spPr>
          <a:xfrm>
            <a:off x="7890444" y="4197344"/>
            <a:ext cx="2152650" cy="2152650"/>
          </a:xfrm>
          <a:prstGeom prst="ellipse">
            <a:avLst/>
          </a:prstGeom>
          <a:gradFill flip="none" rotWithShape="1">
            <a:gsLst>
              <a:gs pos="100000">
                <a:schemeClr val="accent6">
                  <a:alpha val="0"/>
                </a:schemeClr>
              </a:gs>
              <a:gs pos="0">
                <a:schemeClr val="accent5">
                  <a:alpha val="10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B0A4813-7E66-8DBE-DD65-4E0C525C7D54}"/>
              </a:ext>
            </a:extLst>
          </p:cNvPr>
          <p:cNvSpPr>
            <a:spLocks/>
          </p:cNvSpPr>
          <p:nvPr/>
        </p:nvSpPr>
        <p:spPr>
          <a:xfrm>
            <a:off x="8168114" y="4475012"/>
            <a:ext cx="1597309" cy="1597315"/>
          </a:xfrm>
          <a:prstGeom prst="ellipse">
            <a:avLst/>
          </a:prstGeom>
          <a:gradFill>
            <a:gsLst>
              <a:gs pos="16000">
                <a:schemeClr val="accent5"/>
              </a:gs>
              <a:gs pos="86000">
                <a:schemeClr val="accent6"/>
              </a:gs>
            </a:gsLst>
            <a:path path="circle">
              <a:fillToRect r="100000" b="10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4791E6E-D339-B41D-C01B-95EC7488C3EC}"/>
              </a:ext>
            </a:extLst>
          </p:cNvPr>
          <p:cNvSpPr txBox="1">
            <a:spLocks/>
          </p:cNvSpPr>
          <p:nvPr/>
        </p:nvSpPr>
        <p:spPr>
          <a:xfrm>
            <a:off x="8600282" y="4888949"/>
            <a:ext cx="748923" cy="769441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>
            <a:defPPr>
              <a:defRPr lang="zh-CN"/>
            </a:defPPr>
            <a:lvl1pPr marR="0" lvl="0" indent="0" algn="ctr" defTabSz="1218804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866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  <a:sym typeface="+mn-ea"/>
              </a:rPr>
              <a:t>编辑</a:t>
            </a:r>
          </a:p>
          <a:p>
            <a:pPr marL="0" marR="0" lvl="0" indent="0" algn="ctr" defTabSz="121880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88900" dir="2700000" algn="tl" rotWithShape="0">
                    <a:srgbClr val="418AB3">
                      <a:lumMod val="50000"/>
                      <a:alpha val="40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  <a:sym typeface="+mn-ea"/>
              </a:rPr>
              <a:t>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878358A-0902-5A06-A751-09368CB38B60}"/>
              </a:ext>
            </a:extLst>
          </p:cNvPr>
          <p:cNvSpPr>
            <a:spLocks/>
          </p:cNvSpPr>
          <p:nvPr/>
        </p:nvSpPr>
        <p:spPr>
          <a:xfrm>
            <a:off x="8230886" y="6125538"/>
            <a:ext cx="1463444" cy="313016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442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1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0084CD"/>
      </a:accent1>
      <a:accent2>
        <a:srgbClr val="2859DF"/>
      </a:accent2>
      <a:accent3>
        <a:srgbClr val="03D990"/>
      </a:accent3>
      <a:accent4>
        <a:srgbClr val="35D94B"/>
      </a:accent4>
      <a:accent5>
        <a:srgbClr val="FF6626"/>
      </a:accent5>
      <a:accent6>
        <a:srgbClr val="FF2F30"/>
      </a:accent6>
      <a:hlink>
        <a:srgbClr val="0563C1"/>
      </a:hlink>
      <a:folHlink>
        <a:srgbClr val="954F72"/>
      </a:folHlink>
    </a:clrScheme>
    <a:fontScheme name="模板字体">
      <a:majorFont>
        <a:latin typeface="Roboto Regular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1941</Words>
  <Application>Microsoft Office PowerPoint</Application>
  <PresentationFormat>宽屏</PresentationFormat>
  <Paragraphs>433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HarmonyOS Sans SC</vt:lpstr>
      <vt:lpstr>OPPOSans B</vt:lpstr>
      <vt:lpstr>OPPOSans H</vt:lpstr>
      <vt:lpstr>OPPOSans M</vt:lpstr>
      <vt:lpstr>OPPOSans R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Helvetica</vt:lpstr>
      <vt:lpstr>Montserrat</vt:lpstr>
      <vt:lpstr>Roboto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蓝绿色商务风汇报总结ppt模板</dc:title>
  <dc:creator>©依稀Arice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24</cp:revision>
  <dcterms:created xsi:type="dcterms:W3CDTF">2023-08-25T12:02:27Z</dcterms:created>
  <dcterms:modified xsi:type="dcterms:W3CDTF">2023-12-13T13:18:28Z</dcterms:modified>
  <cp:contentStatus>蓝绿色商务风汇报总结ppt模板，www.51pptmoban.com</cp:contentStatus>
  <cp:version>51pptmoban.com（V51-121302版）</cp:version>
</cp:coreProperties>
</file>