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2"/>
  </p:notesMasterIdLst>
  <p:sldIdLst>
    <p:sldId id="256" r:id="rId4"/>
    <p:sldId id="267" r:id="rId5"/>
    <p:sldId id="268" r:id="rId6"/>
    <p:sldId id="272" r:id="rId7"/>
    <p:sldId id="273" r:id="rId8"/>
    <p:sldId id="269" r:id="rId9"/>
    <p:sldId id="274" r:id="rId10"/>
    <p:sldId id="275" r:id="rId11"/>
    <p:sldId id="270" r:id="rId12"/>
    <p:sldId id="276" r:id="rId13"/>
    <p:sldId id="277" r:id="rId14"/>
    <p:sldId id="280" r:id="rId15"/>
    <p:sldId id="271" r:id="rId16"/>
    <p:sldId id="278" r:id="rId17"/>
    <p:sldId id="279" r:id="rId18"/>
    <p:sldId id="281" r:id="rId19"/>
    <p:sldId id="1126" r:id="rId20"/>
    <p:sldId id="20075784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438" userDrawn="1">
          <p15:clr>
            <a:srgbClr val="A4A3A4"/>
          </p15:clr>
        </p15:guide>
        <p15:guide id="3" pos="7242" userDrawn="1">
          <p15:clr>
            <a:srgbClr val="A4A3A4"/>
          </p15:clr>
        </p15:guide>
        <p15:guide id="4" orient="horz" pos="3974" userDrawn="1">
          <p15:clr>
            <a:srgbClr val="A4A3A4"/>
          </p15:clr>
        </p15:guide>
        <p15:guide id="5"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20" autoAdjust="0"/>
    <p:restoredTop sz="94951" autoAdjust="0"/>
  </p:normalViewPr>
  <p:slideViewPr>
    <p:cSldViewPr snapToGrid="0" showGuides="1">
      <p:cViewPr varScale="1">
        <p:scale>
          <a:sx n="66" d="100"/>
          <a:sy n="66" d="100"/>
        </p:scale>
        <p:origin x="102" y="426"/>
      </p:cViewPr>
      <p:guideLst>
        <p:guide orient="horz" pos="346"/>
        <p:guide pos="438"/>
        <p:guide pos="7242"/>
        <p:guide orient="horz" pos="3974"/>
        <p:guide pos="3840"/>
      </p:guideLst>
    </p:cSldViewPr>
  </p:slideViewPr>
  <p:notesTextViewPr>
    <p:cViewPr>
      <p:scale>
        <a:sx n="1" d="1"/>
        <a:sy n="1" d="1"/>
      </p:scale>
      <p:origin x="0" y="0"/>
    </p:cViewPr>
  </p:notesTextViewPr>
  <p:sorterViewPr>
    <p:cViewPr>
      <p:scale>
        <a:sx n="66" d="100"/>
        <a:sy n="66" d="100"/>
      </p:scale>
      <p:origin x="0" y="0"/>
    </p:cViewPr>
  </p:sorterViewPr>
  <p:gridSpacing cx="64801" cy="64801"/>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8914337158203125"/>
          <c:y val="6.411416083574295E-2"/>
          <c:w val="0.57934921979904175"/>
          <c:h val="0.92103791236877441"/>
        </c:manualLayout>
      </c:layout>
      <c:barChart>
        <c:barDir val="bar"/>
        <c:grouping val="clustered"/>
        <c:varyColors val="1"/>
        <c:dLbls>
          <c:showLegendKey val="0"/>
          <c:showVal val="0"/>
          <c:showCatName val="0"/>
          <c:showSerName val="0"/>
          <c:showPercent val="0"/>
          <c:showBubbleSize val="0"/>
        </c:dLbls>
        <c:gapWidth val="150"/>
        <c:axId val="964691584"/>
        <c:axId val="350078688"/>
      </c:barChart>
      <c:valAx>
        <c:axId val="350078688"/>
        <c:scaling>
          <c:orientation val="minMax"/>
        </c:scaling>
        <c:delete val="1"/>
        <c:axPos val="t"/>
        <c:numFmt formatCode="0.00%" sourceLinked="1"/>
        <c:majorTickMark val="none"/>
        <c:minorTickMark val="none"/>
        <c:tickLblPos val="nextTo"/>
        <c:crossAx val="964691584"/>
        <c:crosses val="autoZero"/>
        <c:crossBetween val="between"/>
      </c:valAx>
      <c:catAx>
        <c:axId val="964691584"/>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smtId="4294967295">
                <a:solidFill>
                  <a:schemeClr val="tx1">
                    <a:lumMod val="75000"/>
                    <a:lumOff val="25000"/>
                  </a:schemeClr>
                </a:solidFill>
                <a:latin typeface="+mn-ea"/>
                <a:ea typeface="+mn-ea"/>
                <a:cs typeface="+mn-cs"/>
              </a:defRPr>
            </a:pPr>
            <a:endParaRPr lang="zh-CN"/>
          </a:p>
        </c:txPr>
        <c:crossAx val="350078688"/>
        <c:crosses val="autoZero"/>
        <c:auto val="0"/>
        <c:lblAlgn val="ctr"/>
        <c:lblOffset val="100"/>
        <c:noMultiLvlLbl val="0"/>
      </c:catAx>
      <c:spPr>
        <a:noFill/>
        <a:ln w="25400">
          <a:noFill/>
        </a:ln>
        <a:effectLst/>
      </c:spPr>
    </c:plotArea>
    <c:plotVisOnly val="1"/>
    <c:dispBlanksAs val="gap"/>
    <c:extLst xmlns:a14="http://schemas.microsoft.com/office/drawing/2010/main" xmlns:wp="http://schemas.openxmlformats.org/drawingml/2006/wordprocessingDrawing"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系列 1</c:v>
                </c:pt>
              </c:strCache>
            </c:strRef>
          </c:tx>
          <c:spPr>
            <a:solidFill>
              <a:schemeClr val="accent1"/>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6FE-4543-9ED0-973FA188F92A}"/>
            </c:ext>
          </c:extLst>
        </c:ser>
        <c:ser>
          <c:idx val="1"/>
          <c:order val="1"/>
          <c:tx>
            <c:strRef>
              <c:f>Sheet1!$C$1</c:f>
              <c:strCache>
                <c:ptCount val="1"/>
                <c:pt idx="0">
                  <c:v>系列 2</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6FE-4543-9ED0-973FA188F92A}"/>
            </c:ext>
          </c:extLst>
        </c:ser>
        <c:ser>
          <c:idx val="2"/>
          <c:order val="2"/>
          <c:tx>
            <c:strRef>
              <c:f>Sheet1!$D$1</c:f>
              <c:strCache>
                <c:ptCount val="1"/>
                <c:pt idx="0">
                  <c:v>系列 3</c:v>
                </c:pt>
              </c:strCache>
            </c:strRef>
          </c:tx>
          <c:spPr>
            <a:solidFill>
              <a:schemeClr val="bg2"/>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6FE-4543-9ED0-973FA188F92A}"/>
            </c:ext>
          </c:extLst>
        </c:ser>
        <c:dLbls>
          <c:showLegendKey val="0"/>
          <c:showVal val="0"/>
          <c:showCatName val="0"/>
          <c:showSerName val="0"/>
          <c:showPercent val="0"/>
          <c:showBubbleSize val="0"/>
        </c:dLbls>
        <c:gapWidth val="150"/>
        <c:shape val="box"/>
        <c:axId val="1905530159"/>
        <c:axId val="1517297087"/>
        <c:axId val="0"/>
      </c:bar3DChart>
      <c:catAx>
        <c:axId val="190553015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17297087"/>
        <c:crosses val="autoZero"/>
        <c:auto val="1"/>
        <c:lblAlgn val="ctr"/>
        <c:lblOffset val="100"/>
        <c:noMultiLvlLbl val="0"/>
      </c:catAx>
      <c:valAx>
        <c:axId val="15172970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055301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0E03CD-EFE9-457F-A231-309E0B0E36B2}" type="datetimeFigureOut">
              <a:rPr lang="zh-CN" altLang="en-US" smtClean="0"/>
              <a:t>2023/12/13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1A2F05-F771-44ED-AB5A-6F90A29E607B}" type="slidenum">
              <a:rPr lang="zh-CN" altLang="en-US" smtClean="0"/>
              <a:t>‹#›</a:t>
            </a:fld>
            <a:endParaRPr lang="zh-CN" altLang="en-US"/>
          </a:p>
        </p:txBody>
      </p:sp>
    </p:spTree>
    <p:extLst>
      <p:ext uri="{BB962C8B-B14F-4D97-AF65-F5344CB8AC3E}">
        <p14:creationId xmlns:p14="http://schemas.microsoft.com/office/powerpoint/2010/main" val="4154602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1DDA0E-7DBB-1C3C-4D61-572E5FFD905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EB4F4A-3232-B4A7-F003-578864C0EB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BA36DE9-2914-A09B-4039-9FC5FD6D29FE}"/>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A222ACEA-6EE8-97C5-35AA-F97CDE81D6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D1157E1-1D11-CA30-5ADB-9D34247131E9}"/>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147831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98B79F-9F90-8D44-D489-28C59D0C1AD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4E736B5-03FF-5976-7974-AD409859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8AA96A3-A948-AA18-18BF-5348877F9532}"/>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7A23AB14-CD83-800E-0000-976F7A312A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D93C2B-07CB-6D5A-5AE7-9C9F492E9656}"/>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4174513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AE6A17E-6929-A6E1-E6E2-BB7CA9F987E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2CE451D-61F5-EF74-D7D7-54AC261271C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83D945C-0F94-75BA-1175-6AD08DA3F191}"/>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96AAB2F6-B336-9016-2E77-2D50982ADC0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FCBBB3-7B0D-7261-3BF6-3E2DEBD0D63A}"/>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851621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720618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894582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1701696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16455039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555833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2436484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926349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363310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94D03C-194C-DF69-3A0C-99BE68D9FB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F7E7F88-96A2-2860-4EDB-7C15A625742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532BC5-46B8-3B0F-A123-6E97D230DCF3}"/>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EF6A0B8B-DDDD-EAEC-B633-92C6A5D5CF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2123E3A-A45E-948C-E5B5-B74D915375E9}"/>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2918383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4876086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808482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15087999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4937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7515264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1075783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2023/12/13</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91297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C248D6-34A4-0553-5246-158A6A00425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15857D3-C563-83B8-676B-B8F41B6452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76CDE5F7-FB75-F139-2FD6-B9E556F7968F}"/>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D5C2F4F4-84F0-5012-144F-297F5E33AE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AA047EE-986A-10E1-F90A-E71B2C928F4F}"/>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3043632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58816D-DCC8-DD0E-0818-EE6F0813976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B3DEF5E-0A70-587A-7411-98839897EE4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4264BBE-7867-DF7C-86CC-33B6602146F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F231787-6A02-408D-12AC-4C6D304E5D5C}"/>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6" name="页脚占位符 5">
            <a:extLst>
              <a:ext uri="{FF2B5EF4-FFF2-40B4-BE49-F238E27FC236}">
                <a16:creationId xmlns:a16="http://schemas.microsoft.com/office/drawing/2014/main" id="{0B918195-5CA2-3636-A01A-C8D43D3592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EE7377-5851-2AA9-62A5-DF84E39487AD}"/>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875304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2BA694-C297-D424-0C72-5DB99949945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53344A7-CE4B-8BB7-0870-22ED0DDC01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67F8C26-39D1-1131-B2BA-012A048B552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8BFD490-8ECC-9F2D-7294-BB1D1ECAC7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5CD676C-12AE-79F0-5257-0380E40B466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CD0D6CC-BAE6-729D-90D5-D867C3211228}"/>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8" name="页脚占位符 7">
            <a:extLst>
              <a:ext uri="{FF2B5EF4-FFF2-40B4-BE49-F238E27FC236}">
                <a16:creationId xmlns:a16="http://schemas.microsoft.com/office/drawing/2014/main" id="{D075ABE8-B6CA-6E08-49EE-A29F11DF6CE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E89B689-FB6C-8504-800A-479A10687C9E}"/>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320532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3DE39A-5660-CA38-FEBE-72915E98ABF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C46EF6C-56B7-C065-3126-72E1AF54383B}"/>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4" name="页脚占位符 3">
            <a:extLst>
              <a:ext uri="{FF2B5EF4-FFF2-40B4-BE49-F238E27FC236}">
                <a16:creationId xmlns:a16="http://schemas.microsoft.com/office/drawing/2014/main" id="{64E1682A-7F8A-0753-537D-8CBD61693AE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011D9FD-294E-234F-2313-BC94F518941C}"/>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2334883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31AFE-6B4B-DF6C-7D7E-B0DC4D865E64}"/>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3" name="页脚占位符 2">
            <a:extLst>
              <a:ext uri="{FF2B5EF4-FFF2-40B4-BE49-F238E27FC236}">
                <a16:creationId xmlns:a16="http://schemas.microsoft.com/office/drawing/2014/main" id="{82FE9E65-046F-039C-87F2-B58E86E9E6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73122CB-A4CF-1AE4-21AB-7DCE124AC1EC}"/>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6591707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A96431-C3AB-EA8A-7F06-613DB6882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E16EC5B-C23D-DB6D-9EE0-999E0F41B3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94DCC59-EA0C-5D13-F0DF-9597061236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32714FD-04D9-6860-8C56-9534ED9453DE}"/>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6" name="页脚占位符 5">
            <a:extLst>
              <a:ext uri="{FF2B5EF4-FFF2-40B4-BE49-F238E27FC236}">
                <a16:creationId xmlns:a16="http://schemas.microsoft.com/office/drawing/2014/main" id="{6AE132DB-3013-1991-7C69-F982F4E562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B3DF7FB-9A17-C75F-B963-F541B93949C0}"/>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1169908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A6DCF2-0A4E-2D4E-552B-E2650922DB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B024C86-9C61-D1B5-2529-4C1DCC35D7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4B6B3E0-66F0-8302-EB8D-059A573755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E2AB106-39E8-3C6F-8567-184025EAEB04}"/>
              </a:ext>
            </a:extLst>
          </p:cNvPr>
          <p:cNvSpPr>
            <a:spLocks noGrp="1"/>
          </p:cNvSpPr>
          <p:nvPr>
            <p:ph type="dt" sz="half" idx="10"/>
          </p:nvPr>
        </p:nvSpPr>
        <p:spPr/>
        <p:txBody>
          <a:bodyPr/>
          <a:lstStyle/>
          <a:p>
            <a:fld id="{129930F0-9B74-4CFE-AED5-BD9FDBCC603E}" type="datetimeFigureOut">
              <a:rPr lang="zh-CN" altLang="en-US" smtClean="0"/>
              <a:t>2023/12/13</a:t>
            </a:fld>
            <a:endParaRPr lang="zh-CN" altLang="en-US"/>
          </a:p>
        </p:txBody>
      </p:sp>
      <p:sp>
        <p:nvSpPr>
          <p:cNvPr id="6" name="页脚占位符 5">
            <a:extLst>
              <a:ext uri="{FF2B5EF4-FFF2-40B4-BE49-F238E27FC236}">
                <a16:creationId xmlns:a16="http://schemas.microsoft.com/office/drawing/2014/main" id="{DE9C765E-50AB-DF82-10D5-6E47AEF6E58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8F7673B-8837-0789-8B9C-60F8B2E43422}"/>
              </a:ext>
            </a:extLst>
          </p:cNvPr>
          <p:cNvSpPr>
            <a:spLocks noGrp="1"/>
          </p:cNvSpPr>
          <p:nvPr>
            <p:ph type="sldNum" sz="quarter" idx="12"/>
          </p:nvPr>
        </p:nvSpPr>
        <p:spPr/>
        <p:txBody>
          <a:body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4243908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D135C94-4FB4-1F6F-C7ED-47DFD3E39D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E3F8BF2-B72C-9F5B-8E38-F3D662051C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A47051-0B61-209D-B285-34E18315F5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9930F0-9B74-4CFE-AED5-BD9FDBCC603E}"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24ECD150-B11F-D481-694A-6987C7A73A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8577A10-A899-75B3-3658-635AEDA620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966A6B-2FFA-489E-9050-A450EF845948}" type="slidenum">
              <a:rPr lang="zh-CN" altLang="en-US" smtClean="0"/>
              <a:t>‹#›</a:t>
            </a:fld>
            <a:endParaRPr lang="zh-CN" altLang="en-US"/>
          </a:p>
        </p:txBody>
      </p:sp>
    </p:spTree>
    <p:extLst>
      <p:ext uri="{BB962C8B-B14F-4D97-AF65-F5344CB8AC3E}">
        <p14:creationId xmlns:p14="http://schemas.microsoft.com/office/powerpoint/2010/main" val="15936813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0E762E-2BC7-4CB7-B9FE-C935D0917412}" type="datetimeFigureOut">
              <a:rPr lang="zh-CN" altLang="en-US" smtClean="0"/>
              <a:t>2023/12/13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11B76C-8D5D-454B-B46C-239CFA30E467}" type="slidenum">
              <a:rPr lang="zh-CN" altLang="en-US" smtClean="0"/>
              <a:t>‹#›</a:t>
            </a:fld>
            <a:endParaRPr lang="zh-CN" altLang="en-US"/>
          </a:p>
        </p:txBody>
      </p:sp>
    </p:spTree>
    <p:extLst>
      <p:ext uri="{BB962C8B-B14F-4D97-AF65-F5344CB8AC3E}">
        <p14:creationId xmlns:p14="http://schemas.microsoft.com/office/powerpoint/2010/main" val="36100988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2023/12/13</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6160630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8.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4.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8.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013670A-7C95-00F0-EA31-AFF0AE27F072}"/>
              </a:ext>
            </a:extLst>
          </p:cNvPr>
          <p:cNvPicPr>
            <a:picLocks noChangeAspect="1"/>
          </p:cNvPicPr>
          <p:nvPr/>
        </p:nvPicPr>
        <p:blipFill>
          <a:blip r:embed="rId2" cstate="screen">
            <a:alphaModFix amt="8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矩形 16">
            <a:extLst>
              <a:ext uri="{FF2B5EF4-FFF2-40B4-BE49-F238E27FC236}">
                <a16:creationId xmlns:a16="http://schemas.microsoft.com/office/drawing/2014/main" id="{E59E2908-55A8-E1CD-A245-3F45EAFC7570}"/>
              </a:ext>
            </a:extLst>
          </p:cNvPr>
          <p:cNvSpPr/>
          <p:nvPr/>
        </p:nvSpPr>
        <p:spPr>
          <a:xfrm>
            <a:off x="0" y="0"/>
            <a:ext cx="12192000" cy="6858000"/>
          </a:xfrm>
          <a:prstGeom prst="rect">
            <a:avLst/>
          </a:prstGeom>
          <a:gradFill>
            <a:gsLst>
              <a:gs pos="18000">
                <a:schemeClr val="accent1">
                  <a:alpha val="90000"/>
                </a:schemeClr>
              </a:gs>
              <a:gs pos="98000">
                <a:schemeClr val="accent1">
                  <a:alpha val="0"/>
                </a:schemeClr>
              </a:gs>
            </a:gsLst>
            <a:lin ang="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DB5628E-3DA8-7D78-8750-B7705E931180}"/>
              </a:ext>
            </a:extLst>
          </p:cNvPr>
          <p:cNvSpPr/>
          <p:nvPr/>
        </p:nvSpPr>
        <p:spPr>
          <a:xfrm>
            <a:off x="0" y="0"/>
            <a:ext cx="7818784" cy="6858000"/>
          </a:xfrm>
          <a:prstGeom prst="rect">
            <a:avLst/>
          </a:prstGeom>
          <a:gradFill flip="none" rotWithShape="1">
            <a:gsLst>
              <a:gs pos="2000">
                <a:schemeClr val="accent1">
                  <a:lumMod val="20000"/>
                  <a:lumOff val="80000"/>
                </a:schemeClr>
              </a:gs>
              <a:gs pos="38000">
                <a:schemeClr val="accent1">
                  <a:alpha val="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a16="http://schemas.microsoft.com/office/drawing/2014/main" id="{F3F3D8D0-03CB-2142-4052-42F7B4BC4F7E}"/>
              </a:ext>
            </a:extLst>
          </p:cNvPr>
          <p:cNvGrpSpPr/>
          <p:nvPr/>
        </p:nvGrpSpPr>
        <p:grpSpPr>
          <a:xfrm>
            <a:off x="572558" y="1027128"/>
            <a:ext cx="7052265" cy="2124261"/>
            <a:chOff x="572558" y="1696279"/>
            <a:chExt cx="7052265" cy="2124261"/>
          </a:xfrm>
        </p:grpSpPr>
        <p:sp>
          <p:nvSpPr>
            <p:cNvPr id="26" name="文本框 25">
              <a:extLst>
                <a:ext uri="{FF2B5EF4-FFF2-40B4-BE49-F238E27FC236}">
                  <a16:creationId xmlns:a16="http://schemas.microsoft.com/office/drawing/2014/main" id="{D43FD80A-CDEE-03DF-0229-A9D57588E99F}"/>
                </a:ext>
              </a:extLst>
            </p:cNvPr>
            <p:cNvSpPr txBox="1"/>
            <p:nvPr/>
          </p:nvSpPr>
          <p:spPr>
            <a:xfrm>
              <a:off x="597258" y="1696882"/>
              <a:ext cx="7027565" cy="2123658"/>
            </a:xfrm>
            <a:prstGeom prst="rect">
              <a:avLst/>
            </a:prstGeom>
            <a:noFill/>
          </p:spPr>
          <p:txBody>
            <a:bodyPr wrap="none" rtlCol="0">
              <a:spAutoFit/>
            </a:bodyPr>
            <a:lstStyle/>
            <a:p>
              <a:r>
                <a:rPr lang="zh-CN" altLang="en-US" sz="6600">
                  <a:ln>
                    <a:solidFill>
                      <a:schemeClr val="accent2">
                        <a:alpha val="50000"/>
                      </a:schemeClr>
                    </a:solidFill>
                  </a:ln>
                  <a:noFill/>
                  <a:latin typeface="+mj-ea"/>
                  <a:ea typeface="+mj-ea"/>
                </a:rPr>
                <a:t>红色简约风</a:t>
              </a:r>
              <a:endParaRPr lang="en-US" altLang="zh-CN" sz="6600">
                <a:ln>
                  <a:solidFill>
                    <a:schemeClr val="accent2">
                      <a:alpha val="50000"/>
                    </a:schemeClr>
                  </a:solidFill>
                </a:ln>
                <a:noFill/>
                <a:latin typeface="+mj-ea"/>
                <a:ea typeface="+mj-ea"/>
              </a:endParaRPr>
            </a:p>
            <a:p>
              <a:r>
                <a:rPr lang="zh-CN" altLang="en-US" sz="6600">
                  <a:ln>
                    <a:solidFill>
                      <a:schemeClr val="accent2">
                        <a:alpha val="50000"/>
                      </a:schemeClr>
                    </a:solidFill>
                  </a:ln>
                  <a:noFill/>
                  <a:latin typeface="+mj-ea"/>
                  <a:ea typeface="+mj-ea"/>
                </a:rPr>
                <a:t>船舶物流</a:t>
              </a:r>
              <a:r>
                <a:rPr lang="en-US" altLang="zh-CN" sz="6600">
                  <a:ln>
                    <a:solidFill>
                      <a:schemeClr val="accent2">
                        <a:alpha val="50000"/>
                      </a:schemeClr>
                    </a:solidFill>
                  </a:ln>
                  <a:noFill/>
                  <a:latin typeface="+mj-ea"/>
                  <a:ea typeface="+mj-ea"/>
                </a:rPr>
                <a:t>PPT</a:t>
              </a:r>
              <a:r>
                <a:rPr lang="zh-CN" altLang="en-US" sz="6600">
                  <a:ln>
                    <a:solidFill>
                      <a:schemeClr val="accent2">
                        <a:alpha val="50000"/>
                      </a:schemeClr>
                    </a:solidFill>
                  </a:ln>
                  <a:noFill/>
                  <a:latin typeface="+mj-ea"/>
                  <a:ea typeface="+mj-ea"/>
                </a:rPr>
                <a:t>模板</a:t>
              </a:r>
            </a:p>
          </p:txBody>
        </p:sp>
        <p:sp>
          <p:nvSpPr>
            <p:cNvPr id="25" name="文本框 24">
              <a:extLst>
                <a:ext uri="{FF2B5EF4-FFF2-40B4-BE49-F238E27FC236}">
                  <a16:creationId xmlns:a16="http://schemas.microsoft.com/office/drawing/2014/main" id="{973BBC7A-9424-CC19-F0C9-6AB0E7AB6A62}"/>
                </a:ext>
              </a:extLst>
            </p:cNvPr>
            <p:cNvSpPr txBox="1"/>
            <p:nvPr/>
          </p:nvSpPr>
          <p:spPr>
            <a:xfrm>
              <a:off x="572558" y="1696279"/>
              <a:ext cx="7027565" cy="2123658"/>
            </a:xfrm>
            <a:prstGeom prst="rect">
              <a:avLst/>
            </a:prstGeom>
            <a:noFill/>
          </p:spPr>
          <p:txBody>
            <a:bodyPr wrap="none" rtlCol="0">
              <a:spAutoFit/>
            </a:bodyPr>
            <a:lstStyle/>
            <a:p>
              <a:r>
                <a:rPr lang="zh-CN" altLang="en-US" sz="6600">
                  <a:gradFill flip="none" rotWithShape="1">
                    <a:gsLst>
                      <a:gs pos="2000">
                        <a:schemeClr val="bg1"/>
                      </a:gs>
                      <a:gs pos="99000">
                        <a:schemeClr val="accent1">
                          <a:lumMod val="20000"/>
                          <a:lumOff val="80000"/>
                        </a:schemeClr>
                      </a:gs>
                    </a:gsLst>
                    <a:lin ang="5400000" scaled="1"/>
                    <a:tileRect/>
                  </a:gradFill>
                  <a:latin typeface="+mj-ea"/>
                  <a:ea typeface="+mj-ea"/>
                </a:rPr>
                <a:t>红色简约风</a:t>
              </a:r>
              <a:endParaRPr lang="en-US" altLang="zh-CN" sz="6600">
                <a:gradFill flip="none" rotWithShape="1">
                  <a:gsLst>
                    <a:gs pos="2000">
                      <a:schemeClr val="bg1"/>
                    </a:gs>
                    <a:gs pos="99000">
                      <a:schemeClr val="accent1">
                        <a:lumMod val="20000"/>
                        <a:lumOff val="80000"/>
                      </a:schemeClr>
                    </a:gs>
                  </a:gsLst>
                  <a:lin ang="5400000" scaled="1"/>
                  <a:tileRect/>
                </a:gradFill>
                <a:latin typeface="+mj-ea"/>
                <a:ea typeface="+mj-ea"/>
              </a:endParaRPr>
            </a:p>
            <a:p>
              <a:r>
                <a:rPr lang="zh-CN" altLang="en-US" sz="6600">
                  <a:gradFill flip="none" rotWithShape="1">
                    <a:gsLst>
                      <a:gs pos="2000">
                        <a:schemeClr val="bg1"/>
                      </a:gs>
                      <a:gs pos="99000">
                        <a:schemeClr val="accent1">
                          <a:lumMod val="20000"/>
                          <a:lumOff val="80000"/>
                        </a:schemeClr>
                      </a:gs>
                    </a:gsLst>
                    <a:lin ang="5400000" scaled="1"/>
                    <a:tileRect/>
                  </a:gradFill>
                  <a:latin typeface="+mj-ea"/>
                  <a:ea typeface="+mj-ea"/>
                </a:rPr>
                <a:t>船舶物流</a:t>
              </a:r>
              <a:r>
                <a:rPr lang="en-US" altLang="zh-CN" sz="6600">
                  <a:gradFill flip="none" rotWithShape="1">
                    <a:gsLst>
                      <a:gs pos="2000">
                        <a:schemeClr val="bg1"/>
                      </a:gs>
                      <a:gs pos="99000">
                        <a:schemeClr val="accent1">
                          <a:lumMod val="20000"/>
                          <a:lumOff val="80000"/>
                        </a:schemeClr>
                      </a:gs>
                    </a:gsLst>
                    <a:lin ang="5400000" scaled="1"/>
                    <a:tileRect/>
                  </a:gradFill>
                  <a:latin typeface="+mj-ea"/>
                  <a:ea typeface="+mj-ea"/>
                </a:rPr>
                <a:t>PPT</a:t>
              </a:r>
              <a:r>
                <a:rPr lang="zh-CN" altLang="en-US" sz="6600">
                  <a:gradFill flip="none" rotWithShape="1">
                    <a:gsLst>
                      <a:gs pos="2000">
                        <a:schemeClr val="bg1"/>
                      </a:gs>
                      <a:gs pos="99000">
                        <a:schemeClr val="accent1">
                          <a:lumMod val="20000"/>
                          <a:lumOff val="80000"/>
                        </a:schemeClr>
                      </a:gs>
                    </a:gsLst>
                    <a:lin ang="5400000" scaled="1"/>
                    <a:tileRect/>
                  </a:gradFill>
                  <a:latin typeface="+mj-ea"/>
                  <a:ea typeface="+mj-ea"/>
                </a:rPr>
                <a:t>模板</a:t>
              </a:r>
            </a:p>
          </p:txBody>
        </p:sp>
      </p:grpSp>
      <p:sp>
        <p:nvSpPr>
          <p:cNvPr id="2" name="矩形 1">
            <a:extLst>
              <a:ext uri="{FF2B5EF4-FFF2-40B4-BE49-F238E27FC236}">
                <a16:creationId xmlns:a16="http://schemas.microsoft.com/office/drawing/2014/main" id="{A7C4394F-91CA-082D-D138-621FACC6FFBF}"/>
              </a:ext>
            </a:extLst>
          </p:cNvPr>
          <p:cNvSpPr/>
          <p:nvPr/>
        </p:nvSpPr>
        <p:spPr>
          <a:xfrm>
            <a:off x="0" y="4988689"/>
            <a:ext cx="12192000" cy="1869311"/>
          </a:xfrm>
          <a:prstGeom prst="rect">
            <a:avLst/>
          </a:prstGeom>
          <a:solidFill>
            <a:schemeClr val="bg1"/>
          </a:solidFill>
          <a:ln>
            <a:noFill/>
          </a:ln>
          <a:effectLst>
            <a:outerShdw blurRad="4445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BBBD2EA3-5274-60DB-9406-98D09D32FA5C}"/>
              </a:ext>
            </a:extLst>
          </p:cNvPr>
          <p:cNvGrpSpPr/>
          <p:nvPr/>
        </p:nvGrpSpPr>
        <p:grpSpPr>
          <a:xfrm>
            <a:off x="693919" y="5613983"/>
            <a:ext cx="1259749" cy="706854"/>
            <a:chOff x="1087660" y="-36875"/>
            <a:chExt cx="1259749" cy="706854"/>
          </a:xfrm>
          <a:gradFill>
            <a:gsLst>
              <a:gs pos="100000">
                <a:schemeClr val="accent1">
                  <a:alpha val="0"/>
                </a:schemeClr>
              </a:gs>
              <a:gs pos="0">
                <a:schemeClr val="accent1"/>
              </a:gs>
            </a:gsLst>
            <a:lin ang="5400000" scaled="1"/>
          </a:gradFill>
        </p:grpSpPr>
        <p:sp>
          <p:nvSpPr>
            <p:cNvPr id="6" name="椭圆 5">
              <a:extLst>
                <a:ext uri="{FF2B5EF4-FFF2-40B4-BE49-F238E27FC236}">
                  <a16:creationId xmlns:a16="http://schemas.microsoft.com/office/drawing/2014/main" id="{93BA0F9B-53B1-7D93-9B81-8B44DFBCAFE5}"/>
                </a:ext>
              </a:extLst>
            </p:cNvPr>
            <p:cNvSpPr/>
            <p:nvPr/>
          </p:nvSpPr>
          <p:spPr>
            <a:xfrm>
              <a:off x="1087660" y="-36874"/>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7" name="椭圆 6">
              <a:extLst>
                <a:ext uri="{FF2B5EF4-FFF2-40B4-BE49-F238E27FC236}">
                  <a16:creationId xmlns:a16="http://schemas.microsoft.com/office/drawing/2014/main" id="{7F26A1F4-1D3A-76CE-2951-070D46F170EA}"/>
                </a:ext>
              </a:extLst>
            </p:cNvPr>
            <p:cNvSpPr/>
            <p:nvPr/>
          </p:nvSpPr>
          <p:spPr>
            <a:xfrm>
              <a:off x="1257452"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8" name="椭圆 7">
              <a:extLst>
                <a:ext uri="{FF2B5EF4-FFF2-40B4-BE49-F238E27FC236}">
                  <a16:creationId xmlns:a16="http://schemas.microsoft.com/office/drawing/2014/main" id="{2B008186-B371-CC09-605F-5360AA62F74A}"/>
                </a:ext>
              </a:extLst>
            </p:cNvPr>
            <p:cNvSpPr/>
            <p:nvPr/>
          </p:nvSpPr>
          <p:spPr>
            <a:xfrm>
              <a:off x="1427244" y="-36873"/>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9" name="椭圆 8">
              <a:extLst>
                <a:ext uri="{FF2B5EF4-FFF2-40B4-BE49-F238E27FC236}">
                  <a16:creationId xmlns:a16="http://schemas.microsoft.com/office/drawing/2014/main" id="{BC1BBC01-91C6-1287-F57B-AFB84821C5D4}"/>
                </a:ext>
              </a:extLst>
            </p:cNvPr>
            <p:cNvSpPr/>
            <p:nvPr/>
          </p:nvSpPr>
          <p:spPr>
            <a:xfrm>
              <a:off x="1597037"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0" name="椭圆 9">
              <a:extLst>
                <a:ext uri="{FF2B5EF4-FFF2-40B4-BE49-F238E27FC236}">
                  <a16:creationId xmlns:a16="http://schemas.microsoft.com/office/drawing/2014/main" id="{88590D1F-5E45-7095-D2BB-694C768A017F}"/>
                </a:ext>
              </a:extLst>
            </p:cNvPr>
            <p:cNvSpPr/>
            <p:nvPr/>
          </p:nvSpPr>
          <p:spPr>
            <a:xfrm>
              <a:off x="1766829"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1" name="椭圆 10">
              <a:extLst>
                <a:ext uri="{FF2B5EF4-FFF2-40B4-BE49-F238E27FC236}">
                  <a16:creationId xmlns:a16="http://schemas.microsoft.com/office/drawing/2014/main" id="{4DFEC38A-1466-16BA-6ED2-4B50CFC0A907}"/>
                </a:ext>
              </a:extLst>
            </p:cNvPr>
            <p:cNvSpPr/>
            <p:nvPr/>
          </p:nvSpPr>
          <p:spPr>
            <a:xfrm>
              <a:off x="1936621"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2" name="椭圆 11">
              <a:extLst>
                <a:ext uri="{FF2B5EF4-FFF2-40B4-BE49-F238E27FC236}">
                  <a16:creationId xmlns:a16="http://schemas.microsoft.com/office/drawing/2014/main" id="{2567A792-64B2-7BC4-52B9-24E3A25346AA}"/>
                </a:ext>
              </a:extLst>
            </p:cNvPr>
            <p:cNvSpPr/>
            <p:nvPr/>
          </p:nvSpPr>
          <p:spPr>
            <a:xfrm>
              <a:off x="2106413"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3" name="椭圆 12">
              <a:extLst>
                <a:ext uri="{FF2B5EF4-FFF2-40B4-BE49-F238E27FC236}">
                  <a16:creationId xmlns:a16="http://schemas.microsoft.com/office/drawing/2014/main" id="{089CD0A4-BF57-8209-2C32-32C7CD15841C}"/>
                </a:ext>
              </a:extLst>
            </p:cNvPr>
            <p:cNvSpPr/>
            <p:nvPr/>
          </p:nvSpPr>
          <p:spPr>
            <a:xfrm>
              <a:off x="2276206"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4" name="椭圆 13">
              <a:extLst>
                <a:ext uri="{FF2B5EF4-FFF2-40B4-BE49-F238E27FC236}">
                  <a16:creationId xmlns:a16="http://schemas.microsoft.com/office/drawing/2014/main" id="{AC972794-4252-82D4-F761-7804F1D564BF}"/>
                </a:ext>
              </a:extLst>
            </p:cNvPr>
            <p:cNvSpPr/>
            <p:nvPr/>
          </p:nvSpPr>
          <p:spPr>
            <a:xfrm>
              <a:off x="1087660"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5" name="椭圆 14">
              <a:extLst>
                <a:ext uri="{FF2B5EF4-FFF2-40B4-BE49-F238E27FC236}">
                  <a16:creationId xmlns:a16="http://schemas.microsoft.com/office/drawing/2014/main" id="{406DBB9B-312D-BFBD-DE72-27D10A32A32D}"/>
                </a:ext>
              </a:extLst>
            </p:cNvPr>
            <p:cNvSpPr/>
            <p:nvPr/>
          </p:nvSpPr>
          <p:spPr>
            <a:xfrm>
              <a:off x="1257452"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6" name="椭圆 15">
              <a:extLst>
                <a:ext uri="{FF2B5EF4-FFF2-40B4-BE49-F238E27FC236}">
                  <a16:creationId xmlns:a16="http://schemas.microsoft.com/office/drawing/2014/main" id="{D0D9947F-41B7-AB43-2EB1-992F13F749BB}"/>
                </a:ext>
              </a:extLst>
            </p:cNvPr>
            <p:cNvSpPr/>
            <p:nvPr/>
          </p:nvSpPr>
          <p:spPr>
            <a:xfrm>
              <a:off x="1427244"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8" name="椭圆 17">
              <a:extLst>
                <a:ext uri="{FF2B5EF4-FFF2-40B4-BE49-F238E27FC236}">
                  <a16:creationId xmlns:a16="http://schemas.microsoft.com/office/drawing/2014/main" id="{8F00D8BC-8369-3580-499D-63001F6655BD}"/>
                </a:ext>
              </a:extLst>
            </p:cNvPr>
            <p:cNvSpPr/>
            <p:nvPr/>
          </p:nvSpPr>
          <p:spPr>
            <a:xfrm>
              <a:off x="1597037"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9" name="椭圆 18">
              <a:extLst>
                <a:ext uri="{FF2B5EF4-FFF2-40B4-BE49-F238E27FC236}">
                  <a16:creationId xmlns:a16="http://schemas.microsoft.com/office/drawing/2014/main" id="{AE8EC8D8-C199-96EA-2DE9-D275309C8C83}"/>
                </a:ext>
              </a:extLst>
            </p:cNvPr>
            <p:cNvSpPr/>
            <p:nvPr/>
          </p:nvSpPr>
          <p:spPr>
            <a:xfrm>
              <a:off x="1766829"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0" name="椭圆 19">
              <a:extLst>
                <a:ext uri="{FF2B5EF4-FFF2-40B4-BE49-F238E27FC236}">
                  <a16:creationId xmlns:a16="http://schemas.microsoft.com/office/drawing/2014/main" id="{80DAA56E-3229-3556-516C-5CA4DB4E1910}"/>
                </a:ext>
              </a:extLst>
            </p:cNvPr>
            <p:cNvSpPr/>
            <p:nvPr/>
          </p:nvSpPr>
          <p:spPr>
            <a:xfrm>
              <a:off x="1936621"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1" name="椭圆 20">
              <a:extLst>
                <a:ext uri="{FF2B5EF4-FFF2-40B4-BE49-F238E27FC236}">
                  <a16:creationId xmlns:a16="http://schemas.microsoft.com/office/drawing/2014/main" id="{F6E93F45-4B4D-3DF3-8997-BD65BDF018A8}"/>
                </a:ext>
              </a:extLst>
            </p:cNvPr>
            <p:cNvSpPr/>
            <p:nvPr/>
          </p:nvSpPr>
          <p:spPr>
            <a:xfrm>
              <a:off x="2106413"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3" name="椭圆 22">
              <a:extLst>
                <a:ext uri="{FF2B5EF4-FFF2-40B4-BE49-F238E27FC236}">
                  <a16:creationId xmlns:a16="http://schemas.microsoft.com/office/drawing/2014/main" id="{3B89CE50-4D9D-84FD-A7D3-69894E4A2E36}"/>
                </a:ext>
              </a:extLst>
            </p:cNvPr>
            <p:cNvSpPr/>
            <p:nvPr/>
          </p:nvSpPr>
          <p:spPr>
            <a:xfrm>
              <a:off x="2276206"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7" name="椭圆 26">
              <a:extLst>
                <a:ext uri="{FF2B5EF4-FFF2-40B4-BE49-F238E27FC236}">
                  <a16:creationId xmlns:a16="http://schemas.microsoft.com/office/drawing/2014/main" id="{603A369F-F489-2449-9AEC-B1027F580FB1}"/>
                </a:ext>
              </a:extLst>
            </p:cNvPr>
            <p:cNvSpPr/>
            <p:nvPr/>
          </p:nvSpPr>
          <p:spPr>
            <a:xfrm>
              <a:off x="1087660"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8" name="椭圆 27">
              <a:extLst>
                <a:ext uri="{FF2B5EF4-FFF2-40B4-BE49-F238E27FC236}">
                  <a16:creationId xmlns:a16="http://schemas.microsoft.com/office/drawing/2014/main" id="{90962882-BF61-2B95-C897-3908502E324A}"/>
                </a:ext>
              </a:extLst>
            </p:cNvPr>
            <p:cNvSpPr/>
            <p:nvPr/>
          </p:nvSpPr>
          <p:spPr>
            <a:xfrm>
              <a:off x="1257452"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9" name="椭圆 28">
              <a:extLst>
                <a:ext uri="{FF2B5EF4-FFF2-40B4-BE49-F238E27FC236}">
                  <a16:creationId xmlns:a16="http://schemas.microsoft.com/office/drawing/2014/main" id="{B7074BA5-D794-897E-6736-659E0FF944BF}"/>
                </a:ext>
              </a:extLst>
            </p:cNvPr>
            <p:cNvSpPr/>
            <p:nvPr/>
          </p:nvSpPr>
          <p:spPr>
            <a:xfrm>
              <a:off x="1427244"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0" name="椭圆 29">
              <a:extLst>
                <a:ext uri="{FF2B5EF4-FFF2-40B4-BE49-F238E27FC236}">
                  <a16:creationId xmlns:a16="http://schemas.microsoft.com/office/drawing/2014/main" id="{A161EAB2-7669-3E83-33F2-8321E7564E16}"/>
                </a:ext>
              </a:extLst>
            </p:cNvPr>
            <p:cNvSpPr/>
            <p:nvPr/>
          </p:nvSpPr>
          <p:spPr>
            <a:xfrm>
              <a:off x="1597037"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1" name="椭圆 30">
              <a:extLst>
                <a:ext uri="{FF2B5EF4-FFF2-40B4-BE49-F238E27FC236}">
                  <a16:creationId xmlns:a16="http://schemas.microsoft.com/office/drawing/2014/main" id="{36D539F8-891E-E9A6-1698-6BA8C466728D}"/>
                </a:ext>
              </a:extLst>
            </p:cNvPr>
            <p:cNvSpPr/>
            <p:nvPr/>
          </p:nvSpPr>
          <p:spPr>
            <a:xfrm>
              <a:off x="1766829"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2" name="椭圆 31">
              <a:extLst>
                <a:ext uri="{FF2B5EF4-FFF2-40B4-BE49-F238E27FC236}">
                  <a16:creationId xmlns:a16="http://schemas.microsoft.com/office/drawing/2014/main" id="{BB2DE948-DE3A-7809-1346-61A723E3A4E5}"/>
                </a:ext>
              </a:extLst>
            </p:cNvPr>
            <p:cNvSpPr/>
            <p:nvPr/>
          </p:nvSpPr>
          <p:spPr>
            <a:xfrm>
              <a:off x="1936621"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3" name="椭圆 32">
              <a:extLst>
                <a:ext uri="{FF2B5EF4-FFF2-40B4-BE49-F238E27FC236}">
                  <a16:creationId xmlns:a16="http://schemas.microsoft.com/office/drawing/2014/main" id="{E0DDF787-BC94-243E-80D0-A11A49A95FEA}"/>
                </a:ext>
              </a:extLst>
            </p:cNvPr>
            <p:cNvSpPr/>
            <p:nvPr/>
          </p:nvSpPr>
          <p:spPr>
            <a:xfrm>
              <a:off x="2106413"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4" name="椭圆 33">
              <a:extLst>
                <a:ext uri="{FF2B5EF4-FFF2-40B4-BE49-F238E27FC236}">
                  <a16:creationId xmlns:a16="http://schemas.microsoft.com/office/drawing/2014/main" id="{3B948337-F1EF-E235-83FA-D47822B794A2}"/>
                </a:ext>
              </a:extLst>
            </p:cNvPr>
            <p:cNvSpPr/>
            <p:nvPr/>
          </p:nvSpPr>
          <p:spPr>
            <a:xfrm>
              <a:off x="2276206"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5" name="椭圆 34">
              <a:extLst>
                <a:ext uri="{FF2B5EF4-FFF2-40B4-BE49-F238E27FC236}">
                  <a16:creationId xmlns:a16="http://schemas.microsoft.com/office/drawing/2014/main" id="{7ECB552E-1025-9E2C-CFE7-951ED361B879}"/>
                </a:ext>
              </a:extLst>
            </p:cNvPr>
            <p:cNvSpPr/>
            <p:nvPr/>
          </p:nvSpPr>
          <p:spPr>
            <a:xfrm>
              <a:off x="1087660"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6" name="椭圆 35">
              <a:extLst>
                <a:ext uri="{FF2B5EF4-FFF2-40B4-BE49-F238E27FC236}">
                  <a16:creationId xmlns:a16="http://schemas.microsoft.com/office/drawing/2014/main" id="{724F8CC2-D491-ABA9-BB52-9C4900C5CA0C}"/>
                </a:ext>
              </a:extLst>
            </p:cNvPr>
            <p:cNvSpPr/>
            <p:nvPr/>
          </p:nvSpPr>
          <p:spPr>
            <a:xfrm>
              <a:off x="1257452"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7" name="椭圆 36">
              <a:extLst>
                <a:ext uri="{FF2B5EF4-FFF2-40B4-BE49-F238E27FC236}">
                  <a16:creationId xmlns:a16="http://schemas.microsoft.com/office/drawing/2014/main" id="{52185A74-D7CE-2BD9-4243-0C08CB44A7AF}"/>
                </a:ext>
              </a:extLst>
            </p:cNvPr>
            <p:cNvSpPr/>
            <p:nvPr/>
          </p:nvSpPr>
          <p:spPr>
            <a:xfrm>
              <a:off x="1427244"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8" name="椭圆 37">
              <a:extLst>
                <a:ext uri="{FF2B5EF4-FFF2-40B4-BE49-F238E27FC236}">
                  <a16:creationId xmlns:a16="http://schemas.microsoft.com/office/drawing/2014/main" id="{63B1A17B-4C3D-7F36-56C8-E5AB118DA6AE}"/>
                </a:ext>
              </a:extLst>
            </p:cNvPr>
            <p:cNvSpPr/>
            <p:nvPr/>
          </p:nvSpPr>
          <p:spPr>
            <a:xfrm>
              <a:off x="1597037"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9" name="椭圆 38">
              <a:extLst>
                <a:ext uri="{FF2B5EF4-FFF2-40B4-BE49-F238E27FC236}">
                  <a16:creationId xmlns:a16="http://schemas.microsoft.com/office/drawing/2014/main" id="{11EAEDCD-F31B-EF67-E323-470837AF98C8}"/>
                </a:ext>
              </a:extLst>
            </p:cNvPr>
            <p:cNvSpPr/>
            <p:nvPr/>
          </p:nvSpPr>
          <p:spPr>
            <a:xfrm>
              <a:off x="1766829"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0" name="椭圆 39">
              <a:extLst>
                <a:ext uri="{FF2B5EF4-FFF2-40B4-BE49-F238E27FC236}">
                  <a16:creationId xmlns:a16="http://schemas.microsoft.com/office/drawing/2014/main" id="{ACF09C20-CE12-8B10-28D2-9DC3DC466490}"/>
                </a:ext>
              </a:extLst>
            </p:cNvPr>
            <p:cNvSpPr/>
            <p:nvPr/>
          </p:nvSpPr>
          <p:spPr>
            <a:xfrm>
              <a:off x="1936621"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1" name="椭圆 40">
              <a:extLst>
                <a:ext uri="{FF2B5EF4-FFF2-40B4-BE49-F238E27FC236}">
                  <a16:creationId xmlns:a16="http://schemas.microsoft.com/office/drawing/2014/main" id="{DD0E28EA-21F7-BB4F-8B6D-67DD5C48D8CF}"/>
                </a:ext>
              </a:extLst>
            </p:cNvPr>
            <p:cNvSpPr/>
            <p:nvPr/>
          </p:nvSpPr>
          <p:spPr>
            <a:xfrm>
              <a:off x="2106413"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2" name="椭圆 41">
              <a:extLst>
                <a:ext uri="{FF2B5EF4-FFF2-40B4-BE49-F238E27FC236}">
                  <a16:creationId xmlns:a16="http://schemas.microsoft.com/office/drawing/2014/main" id="{F4FB13C3-9A23-C105-CA23-38628F52F006}"/>
                </a:ext>
              </a:extLst>
            </p:cNvPr>
            <p:cNvSpPr/>
            <p:nvPr/>
          </p:nvSpPr>
          <p:spPr>
            <a:xfrm>
              <a:off x="2276206"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3" name="椭圆 42">
              <a:extLst>
                <a:ext uri="{FF2B5EF4-FFF2-40B4-BE49-F238E27FC236}">
                  <a16:creationId xmlns:a16="http://schemas.microsoft.com/office/drawing/2014/main" id="{B4E940B2-CC0C-CBF8-AE28-2A17917C8736}"/>
                </a:ext>
              </a:extLst>
            </p:cNvPr>
            <p:cNvSpPr/>
            <p:nvPr/>
          </p:nvSpPr>
          <p:spPr>
            <a:xfrm>
              <a:off x="1087660"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4" name="椭圆 43">
              <a:extLst>
                <a:ext uri="{FF2B5EF4-FFF2-40B4-BE49-F238E27FC236}">
                  <a16:creationId xmlns:a16="http://schemas.microsoft.com/office/drawing/2014/main" id="{E11BED51-A63C-FC32-3CF6-A3DFBB7C51CA}"/>
                </a:ext>
              </a:extLst>
            </p:cNvPr>
            <p:cNvSpPr/>
            <p:nvPr/>
          </p:nvSpPr>
          <p:spPr>
            <a:xfrm>
              <a:off x="1257452"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5" name="椭圆 44">
              <a:extLst>
                <a:ext uri="{FF2B5EF4-FFF2-40B4-BE49-F238E27FC236}">
                  <a16:creationId xmlns:a16="http://schemas.microsoft.com/office/drawing/2014/main" id="{18A45B3D-66DF-8A4F-CA4A-1728596A52EB}"/>
                </a:ext>
              </a:extLst>
            </p:cNvPr>
            <p:cNvSpPr/>
            <p:nvPr/>
          </p:nvSpPr>
          <p:spPr>
            <a:xfrm>
              <a:off x="1427244"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6" name="椭圆 45">
              <a:extLst>
                <a:ext uri="{FF2B5EF4-FFF2-40B4-BE49-F238E27FC236}">
                  <a16:creationId xmlns:a16="http://schemas.microsoft.com/office/drawing/2014/main" id="{691940A1-B565-D9E5-66C5-71860CF3797B}"/>
                </a:ext>
              </a:extLst>
            </p:cNvPr>
            <p:cNvSpPr/>
            <p:nvPr/>
          </p:nvSpPr>
          <p:spPr>
            <a:xfrm>
              <a:off x="1597037"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7" name="椭圆 46">
              <a:extLst>
                <a:ext uri="{FF2B5EF4-FFF2-40B4-BE49-F238E27FC236}">
                  <a16:creationId xmlns:a16="http://schemas.microsoft.com/office/drawing/2014/main" id="{9F3CC6C0-D77A-AA29-5D4D-F3FE269767B4}"/>
                </a:ext>
              </a:extLst>
            </p:cNvPr>
            <p:cNvSpPr/>
            <p:nvPr/>
          </p:nvSpPr>
          <p:spPr>
            <a:xfrm>
              <a:off x="1766829"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8" name="椭圆 47">
              <a:extLst>
                <a:ext uri="{FF2B5EF4-FFF2-40B4-BE49-F238E27FC236}">
                  <a16:creationId xmlns:a16="http://schemas.microsoft.com/office/drawing/2014/main" id="{FA52F985-6B9C-CF69-54C4-0D6574A22AFC}"/>
                </a:ext>
              </a:extLst>
            </p:cNvPr>
            <p:cNvSpPr/>
            <p:nvPr/>
          </p:nvSpPr>
          <p:spPr>
            <a:xfrm>
              <a:off x="1936621"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9" name="椭圆 48">
              <a:extLst>
                <a:ext uri="{FF2B5EF4-FFF2-40B4-BE49-F238E27FC236}">
                  <a16:creationId xmlns:a16="http://schemas.microsoft.com/office/drawing/2014/main" id="{332E6DDC-A4E4-1C66-3838-928762F6EB18}"/>
                </a:ext>
              </a:extLst>
            </p:cNvPr>
            <p:cNvSpPr/>
            <p:nvPr/>
          </p:nvSpPr>
          <p:spPr>
            <a:xfrm>
              <a:off x="2106413"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0" name="椭圆 49">
              <a:extLst>
                <a:ext uri="{FF2B5EF4-FFF2-40B4-BE49-F238E27FC236}">
                  <a16:creationId xmlns:a16="http://schemas.microsoft.com/office/drawing/2014/main" id="{76A5C147-0538-B548-232D-9BB610DFB6FA}"/>
                </a:ext>
              </a:extLst>
            </p:cNvPr>
            <p:cNvSpPr/>
            <p:nvPr/>
          </p:nvSpPr>
          <p:spPr>
            <a:xfrm>
              <a:off x="2276206"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1" name="椭圆 50">
              <a:extLst>
                <a:ext uri="{FF2B5EF4-FFF2-40B4-BE49-F238E27FC236}">
                  <a16:creationId xmlns:a16="http://schemas.microsoft.com/office/drawing/2014/main" id="{B8CF8A88-18DB-BD9D-63CF-6C88AD49EF48}"/>
                </a:ext>
              </a:extLst>
            </p:cNvPr>
            <p:cNvSpPr/>
            <p:nvPr/>
          </p:nvSpPr>
          <p:spPr>
            <a:xfrm>
              <a:off x="1087660"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2" name="椭圆 51">
              <a:extLst>
                <a:ext uri="{FF2B5EF4-FFF2-40B4-BE49-F238E27FC236}">
                  <a16:creationId xmlns:a16="http://schemas.microsoft.com/office/drawing/2014/main" id="{C5EEDD06-EBEE-6237-2BFB-496EECCA3198}"/>
                </a:ext>
              </a:extLst>
            </p:cNvPr>
            <p:cNvSpPr/>
            <p:nvPr/>
          </p:nvSpPr>
          <p:spPr>
            <a:xfrm>
              <a:off x="1257452"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3" name="椭圆 52">
              <a:extLst>
                <a:ext uri="{FF2B5EF4-FFF2-40B4-BE49-F238E27FC236}">
                  <a16:creationId xmlns:a16="http://schemas.microsoft.com/office/drawing/2014/main" id="{E2E65ECA-CC31-8F8A-8643-96C44021A9C1}"/>
                </a:ext>
              </a:extLst>
            </p:cNvPr>
            <p:cNvSpPr/>
            <p:nvPr/>
          </p:nvSpPr>
          <p:spPr>
            <a:xfrm>
              <a:off x="1427244"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4" name="椭圆 53">
              <a:extLst>
                <a:ext uri="{FF2B5EF4-FFF2-40B4-BE49-F238E27FC236}">
                  <a16:creationId xmlns:a16="http://schemas.microsoft.com/office/drawing/2014/main" id="{890C3751-B0C0-5494-B24A-52525D25482C}"/>
                </a:ext>
              </a:extLst>
            </p:cNvPr>
            <p:cNvSpPr/>
            <p:nvPr/>
          </p:nvSpPr>
          <p:spPr>
            <a:xfrm>
              <a:off x="1597037"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5" name="椭圆 54">
              <a:extLst>
                <a:ext uri="{FF2B5EF4-FFF2-40B4-BE49-F238E27FC236}">
                  <a16:creationId xmlns:a16="http://schemas.microsoft.com/office/drawing/2014/main" id="{0CA8F505-BE4F-300E-8233-E6DDFC9EE198}"/>
                </a:ext>
              </a:extLst>
            </p:cNvPr>
            <p:cNvSpPr/>
            <p:nvPr/>
          </p:nvSpPr>
          <p:spPr>
            <a:xfrm>
              <a:off x="1766829"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6" name="椭圆 55">
              <a:extLst>
                <a:ext uri="{FF2B5EF4-FFF2-40B4-BE49-F238E27FC236}">
                  <a16:creationId xmlns:a16="http://schemas.microsoft.com/office/drawing/2014/main" id="{9C3EA181-2C2E-B7F6-CDC6-3F047609C452}"/>
                </a:ext>
              </a:extLst>
            </p:cNvPr>
            <p:cNvSpPr/>
            <p:nvPr/>
          </p:nvSpPr>
          <p:spPr>
            <a:xfrm>
              <a:off x="1936621"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7" name="椭圆 56">
              <a:extLst>
                <a:ext uri="{FF2B5EF4-FFF2-40B4-BE49-F238E27FC236}">
                  <a16:creationId xmlns:a16="http://schemas.microsoft.com/office/drawing/2014/main" id="{9C96FAA4-9C4E-C1DE-EAD7-B2A3597E1A5F}"/>
                </a:ext>
              </a:extLst>
            </p:cNvPr>
            <p:cNvSpPr/>
            <p:nvPr/>
          </p:nvSpPr>
          <p:spPr>
            <a:xfrm>
              <a:off x="2106413"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8" name="椭圆 57">
              <a:extLst>
                <a:ext uri="{FF2B5EF4-FFF2-40B4-BE49-F238E27FC236}">
                  <a16:creationId xmlns:a16="http://schemas.microsoft.com/office/drawing/2014/main" id="{2C6DDF36-D824-0742-4386-EFFCBA86DBE7}"/>
                </a:ext>
              </a:extLst>
            </p:cNvPr>
            <p:cNvSpPr/>
            <p:nvPr/>
          </p:nvSpPr>
          <p:spPr>
            <a:xfrm>
              <a:off x="2276206"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grpSp>
      <p:grpSp>
        <p:nvGrpSpPr>
          <p:cNvPr id="67" name="组合 66">
            <a:extLst>
              <a:ext uri="{FF2B5EF4-FFF2-40B4-BE49-F238E27FC236}">
                <a16:creationId xmlns:a16="http://schemas.microsoft.com/office/drawing/2014/main" id="{37C12C02-A3DC-76E8-1873-AB5FBD27C67B}"/>
              </a:ext>
            </a:extLst>
          </p:cNvPr>
          <p:cNvGrpSpPr/>
          <p:nvPr/>
        </p:nvGrpSpPr>
        <p:grpSpPr>
          <a:xfrm>
            <a:off x="695325" y="3678259"/>
            <a:ext cx="2214130" cy="480331"/>
            <a:chOff x="695325" y="3631959"/>
            <a:chExt cx="2214130" cy="480331"/>
          </a:xfrm>
        </p:grpSpPr>
        <p:sp>
          <p:nvSpPr>
            <p:cNvPr id="64" name="矩形: 圆角 63">
              <a:extLst>
                <a:ext uri="{FF2B5EF4-FFF2-40B4-BE49-F238E27FC236}">
                  <a16:creationId xmlns:a16="http://schemas.microsoft.com/office/drawing/2014/main" id="{C70C3579-EC55-AAEB-F1AB-F1F6101BFC0B}"/>
                </a:ext>
              </a:extLst>
            </p:cNvPr>
            <p:cNvSpPr/>
            <p:nvPr/>
          </p:nvSpPr>
          <p:spPr>
            <a:xfrm>
              <a:off x="695919" y="3631959"/>
              <a:ext cx="2213536" cy="480331"/>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A0E3F4C9-C6A7-CDBD-636C-C641259A885B}"/>
                </a:ext>
              </a:extLst>
            </p:cNvPr>
            <p:cNvSpPr txBox="1"/>
            <p:nvPr/>
          </p:nvSpPr>
          <p:spPr>
            <a:xfrm>
              <a:off x="695325" y="3687045"/>
              <a:ext cx="2214129" cy="369332"/>
            </a:xfrm>
            <a:prstGeom prst="rect">
              <a:avLst/>
            </a:prstGeom>
            <a:noFill/>
          </p:spPr>
          <p:txBody>
            <a:bodyPr wrap="square" rtlCol="0">
              <a:spAutoFit/>
            </a:bodyPr>
            <a:lstStyle/>
            <a:p>
              <a:pPr algn="ctr"/>
              <a:r>
                <a:rPr lang="zh-CN" altLang="en-US" b="1">
                  <a:solidFill>
                    <a:schemeClr val="accent1"/>
                  </a:solidFill>
                  <a:latin typeface="+mn-ea"/>
                </a:rPr>
                <a:t>汇报人：</a:t>
              </a:r>
              <a:r>
                <a:rPr lang="en-US" altLang="zh-CN" b="1">
                  <a:solidFill>
                    <a:schemeClr val="accent1"/>
                  </a:solidFill>
                  <a:latin typeface="+mn-ea"/>
                </a:rPr>
                <a:t>XXX</a:t>
              </a:r>
              <a:endParaRPr lang="zh-CN" altLang="en-US" b="1">
                <a:solidFill>
                  <a:schemeClr val="accent1"/>
                </a:solidFill>
                <a:latin typeface="+mn-ea"/>
              </a:endParaRPr>
            </a:p>
          </p:txBody>
        </p:sp>
      </p:grpSp>
      <p:pic>
        <p:nvPicPr>
          <p:cNvPr id="69" name="图片 68">
            <a:extLst>
              <a:ext uri="{FF2B5EF4-FFF2-40B4-BE49-F238E27FC236}">
                <a16:creationId xmlns:a16="http://schemas.microsoft.com/office/drawing/2014/main" id="{A16381F1-6013-921F-437E-3189A2A5014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708562" y="2012696"/>
            <a:ext cx="4483438" cy="4845304"/>
          </a:xfrm>
          <a:custGeom>
            <a:avLst/>
            <a:gdLst>
              <a:gd name="connsiteX0" fmla="*/ 0 w 4483438"/>
              <a:gd name="connsiteY0" fmla="*/ 0 h 4845304"/>
              <a:gd name="connsiteX1" fmla="*/ 4483438 w 4483438"/>
              <a:gd name="connsiteY1" fmla="*/ 0 h 4845304"/>
              <a:gd name="connsiteX2" fmla="*/ 4483438 w 4483438"/>
              <a:gd name="connsiteY2" fmla="*/ 4845304 h 4845304"/>
              <a:gd name="connsiteX3" fmla="*/ 0 w 4483438"/>
              <a:gd name="connsiteY3" fmla="*/ 4845304 h 4845304"/>
            </a:gdLst>
            <a:ahLst/>
            <a:cxnLst>
              <a:cxn ang="0">
                <a:pos x="connsiteX0" y="connsiteY0"/>
              </a:cxn>
              <a:cxn ang="0">
                <a:pos x="connsiteX1" y="connsiteY1"/>
              </a:cxn>
              <a:cxn ang="0">
                <a:pos x="connsiteX2" y="connsiteY2"/>
              </a:cxn>
              <a:cxn ang="0">
                <a:pos x="connsiteX3" y="connsiteY3"/>
              </a:cxn>
            </a:cxnLst>
            <a:rect l="l" t="t" r="r" b="b"/>
            <a:pathLst>
              <a:path w="4483438" h="4845304">
                <a:moveTo>
                  <a:pt x="0" y="0"/>
                </a:moveTo>
                <a:lnTo>
                  <a:pt x="4483438" y="0"/>
                </a:lnTo>
                <a:lnTo>
                  <a:pt x="4483438" y="4845304"/>
                </a:lnTo>
                <a:lnTo>
                  <a:pt x="0" y="4845304"/>
                </a:lnTo>
                <a:close/>
              </a:path>
            </a:pathLst>
          </a:custGeom>
        </p:spPr>
      </p:pic>
    </p:spTree>
    <p:extLst>
      <p:ext uri="{BB962C8B-B14F-4D97-AF65-F5344CB8AC3E}">
        <p14:creationId xmlns:p14="http://schemas.microsoft.com/office/powerpoint/2010/main" val="2860178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sp>
        <p:nvSpPr>
          <p:cNvPr id="2" name="TextBox 6">
            <a:extLst>
              <a:ext uri="{FF2B5EF4-FFF2-40B4-BE49-F238E27FC236}">
                <a16:creationId xmlns:a16="http://schemas.microsoft.com/office/drawing/2014/main" id="{7ACCCB42-854D-2966-6719-0999BBA457A9}"/>
              </a:ext>
            </a:extLst>
          </p:cNvPr>
          <p:cNvSpPr txBox="1"/>
          <p:nvPr/>
        </p:nvSpPr>
        <p:spPr>
          <a:xfrm>
            <a:off x="2633121" y="3490854"/>
            <a:ext cx="1512168" cy="461665"/>
          </a:xfrm>
          <a:prstGeom prst="rect">
            <a:avLst/>
          </a:prstGeom>
          <a:noFill/>
        </p:spPr>
        <p:txBody>
          <a:bodyPr wrap="square" rtlCol="0">
            <a:spAutoFit/>
          </a:bodyPr>
          <a:lstStyle/>
          <a:p>
            <a:pPr algn="ctr" fontAlgn="base">
              <a:spcBef>
                <a:spcPct val="0"/>
              </a:spcBef>
              <a:spcAft>
                <a:spcPct val="0"/>
              </a:spcAft>
              <a:buFont typeface="Arial" pitchFamily="34" charset="0"/>
              <a:buNone/>
              <a:defRPr/>
            </a:pPr>
            <a:r>
              <a:rPr lang="zh-CN" altLang="en-US" sz="2400" kern="0">
                <a:solidFill>
                  <a:prstClr val="black">
                    <a:lumMod val="75000"/>
                    <a:lumOff val="25000"/>
                  </a:prstClr>
                </a:solidFill>
                <a:latin typeface="+mj-ea"/>
                <a:ea typeface="+mj-ea"/>
              </a:rPr>
              <a:t>输入标题</a:t>
            </a:r>
            <a:endParaRPr lang="zh-CN" altLang="en-US" sz="2400" kern="0" dirty="0">
              <a:solidFill>
                <a:prstClr val="black">
                  <a:lumMod val="75000"/>
                  <a:lumOff val="25000"/>
                </a:prstClr>
              </a:solidFill>
              <a:latin typeface="+mj-ea"/>
              <a:ea typeface="+mj-ea"/>
            </a:endParaRPr>
          </a:p>
        </p:txBody>
      </p:sp>
      <p:sp>
        <p:nvSpPr>
          <p:cNvPr id="4" name="Freeform: Shape 1">
            <a:extLst>
              <a:ext uri="{FF2B5EF4-FFF2-40B4-BE49-F238E27FC236}">
                <a16:creationId xmlns:a16="http://schemas.microsoft.com/office/drawing/2014/main" id="{8D81D29A-E7FE-247B-BB14-0A852712DFE6}"/>
              </a:ext>
            </a:extLst>
          </p:cNvPr>
          <p:cNvSpPr/>
          <p:nvPr/>
        </p:nvSpPr>
        <p:spPr>
          <a:xfrm>
            <a:off x="3354160" y="2440269"/>
            <a:ext cx="1424601" cy="1160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9" name="Freeform: Shape 2">
            <a:extLst>
              <a:ext uri="{FF2B5EF4-FFF2-40B4-BE49-F238E27FC236}">
                <a16:creationId xmlns:a16="http://schemas.microsoft.com/office/drawing/2014/main" id="{4A31A2AA-5592-0350-663D-AFB54D5F77D2}"/>
              </a:ext>
            </a:extLst>
          </p:cNvPr>
          <p:cNvSpPr/>
          <p:nvPr/>
        </p:nvSpPr>
        <p:spPr>
          <a:xfrm>
            <a:off x="4691149" y="3525974"/>
            <a:ext cx="154282" cy="148097"/>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ysClr val="window" lastClr="FFFFFF">
              <a:lumMod val="85000"/>
            </a:sysClr>
          </a:solidFill>
          <a:ln w="12700">
            <a:noFill/>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0" name="Freeform: Shape 3">
            <a:extLst>
              <a:ext uri="{FF2B5EF4-FFF2-40B4-BE49-F238E27FC236}">
                <a16:creationId xmlns:a16="http://schemas.microsoft.com/office/drawing/2014/main" id="{526A31DB-FE2F-090B-0B21-E11B0CAB04A2}"/>
              </a:ext>
            </a:extLst>
          </p:cNvPr>
          <p:cNvSpPr/>
          <p:nvPr/>
        </p:nvSpPr>
        <p:spPr>
          <a:xfrm>
            <a:off x="2307053" y="2801282"/>
            <a:ext cx="1068755" cy="810588"/>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1" name="Freeform: Shape 4">
            <a:extLst>
              <a:ext uri="{FF2B5EF4-FFF2-40B4-BE49-F238E27FC236}">
                <a16:creationId xmlns:a16="http://schemas.microsoft.com/office/drawing/2014/main" id="{9C87FC70-C689-8A90-CC21-D720721757C6}"/>
              </a:ext>
            </a:extLst>
          </p:cNvPr>
          <p:cNvSpPr/>
          <p:nvPr/>
        </p:nvSpPr>
        <p:spPr>
          <a:xfrm>
            <a:off x="2247956" y="3533678"/>
            <a:ext cx="156257" cy="148368"/>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2" name="Freeform: Shape 5">
            <a:extLst>
              <a:ext uri="{FF2B5EF4-FFF2-40B4-BE49-F238E27FC236}">
                <a16:creationId xmlns:a16="http://schemas.microsoft.com/office/drawing/2014/main" id="{D93246B7-3201-4E1A-A8F9-80187C389812}"/>
              </a:ext>
            </a:extLst>
          </p:cNvPr>
          <p:cNvSpPr/>
          <p:nvPr/>
        </p:nvSpPr>
        <p:spPr>
          <a:xfrm>
            <a:off x="2704688" y="1783625"/>
            <a:ext cx="1350579" cy="13505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90000"/>
                  <a:lumOff val="10000"/>
                </a:schemeClr>
              </a:gs>
              <a:gs pos="100000">
                <a:schemeClr val="accent1">
                  <a:lumMod val="90000"/>
                </a:schemeClr>
              </a:gs>
            </a:gsLst>
            <a:lin ang="2700000" scaled="0"/>
          </a:gra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3" name="Freeform: Shape 6">
            <a:extLst>
              <a:ext uri="{FF2B5EF4-FFF2-40B4-BE49-F238E27FC236}">
                <a16:creationId xmlns:a16="http://schemas.microsoft.com/office/drawing/2014/main" id="{AD5DE37D-DAEA-C8D3-6926-7A72D59A03EA}"/>
              </a:ext>
            </a:extLst>
          </p:cNvPr>
          <p:cNvSpPr/>
          <p:nvPr/>
        </p:nvSpPr>
        <p:spPr>
          <a:xfrm>
            <a:off x="2715045" y="5171569"/>
            <a:ext cx="174218" cy="167452"/>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4" name="Freeform: Shape 7">
            <a:extLst>
              <a:ext uri="{FF2B5EF4-FFF2-40B4-BE49-F238E27FC236}">
                <a16:creationId xmlns:a16="http://schemas.microsoft.com/office/drawing/2014/main" id="{B8AB8090-343D-1253-A852-60A950807265}"/>
              </a:ext>
            </a:extLst>
          </p:cNvPr>
          <p:cNvSpPr/>
          <p:nvPr/>
        </p:nvSpPr>
        <p:spPr>
          <a:xfrm>
            <a:off x="2846493" y="4677744"/>
            <a:ext cx="1731216" cy="66873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5" name="Freeform: Shape 8">
            <a:extLst>
              <a:ext uri="{FF2B5EF4-FFF2-40B4-BE49-F238E27FC236}">
                <a16:creationId xmlns:a16="http://schemas.microsoft.com/office/drawing/2014/main" id="{F8A41B88-F993-A163-BB58-6C2ECD77253B}"/>
              </a:ext>
            </a:extLst>
          </p:cNvPr>
          <p:cNvSpPr/>
          <p:nvPr/>
        </p:nvSpPr>
        <p:spPr>
          <a:xfrm>
            <a:off x="4047562" y="3043303"/>
            <a:ext cx="402334" cy="1339377"/>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6" name="Freeform: Shape 9">
            <a:extLst>
              <a:ext uri="{FF2B5EF4-FFF2-40B4-BE49-F238E27FC236}">
                <a16:creationId xmlns:a16="http://schemas.microsoft.com/office/drawing/2014/main" id="{C62C4739-F11A-2ABD-E5E3-77CD5E6F6914}"/>
              </a:ext>
            </a:extLst>
          </p:cNvPr>
          <p:cNvSpPr/>
          <p:nvPr/>
        </p:nvSpPr>
        <p:spPr>
          <a:xfrm>
            <a:off x="3994416" y="2996220"/>
            <a:ext cx="153995" cy="1482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ysClr val="window" lastClr="FFFFFF">
              <a:lumMod val="85000"/>
            </a:sysClr>
          </a:solidFill>
          <a:ln>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7" name="Freeform: Shape 10">
            <a:extLst>
              <a:ext uri="{FF2B5EF4-FFF2-40B4-BE49-F238E27FC236}">
                <a16:creationId xmlns:a16="http://schemas.microsoft.com/office/drawing/2014/main" id="{42CEED37-3BF9-362F-B6A0-7E5E077F6EE5}"/>
              </a:ext>
            </a:extLst>
          </p:cNvPr>
          <p:cNvSpPr/>
          <p:nvPr/>
        </p:nvSpPr>
        <p:spPr>
          <a:xfrm>
            <a:off x="3960134" y="3957302"/>
            <a:ext cx="1350579" cy="13484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20000"/>
              <a:lumOff val="80000"/>
            </a:scheme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8" name="Freeform: Shape 11">
            <a:extLst>
              <a:ext uri="{FF2B5EF4-FFF2-40B4-BE49-F238E27FC236}">
                <a16:creationId xmlns:a16="http://schemas.microsoft.com/office/drawing/2014/main" id="{2066C9D8-FC90-5B6E-5245-A47CAAC472A5}"/>
              </a:ext>
            </a:extLst>
          </p:cNvPr>
          <p:cNvSpPr/>
          <p:nvPr/>
        </p:nvSpPr>
        <p:spPr>
          <a:xfrm>
            <a:off x="1900487" y="2873208"/>
            <a:ext cx="421057" cy="177833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19" name="Freeform: Shape 12">
            <a:extLst>
              <a:ext uri="{FF2B5EF4-FFF2-40B4-BE49-F238E27FC236}">
                <a16:creationId xmlns:a16="http://schemas.microsoft.com/office/drawing/2014/main" id="{B4B02A0D-71DA-754E-8CD3-5E449078A590}"/>
              </a:ext>
            </a:extLst>
          </p:cNvPr>
          <p:cNvSpPr/>
          <p:nvPr/>
        </p:nvSpPr>
        <p:spPr>
          <a:xfrm>
            <a:off x="2222530" y="2828751"/>
            <a:ext cx="153021" cy="1491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0" name="Freeform: Shape 13">
            <a:extLst>
              <a:ext uri="{FF2B5EF4-FFF2-40B4-BE49-F238E27FC236}">
                <a16:creationId xmlns:a16="http://schemas.microsoft.com/office/drawing/2014/main" id="{081EE08F-0E62-623D-8E38-E2D51A63480B}"/>
              </a:ext>
            </a:extLst>
          </p:cNvPr>
          <p:cNvSpPr/>
          <p:nvPr/>
        </p:nvSpPr>
        <p:spPr>
          <a:xfrm>
            <a:off x="2421121" y="4443060"/>
            <a:ext cx="1290815" cy="537196"/>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1" name="Freeform: Shape 14">
            <a:extLst>
              <a:ext uri="{FF2B5EF4-FFF2-40B4-BE49-F238E27FC236}">
                <a16:creationId xmlns:a16="http://schemas.microsoft.com/office/drawing/2014/main" id="{7EA9F3A6-A031-8933-2275-40E0701AD1BF}"/>
              </a:ext>
            </a:extLst>
          </p:cNvPr>
          <p:cNvSpPr/>
          <p:nvPr/>
        </p:nvSpPr>
        <p:spPr>
          <a:xfrm>
            <a:off x="3657901" y="4856289"/>
            <a:ext cx="153097" cy="149157"/>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ysClr val="window" lastClr="FFFFFF">
              <a:lumMod val="85000"/>
            </a:sysClr>
          </a:solidFill>
          <a:ln w="12700">
            <a:miter lim="4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2" name="Freeform: Shape 15">
            <a:extLst>
              <a:ext uri="{FF2B5EF4-FFF2-40B4-BE49-F238E27FC236}">
                <a16:creationId xmlns:a16="http://schemas.microsoft.com/office/drawing/2014/main" id="{185AF0F5-C3A7-D521-ED25-E1764B2837A3}"/>
              </a:ext>
            </a:extLst>
          </p:cNvPr>
          <p:cNvSpPr/>
          <p:nvPr/>
        </p:nvSpPr>
        <p:spPr>
          <a:xfrm>
            <a:off x="1441267" y="3957302"/>
            <a:ext cx="1350579" cy="13484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ysClr val="window" lastClr="FFFFFF"/>
              </a:gs>
              <a:gs pos="100000">
                <a:sysClr val="window" lastClr="FFFFFF">
                  <a:lumMod val="95000"/>
                </a:sysClr>
              </a:gs>
            </a:gsLst>
            <a:lin ang="0" scaled="0"/>
          </a:gradFill>
          <a:ln w="12700">
            <a:miter lim="400000"/>
          </a:ln>
          <a:effectLst>
            <a:outerShdw blurRad="127000" sx="102000" sy="102000" algn="ctr" rotWithShape="0">
              <a:schemeClr val="tx1">
                <a:alpha val="25000"/>
              </a:scheme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3" name="Freeform: Shape 56">
            <a:extLst>
              <a:ext uri="{FF2B5EF4-FFF2-40B4-BE49-F238E27FC236}">
                <a16:creationId xmlns:a16="http://schemas.microsoft.com/office/drawing/2014/main" id="{EBCC3346-85EF-D8D3-2392-3FBD6E70A349}"/>
              </a:ext>
            </a:extLst>
          </p:cNvPr>
          <p:cNvSpPr>
            <a:spLocks/>
          </p:cNvSpPr>
          <p:nvPr/>
        </p:nvSpPr>
        <p:spPr bwMode="auto">
          <a:xfrm>
            <a:off x="4380852" y="4376365"/>
            <a:ext cx="509146" cy="510333"/>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rgbClr val="FDFDFD"/>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4" name="Freeform: Shape 57">
            <a:extLst>
              <a:ext uri="{FF2B5EF4-FFF2-40B4-BE49-F238E27FC236}">
                <a16:creationId xmlns:a16="http://schemas.microsoft.com/office/drawing/2014/main" id="{CFB8C9E0-161F-3383-E53B-688D84F01173}"/>
              </a:ext>
            </a:extLst>
          </p:cNvPr>
          <p:cNvSpPr>
            <a:spLocks/>
          </p:cNvSpPr>
          <p:nvPr/>
        </p:nvSpPr>
        <p:spPr bwMode="auto">
          <a:xfrm>
            <a:off x="3132134" y="2211599"/>
            <a:ext cx="495686" cy="494634"/>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ysClr val="window" lastClr="FFFFFF"/>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5" name="Freeform: Shape 58">
            <a:extLst>
              <a:ext uri="{FF2B5EF4-FFF2-40B4-BE49-F238E27FC236}">
                <a16:creationId xmlns:a16="http://schemas.microsoft.com/office/drawing/2014/main" id="{5D69B2C0-1626-DDDF-2B5A-0585A54923A5}"/>
              </a:ext>
            </a:extLst>
          </p:cNvPr>
          <p:cNvSpPr>
            <a:spLocks/>
          </p:cNvSpPr>
          <p:nvPr/>
        </p:nvSpPr>
        <p:spPr bwMode="auto">
          <a:xfrm>
            <a:off x="1862757" y="4389946"/>
            <a:ext cx="507600" cy="483173"/>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rgbClr val="40404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latin typeface="Calibri" panose="020F0502020204030204"/>
              <a:sym typeface="+mn-lt"/>
            </a:endParaRPr>
          </a:p>
        </p:txBody>
      </p:sp>
      <p:sp>
        <p:nvSpPr>
          <p:cNvPr id="27" name="Freeform: Shape 49">
            <a:extLst>
              <a:ext uri="{FF2B5EF4-FFF2-40B4-BE49-F238E27FC236}">
                <a16:creationId xmlns:a16="http://schemas.microsoft.com/office/drawing/2014/main" id="{617CEA99-AB0E-724E-C615-9AFD86D506C4}"/>
              </a:ext>
            </a:extLst>
          </p:cNvPr>
          <p:cNvSpPr/>
          <p:nvPr/>
        </p:nvSpPr>
        <p:spPr>
          <a:xfrm>
            <a:off x="6330290" y="1964844"/>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90000"/>
                  <a:lumOff val="10000"/>
                </a:schemeClr>
              </a:gs>
              <a:gs pos="100000">
                <a:schemeClr val="accent1">
                  <a:lumMod val="90000"/>
                </a:schemeClr>
              </a:gs>
            </a:gsLst>
            <a:lin ang="2700000" scaled="0"/>
          </a:gradFill>
          <a:ln w="12700">
            <a:miter lim="400000"/>
          </a:ln>
        </p:spPr>
        <p:txBody>
          <a:bodyPr anchor="ctr"/>
          <a:lstStyle/>
          <a:p>
            <a:pPr algn="ctr"/>
            <a:endParaRPr kern="0">
              <a:solidFill>
                <a:prstClr val="black"/>
              </a:solidFill>
              <a:latin typeface="Calibri" panose="020F0502020204030204"/>
              <a:sym typeface="+mn-lt"/>
            </a:endParaRPr>
          </a:p>
        </p:txBody>
      </p:sp>
      <p:sp>
        <p:nvSpPr>
          <p:cNvPr id="28" name="Freeform: Shape 50">
            <a:extLst>
              <a:ext uri="{FF2B5EF4-FFF2-40B4-BE49-F238E27FC236}">
                <a16:creationId xmlns:a16="http://schemas.microsoft.com/office/drawing/2014/main" id="{38152A3C-0F35-DA52-3352-5891B077F5BF}"/>
              </a:ext>
            </a:extLst>
          </p:cNvPr>
          <p:cNvSpPr/>
          <p:nvPr/>
        </p:nvSpPr>
        <p:spPr>
          <a:xfrm>
            <a:off x="6509402" y="2138380"/>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defRPr/>
            </a:pPr>
            <a:endParaRPr sz="1400">
              <a:solidFill>
                <a:prstClr val="black">
                  <a:lumMod val="65000"/>
                  <a:lumOff val="35000"/>
                </a:prstClr>
              </a:solidFill>
              <a:latin typeface="微软雅黑" panose="020B0503020204020204" pitchFamily="34" charset="-122"/>
              <a:ea typeface="微软雅黑" panose="020B0503020204020204" pitchFamily="34" charset="-122"/>
              <a:sym typeface="+mn-lt"/>
            </a:endParaRPr>
          </a:p>
        </p:txBody>
      </p:sp>
      <p:sp>
        <p:nvSpPr>
          <p:cNvPr id="30" name="矩形 29">
            <a:extLst>
              <a:ext uri="{FF2B5EF4-FFF2-40B4-BE49-F238E27FC236}">
                <a16:creationId xmlns:a16="http://schemas.microsoft.com/office/drawing/2014/main" id="{556024B5-C8AD-6E71-3CB4-DCFBDAB2DE81}"/>
              </a:ext>
            </a:extLst>
          </p:cNvPr>
          <p:cNvSpPr/>
          <p:nvPr/>
        </p:nvSpPr>
        <p:spPr>
          <a:xfrm>
            <a:off x="7053784" y="2148099"/>
            <a:ext cx="3757939" cy="592022"/>
          </a:xfrm>
          <a:prstGeom prst="rect">
            <a:avLst/>
          </a:prstGeom>
        </p:spPr>
        <p:txBody>
          <a:bodyPr wrap="square">
            <a:spAutoFit/>
            <a:scene3d>
              <a:camera prst="orthographicFront"/>
              <a:lightRig rig="threePt" dir="t"/>
            </a:scene3d>
            <a:sp3d contourW="12700"/>
          </a:bodyPr>
          <a:lstStyle/>
          <a:p>
            <a:pPr fontAlgn="base">
              <a:lnSpc>
                <a:spcPct val="120000"/>
              </a:lnSpc>
              <a:spcBef>
                <a:spcPct val="0"/>
              </a:spcBef>
              <a:spcAft>
                <a:spcPct val="0"/>
              </a:spcAft>
              <a:buFont typeface="Arial" pitchFamily="34" charset="0"/>
              <a:buNone/>
              <a:defRPr/>
            </a:pPr>
            <a:r>
              <a:rPr lang="zh-CN" altLang="en-US" sz="1400">
                <a:solidFill>
                  <a:srgbClr val="484849"/>
                </a:solidFill>
                <a:latin typeface="+mn-ea"/>
              </a:rPr>
              <a:t>输入你的内容文字输入你的内容文字输入你的内容文字输入你的内容文字输入你的内容文字</a:t>
            </a:r>
            <a:endParaRPr lang="zh-CN" altLang="en-US" sz="1400" dirty="0">
              <a:solidFill>
                <a:srgbClr val="484849"/>
              </a:solidFill>
              <a:latin typeface="+mn-ea"/>
            </a:endParaRPr>
          </a:p>
        </p:txBody>
      </p:sp>
      <p:sp>
        <p:nvSpPr>
          <p:cNvPr id="31" name="文本框 30">
            <a:extLst>
              <a:ext uri="{FF2B5EF4-FFF2-40B4-BE49-F238E27FC236}">
                <a16:creationId xmlns:a16="http://schemas.microsoft.com/office/drawing/2014/main" id="{42F14E3F-A571-0F24-F3A7-FB271B421D5A}"/>
              </a:ext>
            </a:extLst>
          </p:cNvPr>
          <p:cNvSpPr txBox="1"/>
          <p:nvPr/>
        </p:nvSpPr>
        <p:spPr>
          <a:xfrm>
            <a:off x="7053785" y="1835757"/>
            <a:ext cx="1620957" cy="338554"/>
          </a:xfrm>
          <a:prstGeom prst="rect">
            <a:avLst/>
          </a:prstGeom>
          <a:noFill/>
        </p:spPr>
        <p:txBody>
          <a:bodyPr wrap="none" rtlCol="0">
            <a:spAutoFit/>
            <a:scene3d>
              <a:camera prst="orthographicFront"/>
              <a:lightRig rig="threePt" dir="t"/>
            </a:scene3d>
            <a:sp3d contourW="12700"/>
          </a:bodyPr>
          <a:lstStyle/>
          <a:p>
            <a:pPr>
              <a:defRPr/>
            </a:pPr>
            <a:r>
              <a:rPr lang="zh-CN" altLang="en-US" sz="1600">
                <a:solidFill>
                  <a:schemeClr val="accent1"/>
                </a:solidFill>
                <a:latin typeface="+mj-ea"/>
                <a:ea typeface="+mj-ea"/>
                <a:cs typeface="+mn-ea"/>
                <a:sym typeface="+mn-lt"/>
              </a:rPr>
              <a:t>输入您的小标题</a:t>
            </a:r>
            <a:endParaRPr lang="zh-CN" altLang="en-US" sz="1600" dirty="0">
              <a:solidFill>
                <a:schemeClr val="accent1"/>
              </a:solidFill>
              <a:latin typeface="+mj-ea"/>
              <a:ea typeface="+mj-ea"/>
              <a:cs typeface="+mn-ea"/>
              <a:sym typeface="+mn-lt"/>
            </a:endParaRPr>
          </a:p>
        </p:txBody>
      </p:sp>
      <p:grpSp>
        <p:nvGrpSpPr>
          <p:cNvPr id="33" name="组合 32">
            <a:extLst>
              <a:ext uri="{FF2B5EF4-FFF2-40B4-BE49-F238E27FC236}">
                <a16:creationId xmlns:a16="http://schemas.microsoft.com/office/drawing/2014/main" id="{F4AF03D0-6436-F88A-9B38-4C03164679BA}"/>
              </a:ext>
            </a:extLst>
          </p:cNvPr>
          <p:cNvGrpSpPr/>
          <p:nvPr/>
        </p:nvGrpSpPr>
        <p:grpSpPr>
          <a:xfrm>
            <a:off x="6330290" y="3246743"/>
            <a:ext cx="586202" cy="586201"/>
            <a:chOff x="6360062" y="3503269"/>
            <a:chExt cx="586202" cy="586201"/>
          </a:xfrm>
        </p:grpSpPr>
        <p:sp>
          <p:nvSpPr>
            <p:cNvPr id="37" name="Freeform: Shape 43">
              <a:extLst>
                <a:ext uri="{FF2B5EF4-FFF2-40B4-BE49-F238E27FC236}">
                  <a16:creationId xmlns:a16="http://schemas.microsoft.com/office/drawing/2014/main" id="{90786444-1590-D91C-EA62-86312A553B39}"/>
                </a:ext>
              </a:extLst>
            </p:cNvPr>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ysClr val="window" lastClr="FFFFFF"/>
                </a:gs>
                <a:gs pos="100000">
                  <a:sysClr val="window" lastClr="FFFFFF">
                    <a:lumMod val="95000"/>
                  </a:sysClr>
                </a:gs>
              </a:gsLst>
              <a:lin ang="0" scaled="0"/>
            </a:gradFill>
            <a:ln w="12700" cap="flat">
              <a:noFill/>
              <a:miter lim="400000"/>
            </a:ln>
            <a:effectLst>
              <a:outerShdw blurRad="127000" sx="102000" sy="102000" algn="ctr" rotWithShape="0">
                <a:prstClr val="black">
                  <a:alpha val="2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mn-lt"/>
              </a:endParaRPr>
            </a:p>
          </p:txBody>
        </p:sp>
        <p:sp>
          <p:nvSpPr>
            <p:cNvPr id="38" name="Freeform: Shape 50">
              <a:extLst>
                <a:ext uri="{FF2B5EF4-FFF2-40B4-BE49-F238E27FC236}">
                  <a16:creationId xmlns:a16="http://schemas.microsoft.com/office/drawing/2014/main" id="{C805B7A6-1822-3357-EEBF-C887FCC8BD71}"/>
                </a:ext>
              </a:extLst>
            </p:cNvPr>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04040"/>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mn-lt"/>
              </a:endParaRPr>
            </a:p>
          </p:txBody>
        </p:sp>
      </p:grpSp>
      <p:sp>
        <p:nvSpPr>
          <p:cNvPr id="35" name="矩形 34">
            <a:extLst>
              <a:ext uri="{FF2B5EF4-FFF2-40B4-BE49-F238E27FC236}">
                <a16:creationId xmlns:a16="http://schemas.microsoft.com/office/drawing/2014/main" id="{A2832062-6D43-1070-D058-613F64380643}"/>
              </a:ext>
            </a:extLst>
          </p:cNvPr>
          <p:cNvSpPr/>
          <p:nvPr/>
        </p:nvSpPr>
        <p:spPr>
          <a:xfrm>
            <a:off x="7053784" y="3422992"/>
            <a:ext cx="3757939" cy="592022"/>
          </a:xfrm>
          <a:prstGeom prst="rect">
            <a:avLst/>
          </a:prstGeom>
        </p:spPr>
        <p:txBody>
          <a:bodyPr wrap="square">
            <a:spAutoFit/>
            <a:scene3d>
              <a:camera prst="orthographicFront"/>
              <a:lightRig rig="threePt" dir="t"/>
            </a:scene3d>
            <a:sp3d contourW="12700"/>
          </a:bodyPr>
          <a:lstStyle/>
          <a:p>
            <a:pPr marL="0" marR="0" lvl="0" indent="0" defTabSz="914400" eaLnBrk="1" fontAlgn="base" latinLnBrk="0" hangingPunct="1">
              <a:lnSpc>
                <a:spcPct val="12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a:ln>
                  <a:noFill/>
                </a:ln>
                <a:solidFill>
                  <a:srgbClr val="484849"/>
                </a:solidFill>
                <a:effectLst/>
                <a:uLnTx/>
                <a:uFillTx/>
                <a:latin typeface="+mn-ea"/>
              </a:rPr>
              <a:t>输入你的内容文字输入你的内容文字输入你的内容文字输入你的内容文字输入你的内容文字</a:t>
            </a:r>
            <a:endParaRPr kumimoji="0" lang="zh-CN" altLang="en-US" sz="1400" b="0" i="0" u="none" strike="noStrike" kern="0" cap="none" spc="0" normalizeH="0" baseline="0" noProof="0" dirty="0">
              <a:ln>
                <a:noFill/>
              </a:ln>
              <a:solidFill>
                <a:srgbClr val="484849"/>
              </a:solidFill>
              <a:effectLst/>
              <a:uLnTx/>
              <a:uFillTx/>
              <a:latin typeface="+mn-ea"/>
            </a:endParaRPr>
          </a:p>
        </p:txBody>
      </p:sp>
      <p:sp>
        <p:nvSpPr>
          <p:cNvPr id="36" name="文本框 35">
            <a:extLst>
              <a:ext uri="{FF2B5EF4-FFF2-40B4-BE49-F238E27FC236}">
                <a16:creationId xmlns:a16="http://schemas.microsoft.com/office/drawing/2014/main" id="{877BAF44-55AF-BECD-AF0C-1EF86EE4238E}"/>
              </a:ext>
            </a:extLst>
          </p:cNvPr>
          <p:cNvSpPr txBox="1"/>
          <p:nvPr/>
        </p:nvSpPr>
        <p:spPr>
          <a:xfrm>
            <a:off x="7053785" y="3110650"/>
            <a:ext cx="1620957" cy="338554"/>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a:ln>
                  <a:noFill/>
                </a:ln>
                <a:solidFill>
                  <a:schemeClr val="tx2">
                    <a:lumMod val="75000"/>
                    <a:lumOff val="25000"/>
                  </a:schemeClr>
                </a:solidFill>
                <a:effectLst/>
                <a:uLnTx/>
                <a:uFillTx/>
                <a:latin typeface="+mj-ea"/>
                <a:ea typeface="+mj-ea"/>
                <a:cs typeface="+mn-ea"/>
                <a:sym typeface="+mn-lt"/>
              </a:rPr>
              <a:t>输入您的小标题</a:t>
            </a:r>
            <a:endParaRPr kumimoji="0" lang="zh-CN" altLang="en-US" sz="1600" i="0" u="none" strike="noStrike" kern="0" cap="none" spc="0" normalizeH="0" baseline="0" noProof="0" dirty="0">
              <a:ln>
                <a:noFill/>
              </a:ln>
              <a:solidFill>
                <a:schemeClr val="tx2">
                  <a:lumMod val="75000"/>
                  <a:lumOff val="25000"/>
                </a:schemeClr>
              </a:solidFill>
              <a:effectLst/>
              <a:uLnTx/>
              <a:uFillTx/>
              <a:latin typeface="+mj-ea"/>
              <a:ea typeface="+mj-ea"/>
              <a:cs typeface="+mn-ea"/>
              <a:sym typeface="+mn-lt"/>
            </a:endParaRPr>
          </a:p>
        </p:txBody>
      </p:sp>
      <p:sp>
        <p:nvSpPr>
          <p:cNvPr id="44" name="Freeform: Shape 37">
            <a:extLst>
              <a:ext uri="{FF2B5EF4-FFF2-40B4-BE49-F238E27FC236}">
                <a16:creationId xmlns:a16="http://schemas.microsoft.com/office/drawing/2014/main" id="{71012FD5-89A9-707E-447B-6269D5CFD901}"/>
              </a:ext>
            </a:extLst>
          </p:cNvPr>
          <p:cNvSpPr/>
          <p:nvPr/>
        </p:nvSpPr>
        <p:spPr>
          <a:xfrm>
            <a:off x="6330290" y="4528646"/>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20000"/>
              <a:lumOff val="80000"/>
            </a:schemeClr>
          </a:solidFill>
          <a:ln w="12700">
            <a:miter lim="400000"/>
          </a:ln>
        </p:spPr>
        <p:txBody>
          <a:bodyPr anchor="ctr"/>
          <a:lstStyle/>
          <a:p>
            <a:pPr algn="ctr"/>
            <a:endParaRPr kern="0">
              <a:solidFill>
                <a:prstClr val="black"/>
              </a:solidFill>
              <a:latin typeface="Calibri" panose="020F0502020204030204"/>
              <a:sym typeface="+mn-lt"/>
            </a:endParaRPr>
          </a:p>
        </p:txBody>
      </p:sp>
      <p:sp>
        <p:nvSpPr>
          <p:cNvPr id="45" name="Freeform: Shape 38">
            <a:extLst>
              <a:ext uri="{FF2B5EF4-FFF2-40B4-BE49-F238E27FC236}">
                <a16:creationId xmlns:a16="http://schemas.microsoft.com/office/drawing/2014/main" id="{9473F2DD-7AFF-193C-DC9E-8833A439E5EA}"/>
              </a:ext>
            </a:extLst>
          </p:cNvPr>
          <p:cNvSpPr/>
          <p:nvPr/>
        </p:nvSpPr>
        <p:spPr>
          <a:xfrm>
            <a:off x="6509402" y="4702182"/>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DFDFD"/>
          </a:solid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mn-lt"/>
            </a:endParaRPr>
          </a:p>
        </p:txBody>
      </p:sp>
      <p:sp>
        <p:nvSpPr>
          <p:cNvPr id="42" name="矩形 41">
            <a:extLst>
              <a:ext uri="{FF2B5EF4-FFF2-40B4-BE49-F238E27FC236}">
                <a16:creationId xmlns:a16="http://schemas.microsoft.com/office/drawing/2014/main" id="{49418ABA-9455-235D-1127-BB9124A6CD6B}"/>
              </a:ext>
            </a:extLst>
          </p:cNvPr>
          <p:cNvSpPr/>
          <p:nvPr/>
        </p:nvSpPr>
        <p:spPr>
          <a:xfrm>
            <a:off x="7053784" y="4693309"/>
            <a:ext cx="3757939" cy="592022"/>
          </a:xfrm>
          <a:prstGeom prst="rect">
            <a:avLst/>
          </a:prstGeom>
        </p:spPr>
        <p:txBody>
          <a:bodyPr wrap="square">
            <a:spAutoFit/>
            <a:scene3d>
              <a:camera prst="orthographicFront"/>
              <a:lightRig rig="threePt" dir="t"/>
            </a:scene3d>
            <a:sp3d contourW="12700"/>
          </a:bodyPr>
          <a:lstStyle/>
          <a:p>
            <a:pPr marL="0" marR="0" lvl="0" indent="0" defTabSz="914400" eaLnBrk="1" fontAlgn="base" latinLnBrk="0" hangingPunct="1">
              <a:lnSpc>
                <a:spcPct val="120000"/>
              </a:lnSpc>
              <a:spcBef>
                <a:spcPct val="0"/>
              </a:spcBef>
              <a:spcAft>
                <a:spcPct val="0"/>
              </a:spcAft>
              <a:buClrTx/>
              <a:buSzTx/>
              <a:buFont typeface="Arial" pitchFamily="34" charset="0"/>
              <a:buNone/>
              <a:tabLst/>
              <a:defRPr/>
            </a:pPr>
            <a:r>
              <a:rPr kumimoji="0" lang="zh-CN" altLang="en-US" sz="1400" b="0" i="0" u="none" strike="noStrike" kern="0" cap="none" spc="0" normalizeH="0" baseline="0" noProof="0">
                <a:ln>
                  <a:noFill/>
                </a:ln>
                <a:solidFill>
                  <a:srgbClr val="484849"/>
                </a:solidFill>
                <a:effectLst/>
                <a:uLnTx/>
                <a:uFillTx/>
                <a:latin typeface="+mn-ea"/>
              </a:rPr>
              <a:t>输入你的内容文字输入你的内容文字输入你的内容文字输入你的内容文字输入你的内容文字</a:t>
            </a:r>
            <a:endParaRPr kumimoji="0" lang="zh-CN" altLang="en-US" sz="1400" b="0" i="0" u="none" strike="noStrike" kern="0" cap="none" spc="0" normalizeH="0" baseline="0" noProof="0" dirty="0">
              <a:ln>
                <a:noFill/>
              </a:ln>
              <a:solidFill>
                <a:srgbClr val="484849"/>
              </a:solidFill>
              <a:effectLst/>
              <a:uLnTx/>
              <a:uFillTx/>
              <a:latin typeface="+mn-ea"/>
            </a:endParaRPr>
          </a:p>
        </p:txBody>
      </p:sp>
      <p:sp>
        <p:nvSpPr>
          <p:cNvPr id="43" name="文本框 42">
            <a:extLst>
              <a:ext uri="{FF2B5EF4-FFF2-40B4-BE49-F238E27FC236}">
                <a16:creationId xmlns:a16="http://schemas.microsoft.com/office/drawing/2014/main" id="{66B0E78F-606D-2D56-C580-EC03A5117E0E}"/>
              </a:ext>
            </a:extLst>
          </p:cNvPr>
          <p:cNvSpPr txBox="1"/>
          <p:nvPr/>
        </p:nvSpPr>
        <p:spPr>
          <a:xfrm>
            <a:off x="7053785" y="4380967"/>
            <a:ext cx="1620957" cy="338554"/>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a:ln>
                  <a:noFill/>
                </a:ln>
                <a:solidFill>
                  <a:schemeClr val="accent1">
                    <a:lumMod val="40000"/>
                    <a:lumOff val="60000"/>
                  </a:schemeClr>
                </a:solidFill>
                <a:effectLst/>
                <a:uLnTx/>
                <a:uFillTx/>
                <a:latin typeface="+mj-ea"/>
                <a:ea typeface="+mj-ea"/>
                <a:cs typeface="+mn-ea"/>
                <a:sym typeface="+mn-lt"/>
              </a:rPr>
              <a:t>输入您的小标题</a:t>
            </a:r>
            <a:endParaRPr kumimoji="0" lang="zh-CN" altLang="en-US" sz="1600" i="0" u="none" strike="noStrike" kern="0" cap="none" spc="0" normalizeH="0" baseline="0" noProof="0" dirty="0">
              <a:ln>
                <a:noFill/>
              </a:ln>
              <a:solidFill>
                <a:schemeClr val="accent1">
                  <a:lumMod val="40000"/>
                  <a:lumOff val="60000"/>
                </a:schemeClr>
              </a:solidFill>
              <a:effectLst/>
              <a:uLnTx/>
              <a:uFillTx/>
              <a:latin typeface="+mj-ea"/>
              <a:ea typeface="+mj-ea"/>
              <a:cs typeface="+mn-ea"/>
              <a:sym typeface="+mn-lt"/>
            </a:endParaRPr>
          </a:p>
        </p:txBody>
      </p:sp>
    </p:spTree>
    <p:custDataLst>
      <p:tags r:id="rId1"/>
    </p:custDataLst>
    <p:extLst>
      <p:ext uri="{BB962C8B-B14F-4D97-AF65-F5344CB8AC3E}">
        <p14:creationId xmlns:p14="http://schemas.microsoft.com/office/powerpoint/2010/main" val="28614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sp>
        <p:nvSpPr>
          <p:cNvPr id="3" name="任意多边形: 形状 2">
            <a:extLst>
              <a:ext uri="{FF2B5EF4-FFF2-40B4-BE49-F238E27FC236}">
                <a16:creationId xmlns:a16="http://schemas.microsoft.com/office/drawing/2014/main" id="{3918A3ED-91F9-397D-3ABD-144233A3DD3B}"/>
              </a:ext>
            </a:extLst>
          </p:cNvPr>
          <p:cNvSpPr/>
          <p:nvPr/>
        </p:nvSpPr>
        <p:spPr>
          <a:xfrm>
            <a:off x="695326" y="1709383"/>
            <a:ext cx="5310617" cy="1864080"/>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solidFill>
            <a:sysClr val="window" lastClr="FFFFFF"/>
          </a:soli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4" name="任意多边形: 形状 3">
            <a:extLst>
              <a:ext uri="{FF2B5EF4-FFF2-40B4-BE49-F238E27FC236}">
                <a16:creationId xmlns:a16="http://schemas.microsoft.com/office/drawing/2014/main" id="{36C0C56B-1448-41A9-F62B-E73D5C0B4BC3}"/>
              </a:ext>
            </a:extLst>
          </p:cNvPr>
          <p:cNvSpPr/>
          <p:nvPr/>
        </p:nvSpPr>
        <p:spPr>
          <a:xfrm flipV="1">
            <a:off x="695326" y="1709382"/>
            <a:ext cx="5310619" cy="532091"/>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a:gsLst>
              <a:gs pos="0">
                <a:schemeClr val="accent1">
                  <a:lumMod val="90000"/>
                  <a:lumOff val="10000"/>
                </a:schemeClr>
              </a:gs>
              <a:gs pos="100000">
                <a:schemeClr val="accent1">
                  <a:lumMod val="90000"/>
                </a:schemeClr>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10" name="任意多边形: 形状 9">
            <a:extLst>
              <a:ext uri="{FF2B5EF4-FFF2-40B4-BE49-F238E27FC236}">
                <a16:creationId xmlns:a16="http://schemas.microsoft.com/office/drawing/2014/main" id="{8948882B-FF68-FD64-7B24-0EA9758207AA}"/>
              </a:ext>
            </a:extLst>
          </p:cNvPr>
          <p:cNvSpPr/>
          <p:nvPr/>
        </p:nvSpPr>
        <p:spPr>
          <a:xfrm>
            <a:off x="6286500" y="1709384"/>
            <a:ext cx="5210173" cy="1864079"/>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62000">
                <a:sysClr val="window" lastClr="FFFFFF"/>
              </a:gs>
            </a:gsLst>
            <a:lin ang="5400000" scaled="1"/>
          </a:gra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11" name="任意多边形: 形状 10">
            <a:extLst>
              <a:ext uri="{FF2B5EF4-FFF2-40B4-BE49-F238E27FC236}">
                <a16:creationId xmlns:a16="http://schemas.microsoft.com/office/drawing/2014/main" id="{BA4DE933-4E2F-5DAA-E33D-FBB9FE235FB2}"/>
              </a:ext>
            </a:extLst>
          </p:cNvPr>
          <p:cNvSpPr/>
          <p:nvPr/>
        </p:nvSpPr>
        <p:spPr>
          <a:xfrm flipV="1">
            <a:off x="6286500" y="1709383"/>
            <a:ext cx="5210175" cy="532091"/>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a:gsLst>
              <a:gs pos="0">
                <a:schemeClr val="accent1">
                  <a:lumMod val="90000"/>
                  <a:lumOff val="10000"/>
                </a:schemeClr>
              </a:gs>
              <a:gs pos="100000">
                <a:schemeClr val="accent1">
                  <a:lumMod val="90000"/>
                </a:schemeClr>
              </a:gs>
            </a:gsLst>
            <a:lin ang="0" scaled="1"/>
          </a:gradFill>
          <a:ln w="12700" cap="flat" cmpd="sng" algn="ctr">
            <a:noFill/>
            <a:prstDash val="solid"/>
            <a:miter lim="800000"/>
          </a:ln>
          <a:effectLst/>
        </p:spPr>
        <p:txBody>
          <a:bodyPr rtlCol="0" anchor="ctr"/>
          <a:lstStyle/>
          <a:p>
            <a:pPr algn="ctr"/>
            <a:endParaRPr lang="zh-CN" altLang="en-US" kern="0">
              <a:solidFill>
                <a:prstClr val="white"/>
              </a:solidFill>
              <a:latin typeface="阿里巴巴普惠体 2.0 55 Regular"/>
              <a:ea typeface="阿里巴巴普惠体 2.0 65 Medium"/>
              <a:cs typeface="Arial"/>
            </a:endParaRPr>
          </a:p>
        </p:txBody>
      </p:sp>
      <p:sp>
        <p:nvSpPr>
          <p:cNvPr id="28" name="矩形: 圆角 27">
            <a:extLst>
              <a:ext uri="{FF2B5EF4-FFF2-40B4-BE49-F238E27FC236}">
                <a16:creationId xmlns:a16="http://schemas.microsoft.com/office/drawing/2014/main" id="{83D6DE11-260F-1E4F-C144-8468DDDDCADD}"/>
              </a:ext>
            </a:extLst>
          </p:cNvPr>
          <p:cNvSpPr/>
          <p:nvPr/>
        </p:nvSpPr>
        <p:spPr>
          <a:xfrm>
            <a:off x="1001975"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29" name="矩形: 圆角 28">
            <a:extLst>
              <a:ext uri="{FF2B5EF4-FFF2-40B4-BE49-F238E27FC236}">
                <a16:creationId xmlns:a16="http://schemas.microsoft.com/office/drawing/2014/main" id="{D4588BF1-512A-21B2-9445-298253F8DD73}"/>
              </a:ext>
            </a:extLst>
          </p:cNvPr>
          <p:cNvSpPr/>
          <p:nvPr/>
        </p:nvSpPr>
        <p:spPr>
          <a:xfrm>
            <a:off x="1028668"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0" name="矩形: 圆角 29">
            <a:extLst>
              <a:ext uri="{FF2B5EF4-FFF2-40B4-BE49-F238E27FC236}">
                <a16:creationId xmlns:a16="http://schemas.microsoft.com/office/drawing/2014/main" id="{03F3869F-2EFE-BB0C-493B-C6341D8E63C6}"/>
              </a:ext>
            </a:extLst>
          </p:cNvPr>
          <p:cNvSpPr/>
          <p:nvPr/>
        </p:nvSpPr>
        <p:spPr>
          <a:xfrm>
            <a:off x="2622750"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1" name="矩形: 圆角 30">
            <a:extLst>
              <a:ext uri="{FF2B5EF4-FFF2-40B4-BE49-F238E27FC236}">
                <a16:creationId xmlns:a16="http://schemas.microsoft.com/office/drawing/2014/main" id="{2E0FEACB-8FF4-4F12-D69F-E3C0D80ABA65}"/>
              </a:ext>
            </a:extLst>
          </p:cNvPr>
          <p:cNvSpPr/>
          <p:nvPr/>
        </p:nvSpPr>
        <p:spPr>
          <a:xfrm>
            <a:off x="2649443"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2" name="矩形: 圆角 31">
            <a:extLst>
              <a:ext uri="{FF2B5EF4-FFF2-40B4-BE49-F238E27FC236}">
                <a16:creationId xmlns:a16="http://schemas.microsoft.com/office/drawing/2014/main" id="{835AC044-4FDD-E7B7-F6B1-A325B2F541D9}"/>
              </a:ext>
            </a:extLst>
          </p:cNvPr>
          <p:cNvSpPr/>
          <p:nvPr/>
        </p:nvSpPr>
        <p:spPr>
          <a:xfrm>
            <a:off x="4201160"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3" name="矩形: 圆角 32">
            <a:extLst>
              <a:ext uri="{FF2B5EF4-FFF2-40B4-BE49-F238E27FC236}">
                <a16:creationId xmlns:a16="http://schemas.microsoft.com/office/drawing/2014/main" id="{64A30E73-F338-3E24-A5BB-30640C660AC8}"/>
              </a:ext>
            </a:extLst>
          </p:cNvPr>
          <p:cNvSpPr/>
          <p:nvPr/>
        </p:nvSpPr>
        <p:spPr>
          <a:xfrm>
            <a:off x="4227853"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4" name="矩形: 圆角 33">
            <a:extLst>
              <a:ext uri="{FF2B5EF4-FFF2-40B4-BE49-F238E27FC236}">
                <a16:creationId xmlns:a16="http://schemas.microsoft.com/office/drawing/2014/main" id="{8B623A42-9620-BFA8-0F35-21C6539EAFF2}"/>
              </a:ext>
            </a:extLst>
          </p:cNvPr>
          <p:cNvSpPr/>
          <p:nvPr/>
        </p:nvSpPr>
        <p:spPr>
          <a:xfrm>
            <a:off x="6506026"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5" name="矩形: 圆角 34">
            <a:extLst>
              <a:ext uri="{FF2B5EF4-FFF2-40B4-BE49-F238E27FC236}">
                <a16:creationId xmlns:a16="http://schemas.microsoft.com/office/drawing/2014/main" id="{3634A083-AEFB-91CF-7367-4D1013E1B59F}"/>
              </a:ext>
            </a:extLst>
          </p:cNvPr>
          <p:cNvSpPr/>
          <p:nvPr/>
        </p:nvSpPr>
        <p:spPr>
          <a:xfrm>
            <a:off x="6532719"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6" name="矩形: 圆角 35">
            <a:extLst>
              <a:ext uri="{FF2B5EF4-FFF2-40B4-BE49-F238E27FC236}">
                <a16:creationId xmlns:a16="http://schemas.microsoft.com/office/drawing/2014/main" id="{AC903EB5-4EB0-EECB-9703-1FA150181F80}"/>
              </a:ext>
            </a:extLst>
          </p:cNvPr>
          <p:cNvSpPr/>
          <p:nvPr/>
        </p:nvSpPr>
        <p:spPr>
          <a:xfrm>
            <a:off x="8126801"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7" name="矩形: 圆角 36">
            <a:extLst>
              <a:ext uri="{FF2B5EF4-FFF2-40B4-BE49-F238E27FC236}">
                <a16:creationId xmlns:a16="http://schemas.microsoft.com/office/drawing/2014/main" id="{A90CF565-D3C9-C21D-C780-BA0A0960550D}"/>
              </a:ext>
            </a:extLst>
          </p:cNvPr>
          <p:cNvSpPr/>
          <p:nvPr/>
        </p:nvSpPr>
        <p:spPr>
          <a:xfrm>
            <a:off x="8153494"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8" name="矩形: 圆角 37">
            <a:extLst>
              <a:ext uri="{FF2B5EF4-FFF2-40B4-BE49-F238E27FC236}">
                <a16:creationId xmlns:a16="http://schemas.microsoft.com/office/drawing/2014/main" id="{9E4CD3A6-32B3-4F36-D49A-DDEEA1ABC556}"/>
              </a:ext>
            </a:extLst>
          </p:cNvPr>
          <p:cNvSpPr/>
          <p:nvPr/>
        </p:nvSpPr>
        <p:spPr>
          <a:xfrm>
            <a:off x="9705211" y="2400724"/>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39" name="矩形: 圆角 38">
            <a:extLst>
              <a:ext uri="{FF2B5EF4-FFF2-40B4-BE49-F238E27FC236}">
                <a16:creationId xmlns:a16="http://schemas.microsoft.com/office/drawing/2014/main" id="{D771354F-7BD6-F7B0-7438-DAEA7DD4EFF1}"/>
              </a:ext>
            </a:extLst>
          </p:cNvPr>
          <p:cNvSpPr/>
          <p:nvPr/>
        </p:nvSpPr>
        <p:spPr>
          <a:xfrm>
            <a:off x="9731904" y="2925083"/>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40" name="文本框 39">
            <a:extLst>
              <a:ext uri="{FF2B5EF4-FFF2-40B4-BE49-F238E27FC236}">
                <a16:creationId xmlns:a16="http://schemas.microsoft.com/office/drawing/2014/main" id="{8461654F-527A-7BB0-A3A3-0880FEA8D7B8}"/>
              </a:ext>
            </a:extLst>
          </p:cNvPr>
          <p:cNvSpPr txBox="1"/>
          <p:nvPr/>
        </p:nvSpPr>
        <p:spPr>
          <a:xfrm>
            <a:off x="850562" y="1800480"/>
            <a:ext cx="3597761" cy="400110"/>
          </a:xfrm>
          <a:prstGeom prst="rect">
            <a:avLst/>
          </a:prstGeom>
          <a:noFill/>
        </p:spPr>
        <p:txBody>
          <a:bodyPr wrap="square" rtlCol="0">
            <a:spAutoFit/>
          </a:bodyPr>
          <a:lstStyle/>
          <a:p>
            <a:pPr>
              <a:spcBef>
                <a:spcPct val="0"/>
              </a:spcBef>
              <a:spcAft>
                <a:spcPct val="0"/>
              </a:spcAft>
              <a:defRPr/>
            </a:pPr>
            <a:r>
              <a:rPr lang="zh-CN" altLang="en-US" sz="2000">
                <a:solidFill>
                  <a:prstClr val="white"/>
                </a:solidFill>
                <a:latin typeface="+mj-ea"/>
                <a:ea typeface="+mj-ea"/>
                <a:cs typeface="阿里巴巴普惠体 2.0 105 Heavy" panose="00020600040101010101" pitchFamily="18" charset="-122"/>
              </a:rPr>
              <a:t>输入标题内容</a:t>
            </a:r>
          </a:p>
        </p:txBody>
      </p:sp>
      <p:sp>
        <p:nvSpPr>
          <p:cNvPr id="13" name="任意多边形: 形状 12">
            <a:extLst>
              <a:ext uri="{FF2B5EF4-FFF2-40B4-BE49-F238E27FC236}">
                <a16:creationId xmlns:a16="http://schemas.microsoft.com/office/drawing/2014/main" id="{25EAD22A-1088-A1CC-A669-F3A8C4E24D19}"/>
              </a:ext>
            </a:extLst>
          </p:cNvPr>
          <p:cNvSpPr/>
          <p:nvPr/>
        </p:nvSpPr>
        <p:spPr>
          <a:xfrm>
            <a:off x="695325" y="3895835"/>
            <a:ext cx="3376716" cy="1958050"/>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27000">
                <a:sysClr val="window" lastClr="FFFFFF"/>
              </a:gs>
            </a:gsLst>
            <a:lin ang="5400000" scaled="1"/>
          </a:gra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14" name="任意多边形: 形状 13">
            <a:extLst>
              <a:ext uri="{FF2B5EF4-FFF2-40B4-BE49-F238E27FC236}">
                <a16:creationId xmlns:a16="http://schemas.microsoft.com/office/drawing/2014/main" id="{B3ADC322-D70A-EC49-82E2-C30FC336BD55}"/>
              </a:ext>
            </a:extLst>
          </p:cNvPr>
          <p:cNvSpPr/>
          <p:nvPr/>
        </p:nvSpPr>
        <p:spPr>
          <a:xfrm flipV="1">
            <a:off x="695325" y="3895834"/>
            <a:ext cx="3376717" cy="532090"/>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a:gsLst>
              <a:gs pos="0">
                <a:schemeClr val="accent1">
                  <a:lumMod val="90000"/>
                  <a:lumOff val="10000"/>
                </a:schemeClr>
              </a:gs>
              <a:gs pos="100000">
                <a:schemeClr val="accent1">
                  <a:lumMod val="90000"/>
                </a:schemeClr>
              </a:gs>
            </a:gsLst>
            <a:lin ang="0" scaled="1"/>
          </a:gradFill>
          <a:ln w="12700" cap="flat" cmpd="sng" algn="ctr">
            <a:noFill/>
            <a:prstDash val="solid"/>
            <a:miter lim="800000"/>
          </a:ln>
          <a:effectLst/>
        </p:spPr>
        <p:txBody>
          <a:bodyPr rtlCol="0" anchor="ctr"/>
          <a:lstStyle/>
          <a:p>
            <a:pPr algn="ctr"/>
            <a:endParaRPr lang="zh-CN" altLang="en-US" kern="0">
              <a:solidFill>
                <a:prstClr val="white"/>
              </a:solidFill>
              <a:latin typeface="阿里巴巴普惠体 2.0 55 Regular"/>
              <a:ea typeface="阿里巴巴普惠体 2.0 65 Medium"/>
              <a:cs typeface="Arial"/>
            </a:endParaRPr>
          </a:p>
        </p:txBody>
      </p:sp>
      <p:sp>
        <p:nvSpPr>
          <p:cNvPr id="21" name="矩形: 圆角 20">
            <a:extLst>
              <a:ext uri="{FF2B5EF4-FFF2-40B4-BE49-F238E27FC236}">
                <a16:creationId xmlns:a16="http://schemas.microsoft.com/office/drawing/2014/main" id="{2530C05F-A594-E9BF-907B-1683019E583F}"/>
              </a:ext>
            </a:extLst>
          </p:cNvPr>
          <p:cNvSpPr/>
          <p:nvPr/>
        </p:nvSpPr>
        <p:spPr>
          <a:xfrm>
            <a:off x="883877" y="4612751"/>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22" name="矩形: 圆角 21">
            <a:extLst>
              <a:ext uri="{FF2B5EF4-FFF2-40B4-BE49-F238E27FC236}">
                <a16:creationId xmlns:a16="http://schemas.microsoft.com/office/drawing/2014/main" id="{2B52A648-50F9-D137-B192-F8BFAED91312}"/>
              </a:ext>
            </a:extLst>
          </p:cNvPr>
          <p:cNvSpPr/>
          <p:nvPr/>
        </p:nvSpPr>
        <p:spPr>
          <a:xfrm>
            <a:off x="2451266" y="4612751"/>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23" name="矩形: 圆角 22">
            <a:extLst>
              <a:ext uri="{FF2B5EF4-FFF2-40B4-BE49-F238E27FC236}">
                <a16:creationId xmlns:a16="http://schemas.microsoft.com/office/drawing/2014/main" id="{F5651ED6-5F89-7F83-5981-0F633CB77B7C}"/>
              </a:ext>
            </a:extLst>
          </p:cNvPr>
          <p:cNvSpPr/>
          <p:nvPr/>
        </p:nvSpPr>
        <p:spPr>
          <a:xfrm>
            <a:off x="883877"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24" name="矩形: 圆角 23">
            <a:extLst>
              <a:ext uri="{FF2B5EF4-FFF2-40B4-BE49-F238E27FC236}">
                <a16:creationId xmlns:a16="http://schemas.microsoft.com/office/drawing/2014/main" id="{89D57181-F192-F4E4-3211-0DB48A008390}"/>
              </a:ext>
            </a:extLst>
          </p:cNvPr>
          <p:cNvSpPr/>
          <p:nvPr/>
        </p:nvSpPr>
        <p:spPr>
          <a:xfrm>
            <a:off x="2477959"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41" name="文本框 40">
            <a:extLst>
              <a:ext uri="{FF2B5EF4-FFF2-40B4-BE49-F238E27FC236}">
                <a16:creationId xmlns:a16="http://schemas.microsoft.com/office/drawing/2014/main" id="{0E4552A2-ED15-930D-E47C-71B73A15A394}"/>
              </a:ext>
            </a:extLst>
          </p:cNvPr>
          <p:cNvSpPr txBox="1"/>
          <p:nvPr/>
        </p:nvSpPr>
        <p:spPr>
          <a:xfrm>
            <a:off x="850562" y="3971744"/>
            <a:ext cx="3049995" cy="400110"/>
          </a:xfrm>
          <a:prstGeom prst="rect">
            <a:avLst/>
          </a:prstGeom>
          <a:noFill/>
        </p:spPr>
        <p:txBody>
          <a:bodyPr wrap="square" rtlCol="0">
            <a:spAutoFit/>
          </a:bodyPr>
          <a:lstStyle/>
          <a:p>
            <a:pPr>
              <a:defRPr/>
            </a:pPr>
            <a:r>
              <a:rPr lang="zh-CN" altLang="en-US" sz="2000">
                <a:solidFill>
                  <a:prstClr val="white"/>
                </a:solidFill>
                <a:latin typeface="+mj-ea"/>
                <a:ea typeface="+mj-ea"/>
                <a:cs typeface="阿里巴巴普惠体 2.0 105 Heavy" panose="00020600040101010101" pitchFamily="18" charset="-122"/>
              </a:rPr>
              <a:t>输入标题内容</a:t>
            </a:r>
          </a:p>
        </p:txBody>
      </p:sp>
      <p:sp>
        <p:nvSpPr>
          <p:cNvPr id="42" name="文本框 41">
            <a:extLst>
              <a:ext uri="{FF2B5EF4-FFF2-40B4-BE49-F238E27FC236}">
                <a16:creationId xmlns:a16="http://schemas.microsoft.com/office/drawing/2014/main" id="{05438BCF-BEB5-D5BC-CCA4-D8C1C51290D2}"/>
              </a:ext>
            </a:extLst>
          </p:cNvPr>
          <p:cNvSpPr txBox="1"/>
          <p:nvPr/>
        </p:nvSpPr>
        <p:spPr>
          <a:xfrm>
            <a:off x="6481583" y="1800480"/>
            <a:ext cx="3597761" cy="400110"/>
          </a:xfrm>
          <a:prstGeom prst="rect">
            <a:avLst/>
          </a:prstGeom>
          <a:noFill/>
        </p:spPr>
        <p:txBody>
          <a:bodyPr wrap="square" rtlCol="0">
            <a:spAutoFit/>
          </a:bodyPr>
          <a:lstStyle/>
          <a:p>
            <a:pPr>
              <a:spcBef>
                <a:spcPct val="0"/>
              </a:spcBef>
              <a:spcAft>
                <a:spcPct val="0"/>
              </a:spcAft>
              <a:defRPr/>
            </a:pPr>
            <a:r>
              <a:rPr lang="zh-CN" altLang="en-US" sz="2000">
                <a:solidFill>
                  <a:prstClr val="white"/>
                </a:solidFill>
                <a:latin typeface="+mj-ea"/>
                <a:ea typeface="+mj-ea"/>
                <a:cs typeface="阿里巴巴普惠体 2.0 105 Heavy" panose="00020600040101010101" pitchFamily="18" charset="-122"/>
              </a:rPr>
              <a:t>输入标题内容</a:t>
            </a:r>
          </a:p>
        </p:txBody>
      </p:sp>
      <p:sp>
        <p:nvSpPr>
          <p:cNvPr id="58" name="任意多边形: 形状 57">
            <a:extLst>
              <a:ext uri="{FF2B5EF4-FFF2-40B4-BE49-F238E27FC236}">
                <a16:creationId xmlns:a16="http://schemas.microsoft.com/office/drawing/2014/main" id="{FE6EA694-D173-898D-7634-588AA8F0C66B}"/>
              </a:ext>
            </a:extLst>
          </p:cNvPr>
          <p:cNvSpPr/>
          <p:nvPr/>
        </p:nvSpPr>
        <p:spPr>
          <a:xfrm>
            <a:off x="4407157" y="3895835"/>
            <a:ext cx="3376716" cy="1958050"/>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27000">
                <a:sysClr val="window" lastClr="FFFFFF"/>
              </a:gs>
            </a:gsLst>
            <a:lin ang="5400000" scaled="1"/>
          </a:gra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59" name="任意多边形: 形状 58">
            <a:extLst>
              <a:ext uri="{FF2B5EF4-FFF2-40B4-BE49-F238E27FC236}">
                <a16:creationId xmlns:a16="http://schemas.microsoft.com/office/drawing/2014/main" id="{3A5E57C9-16B9-8899-3C84-D3F3D63FFD23}"/>
              </a:ext>
            </a:extLst>
          </p:cNvPr>
          <p:cNvSpPr/>
          <p:nvPr/>
        </p:nvSpPr>
        <p:spPr>
          <a:xfrm flipV="1">
            <a:off x="4407157" y="3895834"/>
            <a:ext cx="3376717" cy="532090"/>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a:gsLst>
              <a:gs pos="0">
                <a:schemeClr val="accent1">
                  <a:lumMod val="90000"/>
                  <a:lumOff val="10000"/>
                </a:schemeClr>
              </a:gs>
              <a:gs pos="100000">
                <a:schemeClr val="accent1">
                  <a:lumMod val="90000"/>
                </a:schemeClr>
              </a:gs>
            </a:gsLst>
            <a:lin ang="0" scaled="1"/>
          </a:gradFill>
          <a:ln w="12700" cap="flat" cmpd="sng" algn="ctr">
            <a:noFill/>
            <a:prstDash val="solid"/>
            <a:miter lim="800000"/>
          </a:ln>
          <a:effectLst/>
        </p:spPr>
        <p:txBody>
          <a:bodyPr rtlCol="0" anchor="ctr"/>
          <a:lstStyle/>
          <a:p>
            <a:pPr algn="ctr"/>
            <a:endParaRPr lang="zh-CN" altLang="en-US" kern="0">
              <a:solidFill>
                <a:prstClr val="white"/>
              </a:solidFill>
              <a:latin typeface="阿里巴巴普惠体 2.0 55 Regular"/>
              <a:ea typeface="阿里巴巴普惠体 2.0 65 Medium"/>
              <a:cs typeface="Arial"/>
            </a:endParaRPr>
          </a:p>
        </p:txBody>
      </p:sp>
      <p:sp>
        <p:nvSpPr>
          <p:cNvPr id="60" name="矩形: 圆角 59">
            <a:extLst>
              <a:ext uri="{FF2B5EF4-FFF2-40B4-BE49-F238E27FC236}">
                <a16:creationId xmlns:a16="http://schemas.microsoft.com/office/drawing/2014/main" id="{CFC92046-21E3-A247-9021-F90D7623E708}"/>
              </a:ext>
            </a:extLst>
          </p:cNvPr>
          <p:cNvSpPr/>
          <p:nvPr/>
        </p:nvSpPr>
        <p:spPr>
          <a:xfrm>
            <a:off x="4595709" y="4612751"/>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61" name="矩形: 圆角 60">
            <a:extLst>
              <a:ext uri="{FF2B5EF4-FFF2-40B4-BE49-F238E27FC236}">
                <a16:creationId xmlns:a16="http://schemas.microsoft.com/office/drawing/2014/main" id="{96588A85-6C5F-114C-F13D-2756AF70CEE8}"/>
              </a:ext>
            </a:extLst>
          </p:cNvPr>
          <p:cNvSpPr/>
          <p:nvPr/>
        </p:nvSpPr>
        <p:spPr>
          <a:xfrm>
            <a:off x="6163098" y="4612751"/>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62" name="矩形: 圆角 61">
            <a:extLst>
              <a:ext uri="{FF2B5EF4-FFF2-40B4-BE49-F238E27FC236}">
                <a16:creationId xmlns:a16="http://schemas.microsoft.com/office/drawing/2014/main" id="{CC56285E-0174-550B-799B-B3F6618A5FF7}"/>
              </a:ext>
            </a:extLst>
          </p:cNvPr>
          <p:cNvSpPr/>
          <p:nvPr/>
        </p:nvSpPr>
        <p:spPr>
          <a:xfrm>
            <a:off x="4595709"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63" name="矩形: 圆角 62">
            <a:extLst>
              <a:ext uri="{FF2B5EF4-FFF2-40B4-BE49-F238E27FC236}">
                <a16:creationId xmlns:a16="http://schemas.microsoft.com/office/drawing/2014/main" id="{12BBA1CF-07FA-BED6-D350-7D6AF6C3D56D}"/>
              </a:ext>
            </a:extLst>
          </p:cNvPr>
          <p:cNvSpPr/>
          <p:nvPr/>
        </p:nvSpPr>
        <p:spPr>
          <a:xfrm>
            <a:off x="6189791"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64" name="文本框 63">
            <a:extLst>
              <a:ext uri="{FF2B5EF4-FFF2-40B4-BE49-F238E27FC236}">
                <a16:creationId xmlns:a16="http://schemas.microsoft.com/office/drawing/2014/main" id="{3D18DEF5-6EB6-CF53-56B1-E28884D02837}"/>
              </a:ext>
            </a:extLst>
          </p:cNvPr>
          <p:cNvSpPr txBox="1"/>
          <p:nvPr/>
        </p:nvSpPr>
        <p:spPr>
          <a:xfrm>
            <a:off x="4562394" y="3971744"/>
            <a:ext cx="3049995" cy="400110"/>
          </a:xfrm>
          <a:prstGeom prst="rect">
            <a:avLst/>
          </a:prstGeom>
          <a:noFill/>
        </p:spPr>
        <p:txBody>
          <a:bodyPr wrap="square" rtlCol="0">
            <a:spAutoFit/>
          </a:bodyPr>
          <a:lstStyle/>
          <a:p>
            <a:pPr>
              <a:defRPr/>
            </a:pPr>
            <a:r>
              <a:rPr lang="zh-CN" altLang="en-US" sz="2000">
                <a:solidFill>
                  <a:prstClr val="white"/>
                </a:solidFill>
                <a:latin typeface="+mj-ea"/>
                <a:ea typeface="+mj-ea"/>
                <a:cs typeface="阿里巴巴普惠体 2.0 105 Heavy" panose="00020600040101010101" pitchFamily="18" charset="-122"/>
              </a:rPr>
              <a:t>输入标题内容</a:t>
            </a:r>
          </a:p>
        </p:txBody>
      </p:sp>
      <p:sp>
        <p:nvSpPr>
          <p:cNvPr id="66" name="任意多边形: 形状 65">
            <a:extLst>
              <a:ext uri="{FF2B5EF4-FFF2-40B4-BE49-F238E27FC236}">
                <a16:creationId xmlns:a16="http://schemas.microsoft.com/office/drawing/2014/main" id="{E7069596-28B7-3A02-FEE7-EB0BDB31730A}"/>
              </a:ext>
            </a:extLst>
          </p:cNvPr>
          <p:cNvSpPr/>
          <p:nvPr/>
        </p:nvSpPr>
        <p:spPr>
          <a:xfrm>
            <a:off x="8118990" y="3895835"/>
            <a:ext cx="3376716" cy="1958050"/>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27000">
                <a:sysClr val="window" lastClr="FFFFFF"/>
              </a:gs>
            </a:gsLst>
            <a:lin ang="5400000" scaled="1"/>
          </a:gra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67" name="任意多边形: 形状 66">
            <a:extLst>
              <a:ext uri="{FF2B5EF4-FFF2-40B4-BE49-F238E27FC236}">
                <a16:creationId xmlns:a16="http://schemas.microsoft.com/office/drawing/2014/main" id="{99CE3E13-9291-06A6-C3A1-E014AE7F35AA}"/>
              </a:ext>
            </a:extLst>
          </p:cNvPr>
          <p:cNvSpPr/>
          <p:nvPr/>
        </p:nvSpPr>
        <p:spPr>
          <a:xfrm flipV="1">
            <a:off x="8118990" y="3895834"/>
            <a:ext cx="3376717" cy="532090"/>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a:gsLst>
              <a:gs pos="0">
                <a:schemeClr val="accent1">
                  <a:lumMod val="90000"/>
                  <a:lumOff val="10000"/>
                </a:schemeClr>
              </a:gs>
              <a:gs pos="100000">
                <a:schemeClr val="accent1">
                  <a:lumMod val="90000"/>
                </a:schemeClr>
              </a:gs>
            </a:gsLst>
            <a:lin ang="0" scaled="1"/>
          </a:gradFill>
          <a:ln w="12700" cap="flat" cmpd="sng" algn="ctr">
            <a:noFill/>
            <a:prstDash val="solid"/>
            <a:miter lim="800000"/>
          </a:ln>
          <a:effectLst/>
        </p:spPr>
        <p:txBody>
          <a:bodyPr rtlCol="0" anchor="ctr"/>
          <a:lstStyle/>
          <a:p>
            <a:pPr algn="ctr"/>
            <a:endParaRPr lang="zh-CN" altLang="en-US" kern="0">
              <a:solidFill>
                <a:prstClr val="white"/>
              </a:solidFill>
              <a:latin typeface="阿里巴巴普惠体 2.0 55 Regular"/>
              <a:ea typeface="阿里巴巴普惠体 2.0 65 Medium"/>
              <a:cs typeface="Arial"/>
            </a:endParaRPr>
          </a:p>
        </p:txBody>
      </p:sp>
      <p:sp>
        <p:nvSpPr>
          <p:cNvPr id="68" name="矩形: 圆角 67">
            <a:extLst>
              <a:ext uri="{FF2B5EF4-FFF2-40B4-BE49-F238E27FC236}">
                <a16:creationId xmlns:a16="http://schemas.microsoft.com/office/drawing/2014/main" id="{45761820-7FBA-C2A3-F120-EB15D1907220}"/>
              </a:ext>
            </a:extLst>
          </p:cNvPr>
          <p:cNvSpPr/>
          <p:nvPr/>
        </p:nvSpPr>
        <p:spPr>
          <a:xfrm>
            <a:off x="8307542" y="4612751"/>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69" name="矩形: 圆角 68">
            <a:extLst>
              <a:ext uri="{FF2B5EF4-FFF2-40B4-BE49-F238E27FC236}">
                <a16:creationId xmlns:a16="http://schemas.microsoft.com/office/drawing/2014/main" id="{85ED05D7-ED56-F397-B818-E5908D784D27}"/>
              </a:ext>
            </a:extLst>
          </p:cNvPr>
          <p:cNvSpPr/>
          <p:nvPr/>
        </p:nvSpPr>
        <p:spPr>
          <a:xfrm>
            <a:off x="9874931" y="4612751"/>
            <a:ext cx="1449291"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70" name="矩形: 圆角 69">
            <a:extLst>
              <a:ext uri="{FF2B5EF4-FFF2-40B4-BE49-F238E27FC236}">
                <a16:creationId xmlns:a16="http://schemas.microsoft.com/office/drawing/2014/main" id="{17987785-E9BE-F7B1-76AA-09F02E4A3A3A}"/>
              </a:ext>
            </a:extLst>
          </p:cNvPr>
          <p:cNvSpPr/>
          <p:nvPr/>
        </p:nvSpPr>
        <p:spPr>
          <a:xfrm>
            <a:off x="8307542"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71" name="矩形: 圆角 70">
            <a:extLst>
              <a:ext uri="{FF2B5EF4-FFF2-40B4-BE49-F238E27FC236}">
                <a16:creationId xmlns:a16="http://schemas.microsoft.com/office/drawing/2014/main" id="{E89C1263-841E-CAF4-8E68-2AE04053B44F}"/>
              </a:ext>
            </a:extLst>
          </p:cNvPr>
          <p:cNvSpPr/>
          <p:nvPr/>
        </p:nvSpPr>
        <p:spPr>
          <a:xfrm>
            <a:off x="9901624" y="5137110"/>
            <a:ext cx="1433577" cy="405749"/>
          </a:xfrm>
          <a:prstGeom prst="roundRect">
            <a:avLst>
              <a:gd name="adj" fmla="val 50000"/>
            </a:avLst>
          </a:prstGeom>
          <a:solidFill>
            <a:sysClr val="window" lastClr="FFFFFF"/>
          </a:solidFill>
          <a:ln w="12700" cap="flat" cmpd="sng" algn="ctr">
            <a:solidFill>
              <a:srgbClr val="E6E6E6"/>
            </a:solid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2">
                    <a:lumMod val="85000"/>
                    <a:lumOff val="15000"/>
                  </a:schemeClr>
                </a:solidFill>
                <a:effectLst/>
                <a:uLnTx/>
                <a:uFillTx/>
                <a:latin typeface="+mn-ea"/>
                <a:cs typeface="阿里巴巴普惠体 2.0 45 Light" panose="00020600040101010101" pitchFamily="18" charset="-122"/>
              </a:rPr>
              <a:t>输入内容</a:t>
            </a:r>
          </a:p>
        </p:txBody>
      </p:sp>
      <p:sp>
        <p:nvSpPr>
          <p:cNvPr id="72" name="文本框 71">
            <a:extLst>
              <a:ext uri="{FF2B5EF4-FFF2-40B4-BE49-F238E27FC236}">
                <a16:creationId xmlns:a16="http://schemas.microsoft.com/office/drawing/2014/main" id="{49189073-632D-E661-3CAE-1C82FEF0751B}"/>
              </a:ext>
            </a:extLst>
          </p:cNvPr>
          <p:cNvSpPr txBox="1"/>
          <p:nvPr/>
        </p:nvSpPr>
        <p:spPr>
          <a:xfrm>
            <a:off x="8274227" y="3971744"/>
            <a:ext cx="3049995" cy="400110"/>
          </a:xfrm>
          <a:prstGeom prst="rect">
            <a:avLst/>
          </a:prstGeom>
          <a:noFill/>
        </p:spPr>
        <p:txBody>
          <a:bodyPr wrap="square" rtlCol="0">
            <a:spAutoFit/>
          </a:bodyPr>
          <a:lstStyle/>
          <a:p>
            <a:pPr>
              <a:defRPr/>
            </a:pPr>
            <a:r>
              <a:rPr lang="zh-CN" altLang="en-US" sz="2000">
                <a:solidFill>
                  <a:prstClr val="white"/>
                </a:solidFill>
                <a:latin typeface="+mj-ea"/>
                <a:ea typeface="+mj-ea"/>
                <a:cs typeface="阿里巴巴普惠体 2.0 105 Heavy" panose="00020600040101010101" pitchFamily="18" charset="-122"/>
              </a:rPr>
              <a:t>输入标题内容</a:t>
            </a:r>
          </a:p>
        </p:txBody>
      </p:sp>
    </p:spTree>
    <p:custDataLst>
      <p:tags r:id="rId1"/>
    </p:custDataLst>
    <p:extLst>
      <p:ext uri="{BB962C8B-B14F-4D97-AF65-F5344CB8AC3E}">
        <p14:creationId xmlns:p14="http://schemas.microsoft.com/office/powerpoint/2010/main" val="523335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graphicFrame>
        <p:nvGraphicFramePr>
          <p:cNvPr id="4" name="图表 3">
            <a:extLst>
              <a:ext uri="{FF2B5EF4-FFF2-40B4-BE49-F238E27FC236}">
                <a16:creationId xmlns:a16="http://schemas.microsoft.com/office/drawing/2014/main" id="{98DEF9CF-0FD4-768B-EA22-B4C6E4F4E5C5}"/>
              </a:ext>
            </a:extLst>
          </p:cNvPr>
          <p:cNvGraphicFramePr/>
          <p:nvPr>
            <p:extLst>
              <p:ext uri="{D42A27DB-BD31-4B8C-83A1-F6EECF244321}">
                <p14:modId xmlns:p14="http://schemas.microsoft.com/office/powerpoint/2010/main" val="1821284349"/>
              </p:ext>
            </p:extLst>
          </p:nvPr>
        </p:nvGraphicFramePr>
        <p:xfrm>
          <a:off x="695326" y="1097729"/>
          <a:ext cx="10801348" cy="5210996"/>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689935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0AA49C37-1254-FA6D-F25B-20AA40A9A56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89574" cy="6858000"/>
          </a:xfrm>
          <a:custGeom>
            <a:avLst/>
            <a:gdLst>
              <a:gd name="connsiteX0" fmla="*/ 0 w 12189574"/>
              <a:gd name="connsiteY0" fmla="*/ 0 h 6858000"/>
              <a:gd name="connsiteX1" fmla="*/ 12189574 w 12189574"/>
              <a:gd name="connsiteY1" fmla="*/ 0 h 6858000"/>
              <a:gd name="connsiteX2" fmla="*/ 12189574 w 12189574"/>
              <a:gd name="connsiteY2" fmla="*/ 6858000 h 6858000"/>
              <a:gd name="connsiteX3" fmla="*/ 0 w 121895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9574" h="6858000">
                <a:moveTo>
                  <a:pt x="0" y="0"/>
                </a:moveTo>
                <a:lnTo>
                  <a:pt x="12189574" y="0"/>
                </a:lnTo>
                <a:lnTo>
                  <a:pt x="12189574" y="6858000"/>
                </a:lnTo>
                <a:lnTo>
                  <a:pt x="0" y="6858000"/>
                </a:lnTo>
                <a:close/>
              </a:path>
            </a:pathLst>
          </a:custGeom>
        </p:spPr>
      </p:pic>
      <p:sp>
        <p:nvSpPr>
          <p:cNvPr id="6" name="矩形 5">
            <a:extLst>
              <a:ext uri="{FF2B5EF4-FFF2-40B4-BE49-F238E27FC236}">
                <a16:creationId xmlns:a16="http://schemas.microsoft.com/office/drawing/2014/main" id="{8C5F6258-B8FF-793A-61C5-60C83CACAF49}"/>
              </a:ext>
            </a:extLst>
          </p:cNvPr>
          <p:cNvSpPr/>
          <p:nvPr/>
        </p:nvSpPr>
        <p:spPr>
          <a:xfrm>
            <a:off x="0" y="-1"/>
            <a:ext cx="12192000" cy="6858001"/>
          </a:xfrm>
          <a:prstGeom prst="rect">
            <a:avLst/>
          </a:prstGeom>
          <a:gradFill flip="none" rotWithShape="1">
            <a:gsLst>
              <a:gs pos="100000">
                <a:schemeClr val="accent1">
                  <a:lumMod val="90000"/>
                  <a:alpha val="30000"/>
                </a:schemeClr>
              </a:gs>
              <a:gs pos="19000">
                <a:schemeClr val="accent1">
                  <a:lumMod val="95000"/>
                  <a:lumOff val="5000"/>
                  <a:alpha val="90000"/>
                </a:schemeClr>
              </a:gs>
            </a:gsLst>
            <a:lin ang="5400000" scaled="1"/>
            <a:tileRect/>
          </a:gra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思源黑体 CN Regular"/>
              <a:cs typeface="+mn-cs"/>
            </a:endParaRPr>
          </a:p>
        </p:txBody>
      </p:sp>
      <p:grpSp>
        <p:nvGrpSpPr>
          <p:cNvPr id="13" name="组合 12">
            <a:extLst>
              <a:ext uri="{FF2B5EF4-FFF2-40B4-BE49-F238E27FC236}">
                <a16:creationId xmlns:a16="http://schemas.microsoft.com/office/drawing/2014/main" id="{96745E37-9B54-5B21-6A90-D30E07EE8346}"/>
              </a:ext>
            </a:extLst>
          </p:cNvPr>
          <p:cNvGrpSpPr/>
          <p:nvPr/>
        </p:nvGrpSpPr>
        <p:grpSpPr>
          <a:xfrm>
            <a:off x="0" y="1385386"/>
            <a:ext cx="12192000" cy="3918643"/>
            <a:chOff x="0" y="1431686"/>
            <a:chExt cx="12192000" cy="3918643"/>
          </a:xfrm>
        </p:grpSpPr>
        <p:grpSp>
          <p:nvGrpSpPr>
            <p:cNvPr id="7" name="组合 6">
              <a:extLst>
                <a:ext uri="{FF2B5EF4-FFF2-40B4-BE49-F238E27FC236}">
                  <a16:creationId xmlns:a16="http://schemas.microsoft.com/office/drawing/2014/main" id="{17B5DEB6-D86A-E482-21C6-11BC90A0A589}"/>
                </a:ext>
              </a:extLst>
            </p:cNvPr>
            <p:cNvGrpSpPr/>
            <p:nvPr/>
          </p:nvGrpSpPr>
          <p:grpSpPr>
            <a:xfrm>
              <a:off x="4572000" y="1431686"/>
              <a:ext cx="3004457" cy="3918643"/>
              <a:chOff x="4572000" y="1431686"/>
              <a:chExt cx="3004457" cy="3918643"/>
            </a:xfrm>
          </p:grpSpPr>
          <p:sp>
            <p:nvSpPr>
              <p:cNvPr id="9" name="Rectangle 5">
                <a:extLst>
                  <a:ext uri="{FF2B5EF4-FFF2-40B4-BE49-F238E27FC236}">
                    <a16:creationId xmlns:a16="http://schemas.microsoft.com/office/drawing/2014/main" id="{8956D660-215A-DFE2-484D-2E77120733ED}"/>
                  </a:ext>
                </a:extLst>
              </p:cNvPr>
              <p:cNvSpPr/>
              <p:nvPr/>
            </p:nvSpPr>
            <p:spPr>
              <a:xfrm>
                <a:off x="4572000" y="1431686"/>
                <a:ext cx="3004457" cy="3918643"/>
              </a:xfrm>
              <a:prstGeom prst="rect">
                <a:avLst/>
              </a:prstGeom>
              <a:solidFill>
                <a:srgbClr val="FFFFFF">
                  <a:alpha val="70000"/>
                </a:srgbClr>
              </a:solidFill>
              <a:ln w="47625" cap="flat" cmpd="sng" algn="ctr">
                <a:gradFill flip="none" rotWithShape="1">
                  <a:gsLst>
                    <a:gs pos="0">
                      <a:schemeClr val="accent2"/>
                    </a:gs>
                    <a:gs pos="100000">
                      <a:srgbClr val="C00000">
                        <a:lumMod val="90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Century Gothic" panose="020B0502020202020204" charset="0"/>
                  <a:ea typeface="+mn-ea"/>
                  <a:cs typeface="+mn-cs"/>
                </a:endParaRPr>
              </a:p>
            </p:txBody>
          </p:sp>
          <p:cxnSp>
            <p:nvCxnSpPr>
              <p:cNvPr id="10" name="Straight Connector 11">
                <a:extLst>
                  <a:ext uri="{FF2B5EF4-FFF2-40B4-BE49-F238E27FC236}">
                    <a16:creationId xmlns:a16="http://schemas.microsoft.com/office/drawing/2014/main" id="{5F87E41F-6BA9-BACF-4B6E-7F4EFCCDFFE5}"/>
                  </a:ext>
                </a:extLst>
              </p:cNvPr>
              <p:cNvCxnSpPr/>
              <p:nvPr/>
            </p:nvCxnSpPr>
            <p:spPr>
              <a:xfrm>
                <a:off x="5767696" y="3391007"/>
                <a:ext cx="613064" cy="0"/>
              </a:xfrm>
              <a:prstGeom prst="line">
                <a:avLst/>
              </a:prstGeom>
              <a:noFill/>
              <a:ln w="19050" cap="flat" cmpd="sng" algn="ctr">
                <a:solidFill>
                  <a:srgbClr val="000000">
                    <a:lumMod val="95000"/>
                    <a:lumOff val="5000"/>
                    <a:alpha val="30000"/>
                  </a:srgbClr>
                </a:solidFill>
                <a:prstDash val="solid"/>
                <a:miter lim="800000"/>
              </a:ln>
              <a:effectLst/>
            </p:spPr>
          </p:cxnSp>
          <p:sp>
            <p:nvSpPr>
              <p:cNvPr id="11" name="文本框 10">
                <a:extLst>
                  <a:ext uri="{FF2B5EF4-FFF2-40B4-BE49-F238E27FC236}">
                    <a16:creationId xmlns:a16="http://schemas.microsoft.com/office/drawing/2014/main" id="{AC792B75-D525-F08B-AF27-7AC4F21813BD}"/>
                  </a:ext>
                </a:extLst>
              </p:cNvPr>
              <p:cNvSpPr txBox="1"/>
              <p:nvPr/>
            </p:nvSpPr>
            <p:spPr>
              <a:xfrm>
                <a:off x="4789262" y="3613037"/>
                <a:ext cx="2505814" cy="901016"/>
              </a:xfrm>
              <a:prstGeom prst="rect">
                <a:avLst/>
              </a:prstGeom>
            </p:spPr>
            <p:txBody>
              <a:bodyPr wrap="non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b="0" kern="0">
                    <a:gradFill flip="none" rotWithShape="1">
                      <a:gsLst>
                        <a:gs pos="0">
                          <a:schemeClr val="accent2"/>
                        </a:gs>
                        <a:gs pos="47000">
                          <a:schemeClr val="accent1">
                            <a:lumMod val="90000"/>
                            <a:lumOff val="10000"/>
                          </a:schemeClr>
                        </a:gs>
                        <a:gs pos="100000">
                          <a:srgbClr val="C00000"/>
                        </a:gs>
                      </a:gsLst>
                      <a:lin ang="2700000" scaled="1"/>
                      <a:tileRect/>
                    </a:gradFill>
                    <a:latin typeface="+mj-ea"/>
                    <a:ea typeface="+mj-ea"/>
                  </a:rPr>
                  <a:t>输入标题</a:t>
                </a:r>
                <a:endParaRPr kumimoji="0" lang="zh-CN" altLang="zh-CN" sz="4400" b="0" i="0" u="none" strike="noStrike" kern="0" cap="none" spc="0" normalizeH="0" baseline="0" noProof="0">
                  <a:ln>
                    <a:noFill/>
                  </a:ln>
                  <a:gradFill flip="none" rotWithShape="1">
                    <a:gsLst>
                      <a:gs pos="0">
                        <a:schemeClr val="accent2"/>
                      </a:gs>
                      <a:gs pos="47000">
                        <a:schemeClr val="accent1">
                          <a:lumMod val="90000"/>
                          <a:lumOff val="10000"/>
                        </a:schemeClr>
                      </a:gs>
                      <a:gs pos="100000">
                        <a:srgbClr val="C00000"/>
                      </a:gs>
                    </a:gsLst>
                    <a:lin ang="2700000" scaled="1"/>
                    <a:tileRect/>
                  </a:gradFill>
                  <a:effectLst/>
                  <a:uLnTx/>
                  <a:uFillTx/>
                  <a:latin typeface="+mj-ea"/>
                  <a:ea typeface="+mj-ea"/>
                </a:endParaRPr>
              </a:p>
            </p:txBody>
          </p:sp>
        </p:grpSp>
        <p:sp>
          <p:nvSpPr>
            <p:cNvPr id="12" name="TextBox 7">
              <a:extLst>
                <a:ext uri="{FF2B5EF4-FFF2-40B4-BE49-F238E27FC236}">
                  <a16:creationId xmlns:a16="http://schemas.microsoft.com/office/drawing/2014/main" id="{0475022A-36D3-FC4C-5731-12F545672C04}"/>
                </a:ext>
              </a:extLst>
            </p:cNvPr>
            <p:cNvSpPr txBox="1"/>
            <p:nvPr/>
          </p:nvSpPr>
          <p:spPr>
            <a:xfrm>
              <a:off x="0" y="1776609"/>
              <a:ext cx="12192000" cy="1392369"/>
            </a:xfrm>
            <a:prstGeom prst="rect">
              <a:avLst/>
            </a:prstGeom>
          </p:spPr>
          <p:txBody>
            <a:bodyPr wrap="squar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sz="7200" b="1" i="0" u="none" strike="noStrike" kern="0" cap="none" spc="0" normalizeH="0" baseline="0" noProof="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j-ea"/>
                  <a:ea typeface="+mj-ea"/>
                </a:rPr>
                <a:t>04</a:t>
              </a:r>
              <a:endParaRPr kumimoji="0" lang="en-US" sz="7200" b="1" i="0" u="none" strike="noStrike" kern="0" cap="none" spc="0" normalizeH="0" baseline="0" noProof="0" dirty="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j-ea"/>
                <a:ea typeface="+mj-ea"/>
              </a:endParaRPr>
            </a:p>
          </p:txBody>
        </p:sp>
      </p:grpSp>
    </p:spTree>
    <p:extLst>
      <p:ext uri="{BB962C8B-B14F-4D97-AF65-F5344CB8AC3E}">
        <p14:creationId xmlns:p14="http://schemas.microsoft.com/office/powerpoint/2010/main" val="1054777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grpSp>
        <p:nvGrpSpPr>
          <p:cNvPr id="2" name="组合 1">
            <a:extLst>
              <a:ext uri="{FF2B5EF4-FFF2-40B4-BE49-F238E27FC236}">
                <a16:creationId xmlns:a16="http://schemas.microsoft.com/office/drawing/2014/main" id="{5A6F4C42-C391-18B2-DEE8-15A989D2999B}"/>
              </a:ext>
            </a:extLst>
          </p:cNvPr>
          <p:cNvGrpSpPr/>
          <p:nvPr/>
        </p:nvGrpSpPr>
        <p:grpSpPr>
          <a:xfrm>
            <a:off x="695330" y="-1976522"/>
            <a:ext cx="10801345" cy="10801332"/>
            <a:chOff x="4849693" y="14018470"/>
            <a:chExt cx="2125387" cy="10801332"/>
          </a:xfrm>
        </p:grpSpPr>
        <p:sp>
          <p:nvSpPr>
            <p:cNvPr id="3" name="椭圆 2">
              <a:extLst>
                <a:ext uri="{FF2B5EF4-FFF2-40B4-BE49-F238E27FC236}">
                  <a16:creationId xmlns:a16="http://schemas.microsoft.com/office/drawing/2014/main" id="{C53F4383-5788-64DB-B75D-6993DF4B1696}"/>
                </a:ext>
              </a:extLst>
            </p:cNvPr>
            <p:cNvSpPr/>
            <p:nvPr/>
          </p:nvSpPr>
          <p:spPr>
            <a:xfrm>
              <a:off x="4849693" y="14018470"/>
              <a:ext cx="2125387" cy="10801332"/>
            </a:xfrm>
            <a:prstGeom prst="ellipse">
              <a:avLst/>
            </a:prstGeom>
            <a:noFill/>
            <a:ln w="19050" cap="flat" cmpd="sng" algn="ctr">
              <a:solidFill>
                <a:srgbClr val="FF9D10">
                  <a:lumMod val="20000"/>
                  <a:lumOff val="80000"/>
                  <a:alpha val="50000"/>
                </a:srgb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4" name="椭圆 3">
              <a:extLst>
                <a:ext uri="{FF2B5EF4-FFF2-40B4-BE49-F238E27FC236}">
                  <a16:creationId xmlns:a16="http://schemas.microsoft.com/office/drawing/2014/main" id="{1C5D3D78-E0DF-4E74-F28E-30DEAA1FCDB4}"/>
                </a:ext>
              </a:extLst>
            </p:cNvPr>
            <p:cNvSpPr/>
            <p:nvPr/>
          </p:nvSpPr>
          <p:spPr>
            <a:xfrm>
              <a:off x="5302092" y="16317594"/>
              <a:ext cx="1220586" cy="6203083"/>
            </a:xfrm>
            <a:prstGeom prst="ellipse">
              <a:avLst/>
            </a:prstGeom>
            <a:noFill/>
            <a:ln w="12700" cap="flat" cmpd="sng" algn="ctr">
              <a:solidFill>
                <a:schemeClr val="accent2">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 name="椭圆 8">
              <a:extLst>
                <a:ext uri="{FF2B5EF4-FFF2-40B4-BE49-F238E27FC236}">
                  <a16:creationId xmlns:a16="http://schemas.microsoft.com/office/drawing/2014/main" id="{7B696988-9EDF-FA68-1107-1000EC576BD6}"/>
                </a:ext>
              </a:extLst>
            </p:cNvPr>
            <p:cNvSpPr/>
            <p:nvPr/>
          </p:nvSpPr>
          <p:spPr>
            <a:xfrm>
              <a:off x="5181160" y="15703009"/>
              <a:ext cx="1462450" cy="7432252"/>
            </a:xfrm>
            <a:prstGeom prst="ellipse">
              <a:avLst/>
            </a:prstGeom>
            <a:noFill/>
            <a:ln w="15875" cap="flat" cmpd="sng" algn="ctr">
              <a:solidFill>
                <a:schemeClr val="accent2">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0" name="椭圆 9">
              <a:extLst>
                <a:ext uri="{FF2B5EF4-FFF2-40B4-BE49-F238E27FC236}">
                  <a16:creationId xmlns:a16="http://schemas.microsoft.com/office/drawing/2014/main" id="{95A01478-1EAD-00F3-FBC6-96EAC6B580BF}"/>
                </a:ext>
              </a:extLst>
            </p:cNvPr>
            <p:cNvSpPr/>
            <p:nvPr/>
          </p:nvSpPr>
          <p:spPr>
            <a:xfrm>
              <a:off x="5024951" y="14909146"/>
              <a:ext cx="1774869" cy="9019980"/>
            </a:xfrm>
            <a:prstGeom prst="ellipse">
              <a:avLst/>
            </a:prstGeom>
            <a:noFill/>
            <a:ln w="317500" cap="flat" cmpd="sng" algn="ctr">
              <a:solidFill>
                <a:schemeClr val="accent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1" name="椭圆 10">
              <a:extLst>
                <a:ext uri="{FF2B5EF4-FFF2-40B4-BE49-F238E27FC236}">
                  <a16:creationId xmlns:a16="http://schemas.microsoft.com/office/drawing/2014/main" id="{8DFE374C-936E-1A03-6AF2-44FACB29C125}"/>
                </a:ext>
              </a:extLst>
            </p:cNvPr>
            <p:cNvSpPr/>
            <p:nvPr/>
          </p:nvSpPr>
          <p:spPr>
            <a:xfrm>
              <a:off x="5111311" y="15348030"/>
              <a:ext cx="1602150" cy="8142212"/>
            </a:xfrm>
            <a:prstGeom prst="ellipse">
              <a:avLst/>
            </a:prstGeom>
            <a:noFill/>
            <a:ln w="6350" cap="flat" cmpd="sng" algn="ctr">
              <a:solidFill>
                <a:srgbClr val="FF9D10">
                  <a:lumMod val="20000"/>
                  <a:lumOff val="80000"/>
                  <a:alpha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2" name="椭圆 11">
              <a:extLst>
                <a:ext uri="{FF2B5EF4-FFF2-40B4-BE49-F238E27FC236}">
                  <a16:creationId xmlns:a16="http://schemas.microsoft.com/office/drawing/2014/main" id="{B818FDC6-62C8-5E20-7FE2-2154F606E76E}"/>
                </a:ext>
              </a:extLst>
            </p:cNvPr>
            <p:cNvSpPr/>
            <p:nvPr/>
          </p:nvSpPr>
          <p:spPr>
            <a:xfrm>
              <a:off x="4943671" y="14496078"/>
              <a:ext cx="1937427" cy="9846114"/>
            </a:xfrm>
            <a:prstGeom prst="ellipse">
              <a:avLst/>
            </a:prstGeom>
            <a:noFill/>
            <a:ln w="6350" cap="flat" cmpd="sng" algn="ctr">
              <a:solidFill>
                <a:srgbClr val="FF9D10">
                  <a:lumMod val="20000"/>
                  <a:lumOff val="80000"/>
                  <a:alpha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cxnSp>
          <p:nvCxnSpPr>
            <p:cNvPr id="13" name="直接连接符 12">
              <a:extLst>
                <a:ext uri="{FF2B5EF4-FFF2-40B4-BE49-F238E27FC236}">
                  <a16:creationId xmlns:a16="http://schemas.microsoft.com/office/drawing/2014/main" id="{B64F88D8-575B-FF27-2948-EBCD9C2BFC84}"/>
                </a:ext>
              </a:extLst>
            </p:cNvPr>
            <p:cNvCxnSpPr>
              <a:cxnSpLocks/>
            </p:cNvCxnSpPr>
            <p:nvPr/>
          </p:nvCxnSpPr>
          <p:spPr>
            <a:xfrm rot="16200000">
              <a:off x="5242636" y="19384849"/>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4" name="直接连接符 13">
              <a:extLst>
                <a:ext uri="{FF2B5EF4-FFF2-40B4-BE49-F238E27FC236}">
                  <a16:creationId xmlns:a16="http://schemas.microsoft.com/office/drawing/2014/main" id="{90C8FE62-D46B-B880-CFCB-16829B4584EF}"/>
                </a:ext>
              </a:extLst>
            </p:cNvPr>
            <p:cNvCxnSpPr>
              <a:cxnSpLocks/>
            </p:cNvCxnSpPr>
            <p:nvPr/>
          </p:nvCxnSpPr>
          <p:spPr>
            <a:xfrm rot="16517647">
              <a:off x="5245493" y="1907079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5" name="直接连接符 14">
              <a:extLst>
                <a:ext uri="{FF2B5EF4-FFF2-40B4-BE49-F238E27FC236}">
                  <a16:creationId xmlns:a16="http://schemas.microsoft.com/office/drawing/2014/main" id="{162C60F8-EBA1-7A2B-B774-14D26A78C4A4}"/>
                </a:ext>
              </a:extLst>
            </p:cNvPr>
            <p:cNvCxnSpPr>
              <a:cxnSpLocks/>
            </p:cNvCxnSpPr>
            <p:nvPr/>
          </p:nvCxnSpPr>
          <p:spPr>
            <a:xfrm rot="16835294">
              <a:off x="5254040" y="1875941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6" name="直接连接符 15">
              <a:extLst>
                <a:ext uri="{FF2B5EF4-FFF2-40B4-BE49-F238E27FC236}">
                  <a16:creationId xmlns:a16="http://schemas.microsoft.com/office/drawing/2014/main" id="{F015A860-A3C8-029B-D670-CC46027EE336}"/>
                </a:ext>
              </a:extLst>
            </p:cNvPr>
            <p:cNvCxnSpPr>
              <a:cxnSpLocks/>
            </p:cNvCxnSpPr>
            <p:nvPr/>
          </p:nvCxnSpPr>
          <p:spPr>
            <a:xfrm rot="17152941">
              <a:off x="5268203" y="1845338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7" name="直接连接符 16">
              <a:extLst>
                <a:ext uri="{FF2B5EF4-FFF2-40B4-BE49-F238E27FC236}">
                  <a16:creationId xmlns:a16="http://schemas.microsoft.com/office/drawing/2014/main" id="{CC1948B9-88F6-EF30-9BCF-52E0BB92126D}"/>
                </a:ext>
              </a:extLst>
            </p:cNvPr>
            <p:cNvCxnSpPr>
              <a:cxnSpLocks/>
            </p:cNvCxnSpPr>
            <p:nvPr/>
          </p:nvCxnSpPr>
          <p:spPr>
            <a:xfrm rot="17470588">
              <a:off x="5287863" y="18155287"/>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8" name="直接连接符 17">
              <a:extLst>
                <a:ext uri="{FF2B5EF4-FFF2-40B4-BE49-F238E27FC236}">
                  <a16:creationId xmlns:a16="http://schemas.microsoft.com/office/drawing/2014/main" id="{FE9F3873-FB99-A68A-48DB-0E9C9EEA730C}"/>
                </a:ext>
              </a:extLst>
            </p:cNvPr>
            <p:cNvCxnSpPr>
              <a:cxnSpLocks/>
            </p:cNvCxnSpPr>
            <p:nvPr/>
          </p:nvCxnSpPr>
          <p:spPr>
            <a:xfrm rot="17788235">
              <a:off x="5312850" y="1786768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19" name="直接连接符 18">
              <a:extLst>
                <a:ext uri="{FF2B5EF4-FFF2-40B4-BE49-F238E27FC236}">
                  <a16:creationId xmlns:a16="http://schemas.microsoft.com/office/drawing/2014/main" id="{EC995E7A-E092-7EDB-4D77-A41A207B065F}"/>
                </a:ext>
              </a:extLst>
            </p:cNvPr>
            <p:cNvCxnSpPr>
              <a:cxnSpLocks/>
            </p:cNvCxnSpPr>
            <p:nvPr/>
          </p:nvCxnSpPr>
          <p:spPr>
            <a:xfrm rot="18105882">
              <a:off x="5342952" y="17593027"/>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20" name="直接连接符 19">
              <a:extLst>
                <a:ext uri="{FF2B5EF4-FFF2-40B4-BE49-F238E27FC236}">
                  <a16:creationId xmlns:a16="http://schemas.microsoft.com/office/drawing/2014/main" id="{AA817D29-6D6F-F473-6D69-95A41FB8B674}"/>
                </a:ext>
              </a:extLst>
            </p:cNvPr>
            <p:cNvCxnSpPr>
              <a:cxnSpLocks/>
            </p:cNvCxnSpPr>
            <p:nvPr/>
          </p:nvCxnSpPr>
          <p:spPr>
            <a:xfrm rot="18423529">
              <a:off x="5377913" y="17333660"/>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21" name="直接连接符 20">
              <a:extLst>
                <a:ext uri="{FF2B5EF4-FFF2-40B4-BE49-F238E27FC236}">
                  <a16:creationId xmlns:a16="http://schemas.microsoft.com/office/drawing/2014/main" id="{4C39DC31-EC5C-4F48-1EB0-A46B0A84E6EA}"/>
                </a:ext>
              </a:extLst>
            </p:cNvPr>
            <p:cNvCxnSpPr>
              <a:cxnSpLocks/>
            </p:cNvCxnSpPr>
            <p:nvPr/>
          </p:nvCxnSpPr>
          <p:spPr>
            <a:xfrm rot="18741176">
              <a:off x="5417434" y="17091786"/>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22" name="直接连接符 21">
              <a:extLst>
                <a:ext uri="{FF2B5EF4-FFF2-40B4-BE49-F238E27FC236}">
                  <a16:creationId xmlns:a16="http://schemas.microsoft.com/office/drawing/2014/main" id="{53482E6F-F230-0ACB-0FC4-46516D1977CA}"/>
                </a:ext>
              </a:extLst>
            </p:cNvPr>
            <p:cNvCxnSpPr>
              <a:cxnSpLocks/>
            </p:cNvCxnSpPr>
            <p:nvPr/>
          </p:nvCxnSpPr>
          <p:spPr>
            <a:xfrm rot="19058824">
              <a:off x="5461178" y="16729509"/>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3" name="直接连接符 22">
              <a:extLst>
                <a:ext uri="{FF2B5EF4-FFF2-40B4-BE49-F238E27FC236}">
                  <a16:creationId xmlns:a16="http://schemas.microsoft.com/office/drawing/2014/main" id="{7174B8E8-B937-6748-FB0E-9582256B165D}"/>
                </a:ext>
              </a:extLst>
            </p:cNvPr>
            <p:cNvCxnSpPr>
              <a:cxnSpLocks/>
            </p:cNvCxnSpPr>
            <p:nvPr/>
          </p:nvCxnSpPr>
          <p:spPr>
            <a:xfrm rot="19376471">
              <a:off x="5508770" y="16528656"/>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4" name="直接连接符 23">
              <a:extLst>
                <a:ext uri="{FF2B5EF4-FFF2-40B4-BE49-F238E27FC236}">
                  <a16:creationId xmlns:a16="http://schemas.microsoft.com/office/drawing/2014/main" id="{110697BD-B4E2-CBB5-F9C0-3D9EE0644272}"/>
                </a:ext>
              </a:extLst>
            </p:cNvPr>
            <p:cNvCxnSpPr>
              <a:cxnSpLocks/>
            </p:cNvCxnSpPr>
            <p:nvPr/>
          </p:nvCxnSpPr>
          <p:spPr>
            <a:xfrm rot="19694118">
              <a:off x="5559806" y="1635098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5" name="直接连接符 24">
              <a:extLst>
                <a:ext uri="{FF2B5EF4-FFF2-40B4-BE49-F238E27FC236}">
                  <a16:creationId xmlns:a16="http://schemas.microsoft.com/office/drawing/2014/main" id="{D6EF902D-CFA0-7BCC-10DA-81EF0934F281}"/>
                </a:ext>
              </a:extLst>
            </p:cNvPr>
            <p:cNvCxnSpPr>
              <a:cxnSpLocks/>
            </p:cNvCxnSpPr>
            <p:nvPr/>
          </p:nvCxnSpPr>
          <p:spPr>
            <a:xfrm rot="20011765">
              <a:off x="5613851" y="1619800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6" name="直接连接符 25">
              <a:extLst>
                <a:ext uri="{FF2B5EF4-FFF2-40B4-BE49-F238E27FC236}">
                  <a16:creationId xmlns:a16="http://schemas.microsoft.com/office/drawing/2014/main" id="{537C25FA-6C05-2AD6-BBB3-18B78878A0D4}"/>
                </a:ext>
              </a:extLst>
            </p:cNvPr>
            <p:cNvCxnSpPr>
              <a:cxnSpLocks/>
            </p:cNvCxnSpPr>
            <p:nvPr/>
          </p:nvCxnSpPr>
          <p:spPr>
            <a:xfrm rot="20329412">
              <a:off x="5670443" y="1607101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7" name="直接连接符 26">
              <a:extLst>
                <a:ext uri="{FF2B5EF4-FFF2-40B4-BE49-F238E27FC236}">
                  <a16:creationId xmlns:a16="http://schemas.microsoft.com/office/drawing/2014/main" id="{85F30267-DF5C-95B5-8F0B-8B3222018BFC}"/>
                </a:ext>
              </a:extLst>
            </p:cNvPr>
            <p:cNvCxnSpPr>
              <a:cxnSpLocks/>
            </p:cNvCxnSpPr>
            <p:nvPr/>
          </p:nvCxnSpPr>
          <p:spPr>
            <a:xfrm rot="20647059">
              <a:off x="5729099" y="15971102"/>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8" name="直接连接符 27">
              <a:extLst>
                <a:ext uri="{FF2B5EF4-FFF2-40B4-BE49-F238E27FC236}">
                  <a16:creationId xmlns:a16="http://schemas.microsoft.com/office/drawing/2014/main" id="{AAA106BB-5FA0-946C-204E-F60C49E3D267}"/>
                </a:ext>
              </a:extLst>
            </p:cNvPr>
            <p:cNvCxnSpPr>
              <a:cxnSpLocks/>
            </p:cNvCxnSpPr>
            <p:nvPr/>
          </p:nvCxnSpPr>
          <p:spPr>
            <a:xfrm rot="20964706">
              <a:off x="5789317" y="1589912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29" name="直接连接符 28">
              <a:extLst>
                <a:ext uri="{FF2B5EF4-FFF2-40B4-BE49-F238E27FC236}">
                  <a16:creationId xmlns:a16="http://schemas.microsoft.com/office/drawing/2014/main" id="{365B6EC1-BC31-2F10-137D-CEB73D4728D2}"/>
                </a:ext>
              </a:extLst>
            </p:cNvPr>
            <p:cNvCxnSpPr>
              <a:cxnSpLocks/>
            </p:cNvCxnSpPr>
            <p:nvPr/>
          </p:nvCxnSpPr>
          <p:spPr>
            <a:xfrm rot="21282353">
              <a:off x="5850587" y="15855689"/>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0" name="直接连接符 29">
              <a:extLst>
                <a:ext uri="{FF2B5EF4-FFF2-40B4-BE49-F238E27FC236}">
                  <a16:creationId xmlns:a16="http://schemas.microsoft.com/office/drawing/2014/main" id="{04FD292F-6075-95A1-8C04-A3FA3F09521C}"/>
                </a:ext>
              </a:extLst>
            </p:cNvPr>
            <p:cNvCxnSpPr>
              <a:cxnSpLocks/>
            </p:cNvCxnSpPr>
            <p:nvPr/>
          </p:nvCxnSpPr>
          <p:spPr>
            <a:xfrm>
              <a:off x="5912384" y="15841170"/>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1" name="直接连接符 30">
              <a:extLst>
                <a:ext uri="{FF2B5EF4-FFF2-40B4-BE49-F238E27FC236}">
                  <a16:creationId xmlns:a16="http://schemas.microsoft.com/office/drawing/2014/main" id="{DBD6E65D-B4E3-4381-05A2-125B93A57352}"/>
                </a:ext>
              </a:extLst>
            </p:cNvPr>
            <p:cNvCxnSpPr>
              <a:cxnSpLocks/>
            </p:cNvCxnSpPr>
            <p:nvPr/>
          </p:nvCxnSpPr>
          <p:spPr>
            <a:xfrm rot="317647">
              <a:off x="5974181" y="15855689"/>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2" name="直接连接符 31">
              <a:extLst>
                <a:ext uri="{FF2B5EF4-FFF2-40B4-BE49-F238E27FC236}">
                  <a16:creationId xmlns:a16="http://schemas.microsoft.com/office/drawing/2014/main" id="{D93BCE5B-172E-D068-D5AB-3A8F38397D5A}"/>
                </a:ext>
              </a:extLst>
            </p:cNvPr>
            <p:cNvCxnSpPr>
              <a:cxnSpLocks/>
            </p:cNvCxnSpPr>
            <p:nvPr/>
          </p:nvCxnSpPr>
          <p:spPr>
            <a:xfrm rot="635294">
              <a:off x="6035451" y="1589912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3" name="直接连接符 32">
              <a:extLst>
                <a:ext uri="{FF2B5EF4-FFF2-40B4-BE49-F238E27FC236}">
                  <a16:creationId xmlns:a16="http://schemas.microsoft.com/office/drawing/2014/main" id="{8CF022BA-3513-07F5-365F-E6E15C1F238D}"/>
                </a:ext>
              </a:extLst>
            </p:cNvPr>
            <p:cNvCxnSpPr>
              <a:cxnSpLocks/>
            </p:cNvCxnSpPr>
            <p:nvPr/>
          </p:nvCxnSpPr>
          <p:spPr>
            <a:xfrm rot="952941">
              <a:off x="6095669" y="15971102"/>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4" name="直接连接符 33">
              <a:extLst>
                <a:ext uri="{FF2B5EF4-FFF2-40B4-BE49-F238E27FC236}">
                  <a16:creationId xmlns:a16="http://schemas.microsoft.com/office/drawing/2014/main" id="{62F281D0-F5E0-F807-2D4C-D465F7C13F93}"/>
                </a:ext>
              </a:extLst>
            </p:cNvPr>
            <p:cNvCxnSpPr>
              <a:cxnSpLocks/>
            </p:cNvCxnSpPr>
            <p:nvPr/>
          </p:nvCxnSpPr>
          <p:spPr>
            <a:xfrm rot="1270588">
              <a:off x="6154325" y="1607101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5" name="直接连接符 34">
              <a:extLst>
                <a:ext uri="{FF2B5EF4-FFF2-40B4-BE49-F238E27FC236}">
                  <a16:creationId xmlns:a16="http://schemas.microsoft.com/office/drawing/2014/main" id="{AF0D0100-7634-6E5D-A128-4DEEBAB20CF2}"/>
                </a:ext>
              </a:extLst>
            </p:cNvPr>
            <p:cNvCxnSpPr>
              <a:cxnSpLocks/>
            </p:cNvCxnSpPr>
            <p:nvPr/>
          </p:nvCxnSpPr>
          <p:spPr>
            <a:xfrm rot="1588235">
              <a:off x="6210917" y="16198005"/>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6" name="直接连接符 35">
              <a:extLst>
                <a:ext uri="{FF2B5EF4-FFF2-40B4-BE49-F238E27FC236}">
                  <a16:creationId xmlns:a16="http://schemas.microsoft.com/office/drawing/2014/main" id="{E32E3739-9F0A-6285-9FF5-19F3CC71B931}"/>
                </a:ext>
              </a:extLst>
            </p:cNvPr>
            <p:cNvCxnSpPr>
              <a:cxnSpLocks/>
            </p:cNvCxnSpPr>
            <p:nvPr/>
          </p:nvCxnSpPr>
          <p:spPr>
            <a:xfrm rot="1905882">
              <a:off x="6264962" y="1635098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7" name="直接连接符 36">
              <a:extLst>
                <a:ext uri="{FF2B5EF4-FFF2-40B4-BE49-F238E27FC236}">
                  <a16:creationId xmlns:a16="http://schemas.microsoft.com/office/drawing/2014/main" id="{A6005F2A-2528-A63C-C75A-5B1A101A60CF}"/>
                </a:ext>
              </a:extLst>
            </p:cNvPr>
            <p:cNvCxnSpPr>
              <a:cxnSpLocks/>
            </p:cNvCxnSpPr>
            <p:nvPr/>
          </p:nvCxnSpPr>
          <p:spPr>
            <a:xfrm rot="2223529">
              <a:off x="6315998" y="16528656"/>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8" name="直接连接符 37">
              <a:extLst>
                <a:ext uri="{FF2B5EF4-FFF2-40B4-BE49-F238E27FC236}">
                  <a16:creationId xmlns:a16="http://schemas.microsoft.com/office/drawing/2014/main" id="{5AA6759D-0475-CBAB-84A5-25A79FF78CC0}"/>
                </a:ext>
              </a:extLst>
            </p:cNvPr>
            <p:cNvCxnSpPr>
              <a:cxnSpLocks/>
            </p:cNvCxnSpPr>
            <p:nvPr/>
          </p:nvCxnSpPr>
          <p:spPr>
            <a:xfrm rot="2541176">
              <a:off x="6363591" y="16729509"/>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39" name="直接连接符 38">
              <a:extLst>
                <a:ext uri="{FF2B5EF4-FFF2-40B4-BE49-F238E27FC236}">
                  <a16:creationId xmlns:a16="http://schemas.microsoft.com/office/drawing/2014/main" id="{769C5D04-8E3F-6E73-D5F7-A8C2E8743C01}"/>
                </a:ext>
              </a:extLst>
            </p:cNvPr>
            <p:cNvCxnSpPr>
              <a:cxnSpLocks/>
            </p:cNvCxnSpPr>
            <p:nvPr/>
          </p:nvCxnSpPr>
          <p:spPr>
            <a:xfrm rot="2858824">
              <a:off x="6407335" y="17091786"/>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0" name="直接连接符 39">
              <a:extLst>
                <a:ext uri="{FF2B5EF4-FFF2-40B4-BE49-F238E27FC236}">
                  <a16:creationId xmlns:a16="http://schemas.microsoft.com/office/drawing/2014/main" id="{F43183DC-30DD-156E-D6FD-478413B68F14}"/>
                </a:ext>
              </a:extLst>
            </p:cNvPr>
            <p:cNvCxnSpPr>
              <a:cxnSpLocks/>
            </p:cNvCxnSpPr>
            <p:nvPr/>
          </p:nvCxnSpPr>
          <p:spPr>
            <a:xfrm rot="3176471">
              <a:off x="6446856" y="17333660"/>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1" name="直接连接符 40">
              <a:extLst>
                <a:ext uri="{FF2B5EF4-FFF2-40B4-BE49-F238E27FC236}">
                  <a16:creationId xmlns:a16="http://schemas.microsoft.com/office/drawing/2014/main" id="{BB5161B0-C104-70EB-5789-B032532C9E80}"/>
                </a:ext>
              </a:extLst>
            </p:cNvPr>
            <p:cNvCxnSpPr>
              <a:cxnSpLocks/>
            </p:cNvCxnSpPr>
            <p:nvPr/>
          </p:nvCxnSpPr>
          <p:spPr>
            <a:xfrm rot="3494118">
              <a:off x="6481817" y="17593027"/>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2" name="直接连接符 41">
              <a:extLst>
                <a:ext uri="{FF2B5EF4-FFF2-40B4-BE49-F238E27FC236}">
                  <a16:creationId xmlns:a16="http://schemas.microsoft.com/office/drawing/2014/main" id="{C76EB043-0E3B-89FD-6F18-393D2F0CCBA5}"/>
                </a:ext>
              </a:extLst>
            </p:cNvPr>
            <p:cNvCxnSpPr>
              <a:cxnSpLocks/>
            </p:cNvCxnSpPr>
            <p:nvPr/>
          </p:nvCxnSpPr>
          <p:spPr>
            <a:xfrm rot="3811765">
              <a:off x="6511918" y="1786768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3" name="直接连接符 42">
              <a:extLst>
                <a:ext uri="{FF2B5EF4-FFF2-40B4-BE49-F238E27FC236}">
                  <a16:creationId xmlns:a16="http://schemas.microsoft.com/office/drawing/2014/main" id="{79171DE3-D328-5E54-7D74-87062BE55F1A}"/>
                </a:ext>
              </a:extLst>
            </p:cNvPr>
            <p:cNvCxnSpPr>
              <a:cxnSpLocks/>
            </p:cNvCxnSpPr>
            <p:nvPr/>
          </p:nvCxnSpPr>
          <p:spPr>
            <a:xfrm rot="4129412">
              <a:off x="6536907" y="18155287"/>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4" name="直接连接符 43">
              <a:extLst>
                <a:ext uri="{FF2B5EF4-FFF2-40B4-BE49-F238E27FC236}">
                  <a16:creationId xmlns:a16="http://schemas.microsoft.com/office/drawing/2014/main" id="{CD39999B-8B0B-EEB2-29A1-618546F224C4}"/>
                </a:ext>
              </a:extLst>
            </p:cNvPr>
            <p:cNvCxnSpPr>
              <a:cxnSpLocks/>
            </p:cNvCxnSpPr>
            <p:nvPr/>
          </p:nvCxnSpPr>
          <p:spPr>
            <a:xfrm rot="4447059">
              <a:off x="6556565" y="1845338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5" name="直接连接符 44">
              <a:extLst>
                <a:ext uri="{FF2B5EF4-FFF2-40B4-BE49-F238E27FC236}">
                  <a16:creationId xmlns:a16="http://schemas.microsoft.com/office/drawing/2014/main" id="{51E9F32B-8D93-43E1-2D17-5A0E1BE259EE}"/>
                </a:ext>
              </a:extLst>
            </p:cNvPr>
            <p:cNvCxnSpPr>
              <a:cxnSpLocks/>
            </p:cNvCxnSpPr>
            <p:nvPr/>
          </p:nvCxnSpPr>
          <p:spPr>
            <a:xfrm rot="4764706">
              <a:off x="6570729" y="1875941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6" name="直接连接符 45">
              <a:extLst>
                <a:ext uri="{FF2B5EF4-FFF2-40B4-BE49-F238E27FC236}">
                  <a16:creationId xmlns:a16="http://schemas.microsoft.com/office/drawing/2014/main" id="{2D353124-ACE3-421C-7EF1-44A422E83373}"/>
                </a:ext>
              </a:extLst>
            </p:cNvPr>
            <p:cNvCxnSpPr>
              <a:cxnSpLocks/>
            </p:cNvCxnSpPr>
            <p:nvPr/>
          </p:nvCxnSpPr>
          <p:spPr>
            <a:xfrm rot="5082353">
              <a:off x="6579275" y="19070794"/>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7" name="直接连接符 46">
              <a:extLst>
                <a:ext uri="{FF2B5EF4-FFF2-40B4-BE49-F238E27FC236}">
                  <a16:creationId xmlns:a16="http://schemas.microsoft.com/office/drawing/2014/main" id="{869D97A3-EE83-0723-EA4C-499ED48C3FD5}"/>
                </a:ext>
              </a:extLst>
            </p:cNvPr>
            <p:cNvCxnSpPr>
              <a:cxnSpLocks/>
            </p:cNvCxnSpPr>
            <p:nvPr/>
          </p:nvCxnSpPr>
          <p:spPr>
            <a:xfrm rot="5400000">
              <a:off x="6582131" y="19384849"/>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8" name="直接连接符 47">
              <a:extLst>
                <a:ext uri="{FF2B5EF4-FFF2-40B4-BE49-F238E27FC236}">
                  <a16:creationId xmlns:a16="http://schemas.microsoft.com/office/drawing/2014/main" id="{335E66B7-A463-BA0E-9A3D-E15DCFF4461C}"/>
                </a:ext>
              </a:extLst>
            </p:cNvPr>
            <p:cNvCxnSpPr>
              <a:cxnSpLocks/>
            </p:cNvCxnSpPr>
            <p:nvPr/>
          </p:nvCxnSpPr>
          <p:spPr>
            <a:xfrm rot="5717647">
              <a:off x="6579274" y="19698902"/>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49" name="直接连接符 48">
              <a:extLst>
                <a:ext uri="{FF2B5EF4-FFF2-40B4-BE49-F238E27FC236}">
                  <a16:creationId xmlns:a16="http://schemas.microsoft.com/office/drawing/2014/main" id="{F8ACA2F4-1A4B-597D-7F25-79AD5954AFD6}"/>
                </a:ext>
              </a:extLst>
            </p:cNvPr>
            <p:cNvCxnSpPr>
              <a:cxnSpLocks/>
            </p:cNvCxnSpPr>
            <p:nvPr/>
          </p:nvCxnSpPr>
          <p:spPr>
            <a:xfrm rot="6035294">
              <a:off x="6570727" y="2001027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0" name="直接连接符 49">
              <a:extLst>
                <a:ext uri="{FF2B5EF4-FFF2-40B4-BE49-F238E27FC236}">
                  <a16:creationId xmlns:a16="http://schemas.microsoft.com/office/drawing/2014/main" id="{B786E3E8-A48D-CB0B-15A4-3B88C2952FD2}"/>
                </a:ext>
              </a:extLst>
            </p:cNvPr>
            <p:cNvCxnSpPr>
              <a:cxnSpLocks/>
            </p:cNvCxnSpPr>
            <p:nvPr/>
          </p:nvCxnSpPr>
          <p:spPr>
            <a:xfrm rot="6352941">
              <a:off x="6556564" y="2031631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1" name="直接连接符 50">
              <a:extLst>
                <a:ext uri="{FF2B5EF4-FFF2-40B4-BE49-F238E27FC236}">
                  <a16:creationId xmlns:a16="http://schemas.microsoft.com/office/drawing/2014/main" id="{486C32DB-66D3-5A1C-A409-E9C82EA77B02}"/>
                </a:ext>
              </a:extLst>
            </p:cNvPr>
            <p:cNvCxnSpPr>
              <a:cxnSpLocks/>
            </p:cNvCxnSpPr>
            <p:nvPr/>
          </p:nvCxnSpPr>
          <p:spPr>
            <a:xfrm rot="6670588">
              <a:off x="6536906" y="20614409"/>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2" name="直接连接符 51">
              <a:extLst>
                <a:ext uri="{FF2B5EF4-FFF2-40B4-BE49-F238E27FC236}">
                  <a16:creationId xmlns:a16="http://schemas.microsoft.com/office/drawing/2014/main" id="{5446A25A-5B33-147E-129B-9AA0802133E2}"/>
                </a:ext>
              </a:extLst>
            </p:cNvPr>
            <p:cNvCxnSpPr>
              <a:cxnSpLocks/>
            </p:cNvCxnSpPr>
            <p:nvPr/>
          </p:nvCxnSpPr>
          <p:spPr>
            <a:xfrm rot="6988235">
              <a:off x="6511918" y="20902011"/>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3" name="直接连接符 52">
              <a:extLst>
                <a:ext uri="{FF2B5EF4-FFF2-40B4-BE49-F238E27FC236}">
                  <a16:creationId xmlns:a16="http://schemas.microsoft.com/office/drawing/2014/main" id="{C5D59B62-964A-E0D1-F657-8C006C7E2793}"/>
                </a:ext>
              </a:extLst>
            </p:cNvPr>
            <p:cNvCxnSpPr>
              <a:cxnSpLocks/>
            </p:cNvCxnSpPr>
            <p:nvPr/>
          </p:nvCxnSpPr>
          <p:spPr>
            <a:xfrm rot="7305883">
              <a:off x="6481817" y="21176669"/>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4" name="直接连接符 53">
              <a:extLst>
                <a:ext uri="{FF2B5EF4-FFF2-40B4-BE49-F238E27FC236}">
                  <a16:creationId xmlns:a16="http://schemas.microsoft.com/office/drawing/2014/main" id="{2FDB4863-1FB7-021F-8C43-3306586C4B2C}"/>
                </a:ext>
              </a:extLst>
            </p:cNvPr>
            <p:cNvCxnSpPr>
              <a:cxnSpLocks/>
            </p:cNvCxnSpPr>
            <p:nvPr/>
          </p:nvCxnSpPr>
          <p:spPr>
            <a:xfrm rot="7623529">
              <a:off x="6446858" y="21436041"/>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5" name="直接连接符 54">
              <a:extLst>
                <a:ext uri="{FF2B5EF4-FFF2-40B4-BE49-F238E27FC236}">
                  <a16:creationId xmlns:a16="http://schemas.microsoft.com/office/drawing/2014/main" id="{EB424EED-80B4-21F9-5190-E7251DFC274E}"/>
                </a:ext>
              </a:extLst>
            </p:cNvPr>
            <p:cNvCxnSpPr>
              <a:cxnSpLocks/>
            </p:cNvCxnSpPr>
            <p:nvPr/>
          </p:nvCxnSpPr>
          <p:spPr>
            <a:xfrm rot="7941176">
              <a:off x="6407335" y="2167790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56" name="直接连接符 55">
              <a:extLst>
                <a:ext uri="{FF2B5EF4-FFF2-40B4-BE49-F238E27FC236}">
                  <a16:creationId xmlns:a16="http://schemas.microsoft.com/office/drawing/2014/main" id="{22F4AC14-F1F0-29FA-AD77-9702F9AB0CFB}"/>
                </a:ext>
              </a:extLst>
            </p:cNvPr>
            <p:cNvCxnSpPr>
              <a:cxnSpLocks/>
            </p:cNvCxnSpPr>
            <p:nvPr/>
          </p:nvCxnSpPr>
          <p:spPr>
            <a:xfrm rot="8258824">
              <a:off x="6363593" y="2176024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57" name="直接连接符 56">
              <a:extLst>
                <a:ext uri="{FF2B5EF4-FFF2-40B4-BE49-F238E27FC236}">
                  <a16:creationId xmlns:a16="http://schemas.microsoft.com/office/drawing/2014/main" id="{CCDE5FDA-3F6E-CBDE-CEFF-BD9343B6C72B}"/>
                </a:ext>
              </a:extLst>
            </p:cNvPr>
            <p:cNvCxnSpPr>
              <a:cxnSpLocks/>
            </p:cNvCxnSpPr>
            <p:nvPr/>
          </p:nvCxnSpPr>
          <p:spPr>
            <a:xfrm rot="8576471">
              <a:off x="6315999" y="21961090"/>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58" name="直接连接符 57">
              <a:extLst>
                <a:ext uri="{FF2B5EF4-FFF2-40B4-BE49-F238E27FC236}">
                  <a16:creationId xmlns:a16="http://schemas.microsoft.com/office/drawing/2014/main" id="{68C1A3D1-063E-ADD3-DB75-4D105B18DB8D}"/>
                </a:ext>
              </a:extLst>
            </p:cNvPr>
            <p:cNvCxnSpPr>
              <a:cxnSpLocks/>
            </p:cNvCxnSpPr>
            <p:nvPr/>
          </p:nvCxnSpPr>
          <p:spPr>
            <a:xfrm rot="8894117">
              <a:off x="6264963" y="2213876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59" name="直接连接符 58">
              <a:extLst>
                <a:ext uri="{FF2B5EF4-FFF2-40B4-BE49-F238E27FC236}">
                  <a16:creationId xmlns:a16="http://schemas.microsoft.com/office/drawing/2014/main" id="{8A03419C-9D50-26BB-4E2E-C6B6F9DFEE3F}"/>
                </a:ext>
              </a:extLst>
            </p:cNvPr>
            <p:cNvCxnSpPr>
              <a:cxnSpLocks/>
            </p:cNvCxnSpPr>
            <p:nvPr/>
          </p:nvCxnSpPr>
          <p:spPr>
            <a:xfrm rot="9211765">
              <a:off x="6210917" y="22291747"/>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0" name="直接连接符 59">
              <a:extLst>
                <a:ext uri="{FF2B5EF4-FFF2-40B4-BE49-F238E27FC236}">
                  <a16:creationId xmlns:a16="http://schemas.microsoft.com/office/drawing/2014/main" id="{5DB5C6F5-320E-5A9C-24BB-4903560B5D19}"/>
                </a:ext>
              </a:extLst>
            </p:cNvPr>
            <p:cNvCxnSpPr>
              <a:cxnSpLocks/>
            </p:cNvCxnSpPr>
            <p:nvPr/>
          </p:nvCxnSpPr>
          <p:spPr>
            <a:xfrm rot="9529412">
              <a:off x="6154325" y="22418732"/>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1" name="直接连接符 60">
              <a:extLst>
                <a:ext uri="{FF2B5EF4-FFF2-40B4-BE49-F238E27FC236}">
                  <a16:creationId xmlns:a16="http://schemas.microsoft.com/office/drawing/2014/main" id="{A46F9DF4-7670-CD55-491E-2632FB5665B8}"/>
                </a:ext>
              </a:extLst>
            </p:cNvPr>
            <p:cNvCxnSpPr>
              <a:cxnSpLocks/>
            </p:cNvCxnSpPr>
            <p:nvPr/>
          </p:nvCxnSpPr>
          <p:spPr>
            <a:xfrm rot="9847059">
              <a:off x="6095670" y="22518644"/>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2" name="直接连接符 61">
              <a:extLst>
                <a:ext uri="{FF2B5EF4-FFF2-40B4-BE49-F238E27FC236}">
                  <a16:creationId xmlns:a16="http://schemas.microsoft.com/office/drawing/2014/main" id="{AC320816-9679-96B9-F2ED-4F0971B3987F}"/>
                </a:ext>
              </a:extLst>
            </p:cNvPr>
            <p:cNvCxnSpPr>
              <a:cxnSpLocks/>
            </p:cNvCxnSpPr>
            <p:nvPr/>
          </p:nvCxnSpPr>
          <p:spPr>
            <a:xfrm rot="10164706">
              <a:off x="6035451" y="22590621"/>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3" name="直接连接符 62">
              <a:extLst>
                <a:ext uri="{FF2B5EF4-FFF2-40B4-BE49-F238E27FC236}">
                  <a16:creationId xmlns:a16="http://schemas.microsoft.com/office/drawing/2014/main" id="{6756025B-B151-ECF6-BBDD-385104A8E40B}"/>
                </a:ext>
              </a:extLst>
            </p:cNvPr>
            <p:cNvCxnSpPr>
              <a:cxnSpLocks/>
            </p:cNvCxnSpPr>
            <p:nvPr/>
          </p:nvCxnSpPr>
          <p:spPr>
            <a:xfrm rot="10482353">
              <a:off x="5974180" y="22634057"/>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4" name="直接连接符 63">
              <a:extLst>
                <a:ext uri="{FF2B5EF4-FFF2-40B4-BE49-F238E27FC236}">
                  <a16:creationId xmlns:a16="http://schemas.microsoft.com/office/drawing/2014/main" id="{879DB238-F2ED-74E5-9DE1-CE0E0E1CA21E}"/>
                </a:ext>
              </a:extLst>
            </p:cNvPr>
            <p:cNvCxnSpPr>
              <a:cxnSpLocks/>
            </p:cNvCxnSpPr>
            <p:nvPr/>
          </p:nvCxnSpPr>
          <p:spPr>
            <a:xfrm rot="10800000">
              <a:off x="5912383" y="22648576"/>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5" name="直接连接符 64">
              <a:extLst>
                <a:ext uri="{FF2B5EF4-FFF2-40B4-BE49-F238E27FC236}">
                  <a16:creationId xmlns:a16="http://schemas.microsoft.com/office/drawing/2014/main" id="{600AFADD-213A-70C8-7D5C-10604C2FFF62}"/>
                </a:ext>
              </a:extLst>
            </p:cNvPr>
            <p:cNvCxnSpPr>
              <a:cxnSpLocks/>
            </p:cNvCxnSpPr>
            <p:nvPr/>
          </p:nvCxnSpPr>
          <p:spPr>
            <a:xfrm rot="11117647">
              <a:off x="5850585" y="22634057"/>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6" name="直接连接符 65">
              <a:extLst>
                <a:ext uri="{FF2B5EF4-FFF2-40B4-BE49-F238E27FC236}">
                  <a16:creationId xmlns:a16="http://schemas.microsoft.com/office/drawing/2014/main" id="{BC540FE3-67E8-21F2-B118-3841612C4FBB}"/>
                </a:ext>
              </a:extLst>
            </p:cNvPr>
            <p:cNvCxnSpPr>
              <a:cxnSpLocks/>
            </p:cNvCxnSpPr>
            <p:nvPr/>
          </p:nvCxnSpPr>
          <p:spPr>
            <a:xfrm rot="11435294">
              <a:off x="5789317" y="22590621"/>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7" name="直接连接符 66">
              <a:extLst>
                <a:ext uri="{FF2B5EF4-FFF2-40B4-BE49-F238E27FC236}">
                  <a16:creationId xmlns:a16="http://schemas.microsoft.com/office/drawing/2014/main" id="{06719B2A-F7E4-6BD4-54D9-430C153230ED}"/>
                </a:ext>
              </a:extLst>
            </p:cNvPr>
            <p:cNvCxnSpPr>
              <a:cxnSpLocks/>
            </p:cNvCxnSpPr>
            <p:nvPr/>
          </p:nvCxnSpPr>
          <p:spPr>
            <a:xfrm rot="11752941">
              <a:off x="5729095" y="22518644"/>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8" name="直接连接符 67">
              <a:extLst>
                <a:ext uri="{FF2B5EF4-FFF2-40B4-BE49-F238E27FC236}">
                  <a16:creationId xmlns:a16="http://schemas.microsoft.com/office/drawing/2014/main" id="{1A3811D6-7E8F-9B4E-31E7-90987A7045BE}"/>
                </a:ext>
              </a:extLst>
            </p:cNvPr>
            <p:cNvCxnSpPr>
              <a:cxnSpLocks/>
            </p:cNvCxnSpPr>
            <p:nvPr/>
          </p:nvCxnSpPr>
          <p:spPr>
            <a:xfrm rot="12070588">
              <a:off x="5670440" y="22418732"/>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69" name="直接连接符 68">
              <a:extLst>
                <a:ext uri="{FF2B5EF4-FFF2-40B4-BE49-F238E27FC236}">
                  <a16:creationId xmlns:a16="http://schemas.microsoft.com/office/drawing/2014/main" id="{5850D7E1-9CD7-66B1-3CB6-0D3567E07387}"/>
                </a:ext>
              </a:extLst>
            </p:cNvPr>
            <p:cNvCxnSpPr>
              <a:cxnSpLocks/>
            </p:cNvCxnSpPr>
            <p:nvPr/>
          </p:nvCxnSpPr>
          <p:spPr>
            <a:xfrm rot="12388235">
              <a:off x="5613849" y="22291747"/>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70" name="直接连接符 69">
              <a:extLst>
                <a:ext uri="{FF2B5EF4-FFF2-40B4-BE49-F238E27FC236}">
                  <a16:creationId xmlns:a16="http://schemas.microsoft.com/office/drawing/2014/main" id="{3C10EC35-7075-F529-1732-CE8C29E4728C}"/>
                </a:ext>
              </a:extLst>
            </p:cNvPr>
            <p:cNvCxnSpPr>
              <a:cxnSpLocks/>
            </p:cNvCxnSpPr>
            <p:nvPr/>
          </p:nvCxnSpPr>
          <p:spPr>
            <a:xfrm rot="12705883">
              <a:off x="5559802" y="2213876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71" name="直接连接符 70">
              <a:extLst>
                <a:ext uri="{FF2B5EF4-FFF2-40B4-BE49-F238E27FC236}">
                  <a16:creationId xmlns:a16="http://schemas.microsoft.com/office/drawing/2014/main" id="{256232C2-42DE-FF79-A9BA-FD761C7C3E78}"/>
                </a:ext>
              </a:extLst>
            </p:cNvPr>
            <p:cNvCxnSpPr>
              <a:cxnSpLocks/>
            </p:cNvCxnSpPr>
            <p:nvPr/>
          </p:nvCxnSpPr>
          <p:spPr>
            <a:xfrm rot="13023529">
              <a:off x="5508765" y="21961090"/>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72" name="直接连接符 71">
              <a:extLst>
                <a:ext uri="{FF2B5EF4-FFF2-40B4-BE49-F238E27FC236}">
                  <a16:creationId xmlns:a16="http://schemas.microsoft.com/office/drawing/2014/main" id="{0D5B2A64-62C1-FC4C-1D18-E842704FD28E}"/>
                </a:ext>
              </a:extLst>
            </p:cNvPr>
            <p:cNvCxnSpPr>
              <a:cxnSpLocks/>
            </p:cNvCxnSpPr>
            <p:nvPr/>
          </p:nvCxnSpPr>
          <p:spPr>
            <a:xfrm rot="13341176">
              <a:off x="5461175" y="21760243"/>
              <a:ext cx="0" cy="348526"/>
            </a:xfrm>
            <a:prstGeom prst="line">
              <a:avLst/>
            </a:prstGeom>
            <a:noFill/>
            <a:ln w="3175" cap="flat" cmpd="sng" algn="ctr">
              <a:solidFill>
                <a:srgbClr val="FF9D10">
                  <a:lumMod val="20000"/>
                  <a:lumOff val="80000"/>
                  <a:alpha val="50000"/>
                </a:srgbClr>
              </a:solidFill>
              <a:prstDash val="solid"/>
              <a:miter lim="800000"/>
            </a:ln>
            <a:effectLst/>
          </p:spPr>
        </p:cxnSp>
        <p:cxnSp>
          <p:nvCxnSpPr>
            <p:cNvPr id="73" name="直接连接符 72">
              <a:extLst>
                <a:ext uri="{FF2B5EF4-FFF2-40B4-BE49-F238E27FC236}">
                  <a16:creationId xmlns:a16="http://schemas.microsoft.com/office/drawing/2014/main" id="{DE6123C3-2882-43DE-8FD4-74508528E257}"/>
                </a:ext>
              </a:extLst>
            </p:cNvPr>
            <p:cNvCxnSpPr>
              <a:cxnSpLocks/>
            </p:cNvCxnSpPr>
            <p:nvPr/>
          </p:nvCxnSpPr>
          <p:spPr>
            <a:xfrm rot="13658824">
              <a:off x="5417431" y="2167790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74" name="直接连接符 73">
              <a:extLst>
                <a:ext uri="{FF2B5EF4-FFF2-40B4-BE49-F238E27FC236}">
                  <a16:creationId xmlns:a16="http://schemas.microsoft.com/office/drawing/2014/main" id="{C4BBB838-B445-570F-6030-194FDCFC44FC}"/>
                </a:ext>
              </a:extLst>
            </p:cNvPr>
            <p:cNvCxnSpPr>
              <a:cxnSpLocks/>
            </p:cNvCxnSpPr>
            <p:nvPr/>
          </p:nvCxnSpPr>
          <p:spPr>
            <a:xfrm rot="13976471">
              <a:off x="5377915" y="21436040"/>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75" name="直接连接符 74">
              <a:extLst>
                <a:ext uri="{FF2B5EF4-FFF2-40B4-BE49-F238E27FC236}">
                  <a16:creationId xmlns:a16="http://schemas.microsoft.com/office/drawing/2014/main" id="{F95D1364-416F-0FC2-E4DE-4F63DA5E0D3D}"/>
                </a:ext>
              </a:extLst>
            </p:cNvPr>
            <p:cNvCxnSpPr>
              <a:cxnSpLocks/>
            </p:cNvCxnSpPr>
            <p:nvPr/>
          </p:nvCxnSpPr>
          <p:spPr>
            <a:xfrm rot="14294117">
              <a:off x="5342957" y="21176667"/>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76" name="直接连接符 75">
              <a:extLst>
                <a:ext uri="{FF2B5EF4-FFF2-40B4-BE49-F238E27FC236}">
                  <a16:creationId xmlns:a16="http://schemas.microsoft.com/office/drawing/2014/main" id="{E3D091C0-FDAD-3D4B-20E6-9B5C5DEE3702}"/>
                </a:ext>
              </a:extLst>
            </p:cNvPr>
            <p:cNvCxnSpPr>
              <a:cxnSpLocks/>
            </p:cNvCxnSpPr>
            <p:nvPr/>
          </p:nvCxnSpPr>
          <p:spPr>
            <a:xfrm rot="14611765">
              <a:off x="5312858" y="20902010"/>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77" name="直接连接符 76">
              <a:extLst>
                <a:ext uri="{FF2B5EF4-FFF2-40B4-BE49-F238E27FC236}">
                  <a16:creationId xmlns:a16="http://schemas.microsoft.com/office/drawing/2014/main" id="{E6ADECE6-349A-D2DA-9022-00B0252653C5}"/>
                </a:ext>
              </a:extLst>
            </p:cNvPr>
            <p:cNvCxnSpPr>
              <a:cxnSpLocks/>
            </p:cNvCxnSpPr>
            <p:nvPr/>
          </p:nvCxnSpPr>
          <p:spPr>
            <a:xfrm rot="14929412">
              <a:off x="5287881" y="20614408"/>
              <a:ext cx="0" cy="68580"/>
            </a:xfrm>
            <a:prstGeom prst="line">
              <a:avLst/>
            </a:prstGeom>
            <a:noFill/>
            <a:ln w="3175" cap="flat" cmpd="sng" algn="ctr">
              <a:solidFill>
                <a:srgbClr val="FF9D10">
                  <a:lumMod val="20000"/>
                  <a:lumOff val="80000"/>
                  <a:alpha val="50000"/>
                </a:srgbClr>
              </a:solidFill>
              <a:prstDash val="solid"/>
              <a:miter lim="800000"/>
            </a:ln>
            <a:effectLst/>
          </p:spPr>
        </p:cxnSp>
        <p:cxnSp>
          <p:nvCxnSpPr>
            <p:cNvPr id="78" name="直接连接符 77">
              <a:extLst>
                <a:ext uri="{FF2B5EF4-FFF2-40B4-BE49-F238E27FC236}">
                  <a16:creationId xmlns:a16="http://schemas.microsoft.com/office/drawing/2014/main" id="{C78C59A9-0142-48F4-8A24-AF8567BE67E3}"/>
                </a:ext>
              </a:extLst>
            </p:cNvPr>
            <p:cNvCxnSpPr>
              <a:cxnSpLocks/>
            </p:cNvCxnSpPr>
            <p:nvPr/>
          </p:nvCxnSpPr>
          <p:spPr>
            <a:xfrm rot="15247059">
              <a:off x="5268229" y="20316316"/>
              <a:ext cx="0" cy="68580"/>
            </a:xfrm>
            <a:prstGeom prst="line">
              <a:avLst/>
            </a:prstGeom>
            <a:noFill/>
            <a:ln w="3175" cap="flat" cmpd="sng" algn="ctr">
              <a:solidFill>
                <a:srgbClr val="FF9D10">
                  <a:lumMod val="20000"/>
                  <a:lumOff val="80000"/>
                  <a:alpha val="50000"/>
                </a:srgbClr>
              </a:solidFill>
              <a:prstDash val="solid"/>
              <a:miter lim="800000"/>
            </a:ln>
            <a:effectLst/>
          </p:spPr>
        </p:cxnSp>
      </p:grpSp>
      <p:sp>
        <p:nvSpPr>
          <p:cNvPr id="79" name="弧形 78">
            <a:extLst>
              <a:ext uri="{FF2B5EF4-FFF2-40B4-BE49-F238E27FC236}">
                <a16:creationId xmlns:a16="http://schemas.microsoft.com/office/drawing/2014/main" id="{CC8785A7-03FD-8E1F-3EA5-9F0464CE1754}"/>
              </a:ext>
            </a:extLst>
          </p:cNvPr>
          <p:cNvSpPr/>
          <p:nvPr/>
        </p:nvSpPr>
        <p:spPr>
          <a:xfrm rot="8100000" flipH="1">
            <a:off x="685032" y="-1981971"/>
            <a:ext cx="10821942" cy="10821942"/>
          </a:xfrm>
          <a:prstGeom prst="arc">
            <a:avLst>
              <a:gd name="adj1" fmla="val 17878414"/>
              <a:gd name="adj2" fmla="val 19875611"/>
            </a:avLst>
          </a:prstGeom>
          <a:gradFill flip="none" rotWithShape="1">
            <a:gsLst>
              <a:gs pos="100000">
                <a:schemeClr val="accent2">
                  <a:alpha val="40000"/>
                </a:schemeClr>
              </a:gs>
              <a:gs pos="12000">
                <a:schemeClr val="accent2">
                  <a:alpha val="0"/>
                </a:schemeClr>
              </a:gs>
            </a:gsLst>
            <a:lin ang="18900000" scaled="1"/>
            <a:tileRect/>
          </a:gradFill>
          <a:ln w="44450" cap="rnd" cmpd="sng" algn="ctr">
            <a:solidFill>
              <a:schemeClr val="accent2">
                <a:lumMod val="25000"/>
              </a:schemeClr>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accent1">
                  <a:lumMod val="75000"/>
                </a:schemeClr>
              </a:solidFill>
              <a:effectLst/>
              <a:uLnTx/>
              <a:uFillTx/>
              <a:latin typeface="Arial"/>
              <a:ea typeface="HarmonyOS Sans SC" panose="00000500000000000000" pitchFamily="2" charset="-122"/>
              <a:cs typeface="+mn-cs"/>
            </a:endParaRPr>
          </a:p>
        </p:txBody>
      </p:sp>
      <p:sp>
        <p:nvSpPr>
          <p:cNvPr id="80" name="弧形 79">
            <a:extLst>
              <a:ext uri="{FF2B5EF4-FFF2-40B4-BE49-F238E27FC236}">
                <a16:creationId xmlns:a16="http://schemas.microsoft.com/office/drawing/2014/main" id="{CD5E5624-8A27-684E-1A22-174430E238C1}"/>
              </a:ext>
            </a:extLst>
          </p:cNvPr>
          <p:cNvSpPr/>
          <p:nvPr/>
        </p:nvSpPr>
        <p:spPr>
          <a:xfrm rot="13500000">
            <a:off x="685032" y="-1981971"/>
            <a:ext cx="10821942" cy="10821942"/>
          </a:xfrm>
          <a:prstGeom prst="arc">
            <a:avLst>
              <a:gd name="adj1" fmla="val 17878414"/>
              <a:gd name="adj2" fmla="val 19875611"/>
            </a:avLst>
          </a:prstGeom>
          <a:gradFill flip="none" rotWithShape="1">
            <a:gsLst>
              <a:gs pos="100000">
                <a:schemeClr val="accent2">
                  <a:alpha val="40000"/>
                </a:schemeClr>
              </a:gs>
              <a:gs pos="12000">
                <a:schemeClr val="accent2">
                  <a:alpha val="0"/>
                </a:schemeClr>
              </a:gs>
            </a:gsLst>
            <a:lin ang="18900000" scaled="1"/>
            <a:tileRect/>
          </a:gradFill>
          <a:ln w="44450" cap="rnd" cmpd="sng" algn="ctr">
            <a:solidFill>
              <a:schemeClr val="accent1"/>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HarmonyOS Sans SC" panose="00000500000000000000" pitchFamily="2" charset="-122"/>
              <a:cs typeface="+mn-cs"/>
            </a:endParaRPr>
          </a:p>
        </p:txBody>
      </p:sp>
      <p:sp>
        <p:nvSpPr>
          <p:cNvPr id="82" name="椭圆 81">
            <a:extLst>
              <a:ext uri="{FF2B5EF4-FFF2-40B4-BE49-F238E27FC236}">
                <a16:creationId xmlns:a16="http://schemas.microsoft.com/office/drawing/2014/main" id="{7EA16218-6690-2DE8-75B1-0A0A8F7790FB}"/>
              </a:ext>
            </a:extLst>
          </p:cNvPr>
          <p:cNvSpPr/>
          <p:nvPr/>
        </p:nvSpPr>
        <p:spPr>
          <a:xfrm>
            <a:off x="5180103" y="2513104"/>
            <a:ext cx="1831794" cy="1831791"/>
          </a:xfrm>
          <a:prstGeom prst="ellipse">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3" name="椭圆 82">
            <a:extLst>
              <a:ext uri="{FF2B5EF4-FFF2-40B4-BE49-F238E27FC236}">
                <a16:creationId xmlns:a16="http://schemas.microsoft.com/office/drawing/2014/main" id="{8A46B686-FBB0-A470-3760-04A1AB0E4C88}"/>
              </a:ext>
            </a:extLst>
          </p:cNvPr>
          <p:cNvSpPr/>
          <p:nvPr/>
        </p:nvSpPr>
        <p:spPr>
          <a:xfrm>
            <a:off x="4998614" y="2331615"/>
            <a:ext cx="2194772" cy="2194769"/>
          </a:xfrm>
          <a:prstGeom prst="ellipse">
            <a:avLst/>
          </a:prstGeom>
          <a:noFill/>
          <a:ln w="15875"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4" name="椭圆 83">
            <a:extLst>
              <a:ext uri="{FF2B5EF4-FFF2-40B4-BE49-F238E27FC236}">
                <a16:creationId xmlns:a16="http://schemas.microsoft.com/office/drawing/2014/main" id="{A5010231-5CD8-A482-048C-8FC4C08084B9}"/>
              </a:ext>
            </a:extLst>
          </p:cNvPr>
          <p:cNvSpPr/>
          <p:nvPr/>
        </p:nvSpPr>
        <p:spPr>
          <a:xfrm>
            <a:off x="4764184" y="2097185"/>
            <a:ext cx="2663633" cy="2663631"/>
          </a:xfrm>
          <a:prstGeom prst="ellipse">
            <a:avLst/>
          </a:prstGeom>
          <a:noFill/>
          <a:ln w="889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5" name="椭圆 84">
            <a:extLst>
              <a:ext uri="{FF2B5EF4-FFF2-40B4-BE49-F238E27FC236}">
                <a16:creationId xmlns:a16="http://schemas.microsoft.com/office/drawing/2014/main" id="{CD2A5726-BBA7-BC4C-D3EB-A9BF0603216C}"/>
              </a:ext>
            </a:extLst>
          </p:cNvPr>
          <p:cNvSpPr/>
          <p:nvPr/>
        </p:nvSpPr>
        <p:spPr>
          <a:xfrm>
            <a:off x="4893788" y="2226789"/>
            <a:ext cx="2404425" cy="2404423"/>
          </a:xfrm>
          <a:prstGeom prst="ellipse">
            <a:avLst/>
          </a:prstGeom>
          <a:no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6" name="椭圆 85">
            <a:extLst>
              <a:ext uri="{FF2B5EF4-FFF2-40B4-BE49-F238E27FC236}">
                <a16:creationId xmlns:a16="http://schemas.microsoft.com/office/drawing/2014/main" id="{4AAF9132-21C2-C511-2BBB-86AD7A76DA56}"/>
              </a:ext>
            </a:extLst>
          </p:cNvPr>
          <p:cNvSpPr/>
          <p:nvPr/>
        </p:nvSpPr>
        <p:spPr>
          <a:xfrm>
            <a:off x="4642204" y="1975205"/>
            <a:ext cx="2907593" cy="2907591"/>
          </a:xfrm>
          <a:prstGeom prst="ellipse">
            <a:avLst/>
          </a:prstGeom>
          <a:no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grpSp>
        <p:nvGrpSpPr>
          <p:cNvPr id="95" name="组合 94">
            <a:extLst>
              <a:ext uri="{FF2B5EF4-FFF2-40B4-BE49-F238E27FC236}">
                <a16:creationId xmlns:a16="http://schemas.microsoft.com/office/drawing/2014/main" id="{66C069B7-95B2-BA6F-16D1-1DBC15C74F61}"/>
              </a:ext>
            </a:extLst>
          </p:cNvPr>
          <p:cNvGrpSpPr/>
          <p:nvPr/>
        </p:nvGrpSpPr>
        <p:grpSpPr>
          <a:xfrm>
            <a:off x="6136897" y="2373247"/>
            <a:ext cx="1014855" cy="2110996"/>
            <a:chOff x="6136897" y="2373247"/>
            <a:chExt cx="1014855" cy="2110996"/>
          </a:xfrm>
        </p:grpSpPr>
        <p:cxnSp>
          <p:nvCxnSpPr>
            <p:cNvPr id="131" name="直接连接符 130">
              <a:extLst>
                <a:ext uri="{FF2B5EF4-FFF2-40B4-BE49-F238E27FC236}">
                  <a16:creationId xmlns:a16="http://schemas.microsoft.com/office/drawing/2014/main" id="{956908E5-4D9F-FAF9-786B-0CF87CF9D514}"/>
                </a:ext>
              </a:extLst>
            </p:cNvPr>
            <p:cNvCxnSpPr>
              <a:cxnSpLocks/>
            </p:cNvCxnSpPr>
            <p:nvPr/>
          </p:nvCxnSpPr>
          <p:spPr>
            <a:xfrm rot="139917">
              <a:off x="6136897" y="2373247"/>
              <a:ext cx="0" cy="102921"/>
            </a:xfrm>
            <a:prstGeom prst="line">
              <a:avLst/>
            </a:prstGeom>
            <a:noFill/>
            <a:ln w="3175" cap="flat" cmpd="sng" algn="ctr">
              <a:solidFill>
                <a:schemeClr val="accent1">
                  <a:lumMod val="75000"/>
                </a:schemeClr>
              </a:solidFill>
              <a:prstDash val="solid"/>
              <a:miter lim="800000"/>
            </a:ln>
            <a:effectLst/>
          </p:spPr>
        </p:cxnSp>
        <p:cxnSp>
          <p:nvCxnSpPr>
            <p:cNvPr id="132" name="直接连接符 131">
              <a:extLst>
                <a:ext uri="{FF2B5EF4-FFF2-40B4-BE49-F238E27FC236}">
                  <a16:creationId xmlns:a16="http://schemas.microsoft.com/office/drawing/2014/main" id="{8BF5696E-D5D4-679D-824B-DEE02FC95901}"/>
                </a:ext>
              </a:extLst>
            </p:cNvPr>
            <p:cNvCxnSpPr>
              <a:cxnSpLocks/>
            </p:cNvCxnSpPr>
            <p:nvPr/>
          </p:nvCxnSpPr>
          <p:spPr>
            <a:xfrm rot="457564">
              <a:off x="6229388" y="2381305"/>
              <a:ext cx="0" cy="102921"/>
            </a:xfrm>
            <a:prstGeom prst="line">
              <a:avLst/>
            </a:prstGeom>
            <a:noFill/>
            <a:ln w="3175" cap="flat" cmpd="sng" algn="ctr">
              <a:solidFill>
                <a:schemeClr val="accent1">
                  <a:lumMod val="75000"/>
                </a:schemeClr>
              </a:solidFill>
              <a:prstDash val="solid"/>
              <a:miter lim="800000"/>
            </a:ln>
            <a:effectLst/>
          </p:spPr>
        </p:cxnSp>
        <p:cxnSp>
          <p:nvCxnSpPr>
            <p:cNvPr id="133" name="直接连接符 132">
              <a:extLst>
                <a:ext uri="{FF2B5EF4-FFF2-40B4-BE49-F238E27FC236}">
                  <a16:creationId xmlns:a16="http://schemas.microsoft.com/office/drawing/2014/main" id="{FA08C3D8-3D14-1B40-D051-826EC775078F}"/>
                </a:ext>
              </a:extLst>
            </p:cNvPr>
            <p:cNvCxnSpPr>
              <a:cxnSpLocks/>
            </p:cNvCxnSpPr>
            <p:nvPr/>
          </p:nvCxnSpPr>
          <p:spPr>
            <a:xfrm rot="775211">
              <a:off x="6320739" y="2397861"/>
              <a:ext cx="0" cy="102921"/>
            </a:xfrm>
            <a:prstGeom prst="line">
              <a:avLst/>
            </a:prstGeom>
            <a:noFill/>
            <a:ln w="3175" cap="flat" cmpd="sng" algn="ctr">
              <a:solidFill>
                <a:schemeClr val="accent1">
                  <a:lumMod val="75000"/>
                </a:schemeClr>
              </a:solidFill>
              <a:prstDash val="solid"/>
              <a:miter lim="800000"/>
            </a:ln>
            <a:effectLst/>
          </p:spPr>
        </p:cxnSp>
        <p:cxnSp>
          <p:nvCxnSpPr>
            <p:cNvPr id="134" name="直接连接符 133">
              <a:extLst>
                <a:ext uri="{FF2B5EF4-FFF2-40B4-BE49-F238E27FC236}">
                  <a16:creationId xmlns:a16="http://schemas.microsoft.com/office/drawing/2014/main" id="{EC1DD135-260D-F8C7-6EE0-17B6268D3564}"/>
                </a:ext>
              </a:extLst>
            </p:cNvPr>
            <p:cNvCxnSpPr>
              <a:cxnSpLocks/>
            </p:cNvCxnSpPr>
            <p:nvPr/>
          </p:nvCxnSpPr>
          <p:spPr>
            <a:xfrm rot="1092858">
              <a:off x="6410174" y="2422777"/>
              <a:ext cx="0" cy="102921"/>
            </a:xfrm>
            <a:prstGeom prst="line">
              <a:avLst/>
            </a:prstGeom>
            <a:noFill/>
            <a:ln w="3175" cap="flat" cmpd="sng" algn="ctr">
              <a:solidFill>
                <a:schemeClr val="accent1">
                  <a:lumMod val="75000"/>
                </a:schemeClr>
              </a:solidFill>
              <a:prstDash val="solid"/>
              <a:miter lim="800000"/>
            </a:ln>
            <a:effectLst/>
          </p:spPr>
        </p:cxnSp>
        <p:cxnSp>
          <p:nvCxnSpPr>
            <p:cNvPr id="135" name="直接连接符 134">
              <a:extLst>
                <a:ext uri="{FF2B5EF4-FFF2-40B4-BE49-F238E27FC236}">
                  <a16:creationId xmlns:a16="http://schemas.microsoft.com/office/drawing/2014/main" id="{F1840B97-1B66-7ABF-3B5B-EDF258C94A69}"/>
                </a:ext>
              </a:extLst>
            </p:cNvPr>
            <p:cNvCxnSpPr>
              <a:cxnSpLocks/>
            </p:cNvCxnSpPr>
            <p:nvPr/>
          </p:nvCxnSpPr>
          <p:spPr>
            <a:xfrm rot="1410505">
              <a:off x="6496928" y="2455839"/>
              <a:ext cx="0" cy="102921"/>
            </a:xfrm>
            <a:prstGeom prst="line">
              <a:avLst/>
            </a:prstGeom>
            <a:noFill/>
            <a:ln w="3175" cap="flat" cmpd="sng" algn="ctr">
              <a:solidFill>
                <a:schemeClr val="accent1">
                  <a:lumMod val="75000"/>
                </a:schemeClr>
              </a:solidFill>
              <a:prstDash val="solid"/>
              <a:miter lim="800000"/>
            </a:ln>
            <a:effectLst/>
          </p:spPr>
        </p:cxnSp>
        <p:cxnSp>
          <p:nvCxnSpPr>
            <p:cNvPr id="136" name="直接连接符 135">
              <a:extLst>
                <a:ext uri="{FF2B5EF4-FFF2-40B4-BE49-F238E27FC236}">
                  <a16:creationId xmlns:a16="http://schemas.microsoft.com/office/drawing/2014/main" id="{8E43A1BD-3487-EA3A-3136-9C31589DF27C}"/>
                </a:ext>
              </a:extLst>
            </p:cNvPr>
            <p:cNvCxnSpPr>
              <a:cxnSpLocks/>
            </p:cNvCxnSpPr>
            <p:nvPr/>
          </p:nvCxnSpPr>
          <p:spPr>
            <a:xfrm rot="1728152">
              <a:off x="6580263" y="2496762"/>
              <a:ext cx="0" cy="102921"/>
            </a:xfrm>
            <a:prstGeom prst="line">
              <a:avLst/>
            </a:prstGeom>
            <a:noFill/>
            <a:ln w="3175" cap="flat" cmpd="sng" algn="ctr">
              <a:solidFill>
                <a:schemeClr val="accent1">
                  <a:lumMod val="75000"/>
                </a:schemeClr>
              </a:solidFill>
              <a:prstDash val="solid"/>
              <a:miter lim="800000"/>
            </a:ln>
            <a:effectLst/>
          </p:spPr>
        </p:cxnSp>
        <p:cxnSp>
          <p:nvCxnSpPr>
            <p:cNvPr id="137" name="直接连接符 136">
              <a:extLst>
                <a:ext uri="{FF2B5EF4-FFF2-40B4-BE49-F238E27FC236}">
                  <a16:creationId xmlns:a16="http://schemas.microsoft.com/office/drawing/2014/main" id="{40753D09-2A80-BA77-246F-1F6BC7FA4441}"/>
                </a:ext>
              </a:extLst>
            </p:cNvPr>
            <p:cNvCxnSpPr>
              <a:cxnSpLocks/>
            </p:cNvCxnSpPr>
            <p:nvPr/>
          </p:nvCxnSpPr>
          <p:spPr>
            <a:xfrm rot="2045799">
              <a:off x="6659464" y="2545202"/>
              <a:ext cx="0" cy="102921"/>
            </a:xfrm>
            <a:prstGeom prst="line">
              <a:avLst/>
            </a:prstGeom>
            <a:noFill/>
            <a:ln w="3175" cap="flat" cmpd="sng" algn="ctr">
              <a:solidFill>
                <a:schemeClr val="accent1">
                  <a:lumMod val="75000"/>
                </a:schemeClr>
              </a:solidFill>
              <a:prstDash val="solid"/>
              <a:miter lim="800000"/>
            </a:ln>
            <a:effectLst/>
          </p:spPr>
        </p:cxnSp>
        <p:cxnSp>
          <p:nvCxnSpPr>
            <p:cNvPr id="138" name="直接连接符 137">
              <a:extLst>
                <a:ext uri="{FF2B5EF4-FFF2-40B4-BE49-F238E27FC236}">
                  <a16:creationId xmlns:a16="http://schemas.microsoft.com/office/drawing/2014/main" id="{44ADF41D-D273-148B-617F-FA3CAA9890E6}"/>
                </a:ext>
              </a:extLst>
            </p:cNvPr>
            <p:cNvCxnSpPr>
              <a:cxnSpLocks/>
            </p:cNvCxnSpPr>
            <p:nvPr/>
          </p:nvCxnSpPr>
          <p:spPr>
            <a:xfrm rot="2363446">
              <a:off x="6733859" y="2600744"/>
              <a:ext cx="0" cy="102921"/>
            </a:xfrm>
            <a:prstGeom prst="line">
              <a:avLst/>
            </a:prstGeom>
            <a:noFill/>
            <a:ln w="3175" cap="flat" cmpd="sng" algn="ctr">
              <a:solidFill>
                <a:schemeClr val="accent1">
                  <a:lumMod val="75000"/>
                </a:schemeClr>
              </a:solidFill>
              <a:prstDash val="solid"/>
              <a:miter lim="800000"/>
            </a:ln>
            <a:effectLst/>
          </p:spPr>
        </p:cxnSp>
        <p:cxnSp>
          <p:nvCxnSpPr>
            <p:cNvPr id="139" name="直接连接符 138">
              <a:extLst>
                <a:ext uri="{FF2B5EF4-FFF2-40B4-BE49-F238E27FC236}">
                  <a16:creationId xmlns:a16="http://schemas.microsoft.com/office/drawing/2014/main" id="{997F4BC6-CF5A-88CE-CF44-77092238BCAE}"/>
                </a:ext>
              </a:extLst>
            </p:cNvPr>
            <p:cNvCxnSpPr>
              <a:cxnSpLocks/>
            </p:cNvCxnSpPr>
            <p:nvPr/>
          </p:nvCxnSpPr>
          <p:spPr>
            <a:xfrm rot="2681094">
              <a:off x="6802812" y="2662911"/>
              <a:ext cx="0" cy="102921"/>
            </a:xfrm>
            <a:prstGeom prst="line">
              <a:avLst/>
            </a:prstGeom>
            <a:noFill/>
            <a:ln w="3175" cap="flat" cmpd="sng" algn="ctr">
              <a:solidFill>
                <a:schemeClr val="accent1">
                  <a:lumMod val="75000"/>
                </a:schemeClr>
              </a:solidFill>
              <a:prstDash val="solid"/>
              <a:miter lim="800000"/>
            </a:ln>
            <a:effectLst/>
          </p:spPr>
        </p:cxnSp>
        <p:cxnSp>
          <p:nvCxnSpPr>
            <p:cNvPr id="140" name="直接连接符 139">
              <a:extLst>
                <a:ext uri="{FF2B5EF4-FFF2-40B4-BE49-F238E27FC236}">
                  <a16:creationId xmlns:a16="http://schemas.microsoft.com/office/drawing/2014/main" id="{9BC70202-ABA1-CFD6-D405-9B4FAA6DBA37}"/>
                </a:ext>
              </a:extLst>
            </p:cNvPr>
            <p:cNvCxnSpPr>
              <a:cxnSpLocks/>
            </p:cNvCxnSpPr>
            <p:nvPr/>
          </p:nvCxnSpPr>
          <p:spPr>
            <a:xfrm rot="2998741">
              <a:off x="6865735" y="2731176"/>
              <a:ext cx="0" cy="102921"/>
            </a:xfrm>
            <a:prstGeom prst="line">
              <a:avLst/>
            </a:prstGeom>
            <a:noFill/>
            <a:ln w="3175" cap="flat" cmpd="sng" algn="ctr">
              <a:solidFill>
                <a:schemeClr val="accent1">
                  <a:lumMod val="75000"/>
                </a:schemeClr>
              </a:solidFill>
              <a:prstDash val="solid"/>
              <a:miter lim="800000"/>
            </a:ln>
            <a:effectLst/>
          </p:spPr>
        </p:cxnSp>
        <p:cxnSp>
          <p:nvCxnSpPr>
            <p:cNvPr id="141" name="直接连接符 140">
              <a:extLst>
                <a:ext uri="{FF2B5EF4-FFF2-40B4-BE49-F238E27FC236}">
                  <a16:creationId xmlns:a16="http://schemas.microsoft.com/office/drawing/2014/main" id="{079DFB4B-4A41-7311-EA43-2E4346A14C88}"/>
                </a:ext>
              </a:extLst>
            </p:cNvPr>
            <p:cNvCxnSpPr>
              <a:cxnSpLocks/>
            </p:cNvCxnSpPr>
            <p:nvPr/>
          </p:nvCxnSpPr>
          <p:spPr>
            <a:xfrm rot="3316388">
              <a:off x="6922090" y="2804954"/>
              <a:ext cx="0" cy="102921"/>
            </a:xfrm>
            <a:prstGeom prst="line">
              <a:avLst/>
            </a:prstGeom>
            <a:noFill/>
            <a:ln w="3175" cap="flat" cmpd="sng" algn="ctr">
              <a:solidFill>
                <a:schemeClr val="accent1">
                  <a:lumMod val="75000"/>
                </a:schemeClr>
              </a:solidFill>
              <a:prstDash val="solid"/>
              <a:miter lim="800000"/>
            </a:ln>
            <a:effectLst/>
          </p:spPr>
        </p:cxnSp>
        <p:cxnSp>
          <p:nvCxnSpPr>
            <p:cNvPr id="142" name="直接连接符 141">
              <a:extLst>
                <a:ext uri="{FF2B5EF4-FFF2-40B4-BE49-F238E27FC236}">
                  <a16:creationId xmlns:a16="http://schemas.microsoft.com/office/drawing/2014/main" id="{7DCCB5EA-CB39-BAF3-1E38-75F18386BD1F}"/>
                </a:ext>
              </a:extLst>
            </p:cNvPr>
            <p:cNvCxnSpPr>
              <a:cxnSpLocks/>
            </p:cNvCxnSpPr>
            <p:nvPr/>
          </p:nvCxnSpPr>
          <p:spPr>
            <a:xfrm rot="3634035">
              <a:off x="6971396" y="2883619"/>
              <a:ext cx="0" cy="102921"/>
            </a:xfrm>
            <a:prstGeom prst="line">
              <a:avLst/>
            </a:prstGeom>
            <a:noFill/>
            <a:ln w="3175" cap="flat" cmpd="sng" algn="ctr">
              <a:solidFill>
                <a:schemeClr val="accent1">
                  <a:lumMod val="75000"/>
                </a:schemeClr>
              </a:solidFill>
              <a:prstDash val="solid"/>
              <a:miter lim="800000"/>
            </a:ln>
            <a:effectLst/>
          </p:spPr>
        </p:cxnSp>
        <p:cxnSp>
          <p:nvCxnSpPr>
            <p:cNvPr id="143" name="直接连接符 142">
              <a:extLst>
                <a:ext uri="{FF2B5EF4-FFF2-40B4-BE49-F238E27FC236}">
                  <a16:creationId xmlns:a16="http://schemas.microsoft.com/office/drawing/2014/main" id="{31FA7242-2E32-4920-6A4C-A941754B43E1}"/>
                </a:ext>
              </a:extLst>
            </p:cNvPr>
            <p:cNvCxnSpPr>
              <a:cxnSpLocks/>
            </p:cNvCxnSpPr>
            <p:nvPr/>
          </p:nvCxnSpPr>
          <p:spPr>
            <a:xfrm rot="3951682">
              <a:off x="7013236" y="2966497"/>
              <a:ext cx="0" cy="102921"/>
            </a:xfrm>
            <a:prstGeom prst="line">
              <a:avLst/>
            </a:prstGeom>
            <a:noFill/>
            <a:ln w="3175" cap="flat" cmpd="sng" algn="ctr">
              <a:solidFill>
                <a:schemeClr val="accent1">
                  <a:lumMod val="75000"/>
                </a:schemeClr>
              </a:solidFill>
              <a:prstDash val="solid"/>
              <a:miter lim="800000"/>
            </a:ln>
            <a:effectLst/>
          </p:spPr>
        </p:cxnSp>
        <p:cxnSp>
          <p:nvCxnSpPr>
            <p:cNvPr id="144" name="直接连接符 143">
              <a:extLst>
                <a:ext uri="{FF2B5EF4-FFF2-40B4-BE49-F238E27FC236}">
                  <a16:creationId xmlns:a16="http://schemas.microsoft.com/office/drawing/2014/main" id="{8E2A7B7B-DB90-CDA8-85A4-696174CC3232}"/>
                </a:ext>
              </a:extLst>
            </p:cNvPr>
            <p:cNvCxnSpPr>
              <a:cxnSpLocks/>
            </p:cNvCxnSpPr>
            <p:nvPr/>
          </p:nvCxnSpPr>
          <p:spPr>
            <a:xfrm rot="4269329">
              <a:off x="7047249" y="3052884"/>
              <a:ext cx="0" cy="102921"/>
            </a:xfrm>
            <a:prstGeom prst="line">
              <a:avLst/>
            </a:prstGeom>
            <a:noFill/>
            <a:ln w="3175" cap="flat" cmpd="sng" algn="ctr">
              <a:solidFill>
                <a:schemeClr val="accent1">
                  <a:lumMod val="75000"/>
                </a:schemeClr>
              </a:solidFill>
              <a:prstDash val="solid"/>
              <a:miter lim="800000"/>
            </a:ln>
            <a:effectLst/>
          </p:spPr>
        </p:cxnSp>
        <p:cxnSp>
          <p:nvCxnSpPr>
            <p:cNvPr id="145" name="直接连接符 144">
              <a:extLst>
                <a:ext uri="{FF2B5EF4-FFF2-40B4-BE49-F238E27FC236}">
                  <a16:creationId xmlns:a16="http://schemas.microsoft.com/office/drawing/2014/main" id="{F9956055-87DE-97FD-181F-2F89C6C0ADD2}"/>
                </a:ext>
              </a:extLst>
            </p:cNvPr>
            <p:cNvCxnSpPr>
              <a:cxnSpLocks/>
            </p:cNvCxnSpPr>
            <p:nvPr/>
          </p:nvCxnSpPr>
          <p:spPr>
            <a:xfrm rot="4586976">
              <a:off x="7073146" y="3142038"/>
              <a:ext cx="0" cy="102921"/>
            </a:xfrm>
            <a:prstGeom prst="line">
              <a:avLst/>
            </a:prstGeom>
            <a:noFill/>
            <a:ln w="3175" cap="flat" cmpd="sng" algn="ctr">
              <a:solidFill>
                <a:schemeClr val="accent1">
                  <a:lumMod val="75000"/>
                </a:schemeClr>
              </a:solidFill>
              <a:prstDash val="solid"/>
              <a:miter lim="800000"/>
            </a:ln>
            <a:effectLst/>
          </p:spPr>
        </p:cxnSp>
        <p:cxnSp>
          <p:nvCxnSpPr>
            <p:cNvPr id="146" name="直接连接符 145">
              <a:extLst>
                <a:ext uri="{FF2B5EF4-FFF2-40B4-BE49-F238E27FC236}">
                  <a16:creationId xmlns:a16="http://schemas.microsoft.com/office/drawing/2014/main" id="{D65E6E61-6FA1-2B81-EFBC-77CF03A78C32}"/>
                </a:ext>
              </a:extLst>
            </p:cNvPr>
            <p:cNvCxnSpPr>
              <a:cxnSpLocks/>
            </p:cNvCxnSpPr>
            <p:nvPr/>
          </p:nvCxnSpPr>
          <p:spPr>
            <a:xfrm rot="4904623">
              <a:off x="7090707" y="3233202"/>
              <a:ext cx="0" cy="102921"/>
            </a:xfrm>
            <a:prstGeom prst="line">
              <a:avLst/>
            </a:prstGeom>
            <a:noFill/>
            <a:ln w="3175" cap="flat" cmpd="sng" algn="ctr">
              <a:solidFill>
                <a:schemeClr val="accent1">
                  <a:lumMod val="75000"/>
                </a:schemeClr>
              </a:solidFill>
              <a:prstDash val="solid"/>
              <a:miter lim="800000"/>
            </a:ln>
            <a:effectLst/>
          </p:spPr>
        </p:cxnSp>
        <p:cxnSp>
          <p:nvCxnSpPr>
            <p:cNvPr id="147" name="直接连接符 146">
              <a:extLst>
                <a:ext uri="{FF2B5EF4-FFF2-40B4-BE49-F238E27FC236}">
                  <a16:creationId xmlns:a16="http://schemas.microsoft.com/office/drawing/2014/main" id="{61F26223-9CF6-743B-F028-F89A27FDF0A9}"/>
                </a:ext>
              </a:extLst>
            </p:cNvPr>
            <p:cNvCxnSpPr>
              <a:cxnSpLocks/>
            </p:cNvCxnSpPr>
            <p:nvPr/>
          </p:nvCxnSpPr>
          <p:spPr>
            <a:xfrm rot="5222270">
              <a:off x="7099782" y="3325599"/>
              <a:ext cx="0" cy="102921"/>
            </a:xfrm>
            <a:prstGeom prst="line">
              <a:avLst/>
            </a:prstGeom>
            <a:noFill/>
            <a:ln w="3175" cap="flat" cmpd="sng" algn="ctr">
              <a:solidFill>
                <a:schemeClr val="accent1">
                  <a:lumMod val="75000"/>
                </a:schemeClr>
              </a:solidFill>
              <a:prstDash val="solid"/>
              <a:miter lim="800000"/>
            </a:ln>
            <a:effectLst/>
          </p:spPr>
        </p:cxnSp>
        <p:cxnSp>
          <p:nvCxnSpPr>
            <p:cNvPr id="148" name="直接连接符 147">
              <a:extLst>
                <a:ext uri="{FF2B5EF4-FFF2-40B4-BE49-F238E27FC236}">
                  <a16:creationId xmlns:a16="http://schemas.microsoft.com/office/drawing/2014/main" id="{CA1EA506-5DE5-B256-0015-161D0D7E68AB}"/>
                </a:ext>
              </a:extLst>
            </p:cNvPr>
            <p:cNvCxnSpPr>
              <a:cxnSpLocks/>
            </p:cNvCxnSpPr>
            <p:nvPr/>
          </p:nvCxnSpPr>
          <p:spPr>
            <a:xfrm rot="5539917">
              <a:off x="7100292" y="3418437"/>
              <a:ext cx="0" cy="102921"/>
            </a:xfrm>
            <a:prstGeom prst="line">
              <a:avLst/>
            </a:prstGeom>
            <a:noFill/>
            <a:ln w="3175" cap="flat" cmpd="sng" algn="ctr">
              <a:solidFill>
                <a:schemeClr val="accent1">
                  <a:lumMod val="75000"/>
                </a:schemeClr>
              </a:solidFill>
              <a:prstDash val="solid"/>
              <a:miter lim="800000"/>
            </a:ln>
            <a:effectLst/>
          </p:spPr>
        </p:cxnSp>
        <p:cxnSp>
          <p:nvCxnSpPr>
            <p:cNvPr id="149" name="直接连接符 148">
              <a:extLst>
                <a:ext uri="{FF2B5EF4-FFF2-40B4-BE49-F238E27FC236}">
                  <a16:creationId xmlns:a16="http://schemas.microsoft.com/office/drawing/2014/main" id="{BE5874D7-7DC0-0131-8C59-EE98F2975665}"/>
                </a:ext>
              </a:extLst>
            </p:cNvPr>
            <p:cNvCxnSpPr>
              <a:cxnSpLocks/>
            </p:cNvCxnSpPr>
            <p:nvPr/>
          </p:nvCxnSpPr>
          <p:spPr>
            <a:xfrm rot="5857564">
              <a:off x="7092234" y="3510927"/>
              <a:ext cx="0" cy="102921"/>
            </a:xfrm>
            <a:prstGeom prst="line">
              <a:avLst/>
            </a:prstGeom>
            <a:noFill/>
            <a:ln w="3175" cap="flat" cmpd="sng" algn="ctr">
              <a:solidFill>
                <a:schemeClr val="accent1">
                  <a:lumMod val="75000"/>
                </a:schemeClr>
              </a:solidFill>
              <a:prstDash val="solid"/>
              <a:miter lim="800000"/>
            </a:ln>
            <a:effectLst/>
          </p:spPr>
        </p:cxnSp>
        <p:cxnSp>
          <p:nvCxnSpPr>
            <p:cNvPr id="150" name="直接连接符 149">
              <a:extLst>
                <a:ext uri="{FF2B5EF4-FFF2-40B4-BE49-F238E27FC236}">
                  <a16:creationId xmlns:a16="http://schemas.microsoft.com/office/drawing/2014/main" id="{8E945BE2-3D78-AAD6-2CA1-239242FB7CD2}"/>
                </a:ext>
              </a:extLst>
            </p:cNvPr>
            <p:cNvCxnSpPr>
              <a:cxnSpLocks/>
            </p:cNvCxnSpPr>
            <p:nvPr/>
          </p:nvCxnSpPr>
          <p:spPr>
            <a:xfrm rot="6175211">
              <a:off x="7075678" y="3602280"/>
              <a:ext cx="0" cy="102921"/>
            </a:xfrm>
            <a:prstGeom prst="line">
              <a:avLst/>
            </a:prstGeom>
            <a:noFill/>
            <a:ln w="3175" cap="flat" cmpd="sng" algn="ctr">
              <a:solidFill>
                <a:schemeClr val="accent1">
                  <a:lumMod val="75000"/>
                </a:schemeClr>
              </a:solidFill>
              <a:prstDash val="solid"/>
              <a:miter lim="800000"/>
            </a:ln>
            <a:effectLst/>
          </p:spPr>
        </p:cxnSp>
        <p:cxnSp>
          <p:nvCxnSpPr>
            <p:cNvPr id="151" name="直接连接符 150">
              <a:extLst>
                <a:ext uri="{FF2B5EF4-FFF2-40B4-BE49-F238E27FC236}">
                  <a16:creationId xmlns:a16="http://schemas.microsoft.com/office/drawing/2014/main" id="{51D6AFCA-5331-D349-CF3A-B0DCE5D4074A}"/>
                </a:ext>
              </a:extLst>
            </p:cNvPr>
            <p:cNvCxnSpPr>
              <a:cxnSpLocks/>
            </p:cNvCxnSpPr>
            <p:nvPr/>
          </p:nvCxnSpPr>
          <p:spPr>
            <a:xfrm rot="6492858">
              <a:off x="7050763" y="3691714"/>
              <a:ext cx="0" cy="102921"/>
            </a:xfrm>
            <a:prstGeom prst="line">
              <a:avLst/>
            </a:prstGeom>
            <a:noFill/>
            <a:ln w="3175" cap="flat" cmpd="sng" algn="ctr">
              <a:solidFill>
                <a:schemeClr val="accent1">
                  <a:lumMod val="75000"/>
                </a:schemeClr>
              </a:solidFill>
              <a:prstDash val="solid"/>
              <a:miter lim="800000"/>
            </a:ln>
            <a:effectLst/>
          </p:spPr>
        </p:cxnSp>
        <p:cxnSp>
          <p:nvCxnSpPr>
            <p:cNvPr id="152" name="直接连接符 151">
              <a:extLst>
                <a:ext uri="{FF2B5EF4-FFF2-40B4-BE49-F238E27FC236}">
                  <a16:creationId xmlns:a16="http://schemas.microsoft.com/office/drawing/2014/main" id="{7315195E-E706-4657-F499-EA92018AAB2E}"/>
                </a:ext>
              </a:extLst>
            </p:cNvPr>
            <p:cNvCxnSpPr>
              <a:cxnSpLocks/>
            </p:cNvCxnSpPr>
            <p:nvPr/>
          </p:nvCxnSpPr>
          <p:spPr>
            <a:xfrm rot="6810505">
              <a:off x="7017700" y="3778468"/>
              <a:ext cx="0" cy="102921"/>
            </a:xfrm>
            <a:prstGeom prst="line">
              <a:avLst/>
            </a:prstGeom>
            <a:noFill/>
            <a:ln w="3175" cap="flat" cmpd="sng" algn="ctr">
              <a:solidFill>
                <a:schemeClr val="accent1">
                  <a:lumMod val="75000"/>
                </a:schemeClr>
              </a:solidFill>
              <a:prstDash val="solid"/>
              <a:miter lim="800000"/>
            </a:ln>
            <a:effectLst/>
          </p:spPr>
        </p:cxnSp>
        <p:cxnSp>
          <p:nvCxnSpPr>
            <p:cNvPr id="153" name="直接连接符 152">
              <a:extLst>
                <a:ext uri="{FF2B5EF4-FFF2-40B4-BE49-F238E27FC236}">
                  <a16:creationId xmlns:a16="http://schemas.microsoft.com/office/drawing/2014/main" id="{42A241BE-7C74-98D5-D1B1-735D5F9191FB}"/>
                </a:ext>
              </a:extLst>
            </p:cNvPr>
            <p:cNvCxnSpPr>
              <a:cxnSpLocks/>
            </p:cNvCxnSpPr>
            <p:nvPr/>
          </p:nvCxnSpPr>
          <p:spPr>
            <a:xfrm rot="7128153">
              <a:off x="6976777" y="3861803"/>
              <a:ext cx="0" cy="102921"/>
            </a:xfrm>
            <a:prstGeom prst="line">
              <a:avLst/>
            </a:prstGeom>
            <a:noFill/>
            <a:ln w="3175" cap="flat" cmpd="sng" algn="ctr">
              <a:solidFill>
                <a:schemeClr val="accent1">
                  <a:lumMod val="75000"/>
                </a:schemeClr>
              </a:solidFill>
              <a:prstDash val="solid"/>
              <a:miter lim="800000"/>
            </a:ln>
            <a:effectLst/>
          </p:spPr>
        </p:cxnSp>
        <p:cxnSp>
          <p:nvCxnSpPr>
            <p:cNvPr id="154" name="直接连接符 153">
              <a:extLst>
                <a:ext uri="{FF2B5EF4-FFF2-40B4-BE49-F238E27FC236}">
                  <a16:creationId xmlns:a16="http://schemas.microsoft.com/office/drawing/2014/main" id="{8A0DF511-E474-06B3-32C8-537E6CB7A8E0}"/>
                </a:ext>
              </a:extLst>
            </p:cNvPr>
            <p:cNvCxnSpPr>
              <a:cxnSpLocks/>
            </p:cNvCxnSpPr>
            <p:nvPr/>
          </p:nvCxnSpPr>
          <p:spPr>
            <a:xfrm rot="7445799">
              <a:off x="6928338" y="3941004"/>
              <a:ext cx="0" cy="102921"/>
            </a:xfrm>
            <a:prstGeom prst="line">
              <a:avLst/>
            </a:prstGeom>
            <a:noFill/>
            <a:ln w="3175" cap="flat" cmpd="sng" algn="ctr">
              <a:solidFill>
                <a:schemeClr val="accent1">
                  <a:lumMod val="75000"/>
                </a:schemeClr>
              </a:solidFill>
              <a:prstDash val="solid"/>
              <a:miter lim="800000"/>
            </a:ln>
            <a:effectLst/>
          </p:spPr>
        </p:cxnSp>
        <p:cxnSp>
          <p:nvCxnSpPr>
            <p:cNvPr id="155" name="直接连接符 154">
              <a:extLst>
                <a:ext uri="{FF2B5EF4-FFF2-40B4-BE49-F238E27FC236}">
                  <a16:creationId xmlns:a16="http://schemas.microsoft.com/office/drawing/2014/main" id="{96217B24-D527-14C7-D720-385420FCD6AB}"/>
                </a:ext>
              </a:extLst>
            </p:cNvPr>
            <p:cNvCxnSpPr>
              <a:cxnSpLocks/>
            </p:cNvCxnSpPr>
            <p:nvPr/>
          </p:nvCxnSpPr>
          <p:spPr>
            <a:xfrm rot="7763446">
              <a:off x="6872797" y="4015399"/>
              <a:ext cx="0" cy="102921"/>
            </a:xfrm>
            <a:prstGeom prst="line">
              <a:avLst/>
            </a:prstGeom>
            <a:noFill/>
            <a:ln w="3175" cap="flat" cmpd="sng" algn="ctr">
              <a:solidFill>
                <a:schemeClr val="accent1">
                  <a:lumMod val="75000"/>
                </a:schemeClr>
              </a:solidFill>
              <a:prstDash val="solid"/>
              <a:miter lim="800000"/>
            </a:ln>
            <a:effectLst/>
          </p:spPr>
        </p:cxnSp>
        <p:cxnSp>
          <p:nvCxnSpPr>
            <p:cNvPr id="156" name="直接连接符 155">
              <a:extLst>
                <a:ext uri="{FF2B5EF4-FFF2-40B4-BE49-F238E27FC236}">
                  <a16:creationId xmlns:a16="http://schemas.microsoft.com/office/drawing/2014/main" id="{CC2FDED9-2CAD-898E-596C-461B2C200823}"/>
                </a:ext>
              </a:extLst>
            </p:cNvPr>
            <p:cNvCxnSpPr>
              <a:cxnSpLocks/>
            </p:cNvCxnSpPr>
            <p:nvPr/>
          </p:nvCxnSpPr>
          <p:spPr>
            <a:xfrm rot="8081094">
              <a:off x="6810629" y="4084352"/>
              <a:ext cx="0" cy="102921"/>
            </a:xfrm>
            <a:prstGeom prst="line">
              <a:avLst/>
            </a:prstGeom>
            <a:noFill/>
            <a:ln w="3175" cap="flat" cmpd="sng" algn="ctr">
              <a:solidFill>
                <a:schemeClr val="accent1">
                  <a:lumMod val="75000"/>
                </a:schemeClr>
              </a:solidFill>
              <a:prstDash val="solid"/>
              <a:miter lim="800000"/>
            </a:ln>
            <a:effectLst/>
          </p:spPr>
        </p:cxnSp>
        <p:cxnSp>
          <p:nvCxnSpPr>
            <p:cNvPr id="157" name="直接连接符 156">
              <a:extLst>
                <a:ext uri="{FF2B5EF4-FFF2-40B4-BE49-F238E27FC236}">
                  <a16:creationId xmlns:a16="http://schemas.microsoft.com/office/drawing/2014/main" id="{FA43C173-06C1-6301-E2C8-40BCB0D832F0}"/>
                </a:ext>
              </a:extLst>
            </p:cNvPr>
            <p:cNvCxnSpPr>
              <a:cxnSpLocks/>
            </p:cNvCxnSpPr>
            <p:nvPr/>
          </p:nvCxnSpPr>
          <p:spPr>
            <a:xfrm rot="8398741">
              <a:off x="6742364" y="4147275"/>
              <a:ext cx="0" cy="102921"/>
            </a:xfrm>
            <a:prstGeom prst="line">
              <a:avLst/>
            </a:prstGeom>
            <a:noFill/>
            <a:ln w="3175" cap="flat" cmpd="sng" algn="ctr">
              <a:solidFill>
                <a:schemeClr val="accent1">
                  <a:lumMod val="75000"/>
                </a:schemeClr>
              </a:solidFill>
              <a:prstDash val="solid"/>
              <a:miter lim="800000"/>
            </a:ln>
            <a:effectLst/>
          </p:spPr>
        </p:cxnSp>
        <p:cxnSp>
          <p:nvCxnSpPr>
            <p:cNvPr id="158" name="直接连接符 157">
              <a:extLst>
                <a:ext uri="{FF2B5EF4-FFF2-40B4-BE49-F238E27FC236}">
                  <a16:creationId xmlns:a16="http://schemas.microsoft.com/office/drawing/2014/main" id="{9F55B984-0224-5194-1421-2AF4C2EC1524}"/>
                </a:ext>
              </a:extLst>
            </p:cNvPr>
            <p:cNvCxnSpPr>
              <a:cxnSpLocks/>
            </p:cNvCxnSpPr>
            <p:nvPr/>
          </p:nvCxnSpPr>
          <p:spPr>
            <a:xfrm rot="8716387">
              <a:off x="6668586" y="4203629"/>
              <a:ext cx="0" cy="102921"/>
            </a:xfrm>
            <a:prstGeom prst="line">
              <a:avLst/>
            </a:prstGeom>
            <a:noFill/>
            <a:ln w="3175" cap="flat" cmpd="sng" algn="ctr">
              <a:solidFill>
                <a:schemeClr val="accent1">
                  <a:lumMod val="75000"/>
                </a:schemeClr>
              </a:solidFill>
              <a:prstDash val="solid"/>
              <a:miter lim="800000"/>
            </a:ln>
            <a:effectLst/>
          </p:spPr>
        </p:cxnSp>
        <p:cxnSp>
          <p:nvCxnSpPr>
            <p:cNvPr id="159" name="直接连接符 158">
              <a:extLst>
                <a:ext uri="{FF2B5EF4-FFF2-40B4-BE49-F238E27FC236}">
                  <a16:creationId xmlns:a16="http://schemas.microsoft.com/office/drawing/2014/main" id="{8B703B78-C74B-8B5B-C8FC-D2782D084389}"/>
                </a:ext>
              </a:extLst>
            </p:cNvPr>
            <p:cNvCxnSpPr>
              <a:cxnSpLocks/>
            </p:cNvCxnSpPr>
            <p:nvPr/>
          </p:nvCxnSpPr>
          <p:spPr>
            <a:xfrm rot="9034035">
              <a:off x="6589920" y="4252938"/>
              <a:ext cx="0" cy="102921"/>
            </a:xfrm>
            <a:prstGeom prst="line">
              <a:avLst/>
            </a:prstGeom>
            <a:noFill/>
            <a:ln w="3175" cap="flat" cmpd="sng" algn="ctr">
              <a:solidFill>
                <a:schemeClr val="accent1">
                  <a:lumMod val="75000"/>
                </a:schemeClr>
              </a:solidFill>
              <a:prstDash val="solid"/>
              <a:miter lim="800000"/>
            </a:ln>
            <a:effectLst/>
          </p:spPr>
        </p:cxnSp>
        <p:cxnSp>
          <p:nvCxnSpPr>
            <p:cNvPr id="160" name="直接连接符 159">
              <a:extLst>
                <a:ext uri="{FF2B5EF4-FFF2-40B4-BE49-F238E27FC236}">
                  <a16:creationId xmlns:a16="http://schemas.microsoft.com/office/drawing/2014/main" id="{34339A46-F8E6-A06C-DFA1-FDF8167FB020}"/>
                </a:ext>
              </a:extLst>
            </p:cNvPr>
            <p:cNvCxnSpPr>
              <a:cxnSpLocks/>
            </p:cNvCxnSpPr>
            <p:nvPr/>
          </p:nvCxnSpPr>
          <p:spPr>
            <a:xfrm rot="9351682">
              <a:off x="6507042" y="4294775"/>
              <a:ext cx="0" cy="102921"/>
            </a:xfrm>
            <a:prstGeom prst="line">
              <a:avLst/>
            </a:prstGeom>
            <a:noFill/>
            <a:ln w="3175" cap="flat" cmpd="sng" algn="ctr">
              <a:solidFill>
                <a:schemeClr val="accent1">
                  <a:lumMod val="75000"/>
                </a:schemeClr>
              </a:solidFill>
              <a:prstDash val="solid"/>
              <a:miter lim="800000"/>
            </a:ln>
            <a:effectLst/>
          </p:spPr>
        </p:cxnSp>
        <p:cxnSp>
          <p:nvCxnSpPr>
            <p:cNvPr id="161" name="直接连接符 160">
              <a:extLst>
                <a:ext uri="{FF2B5EF4-FFF2-40B4-BE49-F238E27FC236}">
                  <a16:creationId xmlns:a16="http://schemas.microsoft.com/office/drawing/2014/main" id="{B3A5B2AC-A124-175C-B48A-174106432614}"/>
                </a:ext>
              </a:extLst>
            </p:cNvPr>
            <p:cNvCxnSpPr>
              <a:cxnSpLocks/>
            </p:cNvCxnSpPr>
            <p:nvPr/>
          </p:nvCxnSpPr>
          <p:spPr>
            <a:xfrm rot="9669329">
              <a:off x="6420656" y="4328789"/>
              <a:ext cx="0" cy="102921"/>
            </a:xfrm>
            <a:prstGeom prst="line">
              <a:avLst/>
            </a:prstGeom>
            <a:noFill/>
            <a:ln w="3175" cap="flat" cmpd="sng" algn="ctr">
              <a:solidFill>
                <a:schemeClr val="accent1">
                  <a:lumMod val="75000"/>
                </a:schemeClr>
              </a:solidFill>
              <a:prstDash val="solid"/>
              <a:miter lim="800000"/>
            </a:ln>
            <a:effectLst/>
          </p:spPr>
        </p:cxnSp>
        <p:cxnSp>
          <p:nvCxnSpPr>
            <p:cNvPr id="162" name="直接连接符 161">
              <a:extLst>
                <a:ext uri="{FF2B5EF4-FFF2-40B4-BE49-F238E27FC236}">
                  <a16:creationId xmlns:a16="http://schemas.microsoft.com/office/drawing/2014/main" id="{3C08D775-C103-F6FE-A795-0AB04BF7A4E0}"/>
                </a:ext>
              </a:extLst>
            </p:cNvPr>
            <p:cNvCxnSpPr>
              <a:cxnSpLocks/>
            </p:cNvCxnSpPr>
            <p:nvPr/>
          </p:nvCxnSpPr>
          <p:spPr>
            <a:xfrm rot="9986976">
              <a:off x="6331502" y="4354686"/>
              <a:ext cx="0" cy="102921"/>
            </a:xfrm>
            <a:prstGeom prst="line">
              <a:avLst/>
            </a:prstGeom>
            <a:noFill/>
            <a:ln w="3175" cap="flat" cmpd="sng" algn="ctr">
              <a:solidFill>
                <a:schemeClr val="accent1">
                  <a:lumMod val="75000"/>
                </a:schemeClr>
              </a:solidFill>
              <a:prstDash val="solid"/>
              <a:miter lim="800000"/>
            </a:ln>
            <a:effectLst/>
          </p:spPr>
        </p:cxnSp>
        <p:cxnSp>
          <p:nvCxnSpPr>
            <p:cNvPr id="163" name="直接连接符 162">
              <a:extLst>
                <a:ext uri="{FF2B5EF4-FFF2-40B4-BE49-F238E27FC236}">
                  <a16:creationId xmlns:a16="http://schemas.microsoft.com/office/drawing/2014/main" id="{FD52AC94-8E4F-22CD-A449-91BBFF011CF3}"/>
                </a:ext>
              </a:extLst>
            </p:cNvPr>
            <p:cNvCxnSpPr>
              <a:cxnSpLocks/>
            </p:cNvCxnSpPr>
            <p:nvPr/>
          </p:nvCxnSpPr>
          <p:spPr>
            <a:xfrm rot="10304623">
              <a:off x="6240337" y="4372247"/>
              <a:ext cx="0" cy="102921"/>
            </a:xfrm>
            <a:prstGeom prst="line">
              <a:avLst/>
            </a:prstGeom>
            <a:noFill/>
            <a:ln w="3175" cap="flat" cmpd="sng" algn="ctr">
              <a:solidFill>
                <a:schemeClr val="accent1">
                  <a:lumMod val="75000"/>
                </a:schemeClr>
              </a:solidFill>
              <a:prstDash val="solid"/>
              <a:miter lim="800000"/>
            </a:ln>
            <a:effectLst/>
          </p:spPr>
        </p:cxnSp>
        <p:cxnSp>
          <p:nvCxnSpPr>
            <p:cNvPr id="164" name="直接连接符 163">
              <a:extLst>
                <a:ext uri="{FF2B5EF4-FFF2-40B4-BE49-F238E27FC236}">
                  <a16:creationId xmlns:a16="http://schemas.microsoft.com/office/drawing/2014/main" id="{5607CEE7-A864-1094-1536-1C08DEF596F1}"/>
                </a:ext>
              </a:extLst>
            </p:cNvPr>
            <p:cNvCxnSpPr>
              <a:cxnSpLocks/>
            </p:cNvCxnSpPr>
            <p:nvPr/>
          </p:nvCxnSpPr>
          <p:spPr>
            <a:xfrm rot="10622270">
              <a:off x="6147941" y="4381322"/>
              <a:ext cx="0" cy="102921"/>
            </a:xfrm>
            <a:prstGeom prst="line">
              <a:avLst/>
            </a:prstGeom>
            <a:noFill/>
            <a:ln w="3175" cap="flat" cmpd="sng" algn="ctr">
              <a:solidFill>
                <a:schemeClr val="accent1">
                  <a:lumMod val="75000"/>
                </a:schemeClr>
              </a:solidFill>
              <a:prstDash val="solid"/>
              <a:miter lim="800000"/>
            </a:ln>
            <a:effectLst/>
          </p:spPr>
        </p:cxnSp>
      </p:grpSp>
      <p:grpSp>
        <p:nvGrpSpPr>
          <p:cNvPr id="96" name="组合 95">
            <a:extLst>
              <a:ext uri="{FF2B5EF4-FFF2-40B4-BE49-F238E27FC236}">
                <a16:creationId xmlns:a16="http://schemas.microsoft.com/office/drawing/2014/main" id="{0C7F2868-E64C-4D78-120B-52283AD5B4C4}"/>
              </a:ext>
            </a:extLst>
          </p:cNvPr>
          <p:cNvGrpSpPr/>
          <p:nvPr/>
        </p:nvGrpSpPr>
        <p:grpSpPr>
          <a:xfrm>
            <a:off x="5040247" y="2373757"/>
            <a:ext cx="1014856" cy="2110996"/>
            <a:chOff x="5040247" y="2373757"/>
            <a:chExt cx="1014856" cy="2110996"/>
          </a:xfrm>
        </p:grpSpPr>
        <p:cxnSp>
          <p:nvCxnSpPr>
            <p:cNvPr id="97" name="直接连接符 96">
              <a:extLst>
                <a:ext uri="{FF2B5EF4-FFF2-40B4-BE49-F238E27FC236}">
                  <a16:creationId xmlns:a16="http://schemas.microsoft.com/office/drawing/2014/main" id="{AA4E4696-A294-EF5E-FD58-7F1923EC43A3}"/>
                </a:ext>
              </a:extLst>
            </p:cNvPr>
            <p:cNvCxnSpPr>
              <a:cxnSpLocks/>
            </p:cNvCxnSpPr>
            <p:nvPr/>
          </p:nvCxnSpPr>
          <p:spPr>
            <a:xfrm rot="16022270">
              <a:off x="5092218" y="3429481"/>
              <a:ext cx="0" cy="102921"/>
            </a:xfrm>
            <a:prstGeom prst="line">
              <a:avLst/>
            </a:prstGeom>
            <a:noFill/>
            <a:ln w="3175" cap="flat" cmpd="sng" algn="ctr">
              <a:solidFill>
                <a:schemeClr val="accent1"/>
              </a:solidFill>
              <a:prstDash val="solid"/>
              <a:miter lim="800000"/>
            </a:ln>
            <a:effectLst/>
          </p:spPr>
        </p:cxnSp>
        <p:cxnSp>
          <p:nvCxnSpPr>
            <p:cNvPr id="98" name="直接连接符 97">
              <a:extLst>
                <a:ext uri="{FF2B5EF4-FFF2-40B4-BE49-F238E27FC236}">
                  <a16:creationId xmlns:a16="http://schemas.microsoft.com/office/drawing/2014/main" id="{BE7BDC9D-8CB5-32C2-1044-809275F14A73}"/>
                </a:ext>
              </a:extLst>
            </p:cNvPr>
            <p:cNvCxnSpPr>
              <a:cxnSpLocks/>
            </p:cNvCxnSpPr>
            <p:nvPr/>
          </p:nvCxnSpPr>
          <p:spPr>
            <a:xfrm rot="16339917">
              <a:off x="5091708" y="3336642"/>
              <a:ext cx="0" cy="102921"/>
            </a:xfrm>
            <a:prstGeom prst="line">
              <a:avLst/>
            </a:prstGeom>
            <a:noFill/>
            <a:ln w="3175" cap="flat" cmpd="sng" algn="ctr">
              <a:solidFill>
                <a:schemeClr val="accent1"/>
              </a:solidFill>
              <a:prstDash val="solid"/>
              <a:miter lim="800000"/>
            </a:ln>
            <a:effectLst/>
          </p:spPr>
        </p:cxnSp>
        <p:cxnSp>
          <p:nvCxnSpPr>
            <p:cNvPr id="99" name="直接连接符 98">
              <a:extLst>
                <a:ext uri="{FF2B5EF4-FFF2-40B4-BE49-F238E27FC236}">
                  <a16:creationId xmlns:a16="http://schemas.microsoft.com/office/drawing/2014/main" id="{9BD31830-6B1D-F4E7-8094-27789A1420D5}"/>
                </a:ext>
              </a:extLst>
            </p:cNvPr>
            <p:cNvCxnSpPr>
              <a:cxnSpLocks/>
            </p:cNvCxnSpPr>
            <p:nvPr/>
          </p:nvCxnSpPr>
          <p:spPr>
            <a:xfrm rot="16657564">
              <a:off x="5099766" y="3244152"/>
              <a:ext cx="0" cy="102921"/>
            </a:xfrm>
            <a:prstGeom prst="line">
              <a:avLst/>
            </a:prstGeom>
            <a:noFill/>
            <a:ln w="3175" cap="flat" cmpd="sng" algn="ctr">
              <a:solidFill>
                <a:schemeClr val="accent1"/>
              </a:solidFill>
              <a:prstDash val="solid"/>
              <a:miter lim="800000"/>
            </a:ln>
            <a:effectLst/>
          </p:spPr>
        </p:cxnSp>
        <p:cxnSp>
          <p:nvCxnSpPr>
            <p:cNvPr id="100" name="直接连接符 99">
              <a:extLst>
                <a:ext uri="{FF2B5EF4-FFF2-40B4-BE49-F238E27FC236}">
                  <a16:creationId xmlns:a16="http://schemas.microsoft.com/office/drawing/2014/main" id="{F966CA82-A414-2F9C-BA73-4D41BE7DE5C5}"/>
                </a:ext>
              </a:extLst>
            </p:cNvPr>
            <p:cNvCxnSpPr>
              <a:cxnSpLocks/>
            </p:cNvCxnSpPr>
            <p:nvPr/>
          </p:nvCxnSpPr>
          <p:spPr>
            <a:xfrm rot="16975211">
              <a:off x="5116322" y="3152801"/>
              <a:ext cx="0" cy="102921"/>
            </a:xfrm>
            <a:prstGeom prst="line">
              <a:avLst/>
            </a:prstGeom>
            <a:noFill/>
            <a:ln w="3175" cap="flat" cmpd="sng" algn="ctr">
              <a:solidFill>
                <a:schemeClr val="accent1"/>
              </a:solidFill>
              <a:prstDash val="solid"/>
              <a:miter lim="800000"/>
            </a:ln>
            <a:effectLst/>
          </p:spPr>
        </p:cxnSp>
        <p:cxnSp>
          <p:nvCxnSpPr>
            <p:cNvPr id="101" name="直接连接符 100">
              <a:extLst>
                <a:ext uri="{FF2B5EF4-FFF2-40B4-BE49-F238E27FC236}">
                  <a16:creationId xmlns:a16="http://schemas.microsoft.com/office/drawing/2014/main" id="{96912DF4-DCDD-34CE-38E5-C45437664A95}"/>
                </a:ext>
              </a:extLst>
            </p:cNvPr>
            <p:cNvCxnSpPr>
              <a:cxnSpLocks/>
            </p:cNvCxnSpPr>
            <p:nvPr/>
          </p:nvCxnSpPr>
          <p:spPr>
            <a:xfrm rot="17292858">
              <a:off x="5141238" y="3063365"/>
              <a:ext cx="0" cy="102921"/>
            </a:xfrm>
            <a:prstGeom prst="line">
              <a:avLst/>
            </a:prstGeom>
            <a:noFill/>
            <a:ln w="3175" cap="flat" cmpd="sng" algn="ctr">
              <a:solidFill>
                <a:schemeClr val="accent1"/>
              </a:solidFill>
              <a:prstDash val="solid"/>
              <a:miter lim="800000"/>
            </a:ln>
            <a:effectLst/>
          </p:spPr>
        </p:cxnSp>
        <p:cxnSp>
          <p:nvCxnSpPr>
            <p:cNvPr id="102" name="直接连接符 101">
              <a:extLst>
                <a:ext uri="{FF2B5EF4-FFF2-40B4-BE49-F238E27FC236}">
                  <a16:creationId xmlns:a16="http://schemas.microsoft.com/office/drawing/2014/main" id="{98FC4222-5DBA-FD3E-CCFA-48993D356BA2}"/>
                </a:ext>
              </a:extLst>
            </p:cNvPr>
            <p:cNvCxnSpPr>
              <a:cxnSpLocks/>
            </p:cNvCxnSpPr>
            <p:nvPr/>
          </p:nvCxnSpPr>
          <p:spPr>
            <a:xfrm rot="17610505">
              <a:off x="5174298" y="2976611"/>
              <a:ext cx="0" cy="102921"/>
            </a:xfrm>
            <a:prstGeom prst="line">
              <a:avLst/>
            </a:prstGeom>
            <a:noFill/>
            <a:ln w="3175" cap="flat" cmpd="sng" algn="ctr">
              <a:solidFill>
                <a:schemeClr val="accent1"/>
              </a:solidFill>
              <a:prstDash val="solid"/>
              <a:miter lim="800000"/>
            </a:ln>
            <a:effectLst/>
          </p:spPr>
        </p:cxnSp>
        <p:cxnSp>
          <p:nvCxnSpPr>
            <p:cNvPr id="103" name="直接连接符 102">
              <a:extLst>
                <a:ext uri="{FF2B5EF4-FFF2-40B4-BE49-F238E27FC236}">
                  <a16:creationId xmlns:a16="http://schemas.microsoft.com/office/drawing/2014/main" id="{B083F594-CE55-2506-565C-C3F3C7AD9967}"/>
                </a:ext>
              </a:extLst>
            </p:cNvPr>
            <p:cNvCxnSpPr>
              <a:cxnSpLocks/>
            </p:cNvCxnSpPr>
            <p:nvPr/>
          </p:nvCxnSpPr>
          <p:spPr>
            <a:xfrm rot="17928152">
              <a:off x="5215223" y="2893277"/>
              <a:ext cx="0" cy="102921"/>
            </a:xfrm>
            <a:prstGeom prst="line">
              <a:avLst/>
            </a:prstGeom>
            <a:noFill/>
            <a:ln w="3175" cap="flat" cmpd="sng" algn="ctr">
              <a:solidFill>
                <a:schemeClr val="accent1"/>
              </a:solidFill>
              <a:prstDash val="solid"/>
              <a:miter lim="800000"/>
            </a:ln>
            <a:effectLst/>
          </p:spPr>
        </p:cxnSp>
        <p:cxnSp>
          <p:nvCxnSpPr>
            <p:cNvPr id="104" name="直接连接符 103">
              <a:extLst>
                <a:ext uri="{FF2B5EF4-FFF2-40B4-BE49-F238E27FC236}">
                  <a16:creationId xmlns:a16="http://schemas.microsoft.com/office/drawing/2014/main" id="{0790FBB4-A3E4-E5D1-2FAD-AA8008A47F4E}"/>
                </a:ext>
              </a:extLst>
            </p:cNvPr>
            <p:cNvCxnSpPr>
              <a:cxnSpLocks/>
            </p:cNvCxnSpPr>
            <p:nvPr/>
          </p:nvCxnSpPr>
          <p:spPr>
            <a:xfrm rot="18245799">
              <a:off x="5263662" y="2814076"/>
              <a:ext cx="0" cy="102921"/>
            </a:xfrm>
            <a:prstGeom prst="line">
              <a:avLst/>
            </a:prstGeom>
            <a:noFill/>
            <a:ln w="3175" cap="flat" cmpd="sng" algn="ctr">
              <a:solidFill>
                <a:schemeClr val="accent1"/>
              </a:solidFill>
              <a:prstDash val="solid"/>
              <a:miter lim="800000"/>
            </a:ln>
            <a:effectLst/>
          </p:spPr>
        </p:cxnSp>
        <p:cxnSp>
          <p:nvCxnSpPr>
            <p:cNvPr id="105" name="直接连接符 104">
              <a:extLst>
                <a:ext uri="{FF2B5EF4-FFF2-40B4-BE49-F238E27FC236}">
                  <a16:creationId xmlns:a16="http://schemas.microsoft.com/office/drawing/2014/main" id="{DD79160C-9BAD-41D3-6293-A8AA8ED2A94D}"/>
                </a:ext>
              </a:extLst>
            </p:cNvPr>
            <p:cNvCxnSpPr>
              <a:cxnSpLocks/>
            </p:cNvCxnSpPr>
            <p:nvPr/>
          </p:nvCxnSpPr>
          <p:spPr>
            <a:xfrm rot="18563446">
              <a:off x="5319203" y="2739681"/>
              <a:ext cx="0" cy="102921"/>
            </a:xfrm>
            <a:prstGeom prst="line">
              <a:avLst/>
            </a:prstGeom>
            <a:noFill/>
            <a:ln w="3175" cap="flat" cmpd="sng" algn="ctr">
              <a:solidFill>
                <a:schemeClr val="accent1"/>
              </a:solidFill>
              <a:prstDash val="solid"/>
              <a:miter lim="800000"/>
            </a:ln>
            <a:effectLst/>
          </p:spPr>
        </p:cxnSp>
        <p:cxnSp>
          <p:nvCxnSpPr>
            <p:cNvPr id="106" name="直接连接符 105">
              <a:extLst>
                <a:ext uri="{FF2B5EF4-FFF2-40B4-BE49-F238E27FC236}">
                  <a16:creationId xmlns:a16="http://schemas.microsoft.com/office/drawing/2014/main" id="{E0C5D68F-F117-B0C8-9239-4F03880A368C}"/>
                </a:ext>
              </a:extLst>
            </p:cNvPr>
            <p:cNvCxnSpPr>
              <a:cxnSpLocks/>
            </p:cNvCxnSpPr>
            <p:nvPr/>
          </p:nvCxnSpPr>
          <p:spPr>
            <a:xfrm rot="18881094">
              <a:off x="5381371" y="2670729"/>
              <a:ext cx="0" cy="102921"/>
            </a:xfrm>
            <a:prstGeom prst="line">
              <a:avLst/>
            </a:prstGeom>
            <a:noFill/>
            <a:ln w="3175" cap="flat" cmpd="sng" algn="ctr">
              <a:solidFill>
                <a:schemeClr val="accent1"/>
              </a:solidFill>
              <a:prstDash val="solid"/>
              <a:miter lim="800000"/>
            </a:ln>
            <a:effectLst/>
          </p:spPr>
        </p:cxnSp>
        <p:cxnSp>
          <p:nvCxnSpPr>
            <p:cNvPr id="107" name="直接连接符 106">
              <a:extLst>
                <a:ext uri="{FF2B5EF4-FFF2-40B4-BE49-F238E27FC236}">
                  <a16:creationId xmlns:a16="http://schemas.microsoft.com/office/drawing/2014/main" id="{2744E410-F4B2-DAE6-E66C-30E805925B46}"/>
                </a:ext>
              </a:extLst>
            </p:cNvPr>
            <p:cNvCxnSpPr>
              <a:cxnSpLocks/>
            </p:cNvCxnSpPr>
            <p:nvPr/>
          </p:nvCxnSpPr>
          <p:spPr>
            <a:xfrm rot="19198741">
              <a:off x="5449636" y="2607805"/>
              <a:ext cx="0" cy="102921"/>
            </a:xfrm>
            <a:prstGeom prst="line">
              <a:avLst/>
            </a:prstGeom>
            <a:noFill/>
            <a:ln w="3175" cap="flat" cmpd="sng" algn="ctr">
              <a:solidFill>
                <a:schemeClr val="accent1"/>
              </a:solidFill>
              <a:prstDash val="solid"/>
              <a:miter lim="800000"/>
            </a:ln>
            <a:effectLst/>
          </p:spPr>
        </p:cxnSp>
        <p:cxnSp>
          <p:nvCxnSpPr>
            <p:cNvPr id="108" name="直接连接符 107">
              <a:extLst>
                <a:ext uri="{FF2B5EF4-FFF2-40B4-BE49-F238E27FC236}">
                  <a16:creationId xmlns:a16="http://schemas.microsoft.com/office/drawing/2014/main" id="{8E09C3B8-D98C-AE88-6980-D1B44B356ACA}"/>
                </a:ext>
              </a:extLst>
            </p:cNvPr>
            <p:cNvCxnSpPr>
              <a:cxnSpLocks/>
            </p:cNvCxnSpPr>
            <p:nvPr/>
          </p:nvCxnSpPr>
          <p:spPr>
            <a:xfrm rot="19516388">
              <a:off x="5523414" y="2551449"/>
              <a:ext cx="0" cy="102921"/>
            </a:xfrm>
            <a:prstGeom prst="line">
              <a:avLst/>
            </a:prstGeom>
            <a:noFill/>
            <a:ln w="3175" cap="flat" cmpd="sng" algn="ctr">
              <a:solidFill>
                <a:schemeClr val="accent1"/>
              </a:solidFill>
              <a:prstDash val="solid"/>
              <a:miter lim="800000"/>
            </a:ln>
            <a:effectLst/>
          </p:spPr>
        </p:cxnSp>
        <p:cxnSp>
          <p:nvCxnSpPr>
            <p:cNvPr id="109" name="直接连接符 108">
              <a:extLst>
                <a:ext uri="{FF2B5EF4-FFF2-40B4-BE49-F238E27FC236}">
                  <a16:creationId xmlns:a16="http://schemas.microsoft.com/office/drawing/2014/main" id="{16976E15-A2DC-34E5-5BA0-4DCDE7760E63}"/>
                </a:ext>
              </a:extLst>
            </p:cNvPr>
            <p:cNvCxnSpPr>
              <a:cxnSpLocks/>
            </p:cNvCxnSpPr>
            <p:nvPr/>
          </p:nvCxnSpPr>
          <p:spPr>
            <a:xfrm rot="19834035">
              <a:off x="5602080" y="2502143"/>
              <a:ext cx="0" cy="102921"/>
            </a:xfrm>
            <a:prstGeom prst="line">
              <a:avLst/>
            </a:prstGeom>
            <a:noFill/>
            <a:ln w="3175" cap="flat" cmpd="sng" algn="ctr">
              <a:solidFill>
                <a:schemeClr val="accent1"/>
              </a:solidFill>
              <a:prstDash val="solid"/>
              <a:miter lim="800000"/>
            </a:ln>
            <a:effectLst/>
          </p:spPr>
        </p:cxnSp>
        <p:cxnSp>
          <p:nvCxnSpPr>
            <p:cNvPr id="110" name="直接连接符 109">
              <a:extLst>
                <a:ext uri="{FF2B5EF4-FFF2-40B4-BE49-F238E27FC236}">
                  <a16:creationId xmlns:a16="http://schemas.microsoft.com/office/drawing/2014/main" id="{64F657C4-8C59-8C14-CE16-7F5E07F96915}"/>
                </a:ext>
              </a:extLst>
            </p:cNvPr>
            <p:cNvCxnSpPr>
              <a:cxnSpLocks/>
            </p:cNvCxnSpPr>
            <p:nvPr/>
          </p:nvCxnSpPr>
          <p:spPr>
            <a:xfrm rot="20151682">
              <a:off x="5684958" y="2460304"/>
              <a:ext cx="0" cy="102921"/>
            </a:xfrm>
            <a:prstGeom prst="line">
              <a:avLst/>
            </a:prstGeom>
            <a:noFill/>
            <a:ln w="3175" cap="flat" cmpd="sng" algn="ctr">
              <a:solidFill>
                <a:schemeClr val="accent1"/>
              </a:solidFill>
              <a:prstDash val="solid"/>
              <a:miter lim="800000"/>
            </a:ln>
            <a:effectLst/>
          </p:spPr>
        </p:cxnSp>
        <p:cxnSp>
          <p:nvCxnSpPr>
            <p:cNvPr id="111" name="直接连接符 110">
              <a:extLst>
                <a:ext uri="{FF2B5EF4-FFF2-40B4-BE49-F238E27FC236}">
                  <a16:creationId xmlns:a16="http://schemas.microsoft.com/office/drawing/2014/main" id="{C899461B-4893-FE70-8443-DD49363F6CCA}"/>
                </a:ext>
              </a:extLst>
            </p:cNvPr>
            <p:cNvCxnSpPr>
              <a:cxnSpLocks/>
            </p:cNvCxnSpPr>
            <p:nvPr/>
          </p:nvCxnSpPr>
          <p:spPr>
            <a:xfrm rot="20469329">
              <a:off x="5771344" y="2426290"/>
              <a:ext cx="0" cy="102921"/>
            </a:xfrm>
            <a:prstGeom prst="line">
              <a:avLst/>
            </a:prstGeom>
            <a:noFill/>
            <a:ln w="3175" cap="flat" cmpd="sng" algn="ctr">
              <a:solidFill>
                <a:schemeClr val="accent1"/>
              </a:solidFill>
              <a:prstDash val="solid"/>
              <a:miter lim="800000"/>
            </a:ln>
            <a:effectLst/>
          </p:spPr>
        </p:cxnSp>
        <p:cxnSp>
          <p:nvCxnSpPr>
            <p:cNvPr id="112" name="直接连接符 111">
              <a:extLst>
                <a:ext uri="{FF2B5EF4-FFF2-40B4-BE49-F238E27FC236}">
                  <a16:creationId xmlns:a16="http://schemas.microsoft.com/office/drawing/2014/main" id="{294600EE-0D7F-B048-BE1F-018FF99DEB0C}"/>
                </a:ext>
              </a:extLst>
            </p:cNvPr>
            <p:cNvCxnSpPr>
              <a:cxnSpLocks/>
            </p:cNvCxnSpPr>
            <p:nvPr/>
          </p:nvCxnSpPr>
          <p:spPr>
            <a:xfrm rot="20786976">
              <a:off x="5860498" y="2400393"/>
              <a:ext cx="0" cy="102921"/>
            </a:xfrm>
            <a:prstGeom prst="line">
              <a:avLst/>
            </a:prstGeom>
            <a:noFill/>
            <a:ln w="3175" cap="flat" cmpd="sng" algn="ctr">
              <a:solidFill>
                <a:schemeClr val="accent1"/>
              </a:solidFill>
              <a:prstDash val="solid"/>
              <a:miter lim="800000"/>
            </a:ln>
            <a:effectLst/>
          </p:spPr>
        </p:cxnSp>
        <p:cxnSp>
          <p:nvCxnSpPr>
            <p:cNvPr id="113" name="直接连接符 112">
              <a:extLst>
                <a:ext uri="{FF2B5EF4-FFF2-40B4-BE49-F238E27FC236}">
                  <a16:creationId xmlns:a16="http://schemas.microsoft.com/office/drawing/2014/main" id="{7DCF93BD-1DD7-2951-73C4-947AC9AC885F}"/>
                </a:ext>
              </a:extLst>
            </p:cNvPr>
            <p:cNvCxnSpPr>
              <a:cxnSpLocks/>
            </p:cNvCxnSpPr>
            <p:nvPr/>
          </p:nvCxnSpPr>
          <p:spPr>
            <a:xfrm rot="21104623">
              <a:off x="5951663" y="2382832"/>
              <a:ext cx="0" cy="102921"/>
            </a:xfrm>
            <a:prstGeom prst="line">
              <a:avLst/>
            </a:prstGeom>
            <a:noFill/>
            <a:ln w="3175" cap="flat" cmpd="sng" algn="ctr">
              <a:solidFill>
                <a:schemeClr val="accent1"/>
              </a:solidFill>
              <a:prstDash val="solid"/>
              <a:miter lim="800000"/>
            </a:ln>
            <a:effectLst/>
          </p:spPr>
        </p:cxnSp>
        <p:cxnSp>
          <p:nvCxnSpPr>
            <p:cNvPr id="114" name="直接连接符 113">
              <a:extLst>
                <a:ext uri="{FF2B5EF4-FFF2-40B4-BE49-F238E27FC236}">
                  <a16:creationId xmlns:a16="http://schemas.microsoft.com/office/drawing/2014/main" id="{3BCC2A52-E978-D0B8-1252-F0910C62C481}"/>
                </a:ext>
              </a:extLst>
            </p:cNvPr>
            <p:cNvCxnSpPr>
              <a:cxnSpLocks/>
            </p:cNvCxnSpPr>
            <p:nvPr/>
          </p:nvCxnSpPr>
          <p:spPr>
            <a:xfrm rot="21422270">
              <a:off x="6044059" y="2373757"/>
              <a:ext cx="0" cy="102921"/>
            </a:xfrm>
            <a:prstGeom prst="line">
              <a:avLst/>
            </a:prstGeom>
            <a:noFill/>
            <a:ln w="3175" cap="flat" cmpd="sng" algn="ctr">
              <a:solidFill>
                <a:schemeClr val="accent1"/>
              </a:solidFill>
              <a:prstDash val="solid"/>
              <a:miter lim="800000"/>
            </a:ln>
            <a:effectLst/>
          </p:spPr>
        </p:cxnSp>
        <p:cxnSp>
          <p:nvCxnSpPr>
            <p:cNvPr id="115" name="直接连接符 114">
              <a:extLst>
                <a:ext uri="{FF2B5EF4-FFF2-40B4-BE49-F238E27FC236}">
                  <a16:creationId xmlns:a16="http://schemas.microsoft.com/office/drawing/2014/main" id="{EEB8A6D0-B7A5-0CC4-EE3A-2E6DDAE3AFCC}"/>
                </a:ext>
              </a:extLst>
            </p:cNvPr>
            <p:cNvCxnSpPr>
              <a:cxnSpLocks/>
            </p:cNvCxnSpPr>
            <p:nvPr/>
          </p:nvCxnSpPr>
          <p:spPr>
            <a:xfrm rot="10939917">
              <a:off x="6055103" y="4381832"/>
              <a:ext cx="0" cy="102921"/>
            </a:xfrm>
            <a:prstGeom prst="line">
              <a:avLst/>
            </a:prstGeom>
            <a:noFill/>
            <a:ln w="3175" cap="flat" cmpd="sng" algn="ctr">
              <a:solidFill>
                <a:schemeClr val="accent1"/>
              </a:solidFill>
              <a:prstDash val="solid"/>
              <a:miter lim="800000"/>
            </a:ln>
            <a:effectLst/>
          </p:spPr>
        </p:cxnSp>
        <p:cxnSp>
          <p:nvCxnSpPr>
            <p:cNvPr id="116" name="直接连接符 115">
              <a:extLst>
                <a:ext uri="{FF2B5EF4-FFF2-40B4-BE49-F238E27FC236}">
                  <a16:creationId xmlns:a16="http://schemas.microsoft.com/office/drawing/2014/main" id="{C7DF99E1-319B-37CB-0E60-B8FF9FF68213}"/>
                </a:ext>
              </a:extLst>
            </p:cNvPr>
            <p:cNvCxnSpPr>
              <a:cxnSpLocks/>
            </p:cNvCxnSpPr>
            <p:nvPr/>
          </p:nvCxnSpPr>
          <p:spPr>
            <a:xfrm rot="11257564">
              <a:off x="5962612" y="4373774"/>
              <a:ext cx="0" cy="102921"/>
            </a:xfrm>
            <a:prstGeom prst="line">
              <a:avLst/>
            </a:prstGeom>
            <a:noFill/>
            <a:ln w="3175" cap="flat" cmpd="sng" algn="ctr">
              <a:solidFill>
                <a:schemeClr val="accent1"/>
              </a:solidFill>
              <a:prstDash val="solid"/>
              <a:miter lim="800000"/>
            </a:ln>
            <a:effectLst/>
          </p:spPr>
        </p:cxnSp>
        <p:cxnSp>
          <p:nvCxnSpPr>
            <p:cNvPr id="117" name="直接连接符 116">
              <a:extLst>
                <a:ext uri="{FF2B5EF4-FFF2-40B4-BE49-F238E27FC236}">
                  <a16:creationId xmlns:a16="http://schemas.microsoft.com/office/drawing/2014/main" id="{0AB30902-180D-6857-5110-C0CC815313CA}"/>
                </a:ext>
              </a:extLst>
            </p:cNvPr>
            <p:cNvCxnSpPr>
              <a:cxnSpLocks/>
            </p:cNvCxnSpPr>
            <p:nvPr/>
          </p:nvCxnSpPr>
          <p:spPr>
            <a:xfrm rot="11575211">
              <a:off x="5871261" y="4357218"/>
              <a:ext cx="0" cy="102921"/>
            </a:xfrm>
            <a:prstGeom prst="line">
              <a:avLst/>
            </a:prstGeom>
            <a:noFill/>
            <a:ln w="3175" cap="flat" cmpd="sng" algn="ctr">
              <a:solidFill>
                <a:schemeClr val="accent1"/>
              </a:solidFill>
              <a:prstDash val="solid"/>
              <a:miter lim="800000"/>
            </a:ln>
            <a:effectLst/>
          </p:spPr>
        </p:cxnSp>
        <p:cxnSp>
          <p:nvCxnSpPr>
            <p:cNvPr id="118" name="直接连接符 117">
              <a:extLst>
                <a:ext uri="{FF2B5EF4-FFF2-40B4-BE49-F238E27FC236}">
                  <a16:creationId xmlns:a16="http://schemas.microsoft.com/office/drawing/2014/main" id="{B8425A63-966C-90E7-2A63-12C77677C74D}"/>
                </a:ext>
              </a:extLst>
            </p:cNvPr>
            <p:cNvCxnSpPr>
              <a:cxnSpLocks/>
            </p:cNvCxnSpPr>
            <p:nvPr/>
          </p:nvCxnSpPr>
          <p:spPr>
            <a:xfrm rot="11892858">
              <a:off x="5781826" y="4332302"/>
              <a:ext cx="0" cy="102921"/>
            </a:xfrm>
            <a:prstGeom prst="line">
              <a:avLst/>
            </a:prstGeom>
            <a:noFill/>
            <a:ln w="3175" cap="flat" cmpd="sng" algn="ctr">
              <a:solidFill>
                <a:schemeClr val="accent1"/>
              </a:solidFill>
              <a:prstDash val="solid"/>
              <a:miter lim="800000"/>
            </a:ln>
            <a:effectLst/>
          </p:spPr>
        </p:cxnSp>
        <p:cxnSp>
          <p:nvCxnSpPr>
            <p:cNvPr id="119" name="直接连接符 118">
              <a:extLst>
                <a:ext uri="{FF2B5EF4-FFF2-40B4-BE49-F238E27FC236}">
                  <a16:creationId xmlns:a16="http://schemas.microsoft.com/office/drawing/2014/main" id="{219DCEF1-3C02-80BA-D724-DB8146F9CB06}"/>
                </a:ext>
              </a:extLst>
            </p:cNvPr>
            <p:cNvCxnSpPr>
              <a:cxnSpLocks/>
            </p:cNvCxnSpPr>
            <p:nvPr/>
          </p:nvCxnSpPr>
          <p:spPr>
            <a:xfrm rot="12210505">
              <a:off x="5695072" y="4299242"/>
              <a:ext cx="0" cy="102921"/>
            </a:xfrm>
            <a:prstGeom prst="line">
              <a:avLst/>
            </a:prstGeom>
            <a:noFill/>
            <a:ln w="3175" cap="flat" cmpd="sng" algn="ctr">
              <a:solidFill>
                <a:schemeClr val="accent1"/>
              </a:solidFill>
              <a:prstDash val="solid"/>
              <a:miter lim="800000"/>
            </a:ln>
            <a:effectLst/>
          </p:spPr>
        </p:cxnSp>
        <p:cxnSp>
          <p:nvCxnSpPr>
            <p:cNvPr id="120" name="直接连接符 119">
              <a:extLst>
                <a:ext uri="{FF2B5EF4-FFF2-40B4-BE49-F238E27FC236}">
                  <a16:creationId xmlns:a16="http://schemas.microsoft.com/office/drawing/2014/main" id="{AE6D3D48-8D89-D347-CB23-2E87E56BE351}"/>
                </a:ext>
              </a:extLst>
            </p:cNvPr>
            <p:cNvCxnSpPr>
              <a:cxnSpLocks/>
            </p:cNvCxnSpPr>
            <p:nvPr/>
          </p:nvCxnSpPr>
          <p:spPr>
            <a:xfrm rot="12528153">
              <a:off x="5611737" y="4258317"/>
              <a:ext cx="0" cy="102921"/>
            </a:xfrm>
            <a:prstGeom prst="line">
              <a:avLst/>
            </a:prstGeom>
            <a:noFill/>
            <a:ln w="3175" cap="flat" cmpd="sng" algn="ctr">
              <a:solidFill>
                <a:schemeClr val="accent1"/>
              </a:solidFill>
              <a:prstDash val="solid"/>
              <a:miter lim="800000"/>
            </a:ln>
            <a:effectLst/>
          </p:spPr>
        </p:cxnSp>
        <p:cxnSp>
          <p:nvCxnSpPr>
            <p:cNvPr id="121" name="直接连接符 120">
              <a:extLst>
                <a:ext uri="{FF2B5EF4-FFF2-40B4-BE49-F238E27FC236}">
                  <a16:creationId xmlns:a16="http://schemas.microsoft.com/office/drawing/2014/main" id="{BBEB315A-F72F-5801-513C-A89A0DA849F7}"/>
                </a:ext>
              </a:extLst>
            </p:cNvPr>
            <p:cNvCxnSpPr>
              <a:cxnSpLocks/>
            </p:cNvCxnSpPr>
            <p:nvPr/>
          </p:nvCxnSpPr>
          <p:spPr>
            <a:xfrm rot="12845799">
              <a:off x="5532537" y="4209878"/>
              <a:ext cx="0" cy="102921"/>
            </a:xfrm>
            <a:prstGeom prst="line">
              <a:avLst/>
            </a:prstGeom>
            <a:noFill/>
            <a:ln w="3175" cap="flat" cmpd="sng" algn="ctr">
              <a:solidFill>
                <a:schemeClr val="accent1"/>
              </a:solidFill>
              <a:prstDash val="solid"/>
              <a:miter lim="800000"/>
            </a:ln>
            <a:effectLst/>
          </p:spPr>
        </p:cxnSp>
        <p:cxnSp>
          <p:nvCxnSpPr>
            <p:cNvPr id="122" name="直接连接符 121">
              <a:extLst>
                <a:ext uri="{FF2B5EF4-FFF2-40B4-BE49-F238E27FC236}">
                  <a16:creationId xmlns:a16="http://schemas.microsoft.com/office/drawing/2014/main" id="{BE398B30-22DE-756C-41BD-F023BB0FDD23}"/>
                </a:ext>
              </a:extLst>
            </p:cNvPr>
            <p:cNvCxnSpPr>
              <a:cxnSpLocks/>
            </p:cNvCxnSpPr>
            <p:nvPr/>
          </p:nvCxnSpPr>
          <p:spPr>
            <a:xfrm rot="13163446">
              <a:off x="5458141" y="4154337"/>
              <a:ext cx="0" cy="102921"/>
            </a:xfrm>
            <a:prstGeom prst="line">
              <a:avLst/>
            </a:prstGeom>
            <a:noFill/>
            <a:ln w="3175" cap="flat" cmpd="sng" algn="ctr">
              <a:solidFill>
                <a:schemeClr val="accent1"/>
              </a:solidFill>
              <a:prstDash val="solid"/>
              <a:miter lim="800000"/>
            </a:ln>
            <a:effectLst/>
          </p:spPr>
        </p:cxnSp>
        <p:cxnSp>
          <p:nvCxnSpPr>
            <p:cNvPr id="123" name="直接连接符 122">
              <a:extLst>
                <a:ext uri="{FF2B5EF4-FFF2-40B4-BE49-F238E27FC236}">
                  <a16:creationId xmlns:a16="http://schemas.microsoft.com/office/drawing/2014/main" id="{95CDCDF0-BF18-14A5-E674-AE9AB3711F68}"/>
                </a:ext>
              </a:extLst>
            </p:cNvPr>
            <p:cNvCxnSpPr>
              <a:cxnSpLocks/>
            </p:cNvCxnSpPr>
            <p:nvPr/>
          </p:nvCxnSpPr>
          <p:spPr>
            <a:xfrm rot="13481094">
              <a:off x="5389188" y="4092169"/>
              <a:ext cx="0" cy="102921"/>
            </a:xfrm>
            <a:prstGeom prst="line">
              <a:avLst/>
            </a:prstGeom>
            <a:noFill/>
            <a:ln w="3175" cap="flat" cmpd="sng" algn="ctr">
              <a:solidFill>
                <a:schemeClr val="accent1"/>
              </a:solidFill>
              <a:prstDash val="solid"/>
              <a:miter lim="800000"/>
            </a:ln>
            <a:effectLst/>
          </p:spPr>
        </p:cxnSp>
        <p:cxnSp>
          <p:nvCxnSpPr>
            <p:cNvPr id="124" name="直接连接符 123">
              <a:extLst>
                <a:ext uri="{FF2B5EF4-FFF2-40B4-BE49-F238E27FC236}">
                  <a16:creationId xmlns:a16="http://schemas.microsoft.com/office/drawing/2014/main" id="{0397A24A-BA25-AFEA-7ADF-32C045E21F6A}"/>
                </a:ext>
              </a:extLst>
            </p:cNvPr>
            <p:cNvCxnSpPr>
              <a:cxnSpLocks/>
            </p:cNvCxnSpPr>
            <p:nvPr/>
          </p:nvCxnSpPr>
          <p:spPr>
            <a:xfrm rot="13798741">
              <a:off x="5326265" y="4023905"/>
              <a:ext cx="0" cy="102921"/>
            </a:xfrm>
            <a:prstGeom prst="line">
              <a:avLst/>
            </a:prstGeom>
            <a:noFill/>
            <a:ln w="3175" cap="flat" cmpd="sng" algn="ctr">
              <a:solidFill>
                <a:schemeClr val="accent1"/>
              </a:solidFill>
              <a:prstDash val="solid"/>
              <a:miter lim="800000"/>
            </a:ln>
            <a:effectLst/>
          </p:spPr>
        </p:cxnSp>
        <p:cxnSp>
          <p:nvCxnSpPr>
            <p:cNvPr id="125" name="直接连接符 124">
              <a:extLst>
                <a:ext uri="{FF2B5EF4-FFF2-40B4-BE49-F238E27FC236}">
                  <a16:creationId xmlns:a16="http://schemas.microsoft.com/office/drawing/2014/main" id="{0650C18B-07C5-2D8D-9FA6-F282B0BD2684}"/>
                </a:ext>
              </a:extLst>
            </p:cNvPr>
            <p:cNvCxnSpPr>
              <a:cxnSpLocks/>
            </p:cNvCxnSpPr>
            <p:nvPr/>
          </p:nvCxnSpPr>
          <p:spPr>
            <a:xfrm rot="14116387">
              <a:off x="5269910" y="3950125"/>
              <a:ext cx="0" cy="102921"/>
            </a:xfrm>
            <a:prstGeom prst="line">
              <a:avLst/>
            </a:prstGeom>
            <a:noFill/>
            <a:ln w="3175" cap="flat" cmpd="sng" algn="ctr">
              <a:solidFill>
                <a:schemeClr val="accent1"/>
              </a:solidFill>
              <a:prstDash val="solid"/>
              <a:miter lim="800000"/>
            </a:ln>
            <a:effectLst/>
          </p:spPr>
        </p:cxnSp>
        <p:cxnSp>
          <p:nvCxnSpPr>
            <p:cNvPr id="126" name="直接连接符 125">
              <a:extLst>
                <a:ext uri="{FF2B5EF4-FFF2-40B4-BE49-F238E27FC236}">
                  <a16:creationId xmlns:a16="http://schemas.microsoft.com/office/drawing/2014/main" id="{1956BBAF-1D3C-CB51-3E7A-620DC30A5202}"/>
                </a:ext>
              </a:extLst>
            </p:cNvPr>
            <p:cNvCxnSpPr>
              <a:cxnSpLocks/>
            </p:cNvCxnSpPr>
            <p:nvPr/>
          </p:nvCxnSpPr>
          <p:spPr>
            <a:xfrm rot="14434035">
              <a:off x="5220602" y="3871460"/>
              <a:ext cx="0" cy="102921"/>
            </a:xfrm>
            <a:prstGeom prst="line">
              <a:avLst/>
            </a:prstGeom>
            <a:noFill/>
            <a:ln w="3175" cap="flat" cmpd="sng" algn="ctr">
              <a:solidFill>
                <a:schemeClr val="accent1"/>
              </a:solidFill>
              <a:prstDash val="solid"/>
              <a:miter lim="800000"/>
            </a:ln>
            <a:effectLst/>
          </p:spPr>
        </p:cxnSp>
        <p:cxnSp>
          <p:nvCxnSpPr>
            <p:cNvPr id="127" name="直接连接符 126">
              <a:extLst>
                <a:ext uri="{FF2B5EF4-FFF2-40B4-BE49-F238E27FC236}">
                  <a16:creationId xmlns:a16="http://schemas.microsoft.com/office/drawing/2014/main" id="{BBD0DC8F-7FCF-7172-FF80-547A4F2B8B8B}"/>
                </a:ext>
              </a:extLst>
            </p:cNvPr>
            <p:cNvCxnSpPr>
              <a:cxnSpLocks/>
            </p:cNvCxnSpPr>
            <p:nvPr/>
          </p:nvCxnSpPr>
          <p:spPr>
            <a:xfrm rot="14751682">
              <a:off x="5178765" y="3788582"/>
              <a:ext cx="0" cy="102921"/>
            </a:xfrm>
            <a:prstGeom prst="line">
              <a:avLst/>
            </a:prstGeom>
            <a:noFill/>
            <a:ln w="3175" cap="flat" cmpd="sng" algn="ctr">
              <a:solidFill>
                <a:schemeClr val="accent1"/>
              </a:solidFill>
              <a:prstDash val="solid"/>
              <a:miter lim="800000"/>
            </a:ln>
            <a:effectLst/>
          </p:spPr>
        </p:cxnSp>
        <p:cxnSp>
          <p:nvCxnSpPr>
            <p:cNvPr id="128" name="直接连接符 127">
              <a:extLst>
                <a:ext uri="{FF2B5EF4-FFF2-40B4-BE49-F238E27FC236}">
                  <a16:creationId xmlns:a16="http://schemas.microsoft.com/office/drawing/2014/main" id="{30BC5B0F-B1DA-ED88-538C-0D20AE037CE8}"/>
                </a:ext>
              </a:extLst>
            </p:cNvPr>
            <p:cNvCxnSpPr>
              <a:cxnSpLocks/>
            </p:cNvCxnSpPr>
            <p:nvPr/>
          </p:nvCxnSpPr>
          <p:spPr>
            <a:xfrm rot="15069329">
              <a:off x="5144751" y="3702197"/>
              <a:ext cx="0" cy="102921"/>
            </a:xfrm>
            <a:prstGeom prst="line">
              <a:avLst/>
            </a:prstGeom>
            <a:noFill/>
            <a:ln w="3175" cap="flat" cmpd="sng" algn="ctr">
              <a:solidFill>
                <a:schemeClr val="accent1"/>
              </a:solidFill>
              <a:prstDash val="solid"/>
              <a:miter lim="800000"/>
            </a:ln>
            <a:effectLst/>
          </p:spPr>
        </p:cxnSp>
        <p:cxnSp>
          <p:nvCxnSpPr>
            <p:cNvPr id="129" name="直接连接符 128">
              <a:extLst>
                <a:ext uri="{FF2B5EF4-FFF2-40B4-BE49-F238E27FC236}">
                  <a16:creationId xmlns:a16="http://schemas.microsoft.com/office/drawing/2014/main" id="{E586C8F2-4E34-68C2-114E-03CCB0C37C89}"/>
                </a:ext>
              </a:extLst>
            </p:cNvPr>
            <p:cNvCxnSpPr>
              <a:cxnSpLocks/>
            </p:cNvCxnSpPr>
            <p:nvPr/>
          </p:nvCxnSpPr>
          <p:spPr>
            <a:xfrm rot="15386976">
              <a:off x="5118854" y="3613041"/>
              <a:ext cx="0" cy="102921"/>
            </a:xfrm>
            <a:prstGeom prst="line">
              <a:avLst/>
            </a:prstGeom>
            <a:noFill/>
            <a:ln w="3175" cap="flat" cmpd="sng" algn="ctr">
              <a:solidFill>
                <a:schemeClr val="accent1"/>
              </a:solidFill>
              <a:prstDash val="solid"/>
              <a:miter lim="800000"/>
            </a:ln>
            <a:effectLst/>
          </p:spPr>
        </p:cxnSp>
        <p:cxnSp>
          <p:nvCxnSpPr>
            <p:cNvPr id="130" name="直接连接符 129">
              <a:extLst>
                <a:ext uri="{FF2B5EF4-FFF2-40B4-BE49-F238E27FC236}">
                  <a16:creationId xmlns:a16="http://schemas.microsoft.com/office/drawing/2014/main" id="{1DF61736-F5B8-7152-2B0E-7E377C39C191}"/>
                </a:ext>
              </a:extLst>
            </p:cNvPr>
            <p:cNvCxnSpPr>
              <a:cxnSpLocks/>
            </p:cNvCxnSpPr>
            <p:nvPr/>
          </p:nvCxnSpPr>
          <p:spPr>
            <a:xfrm rot="15704622">
              <a:off x="5101293" y="3521877"/>
              <a:ext cx="0" cy="102921"/>
            </a:xfrm>
            <a:prstGeom prst="line">
              <a:avLst/>
            </a:prstGeom>
            <a:noFill/>
            <a:ln w="3175" cap="flat" cmpd="sng" algn="ctr">
              <a:solidFill>
                <a:schemeClr val="accent1"/>
              </a:solidFill>
              <a:prstDash val="solid"/>
              <a:miter lim="800000"/>
            </a:ln>
            <a:effectLst/>
          </p:spPr>
        </p:cxnSp>
      </p:grpSp>
      <p:sp>
        <p:nvSpPr>
          <p:cNvPr id="88" name="弧形 87">
            <a:extLst>
              <a:ext uri="{FF2B5EF4-FFF2-40B4-BE49-F238E27FC236}">
                <a16:creationId xmlns:a16="http://schemas.microsoft.com/office/drawing/2014/main" id="{859093A5-14CE-35A5-9FFA-5C839F7F94F6}"/>
              </a:ext>
            </a:extLst>
          </p:cNvPr>
          <p:cNvSpPr/>
          <p:nvPr/>
        </p:nvSpPr>
        <p:spPr>
          <a:xfrm>
            <a:off x="5180103" y="2513104"/>
            <a:ext cx="1831794" cy="1831794"/>
          </a:xfrm>
          <a:prstGeom prst="arc">
            <a:avLst>
              <a:gd name="adj1" fmla="val 16200000"/>
              <a:gd name="adj2" fmla="val 5392027"/>
            </a:avLst>
          </a:prstGeom>
          <a:noFill/>
          <a:ln w="12700"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89" name="弧形 88">
            <a:extLst>
              <a:ext uri="{FF2B5EF4-FFF2-40B4-BE49-F238E27FC236}">
                <a16:creationId xmlns:a16="http://schemas.microsoft.com/office/drawing/2014/main" id="{9EF307C9-783C-05E5-47D8-41CCCED59854}"/>
              </a:ext>
            </a:extLst>
          </p:cNvPr>
          <p:cNvSpPr/>
          <p:nvPr/>
        </p:nvSpPr>
        <p:spPr>
          <a:xfrm>
            <a:off x="4998614" y="2331615"/>
            <a:ext cx="2194772" cy="2194772"/>
          </a:xfrm>
          <a:prstGeom prst="arc">
            <a:avLst>
              <a:gd name="adj1" fmla="val 16200000"/>
              <a:gd name="adj2" fmla="val 5392027"/>
            </a:avLst>
          </a:prstGeom>
          <a:noFill/>
          <a:ln w="15875"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0" name="弧形 89">
            <a:extLst>
              <a:ext uri="{FF2B5EF4-FFF2-40B4-BE49-F238E27FC236}">
                <a16:creationId xmlns:a16="http://schemas.microsoft.com/office/drawing/2014/main" id="{6B24B0B7-A8EA-034B-07D9-F6775C188A1C}"/>
              </a:ext>
            </a:extLst>
          </p:cNvPr>
          <p:cNvSpPr/>
          <p:nvPr/>
        </p:nvSpPr>
        <p:spPr>
          <a:xfrm>
            <a:off x="4893788" y="2226789"/>
            <a:ext cx="2404424" cy="2404424"/>
          </a:xfrm>
          <a:prstGeom prst="arc">
            <a:avLst>
              <a:gd name="adj1" fmla="val 16200000"/>
              <a:gd name="adj2" fmla="val 5392027"/>
            </a:avLst>
          </a:prstGeom>
          <a:noFill/>
          <a:ln w="6350"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1" name="弧形 90">
            <a:extLst>
              <a:ext uri="{FF2B5EF4-FFF2-40B4-BE49-F238E27FC236}">
                <a16:creationId xmlns:a16="http://schemas.microsoft.com/office/drawing/2014/main" id="{774F0D29-7B44-101A-30C6-FAB46D7EFC93}"/>
              </a:ext>
            </a:extLst>
          </p:cNvPr>
          <p:cNvSpPr/>
          <p:nvPr/>
        </p:nvSpPr>
        <p:spPr>
          <a:xfrm>
            <a:off x="4764184" y="2097185"/>
            <a:ext cx="2663632" cy="2663632"/>
          </a:xfrm>
          <a:prstGeom prst="arc">
            <a:avLst>
              <a:gd name="adj1" fmla="val 16200000"/>
              <a:gd name="adj2" fmla="val 5392027"/>
            </a:avLst>
          </a:prstGeom>
          <a:noFill/>
          <a:ln w="88900"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2" name="弧形 91">
            <a:extLst>
              <a:ext uri="{FF2B5EF4-FFF2-40B4-BE49-F238E27FC236}">
                <a16:creationId xmlns:a16="http://schemas.microsoft.com/office/drawing/2014/main" id="{097D179C-08EE-A1E4-7973-430B6B365FD1}"/>
              </a:ext>
            </a:extLst>
          </p:cNvPr>
          <p:cNvSpPr/>
          <p:nvPr/>
        </p:nvSpPr>
        <p:spPr>
          <a:xfrm>
            <a:off x="4642204" y="1975205"/>
            <a:ext cx="2907592" cy="2907592"/>
          </a:xfrm>
          <a:prstGeom prst="arc">
            <a:avLst>
              <a:gd name="adj1" fmla="val 16200000"/>
              <a:gd name="adj2" fmla="val 5392027"/>
            </a:avLst>
          </a:prstGeom>
          <a:noFill/>
          <a:ln w="6350" cap="flat" cmpd="sng" algn="ctr">
            <a:solidFill>
              <a:schemeClr val="accent1">
                <a:lumMod val="7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3" name="弧形 92">
            <a:extLst>
              <a:ext uri="{FF2B5EF4-FFF2-40B4-BE49-F238E27FC236}">
                <a16:creationId xmlns:a16="http://schemas.microsoft.com/office/drawing/2014/main" id="{1B353617-CCE4-B79E-8F37-3DBC97EDABC5}"/>
              </a:ext>
            </a:extLst>
          </p:cNvPr>
          <p:cNvSpPr/>
          <p:nvPr/>
        </p:nvSpPr>
        <p:spPr>
          <a:xfrm>
            <a:off x="4501160" y="1834161"/>
            <a:ext cx="3189680" cy="3189680"/>
          </a:xfrm>
          <a:prstGeom prst="arc">
            <a:avLst>
              <a:gd name="adj1" fmla="val 16200000"/>
              <a:gd name="adj2" fmla="val 5392027"/>
            </a:avLst>
          </a:prstGeom>
          <a:noFill/>
          <a:ln w="12700" cap="flat" cmpd="sng" algn="ctr">
            <a:solidFill>
              <a:schemeClr val="accent1">
                <a:lumMod val="75000"/>
              </a:scheme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94" name="弧形 93">
            <a:extLst>
              <a:ext uri="{FF2B5EF4-FFF2-40B4-BE49-F238E27FC236}">
                <a16:creationId xmlns:a16="http://schemas.microsoft.com/office/drawing/2014/main" id="{0A98CAA1-AFCD-3353-385F-6DF2B8326DEB}"/>
              </a:ext>
            </a:extLst>
          </p:cNvPr>
          <p:cNvSpPr/>
          <p:nvPr/>
        </p:nvSpPr>
        <p:spPr>
          <a:xfrm rot="10800000">
            <a:off x="4501160" y="1834161"/>
            <a:ext cx="3189680" cy="3189680"/>
          </a:xfrm>
          <a:prstGeom prst="arc">
            <a:avLst>
              <a:gd name="adj1" fmla="val 16200000"/>
              <a:gd name="adj2" fmla="val 5392027"/>
            </a:avLst>
          </a:prstGeom>
          <a:noFill/>
          <a:ln w="12700" cap="flat" cmpd="sng" algn="ctr">
            <a:solidFill>
              <a:schemeClr val="accent1"/>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68" name="矩形 167">
            <a:extLst>
              <a:ext uri="{FF2B5EF4-FFF2-40B4-BE49-F238E27FC236}">
                <a16:creationId xmlns:a16="http://schemas.microsoft.com/office/drawing/2014/main" id="{A8EB4883-AA04-AEF9-DFF1-91F8B315F5B1}"/>
              </a:ext>
            </a:extLst>
          </p:cNvPr>
          <p:cNvSpPr/>
          <p:nvPr/>
        </p:nvSpPr>
        <p:spPr>
          <a:xfrm>
            <a:off x="933960" y="3330762"/>
            <a:ext cx="2508642" cy="646331"/>
          </a:xfrm>
          <a:prstGeom prst="rect">
            <a:avLst/>
          </a:prstGeom>
        </p:spPr>
        <p:txBody>
          <a:bodyPr wrap="square">
            <a:spAutoFit/>
          </a:bodyPr>
          <a:lstStyle/>
          <a:p>
            <a:pPr algn="r">
              <a:defRPr/>
            </a:pPr>
            <a:r>
              <a:rPr lang="zh-CN" altLang="en-US">
                <a:solidFill>
                  <a:prstClr val="black"/>
                </a:solidFill>
                <a:latin typeface="+mn-ea"/>
              </a:rPr>
              <a:t>输入你的文字内容输入你的文字内容输入你的</a:t>
            </a:r>
            <a:endParaRPr lang="zh-CN" altLang="en-US" dirty="0">
              <a:solidFill>
                <a:prstClr val="black"/>
              </a:solidFill>
              <a:latin typeface="+mn-ea"/>
            </a:endParaRPr>
          </a:p>
        </p:txBody>
      </p:sp>
      <p:sp>
        <p:nvSpPr>
          <p:cNvPr id="169" name="矩形 168">
            <a:extLst>
              <a:ext uri="{FF2B5EF4-FFF2-40B4-BE49-F238E27FC236}">
                <a16:creationId xmlns:a16="http://schemas.microsoft.com/office/drawing/2014/main" id="{EA22A357-8446-B4E9-EC62-379AC2860F76}"/>
              </a:ext>
            </a:extLst>
          </p:cNvPr>
          <p:cNvSpPr/>
          <p:nvPr/>
        </p:nvSpPr>
        <p:spPr>
          <a:xfrm>
            <a:off x="1206092" y="2880908"/>
            <a:ext cx="2236510" cy="400110"/>
          </a:xfrm>
          <a:prstGeom prst="rect">
            <a:avLst/>
          </a:prstGeom>
        </p:spPr>
        <p:txBody>
          <a:bodyPr wrap="none">
            <a:spAutoFit/>
          </a:bodyPr>
          <a:lstStyle/>
          <a:p>
            <a:pPr algn="r">
              <a:defRPr/>
            </a:pPr>
            <a:r>
              <a:rPr lang="zh-CN" altLang="en-US" sz="2000">
                <a:solidFill>
                  <a:srgbClr val="C00000"/>
                </a:solidFill>
                <a:latin typeface="+mj-ea"/>
                <a:ea typeface="+mj-ea"/>
              </a:rPr>
              <a:t>输入你的标题内容</a:t>
            </a:r>
            <a:endParaRPr lang="zh-CN" altLang="en-US" sz="2000" dirty="0">
              <a:solidFill>
                <a:srgbClr val="C00000"/>
              </a:solidFill>
              <a:latin typeface="+mj-ea"/>
              <a:ea typeface="+mj-ea"/>
            </a:endParaRPr>
          </a:p>
        </p:txBody>
      </p:sp>
      <p:grpSp>
        <p:nvGrpSpPr>
          <p:cNvPr id="170" name="组合 169">
            <a:extLst>
              <a:ext uri="{FF2B5EF4-FFF2-40B4-BE49-F238E27FC236}">
                <a16:creationId xmlns:a16="http://schemas.microsoft.com/office/drawing/2014/main" id="{D3F8B876-BC71-D849-2002-8139383970B9}"/>
              </a:ext>
            </a:extLst>
          </p:cNvPr>
          <p:cNvGrpSpPr/>
          <p:nvPr/>
        </p:nvGrpSpPr>
        <p:grpSpPr>
          <a:xfrm>
            <a:off x="6718374" y="2743114"/>
            <a:ext cx="1371773" cy="1371773"/>
            <a:chOff x="6718374" y="2743114"/>
            <a:chExt cx="1371773" cy="1371773"/>
          </a:xfrm>
        </p:grpSpPr>
        <p:sp>
          <p:nvSpPr>
            <p:cNvPr id="171" name="椭圆 170">
              <a:extLst>
                <a:ext uri="{FF2B5EF4-FFF2-40B4-BE49-F238E27FC236}">
                  <a16:creationId xmlns:a16="http://schemas.microsoft.com/office/drawing/2014/main" id="{C4F196D8-1057-3EA6-D2C5-90850E6C4BBA}"/>
                </a:ext>
              </a:extLst>
            </p:cNvPr>
            <p:cNvSpPr/>
            <p:nvPr/>
          </p:nvSpPr>
          <p:spPr>
            <a:xfrm>
              <a:off x="6718374" y="2743114"/>
              <a:ext cx="1371773" cy="1371773"/>
            </a:xfrm>
            <a:prstGeom prst="ellipse">
              <a:avLst/>
            </a:prstGeom>
            <a:solidFill>
              <a:schemeClr val="accent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72" name="矩形 171">
              <a:extLst>
                <a:ext uri="{FF2B5EF4-FFF2-40B4-BE49-F238E27FC236}">
                  <a16:creationId xmlns:a16="http://schemas.microsoft.com/office/drawing/2014/main" id="{F4E5A0AC-9D37-8585-7B36-5DD206F07C0E}"/>
                </a:ext>
              </a:extLst>
            </p:cNvPr>
            <p:cNvSpPr/>
            <p:nvPr/>
          </p:nvSpPr>
          <p:spPr>
            <a:xfrm>
              <a:off x="7004151" y="3244334"/>
              <a:ext cx="800219"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prstClr val="white"/>
                  </a:solidFill>
                  <a:effectLst/>
                  <a:uLnTx/>
                  <a:uFillTx/>
                  <a:latin typeface="+mj-ea"/>
                  <a:ea typeface="+mj-ea"/>
                </a:rPr>
                <a:t>方案</a:t>
              </a:r>
              <a:r>
                <a:rPr kumimoji="0" lang="en-US" altLang="zh-CN" sz="1800" i="0" u="none" strike="noStrike" kern="0" cap="none" spc="0" normalizeH="0" baseline="0" noProof="0" dirty="0">
                  <a:ln>
                    <a:noFill/>
                  </a:ln>
                  <a:solidFill>
                    <a:prstClr val="white"/>
                  </a:solidFill>
                  <a:effectLst/>
                  <a:uLnTx/>
                  <a:uFillTx/>
                  <a:latin typeface="+mj-ea"/>
                  <a:ea typeface="+mj-ea"/>
                </a:rPr>
                <a:t>2</a:t>
              </a:r>
              <a:endParaRPr kumimoji="0" lang="zh-CN" altLang="en-US" sz="1800" i="0" u="none" strike="noStrike" kern="0" cap="none" spc="0" normalizeH="0" baseline="0" noProof="0" dirty="0">
                <a:ln>
                  <a:noFill/>
                </a:ln>
                <a:solidFill>
                  <a:prstClr val="white"/>
                </a:solidFill>
                <a:effectLst/>
                <a:uLnTx/>
                <a:uFillTx/>
                <a:latin typeface="+mj-ea"/>
                <a:ea typeface="+mj-ea"/>
              </a:endParaRPr>
            </a:p>
          </p:txBody>
        </p:sp>
      </p:grpSp>
      <p:grpSp>
        <p:nvGrpSpPr>
          <p:cNvPr id="173" name="组合 172">
            <a:extLst>
              <a:ext uri="{FF2B5EF4-FFF2-40B4-BE49-F238E27FC236}">
                <a16:creationId xmlns:a16="http://schemas.microsoft.com/office/drawing/2014/main" id="{384F5ABA-12E9-E67F-A753-D4F0A2689245}"/>
              </a:ext>
            </a:extLst>
          </p:cNvPr>
          <p:cNvGrpSpPr/>
          <p:nvPr/>
        </p:nvGrpSpPr>
        <p:grpSpPr>
          <a:xfrm>
            <a:off x="4101853" y="2743114"/>
            <a:ext cx="1371773" cy="1371773"/>
            <a:chOff x="4101853" y="2743114"/>
            <a:chExt cx="1371773" cy="1371773"/>
          </a:xfrm>
        </p:grpSpPr>
        <p:sp>
          <p:nvSpPr>
            <p:cNvPr id="174" name="椭圆 173">
              <a:extLst>
                <a:ext uri="{FF2B5EF4-FFF2-40B4-BE49-F238E27FC236}">
                  <a16:creationId xmlns:a16="http://schemas.microsoft.com/office/drawing/2014/main" id="{90BB3C20-3AD0-6B43-9780-9F02B7953D40}"/>
                </a:ext>
              </a:extLst>
            </p:cNvPr>
            <p:cNvSpPr/>
            <p:nvPr/>
          </p:nvSpPr>
          <p:spPr>
            <a:xfrm>
              <a:off x="4101853" y="2743114"/>
              <a:ext cx="1371773" cy="1371773"/>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75" name="矩形 174">
              <a:extLst>
                <a:ext uri="{FF2B5EF4-FFF2-40B4-BE49-F238E27FC236}">
                  <a16:creationId xmlns:a16="http://schemas.microsoft.com/office/drawing/2014/main" id="{07F62E57-859F-21FE-1BCB-ED84319EC33E}"/>
                </a:ext>
              </a:extLst>
            </p:cNvPr>
            <p:cNvSpPr/>
            <p:nvPr/>
          </p:nvSpPr>
          <p:spPr>
            <a:xfrm>
              <a:off x="4387630" y="3244334"/>
              <a:ext cx="800219" cy="369332"/>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prstClr val="white"/>
                  </a:solidFill>
                  <a:effectLst/>
                  <a:uLnTx/>
                  <a:uFillTx/>
                  <a:latin typeface="+mj-ea"/>
                  <a:ea typeface="+mj-ea"/>
                </a:rPr>
                <a:t>方案</a:t>
              </a:r>
              <a:r>
                <a:rPr kumimoji="0" lang="en-US" altLang="zh-CN" sz="1800" i="0" u="none" strike="noStrike" kern="0" cap="none" spc="0" normalizeH="0" baseline="0" noProof="0" dirty="0">
                  <a:ln>
                    <a:noFill/>
                  </a:ln>
                  <a:solidFill>
                    <a:prstClr val="white"/>
                  </a:solidFill>
                  <a:effectLst/>
                  <a:uLnTx/>
                  <a:uFillTx/>
                  <a:latin typeface="+mj-ea"/>
                  <a:ea typeface="+mj-ea"/>
                </a:rPr>
                <a:t>1</a:t>
              </a:r>
              <a:endParaRPr kumimoji="0" lang="zh-CN" altLang="en-US" sz="1800" i="0" u="none" strike="noStrike" kern="0" cap="none" spc="0" normalizeH="0" baseline="0" noProof="0" dirty="0">
                <a:ln>
                  <a:noFill/>
                </a:ln>
                <a:solidFill>
                  <a:prstClr val="white"/>
                </a:solidFill>
                <a:effectLst/>
                <a:uLnTx/>
                <a:uFillTx/>
                <a:latin typeface="+mj-ea"/>
                <a:ea typeface="+mj-ea"/>
              </a:endParaRPr>
            </a:p>
          </p:txBody>
        </p:sp>
      </p:grpSp>
      <p:sp>
        <p:nvSpPr>
          <p:cNvPr id="176" name="加号 175">
            <a:extLst>
              <a:ext uri="{FF2B5EF4-FFF2-40B4-BE49-F238E27FC236}">
                <a16:creationId xmlns:a16="http://schemas.microsoft.com/office/drawing/2014/main" id="{8339E474-B595-D8C1-759C-8C300DCD0C90}"/>
              </a:ext>
            </a:extLst>
          </p:cNvPr>
          <p:cNvSpPr/>
          <p:nvPr/>
        </p:nvSpPr>
        <p:spPr>
          <a:xfrm>
            <a:off x="5759403" y="3092403"/>
            <a:ext cx="673194" cy="673194"/>
          </a:xfrm>
          <a:prstGeom prst="mathPlus">
            <a:avLst>
              <a:gd name="adj1" fmla="val 15080"/>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HarmonyOS Sans SC" panose="00000500000000000000" pitchFamily="2" charset="-122"/>
              <a:cs typeface="+mn-cs"/>
            </a:endParaRPr>
          </a:p>
        </p:txBody>
      </p:sp>
      <p:sp>
        <p:nvSpPr>
          <p:cNvPr id="177" name="矩形 176">
            <a:extLst>
              <a:ext uri="{FF2B5EF4-FFF2-40B4-BE49-F238E27FC236}">
                <a16:creationId xmlns:a16="http://schemas.microsoft.com/office/drawing/2014/main" id="{20C91D32-5DC6-CDAB-2155-FF7AD856E2A1}"/>
              </a:ext>
            </a:extLst>
          </p:cNvPr>
          <p:cNvSpPr/>
          <p:nvPr/>
        </p:nvSpPr>
        <p:spPr>
          <a:xfrm>
            <a:off x="8761909" y="3424144"/>
            <a:ext cx="2663983" cy="646331"/>
          </a:xfrm>
          <a:prstGeom prst="rect">
            <a:avLst/>
          </a:prstGeom>
        </p:spPr>
        <p:txBody>
          <a:bodyPr wrap="square">
            <a:spAutoFit/>
          </a:bodyPr>
          <a:lstStyle/>
          <a:p>
            <a:pPr>
              <a:defRPr/>
            </a:pPr>
            <a:r>
              <a:rPr lang="zh-CN" altLang="en-US">
                <a:solidFill>
                  <a:prstClr val="black"/>
                </a:solidFill>
                <a:latin typeface="+mn-ea"/>
              </a:rPr>
              <a:t>输入你的文字内容输入你的文字内容输入你的</a:t>
            </a:r>
            <a:endParaRPr lang="zh-CN" altLang="en-US" dirty="0">
              <a:solidFill>
                <a:prstClr val="black"/>
              </a:solidFill>
              <a:latin typeface="+mn-ea"/>
            </a:endParaRPr>
          </a:p>
        </p:txBody>
      </p:sp>
      <p:sp>
        <p:nvSpPr>
          <p:cNvPr id="178" name="矩形 177">
            <a:extLst>
              <a:ext uri="{FF2B5EF4-FFF2-40B4-BE49-F238E27FC236}">
                <a16:creationId xmlns:a16="http://schemas.microsoft.com/office/drawing/2014/main" id="{201FC2EF-53A8-CA46-40D3-F5A12E9A2FA6}"/>
              </a:ext>
            </a:extLst>
          </p:cNvPr>
          <p:cNvSpPr/>
          <p:nvPr/>
        </p:nvSpPr>
        <p:spPr>
          <a:xfrm>
            <a:off x="8761910" y="2945148"/>
            <a:ext cx="2236510" cy="400110"/>
          </a:xfrm>
          <a:prstGeom prst="rect">
            <a:avLst/>
          </a:prstGeom>
        </p:spPr>
        <p:txBody>
          <a:bodyPr wrap="none">
            <a:spAutoFit/>
          </a:bodyPr>
          <a:lstStyle/>
          <a:p>
            <a:pPr>
              <a:defRPr/>
            </a:pPr>
            <a:r>
              <a:rPr lang="zh-CN" altLang="en-US" sz="2000">
                <a:solidFill>
                  <a:schemeClr val="accent1">
                    <a:lumMod val="75000"/>
                  </a:schemeClr>
                </a:solidFill>
                <a:latin typeface="+mj-ea"/>
                <a:ea typeface="+mj-ea"/>
              </a:rPr>
              <a:t>输入你的标题内容</a:t>
            </a:r>
            <a:endParaRPr lang="zh-CN" altLang="en-US" sz="2000" dirty="0">
              <a:solidFill>
                <a:schemeClr val="accent1">
                  <a:lumMod val="75000"/>
                </a:schemeClr>
              </a:solidFill>
              <a:latin typeface="+mj-ea"/>
              <a:ea typeface="+mj-ea"/>
            </a:endParaRPr>
          </a:p>
        </p:txBody>
      </p:sp>
    </p:spTree>
    <p:custDataLst>
      <p:tags r:id="rId1"/>
    </p:custDataLst>
    <p:extLst>
      <p:ext uri="{BB962C8B-B14F-4D97-AF65-F5344CB8AC3E}">
        <p14:creationId xmlns:p14="http://schemas.microsoft.com/office/powerpoint/2010/main" val="4262969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sp>
        <p:nvSpPr>
          <p:cNvPr id="2" name="椭圆 1">
            <a:extLst>
              <a:ext uri="{FF2B5EF4-FFF2-40B4-BE49-F238E27FC236}">
                <a16:creationId xmlns:a16="http://schemas.microsoft.com/office/drawing/2014/main" id="{0113DF5A-08CD-E8F7-9624-4D1EEA3BA6CE}"/>
              </a:ext>
            </a:extLst>
          </p:cNvPr>
          <p:cNvSpPr/>
          <p:nvPr/>
        </p:nvSpPr>
        <p:spPr>
          <a:xfrm>
            <a:off x="1837395" y="1389144"/>
            <a:ext cx="1733054" cy="1733050"/>
          </a:xfrm>
          <a:prstGeom prst="ellipse">
            <a:avLst/>
          </a:prstGeom>
          <a:solidFill>
            <a:schemeClr val="accent1">
              <a:alpha val="10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 name="椭圆 2">
            <a:extLst>
              <a:ext uri="{FF2B5EF4-FFF2-40B4-BE49-F238E27FC236}">
                <a16:creationId xmlns:a16="http://schemas.microsoft.com/office/drawing/2014/main" id="{0F14CB0E-ACA6-CFED-4FB5-2050F8001AF3}"/>
              </a:ext>
            </a:extLst>
          </p:cNvPr>
          <p:cNvSpPr/>
          <p:nvPr/>
        </p:nvSpPr>
        <p:spPr>
          <a:xfrm>
            <a:off x="1930937" y="1482685"/>
            <a:ext cx="1545968" cy="1545966"/>
          </a:xfrm>
          <a:prstGeom prst="ellipse">
            <a:avLst/>
          </a:prstGeom>
          <a:solidFill>
            <a:schemeClr val="accent1">
              <a:alpha val="2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 name="椭圆 3">
            <a:extLst>
              <a:ext uri="{FF2B5EF4-FFF2-40B4-BE49-F238E27FC236}">
                <a16:creationId xmlns:a16="http://schemas.microsoft.com/office/drawing/2014/main" id="{9A9539B9-5F69-5304-4923-B131EBD17455}"/>
              </a:ext>
            </a:extLst>
          </p:cNvPr>
          <p:cNvSpPr/>
          <p:nvPr/>
        </p:nvSpPr>
        <p:spPr>
          <a:xfrm>
            <a:off x="2007137" y="1558884"/>
            <a:ext cx="1393569" cy="1393569"/>
          </a:xfrm>
          <a:prstGeom prst="ellipse">
            <a:avLst/>
          </a:prstGeom>
          <a:gradFill>
            <a:gsLst>
              <a:gs pos="0">
                <a:schemeClr val="accent2"/>
              </a:gs>
              <a:gs pos="54000">
                <a:schemeClr val="accent1"/>
              </a:gs>
              <a:gs pos="100000">
                <a:schemeClr val="accent1">
                  <a:lumMod val="90000"/>
                </a:schemeClr>
              </a:gs>
            </a:gsLst>
            <a:lin ang="2700000" scaled="1"/>
          </a:gradFill>
          <a:ln w="12700" cap="flat" cmpd="sng" algn="ctr">
            <a:noFill/>
            <a:prstDash val="solid"/>
            <a:miter lim="800000"/>
          </a:ln>
          <a:effectLst>
            <a:outerShdw blurRad="127000" sx="101000" sy="101000" algn="ctr" rotWithShape="0">
              <a:schemeClr val="accent1">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1D78FA"/>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9" name="直接连接符 8">
            <a:extLst>
              <a:ext uri="{FF2B5EF4-FFF2-40B4-BE49-F238E27FC236}">
                <a16:creationId xmlns:a16="http://schemas.microsoft.com/office/drawing/2014/main" id="{BC99A03A-2441-8631-40D9-864D055FC147}"/>
              </a:ext>
            </a:extLst>
          </p:cNvPr>
          <p:cNvCxnSpPr>
            <a:cxnSpLocks/>
          </p:cNvCxnSpPr>
          <p:nvPr/>
        </p:nvCxnSpPr>
        <p:spPr>
          <a:xfrm>
            <a:off x="695325" y="3601864"/>
            <a:ext cx="10801350" cy="0"/>
          </a:xfrm>
          <a:prstGeom prst="line">
            <a:avLst/>
          </a:prstGeom>
          <a:noFill/>
          <a:ln w="38100" cap="rnd" cmpd="sng" algn="ctr">
            <a:solidFill>
              <a:schemeClr val="bg1">
                <a:lumMod val="85000"/>
              </a:schemeClr>
            </a:solidFill>
            <a:prstDash val="solid"/>
            <a:round/>
          </a:ln>
          <a:effectLst/>
        </p:spPr>
      </p:cxnSp>
      <p:sp>
        <p:nvSpPr>
          <p:cNvPr id="10" name="椭圆 9">
            <a:extLst>
              <a:ext uri="{FF2B5EF4-FFF2-40B4-BE49-F238E27FC236}">
                <a16:creationId xmlns:a16="http://schemas.microsoft.com/office/drawing/2014/main" id="{0A469E58-9DA2-917A-1349-95B8D54258F7}"/>
              </a:ext>
            </a:extLst>
          </p:cNvPr>
          <p:cNvSpPr/>
          <p:nvPr/>
        </p:nvSpPr>
        <p:spPr>
          <a:xfrm>
            <a:off x="1822155" y="4146668"/>
            <a:ext cx="1733054" cy="1733050"/>
          </a:xfrm>
          <a:prstGeom prst="ellipse">
            <a:avLst/>
          </a:prstGeom>
          <a:solidFill>
            <a:schemeClr val="accent1">
              <a:alpha val="11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id="{0EC7A854-5D12-5650-923A-1C9835F22CE1}"/>
              </a:ext>
            </a:extLst>
          </p:cNvPr>
          <p:cNvSpPr/>
          <p:nvPr/>
        </p:nvSpPr>
        <p:spPr>
          <a:xfrm>
            <a:off x="1930937" y="4240209"/>
            <a:ext cx="1545968" cy="1545966"/>
          </a:xfrm>
          <a:prstGeom prst="ellipse">
            <a:avLst/>
          </a:prstGeom>
          <a:solidFill>
            <a:schemeClr val="accent1">
              <a:alpha val="26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id="{86E156BB-D3FD-398F-4DE2-7BBC55C9CC62}"/>
              </a:ext>
            </a:extLst>
          </p:cNvPr>
          <p:cNvSpPr/>
          <p:nvPr/>
        </p:nvSpPr>
        <p:spPr>
          <a:xfrm>
            <a:off x="2007137" y="4316408"/>
            <a:ext cx="1393569" cy="1393569"/>
          </a:xfrm>
          <a:prstGeom prst="ellipse">
            <a:avLst/>
          </a:prstGeom>
          <a:gradFill>
            <a:gsLst>
              <a:gs pos="0">
                <a:schemeClr val="accent2"/>
              </a:gs>
              <a:gs pos="54000">
                <a:schemeClr val="accent1"/>
              </a:gs>
              <a:gs pos="100000">
                <a:schemeClr val="accent1">
                  <a:lumMod val="90000"/>
                </a:schemeClr>
              </a:gs>
            </a:gsLst>
            <a:lin ang="2700000" scaled="1"/>
          </a:gradFill>
          <a:ln w="12700" cap="flat" cmpd="sng" algn="ctr">
            <a:noFill/>
            <a:prstDash val="solid"/>
            <a:miter lim="800000"/>
          </a:ln>
          <a:effectLst>
            <a:outerShdw blurRad="127000" sx="101000" sy="101000" algn="ctr" rotWithShape="0">
              <a:schemeClr val="accent1">
                <a:alpha val="4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kern="0">
              <a:solidFill>
                <a:srgbClr val="1D78FA"/>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BB30D231-7664-6208-A1F3-95383F5C650B}"/>
              </a:ext>
            </a:extLst>
          </p:cNvPr>
          <p:cNvSpPr txBox="1"/>
          <p:nvPr/>
        </p:nvSpPr>
        <p:spPr>
          <a:xfrm>
            <a:off x="2241644" y="2028713"/>
            <a:ext cx="931500" cy="400110"/>
          </a:xfrm>
          <a:prstGeom prst="rect">
            <a:avLst/>
          </a:prstGeom>
          <a:noFill/>
        </p:spPr>
        <p:txBody>
          <a:bodyPr wrap="square" rtlCol="0">
            <a:spAutoFit/>
          </a:bodyPr>
          <a:lstStyle/>
          <a:p>
            <a:pPr algn="dist">
              <a:defRPr/>
            </a:pPr>
            <a:r>
              <a:rPr lang="zh-CN" altLang="en-US" sz="2000" dirty="0">
                <a:solidFill>
                  <a:prstClr val="white"/>
                </a:solidFill>
                <a:latin typeface="+mj-ea"/>
                <a:ea typeface="+mj-ea"/>
                <a:cs typeface="+mn-ea"/>
                <a:sym typeface="+mn-lt"/>
              </a:rPr>
              <a:t>标题</a:t>
            </a:r>
            <a:r>
              <a:rPr lang="en-US" altLang="zh-CN" sz="2000" dirty="0">
                <a:solidFill>
                  <a:prstClr val="white"/>
                </a:solidFill>
                <a:latin typeface="+mj-ea"/>
                <a:ea typeface="+mj-ea"/>
                <a:cs typeface="+mn-ea"/>
                <a:sym typeface="+mn-lt"/>
              </a:rPr>
              <a:t>1</a:t>
            </a:r>
            <a:endParaRPr lang="zh-CN" altLang="en-US" sz="2000" dirty="0">
              <a:solidFill>
                <a:prstClr val="white"/>
              </a:solidFill>
              <a:latin typeface="+mj-ea"/>
              <a:ea typeface="+mj-ea"/>
              <a:cs typeface="+mn-ea"/>
              <a:sym typeface="+mn-lt"/>
            </a:endParaRPr>
          </a:p>
        </p:txBody>
      </p:sp>
      <p:sp>
        <p:nvSpPr>
          <p:cNvPr id="15" name="文本框 14">
            <a:extLst>
              <a:ext uri="{FF2B5EF4-FFF2-40B4-BE49-F238E27FC236}">
                <a16:creationId xmlns:a16="http://schemas.microsoft.com/office/drawing/2014/main" id="{87E39A39-8687-45FA-3E6C-5BD5ADA942EC}"/>
              </a:ext>
            </a:extLst>
          </p:cNvPr>
          <p:cNvSpPr txBox="1"/>
          <p:nvPr/>
        </p:nvSpPr>
        <p:spPr>
          <a:xfrm>
            <a:off x="2241644" y="4786237"/>
            <a:ext cx="931500" cy="400110"/>
          </a:xfrm>
          <a:prstGeom prst="rect">
            <a:avLst/>
          </a:prstGeom>
          <a:noFill/>
        </p:spPr>
        <p:txBody>
          <a:bodyPr wrap="square" rtlCol="0">
            <a:spAutoFit/>
          </a:bodyPr>
          <a:lstStyle/>
          <a:p>
            <a:pPr algn="dist">
              <a:defRPr/>
            </a:pPr>
            <a:r>
              <a:rPr lang="zh-CN" altLang="en-US" sz="2000" dirty="0">
                <a:solidFill>
                  <a:prstClr val="white"/>
                </a:solidFill>
                <a:latin typeface="+mj-ea"/>
                <a:ea typeface="+mj-ea"/>
                <a:cs typeface="+mn-ea"/>
                <a:sym typeface="+mn-lt"/>
              </a:rPr>
              <a:t>标题</a:t>
            </a:r>
            <a:r>
              <a:rPr lang="en-US" altLang="zh-CN" sz="2000" dirty="0">
                <a:solidFill>
                  <a:prstClr val="white"/>
                </a:solidFill>
                <a:latin typeface="+mj-ea"/>
                <a:ea typeface="+mj-ea"/>
                <a:cs typeface="+mn-ea"/>
                <a:sym typeface="+mn-lt"/>
              </a:rPr>
              <a:t>2</a:t>
            </a:r>
            <a:endParaRPr lang="zh-CN" altLang="en-US" sz="2000" dirty="0">
              <a:solidFill>
                <a:prstClr val="white"/>
              </a:solidFill>
              <a:latin typeface="+mj-ea"/>
              <a:ea typeface="+mj-ea"/>
              <a:cs typeface="+mn-ea"/>
              <a:sym typeface="+mn-lt"/>
            </a:endParaRPr>
          </a:p>
        </p:txBody>
      </p:sp>
      <p:sp>
        <p:nvSpPr>
          <p:cNvPr id="18" name="图形 87">
            <a:extLst>
              <a:ext uri="{FF2B5EF4-FFF2-40B4-BE49-F238E27FC236}">
                <a16:creationId xmlns:a16="http://schemas.microsoft.com/office/drawing/2014/main" id="{4D55DDEA-FA9C-8968-8919-E2CC2E24142C}"/>
              </a:ext>
            </a:extLst>
          </p:cNvPr>
          <p:cNvSpPr/>
          <p:nvPr/>
        </p:nvSpPr>
        <p:spPr>
          <a:xfrm>
            <a:off x="4143501" y="1213164"/>
            <a:ext cx="424266" cy="428873"/>
          </a:xfrm>
          <a:custGeom>
            <a:avLst/>
            <a:gdLst>
              <a:gd name="connsiteX0" fmla="*/ 704170 w 1884536"/>
              <a:gd name="connsiteY0" fmla="*/ 164641 h 1905000"/>
              <a:gd name="connsiteX1" fmla="*/ 701007 w 1884536"/>
              <a:gd name="connsiteY1" fmla="*/ 330398 h 1905000"/>
              <a:gd name="connsiteX2" fmla="*/ 594409 w 1884536"/>
              <a:gd name="connsiteY2" fmla="*/ 382860 h 1905000"/>
              <a:gd name="connsiteX3" fmla="*/ 533204 w 1884536"/>
              <a:gd name="connsiteY3" fmla="*/ 425276 h 1905000"/>
              <a:gd name="connsiteX4" fmla="*/ 524460 w 1884536"/>
              <a:gd name="connsiteY4" fmla="*/ 431602 h 1905000"/>
              <a:gd name="connsiteX5" fmla="*/ 321868 w 1884536"/>
              <a:gd name="connsiteY5" fmla="*/ 319422 h 1905000"/>
              <a:gd name="connsiteX6" fmla="*/ 243919 w 1884536"/>
              <a:gd name="connsiteY6" fmla="*/ 274402 h 1905000"/>
              <a:gd name="connsiteX7" fmla="*/ 236478 w 1884536"/>
              <a:gd name="connsiteY7" fmla="*/ 270309 h 1905000"/>
              <a:gd name="connsiteX8" fmla="*/ 214898 w 1884536"/>
              <a:gd name="connsiteY8" fmla="*/ 307702 h 1905000"/>
              <a:gd name="connsiteX9" fmla="*/ 77232 w 1884536"/>
              <a:gd name="connsiteY9" fmla="*/ 546013 h 1905000"/>
              <a:gd name="connsiteX10" fmla="*/ 18258 w 1884536"/>
              <a:gd name="connsiteY10" fmla="*/ 647960 h 1905000"/>
              <a:gd name="connsiteX11" fmla="*/ 27 w 1884536"/>
              <a:gd name="connsiteY11" fmla="*/ 682749 h 1905000"/>
              <a:gd name="connsiteX12" fmla="*/ 17328 w 1884536"/>
              <a:gd name="connsiteY12" fmla="*/ 693353 h 1905000"/>
              <a:gd name="connsiteX13" fmla="*/ 68860 w 1884536"/>
              <a:gd name="connsiteY13" fmla="*/ 722933 h 1905000"/>
              <a:gd name="connsiteX14" fmla="*/ 201875 w 1884536"/>
              <a:gd name="connsiteY14" fmla="*/ 799951 h 1905000"/>
              <a:gd name="connsiteX15" fmla="*/ 282800 w 1884536"/>
              <a:gd name="connsiteY15" fmla="*/ 850181 h 1905000"/>
              <a:gd name="connsiteX16" fmla="*/ 282800 w 1884536"/>
              <a:gd name="connsiteY16" fmla="*/ 1054819 h 1905000"/>
              <a:gd name="connsiteX17" fmla="*/ 201875 w 1884536"/>
              <a:gd name="connsiteY17" fmla="*/ 1105049 h 1905000"/>
              <a:gd name="connsiteX18" fmla="*/ 68860 w 1884536"/>
              <a:gd name="connsiteY18" fmla="*/ 1182067 h 1905000"/>
              <a:gd name="connsiteX19" fmla="*/ 17328 w 1884536"/>
              <a:gd name="connsiteY19" fmla="*/ 1211647 h 1905000"/>
              <a:gd name="connsiteX20" fmla="*/ 27 w 1884536"/>
              <a:gd name="connsiteY20" fmla="*/ 1222251 h 1905000"/>
              <a:gd name="connsiteX21" fmla="*/ 18258 w 1884536"/>
              <a:gd name="connsiteY21" fmla="*/ 1257040 h 1905000"/>
              <a:gd name="connsiteX22" fmla="*/ 77232 w 1884536"/>
              <a:gd name="connsiteY22" fmla="*/ 1358987 h 1905000"/>
              <a:gd name="connsiteX23" fmla="*/ 214898 w 1884536"/>
              <a:gd name="connsiteY23" fmla="*/ 1597298 h 1905000"/>
              <a:gd name="connsiteX24" fmla="*/ 236478 w 1884536"/>
              <a:gd name="connsiteY24" fmla="*/ 1634691 h 1905000"/>
              <a:gd name="connsiteX25" fmla="*/ 243919 w 1884536"/>
              <a:gd name="connsiteY25" fmla="*/ 1630598 h 1905000"/>
              <a:gd name="connsiteX26" fmla="*/ 321868 w 1884536"/>
              <a:gd name="connsiteY26" fmla="*/ 1585578 h 1905000"/>
              <a:gd name="connsiteX27" fmla="*/ 524460 w 1884536"/>
              <a:gd name="connsiteY27" fmla="*/ 1473399 h 1905000"/>
              <a:gd name="connsiteX28" fmla="*/ 533204 w 1884536"/>
              <a:gd name="connsiteY28" fmla="*/ 1479724 h 1905000"/>
              <a:gd name="connsiteX29" fmla="*/ 594409 w 1884536"/>
              <a:gd name="connsiteY29" fmla="*/ 1522140 h 1905000"/>
              <a:gd name="connsiteX30" fmla="*/ 701007 w 1884536"/>
              <a:gd name="connsiteY30" fmla="*/ 1574602 h 1905000"/>
              <a:gd name="connsiteX31" fmla="*/ 704170 w 1884536"/>
              <a:gd name="connsiteY31" fmla="*/ 1740359 h 1905000"/>
              <a:gd name="connsiteX32" fmla="*/ 704170 w 1884536"/>
              <a:gd name="connsiteY32" fmla="*/ 1905000 h 1905000"/>
              <a:gd name="connsiteX33" fmla="*/ 1180420 w 1884536"/>
              <a:gd name="connsiteY33" fmla="*/ 1905000 h 1905000"/>
              <a:gd name="connsiteX34" fmla="*/ 1180420 w 1884536"/>
              <a:gd name="connsiteY34" fmla="*/ 1740359 h 1905000"/>
              <a:gd name="connsiteX35" fmla="*/ 1183769 w 1884536"/>
              <a:gd name="connsiteY35" fmla="*/ 1574602 h 1905000"/>
              <a:gd name="connsiteX36" fmla="*/ 1290181 w 1884536"/>
              <a:gd name="connsiteY36" fmla="*/ 1522140 h 1905000"/>
              <a:gd name="connsiteX37" fmla="*/ 1351386 w 1884536"/>
              <a:gd name="connsiteY37" fmla="*/ 1479724 h 1905000"/>
              <a:gd name="connsiteX38" fmla="*/ 1360130 w 1884536"/>
              <a:gd name="connsiteY38" fmla="*/ 1473399 h 1905000"/>
              <a:gd name="connsiteX39" fmla="*/ 1562722 w 1884536"/>
              <a:gd name="connsiteY39" fmla="*/ 1585578 h 1905000"/>
              <a:gd name="connsiteX40" fmla="*/ 1640671 w 1884536"/>
              <a:gd name="connsiteY40" fmla="*/ 1630598 h 1905000"/>
              <a:gd name="connsiteX41" fmla="*/ 1648112 w 1884536"/>
              <a:gd name="connsiteY41" fmla="*/ 1634691 h 1905000"/>
              <a:gd name="connsiteX42" fmla="*/ 1669693 w 1884536"/>
              <a:gd name="connsiteY42" fmla="*/ 1597298 h 1905000"/>
              <a:gd name="connsiteX43" fmla="*/ 1807359 w 1884536"/>
              <a:gd name="connsiteY43" fmla="*/ 1358987 h 1905000"/>
              <a:gd name="connsiteX44" fmla="*/ 1866332 w 1884536"/>
              <a:gd name="connsiteY44" fmla="*/ 1257040 h 1905000"/>
              <a:gd name="connsiteX45" fmla="*/ 1884563 w 1884536"/>
              <a:gd name="connsiteY45" fmla="*/ 1222251 h 1905000"/>
              <a:gd name="connsiteX46" fmla="*/ 1870983 w 1884536"/>
              <a:gd name="connsiteY46" fmla="*/ 1213693 h 1905000"/>
              <a:gd name="connsiteX47" fmla="*/ 1848286 w 1884536"/>
              <a:gd name="connsiteY47" fmla="*/ 1200857 h 1905000"/>
              <a:gd name="connsiteX48" fmla="*/ 1784104 w 1884536"/>
              <a:gd name="connsiteY48" fmla="*/ 1163650 h 1905000"/>
              <a:gd name="connsiteX49" fmla="*/ 1718062 w 1884536"/>
              <a:gd name="connsiteY49" fmla="*/ 1125513 h 1905000"/>
              <a:gd name="connsiteX50" fmla="*/ 1653880 w 1884536"/>
              <a:gd name="connsiteY50" fmla="*/ 1088306 h 1905000"/>
              <a:gd name="connsiteX51" fmla="*/ 1601604 w 1884536"/>
              <a:gd name="connsiteY51" fmla="*/ 1057982 h 1905000"/>
              <a:gd name="connsiteX52" fmla="*/ 1604208 w 1884536"/>
              <a:gd name="connsiteY52" fmla="*/ 1041797 h 1905000"/>
              <a:gd name="connsiteX53" fmla="*/ 1604208 w 1884536"/>
              <a:gd name="connsiteY53" fmla="*/ 863203 h 1905000"/>
              <a:gd name="connsiteX54" fmla="*/ 1601604 w 1884536"/>
              <a:gd name="connsiteY54" fmla="*/ 847018 h 1905000"/>
              <a:gd name="connsiteX55" fmla="*/ 1653880 w 1884536"/>
              <a:gd name="connsiteY55" fmla="*/ 816694 h 1905000"/>
              <a:gd name="connsiteX56" fmla="*/ 1718062 w 1884536"/>
              <a:gd name="connsiteY56" fmla="*/ 779487 h 1905000"/>
              <a:gd name="connsiteX57" fmla="*/ 1784104 w 1884536"/>
              <a:gd name="connsiteY57" fmla="*/ 741350 h 1905000"/>
              <a:gd name="connsiteX58" fmla="*/ 1848286 w 1884536"/>
              <a:gd name="connsiteY58" fmla="*/ 704143 h 1905000"/>
              <a:gd name="connsiteX59" fmla="*/ 1870983 w 1884536"/>
              <a:gd name="connsiteY59" fmla="*/ 691307 h 1905000"/>
              <a:gd name="connsiteX60" fmla="*/ 1884563 w 1884536"/>
              <a:gd name="connsiteY60" fmla="*/ 682749 h 1905000"/>
              <a:gd name="connsiteX61" fmla="*/ 1866332 w 1884536"/>
              <a:gd name="connsiteY61" fmla="*/ 647960 h 1905000"/>
              <a:gd name="connsiteX62" fmla="*/ 1807359 w 1884536"/>
              <a:gd name="connsiteY62" fmla="*/ 546013 h 1905000"/>
              <a:gd name="connsiteX63" fmla="*/ 1669693 w 1884536"/>
              <a:gd name="connsiteY63" fmla="*/ 307702 h 1905000"/>
              <a:gd name="connsiteX64" fmla="*/ 1648112 w 1884536"/>
              <a:gd name="connsiteY64" fmla="*/ 270309 h 1905000"/>
              <a:gd name="connsiteX65" fmla="*/ 1640671 w 1884536"/>
              <a:gd name="connsiteY65" fmla="*/ 274402 h 1905000"/>
              <a:gd name="connsiteX66" fmla="*/ 1562722 w 1884536"/>
              <a:gd name="connsiteY66" fmla="*/ 319422 h 1905000"/>
              <a:gd name="connsiteX67" fmla="*/ 1360130 w 1884536"/>
              <a:gd name="connsiteY67" fmla="*/ 431602 h 1905000"/>
              <a:gd name="connsiteX68" fmla="*/ 1351386 w 1884536"/>
              <a:gd name="connsiteY68" fmla="*/ 425276 h 1905000"/>
              <a:gd name="connsiteX69" fmla="*/ 1290181 w 1884536"/>
              <a:gd name="connsiteY69" fmla="*/ 382860 h 1905000"/>
              <a:gd name="connsiteX70" fmla="*/ 1183769 w 1884536"/>
              <a:gd name="connsiteY70" fmla="*/ 330398 h 1905000"/>
              <a:gd name="connsiteX71" fmla="*/ 1180420 w 1884536"/>
              <a:gd name="connsiteY71" fmla="*/ 164641 h 1905000"/>
              <a:gd name="connsiteX72" fmla="*/ 1180420 w 1884536"/>
              <a:gd name="connsiteY72" fmla="*/ 0 h 1905000"/>
              <a:gd name="connsiteX73" fmla="*/ 704170 w 1884536"/>
              <a:gd name="connsiteY73" fmla="*/ 0 h 1905000"/>
              <a:gd name="connsiteX74" fmla="*/ 704170 w 1884536"/>
              <a:gd name="connsiteY74" fmla="*/ 164641 h 1905000"/>
              <a:gd name="connsiteX75" fmla="*/ 999036 w 1884536"/>
              <a:gd name="connsiteY75" fmla="*/ 575779 h 1905000"/>
              <a:gd name="connsiteX76" fmla="*/ 1311575 w 1884536"/>
              <a:gd name="connsiteY76" fmla="*/ 858552 h 1905000"/>
              <a:gd name="connsiteX77" fmla="*/ 1311575 w 1884536"/>
              <a:gd name="connsiteY77" fmla="*/ 1046448 h 1905000"/>
              <a:gd name="connsiteX78" fmla="*/ 1207953 w 1884536"/>
              <a:gd name="connsiteY78" fmla="*/ 1225414 h 1905000"/>
              <a:gd name="connsiteX79" fmla="*/ 998106 w 1884536"/>
              <a:gd name="connsiteY79" fmla="*/ 1329407 h 1905000"/>
              <a:gd name="connsiteX80" fmla="*/ 848347 w 1884536"/>
              <a:gd name="connsiteY80" fmla="*/ 1321780 h 1905000"/>
              <a:gd name="connsiteX81" fmla="*/ 573015 w 1884536"/>
              <a:gd name="connsiteY81" fmla="*/ 1046448 h 1905000"/>
              <a:gd name="connsiteX82" fmla="*/ 573015 w 1884536"/>
              <a:gd name="connsiteY82" fmla="*/ 858552 h 1905000"/>
              <a:gd name="connsiteX83" fmla="*/ 765934 w 1884536"/>
              <a:gd name="connsiteY83" fmla="*/ 615032 h 1905000"/>
              <a:gd name="connsiteX84" fmla="*/ 906018 w 1884536"/>
              <a:gd name="connsiteY84" fmla="*/ 572988 h 1905000"/>
              <a:gd name="connsiteX85" fmla="*/ 999036 w 1884536"/>
              <a:gd name="connsiteY85" fmla="*/ 575779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884536" h="1905000">
                <a:moveTo>
                  <a:pt x="704170" y="164641"/>
                </a:moveTo>
                <a:cubicBezTo>
                  <a:pt x="704170" y="319980"/>
                  <a:pt x="703984" y="329468"/>
                  <a:pt x="701007" y="330398"/>
                </a:cubicBezTo>
                <a:cubicBezTo>
                  <a:pt x="680730" y="336724"/>
                  <a:pt x="626407" y="363513"/>
                  <a:pt x="594409" y="382860"/>
                </a:cubicBezTo>
                <a:cubicBezTo>
                  <a:pt x="578038" y="392720"/>
                  <a:pt x="539529" y="419323"/>
                  <a:pt x="533204" y="425276"/>
                </a:cubicBezTo>
                <a:cubicBezTo>
                  <a:pt x="530785" y="427509"/>
                  <a:pt x="526879" y="430485"/>
                  <a:pt x="524460" y="431602"/>
                </a:cubicBezTo>
                <a:cubicBezTo>
                  <a:pt x="519809" y="434206"/>
                  <a:pt x="537296" y="443880"/>
                  <a:pt x="321868" y="319422"/>
                </a:cubicBezTo>
                <a:cubicBezTo>
                  <a:pt x="282986" y="297098"/>
                  <a:pt x="247826" y="276820"/>
                  <a:pt x="243919" y="274402"/>
                </a:cubicBezTo>
                <a:lnTo>
                  <a:pt x="236478" y="270309"/>
                </a:lnTo>
                <a:lnTo>
                  <a:pt x="214898" y="307702"/>
                </a:lnTo>
                <a:cubicBezTo>
                  <a:pt x="192945" y="345653"/>
                  <a:pt x="149599" y="420812"/>
                  <a:pt x="77232" y="546013"/>
                </a:cubicBezTo>
                <a:cubicBezTo>
                  <a:pt x="55279" y="583778"/>
                  <a:pt x="28862" y="629729"/>
                  <a:pt x="18258" y="647960"/>
                </a:cubicBezTo>
                <a:cubicBezTo>
                  <a:pt x="7654" y="666192"/>
                  <a:pt x="-531" y="681819"/>
                  <a:pt x="27" y="682749"/>
                </a:cubicBezTo>
                <a:cubicBezTo>
                  <a:pt x="585" y="683679"/>
                  <a:pt x="8399" y="688330"/>
                  <a:pt x="17328" y="693353"/>
                </a:cubicBezTo>
                <a:cubicBezTo>
                  <a:pt x="26258" y="698376"/>
                  <a:pt x="49512" y="711771"/>
                  <a:pt x="68860" y="722933"/>
                </a:cubicBezTo>
                <a:cubicBezTo>
                  <a:pt x="118717" y="751954"/>
                  <a:pt x="161878" y="776883"/>
                  <a:pt x="201875" y="799951"/>
                </a:cubicBezTo>
                <a:cubicBezTo>
                  <a:pt x="279638" y="844786"/>
                  <a:pt x="283731" y="847204"/>
                  <a:pt x="282800" y="850181"/>
                </a:cubicBezTo>
                <a:cubicBezTo>
                  <a:pt x="274057" y="879016"/>
                  <a:pt x="274057" y="1025984"/>
                  <a:pt x="282800" y="1054819"/>
                </a:cubicBezTo>
                <a:cubicBezTo>
                  <a:pt x="283731" y="1057796"/>
                  <a:pt x="279638" y="1060214"/>
                  <a:pt x="201875" y="1105049"/>
                </a:cubicBezTo>
                <a:cubicBezTo>
                  <a:pt x="161878" y="1128117"/>
                  <a:pt x="118717" y="1153046"/>
                  <a:pt x="68860" y="1182067"/>
                </a:cubicBezTo>
                <a:cubicBezTo>
                  <a:pt x="49512" y="1193230"/>
                  <a:pt x="26258" y="1206624"/>
                  <a:pt x="17328" y="1211647"/>
                </a:cubicBezTo>
                <a:cubicBezTo>
                  <a:pt x="8399" y="1216670"/>
                  <a:pt x="585" y="1221321"/>
                  <a:pt x="27" y="1222251"/>
                </a:cubicBezTo>
                <a:cubicBezTo>
                  <a:pt x="-531" y="1223181"/>
                  <a:pt x="7654" y="1238808"/>
                  <a:pt x="18258" y="1257040"/>
                </a:cubicBezTo>
                <a:cubicBezTo>
                  <a:pt x="28862" y="1275271"/>
                  <a:pt x="55279" y="1321036"/>
                  <a:pt x="77232" y="1358987"/>
                </a:cubicBezTo>
                <a:cubicBezTo>
                  <a:pt x="149599" y="1484189"/>
                  <a:pt x="192945" y="1559347"/>
                  <a:pt x="214898" y="1597298"/>
                </a:cubicBezTo>
                <a:lnTo>
                  <a:pt x="236478" y="1634691"/>
                </a:lnTo>
                <a:lnTo>
                  <a:pt x="243919" y="1630598"/>
                </a:lnTo>
                <a:cubicBezTo>
                  <a:pt x="247826" y="1628180"/>
                  <a:pt x="282986" y="1607902"/>
                  <a:pt x="321868" y="1585578"/>
                </a:cubicBezTo>
                <a:cubicBezTo>
                  <a:pt x="537296" y="1461120"/>
                  <a:pt x="519809" y="1470794"/>
                  <a:pt x="524460" y="1473399"/>
                </a:cubicBezTo>
                <a:cubicBezTo>
                  <a:pt x="526879" y="1474515"/>
                  <a:pt x="530785" y="1477491"/>
                  <a:pt x="533204" y="1479724"/>
                </a:cubicBezTo>
                <a:cubicBezTo>
                  <a:pt x="539529" y="1485677"/>
                  <a:pt x="578038" y="1512280"/>
                  <a:pt x="594409" y="1522140"/>
                </a:cubicBezTo>
                <a:cubicBezTo>
                  <a:pt x="626407" y="1541487"/>
                  <a:pt x="680730" y="1568276"/>
                  <a:pt x="701007" y="1574602"/>
                </a:cubicBezTo>
                <a:cubicBezTo>
                  <a:pt x="703984" y="1575532"/>
                  <a:pt x="704170" y="1585020"/>
                  <a:pt x="704170" y="1740359"/>
                </a:cubicBezTo>
                <a:lnTo>
                  <a:pt x="704170" y="1905000"/>
                </a:lnTo>
                <a:lnTo>
                  <a:pt x="1180420" y="1905000"/>
                </a:lnTo>
                <a:lnTo>
                  <a:pt x="1180420" y="1740359"/>
                </a:lnTo>
                <a:cubicBezTo>
                  <a:pt x="1180420" y="1585020"/>
                  <a:pt x="1180606" y="1575532"/>
                  <a:pt x="1183769" y="1574602"/>
                </a:cubicBezTo>
                <a:cubicBezTo>
                  <a:pt x="1203860" y="1568276"/>
                  <a:pt x="1258183" y="1541487"/>
                  <a:pt x="1290181" y="1522140"/>
                </a:cubicBezTo>
                <a:cubicBezTo>
                  <a:pt x="1306552" y="1512280"/>
                  <a:pt x="1345061" y="1485677"/>
                  <a:pt x="1351386" y="1479724"/>
                </a:cubicBezTo>
                <a:cubicBezTo>
                  <a:pt x="1353805" y="1477491"/>
                  <a:pt x="1357712" y="1474515"/>
                  <a:pt x="1360130" y="1473399"/>
                </a:cubicBezTo>
                <a:cubicBezTo>
                  <a:pt x="1364781" y="1470794"/>
                  <a:pt x="1347294" y="1461120"/>
                  <a:pt x="1562722" y="1585578"/>
                </a:cubicBezTo>
                <a:cubicBezTo>
                  <a:pt x="1601604" y="1607902"/>
                  <a:pt x="1636764" y="1628180"/>
                  <a:pt x="1640671" y="1630598"/>
                </a:cubicBezTo>
                <a:lnTo>
                  <a:pt x="1648112" y="1634691"/>
                </a:lnTo>
                <a:lnTo>
                  <a:pt x="1669693" y="1597298"/>
                </a:lnTo>
                <a:cubicBezTo>
                  <a:pt x="1691645" y="1559347"/>
                  <a:pt x="1734991" y="1484189"/>
                  <a:pt x="1807359" y="1358987"/>
                </a:cubicBezTo>
                <a:cubicBezTo>
                  <a:pt x="1829311" y="1321036"/>
                  <a:pt x="1855728" y="1275271"/>
                  <a:pt x="1866332" y="1257040"/>
                </a:cubicBezTo>
                <a:cubicBezTo>
                  <a:pt x="1876936" y="1238808"/>
                  <a:pt x="1885121" y="1223181"/>
                  <a:pt x="1884563" y="1222251"/>
                </a:cubicBezTo>
                <a:cubicBezTo>
                  <a:pt x="1884005" y="1221321"/>
                  <a:pt x="1877866" y="1217600"/>
                  <a:pt x="1870983" y="1213693"/>
                </a:cubicBezTo>
                <a:cubicBezTo>
                  <a:pt x="1864099" y="1209973"/>
                  <a:pt x="1853867" y="1204020"/>
                  <a:pt x="1848286" y="1200857"/>
                </a:cubicBezTo>
                <a:cubicBezTo>
                  <a:pt x="1842705" y="1197508"/>
                  <a:pt x="1813870" y="1180765"/>
                  <a:pt x="1784104" y="1163650"/>
                </a:cubicBezTo>
                <a:cubicBezTo>
                  <a:pt x="1754525" y="1146535"/>
                  <a:pt x="1724759" y="1129419"/>
                  <a:pt x="1718062" y="1125513"/>
                </a:cubicBezTo>
                <a:cubicBezTo>
                  <a:pt x="1711364" y="1121606"/>
                  <a:pt x="1682529" y="1104863"/>
                  <a:pt x="1653880" y="1088306"/>
                </a:cubicBezTo>
                <a:cubicBezTo>
                  <a:pt x="1625230" y="1071749"/>
                  <a:pt x="1601604" y="1057982"/>
                  <a:pt x="1601604" y="1057982"/>
                </a:cubicBezTo>
                <a:cubicBezTo>
                  <a:pt x="1601418" y="1057796"/>
                  <a:pt x="1602534" y="1050541"/>
                  <a:pt x="1604208" y="1041797"/>
                </a:cubicBezTo>
                <a:cubicBezTo>
                  <a:pt x="1608487" y="1018729"/>
                  <a:pt x="1608487" y="886272"/>
                  <a:pt x="1604208" y="863203"/>
                </a:cubicBezTo>
                <a:cubicBezTo>
                  <a:pt x="1602534" y="854459"/>
                  <a:pt x="1601418" y="847204"/>
                  <a:pt x="1601604" y="847018"/>
                </a:cubicBezTo>
                <a:cubicBezTo>
                  <a:pt x="1601604" y="847018"/>
                  <a:pt x="1625230" y="833251"/>
                  <a:pt x="1653880" y="816694"/>
                </a:cubicBezTo>
                <a:cubicBezTo>
                  <a:pt x="1682529" y="800137"/>
                  <a:pt x="1711364" y="783394"/>
                  <a:pt x="1718062" y="779487"/>
                </a:cubicBezTo>
                <a:cubicBezTo>
                  <a:pt x="1724759" y="775581"/>
                  <a:pt x="1754525" y="758465"/>
                  <a:pt x="1784104" y="741350"/>
                </a:cubicBezTo>
                <a:cubicBezTo>
                  <a:pt x="1813870" y="724235"/>
                  <a:pt x="1842705" y="707492"/>
                  <a:pt x="1848286" y="704143"/>
                </a:cubicBezTo>
                <a:cubicBezTo>
                  <a:pt x="1853867" y="700980"/>
                  <a:pt x="1864099" y="695027"/>
                  <a:pt x="1870983" y="691307"/>
                </a:cubicBezTo>
                <a:cubicBezTo>
                  <a:pt x="1877866" y="687400"/>
                  <a:pt x="1884005" y="683679"/>
                  <a:pt x="1884563" y="682749"/>
                </a:cubicBezTo>
                <a:cubicBezTo>
                  <a:pt x="1885121" y="681819"/>
                  <a:pt x="1876936" y="666192"/>
                  <a:pt x="1866332" y="647960"/>
                </a:cubicBezTo>
                <a:cubicBezTo>
                  <a:pt x="1855728" y="629729"/>
                  <a:pt x="1829311" y="583778"/>
                  <a:pt x="1807359" y="546013"/>
                </a:cubicBezTo>
                <a:cubicBezTo>
                  <a:pt x="1734991" y="420812"/>
                  <a:pt x="1691645" y="345653"/>
                  <a:pt x="1669693" y="307702"/>
                </a:cubicBezTo>
                <a:lnTo>
                  <a:pt x="1648112" y="270309"/>
                </a:lnTo>
                <a:lnTo>
                  <a:pt x="1640671" y="274402"/>
                </a:lnTo>
                <a:cubicBezTo>
                  <a:pt x="1636764" y="276820"/>
                  <a:pt x="1601604" y="297098"/>
                  <a:pt x="1562722" y="319422"/>
                </a:cubicBezTo>
                <a:cubicBezTo>
                  <a:pt x="1347294" y="443880"/>
                  <a:pt x="1364781" y="434206"/>
                  <a:pt x="1360130" y="431602"/>
                </a:cubicBezTo>
                <a:cubicBezTo>
                  <a:pt x="1357712" y="430485"/>
                  <a:pt x="1353805" y="427509"/>
                  <a:pt x="1351386" y="425276"/>
                </a:cubicBezTo>
                <a:cubicBezTo>
                  <a:pt x="1345061" y="419323"/>
                  <a:pt x="1306552" y="392720"/>
                  <a:pt x="1290181" y="382860"/>
                </a:cubicBezTo>
                <a:cubicBezTo>
                  <a:pt x="1258183" y="363513"/>
                  <a:pt x="1203860" y="336724"/>
                  <a:pt x="1183769" y="330398"/>
                </a:cubicBezTo>
                <a:cubicBezTo>
                  <a:pt x="1180606" y="329468"/>
                  <a:pt x="1180420" y="319980"/>
                  <a:pt x="1180420" y="164641"/>
                </a:cubicBezTo>
                <a:lnTo>
                  <a:pt x="1180420" y="0"/>
                </a:lnTo>
                <a:lnTo>
                  <a:pt x="704170" y="0"/>
                </a:lnTo>
                <a:lnTo>
                  <a:pt x="704170" y="164641"/>
                </a:lnTo>
                <a:close/>
                <a:moveTo>
                  <a:pt x="999036" y="575779"/>
                </a:moveTo>
                <a:cubicBezTo>
                  <a:pt x="1151213" y="599591"/>
                  <a:pt x="1272693" y="709352"/>
                  <a:pt x="1311575" y="858552"/>
                </a:cubicBezTo>
                <a:cubicBezTo>
                  <a:pt x="1326644" y="916967"/>
                  <a:pt x="1326644" y="988033"/>
                  <a:pt x="1311575" y="1046448"/>
                </a:cubicBezTo>
                <a:cubicBezTo>
                  <a:pt x="1293716" y="1115095"/>
                  <a:pt x="1258183" y="1176486"/>
                  <a:pt x="1207953" y="1225414"/>
                </a:cubicBezTo>
                <a:cubicBezTo>
                  <a:pt x="1150282" y="1281410"/>
                  <a:pt x="1079031" y="1316757"/>
                  <a:pt x="998106" y="1329407"/>
                </a:cubicBezTo>
                <a:cubicBezTo>
                  <a:pt x="953643" y="1336477"/>
                  <a:pt x="892810" y="1333314"/>
                  <a:pt x="848347" y="1321780"/>
                </a:cubicBezTo>
                <a:cubicBezTo>
                  <a:pt x="712542" y="1286433"/>
                  <a:pt x="608362" y="1182253"/>
                  <a:pt x="573015" y="1046448"/>
                </a:cubicBezTo>
                <a:cubicBezTo>
                  <a:pt x="557946" y="988033"/>
                  <a:pt x="557946" y="916967"/>
                  <a:pt x="573015" y="858552"/>
                </a:cubicBezTo>
                <a:cubicBezTo>
                  <a:pt x="600548" y="752698"/>
                  <a:pt x="669381" y="665820"/>
                  <a:pt x="765934" y="615032"/>
                </a:cubicBezTo>
                <a:cubicBezTo>
                  <a:pt x="808536" y="592522"/>
                  <a:pt x="850580" y="579872"/>
                  <a:pt x="906018" y="572988"/>
                </a:cubicBezTo>
                <a:cubicBezTo>
                  <a:pt x="924250" y="570756"/>
                  <a:pt x="976712" y="572244"/>
                  <a:pt x="999036" y="575779"/>
                </a:cubicBezTo>
                <a:close/>
              </a:path>
            </a:pathLst>
          </a:custGeom>
          <a:noFill/>
          <a:ln w="9525" cap="flat">
            <a:solidFill>
              <a:schemeClr val="accent1"/>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图形 54">
            <a:extLst>
              <a:ext uri="{FF2B5EF4-FFF2-40B4-BE49-F238E27FC236}">
                <a16:creationId xmlns:a16="http://schemas.microsoft.com/office/drawing/2014/main" id="{A05D73C0-D169-F891-43F1-DFF11D5E0F79}"/>
              </a:ext>
            </a:extLst>
          </p:cNvPr>
          <p:cNvSpPr/>
          <p:nvPr/>
        </p:nvSpPr>
        <p:spPr>
          <a:xfrm>
            <a:off x="4177499" y="1232842"/>
            <a:ext cx="430736" cy="435414"/>
          </a:xfrm>
          <a:custGeom>
            <a:avLst/>
            <a:gdLst>
              <a:gd name="connsiteX0" fmla="*/ 704170 w 1884536"/>
              <a:gd name="connsiteY0" fmla="*/ 164641 h 1905000"/>
              <a:gd name="connsiteX1" fmla="*/ 701007 w 1884536"/>
              <a:gd name="connsiteY1" fmla="*/ 330398 h 1905000"/>
              <a:gd name="connsiteX2" fmla="*/ 594409 w 1884536"/>
              <a:gd name="connsiteY2" fmla="*/ 382860 h 1905000"/>
              <a:gd name="connsiteX3" fmla="*/ 533204 w 1884536"/>
              <a:gd name="connsiteY3" fmla="*/ 425276 h 1905000"/>
              <a:gd name="connsiteX4" fmla="*/ 524460 w 1884536"/>
              <a:gd name="connsiteY4" fmla="*/ 431602 h 1905000"/>
              <a:gd name="connsiteX5" fmla="*/ 321868 w 1884536"/>
              <a:gd name="connsiteY5" fmla="*/ 319422 h 1905000"/>
              <a:gd name="connsiteX6" fmla="*/ 243919 w 1884536"/>
              <a:gd name="connsiteY6" fmla="*/ 274402 h 1905000"/>
              <a:gd name="connsiteX7" fmla="*/ 236478 w 1884536"/>
              <a:gd name="connsiteY7" fmla="*/ 270309 h 1905000"/>
              <a:gd name="connsiteX8" fmla="*/ 214898 w 1884536"/>
              <a:gd name="connsiteY8" fmla="*/ 307702 h 1905000"/>
              <a:gd name="connsiteX9" fmla="*/ 77232 w 1884536"/>
              <a:gd name="connsiteY9" fmla="*/ 546013 h 1905000"/>
              <a:gd name="connsiteX10" fmla="*/ 18258 w 1884536"/>
              <a:gd name="connsiteY10" fmla="*/ 647960 h 1905000"/>
              <a:gd name="connsiteX11" fmla="*/ 27 w 1884536"/>
              <a:gd name="connsiteY11" fmla="*/ 682749 h 1905000"/>
              <a:gd name="connsiteX12" fmla="*/ 17328 w 1884536"/>
              <a:gd name="connsiteY12" fmla="*/ 693353 h 1905000"/>
              <a:gd name="connsiteX13" fmla="*/ 68860 w 1884536"/>
              <a:gd name="connsiteY13" fmla="*/ 722933 h 1905000"/>
              <a:gd name="connsiteX14" fmla="*/ 201875 w 1884536"/>
              <a:gd name="connsiteY14" fmla="*/ 799951 h 1905000"/>
              <a:gd name="connsiteX15" fmla="*/ 282800 w 1884536"/>
              <a:gd name="connsiteY15" fmla="*/ 850181 h 1905000"/>
              <a:gd name="connsiteX16" fmla="*/ 282800 w 1884536"/>
              <a:gd name="connsiteY16" fmla="*/ 1054819 h 1905000"/>
              <a:gd name="connsiteX17" fmla="*/ 201875 w 1884536"/>
              <a:gd name="connsiteY17" fmla="*/ 1105049 h 1905000"/>
              <a:gd name="connsiteX18" fmla="*/ 68860 w 1884536"/>
              <a:gd name="connsiteY18" fmla="*/ 1182067 h 1905000"/>
              <a:gd name="connsiteX19" fmla="*/ 17328 w 1884536"/>
              <a:gd name="connsiteY19" fmla="*/ 1211647 h 1905000"/>
              <a:gd name="connsiteX20" fmla="*/ 27 w 1884536"/>
              <a:gd name="connsiteY20" fmla="*/ 1222251 h 1905000"/>
              <a:gd name="connsiteX21" fmla="*/ 18258 w 1884536"/>
              <a:gd name="connsiteY21" fmla="*/ 1257040 h 1905000"/>
              <a:gd name="connsiteX22" fmla="*/ 77232 w 1884536"/>
              <a:gd name="connsiteY22" fmla="*/ 1358987 h 1905000"/>
              <a:gd name="connsiteX23" fmla="*/ 214898 w 1884536"/>
              <a:gd name="connsiteY23" fmla="*/ 1597298 h 1905000"/>
              <a:gd name="connsiteX24" fmla="*/ 236478 w 1884536"/>
              <a:gd name="connsiteY24" fmla="*/ 1634691 h 1905000"/>
              <a:gd name="connsiteX25" fmla="*/ 243919 w 1884536"/>
              <a:gd name="connsiteY25" fmla="*/ 1630598 h 1905000"/>
              <a:gd name="connsiteX26" fmla="*/ 321868 w 1884536"/>
              <a:gd name="connsiteY26" fmla="*/ 1585578 h 1905000"/>
              <a:gd name="connsiteX27" fmla="*/ 524460 w 1884536"/>
              <a:gd name="connsiteY27" fmla="*/ 1473399 h 1905000"/>
              <a:gd name="connsiteX28" fmla="*/ 533204 w 1884536"/>
              <a:gd name="connsiteY28" fmla="*/ 1479724 h 1905000"/>
              <a:gd name="connsiteX29" fmla="*/ 594409 w 1884536"/>
              <a:gd name="connsiteY29" fmla="*/ 1522140 h 1905000"/>
              <a:gd name="connsiteX30" fmla="*/ 701007 w 1884536"/>
              <a:gd name="connsiteY30" fmla="*/ 1574602 h 1905000"/>
              <a:gd name="connsiteX31" fmla="*/ 704170 w 1884536"/>
              <a:gd name="connsiteY31" fmla="*/ 1740359 h 1905000"/>
              <a:gd name="connsiteX32" fmla="*/ 704170 w 1884536"/>
              <a:gd name="connsiteY32" fmla="*/ 1905000 h 1905000"/>
              <a:gd name="connsiteX33" fmla="*/ 1180420 w 1884536"/>
              <a:gd name="connsiteY33" fmla="*/ 1905000 h 1905000"/>
              <a:gd name="connsiteX34" fmla="*/ 1180420 w 1884536"/>
              <a:gd name="connsiteY34" fmla="*/ 1740359 h 1905000"/>
              <a:gd name="connsiteX35" fmla="*/ 1183769 w 1884536"/>
              <a:gd name="connsiteY35" fmla="*/ 1574602 h 1905000"/>
              <a:gd name="connsiteX36" fmla="*/ 1290181 w 1884536"/>
              <a:gd name="connsiteY36" fmla="*/ 1522140 h 1905000"/>
              <a:gd name="connsiteX37" fmla="*/ 1351386 w 1884536"/>
              <a:gd name="connsiteY37" fmla="*/ 1479724 h 1905000"/>
              <a:gd name="connsiteX38" fmla="*/ 1360130 w 1884536"/>
              <a:gd name="connsiteY38" fmla="*/ 1473399 h 1905000"/>
              <a:gd name="connsiteX39" fmla="*/ 1562722 w 1884536"/>
              <a:gd name="connsiteY39" fmla="*/ 1585578 h 1905000"/>
              <a:gd name="connsiteX40" fmla="*/ 1640671 w 1884536"/>
              <a:gd name="connsiteY40" fmla="*/ 1630598 h 1905000"/>
              <a:gd name="connsiteX41" fmla="*/ 1648112 w 1884536"/>
              <a:gd name="connsiteY41" fmla="*/ 1634691 h 1905000"/>
              <a:gd name="connsiteX42" fmla="*/ 1669693 w 1884536"/>
              <a:gd name="connsiteY42" fmla="*/ 1597298 h 1905000"/>
              <a:gd name="connsiteX43" fmla="*/ 1807359 w 1884536"/>
              <a:gd name="connsiteY43" fmla="*/ 1358987 h 1905000"/>
              <a:gd name="connsiteX44" fmla="*/ 1866332 w 1884536"/>
              <a:gd name="connsiteY44" fmla="*/ 1257040 h 1905000"/>
              <a:gd name="connsiteX45" fmla="*/ 1884563 w 1884536"/>
              <a:gd name="connsiteY45" fmla="*/ 1222251 h 1905000"/>
              <a:gd name="connsiteX46" fmla="*/ 1870983 w 1884536"/>
              <a:gd name="connsiteY46" fmla="*/ 1213693 h 1905000"/>
              <a:gd name="connsiteX47" fmla="*/ 1848286 w 1884536"/>
              <a:gd name="connsiteY47" fmla="*/ 1200857 h 1905000"/>
              <a:gd name="connsiteX48" fmla="*/ 1784104 w 1884536"/>
              <a:gd name="connsiteY48" fmla="*/ 1163650 h 1905000"/>
              <a:gd name="connsiteX49" fmla="*/ 1718062 w 1884536"/>
              <a:gd name="connsiteY49" fmla="*/ 1125513 h 1905000"/>
              <a:gd name="connsiteX50" fmla="*/ 1653880 w 1884536"/>
              <a:gd name="connsiteY50" fmla="*/ 1088306 h 1905000"/>
              <a:gd name="connsiteX51" fmla="*/ 1601604 w 1884536"/>
              <a:gd name="connsiteY51" fmla="*/ 1057982 h 1905000"/>
              <a:gd name="connsiteX52" fmla="*/ 1604208 w 1884536"/>
              <a:gd name="connsiteY52" fmla="*/ 1041797 h 1905000"/>
              <a:gd name="connsiteX53" fmla="*/ 1604208 w 1884536"/>
              <a:gd name="connsiteY53" fmla="*/ 863203 h 1905000"/>
              <a:gd name="connsiteX54" fmla="*/ 1601604 w 1884536"/>
              <a:gd name="connsiteY54" fmla="*/ 847018 h 1905000"/>
              <a:gd name="connsiteX55" fmla="*/ 1653880 w 1884536"/>
              <a:gd name="connsiteY55" fmla="*/ 816694 h 1905000"/>
              <a:gd name="connsiteX56" fmla="*/ 1718062 w 1884536"/>
              <a:gd name="connsiteY56" fmla="*/ 779487 h 1905000"/>
              <a:gd name="connsiteX57" fmla="*/ 1784104 w 1884536"/>
              <a:gd name="connsiteY57" fmla="*/ 741350 h 1905000"/>
              <a:gd name="connsiteX58" fmla="*/ 1848286 w 1884536"/>
              <a:gd name="connsiteY58" fmla="*/ 704143 h 1905000"/>
              <a:gd name="connsiteX59" fmla="*/ 1870983 w 1884536"/>
              <a:gd name="connsiteY59" fmla="*/ 691307 h 1905000"/>
              <a:gd name="connsiteX60" fmla="*/ 1884563 w 1884536"/>
              <a:gd name="connsiteY60" fmla="*/ 682749 h 1905000"/>
              <a:gd name="connsiteX61" fmla="*/ 1866332 w 1884536"/>
              <a:gd name="connsiteY61" fmla="*/ 647960 h 1905000"/>
              <a:gd name="connsiteX62" fmla="*/ 1807359 w 1884536"/>
              <a:gd name="connsiteY62" fmla="*/ 546013 h 1905000"/>
              <a:gd name="connsiteX63" fmla="*/ 1669693 w 1884536"/>
              <a:gd name="connsiteY63" fmla="*/ 307702 h 1905000"/>
              <a:gd name="connsiteX64" fmla="*/ 1648112 w 1884536"/>
              <a:gd name="connsiteY64" fmla="*/ 270309 h 1905000"/>
              <a:gd name="connsiteX65" fmla="*/ 1640671 w 1884536"/>
              <a:gd name="connsiteY65" fmla="*/ 274402 h 1905000"/>
              <a:gd name="connsiteX66" fmla="*/ 1562722 w 1884536"/>
              <a:gd name="connsiteY66" fmla="*/ 319422 h 1905000"/>
              <a:gd name="connsiteX67" fmla="*/ 1360130 w 1884536"/>
              <a:gd name="connsiteY67" fmla="*/ 431602 h 1905000"/>
              <a:gd name="connsiteX68" fmla="*/ 1351386 w 1884536"/>
              <a:gd name="connsiteY68" fmla="*/ 425276 h 1905000"/>
              <a:gd name="connsiteX69" fmla="*/ 1290181 w 1884536"/>
              <a:gd name="connsiteY69" fmla="*/ 382860 h 1905000"/>
              <a:gd name="connsiteX70" fmla="*/ 1183769 w 1884536"/>
              <a:gd name="connsiteY70" fmla="*/ 330398 h 1905000"/>
              <a:gd name="connsiteX71" fmla="*/ 1180420 w 1884536"/>
              <a:gd name="connsiteY71" fmla="*/ 164641 h 1905000"/>
              <a:gd name="connsiteX72" fmla="*/ 1180420 w 1884536"/>
              <a:gd name="connsiteY72" fmla="*/ 0 h 1905000"/>
              <a:gd name="connsiteX73" fmla="*/ 704170 w 1884536"/>
              <a:gd name="connsiteY73" fmla="*/ 0 h 1905000"/>
              <a:gd name="connsiteX74" fmla="*/ 704170 w 1884536"/>
              <a:gd name="connsiteY74" fmla="*/ 164641 h 1905000"/>
              <a:gd name="connsiteX75" fmla="*/ 999036 w 1884536"/>
              <a:gd name="connsiteY75" fmla="*/ 575779 h 1905000"/>
              <a:gd name="connsiteX76" fmla="*/ 1311575 w 1884536"/>
              <a:gd name="connsiteY76" fmla="*/ 858552 h 1905000"/>
              <a:gd name="connsiteX77" fmla="*/ 1311575 w 1884536"/>
              <a:gd name="connsiteY77" fmla="*/ 1046448 h 1905000"/>
              <a:gd name="connsiteX78" fmla="*/ 1207953 w 1884536"/>
              <a:gd name="connsiteY78" fmla="*/ 1225414 h 1905000"/>
              <a:gd name="connsiteX79" fmla="*/ 998106 w 1884536"/>
              <a:gd name="connsiteY79" fmla="*/ 1329407 h 1905000"/>
              <a:gd name="connsiteX80" fmla="*/ 848347 w 1884536"/>
              <a:gd name="connsiteY80" fmla="*/ 1321780 h 1905000"/>
              <a:gd name="connsiteX81" fmla="*/ 573015 w 1884536"/>
              <a:gd name="connsiteY81" fmla="*/ 1046448 h 1905000"/>
              <a:gd name="connsiteX82" fmla="*/ 573015 w 1884536"/>
              <a:gd name="connsiteY82" fmla="*/ 858552 h 1905000"/>
              <a:gd name="connsiteX83" fmla="*/ 765934 w 1884536"/>
              <a:gd name="connsiteY83" fmla="*/ 615032 h 1905000"/>
              <a:gd name="connsiteX84" fmla="*/ 906018 w 1884536"/>
              <a:gd name="connsiteY84" fmla="*/ 572988 h 1905000"/>
              <a:gd name="connsiteX85" fmla="*/ 999036 w 1884536"/>
              <a:gd name="connsiteY85" fmla="*/ 575779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884536" h="1905000">
                <a:moveTo>
                  <a:pt x="704170" y="164641"/>
                </a:moveTo>
                <a:cubicBezTo>
                  <a:pt x="704170" y="319980"/>
                  <a:pt x="703984" y="329468"/>
                  <a:pt x="701007" y="330398"/>
                </a:cubicBezTo>
                <a:cubicBezTo>
                  <a:pt x="680730" y="336724"/>
                  <a:pt x="626407" y="363513"/>
                  <a:pt x="594409" y="382860"/>
                </a:cubicBezTo>
                <a:cubicBezTo>
                  <a:pt x="578038" y="392720"/>
                  <a:pt x="539529" y="419323"/>
                  <a:pt x="533204" y="425276"/>
                </a:cubicBezTo>
                <a:cubicBezTo>
                  <a:pt x="530785" y="427509"/>
                  <a:pt x="526879" y="430485"/>
                  <a:pt x="524460" y="431602"/>
                </a:cubicBezTo>
                <a:cubicBezTo>
                  <a:pt x="519809" y="434206"/>
                  <a:pt x="537296" y="443880"/>
                  <a:pt x="321868" y="319422"/>
                </a:cubicBezTo>
                <a:cubicBezTo>
                  <a:pt x="282986" y="297098"/>
                  <a:pt x="247826" y="276820"/>
                  <a:pt x="243919" y="274402"/>
                </a:cubicBezTo>
                <a:lnTo>
                  <a:pt x="236478" y="270309"/>
                </a:lnTo>
                <a:lnTo>
                  <a:pt x="214898" y="307702"/>
                </a:lnTo>
                <a:cubicBezTo>
                  <a:pt x="192945" y="345653"/>
                  <a:pt x="149599" y="420812"/>
                  <a:pt x="77232" y="546013"/>
                </a:cubicBezTo>
                <a:cubicBezTo>
                  <a:pt x="55279" y="583778"/>
                  <a:pt x="28862" y="629729"/>
                  <a:pt x="18258" y="647960"/>
                </a:cubicBezTo>
                <a:cubicBezTo>
                  <a:pt x="7654" y="666192"/>
                  <a:pt x="-531" y="681819"/>
                  <a:pt x="27" y="682749"/>
                </a:cubicBezTo>
                <a:cubicBezTo>
                  <a:pt x="585" y="683679"/>
                  <a:pt x="8399" y="688330"/>
                  <a:pt x="17328" y="693353"/>
                </a:cubicBezTo>
                <a:cubicBezTo>
                  <a:pt x="26258" y="698376"/>
                  <a:pt x="49512" y="711771"/>
                  <a:pt x="68860" y="722933"/>
                </a:cubicBezTo>
                <a:cubicBezTo>
                  <a:pt x="118717" y="751954"/>
                  <a:pt x="161878" y="776883"/>
                  <a:pt x="201875" y="799951"/>
                </a:cubicBezTo>
                <a:cubicBezTo>
                  <a:pt x="279638" y="844786"/>
                  <a:pt x="283731" y="847204"/>
                  <a:pt x="282800" y="850181"/>
                </a:cubicBezTo>
                <a:cubicBezTo>
                  <a:pt x="274057" y="879016"/>
                  <a:pt x="274057" y="1025984"/>
                  <a:pt x="282800" y="1054819"/>
                </a:cubicBezTo>
                <a:cubicBezTo>
                  <a:pt x="283731" y="1057796"/>
                  <a:pt x="279638" y="1060214"/>
                  <a:pt x="201875" y="1105049"/>
                </a:cubicBezTo>
                <a:cubicBezTo>
                  <a:pt x="161878" y="1128117"/>
                  <a:pt x="118717" y="1153046"/>
                  <a:pt x="68860" y="1182067"/>
                </a:cubicBezTo>
                <a:cubicBezTo>
                  <a:pt x="49512" y="1193230"/>
                  <a:pt x="26258" y="1206624"/>
                  <a:pt x="17328" y="1211647"/>
                </a:cubicBezTo>
                <a:cubicBezTo>
                  <a:pt x="8399" y="1216670"/>
                  <a:pt x="585" y="1221321"/>
                  <a:pt x="27" y="1222251"/>
                </a:cubicBezTo>
                <a:cubicBezTo>
                  <a:pt x="-531" y="1223181"/>
                  <a:pt x="7654" y="1238808"/>
                  <a:pt x="18258" y="1257040"/>
                </a:cubicBezTo>
                <a:cubicBezTo>
                  <a:pt x="28862" y="1275271"/>
                  <a:pt x="55279" y="1321036"/>
                  <a:pt x="77232" y="1358987"/>
                </a:cubicBezTo>
                <a:cubicBezTo>
                  <a:pt x="149599" y="1484189"/>
                  <a:pt x="192945" y="1559347"/>
                  <a:pt x="214898" y="1597298"/>
                </a:cubicBezTo>
                <a:lnTo>
                  <a:pt x="236478" y="1634691"/>
                </a:lnTo>
                <a:lnTo>
                  <a:pt x="243919" y="1630598"/>
                </a:lnTo>
                <a:cubicBezTo>
                  <a:pt x="247826" y="1628180"/>
                  <a:pt x="282986" y="1607902"/>
                  <a:pt x="321868" y="1585578"/>
                </a:cubicBezTo>
                <a:cubicBezTo>
                  <a:pt x="537296" y="1461120"/>
                  <a:pt x="519809" y="1470794"/>
                  <a:pt x="524460" y="1473399"/>
                </a:cubicBezTo>
                <a:cubicBezTo>
                  <a:pt x="526879" y="1474515"/>
                  <a:pt x="530785" y="1477491"/>
                  <a:pt x="533204" y="1479724"/>
                </a:cubicBezTo>
                <a:cubicBezTo>
                  <a:pt x="539529" y="1485677"/>
                  <a:pt x="578038" y="1512280"/>
                  <a:pt x="594409" y="1522140"/>
                </a:cubicBezTo>
                <a:cubicBezTo>
                  <a:pt x="626407" y="1541487"/>
                  <a:pt x="680730" y="1568276"/>
                  <a:pt x="701007" y="1574602"/>
                </a:cubicBezTo>
                <a:cubicBezTo>
                  <a:pt x="703984" y="1575532"/>
                  <a:pt x="704170" y="1585020"/>
                  <a:pt x="704170" y="1740359"/>
                </a:cubicBezTo>
                <a:lnTo>
                  <a:pt x="704170" y="1905000"/>
                </a:lnTo>
                <a:lnTo>
                  <a:pt x="1180420" y="1905000"/>
                </a:lnTo>
                <a:lnTo>
                  <a:pt x="1180420" y="1740359"/>
                </a:lnTo>
                <a:cubicBezTo>
                  <a:pt x="1180420" y="1585020"/>
                  <a:pt x="1180606" y="1575532"/>
                  <a:pt x="1183769" y="1574602"/>
                </a:cubicBezTo>
                <a:cubicBezTo>
                  <a:pt x="1203860" y="1568276"/>
                  <a:pt x="1258183" y="1541487"/>
                  <a:pt x="1290181" y="1522140"/>
                </a:cubicBezTo>
                <a:cubicBezTo>
                  <a:pt x="1306552" y="1512280"/>
                  <a:pt x="1345061" y="1485677"/>
                  <a:pt x="1351386" y="1479724"/>
                </a:cubicBezTo>
                <a:cubicBezTo>
                  <a:pt x="1353805" y="1477491"/>
                  <a:pt x="1357712" y="1474515"/>
                  <a:pt x="1360130" y="1473399"/>
                </a:cubicBezTo>
                <a:cubicBezTo>
                  <a:pt x="1364781" y="1470794"/>
                  <a:pt x="1347294" y="1461120"/>
                  <a:pt x="1562722" y="1585578"/>
                </a:cubicBezTo>
                <a:cubicBezTo>
                  <a:pt x="1601604" y="1607902"/>
                  <a:pt x="1636764" y="1628180"/>
                  <a:pt x="1640671" y="1630598"/>
                </a:cubicBezTo>
                <a:lnTo>
                  <a:pt x="1648112" y="1634691"/>
                </a:lnTo>
                <a:lnTo>
                  <a:pt x="1669693" y="1597298"/>
                </a:lnTo>
                <a:cubicBezTo>
                  <a:pt x="1691645" y="1559347"/>
                  <a:pt x="1734991" y="1484189"/>
                  <a:pt x="1807359" y="1358987"/>
                </a:cubicBezTo>
                <a:cubicBezTo>
                  <a:pt x="1829311" y="1321036"/>
                  <a:pt x="1855728" y="1275271"/>
                  <a:pt x="1866332" y="1257040"/>
                </a:cubicBezTo>
                <a:cubicBezTo>
                  <a:pt x="1876936" y="1238808"/>
                  <a:pt x="1885121" y="1223181"/>
                  <a:pt x="1884563" y="1222251"/>
                </a:cubicBezTo>
                <a:cubicBezTo>
                  <a:pt x="1884005" y="1221321"/>
                  <a:pt x="1877866" y="1217600"/>
                  <a:pt x="1870983" y="1213693"/>
                </a:cubicBezTo>
                <a:cubicBezTo>
                  <a:pt x="1864099" y="1209973"/>
                  <a:pt x="1853867" y="1204020"/>
                  <a:pt x="1848286" y="1200857"/>
                </a:cubicBezTo>
                <a:cubicBezTo>
                  <a:pt x="1842705" y="1197508"/>
                  <a:pt x="1813870" y="1180765"/>
                  <a:pt x="1784104" y="1163650"/>
                </a:cubicBezTo>
                <a:cubicBezTo>
                  <a:pt x="1754525" y="1146535"/>
                  <a:pt x="1724759" y="1129419"/>
                  <a:pt x="1718062" y="1125513"/>
                </a:cubicBezTo>
                <a:cubicBezTo>
                  <a:pt x="1711364" y="1121606"/>
                  <a:pt x="1682529" y="1104863"/>
                  <a:pt x="1653880" y="1088306"/>
                </a:cubicBezTo>
                <a:cubicBezTo>
                  <a:pt x="1625230" y="1071749"/>
                  <a:pt x="1601604" y="1057982"/>
                  <a:pt x="1601604" y="1057982"/>
                </a:cubicBezTo>
                <a:cubicBezTo>
                  <a:pt x="1601418" y="1057796"/>
                  <a:pt x="1602534" y="1050541"/>
                  <a:pt x="1604208" y="1041797"/>
                </a:cubicBezTo>
                <a:cubicBezTo>
                  <a:pt x="1608487" y="1018729"/>
                  <a:pt x="1608487" y="886272"/>
                  <a:pt x="1604208" y="863203"/>
                </a:cubicBezTo>
                <a:cubicBezTo>
                  <a:pt x="1602534" y="854459"/>
                  <a:pt x="1601418" y="847204"/>
                  <a:pt x="1601604" y="847018"/>
                </a:cubicBezTo>
                <a:cubicBezTo>
                  <a:pt x="1601604" y="847018"/>
                  <a:pt x="1625230" y="833251"/>
                  <a:pt x="1653880" y="816694"/>
                </a:cubicBezTo>
                <a:cubicBezTo>
                  <a:pt x="1682529" y="800137"/>
                  <a:pt x="1711364" y="783394"/>
                  <a:pt x="1718062" y="779487"/>
                </a:cubicBezTo>
                <a:cubicBezTo>
                  <a:pt x="1724759" y="775581"/>
                  <a:pt x="1754525" y="758465"/>
                  <a:pt x="1784104" y="741350"/>
                </a:cubicBezTo>
                <a:cubicBezTo>
                  <a:pt x="1813870" y="724235"/>
                  <a:pt x="1842705" y="707492"/>
                  <a:pt x="1848286" y="704143"/>
                </a:cubicBezTo>
                <a:cubicBezTo>
                  <a:pt x="1853867" y="700980"/>
                  <a:pt x="1864099" y="695027"/>
                  <a:pt x="1870983" y="691307"/>
                </a:cubicBezTo>
                <a:cubicBezTo>
                  <a:pt x="1877866" y="687400"/>
                  <a:pt x="1884005" y="683679"/>
                  <a:pt x="1884563" y="682749"/>
                </a:cubicBezTo>
                <a:cubicBezTo>
                  <a:pt x="1885121" y="681819"/>
                  <a:pt x="1876936" y="666192"/>
                  <a:pt x="1866332" y="647960"/>
                </a:cubicBezTo>
                <a:cubicBezTo>
                  <a:pt x="1855728" y="629729"/>
                  <a:pt x="1829311" y="583778"/>
                  <a:pt x="1807359" y="546013"/>
                </a:cubicBezTo>
                <a:cubicBezTo>
                  <a:pt x="1734991" y="420812"/>
                  <a:pt x="1691645" y="345653"/>
                  <a:pt x="1669693" y="307702"/>
                </a:cubicBezTo>
                <a:lnTo>
                  <a:pt x="1648112" y="270309"/>
                </a:lnTo>
                <a:lnTo>
                  <a:pt x="1640671" y="274402"/>
                </a:lnTo>
                <a:cubicBezTo>
                  <a:pt x="1636764" y="276820"/>
                  <a:pt x="1601604" y="297098"/>
                  <a:pt x="1562722" y="319422"/>
                </a:cubicBezTo>
                <a:cubicBezTo>
                  <a:pt x="1347294" y="443880"/>
                  <a:pt x="1364781" y="434206"/>
                  <a:pt x="1360130" y="431602"/>
                </a:cubicBezTo>
                <a:cubicBezTo>
                  <a:pt x="1357712" y="430485"/>
                  <a:pt x="1353805" y="427509"/>
                  <a:pt x="1351386" y="425276"/>
                </a:cubicBezTo>
                <a:cubicBezTo>
                  <a:pt x="1345061" y="419323"/>
                  <a:pt x="1306552" y="392720"/>
                  <a:pt x="1290181" y="382860"/>
                </a:cubicBezTo>
                <a:cubicBezTo>
                  <a:pt x="1258183" y="363513"/>
                  <a:pt x="1203860" y="336724"/>
                  <a:pt x="1183769" y="330398"/>
                </a:cubicBezTo>
                <a:cubicBezTo>
                  <a:pt x="1180606" y="329468"/>
                  <a:pt x="1180420" y="319980"/>
                  <a:pt x="1180420" y="164641"/>
                </a:cubicBezTo>
                <a:lnTo>
                  <a:pt x="1180420" y="0"/>
                </a:lnTo>
                <a:lnTo>
                  <a:pt x="704170" y="0"/>
                </a:lnTo>
                <a:lnTo>
                  <a:pt x="704170" y="164641"/>
                </a:lnTo>
                <a:close/>
                <a:moveTo>
                  <a:pt x="999036" y="575779"/>
                </a:moveTo>
                <a:cubicBezTo>
                  <a:pt x="1151213" y="599591"/>
                  <a:pt x="1272693" y="709352"/>
                  <a:pt x="1311575" y="858552"/>
                </a:cubicBezTo>
                <a:cubicBezTo>
                  <a:pt x="1326644" y="916967"/>
                  <a:pt x="1326644" y="988033"/>
                  <a:pt x="1311575" y="1046448"/>
                </a:cubicBezTo>
                <a:cubicBezTo>
                  <a:pt x="1293716" y="1115095"/>
                  <a:pt x="1258183" y="1176486"/>
                  <a:pt x="1207953" y="1225414"/>
                </a:cubicBezTo>
                <a:cubicBezTo>
                  <a:pt x="1150282" y="1281410"/>
                  <a:pt x="1079031" y="1316757"/>
                  <a:pt x="998106" y="1329407"/>
                </a:cubicBezTo>
                <a:cubicBezTo>
                  <a:pt x="953643" y="1336477"/>
                  <a:pt x="892810" y="1333314"/>
                  <a:pt x="848347" y="1321780"/>
                </a:cubicBezTo>
                <a:cubicBezTo>
                  <a:pt x="712542" y="1286433"/>
                  <a:pt x="608362" y="1182253"/>
                  <a:pt x="573015" y="1046448"/>
                </a:cubicBezTo>
                <a:cubicBezTo>
                  <a:pt x="557946" y="988033"/>
                  <a:pt x="557946" y="916967"/>
                  <a:pt x="573015" y="858552"/>
                </a:cubicBezTo>
                <a:cubicBezTo>
                  <a:pt x="600548" y="752698"/>
                  <a:pt x="669381" y="665820"/>
                  <a:pt x="765934" y="615032"/>
                </a:cubicBezTo>
                <a:cubicBezTo>
                  <a:pt x="808536" y="592522"/>
                  <a:pt x="850580" y="579872"/>
                  <a:pt x="906018" y="572988"/>
                </a:cubicBezTo>
                <a:cubicBezTo>
                  <a:pt x="924250" y="570756"/>
                  <a:pt x="976712" y="572244"/>
                  <a:pt x="999036" y="575779"/>
                </a:cubicBez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1" name="图形 82">
            <a:extLst>
              <a:ext uri="{FF2B5EF4-FFF2-40B4-BE49-F238E27FC236}">
                <a16:creationId xmlns:a16="http://schemas.microsoft.com/office/drawing/2014/main" id="{9DAE8A5C-2FA7-72A5-AFED-02C0DEB6BB6F}"/>
              </a:ext>
            </a:extLst>
          </p:cNvPr>
          <p:cNvSpPr/>
          <p:nvPr/>
        </p:nvSpPr>
        <p:spPr>
          <a:xfrm>
            <a:off x="4146661" y="2023218"/>
            <a:ext cx="424800" cy="428400"/>
          </a:xfrm>
          <a:custGeom>
            <a:avLst/>
            <a:gdLst>
              <a:gd name="connsiteX0" fmla="*/ 951198 w 1901279"/>
              <a:gd name="connsiteY0" fmla="*/ 475134 h 1903139"/>
              <a:gd name="connsiteX1" fmla="*/ 0 w 1901279"/>
              <a:gd name="connsiteY1" fmla="*/ 951942 h 1903139"/>
              <a:gd name="connsiteX2" fmla="*/ 8000 w 1901279"/>
              <a:gd name="connsiteY2" fmla="*/ 957709 h 1903139"/>
              <a:gd name="connsiteX3" fmla="*/ 107342 w 1901279"/>
              <a:gd name="connsiteY3" fmla="*/ 1015566 h 1903139"/>
              <a:gd name="connsiteX4" fmla="*/ 218963 w 1901279"/>
              <a:gd name="connsiteY4" fmla="*/ 1080679 h 1903139"/>
              <a:gd name="connsiteX5" fmla="*/ 442206 w 1901279"/>
              <a:gd name="connsiteY5" fmla="*/ 1210903 h 1903139"/>
              <a:gd name="connsiteX6" fmla="*/ 533549 w 1901279"/>
              <a:gd name="connsiteY6" fmla="*/ 1263923 h 1903139"/>
              <a:gd name="connsiteX7" fmla="*/ 571686 w 1901279"/>
              <a:gd name="connsiteY7" fmla="*/ 1283085 h 1903139"/>
              <a:gd name="connsiteX8" fmla="*/ 1015752 w 1901279"/>
              <a:gd name="connsiteY8" fmla="*/ 915293 h 1903139"/>
              <a:gd name="connsiteX9" fmla="*/ 1213879 w 1901279"/>
              <a:gd name="connsiteY9" fmla="*/ 751024 h 1903139"/>
              <a:gd name="connsiteX10" fmla="*/ 1309688 w 1901279"/>
              <a:gd name="connsiteY10" fmla="*/ 671401 h 1903139"/>
              <a:gd name="connsiteX11" fmla="*/ 1447354 w 1901279"/>
              <a:gd name="connsiteY11" fmla="*/ 557362 h 1903139"/>
              <a:gd name="connsiteX12" fmla="*/ 1507443 w 1901279"/>
              <a:gd name="connsiteY12" fmla="*/ 507318 h 1903139"/>
              <a:gd name="connsiteX13" fmla="*/ 1534790 w 1901279"/>
              <a:gd name="connsiteY13" fmla="*/ 485738 h 1903139"/>
              <a:gd name="connsiteX14" fmla="*/ 1460004 w 1901279"/>
              <a:gd name="connsiteY14" fmla="*/ 563501 h 1903139"/>
              <a:gd name="connsiteX15" fmla="*/ 1306897 w 1901279"/>
              <a:gd name="connsiteY15" fmla="*/ 719957 h 1903139"/>
              <a:gd name="connsiteX16" fmla="*/ 1190625 w 1901279"/>
              <a:gd name="connsiteY16" fmla="*/ 839019 h 1903139"/>
              <a:gd name="connsiteX17" fmla="*/ 1042727 w 1901279"/>
              <a:gd name="connsiteY17" fmla="*/ 990638 h 1903139"/>
              <a:gd name="connsiteX18" fmla="*/ 965522 w 1901279"/>
              <a:gd name="connsiteY18" fmla="*/ 1069703 h 1903139"/>
              <a:gd name="connsiteX19" fmla="*/ 660425 w 1901279"/>
              <a:gd name="connsiteY19" fmla="*/ 1382242 h 1903139"/>
              <a:gd name="connsiteX20" fmla="*/ 596615 w 1901279"/>
              <a:gd name="connsiteY20" fmla="*/ 1447354 h 1903139"/>
              <a:gd name="connsiteX21" fmla="*/ 569268 w 1901279"/>
              <a:gd name="connsiteY21" fmla="*/ 1475445 h 1903139"/>
              <a:gd name="connsiteX22" fmla="*/ 569640 w 1901279"/>
              <a:gd name="connsiteY22" fmla="*/ 1689758 h 1903139"/>
              <a:gd name="connsiteX23" fmla="*/ 570198 w 1901279"/>
              <a:gd name="connsiteY23" fmla="*/ 1904070 h 1903139"/>
              <a:gd name="connsiteX24" fmla="*/ 854832 w 1901279"/>
              <a:gd name="connsiteY24" fmla="*/ 1761753 h 1903139"/>
              <a:gd name="connsiteX25" fmla="*/ 1141326 w 1901279"/>
              <a:gd name="connsiteY25" fmla="*/ 1619437 h 1903139"/>
              <a:gd name="connsiteX26" fmla="*/ 1403635 w 1901279"/>
              <a:gd name="connsiteY26" fmla="*/ 1761753 h 1903139"/>
              <a:gd name="connsiteX27" fmla="*/ 1665201 w 1901279"/>
              <a:gd name="connsiteY27" fmla="*/ 1901652 h 1903139"/>
              <a:gd name="connsiteX28" fmla="*/ 1668549 w 1901279"/>
              <a:gd name="connsiteY28" fmla="*/ 1878956 h 1903139"/>
              <a:gd name="connsiteX29" fmla="*/ 1675247 w 1901279"/>
              <a:gd name="connsiteY29" fmla="*/ 1823145 h 1903139"/>
              <a:gd name="connsiteX30" fmla="*/ 1685293 w 1901279"/>
              <a:gd name="connsiteY30" fmla="*/ 1743150 h 1903139"/>
              <a:gd name="connsiteX31" fmla="*/ 1696641 w 1901279"/>
              <a:gd name="connsiteY31" fmla="*/ 1652923 h 1903139"/>
              <a:gd name="connsiteX32" fmla="*/ 1719151 w 1901279"/>
              <a:gd name="connsiteY32" fmla="*/ 1473399 h 1903139"/>
              <a:gd name="connsiteX33" fmla="*/ 1729197 w 1901279"/>
              <a:gd name="connsiteY33" fmla="*/ 1392474 h 1903139"/>
              <a:gd name="connsiteX34" fmla="*/ 1734778 w 1901279"/>
              <a:gd name="connsiteY34" fmla="*/ 1347825 h 1903139"/>
              <a:gd name="connsiteX35" fmla="*/ 1740359 w 1901279"/>
              <a:gd name="connsiteY35" fmla="*/ 1303177 h 1903139"/>
              <a:gd name="connsiteX36" fmla="*/ 1750405 w 1901279"/>
              <a:gd name="connsiteY36" fmla="*/ 1222252 h 1903139"/>
              <a:gd name="connsiteX37" fmla="*/ 1761753 w 1901279"/>
              <a:gd name="connsiteY37" fmla="*/ 1132024 h 1903139"/>
              <a:gd name="connsiteX38" fmla="*/ 1773101 w 1901279"/>
              <a:gd name="connsiteY38" fmla="*/ 1041797 h 1903139"/>
              <a:gd name="connsiteX39" fmla="*/ 1783147 w 1901279"/>
              <a:gd name="connsiteY39" fmla="*/ 960872 h 1903139"/>
              <a:gd name="connsiteX40" fmla="*/ 1788728 w 1901279"/>
              <a:gd name="connsiteY40" fmla="*/ 916224 h 1903139"/>
              <a:gd name="connsiteX41" fmla="*/ 1794309 w 1901279"/>
              <a:gd name="connsiteY41" fmla="*/ 871575 h 1903139"/>
              <a:gd name="connsiteX42" fmla="*/ 1804355 w 1901279"/>
              <a:gd name="connsiteY42" fmla="*/ 790650 h 1903139"/>
              <a:gd name="connsiteX43" fmla="*/ 1826865 w 1901279"/>
              <a:gd name="connsiteY43" fmla="*/ 611126 h 1903139"/>
              <a:gd name="connsiteX44" fmla="*/ 1838213 w 1901279"/>
              <a:gd name="connsiteY44" fmla="*/ 520899 h 1903139"/>
              <a:gd name="connsiteX45" fmla="*/ 1848259 w 1901279"/>
              <a:gd name="connsiteY45" fmla="*/ 439974 h 1903139"/>
              <a:gd name="connsiteX46" fmla="*/ 1853840 w 1901279"/>
              <a:gd name="connsiteY46" fmla="*/ 395325 h 1903139"/>
              <a:gd name="connsiteX47" fmla="*/ 1859421 w 1901279"/>
              <a:gd name="connsiteY47" fmla="*/ 350677 h 1903139"/>
              <a:gd name="connsiteX48" fmla="*/ 1869467 w 1901279"/>
              <a:gd name="connsiteY48" fmla="*/ 269751 h 1903139"/>
              <a:gd name="connsiteX49" fmla="*/ 1880815 w 1901279"/>
              <a:gd name="connsiteY49" fmla="*/ 179524 h 1903139"/>
              <a:gd name="connsiteX50" fmla="*/ 1892164 w 1901279"/>
              <a:gd name="connsiteY50" fmla="*/ 89297 h 1903139"/>
              <a:gd name="connsiteX51" fmla="*/ 1900535 w 1901279"/>
              <a:gd name="connsiteY51" fmla="*/ 22511 h 1903139"/>
              <a:gd name="connsiteX52" fmla="*/ 1902768 w 1901279"/>
              <a:gd name="connsiteY52" fmla="*/ 0 h 1903139"/>
              <a:gd name="connsiteX53" fmla="*/ 951198 w 1901279"/>
              <a:gd name="connsiteY53" fmla="*/ 475134 h 190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01279" h="1903139">
                <a:moveTo>
                  <a:pt x="951198" y="475134"/>
                </a:moveTo>
                <a:cubicBezTo>
                  <a:pt x="428067" y="736700"/>
                  <a:pt x="0" y="951198"/>
                  <a:pt x="0" y="951942"/>
                </a:cubicBezTo>
                <a:cubicBezTo>
                  <a:pt x="0" y="952501"/>
                  <a:pt x="3535" y="955105"/>
                  <a:pt x="8000" y="957709"/>
                </a:cubicBezTo>
                <a:cubicBezTo>
                  <a:pt x="25301" y="967569"/>
                  <a:pt x="53764" y="984126"/>
                  <a:pt x="107342" y="1015566"/>
                </a:cubicBezTo>
                <a:cubicBezTo>
                  <a:pt x="138410" y="1033612"/>
                  <a:pt x="188640" y="1062819"/>
                  <a:pt x="218963" y="1080679"/>
                </a:cubicBezTo>
                <a:cubicBezTo>
                  <a:pt x="338584" y="1150442"/>
                  <a:pt x="389186" y="1179836"/>
                  <a:pt x="442206" y="1210903"/>
                </a:cubicBezTo>
                <a:cubicBezTo>
                  <a:pt x="472715" y="1228577"/>
                  <a:pt x="513829" y="1252575"/>
                  <a:pt x="533549" y="1263923"/>
                </a:cubicBezTo>
                <a:cubicBezTo>
                  <a:pt x="558478" y="1278620"/>
                  <a:pt x="570012" y="1284387"/>
                  <a:pt x="571686" y="1283085"/>
                </a:cubicBezTo>
                <a:cubicBezTo>
                  <a:pt x="585267" y="1272481"/>
                  <a:pt x="652239" y="1216856"/>
                  <a:pt x="1015752" y="915293"/>
                </a:cubicBezTo>
                <a:cubicBezTo>
                  <a:pt x="1086817" y="856320"/>
                  <a:pt x="1175928" y="782278"/>
                  <a:pt x="1213879" y="751024"/>
                </a:cubicBezTo>
                <a:cubicBezTo>
                  <a:pt x="1251645" y="719584"/>
                  <a:pt x="1294805" y="683866"/>
                  <a:pt x="1309688" y="671401"/>
                </a:cubicBezTo>
                <a:cubicBezTo>
                  <a:pt x="1336105" y="649449"/>
                  <a:pt x="1382241" y="611126"/>
                  <a:pt x="1447354" y="557362"/>
                </a:cubicBezTo>
                <a:cubicBezTo>
                  <a:pt x="1465213" y="542479"/>
                  <a:pt x="1492188" y="519969"/>
                  <a:pt x="1507443" y="507318"/>
                </a:cubicBezTo>
                <a:cubicBezTo>
                  <a:pt x="1522512" y="494668"/>
                  <a:pt x="1534790" y="484994"/>
                  <a:pt x="1534790" y="485738"/>
                </a:cubicBezTo>
                <a:cubicBezTo>
                  <a:pt x="1534790" y="486296"/>
                  <a:pt x="1501118" y="521271"/>
                  <a:pt x="1460004" y="563501"/>
                </a:cubicBezTo>
                <a:cubicBezTo>
                  <a:pt x="1418704" y="605545"/>
                  <a:pt x="1349871" y="675866"/>
                  <a:pt x="1306897" y="719957"/>
                </a:cubicBezTo>
                <a:cubicBezTo>
                  <a:pt x="1263923" y="763861"/>
                  <a:pt x="1211647" y="817439"/>
                  <a:pt x="1190625" y="839019"/>
                </a:cubicBezTo>
                <a:cubicBezTo>
                  <a:pt x="1145605" y="885156"/>
                  <a:pt x="1091840" y="940222"/>
                  <a:pt x="1042727" y="990638"/>
                </a:cubicBezTo>
                <a:cubicBezTo>
                  <a:pt x="1023193" y="1010544"/>
                  <a:pt x="988591" y="1046262"/>
                  <a:pt x="965522" y="1069703"/>
                </a:cubicBezTo>
                <a:cubicBezTo>
                  <a:pt x="906735" y="1129792"/>
                  <a:pt x="774836" y="1264854"/>
                  <a:pt x="660425" y="1382242"/>
                </a:cubicBezTo>
                <a:cubicBezTo>
                  <a:pt x="640519" y="1402706"/>
                  <a:pt x="611684" y="1432099"/>
                  <a:pt x="596615" y="1447354"/>
                </a:cubicBezTo>
                <a:lnTo>
                  <a:pt x="569268" y="1475445"/>
                </a:lnTo>
                <a:lnTo>
                  <a:pt x="569640" y="1689758"/>
                </a:lnTo>
                <a:lnTo>
                  <a:pt x="570198" y="1904070"/>
                </a:lnTo>
                <a:lnTo>
                  <a:pt x="854832" y="1761753"/>
                </a:lnTo>
                <a:cubicBezTo>
                  <a:pt x="1011287" y="1683433"/>
                  <a:pt x="1140210" y="1619437"/>
                  <a:pt x="1141326" y="1619437"/>
                </a:cubicBezTo>
                <a:cubicBezTo>
                  <a:pt x="1142256" y="1619437"/>
                  <a:pt x="1260388" y="1683433"/>
                  <a:pt x="1403635" y="1761753"/>
                </a:cubicBezTo>
                <a:cubicBezTo>
                  <a:pt x="1577950" y="1856817"/>
                  <a:pt x="1664457" y="1903140"/>
                  <a:pt x="1665201" y="1901652"/>
                </a:cubicBezTo>
                <a:cubicBezTo>
                  <a:pt x="1665945" y="1900350"/>
                  <a:pt x="1667433" y="1890118"/>
                  <a:pt x="1668549" y="1878956"/>
                </a:cubicBezTo>
                <a:cubicBezTo>
                  <a:pt x="1669666" y="1867608"/>
                  <a:pt x="1672828" y="1842493"/>
                  <a:pt x="1675247" y="1823145"/>
                </a:cubicBezTo>
                <a:cubicBezTo>
                  <a:pt x="1677665" y="1803611"/>
                  <a:pt x="1682316" y="1767707"/>
                  <a:pt x="1685293" y="1743150"/>
                </a:cubicBezTo>
                <a:cubicBezTo>
                  <a:pt x="1688455" y="1718593"/>
                  <a:pt x="1693478" y="1678038"/>
                  <a:pt x="1696641" y="1652923"/>
                </a:cubicBezTo>
                <a:cubicBezTo>
                  <a:pt x="1704268" y="1592647"/>
                  <a:pt x="1712268" y="1528093"/>
                  <a:pt x="1719151" y="1473399"/>
                </a:cubicBezTo>
                <a:cubicBezTo>
                  <a:pt x="1722128" y="1448842"/>
                  <a:pt x="1726778" y="1412379"/>
                  <a:pt x="1729197" y="1392474"/>
                </a:cubicBezTo>
                <a:cubicBezTo>
                  <a:pt x="1731801" y="1372568"/>
                  <a:pt x="1734220" y="1352476"/>
                  <a:pt x="1734778" y="1347825"/>
                </a:cubicBezTo>
                <a:cubicBezTo>
                  <a:pt x="1735336" y="1343174"/>
                  <a:pt x="1737754" y="1323083"/>
                  <a:pt x="1740359" y="1303177"/>
                </a:cubicBezTo>
                <a:cubicBezTo>
                  <a:pt x="1742777" y="1283271"/>
                  <a:pt x="1747428" y="1246808"/>
                  <a:pt x="1750405" y="1222252"/>
                </a:cubicBezTo>
                <a:cubicBezTo>
                  <a:pt x="1753567" y="1197695"/>
                  <a:pt x="1758590" y="1157139"/>
                  <a:pt x="1761753" y="1132024"/>
                </a:cubicBezTo>
                <a:cubicBezTo>
                  <a:pt x="1764916" y="1106910"/>
                  <a:pt x="1769939" y="1066354"/>
                  <a:pt x="1773101" y="1041797"/>
                </a:cubicBezTo>
                <a:cubicBezTo>
                  <a:pt x="1776078" y="1017241"/>
                  <a:pt x="1780729" y="980778"/>
                  <a:pt x="1783147" y="960872"/>
                </a:cubicBezTo>
                <a:cubicBezTo>
                  <a:pt x="1785752" y="940966"/>
                  <a:pt x="1788170" y="920875"/>
                  <a:pt x="1788728" y="916224"/>
                </a:cubicBezTo>
                <a:cubicBezTo>
                  <a:pt x="1789286" y="911573"/>
                  <a:pt x="1791705" y="891481"/>
                  <a:pt x="1794309" y="871575"/>
                </a:cubicBezTo>
                <a:cubicBezTo>
                  <a:pt x="1796728" y="851669"/>
                  <a:pt x="1801378" y="815207"/>
                  <a:pt x="1804355" y="790650"/>
                </a:cubicBezTo>
                <a:cubicBezTo>
                  <a:pt x="1811238" y="735956"/>
                  <a:pt x="1819238" y="671401"/>
                  <a:pt x="1826865" y="611126"/>
                </a:cubicBezTo>
                <a:cubicBezTo>
                  <a:pt x="1830028" y="586011"/>
                  <a:pt x="1835051" y="545456"/>
                  <a:pt x="1838213" y="520899"/>
                </a:cubicBezTo>
                <a:cubicBezTo>
                  <a:pt x="1841190" y="496342"/>
                  <a:pt x="1845841" y="459879"/>
                  <a:pt x="1848259" y="439974"/>
                </a:cubicBezTo>
                <a:cubicBezTo>
                  <a:pt x="1850864" y="420068"/>
                  <a:pt x="1853282" y="399976"/>
                  <a:pt x="1853840" y="395325"/>
                </a:cubicBezTo>
                <a:cubicBezTo>
                  <a:pt x="1854398" y="390674"/>
                  <a:pt x="1856817" y="370583"/>
                  <a:pt x="1859421" y="350677"/>
                </a:cubicBezTo>
                <a:cubicBezTo>
                  <a:pt x="1861840" y="330771"/>
                  <a:pt x="1866491" y="294308"/>
                  <a:pt x="1869467" y="269751"/>
                </a:cubicBezTo>
                <a:cubicBezTo>
                  <a:pt x="1872630" y="245195"/>
                  <a:pt x="1877653" y="204639"/>
                  <a:pt x="1880815" y="179524"/>
                </a:cubicBezTo>
                <a:cubicBezTo>
                  <a:pt x="1883978" y="154410"/>
                  <a:pt x="1889001" y="113854"/>
                  <a:pt x="1892164" y="89297"/>
                </a:cubicBezTo>
                <a:cubicBezTo>
                  <a:pt x="1895140" y="64741"/>
                  <a:pt x="1898861" y="34789"/>
                  <a:pt x="1900535" y="22511"/>
                </a:cubicBezTo>
                <a:cubicBezTo>
                  <a:pt x="1902024" y="10418"/>
                  <a:pt x="1903140" y="187"/>
                  <a:pt x="1902768" y="0"/>
                </a:cubicBezTo>
                <a:cubicBezTo>
                  <a:pt x="1902396" y="-372"/>
                  <a:pt x="1474143" y="213569"/>
                  <a:pt x="951198" y="475134"/>
                </a:cubicBezTo>
                <a:close/>
              </a:path>
            </a:pathLst>
          </a:custGeom>
          <a:noFill/>
          <a:ln w="9525" cap="flat">
            <a:solidFill>
              <a:schemeClr val="accent1"/>
            </a:solidFill>
            <a:prstDash val="solid"/>
            <a:miter/>
          </a:ln>
        </p:spPr>
        <p:txBody>
          <a:bodyPr rtlCol="0" anchor="ctr"/>
          <a:lstStyle/>
          <a:p>
            <a:endParaRPr lang="zh-CN" altLang="en-US" kern="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 name="图形 82">
            <a:extLst>
              <a:ext uri="{FF2B5EF4-FFF2-40B4-BE49-F238E27FC236}">
                <a16:creationId xmlns:a16="http://schemas.microsoft.com/office/drawing/2014/main" id="{FE8F9AEE-34C4-533D-A8F8-20B6E6BE601C}"/>
              </a:ext>
            </a:extLst>
          </p:cNvPr>
          <p:cNvSpPr/>
          <p:nvPr/>
        </p:nvSpPr>
        <p:spPr>
          <a:xfrm>
            <a:off x="4179981" y="2048740"/>
            <a:ext cx="424800" cy="424800"/>
          </a:xfrm>
          <a:custGeom>
            <a:avLst/>
            <a:gdLst>
              <a:gd name="connsiteX0" fmla="*/ 951198 w 1901279"/>
              <a:gd name="connsiteY0" fmla="*/ 475134 h 1903139"/>
              <a:gd name="connsiteX1" fmla="*/ 0 w 1901279"/>
              <a:gd name="connsiteY1" fmla="*/ 951942 h 1903139"/>
              <a:gd name="connsiteX2" fmla="*/ 8000 w 1901279"/>
              <a:gd name="connsiteY2" fmla="*/ 957709 h 1903139"/>
              <a:gd name="connsiteX3" fmla="*/ 107342 w 1901279"/>
              <a:gd name="connsiteY3" fmla="*/ 1015566 h 1903139"/>
              <a:gd name="connsiteX4" fmla="*/ 218963 w 1901279"/>
              <a:gd name="connsiteY4" fmla="*/ 1080679 h 1903139"/>
              <a:gd name="connsiteX5" fmla="*/ 442206 w 1901279"/>
              <a:gd name="connsiteY5" fmla="*/ 1210903 h 1903139"/>
              <a:gd name="connsiteX6" fmla="*/ 533549 w 1901279"/>
              <a:gd name="connsiteY6" fmla="*/ 1263923 h 1903139"/>
              <a:gd name="connsiteX7" fmla="*/ 571686 w 1901279"/>
              <a:gd name="connsiteY7" fmla="*/ 1283085 h 1903139"/>
              <a:gd name="connsiteX8" fmla="*/ 1015752 w 1901279"/>
              <a:gd name="connsiteY8" fmla="*/ 915293 h 1903139"/>
              <a:gd name="connsiteX9" fmla="*/ 1213879 w 1901279"/>
              <a:gd name="connsiteY9" fmla="*/ 751024 h 1903139"/>
              <a:gd name="connsiteX10" fmla="*/ 1309688 w 1901279"/>
              <a:gd name="connsiteY10" fmla="*/ 671401 h 1903139"/>
              <a:gd name="connsiteX11" fmla="*/ 1447354 w 1901279"/>
              <a:gd name="connsiteY11" fmla="*/ 557362 h 1903139"/>
              <a:gd name="connsiteX12" fmla="*/ 1507443 w 1901279"/>
              <a:gd name="connsiteY12" fmla="*/ 507318 h 1903139"/>
              <a:gd name="connsiteX13" fmla="*/ 1534790 w 1901279"/>
              <a:gd name="connsiteY13" fmla="*/ 485738 h 1903139"/>
              <a:gd name="connsiteX14" fmla="*/ 1460004 w 1901279"/>
              <a:gd name="connsiteY14" fmla="*/ 563501 h 1903139"/>
              <a:gd name="connsiteX15" fmla="*/ 1306897 w 1901279"/>
              <a:gd name="connsiteY15" fmla="*/ 719957 h 1903139"/>
              <a:gd name="connsiteX16" fmla="*/ 1190625 w 1901279"/>
              <a:gd name="connsiteY16" fmla="*/ 839019 h 1903139"/>
              <a:gd name="connsiteX17" fmla="*/ 1042727 w 1901279"/>
              <a:gd name="connsiteY17" fmla="*/ 990638 h 1903139"/>
              <a:gd name="connsiteX18" fmla="*/ 965522 w 1901279"/>
              <a:gd name="connsiteY18" fmla="*/ 1069703 h 1903139"/>
              <a:gd name="connsiteX19" fmla="*/ 660425 w 1901279"/>
              <a:gd name="connsiteY19" fmla="*/ 1382242 h 1903139"/>
              <a:gd name="connsiteX20" fmla="*/ 596615 w 1901279"/>
              <a:gd name="connsiteY20" fmla="*/ 1447354 h 1903139"/>
              <a:gd name="connsiteX21" fmla="*/ 569268 w 1901279"/>
              <a:gd name="connsiteY21" fmla="*/ 1475445 h 1903139"/>
              <a:gd name="connsiteX22" fmla="*/ 569640 w 1901279"/>
              <a:gd name="connsiteY22" fmla="*/ 1689758 h 1903139"/>
              <a:gd name="connsiteX23" fmla="*/ 570198 w 1901279"/>
              <a:gd name="connsiteY23" fmla="*/ 1904070 h 1903139"/>
              <a:gd name="connsiteX24" fmla="*/ 854832 w 1901279"/>
              <a:gd name="connsiteY24" fmla="*/ 1761753 h 1903139"/>
              <a:gd name="connsiteX25" fmla="*/ 1141326 w 1901279"/>
              <a:gd name="connsiteY25" fmla="*/ 1619437 h 1903139"/>
              <a:gd name="connsiteX26" fmla="*/ 1403635 w 1901279"/>
              <a:gd name="connsiteY26" fmla="*/ 1761753 h 1903139"/>
              <a:gd name="connsiteX27" fmla="*/ 1665201 w 1901279"/>
              <a:gd name="connsiteY27" fmla="*/ 1901652 h 1903139"/>
              <a:gd name="connsiteX28" fmla="*/ 1668549 w 1901279"/>
              <a:gd name="connsiteY28" fmla="*/ 1878956 h 1903139"/>
              <a:gd name="connsiteX29" fmla="*/ 1675247 w 1901279"/>
              <a:gd name="connsiteY29" fmla="*/ 1823145 h 1903139"/>
              <a:gd name="connsiteX30" fmla="*/ 1685293 w 1901279"/>
              <a:gd name="connsiteY30" fmla="*/ 1743150 h 1903139"/>
              <a:gd name="connsiteX31" fmla="*/ 1696641 w 1901279"/>
              <a:gd name="connsiteY31" fmla="*/ 1652923 h 1903139"/>
              <a:gd name="connsiteX32" fmla="*/ 1719151 w 1901279"/>
              <a:gd name="connsiteY32" fmla="*/ 1473399 h 1903139"/>
              <a:gd name="connsiteX33" fmla="*/ 1729197 w 1901279"/>
              <a:gd name="connsiteY33" fmla="*/ 1392474 h 1903139"/>
              <a:gd name="connsiteX34" fmla="*/ 1734778 w 1901279"/>
              <a:gd name="connsiteY34" fmla="*/ 1347825 h 1903139"/>
              <a:gd name="connsiteX35" fmla="*/ 1740359 w 1901279"/>
              <a:gd name="connsiteY35" fmla="*/ 1303177 h 1903139"/>
              <a:gd name="connsiteX36" fmla="*/ 1750405 w 1901279"/>
              <a:gd name="connsiteY36" fmla="*/ 1222252 h 1903139"/>
              <a:gd name="connsiteX37" fmla="*/ 1761753 w 1901279"/>
              <a:gd name="connsiteY37" fmla="*/ 1132024 h 1903139"/>
              <a:gd name="connsiteX38" fmla="*/ 1773101 w 1901279"/>
              <a:gd name="connsiteY38" fmla="*/ 1041797 h 1903139"/>
              <a:gd name="connsiteX39" fmla="*/ 1783147 w 1901279"/>
              <a:gd name="connsiteY39" fmla="*/ 960872 h 1903139"/>
              <a:gd name="connsiteX40" fmla="*/ 1788728 w 1901279"/>
              <a:gd name="connsiteY40" fmla="*/ 916224 h 1903139"/>
              <a:gd name="connsiteX41" fmla="*/ 1794309 w 1901279"/>
              <a:gd name="connsiteY41" fmla="*/ 871575 h 1903139"/>
              <a:gd name="connsiteX42" fmla="*/ 1804355 w 1901279"/>
              <a:gd name="connsiteY42" fmla="*/ 790650 h 1903139"/>
              <a:gd name="connsiteX43" fmla="*/ 1826865 w 1901279"/>
              <a:gd name="connsiteY43" fmla="*/ 611126 h 1903139"/>
              <a:gd name="connsiteX44" fmla="*/ 1838213 w 1901279"/>
              <a:gd name="connsiteY44" fmla="*/ 520899 h 1903139"/>
              <a:gd name="connsiteX45" fmla="*/ 1848259 w 1901279"/>
              <a:gd name="connsiteY45" fmla="*/ 439974 h 1903139"/>
              <a:gd name="connsiteX46" fmla="*/ 1853840 w 1901279"/>
              <a:gd name="connsiteY46" fmla="*/ 395325 h 1903139"/>
              <a:gd name="connsiteX47" fmla="*/ 1859421 w 1901279"/>
              <a:gd name="connsiteY47" fmla="*/ 350677 h 1903139"/>
              <a:gd name="connsiteX48" fmla="*/ 1869467 w 1901279"/>
              <a:gd name="connsiteY48" fmla="*/ 269751 h 1903139"/>
              <a:gd name="connsiteX49" fmla="*/ 1880815 w 1901279"/>
              <a:gd name="connsiteY49" fmla="*/ 179524 h 1903139"/>
              <a:gd name="connsiteX50" fmla="*/ 1892164 w 1901279"/>
              <a:gd name="connsiteY50" fmla="*/ 89297 h 1903139"/>
              <a:gd name="connsiteX51" fmla="*/ 1900535 w 1901279"/>
              <a:gd name="connsiteY51" fmla="*/ 22511 h 1903139"/>
              <a:gd name="connsiteX52" fmla="*/ 1902768 w 1901279"/>
              <a:gd name="connsiteY52" fmla="*/ 0 h 1903139"/>
              <a:gd name="connsiteX53" fmla="*/ 951198 w 1901279"/>
              <a:gd name="connsiteY53" fmla="*/ 475134 h 190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01279" h="1903139">
                <a:moveTo>
                  <a:pt x="951198" y="475134"/>
                </a:moveTo>
                <a:cubicBezTo>
                  <a:pt x="428067" y="736700"/>
                  <a:pt x="0" y="951198"/>
                  <a:pt x="0" y="951942"/>
                </a:cubicBezTo>
                <a:cubicBezTo>
                  <a:pt x="0" y="952501"/>
                  <a:pt x="3535" y="955105"/>
                  <a:pt x="8000" y="957709"/>
                </a:cubicBezTo>
                <a:cubicBezTo>
                  <a:pt x="25301" y="967569"/>
                  <a:pt x="53764" y="984126"/>
                  <a:pt x="107342" y="1015566"/>
                </a:cubicBezTo>
                <a:cubicBezTo>
                  <a:pt x="138410" y="1033612"/>
                  <a:pt x="188640" y="1062819"/>
                  <a:pt x="218963" y="1080679"/>
                </a:cubicBezTo>
                <a:cubicBezTo>
                  <a:pt x="338584" y="1150442"/>
                  <a:pt x="389186" y="1179836"/>
                  <a:pt x="442206" y="1210903"/>
                </a:cubicBezTo>
                <a:cubicBezTo>
                  <a:pt x="472715" y="1228577"/>
                  <a:pt x="513829" y="1252575"/>
                  <a:pt x="533549" y="1263923"/>
                </a:cubicBezTo>
                <a:cubicBezTo>
                  <a:pt x="558478" y="1278620"/>
                  <a:pt x="570012" y="1284387"/>
                  <a:pt x="571686" y="1283085"/>
                </a:cubicBezTo>
                <a:cubicBezTo>
                  <a:pt x="585267" y="1272481"/>
                  <a:pt x="652239" y="1216856"/>
                  <a:pt x="1015752" y="915293"/>
                </a:cubicBezTo>
                <a:cubicBezTo>
                  <a:pt x="1086817" y="856320"/>
                  <a:pt x="1175928" y="782278"/>
                  <a:pt x="1213879" y="751024"/>
                </a:cubicBezTo>
                <a:cubicBezTo>
                  <a:pt x="1251645" y="719584"/>
                  <a:pt x="1294805" y="683866"/>
                  <a:pt x="1309688" y="671401"/>
                </a:cubicBezTo>
                <a:cubicBezTo>
                  <a:pt x="1336105" y="649449"/>
                  <a:pt x="1382241" y="611126"/>
                  <a:pt x="1447354" y="557362"/>
                </a:cubicBezTo>
                <a:cubicBezTo>
                  <a:pt x="1465213" y="542479"/>
                  <a:pt x="1492188" y="519969"/>
                  <a:pt x="1507443" y="507318"/>
                </a:cubicBezTo>
                <a:cubicBezTo>
                  <a:pt x="1522512" y="494668"/>
                  <a:pt x="1534790" y="484994"/>
                  <a:pt x="1534790" y="485738"/>
                </a:cubicBezTo>
                <a:cubicBezTo>
                  <a:pt x="1534790" y="486296"/>
                  <a:pt x="1501118" y="521271"/>
                  <a:pt x="1460004" y="563501"/>
                </a:cubicBezTo>
                <a:cubicBezTo>
                  <a:pt x="1418704" y="605545"/>
                  <a:pt x="1349871" y="675866"/>
                  <a:pt x="1306897" y="719957"/>
                </a:cubicBezTo>
                <a:cubicBezTo>
                  <a:pt x="1263923" y="763861"/>
                  <a:pt x="1211647" y="817439"/>
                  <a:pt x="1190625" y="839019"/>
                </a:cubicBezTo>
                <a:cubicBezTo>
                  <a:pt x="1145605" y="885156"/>
                  <a:pt x="1091840" y="940222"/>
                  <a:pt x="1042727" y="990638"/>
                </a:cubicBezTo>
                <a:cubicBezTo>
                  <a:pt x="1023193" y="1010544"/>
                  <a:pt x="988591" y="1046262"/>
                  <a:pt x="965522" y="1069703"/>
                </a:cubicBezTo>
                <a:cubicBezTo>
                  <a:pt x="906735" y="1129792"/>
                  <a:pt x="774836" y="1264854"/>
                  <a:pt x="660425" y="1382242"/>
                </a:cubicBezTo>
                <a:cubicBezTo>
                  <a:pt x="640519" y="1402706"/>
                  <a:pt x="611684" y="1432099"/>
                  <a:pt x="596615" y="1447354"/>
                </a:cubicBezTo>
                <a:lnTo>
                  <a:pt x="569268" y="1475445"/>
                </a:lnTo>
                <a:lnTo>
                  <a:pt x="569640" y="1689758"/>
                </a:lnTo>
                <a:lnTo>
                  <a:pt x="570198" y="1904070"/>
                </a:lnTo>
                <a:lnTo>
                  <a:pt x="854832" y="1761753"/>
                </a:lnTo>
                <a:cubicBezTo>
                  <a:pt x="1011287" y="1683433"/>
                  <a:pt x="1140210" y="1619437"/>
                  <a:pt x="1141326" y="1619437"/>
                </a:cubicBezTo>
                <a:cubicBezTo>
                  <a:pt x="1142256" y="1619437"/>
                  <a:pt x="1260388" y="1683433"/>
                  <a:pt x="1403635" y="1761753"/>
                </a:cubicBezTo>
                <a:cubicBezTo>
                  <a:pt x="1577950" y="1856817"/>
                  <a:pt x="1664457" y="1903140"/>
                  <a:pt x="1665201" y="1901652"/>
                </a:cubicBezTo>
                <a:cubicBezTo>
                  <a:pt x="1665945" y="1900350"/>
                  <a:pt x="1667433" y="1890118"/>
                  <a:pt x="1668549" y="1878956"/>
                </a:cubicBezTo>
                <a:cubicBezTo>
                  <a:pt x="1669666" y="1867608"/>
                  <a:pt x="1672828" y="1842493"/>
                  <a:pt x="1675247" y="1823145"/>
                </a:cubicBezTo>
                <a:cubicBezTo>
                  <a:pt x="1677665" y="1803611"/>
                  <a:pt x="1682316" y="1767707"/>
                  <a:pt x="1685293" y="1743150"/>
                </a:cubicBezTo>
                <a:cubicBezTo>
                  <a:pt x="1688455" y="1718593"/>
                  <a:pt x="1693478" y="1678038"/>
                  <a:pt x="1696641" y="1652923"/>
                </a:cubicBezTo>
                <a:cubicBezTo>
                  <a:pt x="1704268" y="1592647"/>
                  <a:pt x="1712268" y="1528093"/>
                  <a:pt x="1719151" y="1473399"/>
                </a:cubicBezTo>
                <a:cubicBezTo>
                  <a:pt x="1722128" y="1448842"/>
                  <a:pt x="1726778" y="1412379"/>
                  <a:pt x="1729197" y="1392474"/>
                </a:cubicBezTo>
                <a:cubicBezTo>
                  <a:pt x="1731801" y="1372568"/>
                  <a:pt x="1734220" y="1352476"/>
                  <a:pt x="1734778" y="1347825"/>
                </a:cubicBezTo>
                <a:cubicBezTo>
                  <a:pt x="1735336" y="1343174"/>
                  <a:pt x="1737754" y="1323083"/>
                  <a:pt x="1740359" y="1303177"/>
                </a:cubicBezTo>
                <a:cubicBezTo>
                  <a:pt x="1742777" y="1283271"/>
                  <a:pt x="1747428" y="1246808"/>
                  <a:pt x="1750405" y="1222252"/>
                </a:cubicBezTo>
                <a:cubicBezTo>
                  <a:pt x="1753567" y="1197695"/>
                  <a:pt x="1758590" y="1157139"/>
                  <a:pt x="1761753" y="1132024"/>
                </a:cubicBezTo>
                <a:cubicBezTo>
                  <a:pt x="1764916" y="1106910"/>
                  <a:pt x="1769939" y="1066354"/>
                  <a:pt x="1773101" y="1041797"/>
                </a:cubicBezTo>
                <a:cubicBezTo>
                  <a:pt x="1776078" y="1017241"/>
                  <a:pt x="1780729" y="980778"/>
                  <a:pt x="1783147" y="960872"/>
                </a:cubicBezTo>
                <a:cubicBezTo>
                  <a:pt x="1785752" y="940966"/>
                  <a:pt x="1788170" y="920875"/>
                  <a:pt x="1788728" y="916224"/>
                </a:cubicBezTo>
                <a:cubicBezTo>
                  <a:pt x="1789286" y="911573"/>
                  <a:pt x="1791705" y="891481"/>
                  <a:pt x="1794309" y="871575"/>
                </a:cubicBezTo>
                <a:cubicBezTo>
                  <a:pt x="1796728" y="851669"/>
                  <a:pt x="1801378" y="815207"/>
                  <a:pt x="1804355" y="790650"/>
                </a:cubicBezTo>
                <a:cubicBezTo>
                  <a:pt x="1811238" y="735956"/>
                  <a:pt x="1819238" y="671401"/>
                  <a:pt x="1826865" y="611126"/>
                </a:cubicBezTo>
                <a:cubicBezTo>
                  <a:pt x="1830028" y="586011"/>
                  <a:pt x="1835051" y="545456"/>
                  <a:pt x="1838213" y="520899"/>
                </a:cubicBezTo>
                <a:cubicBezTo>
                  <a:pt x="1841190" y="496342"/>
                  <a:pt x="1845841" y="459879"/>
                  <a:pt x="1848259" y="439974"/>
                </a:cubicBezTo>
                <a:cubicBezTo>
                  <a:pt x="1850864" y="420068"/>
                  <a:pt x="1853282" y="399976"/>
                  <a:pt x="1853840" y="395325"/>
                </a:cubicBezTo>
                <a:cubicBezTo>
                  <a:pt x="1854398" y="390674"/>
                  <a:pt x="1856817" y="370583"/>
                  <a:pt x="1859421" y="350677"/>
                </a:cubicBezTo>
                <a:cubicBezTo>
                  <a:pt x="1861840" y="330771"/>
                  <a:pt x="1866491" y="294308"/>
                  <a:pt x="1869467" y="269751"/>
                </a:cubicBezTo>
                <a:cubicBezTo>
                  <a:pt x="1872630" y="245195"/>
                  <a:pt x="1877653" y="204639"/>
                  <a:pt x="1880815" y="179524"/>
                </a:cubicBezTo>
                <a:cubicBezTo>
                  <a:pt x="1883978" y="154410"/>
                  <a:pt x="1889001" y="113854"/>
                  <a:pt x="1892164" y="89297"/>
                </a:cubicBezTo>
                <a:cubicBezTo>
                  <a:pt x="1895140" y="64741"/>
                  <a:pt x="1898861" y="34789"/>
                  <a:pt x="1900535" y="22511"/>
                </a:cubicBezTo>
                <a:cubicBezTo>
                  <a:pt x="1902024" y="10418"/>
                  <a:pt x="1903140" y="187"/>
                  <a:pt x="1902768" y="0"/>
                </a:cubicBezTo>
                <a:cubicBezTo>
                  <a:pt x="1902396" y="-372"/>
                  <a:pt x="1474143" y="213569"/>
                  <a:pt x="951198" y="475134"/>
                </a:cubicBez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 name="图形 5">
            <a:extLst>
              <a:ext uri="{FF2B5EF4-FFF2-40B4-BE49-F238E27FC236}">
                <a16:creationId xmlns:a16="http://schemas.microsoft.com/office/drawing/2014/main" id="{FE21E0B6-5FA1-EF71-69D6-AB0CB5C00036}"/>
              </a:ext>
            </a:extLst>
          </p:cNvPr>
          <p:cNvSpPr/>
          <p:nvPr/>
        </p:nvSpPr>
        <p:spPr>
          <a:xfrm>
            <a:off x="4188930" y="2853037"/>
            <a:ext cx="422434" cy="421609"/>
          </a:xfrm>
          <a:custGeom>
            <a:avLst/>
            <a:gdLst>
              <a:gd name="connsiteX0" fmla="*/ 183577 w 422434"/>
              <a:gd name="connsiteY0" fmla="*/ 24381 h 421608"/>
              <a:gd name="connsiteX1" fmla="*/ 17038 w 422434"/>
              <a:gd name="connsiteY1" fmla="*/ 174254 h 421608"/>
              <a:gd name="connsiteX2" fmla="*/ 41 w 422434"/>
              <a:gd name="connsiteY2" fmla="*/ 189518 h 421608"/>
              <a:gd name="connsiteX3" fmla="*/ 0 w 422434"/>
              <a:gd name="connsiteY3" fmla="*/ 217941 h 421608"/>
              <a:gd name="connsiteX4" fmla="*/ 0 w 422434"/>
              <a:gd name="connsiteY4" fmla="*/ 246324 h 421608"/>
              <a:gd name="connsiteX5" fmla="*/ 2764 w 422434"/>
              <a:gd name="connsiteY5" fmla="*/ 243848 h 421608"/>
              <a:gd name="connsiteX6" fmla="*/ 23721 w 422434"/>
              <a:gd name="connsiteY6" fmla="*/ 225037 h 421608"/>
              <a:gd name="connsiteX7" fmla="*/ 41872 w 422434"/>
              <a:gd name="connsiteY7" fmla="*/ 208701 h 421608"/>
              <a:gd name="connsiteX8" fmla="*/ 41996 w 422434"/>
              <a:gd name="connsiteY8" fmla="*/ 315341 h 421608"/>
              <a:gd name="connsiteX9" fmla="*/ 42078 w 422434"/>
              <a:gd name="connsiteY9" fmla="*/ 421980 h 421608"/>
              <a:gd name="connsiteX10" fmla="*/ 169139 w 422434"/>
              <a:gd name="connsiteY10" fmla="*/ 421980 h 421608"/>
              <a:gd name="connsiteX11" fmla="*/ 169139 w 422434"/>
              <a:gd name="connsiteY11" fmla="*/ 295333 h 421608"/>
              <a:gd name="connsiteX12" fmla="*/ 253295 w 422434"/>
              <a:gd name="connsiteY12" fmla="*/ 295333 h 421608"/>
              <a:gd name="connsiteX13" fmla="*/ 253295 w 422434"/>
              <a:gd name="connsiteY13" fmla="*/ 421980 h 421608"/>
              <a:gd name="connsiteX14" fmla="*/ 380356 w 422434"/>
              <a:gd name="connsiteY14" fmla="*/ 421980 h 421608"/>
              <a:gd name="connsiteX15" fmla="*/ 380438 w 422434"/>
              <a:gd name="connsiteY15" fmla="*/ 315341 h 421608"/>
              <a:gd name="connsiteX16" fmla="*/ 380562 w 422434"/>
              <a:gd name="connsiteY16" fmla="*/ 208701 h 421608"/>
              <a:gd name="connsiteX17" fmla="*/ 398713 w 422434"/>
              <a:gd name="connsiteY17" fmla="*/ 225037 h 421608"/>
              <a:gd name="connsiteX18" fmla="*/ 419670 w 422434"/>
              <a:gd name="connsiteY18" fmla="*/ 243848 h 421608"/>
              <a:gd name="connsiteX19" fmla="*/ 422434 w 422434"/>
              <a:gd name="connsiteY19" fmla="*/ 246324 h 421608"/>
              <a:gd name="connsiteX20" fmla="*/ 422434 w 422434"/>
              <a:gd name="connsiteY20" fmla="*/ 217941 h 421608"/>
              <a:gd name="connsiteX21" fmla="*/ 422393 w 422434"/>
              <a:gd name="connsiteY21" fmla="*/ 189518 h 421608"/>
              <a:gd name="connsiteX22" fmla="*/ 405396 w 422434"/>
              <a:gd name="connsiteY22" fmla="*/ 174254 h 421608"/>
              <a:gd name="connsiteX23" fmla="*/ 240218 w 422434"/>
              <a:gd name="connsiteY23" fmla="*/ 25660 h 421608"/>
              <a:gd name="connsiteX24" fmla="*/ 211134 w 422434"/>
              <a:gd name="connsiteY24" fmla="*/ 0 h 421608"/>
              <a:gd name="connsiteX25" fmla="*/ 183577 w 422434"/>
              <a:gd name="connsiteY25" fmla="*/ 24381 h 421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2434" h="421608">
                <a:moveTo>
                  <a:pt x="183577" y="24381"/>
                </a:moveTo>
                <a:cubicBezTo>
                  <a:pt x="156474" y="48844"/>
                  <a:pt x="48844" y="145666"/>
                  <a:pt x="17038" y="174254"/>
                </a:cubicBezTo>
                <a:lnTo>
                  <a:pt x="41" y="189518"/>
                </a:lnTo>
                <a:lnTo>
                  <a:pt x="0" y="217941"/>
                </a:lnTo>
                <a:lnTo>
                  <a:pt x="0" y="246324"/>
                </a:lnTo>
                <a:lnTo>
                  <a:pt x="2764" y="243848"/>
                </a:lnTo>
                <a:cubicBezTo>
                  <a:pt x="4332" y="242487"/>
                  <a:pt x="13737" y="234030"/>
                  <a:pt x="23721" y="225037"/>
                </a:cubicBezTo>
                <a:lnTo>
                  <a:pt x="41872" y="208701"/>
                </a:lnTo>
                <a:lnTo>
                  <a:pt x="41996" y="315341"/>
                </a:lnTo>
                <a:lnTo>
                  <a:pt x="42078" y="421980"/>
                </a:lnTo>
                <a:lnTo>
                  <a:pt x="169139" y="421980"/>
                </a:lnTo>
                <a:lnTo>
                  <a:pt x="169139" y="295333"/>
                </a:lnTo>
                <a:lnTo>
                  <a:pt x="253295" y="295333"/>
                </a:lnTo>
                <a:lnTo>
                  <a:pt x="253295" y="421980"/>
                </a:lnTo>
                <a:lnTo>
                  <a:pt x="380356" y="421980"/>
                </a:lnTo>
                <a:lnTo>
                  <a:pt x="380438" y="315341"/>
                </a:lnTo>
                <a:lnTo>
                  <a:pt x="380562" y="208701"/>
                </a:lnTo>
                <a:lnTo>
                  <a:pt x="398713" y="225037"/>
                </a:lnTo>
                <a:cubicBezTo>
                  <a:pt x="408697" y="234030"/>
                  <a:pt x="418102" y="242487"/>
                  <a:pt x="419670" y="243848"/>
                </a:cubicBezTo>
                <a:lnTo>
                  <a:pt x="422434" y="246324"/>
                </a:lnTo>
                <a:lnTo>
                  <a:pt x="422434" y="217941"/>
                </a:lnTo>
                <a:lnTo>
                  <a:pt x="422393" y="189518"/>
                </a:lnTo>
                <a:lnTo>
                  <a:pt x="405396" y="174254"/>
                </a:lnTo>
                <a:cubicBezTo>
                  <a:pt x="390463" y="160847"/>
                  <a:pt x="333203" y="109321"/>
                  <a:pt x="240218" y="25660"/>
                </a:cubicBezTo>
                <a:cubicBezTo>
                  <a:pt x="224501" y="11510"/>
                  <a:pt x="211423" y="-41"/>
                  <a:pt x="211134" y="0"/>
                </a:cubicBezTo>
                <a:cubicBezTo>
                  <a:pt x="210846" y="0"/>
                  <a:pt x="198428" y="10973"/>
                  <a:pt x="183577" y="24381"/>
                </a:cubicBez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 name="图形 5">
            <a:extLst>
              <a:ext uri="{FF2B5EF4-FFF2-40B4-BE49-F238E27FC236}">
                <a16:creationId xmlns:a16="http://schemas.microsoft.com/office/drawing/2014/main" id="{C0006429-6B2B-0ED7-F350-6FE71517934E}"/>
              </a:ext>
            </a:extLst>
          </p:cNvPr>
          <p:cNvSpPr/>
          <p:nvPr/>
        </p:nvSpPr>
        <p:spPr>
          <a:xfrm>
            <a:off x="4158260" y="2828502"/>
            <a:ext cx="422434" cy="421609"/>
          </a:xfrm>
          <a:custGeom>
            <a:avLst/>
            <a:gdLst>
              <a:gd name="connsiteX0" fmla="*/ 183577 w 422434"/>
              <a:gd name="connsiteY0" fmla="*/ 24381 h 421608"/>
              <a:gd name="connsiteX1" fmla="*/ 17038 w 422434"/>
              <a:gd name="connsiteY1" fmla="*/ 174254 h 421608"/>
              <a:gd name="connsiteX2" fmla="*/ 41 w 422434"/>
              <a:gd name="connsiteY2" fmla="*/ 189518 h 421608"/>
              <a:gd name="connsiteX3" fmla="*/ 0 w 422434"/>
              <a:gd name="connsiteY3" fmla="*/ 217941 h 421608"/>
              <a:gd name="connsiteX4" fmla="*/ 0 w 422434"/>
              <a:gd name="connsiteY4" fmla="*/ 246324 h 421608"/>
              <a:gd name="connsiteX5" fmla="*/ 2764 w 422434"/>
              <a:gd name="connsiteY5" fmla="*/ 243848 h 421608"/>
              <a:gd name="connsiteX6" fmla="*/ 23721 w 422434"/>
              <a:gd name="connsiteY6" fmla="*/ 225037 h 421608"/>
              <a:gd name="connsiteX7" fmla="*/ 41872 w 422434"/>
              <a:gd name="connsiteY7" fmla="*/ 208701 h 421608"/>
              <a:gd name="connsiteX8" fmla="*/ 41996 w 422434"/>
              <a:gd name="connsiteY8" fmla="*/ 315341 h 421608"/>
              <a:gd name="connsiteX9" fmla="*/ 42078 w 422434"/>
              <a:gd name="connsiteY9" fmla="*/ 421980 h 421608"/>
              <a:gd name="connsiteX10" fmla="*/ 169139 w 422434"/>
              <a:gd name="connsiteY10" fmla="*/ 421980 h 421608"/>
              <a:gd name="connsiteX11" fmla="*/ 169139 w 422434"/>
              <a:gd name="connsiteY11" fmla="*/ 295333 h 421608"/>
              <a:gd name="connsiteX12" fmla="*/ 253295 w 422434"/>
              <a:gd name="connsiteY12" fmla="*/ 295333 h 421608"/>
              <a:gd name="connsiteX13" fmla="*/ 253295 w 422434"/>
              <a:gd name="connsiteY13" fmla="*/ 421980 h 421608"/>
              <a:gd name="connsiteX14" fmla="*/ 380356 w 422434"/>
              <a:gd name="connsiteY14" fmla="*/ 421980 h 421608"/>
              <a:gd name="connsiteX15" fmla="*/ 380438 w 422434"/>
              <a:gd name="connsiteY15" fmla="*/ 315341 h 421608"/>
              <a:gd name="connsiteX16" fmla="*/ 380562 w 422434"/>
              <a:gd name="connsiteY16" fmla="*/ 208701 h 421608"/>
              <a:gd name="connsiteX17" fmla="*/ 398713 w 422434"/>
              <a:gd name="connsiteY17" fmla="*/ 225037 h 421608"/>
              <a:gd name="connsiteX18" fmla="*/ 419670 w 422434"/>
              <a:gd name="connsiteY18" fmla="*/ 243848 h 421608"/>
              <a:gd name="connsiteX19" fmla="*/ 422434 w 422434"/>
              <a:gd name="connsiteY19" fmla="*/ 246324 h 421608"/>
              <a:gd name="connsiteX20" fmla="*/ 422434 w 422434"/>
              <a:gd name="connsiteY20" fmla="*/ 217941 h 421608"/>
              <a:gd name="connsiteX21" fmla="*/ 422393 w 422434"/>
              <a:gd name="connsiteY21" fmla="*/ 189518 h 421608"/>
              <a:gd name="connsiteX22" fmla="*/ 405396 w 422434"/>
              <a:gd name="connsiteY22" fmla="*/ 174254 h 421608"/>
              <a:gd name="connsiteX23" fmla="*/ 240218 w 422434"/>
              <a:gd name="connsiteY23" fmla="*/ 25660 h 421608"/>
              <a:gd name="connsiteX24" fmla="*/ 211134 w 422434"/>
              <a:gd name="connsiteY24" fmla="*/ 0 h 421608"/>
              <a:gd name="connsiteX25" fmla="*/ 183577 w 422434"/>
              <a:gd name="connsiteY25" fmla="*/ 24381 h 421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2434" h="421608">
                <a:moveTo>
                  <a:pt x="183577" y="24381"/>
                </a:moveTo>
                <a:cubicBezTo>
                  <a:pt x="156474" y="48844"/>
                  <a:pt x="48844" y="145666"/>
                  <a:pt x="17038" y="174254"/>
                </a:cubicBezTo>
                <a:lnTo>
                  <a:pt x="41" y="189518"/>
                </a:lnTo>
                <a:lnTo>
                  <a:pt x="0" y="217941"/>
                </a:lnTo>
                <a:lnTo>
                  <a:pt x="0" y="246324"/>
                </a:lnTo>
                <a:lnTo>
                  <a:pt x="2764" y="243848"/>
                </a:lnTo>
                <a:cubicBezTo>
                  <a:pt x="4332" y="242487"/>
                  <a:pt x="13737" y="234030"/>
                  <a:pt x="23721" y="225037"/>
                </a:cubicBezTo>
                <a:lnTo>
                  <a:pt x="41872" y="208701"/>
                </a:lnTo>
                <a:lnTo>
                  <a:pt x="41996" y="315341"/>
                </a:lnTo>
                <a:lnTo>
                  <a:pt x="42078" y="421980"/>
                </a:lnTo>
                <a:lnTo>
                  <a:pt x="169139" y="421980"/>
                </a:lnTo>
                <a:lnTo>
                  <a:pt x="169139" y="295333"/>
                </a:lnTo>
                <a:lnTo>
                  <a:pt x="253295" y="295333"/>
                </a:lnTo>
                <a:lnTo>
                  <a:pt x="253295" y="421980"/>
                </a:lnTo>
                <a:lnTo>
                  <a:pt x="380356" y="421980"/>
                </a:lnTo>
                <a:lnTo>
                  <a:pt x="380438" y="315341"/>
                </a:lnTo>
                <a:lnTo>
                  <a:pt x="380562" y="208701"/>
                </a:lnTo>
                <a:lnTo>
                  <a:pt x="398713" y="225037"/>
                </a:lnTo>
                <a:cubicBezTo>
                  <a:pt x="408697" y="234030"/>
                  <a:pt x="418102" y="242487"/>
                  <a:pt x="419670" y="243848"/>
                </a:cubicBezTo>
                <a:lnTo>
                  <a:pt x="422434" y="246324"/>
                </a:lnTo>
                <a:lnTo>
                  <a:pt x="422434" y="217941"/>
                </a:lnTo>
                <a:lnTo>
                  <a:pt x="422393" y="189518"/>
                </a:lnTo>
                <a:lnTo>
                  <a:pt x="405396" y="174254"/>
                </a:lnTo>
                <a:cubicBezTo>
                  <a:pt x="390463" y="160847"/>
                  <a:pt x="333203" y="109321"/>
                  <a:pt x="240218" y="25660"/>
                </a:cubicBezTo>
                <a:cubicBezTo>
                  <a:pt x="224501" y="11510"/>
                  <a:pt x="211423" y="-41"/>
                  <a:pt x="211134" y="0"/>
                </a:cubicBezTo>
                <a:cubicBezTo>
                  <a:pt x="210846" y="0"/>
                  <a:pt x="198428" y="10973"/>
                  <a:pt x="183577" y="24381"/>
                </a:cubicBezTo>
                <a:close/>
              </a:path>
            </a:pathLst>
          </a:custGeom>
          <a:noFill/>
          <a:ln w="9525" cap="flat">
            <a:solidFill>
              <a:schemeClr val="accent1"/>
            </a:solid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 name="文本框 25">
            <a:extLst>
              <a:ext uri="{FF2B5EF4-FFF2-40B4-BE49-F238E27FC236}">
                <a16:creationId xmlns:a16="http://schemas.microsoft.com/office/drawing/2014/main" id="{7874C52E-0F0E-3394-4E33-965E003F19B4}"/>
              </a:ext>
            </a:extLst>
          </p:cNvPr>
          <p:cNvSpPr txBox="1"/>
          <p:nvPr/>
        </p:nvSpPr>
        <p:spPr>
          <a:xfrm>
            <a:off x="4888511" y="1148689"/>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cxnSp>
        <p:nvCxnSpPr>
          <p:cNvPr id="28" name="直接连接符 27">
            <a:extLst>
              <a:ext uri="{FF2B5EF4-FFF2-40B4-BE49-F238E27FC236}">
                <a16:creationId xmlns:a16="http://schemas.microsoft.com/office/drawing/2014/main" id="{6FBC2D3B-0638-0D11-448B-F828FCE2D820}"/>
              </a:ext>
            </a:extLst>
          </p:cNvPr>
          <p:cNvCxnSpPr/>
          <p:nvPr/>
        </p:nvCxnSpPr>
        <p:spPr>
          <a:xfrm>
            <a:off x="4997880" y="1642037"/>
            <a:ext cx="5364000" cy="0"/>
          </a:xfrm>
          <a:prstGeom prst="line">
            <a:avLst/>
          </a:prstGeom>
          <a:noFill/>
          <a:ln w="15875" cap="rnd" cmpd="sng" algn="ctr">
            <a:solidFill>
              <a:schemeClr val="accent1"/>
            </a:solidFill>
            <a:prstDash val="solid"/>
            <a:round/>
          </a:ln>
          <a:effectLst/>
        </p:spPr>
      </p:cxnSp>
      <p:sp>
        <p:nvSpPr>
          <p:cNvPr id="29" name="文本框 28">
            <a:extLst>
              <a:ext uri="{FF2B5EF4-FFF2-40B4-BE49-F238E27FC236}">
                <a16:creationId xmlns:a16="http://schemas.microsoft.com/office/drawing/2014/main" id="{CC035FD9-FABC-3B66-7ED6-2854B6DB2A76}"/>
              </a:ext>
            </a:extLst>
          </p:cNvPr>
          <p:cNvSpPr txBox="1"/>
          <p:nvPr/>
        </p:nvSpPr>
        <p:spPr>
          <a:xfrm>
            <a:off x="4888511" y="1958270"/>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cxnSp>
        <p:nvCxnSpPr>
          <p:cNvPr id="31" name="直接连接符 30">
            <a:extLst>
              <a:ext uri="{FF2B5EF4-FFF2-40B4-BE49-F238E27FC236}">
                <a16:creationId xmlns:a16="http://schemas.microsoft.com/office/drawing/2014/main" id="{6B1B19B4-CC9A-A21F-C56C-989E5B7C87EE}"/>
              </a:ext>
            </a:extLst>
          </p:cNvPr>
          <p:cNvCxnSpPr/>
          <p:nvPr/>
        </p:nvCxnSpPr>
        <p:spPr>
          <a:xfrm>
            <a:off x="4997880" y="2451618"/>
            <a:ext cx="5364000" cy="0"/>
          </a:xfrm>
          <a:prstGeom prst="line">
            <a:avLst/>
          </a:prstGeom>
          <a:noFill/>
          <a:ln w="15875" cap="rnd" cmpd="sng" algn="ctr">
            <a:solidFill>
              <a:schemeClr val="accent1"/>
            </a:solidFill>
            <a:prstDash val="solid"/>
            <a:round/>
          </a:ln>
          <a:effectLst/>
        </p:spPr>
      </p:cxnSp>
      <p:sp>
        <p:nvSpPr>
          <p:cNvPr id="32" name="文本框 31">
            <a:extLst>
              <a:ext uri="{FF2B5EF4-FFF2-40B4-BE49-F238E27FC236}">
                <a16:creationId xmlns:a16="http://schemas.microsoft.com/office/drawing/2014/main" id="{7A94CE86-8644-B9F4-187E-7FE169C3F495}"/>
              </a:ext>
            </a:extLst>
          </p:cNvPr>
          <p:cNvSpPr txBox="1"/>
          <p:nvPr/>
        </p:nvSpPr>
        <p:spPr>
          <a:xfrm>
            <a:off x="4888511" y="2750097"/>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cxnSp>
        <p:nvCxnSpPr>
          <p:cNvPr id="34" name="直接连接符 33">
            <a:extLst>
              <a:ext uri="{FF2B5EF4-FFF2-40B4-BE49-F238E27FC236}">
                <a16:creationId xmlns:a16="http://schemas.microsoft.com/office/drawing/2014/main" id="{C2729EC5-20F4-E72C-761D-29337E64B54E}"/>
              </a:ext>
            </a:extLst>
          </p:cNvPr>
          <p:cNvCxnSpPr/>
          <p:nvPr/>
        </p:nvCxnSpPr>
        <p:spPr>
          <a:xfrm>
            <a:off x="4997880" y="3243445"/>
            <a:ext cx="5364000" cy="0"/>
          </a:xfrm>
          <a:prstGeom prst="line">
            <a:avLst/>
          </a:prstGeom>
          <a:noFill/>
          <a:ln w="15875" cap="rnd" cmpd="sng" algn="ctr">
            <a:solidFill>
              <a:schemeClr val="accent1"/>
            </a:solidFill>
            <a:prstDash val="solid"/>
            <a:round/>
          </a:ln>
          <a:effectLst/>
        </p:spPr>
      </p:cxnSp>
      <p:sp>
        <p:nvSpPr>
          <p:cNvPr id="35" name="图形 17">
            <a:extLst>
              <a:ext uri="{FF2B5EF4-FFF2-40B4-BE49-F238E27FC236}">
                <a16:creationId xmlns:a16="http://schemas.microsoft.com/office/drawing/2014/main" id="{8B488DEF-B4D6-DA0F-EA83-144E8194376E}"/>
              </a:ext>
            </a:extLst>
          </p:cNvPr>
          <p:cNvSpPr/>
          <p:nvPr/>
        </p:nvSpPr>
        <p:spPr>
          <a:xfrm>
            <a:off x="4169745" y="3940127"/>
            <a:ext cx="457200" cy="457156"/>
          </a:xfrm>
          <a:custGeom>
            <a:avLst/>
            <a:gdLst>
              <a:gd name="connsiteX0" fmla="*/ 0 w 1905000"/>
              <a:gd name="connsiteY0" fmla="*/ 381372 h 1905000"/>
              <a:gd name="connsiteX1" fmla="*/ 0 w 1905000"/>
              <a:gd name="connsiteY1" fmla="*/ 762744 h 1905000"/>
              <a:gd name="connsiteX2" fmla="*/ 381372 w 1905000"/>
              <a:gd name="connsiteY2" fmla="*/ 762744 h 1905000"/>
              <a:gd name="connsiteX3" fmla="*/ 381372 w 1905000"/>
              <a:gd name="connsiteY3" fmla="*/ 1905000 h 1905000"/>
              <a:gd name="connsiteX4" fmla="*/ 1523628 w 1905000"/>
              <a:gd name="connsiteY4" fmla="*/ 1905000 h 1905000"/>
              <a:gd name="connsiteX5" fmla="*/ 1523628 w 1905000"/>
              <a:gd name="connsiteY5" fmla="*/ 762744 h 1905000"/>
              <a:gd name="connsiteX6" fmla="*/ 1905000 w 1905000"/>
              <a:gd name="connsiteY6" fmla="*/ 762744 h 1905000"/>
              <a:gd name="connsiteX7" fmla="*/ 1905000 w 1905000"/>
              <a:gd name="connsiteY7" fmla="*/ 0 h 1905000"/>
              <a:gd name="connsiteX8" fmla="*/ 1332942 w 1905000"/>
              <a:gd name="connsiteY8" fmla="*/ 0 h 1905000"/>
              <a:gd name="connsiteX9" fmla="*/ 1238064 w 1905000"/>
              <a:gd name="connsiteY9" fmla="*/ 94878 h 1905000"/>
              <a:gd name="connsiteX10" fmla="*/ 1143186 w 1905000"/>
              <a:gd name="connsiteY10" fmla="*/ 189756 h 1905000"/>
              <a:gd name="connsiteX11" fmla="*/ 761814 w 1905000"/>
              <a:gd name="connsiteY11" fmla="*/ 189756 h 1905000"/>
              <a:gd name="connsiteX12" fmla="*/ 666936 w 1905000"/>
              <a:gd name="connsiteY12" fmla="*/ 94878 h 1905000"/>
              <a:gd name="connsiteX13" fmla="*/ 572058 w 1905000"/>
              <a:gd name="connsiteY13" fmla="*/ 0 h 1905000"/>
              <a:gd name="connsiteX14" fmla="*/ 0 w 1905000"/>
              <a:gd name="connsiteY14" fmla="*/ 0 h 1905000"/>
              <a:gd name="connsiteX15" fmla="*/ 0 w 1905000"/>
              <a:gd name="connsiteY15" fmla="*/ 38137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5000" h="1905000">
                <a:moveTo>
                  <a:pt x="0" y="381372"/>
                </a:moveTo>
                <a:lnTo>
                  <a:pt x="0" y="762744"/>
                </a:lnTo>
                <a:lnTo>
                  <a:pt x="381372" y="762744"/>
                </a:lnTo>
                <a:lnTo>
                  <a:pt x="381372" y="1905000"/>
                </a:lnTo>
                <a:lnTo>
                  <a:pt x="1523628" y="1905000"/>
                </a:lnTo>
                <a:lnTo>
                  <a:pt x="1523628" y="762744"/>
                </a:lnTo>
                <a:lnTo>
                  <a:pt x="1905000" y="762744"/>
                </a:lnTo>
                <a:lnTo>
                  <a:pt x="1905000" y="0"/>
                </a:lnTo>
                <a:lnTo>
                  <a:pt x="1332942" y="0"/>
                </a:lnTo>
                <a:lnTo>
                  <a:pt x="1238064" y="94878"/>
                </a:lnTo>
                <a:lnTo>
                  <a:pt x="1143186" y="189756"/>
                </a:lnTo>
                <a:lnTo>
                  <a:pt x="761814" y="189756"/>
                </a:lnTo>
                <a:lnTo>
                  <a:pt x="666936" y="94878"/>
                </a:lnTo>
                <a:lnTo>
                  <a:pt x="572058" y="0"/>
                </a:lnTo>
                <a:lnTo>
                  <a:pt x="0" y="0"/>
                </a:lnTo>
                <a:lnTo>
                  <a:pt x="0" y="381372"/>
                </a:lnTo>
                <a:close/>
              </a:path>
            </a:pathLst>
          </a:custGeom>
          <a:noFill/>
          <a:ln w="9525" cap="flat">
            <a:solidFill>
              <a:schemeClr val="accent1"/>
            </a:solid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6" name="图形 17">
            <a:extLst>
              <a:ext uri="{FF2B5EF4-FFF2-40B4-BE49-F238E27FC236}">
                <a16:creationId xmlns:a16="http://schemas.microsoft.com/office/drawing/2014/main" id="{EFE58E7A-F6AD-459D-1885-23050503595F}"/>
              </a:ext>
            </a:extLst>
          </p:cNvPr>
          <p:cNvSpPr/>
          <p:nvPr/>
        </p:nvSpPr>
        <p:spPr>
          <a:xfrm>
            <a:off x="4198109" y="3964832"/>
            <a:ext cx="457200" cy="457200"/>
          </a:xfrm>
          <a:custGeom>
            <a:avLst/>
            <a:gdLst>
              <a:gd name="connsiteX0" fmla="*/ 0 w 1905000"/>
              <a:gd name="connsiteY0" fmla="*/ 381372 h 1905000"/>
              <a:gd name="connsiteX1" fmla="*/ 0 w 1905000"/>
              <a:gd name="connsiteY1" fmla="*/ 762744 h 1905000"/>
              <a:gd name="connsiteX2" fmla="*/ 381372 w 1905000"/>
              <a:gd name="connsiteY2" fmla="*/ 762744 h 1905000"/>
              <a:gd name="connsiteX3" fmla="*/ 381372 w 1905000"/>
              <a:gd name="connsiteY3" fmla="*/ 1905000 h 1905000"/>
              <a:gd name="connsiteX4" fmla="*/ 1523628 w 1905000"/>
              <a:gd name="connsiteY4" fmla="*/ 1905000 h 1905000"/>
              <a:gd name="connsiteX5" fmla="*/ 1523628 w 1905000"/>
              <a:gd name="connsiteY5" fmla="*/ 762744 h 1905000"/>
              <a:gd name="connsiteX6" fmla="*/ 1905000 w 1905000"/>
              <a:gd name="connsiteY6" fmla="*/ 762744 h 1905000"/>
              <a:gd name="connsiteX7" fmla="*/ 1905000 w 1905000"/>
              <a:gd name="connsiteY7" fmla="*/ 0 h 1905000"/>
              <a:gd name="connsiteX8" fmla="*/ 1332942 w 1905000"/>
              <a:gd name="connsiteY8" fmla="*/ 0 h 1905000"/>
              <a:gd name="connsiteX9" fmla="*/ 1238064 w 1905000"/>
              <a:gd name="connsiteY9" fmla="*/ 94878 h 1905000"/>
              <a:gd name="connsiteX10" fmla="*/ 1143186 w 1905000"/>
              <a:gd name="connsiteY10" fmla="*/ 189756 h 1905000"/>
              <a:gd name="connsiteX11" fmla="*/ 761814 w 1905000"/>
              <a:gd name="connsiteY11" fmla="*/ 189756 h 1905000"/>
              <a:gd name="connsiteX12" fmla="*/ 666936 w 1905000"/>
              <a:gd name="connsiteY12" fmla="*/ 94878 h 1905000"/>
              <a:gd name="connsiteX13" fmla="*/ 572058 w 1905000"/>
              <a:gd name="connsiteY13" fmla="*/ 0 h 1905000"/>
              <a:gd name="connsiteX14" fmla="*/ 0 w 1905000"/>
              <a:gd name="connsiteY14" fmla="*/ 0 h 1905000"/>
              <a:gd name="connsiteX15" fmla="*/ 0 w 1905000"/>
              <a:gd name="connsiteY15" fmla="*/ 38137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5000" h="1905000">
                <a:moveTo>
                  <a:pt x="0" y="381372"/>
                </a:moveTo>
                <a:lnTo>
                  <a:pt x="0" y="762744"/>
                </a:lnTo>
                <a:lnTo>
                  <a:pt x="381372" y="762744"/>
                </a:lnTo>
                <a:lnTo>
                  <a:pt x="381372" y="1905000"/>
                </a:lnTo>
                <a:lnTo>
                  <a:pt x="1523628" y="1905000"/>
                </a:lnTo>
                <a:lnTo>
                  <a:pt x="1523628" y="762744"/>
                </a:lnTo>
                <a:lnTo>
                  <a:pt x="1905000" y="762744"/>
                </a:lnTo>
                <a:lnTo>
                  <a:pt x="1905000" y="0"/>
                </a:lnTo>
                <a:lnTo>
                  <a:pt x="1332942" y="0"/>
                </a:lnTo>
                <a:lnTo>
                  <a:pt x="1238064" y="94878"/>
                </a:lnTo>
                <a:lnTo>
                  <a:pt x="1143186" y="189756"/>
                </a:lnTo>
                <a:lnTo>
                  <a:pt x="761814" y="189756"/>
                </a:lnTo>
                <a:lnTo>
                  <a:pt x="666936" y="94878"/>
                </a:lnTo>
                <a:lnTo>
                  <a:pt x="572058" y="0"/>
                </a:lnTo>
                <a:lnTo>
                  <a:pt x="0" y="0"/>
                </a:lnTo>
                <a:lnTo>
                  <a:pt x="0" y="381372"/>
                </a:ln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7" name="图形 74">
            <a:extLst>
              <a:ext uri="{FF2B5EF4-FFF2-40B4-BE49-F238E27FC236}">
                <a16:creationId xmlns:a16="http://schemas.microsoft.com/office/drawing/2014/main" id="{14528A9B-FEAC-0C2B-9EDF-82B3F771D5E7}"/>
              </a:ext>
            </a:extLst>
          </p:cNvPr>
          <p:cNvSpPr/>
          <p:nvPr/>
        </p:nvSpPr>
        <p:spPr>
          <a:xfrm>
            <a:off x="4178002" y="4741832"/>
            <a:ext cx="457200" cy="457200"/>
          </a:xfrm>
          <a:custGeom>
            <a:avLst/>
            <a:gdLst>
              <a:gd name="connsiteX0" fmla="*/ 0 w 1905000"/>
              <a:gd name="connsiteY0" fmla="*/ 428811 h 1905000"/>
              <a:gd name="connsiteX1" fmla="*/ 0 w 1905000"/>
              <a:gd name="connsiteY1" fmla="*/ 857622 h 1905000"/>
              <a:gd name="connsiteX2" fmla="*/ 857622 w 1905000"/>
              <a:gd name="connsiteY2" fmla="*/ 857622 h 1905000"/>
              <a:gd name="connsiteX3" fmla="*/ 857622 w 1905000"/>
              <a:gd name="connsiteY3" fmla="*/ 0 h 1905000"/>
              <a:gd name="connsiteX4" fmla="*/ 0 w 1905000"/>
              <a:gd name="connsiteY4" fmla="*/ 0 h 1905000"/>
              <a:gd name="connsiteX5" fmla="*/ 0 w 1905000"/>
              <a:gd name="connsiteY5" fmla="*/ 428811 h 1905000"/>
              <a:gd name="connsiteX6" fmla="*/ 1047378 w 1905000"/>
              <a:gd name="connsiteY6" fmla="*/ 428811 h 1905000"/>
              <a:gd name="connsiteX7" fmla="*/ 1047378 w 1905000"/>
              <a:gd name="connsiteY7" fmla="*/ 857622 h 1905000"/>
              <a:gd name="connsiteX8" fmla="*/ 1905000 w 1905000"/>
              <a:gd name="connsiteY8" fmla="*/ 857622 h 1905000"/>
              <a:gd name="connsiteX9" fmla="*/ 1905000 w 1905000"/>
              <a:gd name="connsiteY9" fmla="*/ 0 h 1905000"/>
              <a:gd name="connsiteX10" fmla="*/ 1047378 w 1905000"/>
              <a:gd name="connsiteY10" fmla="*/ 0 h 1905000"/>
              <a:gd name="connsiteX11" fmla="*/ 1047378 w 1905000"/>
              <a:gd name="connsiteY11" fmla="*/ 428811 h 1905000"/>
              <a:gd name="connsiteX12" fmla="*/ 0 w 1905000"/>
              <a:gd name="connsiteY12" fmla="*/ 1476189 h 1905000"/>
              <a:gd name="connsiteX13" fmla="*/ 0 w 1905000"/>
              <a:gd name="connsiteY13" fmla="*/ 1905000 h 1905000"/>
              <a:gd name="connsiteX14" fmla="*/ 857622 w 1905000"/>
              <a:gd name="connsiteY14" fmla="*/ 1905000 h 1905000"/>
              <a:gd name="connsiteX15" fmla="*/ 857622 w 1905000"/>
              <a:gd name="connsiteY15" fmla="*/ 1047378 h 1905000"/>
              <a:gd name="connsiteX16" fmla="*/ 0 w 1905000"/>
              <a:gd name="connsiteY16" fmla="*/ 1047378 h 1905000"/>
              <a:gd name="connsiteX17" fmla="*/ 0 w 1905000"/>
              <a:gd name="connsiteY17" fmla="*/ 1476189 h 1905000"/>
              <a:gd name="connsiteX18" fmla="*/ 1047378 w 1905000"/>
              <a:gd name="connsiteY18" fmla="*/ 1476189 h 1905000"/>
              <a:gd name="connsiteX19" fmla="*/ 1047378 w 1905000"/>
              <a:gd name="connsiteY19" fmla="*/ 1905000 h 1905000"/>
              <a:gd name="connsiteX20" fmla="*/ 1905000 w 1905000"/>
              <a:gd name="connsiteY20" fmla="*/ 1905000 h 1905000"/>
              <a:gd name="connsiteX21" fmla="*/ 1905000 w 1905000"/>
              <a:gd name="connsiteY21" fmla="*/ 1047378 h 1905000"/>
              <a:gd name="connsiteX22" fmla="*/ 1047378 w 1905000"/>
              <a:gd name="connsiteY22" fmla="*/ 1047378 h 1905000"/>
              <a:gd name="connsiteX23" fmla="*/ 1047378 w 1905000"/>
              <a:gd name="connsiteY23" fmla="*/ 1476189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05000" h="1905000">
                <a:moveTo>
                  <a:pt x="0" y="428811"/>
                </a:moveTo>
                <a:lnTo>
                  <a:pt x="0" y="857622"/>
                </a:lnTo>
                <a:lnTo>
                  <a:pt x="857622" y="857622"/>
                </a:lnTo>
                <a:lnTo>
                  <a:pt x="857622" y="0"/>
                </a:lnTo>
                <a:lnTo>
                  <a:pt x="0" y="0"/>
                </a:lnTo>
                <a:lnTo>
                  <a:pt x="0" y="428811"/>
                </a:lnTo>
                <a:close/>
                <a:moveTo>
                  <a:pt x="1047378" y="428811"/>
                </a:moveTo>
                <a:lnTo>
                  <a:pt x="1047378" y="857622"/>
                </a:lnTo>
                <a:lnTo>
                  <a:pt x="1905000" y="857622"/>
                </a:lnTo>
                <a:lnTo>
                  <a:pt x="1905000" y="0"/>
                </a:lnTo>
                <a:lnTo>
                  <a:pt x="1047378" y="0"/>
                </a:lnTo>
                <a:lnTo>
                  <a:pt x="1047378" y="428811"/>
                </a:lnTo>
                <a:close/>
                <a:moveTo>
                  <a:pt x="0" y="1476189"/>
                </a:moveTo>
                <a:lnTo>
                  <a:pt x="0" y="1905000"/>
                </a:lnTo>
                <a:lnTo>
                  <a:pt x="857622" y="1905000"/>
                </a:lnTo>
                <a:lnTo>
                  <a:pt x="857622" y="1047378"/>
                </a:lnTo>
                <a:lnTo>
                  <a:pt x="0" y="1047378"/>
                </a:lnTo>
                <a:lnTo>
                  <a:pt x="0" y="1476189"/>
                </a:lnTo>
                <a:close/>
                <a:moveTo>
                  <a:pt x="1047378" y="1476189"/>
                </a:moveTo>
                <a:lnTo>
                  <a:pt x="1047378" y="1905000"/>
                </a:lnTo>
                <a:lnTo>
                  <a:pt x="1905000" y="1905000"/>
                </a:lnTo>
                <a:lnTo>
                  <a:pt x="1905000" y="1047378"/>
                </a:lnTo>
                <a:lnTo>
                  <a:pt x="1047378" y="1047378"/>
                </a:lnTo>
                <a:lnTo>
                  <a:pt x="1047378" y="1476189"/>
                </a:lnTo>
                <a:close/>
              </a:path>
            </a:pathLst>
          </a:custGeom>
          <a:noFill/>
          <a:ln w="9525" cap="flat">
            <a:solidFill>
              <a:schemeClr val="accent1"/>
            </a:solid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图形 74">
            <a:extLst>
              <a:ext uri="{FF2B5EF4-FFF2-40B4-BE49-F238E27FC236}">
                <a16:creationId xmlns:a16="http://schemas.microsoft.com/office/drawing/2014/main" id="{A73FF4C9-CD74-1DB5-D66F-E147DBCECCC7}"/>
              </a:ext>
            </a:extLst>
          </p:cNvPr>
          <p:cNvSpPr/>
          <p:nvPr/>
        </p:nvSpPr>
        <p:spPr>
          <a:xfrm>
            <a:off x="4208020" y="4757059"/>
            <a:ext cx="457200" cy="457200"/>
          </a:xfrm>
          <a:custGeom>
            <a:avLst/>
            <a:gdLst>
              <a:gd name="connsiteX0" fmla="*/ 0 w 1905000"/>
              <a:gd name="connsiteY0" fmla="*/ 428811 h 1905000"/>
              <a:gd name="connsiteX1" fmla="*/ 0 w 1905000"/>
              <a:gd name="connsiteY1" fmla="*/ 857622 h 1905000"/>
              <a:gd name="connsiteX2" fmla="*/ 857622 w 1905000"/>
              <a:gd name="connsiteY2" fmla="*/ 857622 h 1905000"/>
              <a:gd name="connsiteX3" fmla="*/ 857622 w 1905000"/>
              <a:gd name="connsiteY3" fmla="*/ 0 h 1905000"/>
              <a:gd name="connsiteX4" fmla="*/ 0 w 1905000"/>
              <a:gd name="connsiteY4" fmla="*/ 0 h 1905000"/>
              <a:gd name="connsiteX5" fmla="*/ 0 w 1905000"/>
              <a:gd name="connsiteY5" fmla="*/ 428811 h 1905000"/>
              <a:gd name="connsiteX6" fmla="*/ 1047378 w 1905000"/>
              <a:gd name="connsiteY6" fmla="*/ 428811 h 1905000"/>
              <a:gd name="connsiteX7" fmla="*/ 1047378 w 1905000"/>
              <a:gd name="connsiteY7" fmla="*/ 857622 h 1905000"/>
              <a:gd name="connsiteX8" fmla="*/ 1905000 w 1905000"/>
              <a:gd name="connsiteY8" fmla="*/ 857622 h 1905000"/>
              <a:gd name="connsiteX9" fmla="*/ 1905000 w 1905000"/>
              <a:gd name="connsiteY9" fmla="*/ 0 h 1905000"/>
              <a:gd name="connsiteX10" fmla="*/ 1047378 w 1905000"/>
              <a:gd name="connsiteY10" fmla="*/ 0 h 1905000"/>
              <a:gd name="connsiteX11" fmla="*/ 1047378 w 1905000"/>
              <a:gd name="connsiteY11" fmla="*/ 428811 h 1905000"/>
              <a:gd name="connsiteX12" fmla="*/ 0 w 1905000"/>
              <a:gd name="connsiteY12" fmla="*/ 1476189 h 1905000"/>
              <a:gd name="connsiteX13" fmla="*/ 0 w 1905000"/>
              <a:gd name="connsiteY13" fmla="*/ 1905000 h 1905000"/>
              <a:gd name="connsiteX14" fmla="*/ 857622 w 1905000"/>
              <a:gd name="connsiteY14" fmla="*/ 1905000 h 1905000"/>
              <a:gd name="connsiteX15" fmla="*/ 857622 w 1905000"/>
              <a:gd name="connsiteY15" fmla="*/ 1047378 h 1905000"/>
              <a:gd name="connsiteX16" fmla="*/ 0 w 1905000"/>
              <a:gd name="connsiteY16" fmla="*/ 1047378 h 1905000"/>
              <a:gd name="connsiteX17" fmla="*/ 0 w 1905000"/>
              <a:gd name="connsiteY17" fmla="*/ 1476189 h 1905000"/>
              <a:gd name="connsiteX18" fmla="*/ 1047378 w 1905000"/>
              <a:gd name="connsiteY18" fmla="*/ 1476189 h 1905000"/>
              <a:gd name="connsiteX19" fmla="*/ 1047378 w 1905000"/>
              <a:gd name="connsiteY19" fmla="*/ 1905000 h 1905000"/>
              <a:gd name="connsiteX20" fmla="*/ 1905000 w 1905000"/>
              <a:gd name="connsiteY20" fmla="*/ 1905000 h 1905000"/>
              <a:gd name="connsiteX21" fmla="*/ 1905000 w 1905000"/>
              <a:gd name="connsiteY21" fmla="*/ 1047378 h 1905000"/>
              <a:gd name="connsiteX22" fmla="*/ 1047378 w 1905000"/>
              <a:gd name="connsiteY22" fmla="*/ 1047378 h 1905000"/>
              <a:gd name="connsiteX23" fmla="*/ 1047378 w 1905000"/>
              <a:gd name="connsiteY23" fmla="*/ 1476189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05000" h="1905000">
                <a:moveTo>
                  <a:pt x="0" y="428811"/>
                </a:moveTo>
                <a:lnTo>
                  <a:pt x="0" y="857622"/>
                </a:lnTo>
                <a:lnTo>
                  <a:pt x="857622" y="857622"/>
                </a:lnTo>
                <a:lnTo>
                  <a:pt x="857622" y="0"/>
                </a:lnTo>
                <a:lnTo>
                  <a:pt x="0" y="0"/>
                </a:lnTo>
                <a:lnTo>
                  <a:pt x="0" y="428811"/>
                </a:lnTo>
                <a:close/>
                <a:moveTo>
                  <a:pt x="1047378" y="428811"/>
                </a:moveTo>
                <a:lnTo>
                  <a:pt x="1047378" y="857622"/>
                </a:lnTo>
                <a:lnTo>
                  <a:pt x="1905000" y="857622"/>
                </a:lnTo>
                <a:lnTo>
                  <a:pt x="1905000" y="0"/>
                </a:lnTo>
                <a:lnTo>
                  <a:pt x="1047378" y="0"/>
                </a:lnTo>
                <a:lnTo>
                  <a:pt x="1047378" y="428811"/>
                </a:lnTo>
                <a:close/>
                <a:moveTo>
                  <a:pt x="0" y="1476189"/>
                </a:moveTo>
                <a:lnTo>
                  <a:pt x="0" y="1905000"/>
                </a:lnTo>
                <a:lnTo>
                  <a:pt x="857622" y="1905000"/>
                </a:lnTo>
                <a:lnTo>
                  <a:pt x="857622" y="1047378"/>
                </a:lnTo>
                <a:lnTo>
                  <a:pt x="0" y="1047378"/>
                </a:lnTo>
                <a:lnTo>
                  <a:pt x="0" y="1476189"/>
                </a:lnTo>
                <a:close/>
                <a:moveTo>
                  <a:pt x="1047378" y="1476189"/>
                </a:moveTo>
                <a:lnTo>
                  <a:pt x="1047378" y="1905000"/>
                </a:lnTo>
                <a:lnTo>
                  <a:pt x="1905000" y="1905000"/>
                </a:lnTo>
                <a:lnTo>
                  <a:pt x="1905000" y="1047378"/>
                </a:lnTo>
                <a:lnTo>
                  <a:pt x="1047378" y="1047378"/>
                </a:lnTo>
                <a:lnTo>
                  <a:pt x="1047378" y="1476189"/>
                </a:ln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9" name="图形 20">
            <a:extLst>
              <a:ext uri="{FF2B5EF4-FFF2-40B4-BE49-F238E27FC236}">
                <a16:creationId xmlns:a16="http://schemas.microsoft.com/office/drawing/2014/main" id="{E871F89A-55E6-3DC9-7BAF-0F61AA6C8467}"/>
              </a:ext>
            </a:extLst>
          </p:cNvPr>
          <p:cNvSpPr/>
          <p:nvPr/>
        </p:nvSpPr>
        <p:spPr>
          <a:xfrm>
            <a:off x="4184200" y="5625079"/>
            <a:ext cx="457200" cy="432000"/>
          </a:xfrm>
          <a:custGeom>
            <a:avLst/>
            <a:gdLst>
              <a:gd name="connsiteX0" fmla="*/ 286736 w 956410"/>
              <a:gd name="connsiteY0" fmla="*/ 191469 h 956410"/>
              <a:gd name="connsiteX1" fmla="*/ 286736 w 956410"/>
              <a:gd name="connsiteY1" fmla="*/ 382938 h 956410"/>
              <a:gd name="connsiteX2" fmla="*/ 429170 w 956410"/>
              <a:gd name="connsiteY2" fmla="*/ 382938 h 956410"/>
              <a:gd name="connsiteX3" fmla="*/ 423099 w 956410"/>
              <a:gd name="connsiteY3" fmla="*/ 385646 h 956410"/>
              <a:gd name="connsiteX4" fmla="*/ 398816 w 956410"/>
              <a:gd name="connsiteY4" fmla="*/ 396481 h 956410"/>
              <a:gd name="connsiteX5" fmla="*/ 367994 w 956410"/>
              <a:gd name="connsiteY5" fmla="*/ 410210 h 956410"/>
              <a:gd name="connsiteX6" fmla="*/ 317838 w 956410"/>
              <a:gd name="connsiteY6" fmla="*/ 432533 h 956410"/>
              <a:gd name="connsiteX7" fmla="*/ 293741 w 956410"/>
              <a:gd name="connsiteY7" fmla="*/ 443274 h 956410"/>
              <a:gd name="connsiteX8" fmla="*/ 196139 w 956410"/>
              <a:gd name="connsiteY8" fmla="*/ 486611 h 956410"/>
              <a:gd name="connsiteX9" fmla="*/ 159246 w 956410"/>
              <a:gd name="connsiteY9" fmla="*/ 502956 h 956410"/>
              <a:gd name="connsiteX10" fmla="*/ 61644 w 956410"/>
              <a:gd name="connsiteY10" fmla="*/ 546387 h 956410"/>
              <a:gd name="connsiteX11" fmla="*/ 44832 w 956410"/>
              <a:gd name="connsiteY11" fmla="*/ 553859 h 956410"/>
              <a:gd name="connsiteX12" fmla="*/ 5884 w 956410"/>
              <a:gd name="connsiteY12" fmla="*/ 571137 h 956410"/>
              <a:gd name="connsiteX13" fmla="*/ 0 w 956410"/>
              <a:gd name="connsiteY13" fmla="*/ 573753 h 956410"/>
              <a:gd name="connsiteX14" fmla="*/ 0 w 956410"/>
              <a:gd name="connsiteY14" fmla="*/ 956410 h 956410"/>
              <a:gd name="connsiteX15" fmla="*/ 956410 w 956410"/>
              <a:gd name="connsiteY15" fmla="*/ 956410 h 956410"/>
              <a:gd name="connsiteX16" fmla="*/ 956410 w 956410"/>
              <a:gd name="connsiteY16" fmla="*/ 573753 h 956410"/>
              <a:gd name="connsiteX17" fmla="*/ 950152 w 956410"/>
              <a:gd name="connsiteY17" fmla="*/ 570951 h 956410"/>
              <a:gd name="connsiteX18" fmla="*/ 931659 w 956410"/>
              <a:gd name="connsiteY18" fmla="*/ 562732 h 956410"/>
              <a:gd name="connsiteX19" fmla="*/ 906441 w 956410"/>
              <a:gd name="connsiteY19" fmla="*/ 551524 h 956410"/>
              <a:gd name="connsiteX20" fmla="*/ 877021 w 956410"/>
              <a:gd name="connsiteY20" fmla="*/ 538448 h 956410"/>
              <a:gd name="connsiteX21" fmla="*/ 847133 w 956410"/>
              <a:gd name="connsiteY21" fmla="*/ 525092 h 956410"/>
              <a:gd name="connsiteX22" fmla="*/ 796697 w 956410"/>
              <a:gd name="connsiteY22" fmla="*/ 502769 h 956410"/>
              <a:gd name="connsiteX23" fmla="*/ 742058 w 956410"/>
              <a:gd name="connsiteY23" fmla="*/ 478392 h 956410"/>
              <a:gd name="connsiteX24" fmla="*/ 675278 w 956410"/>
              <a:gd name="connsiteY24" fmla="*/ 448784 h 956410"/>
              <a:gd name="connsiteX25" fmla="*/ 658933 w 956410"/>
              <a:gd name="connsiteY25" fmla="*/ 441499 h 956410"/>
              <a:gd name="connsiteX26" fmla="*/ 541717 w 956410"/>
              <a:gd name="connsiteY26" fmla="*/ 389476 h 956410"/>
              <a:gd name="connsiteX27" fmla="*/ 531443 w 956410"/>
              <a:gd name="connsiteY27" fmla="*/ 384899 h 956410"/>
              <a:gd name="connsiteX28" fmla="*/ 527240 w 956410"/>
              <a:gd name="connsiteY28" fmla="*/ 382938 h 956410"/>
              <a:gd name="connsiteX29" fmla="*/ 669674 w 956410"/>
              <a:gd name="connsiteY29" fmla="*/ 382938 h 956410"/>
              <a:gd name="connsiteX30" fmla="*/ 669674 w 956410"/>
              <a:gd name="connsiteY30" fmla="*/ 0 h 956410"/>
              <a:gd name="connsiteX31" fmla="*/ 286736 w 956410"/>
              <a:gd name="connsiteY31" fmla="*/ 0 h 956410"/>
              <a:gd name="connsiteX32" fmla="*/ 286736 w 956410"/>
              <a:gd name="connsiteY32" fmla="*/ 191469 h 95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56410" h="956410">
                <a:moveTo>
                  <a:pt x="286736" y="191469"/>
                </a:moveTo>
                <a:lnTo>
                  <a:pt x="286736" y="382938"/>
                </a:lnTo>
                <a:lnTo>
                  <a:pt x="429170" y="382938"/>
                </a:lnTo>
                <a:lnTo>
                  <a:pt x="423099" y="385646"/>
                </a:lnTo>
                <a:cubicBezTo>
                  <a:pt x="419737" y="387234"/>
                  <a:pt x="408809" y="392091"/>
                  <a:pt x="398816" y="396481"/>
                </a:cubicBezTo>
                <a:cubicBezTo>
                  <a:pt x="388822" y="400964"/>
                  <a:pt x="374905" y="407128"/>
                  <a:pt x="367994" y="410210"/>
                </a:cubicBezTo>
                <a:cubicBezTo>
                  <a:pt x="354264" y="416375"/>
                  <a:pt x="337732" y="423660"/>
                  <a:pt x="317838" y="432533"/>
                </a:cubicBezTo>
                <a:cubicBezTo>
                  <a:pt x="310740" y="435708"/>
                  <a:pt x="299906" y="440472"/>
                  <a:pt x="293741" y="443274"/>
                </a:cubicBezTo>
                <a:cubicBezTo>
                  <a:pt x="264507" y="456256"/>
                  <a:pt x="203237" y="483529"/>
                  <a:pt x="196139" y="486611"/>
                </a:cubicBezTo>
                <a:cubicBezTo>
                  <a:pt x="184464" y="491748"/>
                  <a:pt x="171948" y="497259"/>
                  <a:pt x="159246" y="502956"/>
                </a:cubicBezTo>
                <a:cubicBezTo>
                  <a:pt x="144676" y="509494"/>
                  <a:pt x="71918" y="541903"/>
                  <a:pt x="61644" y="546387"/>
                </a:cubicBezTo>
                <a:cubicBezTo>
                  <a:pt x="57254" y="548255"/>
                  <a:pt x="49688" y="551617"/>
                  <a:pt x="44832" y="553859"/>
                </a:cubicBezTo>
                <a:cubicBezTo>
                  <a:pt x="32970" y="559182"/>
                  <a:pt x="13076" y="567962"/>
                  <a:pt x="5884" y="571137"/>
                </a:cubicBezTo>
                <a:lnTo>
                  <a:pt x="0" y="573753"/>
                </a:lnTo>
                <a:lnTo>
                  <a:pt x="0" y="956410"/>
                </a:lnTo>
                <a:lnTo>
                  <a:pt x="956410" y="956410"/>
                </a:lnTo>
                <a:lnTo>
                  <a:pt x="956410" y="573753"/>
                </a:lnTo>
                <a:lnTo>
                  <a:pt x="950152" y="570951"/>
                </a:lnTo>
                <a:cubicBezTo>
                  <a:pt x="946603" y="569363"/>
                  <a:pt x="938384" y="565627"/>
                  <a:pt x="931659" y="562732"/>
                </a:cubicBezTo>
                <a:cubicBezTo>
                  <a:pt x="925028" y="559743"/>
                  <a:pt x="913633" y="554699"/>
                  <a:pt x="906441" y="551524"/>
                </a:cubicBezTo>
                <a:cubicBezTo>
                  <a:pt x="899250" y="548255"/>
                  <a:pt x="885987" y="542370"/>
                  <a:pt x="877021" y="538448"/>
                </a:cubicBezTo>
                <a:cubicBezTo>
                  <a:pt x="868054" y="534431"/>
                  <a:pt x="854605" y="528454"/>
                  <a:pt x="847133" y="525092"/>
                </a:cubicBezTo>
                <a:cubicBezTo>
                  <a:pt x="832189" y="518460"/>
                  <a:pt x="814536" y="510615"/>
                  <a:pt x="796697" y="502769"/>
                </a:cubicBezTo>
                <a:cubicBezTo>
                  <a:pt x="785302" y="497632"/>
                  <a:pt x="776429" y="493709"/>
                  <a:pt x="742058" y="478392"/>
                </a:cubicBezTo>
                <a:cubicBezTo>
                  <a:pt x="690969" y="455696"/>
                  <a:pt x="681629" y="451493"/>
                  <a:pt x="675278" y="448784"/>
                </a:cubicBezTo>
                <a:cubicBezTo>
                  <a:pt x="671448" y="447103"/>
                  <a:pt x="664070" y="443834"/>
                  <a:pt x="658933" y="441499"/>
                </a:cubicBezTo>
                <a:cubicBezTo>
                  <a:pt x="642868" y="434214"/>
                  <a:pt x="548068" y="392091"/>
                  <a:pt x="541717" y="389476"/>
                </a:cubicBezTo>
                <a:cubicBezTo>
                  <a:pt x="538354" y="387981"/>
                  <a:pt x="533778" y="386020"/>
                  <a:pt x="531443" y="384899"/>
                </a:cubicBezTo>
                <a:lnTo>
                  <a:pt x="527240" y="382938"/>
                </a:lnTo>
                <a:lnTo>
                  <a:pt x="669674" y="382938"/>
                </a:lnTo>
                <a:lnTo>
                  <a:pt x="669674" y="0"/>
                </a:lnTo>
                <a:lnTo>
                  <a:pt x="286736" y="0"/>
                </a:lnTo>
                <a:lnTo>
                  <a:pt x="286736" y="191469"/>
                </a:lnTo>
                <a:close/>
              </a:path>
            </a:pathLst>
          </a:custGeom>
          <a:gradFill>
            <a:gsLst>
              <a:gs pos="61000">
                <a:schemeClr val="accent2">
                  <a:alpha val="19000"/>
                </a:schemeClr>
              </a:gs>
              <a:gs pos="84000">
                <a:schemeClr val="accent2">
                  <a:alpha val="0"/>
                </a:schemeClr>
              </a:gs>
              <a:gs pos="11000">
                <a:schemeClr val="accent1">
                  <a:alpha val="30000"/>
                </a:schemeClr>
              </a:gs>
              <a:gs pos="38000">
                <a:schemeClr val="accent1">
                  <a:alpha val="16000"/>
                </a:schemeClr>
              </a:gs>
            </a:gsLst>
            <a:lin ang="2700000" scaled="1"/>
          </a:gradFill>
          <a:ln w="1860" cap="flat">
            <a:no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图形 81">
            <a:extLst>
              <a:ext uri="{FF2B5EF4-FFF2-40B4-BE49-F238E27FC236}">
                <a16:creationId xmlns:a16="http://schemas.microsoft.com/office/drawing/2014/main" id="{BFDC2A1F-67F2-AC28-DB73-14F072F36EE9}"/>
              </a:ext>
            </a:extLst>
          </p:cNvPr>
          <p:cNvSpPr/>
          <p:nvPr/>
        </p:nvSpPr>
        <p:spPr>
          <a:xfrm>
            <a:off x="4155321" y="5601714"/>
            <a:ext cx="457200" cy="432000"/>
          </a:xfrm>
          <a:custGeom>
            <a:avLst/>
            <a:gdLst>
              <a:gd name="connsiteX0" fmla="*/ 286736 w 956410"/>
              <a:gd name="connsiteY0" fmla="*/ 191469 h 956410"/>
              <a:gd name="connsiteX1" fmla="*/ 286736 w 956410"/>
              <a:gd name="connsiteY1" fmla="*/ 382938 h 956410"/>
              <a:gd name="connsiteX2" fmla="*/ 429170 w 956410"/>
              <a:gd name="connsiteY2" fmla="*/ 382938 h 956410"/>
              <a:gd name="connsiteX3" fmla="*/ 423099 w 956410"/>
              <a:gd name="connsiteY3" fmla="*/ 385646 h 956410"/>
              <a:gd name="connsiteX4" fmla="*/ 398816 w 956410"/>
              <a:gd name="connsiteY4" fmla="*/ 396481 h 956410"/>
              <a:gd name="connsiteX5" fmla="*/ 367994 w 956410"/>
              <a:gd name="connsiteY5" fmla="*/ 410210 h 956410"/>
              <a:gd name="connsiteX6" fmla="*/ 317838 w 956410"/>
              <a:gd name="connsiteY6" fmla="*/ 432533 h 956410"/>
              <a:gd name="connsiteX7" fmla="*/ 293741 w 956410"/>
              <a:gd name="connsiteY7" fmla="*/ 443274 h 956410"/>
              <a:gd name="connsiteX8" fmla="*/ 196139 w 956410"/>
              <a:gd name="connsiteY8" fmla="*/ 486611 h 956410"/>
              <a:gd name="connsiteX9" fmla="*/ 159246 w 956410"/>
              <a:gd name="connsiteY9" fmla="*/ 502956 h 956410"/>
              <a:gd name="connsiteX10" fmla="*/ 61644 w 956410"/>
              <a:gd name="connsiteY10" fmla="*/ 546387 h 956410"/>
              <a:gd name="connsiteX11" fmla="*/ 44832 w 956410"/>
              <a:gd name="connsiteY11" fmla="*/ 553859 h 956410"/>
              <a:gd name="connsiteX12" fmla="*/ 5884 w 956410"/>
              <a:gd name="connsiteY12" fmla="*/ 571137 h 956410"/>
              <a:gd name="connsiteX13" fmla="*/ 0 w 956410"/>
              <a:gd name="connsiteY13" fmla="*/ 573753 h 956410"/>
              <a:gd name="connsiteX14" fmla="*/ 0 w 956410"/>
              <a:gd name="connsiteY14" fmla="*/ 956410 h 956410"/>
              <a:gd name="connsiteX15" fmla="*/ 956410 w 956410"/>
              <a:gd name="connsiteY15" fmla="*/ 956410 h 956410"/>
              <a:gd name="connsiteX16" fmla="*/ 956410 w 956410"/>
              <a:gd name="connsiteY16" fmla="*/ 573753 h 956410"/>
              <a:gd name="connsiteX17" fmla="*/ 950152 w 956410"/>
              <a:gd name="connsiteY17" fmla="*/ 570951 h 956410"/>
              <a:gd name="connsiteX18" fmla="*/ 931659 w 956410"/>
              <a:gd name="connsiteY18" fmla="*/ 562732 h 956410"/>
              <a:gd name="connsiteX19" fmla="*/ 906441 w 956410"/>
              <a:gd name="connsiteY19" fmla="*/ 551524 h 956410"/>
              <a:gd name="connsiteX20" fmla="*/ 877021 w 956410"/>
              <a:gd name="connsiteY20" fmla="*/ 538448 h 956410"/>
              <a:gd name="connsiteX21" fmla="*/ 847133 w 956410"/>
              <a:gd name="connsiteY21" fmla="*/ 525092 h 956410"/>
              <a:gd name="connsiteX22" fmla="*/ 796697 w 956410"/>
              <a:gd name="connsiteY22" fmla="*/ 502769 h 956410"/>
              <a:gd name="connsiteX23" fmla="*/ 742058 w 956410"/>
              <a:gd name="connsiteY23" fmla="*/ 478392 h 956410"/>
              <a:gd name="connsiteX24" fmla="*/ 675278 w 956410"/>
              <a:gd name="connsiteY24" fmla="*/ 448784 h 956410"/>
              <a:gd name="connsiteX25" fmla="*/ 658933 w 956410"/>
              <a:gd name="connsiteY25" fmla="*/ 441499 h 956410"/>
              <a:gd name="connsiteX26" fmla="*/ 541717 w 956410"/>
              <a:gd name="connsiteY26" fmla="*/ 389476 h 956410"/>
              <a:gd name="connsiteX27" fmla="*/ 531443 w 956410"/>
              <a:gd name="connsiteY27" fmla="*/ 384899 h 956410"/>
              <a:gd name="connsiteX28" fmla="*/ 527240 w 956410"/>
              <a:gd name="connsiteY28" fmla="*/ 382938 h 956410"/>
              <a:gd name="connsiteX29" fmla="*/ 669674 w 956410"/>
              <a:gd name="connsiteY29" fmla="*/ 382938 h 956410"/>
              <a:gd name="connsiteX30" fmla="*/ 669674 w 956410"/>
              <a:gd name="connsiteY30" fmla="*/ 0 h 956410"/>
              <a:gd name="connsiteX31" fmla="*/ 286736 w 956410"/>
              <a:gd name="connsiteY31" fmla="*/ 0 h 956410"/>
              <a:gd name="connsiteX32" fmla="*/ 286736 w 956410"/>
              <a:gd name="connsiteY32" fmla="*/ 191469 h 95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56410" h="956410">
                <a:moveTo>
                  <a:pt x="286736" y="191469"/>
                </a:moveTo>
                <a:lnTo>
                  <a:pt x="286736" y="382938"/>
                </a:lnTo>
                <a:lnTo>
                  <a:pt x="429170" y="382938"/>
                </a:lnTo>
                <a:lnTo>
                  <a:pt x="423099" y="385646"/>
                </a:lnTo>
                <a:cubicBezTo>
                  <a:pt x="419737" y="387234"/>
                  <a:pt x="408809" y="392091"/>
                  <a:pt x="398816" y="396481"/>
                </a:cubicBezTo>
                <a:cubicBezTo>
                  <a:pt x="388822" y="400964"/>
                  <a:pt x="374905" y="407128"/>
                  <a:pt x="367994" y="410210"/>
                </a:cubicBezTo>
                <a:cubicBezTo>
                  <a:pt x="354264" y="416375"/>
                  <a:pt x="337732" y="423660"/>
                  <a:pt x="317838" y="432533"/>
                </a:cubicBezTo>
                <a:cubicBezTo>
                  <a:pt x="310740" y="435708"/>
                  <a:pt x="299906" y="440472"/>
                  <a:pt x="293741" y="443274"/>
                </a:cubicBezTo>
                <a:cubicBezTo>
                  <a:pt x="264507" y="456256"/>
                  <a:pt x="203237" y="483529"/>
                  <a:pt x="196139" y="486611"/>
                </a:cubicBezTo>
                <a:cubicBezTo>
                  <a:pt x="184464" y="491748"/>
                  <a:pt x="171948" y="497259"/>
                  <a:pt x="159246" y="502956"/>
                </a:cubicBezTo>
                <a:cubicBezTo>
                  <a:pt x="144676" y="509494"/>
                  <a:pt x="71918" y="541903"/>
                  <a:pt x="61644" y="546387"/>
                </a:cubicBezTo>
                <a:cubicBezTo>
                  <a:pt x="57254" y="548255"/>
                  <a:pt x="49688" y="551617"/>
                  <a:pt x="44832" y="553859"/>
                </a:cubicBezTo>
                <a:cubicBezTo>
                  <a:pt x="32970" y="559182"/>
                  <a:pt x="13076" y="567962"/>
                  <a:pt x="5884" y="571137"/>
                </a:cubicBezTo>
                <a:lnTo>
                  <a:pt x="0" y="573753"/>
                </a:lnTo>
                <a:lnTo>
                  <a:pt x="0" y="956410"/>
                </a:lnTo>
                <a:lnTo>
                  <a:pt x="956410" y="956410"/>
                </a:lnTo>
                <a:lnTo>
                  <a:pt x="956410" y="573753"/>
                </a:lnTo>
                <a:lnTo>
                  <a:pt x="950152" y="570951"/>
                </a:lnTo>
                <a:cubicBezTo>
                  <a:pt x="946603" y="569363"/>
                  <a:pt x="938384" y="565627"/>
                  <a:pt x="931659" y="562732"/>
                </a:cubicBezTo>
                <a:cubicBezTo>
                  <a:pt x="925028" y="559743"/>
                  <a:pt x="913633" y="554699"/>
                  <a:pt x="906441" y="551524"/>
                </a:cubicBezTo>
                <a:cubicBezTo>
                  <a:pt x="899250" y="548255"/>
                  <a:pt x="885987" y="542370"/>
                  <a:pt x="877021" y="538448"/>
                </a:cubicBezTo>
                <a:cubicBezTo>
                  <a:pt x="868054" y="534431"/>
                  <a:pt x="854605" y="528454"/>
                  <a:pt x="847133" y="525092"/>
                </a:cubicBezTo>
                <a:cubicBezTo>
                  <a:pt x="832189" y="518460"/>
                  <a:pt x="814536" y="510615"/>
                  <a:pt x="796697" y="502769"/>
                </a:cubicBezTo>
                <a:cubicBezTo>
                  <a:pt x="785302" y="497632"/>
                  <a:pt x="776429" y="493709"/>
                  <a:pt x="742058" y="478392"/>
                </a:cubicBezTo>
                <a:cubicBezTo>
                  <a:pt x="690969" y="455696"/>
                  <a:pt x="681629" y="451493"/>
                  <a:pt x="675278" y="448784"/>
                </a:cubicBezTo>
                <a:cubicBezTo>
                  <a:pt x="671448" y="447103"/>
                  <a:pt x="664070" y="443834"/>
                  <a:pt x="658933" y="441499"/>
                </a:cubicBezTo>
                <a:cubicBezTo>
                  <a:pt x="642868" y="434214"/>
                  <a:pt x="548068" y="392091"/>
                  <a:pt x="541717" y="389476"/>
                </a:cubicBezTo>
                <a:cubicBezTo>
                  <a:pt x="538354" y="387981"/>
                  <a:pt x="533778" y="386020"/>
                  <a:pt x="531443" y="384899"/>
                </a:cubicBezTo>
                <a:lnTo>
                  <a:pt x="527240" y="382938"/>
                </a:lnTo>
                <a:lnTo>
                  <a:pt x="669674" y="382938"/>
                </a:lnTo>
                <a:lnTo>
                  <a:pt x="669674" y="0"/>
                </a:lnTo>
                <a:lnTo>
                  <a:pt x="286736" y="0"/>
                </a:lnTo>
                <a:lnTo>
                  <a:pt x="286736" y="191469"/>
                </a:lnTo>
                <a:close/>
              </a:path>
            </a:pathLst>
          </a:custGeom>
          <a:noFill/>
          <a:ln w="9525" cap="flat">
            <a:solidFill>
              <a:schemeClr val="accent1"/>
            </a:solidFill>
            <a:prstDash val="solid"/>
            <a:miter/>
          </a:ln>
        </p:spPr>
        <p:txBody>
          <a:bodyPr rtlCol="0" anchor="ctr"/>
          <a:lstStyle/>
          <a:p>
            <a:endParaRPr lang="zh-CN" altLang="en-US" kern="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1" name="文本框 40">
            <a:extLst>
              <a:ext uri="{FF2B5EF4-FFF2-40B4-BE49-F238E27FC236}">
                <a16:creationId xmlns:a16="http://schemas.microsoft.com/office/drawing/2014/main" id="{179C018A-25A9-0783-A761-F210AF471F3F}"/>
              </a:ext>
            </a:extLst>
          </p:cNvPr>
          <p:cNvSpPr txBox="1"/>
          <p:nvPr/>
        </p:nvSpPr>
        <p:spPr>
          <a:xfrm>
            <a:off x="4888511" y="3875808"/>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cxnSp>
        <p:nvCxnSpPr>
          <p:cNvPr id="43" name="直接连接符 42">
            <a:extLst>
              <a:ext uri="{FF2B5EF4-FFF2-40B4-BE49-F238E27FC236}">
                <a16:creationId xmlns:a16="http://schemas.microsoft.com/office/drawing/2014/main" id="{30033039-B636-3B15-7785-CB8E7233C280}"/>
              </a:ext>
            </a:extLst>
          </p:cNvPr>
          <p:cNvCxnSpPr/>
          <p:nvPr/>
        </p:nvCxnSpPr>
        <p:spPr>
          <a:xfrm>
            <a:off x="4997880" y="4369156"/>
            <a:ext cx="5364000" cy="0"/>
          </a:xfrm>
          <a:prstGeom prst="line">
            <a:avLst/>
          </a:prstGeom>
          <a:noFill/>
          <a:ln w="15875" cap="rnd" cmpd="sng" algn="ctr">
            <a:solidFill>
              <a:schemeClr val="accent1"/>
            </a:solidFill>
            <a:prstDash val="solid"/>
            <a:round/>
          </a:ln>
          <a:effectLst/>
        </p:spPr>
      </p:cxnSp>
      <p:sp>
        <p:nvSpPr>
          <p:cNvPr id="44" name="文本框 43">
            <a:extLst>
              <a:ext uri="{FF2B5EF4-FFF2-40B4-BE49-F238E27FC236}">
                <a16:creationId xmlns:a16="http://schemas.microsoft.com/office/drawing/2014/main" id="{56B2B65D-6E90-B0D4-79E8-ED6C1E7322CB}"/>
              </a:ext>
            </a:extLst>
          </p:cNvPr>
          <p:cNvSpPr txBox="1"/>
          <p:nvPr/>
        </p:nvSpPr>
        <p:spPr>
          <a:xfrm>
            <a:off x="4888511" y="4685389"/>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cxnSp>
        <p:nvCxnSpPr>
          <p:cNvPr id="46" name="直接连接符 45">
            <a:extLst>
              <a:ext uri="{FF2B5EF4-FFF2-40B4-BE49-F238E27FC236}">
                <a16:creationId xmlns:a16="http://schemas.microsoft.com/office/drawing/2014/main" id="{660A0191-11A6-4A5C-E343-09001D257D51}"/>
              </a:ext>
            </a:extLst>
          </p:cNvPr>
          <p:cNvCxnSpPr/>
          <p:nvPr/>
        </p:nvCxnSpPr>
        <p:spPr>
          <a:xfrm>
            <a:off x="4997880" y="5178737"/>
            <a:ext cx="5364000" cy="0"/>
          </a:xfrm>
          <a:prstGeom prst="line">
            <a:avLst/>
          </a:prstGeom>
          <a:noFill/>
          <a:ln w="15875" cap="rnd" cmpd="sng" algn="ctr">
            <a:solidFill>
              <a:schemeClr val="accent1"/>
            </a:solidFill>
            <a:prstDash val="solid"/>
            <a:round/>
          </a:ln>
          <a:effectLst/>
        </p:spPr>
      </p:cxnSp>
      <p:sp>
        <p:nvSpPr>
          <p:cNvPr id="47" name="文本框 46">
            <a:extLst>
              <a:ext uri="{FF2B5EF4-FFF2-40B4-BE49-F238E27FC236}">
                <a16:creationId xmlns:a16="http://schemas.microsoft.com/office/drawing/2014/main" id="{0987E59C-DFE3-082E-AF0A-F7F428AB3CD5}"/>
              </a:ext>
            </a:extLst>
          </p:cNvPr>
          <p:cNvSpPr txBox="1"/>
          <p:nvPr/>
        </p:nvSpPr>
        <p:spPr>
          <a:xfrm>
            <a:off x="4888511" y="5477216"/>
            <a:ext cx="6021451" cy="307777"/>
          </a:xfrm>
          <a:prstGeom prst="rect">
            <a:avLst/>
          </a:prstGeom>
          <a:noFill/>
        </p:spPr>
        <p:txBody>
          <a:bodyPr wrap="square" rtlCol="0">
            <a:spAutoFit/>
          </a:bodyPr>
          <a:lstStyle/>
          <a:p>
            <a:pPr>
              <a:defRPr/>
            </a:pPr>
            <a:r>
              <a:rPr lang="zh-CN" altLang="en-US" sz="1400" dirty="0">
                <a:solidFill>
                  <a:prstClr val="black"/>
                </a:solidFill>
                <a:latin typeface="+mn-ea"/>
                <a:cs typeface="+mn-ea"/>
                <a:sym typeface="+mn-lt"/>
              </a:rPr>
              <a:t>在此输入您的内容，在此输入您的内容，在此输入您的内容</a:t>
            </a:r>
          </a:p>
        </p:txBody>
      </p:sp>
    </p:spTree>
    <p:custDataLst>
      <p:tags r:id="rId1"/>
    </p:custDataLst>
    <p:extLst>
      <p:ext uri="{BB962C8B-B14F-4D97-AF65-F5344CB8AC3E}">
        <p14:creationId xmlns:p14="http://schemas.microsoft.com/office/powerpoint/2010/main" val="3681988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013670A-7C95-00F0-EA31-AFF0AE27F072}"/>
              </a:ext>
            </a:extLst>
          </p:cNvPr>
          <p:cNvPicPr>
            <a:picLocks noChangeAspect="1"/>
          </p:cNvPicPr>
          <p:nvPr/>
        </p:nvPicPr>
        <p:blipFill>
          <a:blip r:embed="rId2" cstate="screen">
            <a:alphaModFix amt="80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矩形 16">
            <a:extLst>
              <a:ext uri="{FF2B5EF4-FFF2-40B4-BE49-F238E27FC236}">
                <a16:creationId xmlns:a16="http://schemas.microsoft.com/office/drawing/2014/main" id="{E59E2908-55A8-E1CD-A245-3F45EAFC7570}"/>
              </a:ext>
            </a:extLst>
          </p:cNvPr>
          <p:cNvSpPr/>
          <p:nvPr/>
        </p:nvSpPr>
        <p:spPr>
          <a:xfrm>
            <a:off x="0" y="0"/>
            <a:ext cx="12192000" cy="6858000"/>
          </a:xfrm>
          <a:prstGeom prst="rect">
            <a:avLst/>
          </a:prstGeom>
          <a:gradFill>
            <a:gsLst>
              <a:gs pos="18000">
                <a:schemeClr val="accent1">
                  <a:alpha val="90000"/>
                </a:schemeClr>
              </a:gs>
              <a:gs pos="98000">
                <a:schemeClr val="accent1">
                  <a:alpha val="0"/>
                </a:schemeClr>
              </a:gs>
            </a:gsLst>
            <a:lin ang="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21">
            <a:extLst>
              <a:ext uri="{FF2B5EF4-FFF2-40B4-BE49-F238E27FC236}">
                <a16:creationId xmlns:a16="http://schemas.microsoft.com/office/drawing/2014/main" id="{0DB5628E-3DA8-7D78-8750-B7705E931180}"/>
              </a:ext>
            </a:extLst>
          </p:cNvPr>
          <p:cNvSpPr/>
          <p:nvPr/>
        </p:nvSpPr>
        <p:spPr>
          <a:xfrm>
            <a:off x="0" y="0"/>
            <a:ext cx="7818784" cy="6858000"/>
          </a:xfrm>
          <a:prstGeom prst="rect">
            <a:avLst/>
          </a:prstGeom>
          <a:gradFill flip="none" rotWithShape="1">
            <a:gsLst>
              <a:gs pos="2000">
                <a:schemeClr val="accent1">
                  <a:lumMod val="20000"/>
                  <a:lumOff val="80000"/>
                </a:schemeClr>
              </a:gs>
              <a:gs pos="38000">
                <a:schemeClr val="accent1">
                  <a:alpha val="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65" name="组合 64">
            <a:extLst>
              <a:ext uri="{FF2B5EF4-FFF2-40B4-BE49-F238E27FC236}">
                <a16:creationId xmlns:a16="http://schemas.microsoft.com/office/drawing/2014/main" id="{F3F3D8D0-03CB-2142-4052-42F7B4BC4F7E}"/>
              </a:ext>
            </a:extLst>
          </p:cNvPr>
          <p:cNvGrpSpPr/>
          <p:nvPr/>
        </p:nvGrpSpPr>
        <p:grpSpPr>
          <a:xfrm>
            <a:off x="572558" y="1690672"/>
            <a:ext cx="3594908" cy="1108599"/>
            <a:chOff x="572558" y="1696279"/>
            <a:chExt cx="3594908" cy="1108599"/>
          </a:xfrm>
        </p:grpSpPr>
        <p:sp>
          <p:nvSpPr>
            <p:cNvPr id="26" name="文本框 25">
              <a:extLst>
                <a:ext uri="{FF2B5EF4-FFF2-40B4-BE49-F238E27FC236}">
                  <a16:creationId xmlns:a16="http://schemas.microsoft.com/office/drawing/2014/main" id="{D43FD80A-CDEE-03DF-0229-A9D57588E99F}"/>
                </a:ext>
              </a:extLst>
            </p:cNvPr>
            <p:cNvSpPr txBox="1"/>
            <p:nvPr/>
          </p:nvSpPr>
          <p:spPr>
            <a:xfrm>
              <a:off x="597258" y="1696882"/>
              <a:ext cx="3570208"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a:ln>
                    <a:solidFill>
                      <a:srgbClr val="FFD7D7">
                        <a:alpha val="50000"/>
                      </a:srgbClr>
                    </a:solidFill>
                  </a:ln>
                  <a:noFill/>
                  <a:effectLst/>
                  <a:uLnTx/>
                  <a:uFillTx/>
                  <a:latin typeface="+mj-ea"/>
                  <a:ea typeface="+mj-ea"/>
                  <a:cs typeface="+mn-cs"/>
                </a:rPr>
                <a:t>感谢观看</a:t>
              </a:r>
            </a:p>
          </p:txBody>
        </p:sp>
        <p:sp>
          <p:nvSpPr>
            <p:cNvPr id="25" name="文本框 24">
              <a:extLst>
                <a:ext uri="{FF2B5EF4-FFF2-40B4-BE49-F238E27FC236}">
                  <a16:creationId xmlns:a16="http://schemas.microsoft.com/office/drawing/2014/main" id="{973BBC7A-9424-CC19-F0C9-6AB0E7AB6A62}"/>
                </a:ext>
              </a:extLst>
            </p:cNvPr>
            <p:cNvSpPr txBox="1"/>
            <p:nvPr/>
          </p:nvSpPr>
          <p:spPr>
            <a:xfrm>
              <a:off x="572558" y="1696279"/>
              <a:ext cx="3570208"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a:ln>
                    <a:noFill/>
                  </a:ln>
                  <a:gradFill flip="none" rotWithShape="1">
                    <a:gsLst>
                      <a:gs pos="2000">
                        <a:srgbClr val="FFFFFF"/>
                      </a:gs>
                      <a:gs pos="99000">
                        <a:srgbClr val="C00000">
                          <a:lumMod val="20000"/>
                          <a:lumOff val="80000"/>
                        </a:srgbClr>
                      </a:gs>
                    </a:gsLst>
                    <a:lin ang="5400000" scaled="1"/>
                    <a:tileRect/>
                  </a:gradFill>
                  <a:effectLst/>
                  <a:uLnTx/>
                  <a:uFillTx/>
                  <a:latin typeface="+mj-ea"/>
                  <a:ea typeface="+mj-ea"/>
                  <a:cs typeface="+mn-cs"/>
                </a:rPr>
                <a:t>感谢观看</a:t>
              </a:r>
            </a:p>
          </p:txBody>
        </p:sp>
      </p:grpSp>
      <p:sp>
        <p:nvSpPr>
          <p:cNvPr id="2" name="矩形 1">
            <a:extLst>
              <a:ext uri="{FF2B5EF4-FFF2-40B4-BE49-F238E27FC236}">
                <a16:creationId xmlns:a16="http://schemas.microsoft.com/office/drawing/2014/main" id="{A7C4394F-91CA-082D-D138-621FACC6FFBF}"/>
              </a:ext>
            </a:extLst>
          </p:cNvPr>
          <p:cNvSpPr/>
          <p:nvPr/>
        </p:nvSpPr>
        <p:spPr>
          <a:xfrm>
            <a:off x="0" y="4988689"/>
            <a:ext cx="12192000" cy="1869311"/>
          </a:xfrm>
          <a:prstGeom prst="rect">
            <a:avLst/>
          </a:prstGeom>
          <a:solidFill>
            <a:schemeClr val="bg1"/>
          </a:solidFill>
          <a:ln>
            <a:noFill/>
          </a:ln>
          <a:effectLst>
            <a:outerShdw blurRad="4445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5" name="组合 4">
            <a:extLst>
              <a:ext uri="{FF2B5EF4-FFF2-40B4-BE49-F238E27FC236}">
                <a16:creationId xmlns:a16="http://schemas.microsoft.com/office/drawing/2014/main" id="{BBBD2EA3-5274-60DB-9406-98D09D32FA5C}"/>
              </a:ext>
            </a:extLst>
          </p:cNvPr>
          <p:cNvGrpSpPr/>
          <p:nvPr/>
        </p:nvGrpSpPr>
        <p:grpSpPr>
          <a:xfrm>
            <a:off x="693919" y="5613983"/>
            <a:ext cx="1259749" cy="706854"/>
            <a:chOff x="1087660" y="-36875"/>
            <a:chExt cx="1259749" cy="706854"/>
          </a:xfrm>
          <a:gradFill>
            <a:gsLst>
              <a:gs pos="100000">
                <a:schemeClr val="accent1">
                  <a:alpha val="0"/>
                </a:schemeClr>
              </a:gs>
              <a:gs pos="0">
                <a:schemeClr val="accent1"/>
              </a:gs>
            </a:gsLst>
            <a:lin ang="5400000" scaled="1"/>
          </a:gradFill>
        </p:grpSpPr>
        <p:sp>
          <p:nvSpPr>
            <p:cNvPr id="6" name="椭圆 5">
              <a:extLst>
                <a:ext uri="{FF2B5EF4-FFF2-40B4-BE49-F238E27FC236}">
                  <a16:creationId xmlns:a16="http://schemas.microsoft.com/office/drawing/2014/main" id="{93BA0F9B-53B1-7D93-9B81-8B44DFBCAFE5}"/>
                </a:ext>
              </a:extLst>
            </p:cNvPr>
            <p:cNvSpPr/>
            <p:nvPr/>
          </p:nvSpPr>
          <p:spPr>
            <a:xfrm>
              <a:off x="1087660" y="-36874"/>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7" name="椭圆 6">
              <a:extLst>
                <a:ext uri="{FF2B5EF4-FFF2-40B4-BE49-F238E27FC236}">
                  <a16:creationId xmlns:a16="http://schemas.microsoft.com/office/drawing/2014/main" id="{7F26A1F4-1D3A-76CE-2951-070D46F170EA}"/>
                </a:ext>
              </a:extLst>
            </p:cNvPr>
            <p:cNvSpPr/>
            <p:nvPr/>
          </p:nvSpPr>
          <p:spPr>
            <a:xfrm>
              <a:off x="1257452"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8" name="椭圆 7">
              <a:extLst>
                <a:ext uri="{FF2B5EF4-FFF2-40B4-BE49-F238E27FC236}">
                  <a16:creationId xmlns:a16="http://schemas.microsoft.com/office/drawing/2014/main" id="{2B008186-B371-CC09-605F-5360AA62F74A}"/>
                </a:ext>
              </a:extLst>
            </p:cNvPr>
            <p:cNvSpPr/>
            <p:nvPr/>
          </p:nvSpPr>
          <p:spPr>
            <a:xfrm>
              <a:off x="1427244" y="-36873"/>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9" name="椭圆 8">
              <a:extLst>
                <a:ext uri="{FF2B5EF4-FFF2-40B4-BE49-F238E27FC236}">
                  <a16:creationId xmlns:a16="http://schemas.microsoft.com/office/drawing/2014/main" id="{BC1BBC01-91C6-1287-F57B-AFB84821C5D4}"/>
                </a:ext>
              </a:extLst>
            </p:cNvPr>
            <p:cNvSpPr/>
            <p:nvPr/>
          </p:nvSpPr>
          <p:spPr>
            <a:xfrm>
              <a:off x="1597037"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0" name="椭圆 9">
              <a:extLst>
                <a:ext uri="{FF2B5EF4-FFF2-40B4-BE49-F238E27FC236}">
                  <a16:creationId xmlns:a16="http://schemas.microsoft.com/office/drawing/2014/main" id="{88590D1F-5E45-7095-D2BB-694C768A017F}"/>
                </a:ext>
              </a:extLst>
            </p:cNvPr>
            <p:cNvSpPr/>
            <p:nvPr/>
          </p:nvSpPr>
          <p:spPr>
            <a:xfrm>
              <a:off x="1766829"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1" name="椭圆 10">
              <a:extLst>
                <a:ext uri="{FF2B5EF4-FFF2-40B4-BE49-F238E27FC236}">
                  <a16:creationId xmlns:a16="http://schemas.microsoft.com/office/drawing/2014/main" id="{4DFEC38A-1466-16BA-6ED2-4B50CFC0A907}"/>
                </a:ext>
              </a:extLst>
            </p:cNvPr>
            <p:cNvSpPr/>
            <p:nvPr/>
          </p:nvSpPr>
          <p:spPr>
            <a:xfrm>
              <a:off x="1936621"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2" name="椭圆 11">
              <a:extLst>
                <a:ext uri="{FF2B5EF4-FFF2-40B4-BE49-F238E27FC236}">
                  <a16:creationId xmlns:a16="http://schemas.microsoft.com/office/drawing/2014/main" id="{2567A792-64B2-7BC4-52B9-24E3A25346AA}"/>
                </a:ext>
              </a:extLst>
            </p:cNvPr>
            <p:cNvSpPr/>
            <p:nvPr/>
          </p:nvSpPr>
          <p:spPr>
            <a:xfrm>
              <a:off x="2106413"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3" name="椭圆 12">
              <a:extLst>
                <a:ext uri="{FF2B5EF4-FFF2-40B4-BE49-F238E27FC236}">
                  <a16:creationId xmlns:a16="http://schemas.microsoft.com/office/drawing/2014/main" id="{089CD0A4-BF57-8209-2C32-32C7CD15841C}"/>
                </a:ext>
              </a:extLst>
            </p:cNvPr>
            <p:cNvSpPr/>
            <p:nvPr/>
          </p:nvSpPr>
          <p:spPr>
            <a:xfrm>
              <a:off x="2276206" y="-3687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4" name="椭圆 13">
              <a:extLst>
                <a:ext uri="{FF2B5EF4-FFF2-40B4-BE49-F238E27FC236}">
                  <a16:creationId xmlns:a16="http://schemas.microsoft.com/office/drawing/2014/main" id="{AC972794-4252-82D4-F761-7804F1D564BF}"/>
                </a:ext>
              </a:extLst>
            </p:cNvPr>
            <p:cNvSpPr/>
            <p:nvPr/>
          </p:nvSpPr>
          <p:spPr>
            <a:xfrm>
              <a:off x="1087660"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5" name="椭圆 14">
              <a:extLst>
                <a:ext uri="{FF2B5EF4-FFF2-40B4-BE49-F238E27FC236}">
                  <a16:creationId xmlns:a16="http://schemas.microsoft.com/office/drawing/2014/main" id="{406DBB9B-312D-BFBD-DE72-27D10A32A32D}"/>
                </a:ext>
              </a:extLst>
            </p:cNvPr>
            <p:cNvSpPr/>
            <p:nvPr/>
          </p:nvSpPr>
          <p:spPr>
            <a:xfrm>
              <a:off x="1257452"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6" name="椭圆 15">
              <a:extLst>
                <a:ext uri="{FF2B5EF4-FFF2-40B4-BE49-F238E27FC236}">
                  <a16:creationId xmlns:a16="http://schemas.microsoft.com/office/drawing/2014/main" id="{D0D9947F-41B7-AB43-2EB1-992F13F749BB}"/>
                </a:ext>
              </a:extLst>
            </p:cNvPr>
            <p:cNvSpPr/>
            <p:nvPr/>
          </p:nvSpPr>
          <p:spPr>
            <a:xfrm>
              <a:off x="1427244"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8" name="椭圆 17">
              <a:extLst>
                <a:ext uri="{FF2B5EF4-FFF2-40B4-BE49-F238E27FC236}">
                  <a16:creationId xmlns:a16="http://schemas.microsoft.com/office/drawing/2014/main" id="{8F00D8BC-8369-3580-499D-63001F6655BD}"/>
                </a:ext>
              </a:extLst>
            </p:cNvPr>
            <p:cNvSpPr/>
            <p:nvPr/>
          </p:nvSpPr>
          <p:spPr>
            <a:xfrm>
              <a:off x="1597037"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19" name="椭圆 18">
              <a:extLst>
                <a:ext uri="{FF2B5EF4-FFF2-40B4-BE49-F238E27FC236}">
                  <a16:creationId xmlns:a16="http://schemas.microsoft.com/office/drawing/2014/main" id="{AE8EC8D8-C199-96EA-2DE9-D275309C8C83}"/>
                </a:ext>
              </a:extLst>
            </p:cNvPr>
            <p:cNvSpPr/>
            <p:nvPr/>
          </p:nvSpPr>
          <p:spPr>
            <a:xfrm>
              <a:off x="1766829"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0" name="椭圆 19">
              <a:extLst>
                <a:ext uri="{FF2B5EF4-FFF2-40B4-BE49-F238E27FC236}">
                  <a16:creationId xmlns:a16="http://schemas.microsoft.com/office/drawing/2014/main" id="{80DAA56E-3229-3556-516C-5CA4DB4E1910}"/>
                </a:ext>
              </a:extLst>
            </p:cNvPr>
            <p:cNvSpPr/>
            <p:nvPr/>
          </p:nvSpPr>
          <p:spPr>
            <a:xfrm>
              <a:off x="1936621"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1" name="椭圆 20">
              <a:extLst>
                <a:ext uri="{FF2B5EF4-FFF2-40B4-BE49-F238E27FC236}">
                  <a16:creationId xmlns:a16="http://schemas.microsoft.com/office/drawing/2014/main" id="{F6E93F45-4B4D-3DF3-8997-BD65BDF018A8}"/>
                </a:ext>
              </a:extLst>
            </p:cNvPr>
            <p:cNvSpPr/>
            <p:nvPr/>
          </p:nvSpPr>
          <p:spPr>
            <a:xfrm>
              <a:off x="2106413"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3" name="椭圆 22">
              <a:extLst>
                <a:ext uri="{FF2B5EF4-FFF2-40B4-BE49-F238E27FC236}">
                  <a16:creationId xmlns:a16="http://schemas.microsoft.com/office/drawing/2014/main" id="{3B89CE50-4D9D-84FD-A7D3-69894E4A2E36}"/>
                </a:ext>
              </a:extLst>
            </p:cNvPr>
            <p:cNvSpPr/>
            <p:nvPr/>
          </p:nvSpPr>
          <p:spPr>
            <a:xfrm>
              <a:off x="2276206" y="9025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7" name="椭圆 26">
              <a:extLst>
                <a:ext uri="{FF2B5EF4-FFF2-40B4-BE49-F238E27FC236}">
                  <a16:creationId xmlns:a16="http://schemas.microsoft.com/office/drawing/2014/main" id="{603A369F-F489-2449-9AEC-B1027F580FB1}"/>
                </a:ext>
              </a:extLst>
            </p:cNvPr>
            <p:cNvSpPr/>
            <p:nvPr/>
          </p:nvSpPr>
          <p:spPr>
            <a:xfrm>
              <a:off x="1087660"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8" name="椭圆 27">
              <a:extLst>
                <a:ext uri="{FF2B5EF4-FFF2-40B4-BE49-F238E27FC236}">
                  <a16:creationId xmlns:a16="http://schemas.microsoft.com/office/drawing/2014/main" id="{90962882-BF61-2B95-C897-3908502E324A}"/>
                </a:ext>
              </a:extLst>
            </p:cNvPr>
            <p:cNvSpPr/>
            <p:nvPr/>
          </p:nvSpPr>
          <p:spPr>
            <a:xfrm>
              <a:off x="1257452"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29" name="椭圆 28">
              <a:extLst>
                <a:ext uri="{FF2B5EF4-FFF2-40B4-BE49-F238E27FC236}">
                  <a16:creationId xmlns:a16="http://schemas.microsoft.com/office/drawing/2014/main" id="{B7074BA5-D794-897E-6736-659E0FF944BF}"/>
                </a:ext>
              </a:extLst>
            </p:cNvPr>
            <p:cNvSpPr/>
            <p:nvPr/>
          </p:nvSpPr>
          <p:spPr>
            <a:xfrm>
              <a:off x="1427244"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0" name="椭圆 29">
              <a:extLst>
                <a:ext uri="{FF2B5EF4-FFF2-40B4-BE49-F238E27FC236}">
                  <a16:creationId xmlns:a16="http://schemas.microsoft.com/office/drawing/2014/main" id="{A161EAB2-7669-3E83-33F2-8321E7564E16}"/>
                </a:ext>
              </a:extLst>
            </p:cNvPr>
            <p:cNvSpPr/>
            <p:nvPr/>
          </p:nvSpPr>
          <p:spPr>
            <a:xfrm>
              <a:off x="1597037"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1" name="椭圆 30">
              <a:extLst>
                <a:ext uri="{FF2B5EF4-FFF2-40B4-BE49-F238E27FC236}">
                  <a16:creationId xmlns:a16="http://schemas.microsoft.com/office/drawing/2014/main" id="{36D539F8-891E-E9A6-1698-6BA8C466728D}"/>
                </a:ext>
              </a:extLst>
            </p:cNvPr>
            <p:cNvSpPr/>
            <p:nvPr/>
          </p:nvSpPr>
          <p:spPr>
            <a:xfrm>
              <a:off x="1766829"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2" name="椭圆 31">
              <a:extLst>
                <a:ext uri="{FF2B5EF4-FFF2-40B4-BE49-F238E27FC236}">
                  <a16:creationId xmlns:a16="http://schemas.microsoft.com/office/drawing/2014/main" id="{BB2DE948-DE3A-7809-1346-61A723E3A4E5}"/>
                </a:ext>
              </a:extLst>
            </p:cNvPr>
            <p:cNvSpPr/>
            <p:nvPr/>
          </p:nvSpPr>
          <p:spPr>
            <a:xfrm>
              <a:off x="1936621"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3" name="椭圆 32">
              <a:extLst>
                <a:ext uri="{FF2B5EF4-FFF2-40B4-BE49-F238E27FC236}">
                  <a16:creationId xmlns:a16="http://schemas.microsoft.com/office/drawing/2014/main" id="{E0DDF787-BC94-243E-80D0-A11A49A95FEA}"/>
                </a:ext>
              </a:extLst>
            </p:cNvPr>
            <p:cNvSpPr/>
            <p:nvPr/>
          </p:nvSpPr>
          <p:spPr>
            <a:xfrm>
              <a:off x="2106413"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4" name="椭圆 33">
              <a:extLst>
                <a:ext uri="{FF2B5EF4-FFF2-40B4-BE49-F238E27FC236}">
                  <a16:creationId xmlns:a16="http://schemas.microsoft.com/office/drawing/2014/main" id="{3B948337-F1EF-E235-83FA-D47822B794A2}"/>
                </a:ext>
              </a:extLst>
            </p:cNvPr>
            <p:cNvSpPr/>
            <p:nvPr/>
          </p:nvSpPr>
          <p:spPr>
            <a:xfrm>
              <a:off x="2276206" y="217385"/>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5" name="椭圆 34">
              <a:extLst>
                <a:ext uri="{FF2B5EF4-FFF2-40B4-BE49-F238E27FC236}">
                  <a16:creationId xmlns:a16="http://schemas.microsoft.com/office/drawing/2014/main" id="{7ECB552E-1025-9E2C-CFE7-951ED361B879}"/>
                </a:ext>
              </a:extLst>
            </p:cNvPr>
            <p:cNvSpPr/>
            <p:nvPr/>
          </p:nvSpPr>
          <p:spPr>
            <a:xfrm>
              <a:off x="1087660"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6" name="椭圆 35">
              <a:extLst>
                <a:ext uri="{FF2B5EF4-FFF2-40B4-BE49-F238E27FC236}">
                  <a16:creationId xmlns:a16="http://schemas.microsoft.com/office/drawing/2014/main" id="{724F8CC2-D491-ABA9-BB52-9C4900C5CA0C}"/>
                </a:ext>
              </a:extLst>
            </p:cNvPr>
            <p:cNvSpPr/>
            <p:nvPr/>
          </p:nvSpPr>
          <p:spPr>
            <a:xfrm>
              <a:off x="1257452"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7" name="椭圆 36">
              <a:extLst>
                <a:ext uri="{FF2B5EF4-FFF2-40B4-BE49-F238E27FC236}">
                  <a16:creationId xmlns:a16="http://schemas.microsoft.com/office/drawing/2014/main" id="{52185A74-D7CE-2BD9-4243-0C08CB44A7AF}"/>
                </a:ext>
              </a:extLst>
            </p:cNvPr>
            <p:cNvSpPr/>
            <p:nvPr/>
          </p:nvSpPr>
          <p:spPr>
            <a:xfrm>
              <a:off x="1427244"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8" name="椭圆 37">
              <a:extLst>
                <a:ext uri="{FF2B5EF4-FFF2-40B4-BE49-F238E27FC236}">
                  <a16:creationId xmlns:a16="http://schemas.microsoft.com/office/drawing/2014/main" id="{63B1A17B-4C3D-7F36-56C8-E5AB118DA6AE}"/>
                </a:ext>
              </a:extLst>
            </p:cNvPr>
            <p:cNvSpPr/>
            <p:nvPr/>
          </p:nvSpPr>
          <p:spPr>
            <a:xfrm>
              <a:off x="1597037"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39" name="椭圆 38">
              <a:extLst>
                <a:ext uri="{FF2B5EF4-FFF2-40B4-BE49-F238E27FC236}">
                  <a16:creationId xmlns:a16="http://schemas.microsoft.com/office/drawing/2014/main" id="{11EAEDCD-F31B-EF67-E323-470837AF98C8}"/>
                </a:ext>
              </a:extLst>
            </p:cNvPr>
            <p:cNvSpPr/>
            <p:nvPr/>
          </p:nvSpPr>
          <p:spPr>
            <a:xfrm>
              <a:off x="1766829"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0" name="椭圆 39">
              <a:extLst>
                <a:ext uri="{FF2B5EF4-FFF2-40B4-BE49-F238E27FC236}">
                  <a16:creationId xmlns:a16="http://schemas.microsoft.com/office/drawing/2014/main" id="{ACF09C20-CE12-8B10-28D2-9DC3DC466490}"/>
                </a:ext>
              </a:extLst>
            </p:cNvPr>
            <p:cNvSpPr/>
            <p:nvPr/>
          </p:nvSpPr>
          <p:spPr>
            <a:xfrm>
              <a:off x="1936621"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1" name="椭圆 40">
              <a:extLst>
                <a:ext uri="{FF2B5EF4-FFF2-40B4-BE49-F238E27FC236}">
                  <a16:creationId xmlns:a16="http://schemas.microsoft.com/office/drawing/2014/main" id="{DD0E28EA-21F7-BB4F-8B6D-67DD5C48D8CF}"/>
                </a:ext>
              </a:extLst>
            </p:cNvPr>
            <p:cNvSpPr/>
            <p:nvPr/>
          </p:nvSpPr>
          <p:spPr>
            <a:xfrm>
              <a:off x="2106413"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2" name="椭圆 41">
              <a:extLst>
                <a:ext uri="{FF2B5EF4-FFF2-40B4-BE49-F238E27FC236}">
                  <a16:creationId xmlns:a16="http://schemas.microsoft.com/office/drawing/2014/main" id="{F4FB13C3-9A23-C105-CA23-38628F52F006}"/>
                </a:ext>
              </a:extLst>
            </p:cNvPr>
            <p:cNvSpPr/>
            <p:nvPr/>
          </p:nvSpPr>
          <p:spPr>
            <a:xfrm>
              <a:off x="2276206" y="34451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3" name="椭圆 42">
              <a:extLst>
                <a:ext uri="{FF2B5EF4-FFF2-40B4-BE49-F238E27FC236}">
                  <a16:creationId xmlns:a16="http://schemas.microsoft.com/office/drawing/2014/main" id="{B4E940B2-CC0C-CBF8-AE28-2A17917C8736}"/>
                </a:ext>
              </a:extLst>
            </p:cNvPr>
            <p:cNvSpPr/>
            <p:nvPr/>
          </p:nvSpPr>
          <p:spPr>
            <a:xfrm>
              <a:off x="1087660"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4" name="椭圆 43">
              <a:extLst>
                <a:ext uri="{FF2B5EF4-FFF2-40B4-BE49-F238E27FC236}">
                  <a16:creationId xmlns:a16="http://schemas.microsoft.com/office/drawing/2014/main" id="{E11BED51-A63C-FC32-3CF6-A3DFBB7C51CA}"/>
                </a:ext>
              </a:extLst>
            </p:cNvPr>
            <p:cNvSpPr/>
            <p:nvPr/>
          </p:nvSpPr>
          <p:spPr>
            <a:xfrm>
              <a:off x="1257452"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5" name="椭圆 44">
              <a:extLst>
                <a:ext uri="{FF2B5EF4-FFF2-40B4-BE49-F238E27FC236}">
                  <a16:creationId xmlns:a16="http://schemas.microsoft.com/office/drawing/2014/main" id="{18A45B3D-66DF-8A4F-CA4A-1728596A52EB}"/>
                </a:ext>
              </a:extLst>
            </p:cNvPr>
            <p:cNvSpPr/>
            <p:nvPr/>
          </p:nvSpPr>
          <p:spPr>
            <a:xfrm>
              <a:off x="1427244"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6" name="椭圆 45">
              <a:extLst>
                <a:ext uri="{FF2B5EF4-FFF2-40B4-BE49-F238E27FC236}">
                  <a16:creationId xmlns:a16="http://schemas.microsoft.com/office/drawing/2014/main" id="{691940A1-B565-D9E5-66C5-71860CF3797B}"/>
                </a:ext>
              </a:extLst>
            </p:cNvPr>
            <p:cNvSpPr/>
            <p:nvPr/>
          </p:nvSpPr>
          <p:spPr>
            <a:xfrm>
              <a:off x="1597037"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7" name="椭圆 46">
              <a:extLst>
                <a:ext uri="{FF2B5EF4-FFF2-40B4-BE49-F238E27FC236}">
                  <a16:creationId xmlns:a16="http://schemas.microsoft.com/office/drawing/2014/main" id="{9F3CC6C0-D77A-AA29-5D4D-F3FE269767B4}"/>
                </a:ext>
              </a:extLst>
            </p:cNvPr>
            <p:cNvSpPr/>
            <p:nvPr/>
          </p:nvSpPr>
          <p:spPr>
            <a:xfrm>
              <a:off x="1766829"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8" name="椭圆 47">
              <a:extLst>
                <a:ext uri="{FF2B5EF4-FFF2-40B4-BE49-F238E27FC236}">
                  <a16:creationId xmlns:a16="http://schemas.microsoft.com/office/drawing/2014/main" id="{FA52F985-6B9C-CF69-54C4-0D6574A22AFC}"/>
                </a:ext>
              </a:extLst>
            </p:cNvPr>
            <p:cNvSpPr/>
            <p:nvPr/>
          </p:nvSpPr>
          <p:spPr>
            <a:xfrm>
              <a:off x="1936621"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49" name="椭圆 48">
              <a:extLst>
                <a:ext uri="{FF2B5EF4-FFF2-40B4-BE49-F238E27FC236}">
                  <a16:creationId xmlns:a16="http://schemas.microsoft.com/office/drawing/2014/main" id="{332E6DDC-A4E4-1C66-3838-928762F6EB18}"/>
                </a:ext>
              </a:extLst>
            </p:cNvPr>
            <p:cNvSpPr/>
            <p:nvPr/>
          </p:nvSpPr>
          <p:spPr>
            <a:xfrm>
              <a:off x="2106413"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0" name="椭圆 49">
              <a:extLst>
                <a:ext uri="{FF2B5EF4-FFF2-40B4-BE49-F238E27FC236}">
                  <a16:creationId xmlns:a16="http://schemas.microsoft.com/office/drawing/2014/main" id="{76A5C147-0538-B548-232D-9BB610DFB6FA}"/>
                </a:ext>
              </a:extLst>
            </p:cNvPr>
            <p:cNvSpPr/>
            <p:nvPr/>
          </p:nvSpPr>
          <p:spPr>
            <a:xfrm>
              <a:off x="2276206" y="47164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1" name="椭圆 50">
              <a:extLst>
                <a:ext uri="{FF2B5EF4-FFF2-40B4-BE49-F238E27FC236}">
                  <a16:creationId xmlns:a16="http://schemas.microsoft.com/office/drawing/2014/main" id="{B8CF8A88-18DB-BD9D-63CF-6C88AD49EF48}"/>
                </a:ext>
              </a:extLst>
            </p:cNvPr>
            <p:cNvSpPr/>
            <p:nvPr/>
          </p:nvSpPr>
          <p:spPr>
            <a:xfrm>
              <a:off x="1087660"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2" name="椭圆 51">
              <a:extLst>
                <a:ext uri="{FF2B5EF4-FFF2-40B4-BE49-F238E27FC236}">
                  <a16:creationId xmlns:a16="http://schemas.microsoft.com/office/drawing/2014/main" id="{C5EEDD06-EBEE-6237-2BFB-496EECCA3198}"/>
                </a:ext>
              </a:extLst>
            </p:cNvPr>
            <p:cNvSpPr/>
            <p:nvPr/>
          </p:nvSpPr>
          <p:spPr>
            <a:xfrm>
              <a:off x="1257452"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3" name="椭圆 52">
              <a:extLst>
                <a:ext uri="{FF2B5EF4-FFF2-40B4-BE49-F238E27FC236}">
                  <a16:creationId xmlns:a16="http://schemas.microsoft.com/office/drawing/2014/main" id="{E2E65ECA-CC31-8F8A-8643-96C44021A9C1}"/>
                </a:ext>
              </a:extLst>
            </p:cNvPr>
            <p:cNvSpPr/>
            <p:nvPr/>
          </p:nvSpPr>
          <p:spPr>
            <a:xfrm>
              <a:off x="1427244"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4" name="椭圆 53">
              <a:extLst>
                <a:ext uri="{FF2B5EF4-FFF2-40B4-BE49-F238E27FC236}">
                  <a16:creationId xmlns:a16="http://schemas.microsoft.com/office/drawing/2014/main" id="{890C3751-B0C0-5494-B24A-52525D25482C}"/>
                </a:ext>
              </a:extLst>
            </p:cNvPr>
            <p:cNvSpPr/>
            <p:nvPr/>
          </p:nvSpPr>
          <p:spPr>
            <a:xfrm>
              <a:off x="1597037"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5" name="椭圆 54">
              <a:extLst>
                <a:ext uri="{FF2B5EF4-FFF2-40B4-BE49-F238E27FC236}">
                  <a16:creationId xmlns:a16="http://schemas.microsoft.com/office/drawing/2014/main" id="{0CA8F505-BE4F-300E-8233-E6DDFC9EE198}"/>
                </a:ext>
              </a:extLst>
            </p:cNvPr>
            <p:cNvSpPr/>
            <p:nvPr/>
          </p:nvSpPr>
          <p:spPr>
            <a:xfrm>
              <a:off x="1766829"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6" name="椭圆 55">
              <a:extLst>
                <a:ext uri="{FF2B5EF4-FFF2-40B4-BE49-F238E27FC236}">
                  <a16:creationId xmlns:a16="http://schemas.microsoft.com/office/drawing/2014/main" id="{9C3EA181-2C2E-B7F6-CDC6-3F047609C452}"/>
                </a:ext>
              </a:extLst>
            </p:cNvPr>
            <p:cNvSpPr/>
            <p:nvPr/>
          </p:nvSpPr>
          <p:spPr>
            <a:xfrm>
              <a:off x="1936621"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7" name="椭圆 56">
              <a:extLst>
                <a:ext uri="{FF2B5EF4-FFF2-40B4-BE49-F238E27FC236}">
                  <a16:creationId xmlns:a16="http://schemas.microsoft.com/office/drawing/2014/main" id="{9C96FAA4-9C4E-C1DE-EAD7-B2A3597E1A5F}"/>
                </a:ext>
              </a:extLst>
            </p:cNvPr>
            <p:cNvSpPr/>
            <p:nvPr/>
          </p:nvSpPr>
          <p:spPr>
            <a:xfrm>
              <a:off x="2106413"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sp>
          <p:nvSpPr>
            <p:cNvPr id="58" name="椭圆 57">
              <a:extLst>
                <a:ext uri="{FF2B5EF4-FFF2-40B4-BE49-F238E27FC236}">
                  <a16:creationId xmlns:a16="http://schemas.microsoft.com/office/drawing/2014/main" id="{2C6DDF36-D824-0742-4386-EFFCBA86DBE7}"/>
                </a:ext>
              </a:extLst>
            </p:cNvPr>
            <p:cNvSpPr/>
            <p:nvPr/>
          </p:nvSpPr>
          <p:spPr>
            <a:xfrm>
              <a:off x="2276206" y="598776"/>
              <a:ext cx="71203" cy="71203"/>
            </a:xfrm>
            <a:prstGeom prst="ellipse">
              <a:avLst/>
            </a:prstGeom>
            <a:grp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OPPOSans R"/>
                <a:cs typeface="+mn-cs"/>
              </a:endParaRPr>
            </a:p>
          </p:txBody>
        </p:sp>
      </p:grpSp>
      <p:grpSp>
        <p:nvGrpSpPr>
          <p:cNvPr id="59" name="组合 58">
            <a:extLst>
              <a:ext uri="{FF2B5EF4-FFF2-40B4-BE49-F238E27FC236}">
                <a16:creationId xmlns:a16="http://schemas.microsoft.com/office/drawing/2014/main" id="{7CB10013-73A2-B162-A8A1-69F3A174C848}"/>
              </a:ext>
            </a:extLst>
          </p:cNvPr>
          <p:cNvGrpSpPr/>
          <p:nvPr/>
        </p:nvGrpSpPr>
        <p:grpSpPr>
          <a:xfrm rot="7162774">
            <a:off x="3257120" y="5743723"/>
            <a:ext cx="14444417" cy="3817894"/>
            <a:chOff x="1393369" y="769259"/>
            <a:chExt cx="3294745" cy="870855"/>
          </a:xfrm>
        </p:grpSpPr>
        <p:sp>
          <p:nvSpPr>
            <p:cNvPr id="60" name="矩形 59">
              <a:extLst>
                <a:ext uri="{FF2B5EF4-FFF2-40B4-BE49-F238E27FC236}">
                  <a16:creationId xmlns:a16="http://schemas.microsoft.com/office/drawing/2014/main" id="{FC17C537-2C7F-271B-7012-CE9AABFBB973}"/>
                </a:ext>
              </a:extLst>
            </p:cNvPr>
            <p:cNvSpPr/>
            <p:nvPr/>
          </p:nvSpPr>
          <p:spPr>
            <a:xfrm>
              <a:off x="1393369" y="769259"/>
              <a:ext cx="3294742" cy="290286"/>
            </a:xfrm>
            <a:prstGeom prst="rect">
              <a:avLst/>
            </a:prstGeom>
            <a:gradFill>
              <a:gsLst>
                <a:gs pos="80000">
                  <a:schemeClr val="accent1">
                    <a:alpha val="0"/>
                  </a:schemeClr>
                </a:gs>
                <a:gs pos="0">
                  <a:schemeClr val="accent1">
                    <a:alpha val="50000"/>
                  </a:schemeClr>
                </a:gs>
              </a:gsLst>
              <a:lin ang="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0" cap="none" spc="0" normalizeH="0" baseline="0" noProof="0">
                <a:ln>
                  <a:noFill/>
                </a:ln>
                <a:solidFill>
                  <a:srgbClr val="FFFFFF"/>
                </a:solidFill>
                <a:effectLst/>
                <a:uLnTx/>
                <a:uFillTx/>
                <a:latin typeface="Roboto"/>
                <a:ea typeface="OPPOSans R"/>
                <a:cs typeface="+mn-cs"/>
              </a:endParaRPr>
            </a:p>
          </p:txBody>
        </p:sp>
        <p:sp>
          <p:nvSpPr>
            <p:cNvPr id="61" name="矩形 60">
              <a:extLst>
                <a:ext uri="{FF2B5EF4-FFF2-40B4-BE49-F238E27FC236}">
                  <a16:creationId xmlns:a16="http://schemas.microsoft.com/office/drawing/2014/main" id="{8A6766C9-C781-269E-0AB7-C9038E1AFDFE}"/>
                </a:ext>
              </a:extLst>
            </p:cNvPr>
            <p:cNvSpPr/>
            <p:nvPr/>
          </p:nvSpPr>
          <p:spPr>
            <a:xfrm>
              <a:off x="1393369" y="1059543"/>
              <a:ext cx="3294742" cy="290286"/>
            </a:xfrm>
            <a:prstGeom prst="rect">
              <a:avLst/>
            </a:prstGeom>
            <a:gradFill>
              <a:gsLst>
                <a:gs pos="80000">
                  <a:schemeClr val="accent1">
                    <a:alpha val="0"/>
                  </a:schemeClr>
                </a:gs>
                <a:gs pos="0">
                  <a:schemeClr val="accent1"/>
                </a:gs>
              </a:gsLst>
              <a:lin ang="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0" cap="none" spc="0" normalizeH="0" baseline="0" noProof="0">
                <a:ln>
                  <a:noFill/>
                </a:ln>
                <a:solidFill>
                  <a:srgbClr val="FFFFFF"/>
                </a:solidFill>
                <a:effectLst/>
                <a:uLnTx/>
                <a:uFillTx/>
                <a:latin typeface="Roboto"/>
                <a:ea typeface="OPPOSans R"/>
                <a:cs typeface="+mn-cs"/>
              </a:endParaRPr>
            </a:p>
          </p:txBody>
        </p:sp>
        <p:sp>
          <p:nvSpPr>
            <p:cNvPr id="62" name="矩形 61">
              <a:extLst>
                <a:ext uri="{FF2B5EF4-FFF2-40B4-BE49-F238E27FC236}">
                  <a16:creationId xmlns:a16="http://schemas.microsoft.com/office/drawing/2014/main" id="{15841D9A-B5AD-1C02-CC26-BBFB5C6BD51F}"/>
                </a:ext>
              </a:extLst>
            </p:cNvPr>
            <p:cNvSpPr/>
            <p:nvPr/>
          </p:nvSpPr>
          <p:spPr>
            <a:xfrm>
              <a:off x="1393371" y="1349829"/>
              <a:ext cx="3294743" cy="290285"/>
            </a:xfrm>
            <a:prstGeom prst="rect">
              <a:avLst/>
            </a:prstGeom>
            <a:gradFill>
              <a:gsLst>
                <a:gs pos="70000">
                  <a:schemeClr val="accent1">
                    <a:alpha val="0"/>
                  </a:schemeClr>
                </a:gs>
                <a:gs pos="0">
                  <a:schemeClr val="accent1">
                    <a:alpha val="50000"/>
                  </a:schemeClr>
                </a:gs>
              </a:gsLst>
              <a:lin ang="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7" b="0" i="0" u="none" strike="noStrike" kern="0" cap="none" spc="0" normalizeH="0" baseline="0" noProof="0">
                <a:ln>
                  <a:noFill/>
                </a:ln>
                <a:solidFill>
                  <a:srgbClr val="FFFFFF"/>
                </a:solidFill>
                <a:effectLst/>
                <a:uLnTx/>
                <a:uFillTx/>
                <a:latin typeface="Roboto"/>
                <a:ea typeface="OPPOSans R"/>
                <a:cs typeface="+mn-cs"/>
              </a:endParaRPr>
            </a:p>
          </p:txBody>
        </p:sp>
      </p:grpSp>
      <p:grpSp>
        <p:nvGrpSpPr>
          <p:cNvPr id="67" name="组合 66">
            <a:extLst>
              <a:ext uri="{FF2B5EF4-FFF2-40B4-BE49-F238E27FC236}">
                <a16:creationId xmlns:a16="http://schemas.microsoft.com/office/drawing/2014/main" id="{37C12C02-A3DC-76E8-1873-AB5FBD27C67B}"/>
              </a:ext>
            </a:extLst>
          </p:cNvPr>
          <p:cNvGrpSpPr/>
          <p:nvPr/>
        </p:nvGrpSpPr>
        <p:grpSpPr>
          <a:xfrm>
            <a:off x="695325" y="3281751"/>
            <a:ext cx="2214130" cy="480331"/>
            <a:chOff x="695325" y="3631959"/>
            <a:chExt cx="2214130" cy="480331"/>
          </a:xfrm>
        </p:grpSpPr>
        <p:sp>
          <p:nvSpPr>
            <p:cNvPr id="64" name="矩形: 圆角 63">
              <a:extLst>
                <a:ext uri="{FF2B5EF4-FFF2-40B4-BE49-F238E27FC236}">
                  <a16:creationId xmlns:a16="http://schemas.microsoft.com/office/drawing/2014/main" id="{C70C3579-EC55-AAEB-F1AB-F1F6101BFC0B}"/>
                </a:ext>
              </a:extLst>
            </p:cNvPr>
            <p:cNvSpPr/>
            <p:nvPr/>
          </p:nvSpPr>
          <p:spPr>
            <a:xfrm>
              <a:off x="695919" y="3631959"/>
              <a:ext cx="2213536" cy="480331"/>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66" name="文本框 65">
              <a:extLst>
                <a:ext uri="{FF2B5EF4-FFF2-40B4-BE49-F238E27FC236}">
                  <a16:creationId xmlns:a16="http://schemas.microsoft.com/office/drawing/2014/main" id="{A0E3F4C9-C6A7-CDBD-636C-C641259A885B}"/>
                </a:ext>
              </a:extLst>
            </p:cNvPr>
            <p:cNvSpPr txBox="1"/>
            <p:nvPr/>
          </p:nvSpPr>
          <p:spPr>
            <a:xfrm>
              <a:off x="695325" y="3687045"/>
              <a:ext cx="22141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mn-ea"/>
                  <a:cs typeface="+mn-cs"/>
                </a:rPr>
                <a:t>汇报人：</a:t>
              </a:r>
              <a:r>
                <a:rPr kumimoji="0" lang="en-US" altLang="zh-CN" sz="1800" b="1" i="0" u="none" strike="noStrike" kern="1200" cap="none" spc="0" normalizeH="0" baseline="0" noProof="0">
                  <a:ln>
                    <a:noFill/>
                  </a:ln>
                  <a:solidFill>
                    <a:srgbClr val="C00000"/>
                  </a:solidFill>
                  <a:effectLst/>
                  <a:uLnTx/>
                  <a:uFillTx/>
                  <a:latin typeface="+mn-ea"/>
                  <a:cs typeface="+mn-cs"/>
                </a:rPr>
                <a:t>XXX</a:t>
              </a:r>
              <a:endParaRPr kumimoji="0" lang="zh-CN" altLang="en-US" sz="1800" b="1" i="0" u="none" strike="noStrike" kern="1200" cap="none" spc="0" normalizeH="0" baseline="0" noProof="0">
                <a:ln>
                  <a:noFill/>
                </a:ln>
                <a:solidFill>
                  <a:srgbClr val="C00000"/>
                </a:solidFill>
                <a:effectLst/>
                <a:uLnTx/>
                <a:uFillTx/>
                <a:latin typeface="+mn-ea"/>
                <a:cs typeface="+mn-cs"/>
              </a:endParaRPr>
            </a:p>
          </p:txBody>
        </p:sp>
      </p:grpSp>
    </p:spTree>
    <p:extLst>
      <p:ext uri="{BB962C8B-B14F-4D97-AF65-F5344CB8AC3E}">
        <p14:creationId xmlns:p14="http://schemas.microsoft.com/office/powerpoint/2010/main" val="1983605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穿着白色衣服的人&#10;&#10;描述已自动生成">
            <a:extLst>
              <a:ext uri="{FF2B5EF4-FFF2-40B4-BE49-F238E27FC236}">
                <a16:creationId xmlns:a16="http://schemas.microsoft.com/office/drawing/2014/main" id="{09275A9F-FBA1-7B0D-D8C8-5913BCFDD6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88753" y="691585"/>
            <a:ext cx="1845431"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1674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晓  壹</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Xiao yi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壹鑫才学工作室主理人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多次参与百度华为</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项目制作</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定制合作请私信</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6455" y="2670287"/>
            <a:ext cx="235626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h13697164742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晓壹</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70000"/>
          </a:schemeClr>
        </a:solidFill>
        <a:effectLst/>
      </p:bgPr>
    </p:bg>
    <p:spTree>
      <p:nvGrpSpPr>
        <p:cNvPr id="1" name=""/>
        <p:cNvGrpSpPr/>
        <p:nvPr/>
      </p:nvGrpSpPr>
      <p:grpSpPr>
        <a:xfrm>
          <a:off x="0" y="0"/>
          <a:ext cx="0" cy="0"/>
          <a:chOff x="0" y="0"/>
          <a:chExt cx="0" cy="0"/>
        </a:xfrm>
      </p:grpSpPr>
      <p:sp>
        <p:nvSpPr>
          <p:cNvPr id="18" name="矩形 17"/>
          <p:cNvSpPr/>
          <p:nvPr/>
        </p:nvSpPr>
        <p:spPr>
          <a:xfrm>
            <a:off x="0" y="-1"/>
            <a:ext cx="12192000" cy="2762055"/>
          </a:xfrm>
          <a:prstGeom prst="rect">
            <a:avLst/>
          </a:prstGeom>
          <a:gradFill flip="none" rotWithShape="1">
            <a:gsLst>
              <a:gs pos="100000">
                <a:schemeClr val="accent1">
                  <a:lumMod val="90000"/>
                </a:schemeClr>
              </a:gs>
              <a:gs pos="0">
                <a:schemeClr val="accent1">
                  <a:lumMod val="95000"/>
                  <a:lumOff val="5000"/>
                </a:schemeClr>
              </a:gs>
            </a:gsLst>
            <a:lin ang="0" scaled="1"/>
            <a:tileRect/>
          </a:gra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思源黑体 CN Regular"/>
              <a:cs typeface="+mn-cs"/>
            </a:endParaRPr>
          </a:p>
        </p:txBody>
      </p:sp>
      <p:sp>
        <p:nvSpPr>
          <p:cNvPr id="42" name="文本框 41"/>
          <p:cNvSpPr txBox="1"/>
          <p:nvPr>
            <p:custDataLst>
              <p:tags r:id="rId1"/>
            </p:custDataLst>
          </p:nvPr>
        </p:nvSpPr>
        <p:spPr>
          <a:xfrm>
            <a:off x="0" y="400135"/>
            <a:ext cx="12192000" cy="886397"/>
          </a:xfrm>
          <a:prstGeom prst="rect">
            <a:avLst/>
          </a:prstGeom>
          <a:noFill/>
          <a:effectLst/>
        </p:spPr>
        <p:txBody>
          <a:bodyPr wrap="square" lIns="54864" tIns="27432" rIns="54864" bIns="27432"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600" normalizeH="0" baseline="0" noProof="0" dirty="0">
                <a:ln>
                  <a:noFill/>
                </a:ln>
                <a:solidFill>
                  <a:prstClr val="white"/>
                </a:solidFill>
                <a:effectLst/>
                <a:uLnTx/>
                <a:uFillTx/>
                <a:latin typeface="+mj-ea"/>
                <a:ea typeface="+mj-ea"/>
                <a:cs typeface="+mn-cs"/>
              </a:rPr>
              <a:t>目录</a:t>
            </a:r>
          </a:p>
        </p:txBody>
      </p:sp>
      <p:sp>
        <p:nvSpPr>
          <p:cNvPr id="14" name="矩形: 圆角 13"/>
          <p:cNvSpPr/>
          <p:nvPr/>
        </p:nvSpPr>
        <p:spPr>
          <a:xfrm>
            <a:off x="695326" y="1791645"/>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10" name="文本框 9"/>
          <p:cNvSpPr txBox="1"/>
          <p:nvPr/>
        </p:nvSpPr>
        <p:spPr>
          <a:xfrm>
            <a:off x="918585" y="4719183"/>
            <a:ext cx="2061039" cy="46166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2400" b="1" i="0" u="none" strike="noStrike" kern="0" cap="none" spc="0" normalizeH="0" baseline="0">
                <a:ln>
                  <a:noFill/>
                </a:ln>
                <a:gradFill flip="none" rotWithShape="1">
                  <a:gsLst>
                    <a:gs pos="100000">
                      <a:srgbClr val="C8151C"/>
                    </a:gs>
                    <a:gs pos="5000">
                      <a:srgbClr val="F0814A"/>
                    </a:gs>
                  </a:gsLst>
                  <a:lin ang="2700000" scaled="1"/>
                  <a:tileRect/>
                </a:gradFill>
                <a:effectLst/>
                <a:uLnTx/>
                <a:uFillTx/>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a:gradFill flip="none" rotWithShape="1">
                  <a:gsLst>
                    <a:gs pos="100000">
                      <a:schemeClr val="accent1">
                        <a:lumMod val="90000"/>
                      </a:schemeClr>
                    </a:gs>
                    <a:gs pos="5000">
                      <a:schemeClr val="accent1">
                        <a:lumMod val="95000"/>
                        <a:lumOff val="5000"/>
                      </a:schemeClr>
                    </a:gs>
                  </a:gsLst>
                  <a:lin ang="5400000" scaled="1"/>
                  <a:tileRect/>
                </a:gradFill>
                <a:latin typeface="+mj-lt"/>
                <a:ea typeface="+mj-ea"/>
              </a:rPr>
              <a:t>输入标题内容</a:t>
            </a:r>
            <a:endParaRPr kumimoji="0" lang="zh-CN" altLang="en-US" sz="2400" b="0" i="0" u="none" strike="noStrike" kern="0" cap="none" spc="0" normalizeH="0" baseline="0" noProof="0" dirty="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endParaRPr>
          </a:p>
        </p:txBody>
      </p:sp>
      <p:grpSp>
        <p:nvGrpSpPr>
          <p:cNvPr id="49" name="组合 48"/>
          <p:cNvGrpSpPr/>
          <p:nvPr/>
        </p:nvGrpSpPr>
        <p:grpSpPr>
          <a:xfrm>
            <a:off x="1133019" y="2424355"/>
            <a:ext cx="1613394" cy="1613396"/>
            <a:chOff x="1133019" y="2416926"/>
            <a:chExt cx="1613394" cy="1613396"/>
          </a:xfrm>
        </p:grpSpPr>
        <p:sp>
          <p:nvSpPr>
            <p:cNvPr id="21" name="椭圆 20"/>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panose="020B0500000000000000" charset="-122"/>
                <a:cs typeface="+mn-cs"/>
              </a:endParaRPr>
            </a:p>
          </p:txBody>
        </p:sp>
        <p:grpSp>
          <p:nvGrpSpPr>
            <p:cNvPr id="48" name="组合 47"/>
            <p:cNvGrpSpPr/>
            <p:nvPr/>
          </p:nvGrpSpPr>
          <p:grpSpPr>
            <a:xfrm>
              <a:off x="1133019" y="2416926"/>
              <a:ext cx="1613394" cy="1613396"/>
              <a:chOff x="1133019" y="2416926"/>
              <a:chExt cx="1613394" cy="1613396"/>
            </a:xfrm>
          </p:grpSpPr>
          <p:sp>
            <p:nvSpPr>
              <p:cNvPr id="25" name="弧形 24"/>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26" name="弧形 25"/>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23" name="椭圆 22"/>
          <p:cNvSpPr/>
          <p:nvPr/>
        </p:nvSpPr>
        <p:spPr>
          <a:xfrm>
            <a:off x="1392988" y="2684323"/>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mn-ea"/>
                <a:cs typeface="+mn-cs"/>
              </a:rPr>
              <a:t>01</a:t>
            </a:r>
            <a:endParaRPr kumimoji="0" lang="zh-CN" altLang="en-US" sz="3200" b="1" i="0" u="none" strike="noStrike" kern="1200" cap="none" spc="0" normalizeH="0" baseline="0" noProof="0" dirty="0">
              <a:ln>
                <a:noFill/>
              </a:ln>
              <a:solidFill>
                <a:prstClr val="white"/>
              </a:solidFill>
              <a:effectLst/>
              <a:uLnTx/>
              <a:uFillTx/>
              <a:latin typeface="+mn-ea"/>
              <a:cs typeface="+mn-cs"/>
            </a:endParaRPr>
          </a:p>
        </p:txBody>
      </p:sp>
      <p:cxnSp>
        <p:nvCxnSpPr>
          <p:cNvPr id="3" name="直接连接符 2">
            <a:extLst>
              <a:ext uri="{FF2B5EF4-FFF2-40B4-BE49-F238E27FC236}">
                <a16:creationId xmlns:a16="http://schemas.microsoft.com/office/drawing/2014/main" id="{479B2B76-E592-6EF6-9C11-9364F1082690}"/>
              </a:ext>
            </a:extLst>
          </p:cNvPr>
          <p:cNvCxnSpPr>
            <a:cxnSpLocks/>
          </p:cNvCxnSpPr>
          <p:nvPr/>
        </p:nvCxnSpPr>
        <p:spPr>
          <a:xfrm>
            <a:off x="1641764" y="5531995"/>
            <a:ext cx="623454"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9" name="矩形: 圆角 18">
            <a:extLst>
              <a:ext uri="{FF2B5EF4-FFF2-40B4-BE49-F238E27FC236}">
                <a16:creationId xmlns:a16="http://schemas.microsoft.com/office/drawing/2014/main" id="{32AFD185-84C0-61FC-CD95-D929CDCB1376}"/>
              </a:ext>
            </a:extLst>
          </p:cNvPr>
          <p:cNvSpPr/>
          <p:nvPr/>
        </p:nvSpPr>
        <p:spPr>
          <a:xfrm>
            <a:off x="3459923" y="1791645"/>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20" name="文本框 19">
            <a:extLst>
              <a:ext uri="{FF2B5EF4-FFF2-40B4-BE49-F238E27FC236}">
                <a16:creationId xmlns:a16="http://schemas.microsoft.com/office/drawing/2014/main" id="{83F1F4BD-7B5E-5BEF-3D95-2FD242505B58}"/>
              </a:ext>
            </a:extLst>
          </p:cNvPr>
          <p:cNvSpPr txBox="1"/>
          <p:nvPr/>
        </p:nvSpPr>
        <p:spPr>
          <a:xfrm>
            <a:off x="3683182" y="4719183"/>
            <a:ext cx="2061039" cy="46166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2400" b="1" i="0" u="none" strike="noStrike" kern="0" cap="none" spc="0" normalizeH="0" baseline="0">
                <a:ln>
                  <a:noFill/>
                </a:ln>
                <a:gradFill flip="none" rotWithShape="1">
                  <a:gsLst>
                    <a:gs pos="100000">
                      <a:srgbClr val="C8151C"/>
                    </a:gs>
                    <a:gs pos="5000">
                      <a:srgbClr val="F0814A"/>
                    </a:gs>
                  </a:gsLst>
                  <a:lin ang="2700000" scaled="1"/>
                  <a:tileRect/>
                </a:gradFill>
                <a:effectLst/>
                <a:uLnTx/>
                <a:uFillTx/>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rPr>
              <a:t>输入标题内容</a:t>
            </a:r>
            <a:endParaRPr kumimoji="0" lang="zh-CN" altLang="en-US" sz="2400" b="0" i="0" u="none" strike="noStrike" kern="0" cap="none" spc="0" normalizeH="0" baseline="0" noProof="0" dirty="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endParaRPr>
          </a:p>
        </p:txBody>
      </p:sp>
      <p:grpSp>
        <p:nvGrpSpPr>
          <p:cNvPr id="22" name="组合 21">
            <a:extLst>
              <a:ext uri="{FF2B5EF4-FFF2-40B4-BE49-F238E27FC236}">
                <a16:creationId xmlns:a16="http://schemas.microsoft.com/office/drawing/2014/main" id="{277E78FE-1459-AFB8-180A-DE56E5AD11E1}"/>
              </a:ext>
            </a:extLst>
          </p:cNvPr>
          <p:cNvGrpSpPr/>
          <p:nvPr/>
        </p:nvGrpSpPr>
        <p:grpSpPr>
          <a:xfrm>
            <a:off x="3897616" y="2424355"/>
            <a:ext cx="1613394" cy="1613396"/>
            <a:chOff x="1133019" y="2416926"/>
            <a:chExt cx="1613394" cy="1613396"/>
          </a:xfrm>
        </p:grpSpPr>
        <p:sp>
          <p:nvSpPr>
            <p:cNvPr id="28" name="椭圆 27">
              <a:extLst>
                <a:ext uri="{FF2B5EF4-FFF2-40B4-BE49-F238E27FC236}">
                  <a16:creationId xmlns:a16="http://schemas.microsoft.com/office/drawing/2014/main" id="{25A59A12-7D77-3E41-A755-DD66B782D190}"/>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panose="020B0500000000000000" charset="-122"/>
                <a:cs typeface="+mn-cs"/>
              </a:endParaRPr>
            </a:p>
          </p:txBody>
        </p:sp>
        <p:grpSp>
          <p:nvGrpSpPr>
            <p:cNvPr id="29" name="组合 28">
              <a:extLst>
                <a:ext uri="{FF2B5EF4-FFF2-40B4-BE49-F238E27FC236}">
                  <a16:creationId xmlns:a16="http://schemas.microsoft.com/office/drawing/2014/main" id="{E9751485-712A-257E-EB11-B9CAFFD29894}"/>
                </a:ext>
              </a:extLst>
            </p:cNvPr>
            <p:cNvGrpSpPr/>
            <p:nvPr/>
          </p:nvGrpSpPr>
          <p:grpSpPr>
            <a:xfrm>
              <a:off x="1133019" y="2416926"/>
              <a:ext cx="1613394" cy="1613396"/>
              <a:chOff x="1133019" y="2416926"/>
              <a:chExt cx="1613394" cy="1613396"/>
            </a:xfrm>
          </p:grpSpPr>
          <p:sp>
            <p:nvSpPr>
              <p:cNvPr id="30" name="弧形 29">
                <a:extLst>
                  <a:ext uri="{FF2B5EF4-FFF2-40B4-BE49-F238E27FC236}">
                    <a16:creationId xmlns:a16="http://schemas.microsoft.com/office/drawing/2014/main" id="{2C3171E3-4AD8-25C7-9C2D-358E8EFA26F0}"/>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31" name="弧形 30">
                <a:extLst>
                  <a:ext uri="{FF2B5EF4-FFF2-40B4-BE49-F238E27FC236}">
                    <a16:creationId xmlns:a16="http://schemas.microsoft.com/office/drawing/2014/main" id="{E7EE2E65-DF8F-F3B0-A68E-BA2054C37177}"/>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24" name="椭圆 23">
            <a:extLst>
              <a:ext uri="{FF2B5EF4-FFF2-40B4-BE49-F238E27FC236}">
                <a16:creationId xmlns:a16="http://schemas.microsoft.com/office/drawing/2014/main" id="{E579C349-1D86-54D2-7F10-03EF2AF0C90F}"/>
              </a:ext>
            </a:extLst>
          </p:cNvPr>
          <p:cNvSpPr/>
          <p:nvPr/>
        </p:nvSpPr>
        <p:spPr>
          <a:xfrm>
            <a:off x="4157585" y="2684323"/>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prstClr val="white"/>
                </a:solidFill>
                <a:effectLst/>
                <a:uLnTx/>
                <a:uFillTx/>
                <a:latin typeface="+mn-ea"/>
                <a:cs typeface="+mn-cs"/>
              </a:rPr>
              <a:t>02</a:t>
            </a:r>
            <a:endParaRPr kumimoji="0" lang="zh-CN" altLang="en-US" sz="3200" b="1" i="0" u="none" strike="noStrike" kern="1200" cap="none" spc="0" normalizeH="0" baseline="0" noProof="0" dirty="0">
              <a:ln>
                <a:noFill/>
              </a:ln>
              <a:solidFill>
                <a:prstClr val="white"/>
              </a:solidFill>
              <a:effectLst/>
              <a:uLnTx/>
              <a:uFillTx/>
              <a:latin typeface="+mn-ea"/>
              <a:cs typeface="+mn-cs"/>
            </a:endParaRPr>
          </a:p>
        </p:txBody>
      </p:sp>
      <p:cxnSp>
        <p:nvCxnSpPr>
          <p:cNvPr id="27" name="直接连接符 26">
            <a:extLst>
              <a:ext uri="{FF2B5EF4-FFF2-40B4-BE49-F238E27FC236}">
                <a16:creationId xmlns:a16="http://schemas.microsoft.com/office/drawing/2014/main" id="{32574E0C-11D5-A7A6-0DBC-0F142B68903D}"/>
              </a:ext>
            </a:extLst>
          </p:cNvPr>
          <p:cNvCxnSpPr>
            <a:cxnSpLocks/>
          </p:cNvCxnSpPr>
          <p:nvPr/>
        </p:nvCxnSpPr>
        <p:spPr>
          <a:xfrm>
            <a:off x="4406361" y="5531995"/>
            <a:ext cx="623454"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3" name="矩形: 圆角 32">
            <a:extLst>
              <a:ext uri="{FF2B5EF4-FFF2-40B4-BE49-F238E27FC236}">
                <a16:creationId xmlns:a16="http://schemas.microsoft.com/office/drawing/2014/main" id="{A09BD8E6-8A4C-EE53-5DC6-C722A09912AD}"/>
              </a:ext>
            </a:extLst>
          </p:cNvPr>
          <p:cNvSpPr/>
          <p:nvPr/>
        </p:nvSpPr>
        <p:spPr>
          <a:xfrm>
            <a:off x="6224520" y="1791645"/>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4" name="文本框 33">
            <a:extLst>
              <a:ext uri="{FF2B5EF4-FFF2-40B4-BE49-F238E27FC236}">
                <a16:creationId xmlns:a16="http://schemas.microsoft.com/office/drawing/2014/main" id="{35E1371F-3609-E366-3B40-B82B5DB772CD}"/>
              </a:ext>
            </a:extLst>
          </p:cNvPr>
          <p:cNvSpPr txBox="1"/>
          <p:nvPr/>
        </p:nvSpPr>
        <p:spPr>
          <a:xfrm>
            <a:off x="6447779" y="4719183"/>
            <a:ext cx="2061039" cy="46166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2400" b="1" i="0" u="none" strike="noStrike" kern="0" cap="none" spc="0" normalizeH="0" baseline="0">
                <a:ln>
                  <a:noFill/>
                </a:ln>
                <a:gradFill flip="none" rotWithShape="1">
                  <a:gsLst>
                    <a:gs pos="100000">
                      <a:srgbClr val="C8151C"/>
                    </a:gs>
                    <a:gs pos="5000">
                      <a:srgbClr val="F0814A"/>
                    </a:gs>
                  </a:gsLst>
                  <a:lin ang="2700000" scaled="1"/>
                  <a:tileRect/>
                </a:gradFill>
                <a:effectLst/>
                <a:uLnTx/>
                <a:uFillTx/>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rPr>
              <a:t>输入标题内容</a:t>
            </a:r>
            <a:endParaRPr kumimoji="0" lang="zh-CN" altLang="en-US" sz="2400" b="0" i="0" u="none" strike="noStrike" kern="0" cap="none" spc="0" normalizeH="0" baseline="0" noProof="0" dirty="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endParaRPr>
          </a:p>
        </p:txBody>
      </p:sp>
      <p:grpSp>
        <p:nvGrpSpPr>
          <p:cNvPr id="35" name="组合 34">
            <a:extLst>
              <a:ext uri="{FF2B5EF4-FFF2-40B4-BE49-F238E27FC236}">
                <a16:creationId xmlns:a16="http://schemas.microsoft.com/office/drawing/2014/main" id="{17BFBA22-0C63-D14B-B8DD-FD8D4D7920F1}"/>
              </a:ext>
            </a:extLst>
          </p:cNvPr>
          <p:cNvGrpSpPr/>
          <p:nvPr/>
        </p:nvGrpSpPr>
        <p:grpSpPr>
          <a:xfrm>
            <a:off x="6662213" y="2424355"/>
            <a:ext cx="1613394" cy="1613396"/>
            <a:chOff x="1133019" y="2416926"/>
            <a:chExt cx="1613394" cy="1613396"/>
          </a:xfrm>
        </p:grpSpPr>
        <p:sp>
          <p:nvSpPr>
            <p:cNvPr id="38" name="椭圆 37">
              <a:extLst>
                <a:ext uri="{FF2B5EF4-FFF2-40B4-BE49-F238E27FC236}">
                  <a16:creationId xmlns:a16="http://schemas.microsoft.com/office/drawing/2014/main" id="{7BD4AFFD-F620-5DEF-A0A7-033317BF3125}"/>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panose="020B0500000000000000" charset="-122"/>
                <a:cs typeface="+mn-cs"/>
              </a:endParaRPr>
            </a:p>
          </p:txBody>
        </p:sp>
        <p:grpSp>
          <p:nvGrpSpPr>
            <p:cNvPr id="39" name="组合 38">
              <a:extLst>
                <a:ext uri="{FF2B5EF4-FFF2-40B4-BE49-F238E27FC236}">
                  <a16:creationId xmlns:a16="http://schemas.microsoft.com/office/drawing/2014/main" id="{D381C7C2-6FE8-391E-F2BF-BE7C75DEF7BD}"/>
                </a:ext>
              </a:extLst>
            </p:cNvPr>
            <p:cNvGrpSpPr/>
            <p:nvPr/>
          </p:nvGrpSpPr>
          <p:grpSpPr>
            <a:xfrm>
              <a:off x="1133019" y="2416926"/>
              <a:ext cx="1613394" cy="1613396"/>
              <a:chOff x="1133019" y="2416926"/>
              <a:chExt cx="1613394" cy="1613396"/>
            </a:xfrm>
          </p:grpSpPr>
          <p:sp>
            <p:nvSpPr>
              <p:cNvPr id="40" name="弧形 39">
                <a:extLst>
                  <a:ext uri="{FF2B5EF4-FFF2-40B4-BE49-F238E27FC236}">
                    <a16:creationId xmlns:a16="http://schemas.microsoft.com/office/drawing/2014/main" id="{8609C4BE-186B-3EC8-4264-71388127596E}"/>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41" name="弧形 40">
                <a:extLst>
                  <a:ext uri="{FF2B5EF4-FFF2-40B4-BE49-F238E27FC236}">
                    <a16:creationId xmlns:a16="http://schemas.microsoft.com/office/drawing/2014/main" id="{07894230-A4F1-87B2-3111-BB7A426020E4}"/>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36" name="椭圆 35">
            <a:extLst>
              <a:ext uri="{FF2B5EF4-FFF2-40B4-BE49-F238E27FC236}">
                <a16:creationId xmlns:a16="http://schemas.microsoft.com/office/drawing/2014/main" id="{AF7F255F-D8B8-2440-351F-A9AA8DAE99B3}"/>
              </a:ext>
            </a:extLst>
          </p:cNvPr>
          <p:cNvSpPr/>
          <p:nvPr/>
        </p:nvSpPr>
        <p:spPr>
          <a:xfrm>
            <a:off x="6922182" y="2684323"/>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prstClr val="white"/>
                </a:solidFill>
                <a:effectLst/>
                <a:uLnTx/>
                <a:uFillTx/>
                <a:latin typeface="+mn-ea"/>
                <a:cs typeface="+mn-cs"/>
              </a:rPr>
              <a:t>03</a:t>
            </a:r>
            <a:endParaRPr kumimoji="0" lang="zh-CN" altLang="en-US" sz="3200" b="1" i="0" u="none" strike="noStrike" kern="1200" cap="none" spc="0" normalizeH="0" baseline="0" noProof="0" dirty="0">
              <a:ln>
                <a:noFill/>
              </a:ln>
              <a:solidFill>
                <a:prstClr val="white"/>
              </a:solidFill>
              <a:effectLst/>
              <a:uLnTx/>
              <a:uFillTx/>
              <a:latin typeface="+mn-ea"/>
              <a:cs typeface="+mn-cs"/>
            </a:endParaRPr>
          </a:p>
        </p:txBody>
      </p:sp>
      <p:cxnSp>
        <p:nvCxnSpPr>
          <p:cNvPr id="37" name="直接连接符 36">
            <a:extLst>
              <a:ext uri="{FF2B5EF4-FFF2-40B4-BE49-F238E27FC236}">
                <a16:creationId xmlns:a16="http://schemas.microsoft.com/office/drawing/2014/main" id="{8849BD18-ECD9-FB2F-4414-69DE804EC0C9}"/>
              </a:ext>
            </a:extLst>
          </p:cNvPr>
          <p:cNvCxnSpPr>
            <a:cxnSpLocks/>
          </p:cNvCxnSpPr>
          <p:nvPr/>
        </p:nvCxnSpPr>
        <p:spPr>
          <a:xfrm>
            <a:off x="7170958" y="5531995"/>
            <a:ext cx="623454"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4" name="矩形: 圆角 43">
            <a:extLst>
              <a:ext uri="{FF2B5EF4-FFF2-40B4-BE49-F238E27FC236}">
                <a16:creationId xmlns:a16="http://schemas.microsoft.com/office/drawing/2014/main" id="{D3CE5034-F8EB-7B7F-4820-2D9162DE7DC8}"/>
              </a:ext>
            </a:extLst>
          </p:cNvPr>
          <p:cNvSpPr/>
          <p:nvPr/>
        </p:nvSpPr>
        <p:spPr>
          <a:xfrm>
            <a:off x="8989118" y="1791645"/>
            <a:ext cx="2507556" cy="4516375"/>
          </a:xfrm>
          <a:prstGeom prst="roundRect">
            <a:avLst>
              <a:gd name="adj" fmla="val 5839"/>
            </a:avLst>
          </a:prstGeom>
          <a:solidFill>
            <a:schemeClr val="bg1"/>
          </a:solidFill>
          <a:ln>
            <a:noFill/>
          </a:ln>
          <a:effectLst>
            <a:outerShdw blurRad="254000" dist="139700" dir="5400000" sx="98000" sy="98000" algn="t" rotWithShape="0">
              <a:schemeClr val="bg1">
                <a:lumMod val="5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45" name="文本框 44">
            <a:extLst>
              <a:ext uri="{FF2B5EF4-FFF2-40B4-BE49-F238E27FC236}">
                <a16:creationId xmlns:a16="http://schemas.microsoft.com/office/drawing/2014/main" id="{DC319CAE-4F90-CE3E-7879-A5E959A499DD}"/>
              </a:ext>
            </a:extLst>
          </p:cNvPr>
          <p:cNvSpPr txBox="1"/>
          <p:nvPr/>
        </p:nvSpPr>
        <p:spPr>
          <a:xfrm>
            <a:off x="9212377" y="4719183"/>
            <a:ext cx="2061039" cy="46166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2400" b="1" i="0" u="none" strike="noStrike" kern="0" cap="none" spc="0" normalizeH="0" baseline="0">
                <a:ln>
                  <a:noFill/>
                </a:ln>
                <a:gradFill flip="none" rotWithShape="1">
                  <a:gsLst>
                    <a:gs pos="100000">
                      <a:srgbClr val="C8151C"/>
                    </a:gs>
                    <a:gs pos="5000">
                      <a:srgbClr val="F0814A"/>
                    </a:gs>
                  </a:gsLst>
                  <a:lin ang="2700000" scaled="1"/>
                  <a:tileRect/>
                </a:gradFill>
                <a:effectLst/>
                <a:uLnTx/>
                <a:uFillTx/>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rPr>
              <a:t>输入标题内容</a:t>
            </a:r>
            <a:endParaRPr kumimoji="0" lang="zh-CN" altLang="en-US" sz="2400" b="0" i="0" u="none" strike="noStrike" kern="0" cap="none" spc="0" normalizeH="0" baseline="0" noProof="0" dirty="0">
              <a:ln>
                <a:noFill/>
              </a:ln>
              <a:gradFill flip="none" rotWithShape="1">
                <a:gsLst>
                  <a:gs pos="100000">
                    <a:schemeClr val="accent1">
                      <a:lumMod val="90000"/>
                    </a:schemeClr>
                  </a:gs>
                  <a:gs pos="5000">
                    <a:schemeClr val="accent1">
                      <a:lumMod val="95000"/>
                      <a:lumOff val="5000"/>
                    </a:schemeClr>
                  </a:gs>
                </a:gsLst>
                <a:lin ang="5400000" scaled="1"/>
                <a:tileRect/>
              </a:gradFill>
              <a:effectLst/>
              <a:uLnTx/>
              <a:uFillTx/>
              <a:latin typeface="+mj-lt"/>
              <a:ea typeface="+mj-ea"/>
              <a:cs typeface="+mn-cs"/>
            </a:endParaRPr>
          </a:p>
        </p:txBody>
      </p:sp>
      <p:grpSp>
        <p:nvGrpSpPr>
          <p:cNvPr id="46" name="组合 45">
            <a:extLst>
              <a:ext uri="{FF2B5EF4-FFF2-40B4-BE49-F238E27FC236}">
                <a16:creationId xmlns:a16="http://schemas.microsoft.com/office/drawing/2014/main" id="{DB44235A-14E5-6AA9-6FB2-5CAFD4E65D19}"/>
              </a:ext>
            </a:extLst>
          </p:cNvPr>
          <p:cNvGrpSpPr/>
          <p:nvPr/>
        </p:nvGrpSpPr>
        <p:grpSpPr>
          <a:xfrm>
            <a:off x="9426811" y="2424355"/>
            <a:ext cx="1613394" cy="1613396"/>
            <a:chOff x="1133019" y="2416926"/>
            <a:chExt cx="1613394" cy="1613396"/>
          </a:xfrm>
        </p:grpSpPr>
        <p:sp>
          <p:nvSpPr>
            <p:cNvPr id="51" name="椭圆 50">
              <a:extLst>
                <a:ext uri="{FF2B5EF4-FFF2-40B4-BE49-F238E27FC236}">
                  <a16:creationId xmlns:a16="http://schemas.microsoft.com/office/drawing/2014/main" id="{87870F24-3466-FA07-ACED-8CD7A6B4A544}"/>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panose="020B0500000000000000" charset="-122"/>
                <a:cs typeface="+mn-cs"/>
              </a:endParaRPr>
            </a:p>
          </p:txBody>
        </p:sp>
        <p:grpSp>
          <p:nvGrpSpPr>
            <p:cNvPr id="58" name="组合 57">
              <a:extLst>
                <a:ext uri="{FF2B5EF4-FFF2-40B4-BE49-F238E27FC236}">
                  <a16:creationId xmlns:a16="http://schemas.microsoft.com/office/drawing/2014/main" id="{4AEACD95-C9A1-7202-1BE2-857023CE7F81}"/>
                </a:ext>
              </a:extLst>
            </p:cNvPr>
            <p:cNvGrpSpPr/>
            <p:nvPr/>
          </p:nvGrpSpPr>
          <p:grpSpPr>
            <a:xfrm>
              <a:off x="1133019" y="2416926"/>
              <a:ext cx="1613394" cy="1613396"/>
              <a:chOff x="1133019" y="2416926"/>
              <a:chExt cx="1613394" cy="1613396"/>
            </a:xfrm>
          </p:grpSpPr>
          <p:sp>
            <p:nvSpPr>
              <p:cNvPr id="65" name="弧形 64">
                <a:extLst>
                  <a:ext uri="{FF2B5EF4-FFF2-40B4-BE49-F238E27FC236}">
                    <a16:creationId xmlns:a16="http://schemas.microsoft.com/office/drawing/2014/main" id="{9404DFBE-D780-EB6F-F90C-776302C3F2F2}"/>
                  </a:ext>
                </a:extLst>
              </p:cNvPr>
              <p:cNvSpPr/>
              <p:nvPr/>
            </p:nvSpPr>
            <p:spPr>
              <a:xfrm rot="183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73" name="弧形 72">
                <a:extLst>
                  <a:ext uri="{FF2B5EF4-FFF2-40B4-BE49-F238E27FC236}">
                    <a16:creationId xmlns:a16="http://schemas.microsoft.com/office/drawing/2014/main" id="{E3E297B7-D4F7-55DF-55FA-510A6806140A}"/>
                  </a:ext>
                </a:extLst>
              </p:cNvPr>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grpSp>
      </p:grpSp>
      <p:sp>
        <p:nvSpPr>
          <p:cNvPr id="47" name="椭圆 46">
            <a:extLst>
              <a:ext uri="{FF2B5EF4-FFF2-40B4-BE49-F238E27FC236}">
                <a16:creationId xmlns:a16="http://schemas.microsoft.com/office/drawing/2014/main" id="{265CC044-F614-4C9D-ADF7-C1A8028D2A4E}"/>
              </a:ext>
            </a:extLst>
          </p:cNvPr>
          <p:cNvSpPr/>
          <p:nvPr/>
        </p:nvSpPr>
        <p:spPr>
          <a:xfrm>
            <a:off x="9686780" y="2684323"/>
            <a:ext cx="1093456" cy="1093460"/>
          </a:xfrm>
          <a:prstGeom prst="ellipse">
            <a:avLst/>
          </a:prstGeom>
          <a:gradFill>
            <a:gsLst>
              <a:gs pos="16000">
                <a:schemeClr val="accent2">
                  <a:lumMod val="60000"/>
                  <a:lumOff val="40000"/>
                </a:schemeClr>
              </a:gs>
              <a:gs pos="77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prstClr val="white"/>
                </a:solidFill>
                <a:effectLst/>
                <a:uLnTx/>
                <a:uFillTx/>
                <a:latin typeface="+mn-ea"/>
                <a:cs typeface="+mn-cs"/>
              </a:rPr>
              <a:t>04</a:t>
            </a:r>
            <a:endParaRPr kumimoji="0" lang="zh-CN" altLang="en-US" sz="3200" b="1" i="0" u="none" strike="noStrike" kern="1200" cap="none" spc="0" normalizeH="0" baseline="0" noProof="0" dirty="0">
              <a:ln>
                <a:noFill/>
              </a:ln>
              <a:solidFill>
                <a:prstClr val="white"/>
              </a:solidFill>
              <a:effectLst/>
              <a:uLnTx/>
              <a:uFillTx/>
              <a:latin typeface="+mn-ea"/>
              <a:cs typeface="+mn-cs"/>
            </a:endParaRPr>
          </a:p>
        </p:txBody>
      </p:sp>
      <p:cxnSp>
        <p:nvCxnSpPr>
          <p:cNvPr id="50" name="直接连接符 49">
            <a:extLst>
              <a:ext uri="{FF2B5EF4-FFF2-40B4-BE49-F238E27FC236}">
                <a16:creationId xmlns:a16="http://schemas.microsoft.com/office/drawing/2014/main" id="{1B20AC3C-F35A-89F5-06E8-D65A49C27F6E}"/>
              </a:ext>
            </a:extLst>
          </p:cNvPr>
          <p:cNvCxnSpPr>
            <a:cxnSpLocks/>
          </p:cNvCxnSpPr>
          <p:nvPr/>
        </p:nvCxnSpPr>
        <p:spPr>
          <a:xfrm>
            <a:off x="9935556" y="5531995"/>
            <a:ext cx="623454"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55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0AA49C37-1254-FA6D-F25B-20AA40A9A56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89574" cy="6858000"/>
          </a:xfrm>
          <a:custGeom>
            <a:avLst/>
            <a:gdLst>
              <a:gd name="connsiteX0" fmla="*/ 0 w 12189574"/>
              <a:gd name="connsiteY0" fmla="*/ 0 h 6858000"/>
              <a:gd name="connsiteX1" fmla="*/ 12189574 w 12189574"/>
              <a:gd name="connsiteY1" fmla="*/ 0 h 6858000"/>
              <a:gd name="connsiteX2" fmla="*/ 12189574 w 12189574"/>
              <a:gd name="connsiteY2" fmla="*/ 6858000 h 6858000"/>
              <a:gd name="connsiteX3" fmla="*/ 0 w 121895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9574" h="6858000">
                <a:moveTo>
                  <a:pt x="0" y="0"/>
                </a:moveTo>
                <a:lnTo>
                  <a:pt x="12189574" y="0"/>
                </a:lnTo>
                <a:lnTo>
                  <a:pt x="12189574" y="6858000"/>
                </a:lnTo>
                <a:lnTo>
                  <a:pt x="0" y="6858000"/>
                </a:lnTo>
                <a:close/>
              </a:path>
            </a:pathLst>
          </a:custGeom>
        </p:spPr>
      </p:pic>
      <p:sp>
        <p:nvSpPr>
          <p:cNvPr id="6" name="矩形 5">
            <a:extLst>
              <a:ext uri="{FF2B5EF4-FFF2-40B4-BE49-F238E27FC236}">
                <a16:creationId xmlns:a16="http://schemas.microsoft.com/office/drawing/2014/main" id="{8C5F6258-B8FF-793A-61C5-60C83CACAF49}"/>
              </a:ext>
            </a:extLst>
          </p:cNvPr>
          <p:cNvSpPr/>
          <p:nvPr/>
        </p:nvSpPr>
        <p:spPr>
          <a:xfrm>
            <a:off x="0" y="-1"/>
            <a:ext cx="12192000" cy="6858001"/>
          </a:xfrm>
          <a:prstGeom prst="rect">
            <a:avLst/>
          </a:prstGeom>
          <a:gradFill flip="none" rotWithShape="1">
            <a:gsLst>
              <a:gs pos="100000">
                <a:schemeClr val="accent1">
                  <a:lumMod val="90000"/>
                  <a:alpha val="30000"/>
                </a:schemeClr>
              </a:gs>
              <a:gs pos="19000">
                <a:schemeClr val="accent1">
                  <a:lumMod val="95000"/>
                  <a:lumOff val="5000"/>
                  <a:alpha val="90000"/>
                </a:schemeClr>
              </a:gs>
            </a:gsLst>
            <a:lin ang="5400000" scaled="1"/>
            <a:tileRect/>
          </a:gra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思源黑体 CN Regular"/>
              <a:cs typeface="+mn-cs"/>
            </a:endParaRPr>
          </a:p>
        </p:txBody>
      </p:sp>
      <p:grpSp>
        <p:nvGrpSpPr>
          <p:cNvPr id="13" name="组合 12">
            <a:extLst>
              <a:ext uri="{FF2B5EF4-FFF2-40B4-BE49-F238E27FC236}">
                <a16:creationId xmlns:a16="http://schemas.microsoft.com/office/drawing/2014/main" id="{96745E37-9B54-5B21-6A90-D30E07EE8346}"/>
              </a:ext>
            </a:extLst>
          </p:cNvPr>
          <p:cNvGrpSpPr/>
          <p:nvPr/>
        </p:nvGrpSpPr>
        <p:grpSpPr>
          <a:xfrm>
            <a:off x="0" y="1385386"/>
            <a:ext cx="12192000" cy="3918643"/>
            <a:chOff x="0" y="1431686"/>
            <a:chExt cx="12192000" cy="3918643"/>
          </a:xfrm>
        </p:grpSpPr>
        <p:grpSp>
          <p:nvGrpSpPr>
            <p:cNvPr id="7" name="组合 6">
              <a:extLst>
                <a:ext uri="{FF2B5EF4-FFF2-40B4-BE49-F238E27FC236}">
                  <a16:creationId xmlns:a16="http://schemas.microsoft.com/office/drawing/2014/main" id="{17B5DEB6-D86A-E482-21C6-11BC90A0A589}"/>
                </a:ext>
              </a:extLst>
            </p:cNvPr>
            <p:cNvGrpSpPr/>
            <p:nvPr/>
          </p:nvGrpSpPr>
          <p:grpSpPr>
            <a:xfrm>
              <a:off x="4572000" y="1431686"/>
              <a:ext cx="3004457" cy="3918643"/>
              <a:chOff x="4572000" y="1431686"/>
              <a:chExt cx="3004457" cy="3918643"/>
            </a:xfrm>
          </p:grpSpPr>
          <p:sp>
            <p:nvSpPr>
              <p:cNvPr id="9" name="Rectangle 5">
                <a:extLst>
                  <a:ext uri="{FF2B5EF4-FFF2-40B4-BE49-F238E27FC236}">
                    <a16:creationId xmlns:a16="http://schemas.microsoft.com/office/drawing/2014/main" id="{8956D660-215A-DFE2-484D-2E77120733ED}"/>
                  </a:ext>
                </a:extLst>
              </p:cNvPr>
              <p:cNvSpPr/>
              <p:nvPr/>
            </p:nvSpPr>
            <p:spPr>
              <a:xfrm>
                <a:off x="4572000" y="1431686"/>
                <a:ext cx="3004457" cy="3918643"/>
              </a:xfrm>
              <a:prstGeom prst="rect">
                <a:avLst/>
              </a:prstGeom>
              <a:solidFill>
                <a:srgbClr val="FFFFFF">
                  <a:alpha val="70000"/>
                </a:srgbClr>
              </a:solidFill>
              <a:ln w="47625" cap="flat" cmpd="sng" algn="ctr">
                <a:gradFill flip="none" rotWithShape="1">
                  <a:gsLst>
                    <a:gs pos="0">
                      <a:schemeClr val="accent2"/>
                    </a:gs>
                    <a:gs pos="100000">
                      <a:srgbClr val="C00000">
                        <a:lumMod val="90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Century Gothic" panose="020B0502020202020204" charset="0"/>
                  <a:ea typeface="+mn-ea"/>
                  <a:cs typeface="+mn-cs"/>
                </a:endParaRPr>
              </a:p>
            </p:txBody>
          </p:sp>
          <p:cxnSp>
            <p:nvCxnSpPr>
              <p:cNvPr id="10" name="Straight Connector 11">
                <a:extLst>
                  <a:ext uri="{FF2B5EF4-FFF2-40B4-BE49-F238E27FC236}">
                    <a16:creationId xmlns:a16="http://schemas.microsoft.com/office/drawing/2014/main" id="{5F87E41F-6BA9-BACF-4B6E-7F4EFCCDFFE5}"/>
                  </a:ext>
                </a:extLst>
              </p:cNvPr>
              <p:cNvCxnSpPr/>
              <p:nvPr/>
            </p:nvCxnSpPr>
            <p:spPr>
              <a:xfrm>
                <a:off x="5767696" y="3391007"/>
                <a:ext cx="613064" cy="0"/>
              </a:xfrm>
              <a:prstGeom prst="line">
                <a:avLst/>
              </a:prstGeom>
              <a:noFill/>
              <a:ln w="19050" cap="flat" cmpd="sng" algn="ctr">
                <a:solidFill>
                  <a:srgbClr val="000000">
                    <a:lumMod val="95000"/>
                    <a:lumOff val="5000"/>
                    <a:alpha val="30000"/>
                  </a:srgbClr>
                </a:solidFill>
                <a:prstDash val="solid"/>
                <a:miter lim="800000"/>
              </a:ln>
              <a:effectLst/>
            </p:spPr>
          </p:cxnSp>
          <p:sp>
            <p:nvSpPr>
              <p:cNvPr id="11" name="文本框 10">
                <a:extLst>
                  <a:ext uri="{FF2B5EF4-FFF2-40B4-BE49-F238E27FC236}">
                    <a16:creationId xmlns:a16="http://schemas.microsoft.com/office/drawing/2014/main" id="{AC792B75-D525-F08B-AF27-7AC4F21813BD}"/>
                  </a:ext>
                </a:extLst>
              </p:cNvPr>
              <p:cNvSpPr txBox="1"/>
              <p:nvPr/>
            </p:nvSpPr>
            <p:spPr>
              <a:xfrm>
                <a:off x="4853382" y="3613037"/>
                <a:ext cx="2441694" cy="886781"/>
              </a:xfrm>
              <a:prstGeom prst="rect">
                <a:avLst/>
              </a:prstGeom>
            </p:spPr>
            <p:txBody>
              <a:bodyPr wrap="non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b="0" kern="0">
                    <a:gradFill flip="none" rotWithShape="1">
                      <a:gsLst>
                        <a:gs pos="0">
                          <a:schemeClr val="accent2"/>
                        </a:gs>
                        <a:gs pos="47000">
                          <a:schemeClr val="accent1">
                            <a:lumMod val="90000"/>
                            <a:lumOff val="10000"/>
                          </a:schemeClr>
                        </a:gs>
                        <a:gs pos="100000">
                          <a:srgbClr val="C00000"/>
                        </a:gs>
                      </a:gsLst>
                      <a:lin ang="2700000" scaled="1"/>
                      <a:tileRect/>
                    </a:gradFill>
                    <a:latin typeface="+mj-ea"/>
                    <a:ea typeface="+mj-ea"/>
                  </a:rPr>
                  <a:t>输入标题</a:t>
                </a:r>
                <a:endParaRPr kumimoji="0" lang="zh-CN" altLang="zh-CN" sz="4400" b="0" i="0" u="none" strike="noStrike" kern="0" cap="none" spc="0" normalizeH="0" baseline="0" noProof="0">
                  <a:ln>
                    <a:noFill/>
                  </a:ln>
                  <a:gradFill flip="none" rotWithShape="1">
                    <a:gsLst>
                      <a:gs pos="0">
                        <a:schemeClr val="accent2"/>
                      </a:gs>
                      <a:gs pos="47000">
                        <a:schemeClr val="accent1">
                          <a:lumMod val="90000"/>
                          <a:lumOff val="10000"/>
                        </a:schemeClr>
                      </a:gs>
                      <a:gs pos="100000">
                        <a:srgbClr val="C00000"/>
                      </a:gs>
                    </a:gsLst>
                    <a:lin ang="2700000" scaled="1"/>
                    <a:tileRect/>
                  </a:gradFill>
                  <a:effectLst/>
                  <a:uLnTx/>
                  <a:uFillTx/>
                  <a:latin typeface="+mj-ea"/>
                  <a:ea typeface="+mj-ea"/>
                </a:endParaRPr>
              </a:p>
            </p:txBody>
          </p:sp>
        </p:grpSp>
        <p:sp>
          <p:nvSpPr>
            <p:cNvPr id="12" name="TextBox 7">
              <a:extLst>
                <a:ext uri="{FF2B5EF4-FFF2-40B4-BE49-F238E27FC236}">
                  <a16:creationId xmlns:a16="http://schemas.microsoft.com/office/drawing/2014/main" id="{0475022A-36D3-FC4C-5731-12F545672C04}"/>
                </a:ext>
              </a:extLst>
            </p:cNvPr>
            <p:cNvSpPr txBox="1"/>
            <p:nvPr/>
          </p:nvSpPr>
          <p:spPr>
            <a:xfrm>
              <a:off x="0" y="1776609"/>
              <a:ext cx="12192000" cy="1415644"/>
            </a:xfrm>
            <a:prstGeom prst="rect">
              <a:avLst/>
            </a:prstGeom>
          </p:spPr>
          <p:txBody>
            <a:bodyPr wrap="squar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sz="7200" b="1" i="0" u="none" strike="noStrike" kern="0" cap="none" spc="0" normalizeH="0" baseline="0" noProof="0" dirty="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n-ea"/>
                  <a:ea typeface="+mn-ea"/>
                </a:rPr>
                <a:t>01</a:t>
              </a:r>
            </a:p>
          </p:txBody>
        </p:sp>
      </p:grpSp>
    </p:spTree>
    <p:extLst>
      <p:ext uri="{BB962C8B-B14F-4D97-AF65-F5344CB8AC3E}">
        <p14:creationId xmlns:p14="http://schemas.microsoft.com/office/powerpoint/2010/main" val="37323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r>
              <a:rPr lang="zh-CN" altLang="en-US" sz="2800" spc="300">
                <a:solidFill>
                  <a:schemeClr val="accent1"/>
                </a:solidFill>
                <a:latin typeface="+mj-ea"/>
                <a:ea typeface="+mj-ea"/>
              </a:rPr>
              <a:t>输入标题内容</a:t>
            </a:r>
          </a:p>
        </p:txBody>
      </p:sp>
      <p:sp>
        <p:nvSpPr>
          <p:cNvPr id="2" name="矩形 1">
            <a:extLst>
              <a:ext uri="{FF2B5EF4-FFF2-40B4-BE49-F238E27FC236}">
                <a16:creationId xmlns:a16="http://schemas.microsoft.com/office/drawing/2014/main" id="{682A39C0-57C2-7FD9-3208-AD64E3A088FE}"/>
              </a:ext>
            </a:extLst>
          </p:cNvPr>
          <p:cNvSpPr/>
          <p:nvPr/>
        </p:nvSpPr>
        <p:spPr>
          <a:xfrm>
            <a:off x="9013568" y="1805830"/>
            <a:ext cx="754310" cy="3371850"/>
          </a:xfrm>
          <a:prstGeom prst="rect">
            <a:avLst/>
          </a:prstGeom>
          <a:gradFill>
            <a:gsLst>
              <a:gs pos="100000">
                <a:schemeClr val="accent1">
                  <a:alpha val="0"/>
                </a:schemeClr>
              </a:gs>
              <a:gs pos="0">
                <a:schemeClr val="accent1">
                  <a:alpha val="2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3" name="矩形 2">
            <a:extLst>
              <a:ext uri="{FF2B5EF4-FFF2-40B4-BE49-F238E27FC236}">
                <a16:creationId xmlns:a16="http://schemas.microsoft.com/office/drawing/2014/main" id="{9E92846D-7467-7C82-5740-6C61D8859E29}"/>
              </a:ext>
            </a:extLst>
          </p:cNvPr>
          <p:cNvSpPr/>
          <p:nvPr/>
        </p:nvSpPr>
        <p:spPr>
          <a:xfrm>
            <a:off x="2018456" y="1789955"/>
            <a:ext cx="754310" cy="3371850"/>
          </a:xfrm>
          <a:prstGeom prst="rect">
            <a:avLst/>
          </a:prstGeom>
          <a:gradFill>
            <a:gsLst>
              <a:gs pos="100000">
                <a:schemeClr val="accent1">
                  <a:alpha val="0"/>
                </a:schemeClr>
              </a:gs>
              <a:gs pos="0">
                <a:schemeClr val="accent1">
                  <a:alpha val="2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4" name="矩形 3">
            <a:extLst>
              <a:ext uri="{FF2B5EF4-FFF2-40B4-BE49-F238E27FC236}">
                <a16:creationId xmlns:a16="http://schemas.microsoft.com/office/drawing/2014/main" id="{357D922F-F0AD-4058-C67D-E4DF65ABBEE8}"/>
              </a:ext>
            </a:extLst>
          </p:cNvPr>
          <p:cNvSpPr/>
          <p:nvPr/>
        </p:nvSpPr>
        <p:spPr>
          <a:xfrm>
            <a:off x="9660068" y="1688263"/>
            <a:ext cx="381004" cy="1667069"/>
          </a:xfrm>
          <a:prstGeom prst="rect">
            <a:avLst/>
          </a:prstGeom>
          <a:gradFill>
            <a:gsLst>
              <a:gs pos="100000">
                <a:schemeClr val="accent1">
                  <a:alpha val="0"/>
                </a:schemeClr>
              </a:gs>
              <a:gs pos="0">
                <a:schemeClr val="accent1">
                  <a:alpha val="7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9" name="矩形 8">
            <a:extLst>
              <a:ext uri="{FF2B5EF4-FFF2-40B4-BE49-F238E27FC236}">
                <a16:creationId xmlns:a16="http://schemas.microsoft.com/office/drawing/2014/main" id="{2440FEEB-948B-2B23-AD3C-DA97EF79AD2D}"/>
              </a:ext>
            </a:extLst>
          </p:cNvPr>
          <p:cNvSpPr/>
          <p:nvPr/>
        </p:nvSpPr>
        <p:spPr>
          <a:xfrm>
            <a:off x="1630236" y="1455269"/>
            <a:ext cx="609401" cy="3371850"/>
          </a:xfrm>
          <a:prstGeom prst="rect">
            <a:avLst/>
          </a:prstGeom>
          <a:gradFill>
            <a:gsLst>
              <a:gs pos="100000">
                <a:srgbClr val="AE1C1C">
                  <a:alpha val="0"/>
                </a:srgbClr>
              </a:gs>
              <a:gs pos="0">
                <a:schemeClr val="accent1">
                  <a:alpha val="2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10" name="梯形 9">
            <a:extLst>
              <a:ext uri="{FF2B5EF4-FFF2-40B4-BE49-F238E27FC236}">
                <a16:creationId xmlns:a16="http://schemas.microsoft.com/office/drawing/2014/main" id="{6507FD58-DE92-3D3F-8328-3D84B4AEEC7A}"/>
              </a:ext>
            </a:extLst>
          </p:cNvPr>
          <p:cNvSpPr/>
          <p:nvPr/>
        </p:nvSpPr>
        <p:spPr>
          <a:xfrm>
            <a:off x="1123949" y="5130875"/>
            <a:ext cx="9944100" cy="714374"/>
          </a:xfrm>
          <a:prstGeom prst="trapezoid">
            <a:avLst>
              <a:gd name="adj" fmla="val 146143"/>
            </a:avLst>
          </a:prstGeom>
          <a:gradFill flip="none" rotWithShape="1">
            <a:gsLst>
              <a:gs pos="0">
                <a:schemeClr val="accent1">
                  <a:alpha val="0"/>
                </a:schemeClr>
              </a:gs>
              <a:gs pos="100000">
                <a:schemeClr val="accent1"/>
              </a:gs>
            </a:gsLst>
            <a:lin ang="540000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微软雅黑" panose="020B0503020204020204" charset="-122"/>
            </a:endParaRPr>
          </a:p>
        </p:txBody>
      </p:sp>
      <p:sp>
        <p:nvSpPr>
          <p:cNvPr id="11" name="矩形 10">
            <a:extLst>
              <a:ext uri="{FF2B5EF4-FFF2-40B4-BE49-F238E27FC236}">
                <a16:creationId xmlns:a16="http://schemas.microsoft.com/office/drawing/2014/main" id="{41BD3BF2-2289-3199-D5FC-EB7CCC40D387}"/>
              </a:ext>
            </a:extLst>
          </p:cNvPr>
          <p:cNvSpPr/>
          <p:nvPr/>
        </p:nvSpPr>
        <p:spPr>
          <a:xfrm>
            <a:off x="1936864" y="2080831"/>
            <a:ext cx="8318272" cy="3371850"/>
          </a:xfrm>
          <a:prstGeom prst="rect">
            <a:avLst/>
          </a:prstGeom>
          <a:solidFill>
            <a:schemeClr val="bg1"/>
          </a:solidFill>
          <a:ln w="12700" cap="flat" cmpd="sng" algn="ctr">
            <a:noFill/>
            <a:prstDash val="solid"/>
            <a:miter lim="800000"/>
          </a:ln>
          <a:effectLst>
            <a:outerShdw blurRad="127000" sx="102000" sy="102000" algn="ctr" rotWithShape="0">
              <a:srgbClr val="AE1C1C">
                <a:alpha val="10000"/>
              </a:srgbClr>
            </a:outerShdw>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13" name="矩形 12">
            <a:extLst>
              <a:ext uri="{FF2B5EF4-FFF2-40B4-BE49-F238E27FC236}">
                <a16:creationId xmlns:a16="http://schemas.microsoft.com/office/drawing/2014/main" id="{10868479-D9FA-0B34-8FB3-F7ABBA649E3B}"/>
              </a:ext>
            </a:extLst>
          </p:cNvPr>
          <p:cNvSpPr/>
          <p:nvPr/>
        </p:nvSpPr>
        <p:spPr>
          <a:xfrm>
            <a:off x="5081066" y="2543109"/>
            <a:ext cx="2029871" cy="461665"/>
          </a:xfrm>
          <a:prstGeom prst="rect">
            <a:avLst/>
          </a:prstGeom>
        </p:spPr>
        <p:txBody>
          <a:bodyPr wrap="none" lIns="90000">
            <a:spAutoFit/>
          </a:bodyPr>
          <a:lstStyle/>
          <a:p>
            <a:pPr algn="ctr">
              <a:defRPr/>
            </a:pPr>
            <a:r>
              <a:rPr lang="zh-CN" altLang="en-US" sz="2400">
                <a:solidFill>
                  <a:schemeClr val="accent1"/>
                </a:solidFill>
                <a:latin typeface="+mj-ea"/>
                <a:ea typeface="+mj-ea"/>
              </a:rPr>
              <a:t>输入你的标题</a:t>
            </a:r>
            <a:endParaRPr lang="zh-CN" altLang="en-US" sz="2400" dirty="0">
              <a:solidFill>
                <a:schemeClr val="accent1"/>
              </a:solidFill>
              <a:latin typeface="+mj-ea"/>
              <a:ea typeface="+mj-ea"/>
            </a:endParaRPr>
          </a:p>
        </p:txBody>
      </p:sp>
      <p:sp>
        <p:nvSpPr>
          <p:cNvPr id="14" name="矩形 13">
            <a:extLst>
              <a:ext uri="{FF2B5EF4-FFF2-40B4-BE49-F238E27FC236}">
                <a16:creationId xmlns:a16="http://schemas.microsoft.com/office/drawing/2014/main" id="{807699B8-E4AB-0BE3-DBCB-C096B729E2C1}"/>
              </a:ext>
            </a:extLst>
          </p:cNvPr>
          <p:cNvSpPr/>
          <p:nvPr/>
        </p:nvSpPr>
        <p:spPr>
          <a:xfrm>
            <a:off x="2646095" y="3343050"/>
            <a:ext cx="6899808" cy="1852430"/>
          </a:xfrm>
          <a:prstGeom prst="rect">
            <a:avLst/>
          </a:prstGeom>
        </p:spPr>
        <p:txBody>
          <a:bodyPr wrap="square">
            <a:spAutoFit/>
          </a:bodyPr>
          <a:lstStyle/>
          <a:p>
            <a:pPr algn="just">
              <a:lnSpc>
                <a:spcPct val="120000"/>
              </a:lnSpc>
              <a:spcAft>
                <a:spcPts val="600"/>
              </a:spcAft>
              <a:defRPr/>
            </a:pPr>
            <a:r>
              <a:rPr lang="zh-CN" altLang="en-US" sz="1600">
                <a:solidFill>
                  <a:prstClr val="black">
                    <a:lumMod val="85000"/>
                    <a:lumOff val="15000"/>
                  </a:prstClr>
                </a:solidFill>
                <a:latin typeface="+mn-ea"/>
              </a:rPr>
              <a:t>输入你的内容文字输入你的内容文字输入你的内容文字输入你的内容文字</a:t>
            </a:r>
            <a:endParaRPr lang="en-US" altLang="zh-CN" sz="1600">
              <a:solidFill>
                <a:prstClr val="black">
                  <a:lumMod val="85000"/>
                  <a:lumOff val="15000"/>
                </a:prstClr>
              </a:solidFill>
              <a:latin typeface="+mn-ea"/>
            </a:endParaRPr>
          </a:p>
          <a:p>
            <a:pPr algn="just">
              <a:lnSpc>
                <a:spcPct val="120000"/>
              </a:lnSpc>
              <a:spcAft>
                <a:spcPts val="600"/>
              </a:spcAft>
              <a:defRPr/>
            </a:pPr>
            <a:r>
              <a:rPr lang="zh-CN" altLang="en-US" sz="1600">
                <a:solidFill>
                  <a:prstClr val="black">
                    <a:lumMod val="85000"/>
                    <a:lumOff val="15000"/>
                  </a:prstClr>
                </a:solidFill>
                <a:latin typeface="+mn-ea"/>
              </a:rPr>
              <a:t>输入你的内容文字输入你的内容文字输入你的内容文字输入你的内容文字</a:t>
            </a:r>
          </a:p>
          <a:p>
            <a:pPr algn="just">
              <a:lnSpc>
                <a:spcPct val="120000"/>
              </a:lnSpc>
              <a:spcAft>
                <a:spcPts val="600"/>
              </a:spcAft>
              <a:defRPr/>
            </a:pPr>
            <a:r>
              <a:rPr lang="zh-CN" altLang="en-US" sz="1600">
                <a:solidFill>
                  <a:prstClr val="black">
                    <a:lumMod val="85000"/>
                    <a:lumOff val="15000"/>
                  </a:prstClr>
                </a:solidFill>
                <a:latin typeface="+mn-ea"/>
              </a:rPr>
              <a:t>输入你的内容文字输入你的内容文字输入你的内容文字输入你的内容文字</a:t>
            </a:r>
          </a:p>
          <a:p>
            <a:pPr algn="just">
              <a:lnSpc>
                <a:spcPct val="120000"/>
              </a:lnSpc>
              <a:spcAft>
                <a:spcPts val="600"/>
              </a:spcAft>
              <a:defRPr/>
            </a:pPr>
            <a:r>
              <a:rPr lang="zh-CN" altLang="en-US" sz="1600">
                <a:solidFill>
                  <a:prstClr val="black">
                    <a:lumMod val="85000"/>
                    <a:lumOff val="15000"/>
                  </a:prstClr>
                </a:solidFill>
                <a:latin typeface="+mn-ea"/>
              </a:rPr>
              <a:t>输入你的内容文字输入你的内容文字输入你的内容文字输入你的内容文字</a:t>
            </a:r>
          </a:p>
          <a:p>
            <a:pPr algn="just">
              <a:lnSpc>
                <a:spcPct val="120000"/>
              </a:lnSpc>
              <a:spcAft>
                <a:spcPts val="600"/>
              </a:spcAft>
              <a:defRPr/>
            </a:pPr>
            <a:r>
              <a:rPr lang="zh-CN" altLang="en-US" sz="1600">
                <a:solidFill>
                  <a:prstClr val="black">
                    <a:lumMod val="85000"/>
                    <a:lumOff val="15000"/>
                  </a:prstClr>
                </a:solidFill>
                <a:latin typeface="+mn-ea"/>
              </a:rPr>
              <a:t>输入你的内容文字输入你的内容文字输入你的内容文字输入你的内容文字</a:t>
            </a:r>
          </a:p>
        </p:txBody>
      </p:sp>
      <p:cxnSp>
        <p:nvCxnSpPr>
          <p:cNvPr id="15" name="直接连接符 14">
            <a:extLst>
              <a:ext uri="{FF2B5EF4-FFF2-40B4-BE49-F238E27FC236}">
                <a16:creationId xmlns:a16="http://schemas.microsoft.com/office/drawing/2014/main" id="{F4F7E8AC-7A8E-4512-854C-C4373AA9EF2C}"/>
              </a:ext>
            </a:extLst>
          </p:cNvPr>
          <p:cNvCxnSpPr/>
          <p:nvPr/>
        </p:nvCxnSpPr>
        <p:spPr>
          <a:xfrm>
            <a:off x="5823216" y="3099298"/>
            <a:ext cx="503960" cy="0"/>
          </a:xfrm>
          <a:prstGeom prst="line">
            <a:avLst/>
          </a:prstGeom>
          <a:noFill/>
          <a:ln w="28575" cap="rnd" cmpd="sng" algn="ctr">
            <a:solidFill>
              <a:schemeClr val="accent1"/>
            </a:solidFill>
            <a:prstDash val="solid"/>
            <a:round/>
          </a:ln>
          <a:effectLst/>
        </p:spPr>
      </p:cxnSp>
      <p:sp>
        <p:nvSpPr>
          <p:cNvPr id="16" name="矩形 15">
            <a:extLst>
              <a:ext uri="{FF2B5EF4-FFF2-40B4-BE49-F238E27FC236}">
                <a16:creationId xmlns:a16="http://schemas.microsoft.com/office/drawing/2014/main" id="{BE42D226-4A07-7529-ABF9-EE83BF06FFF0}"/>
              </a:ext>
            </a:extLst>
          </p:cNvPr>
          <p:cNvSpPr/>
          <p:nvPr/>
        </p:nvSpPr>
        <p:spPr>
          <a:xfrm>
            <a:off x="9855443" y="1442389"/>
            <a:ext cx="754310" cy="3371850"/>
          </a:xfrm>
          <a:prstGeom prst="rect">
            <a:avLst/>
          </a:prstGeom>
          <a:gradFill>
            <a:gsLst>
              <a:gs pos="100000">
                <a:schemeClr val="accent1">
                  <a:alpha val="0"/>
                </a:schemeClr>
              </a:gs>
              <a:gs pos="0">
                <a:schemeClr val="accent1">
                  <a:alpha val="2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17" name="矩形 16">
            <a:extLst>
              <a:ext uri="{FF2B5EF4-FFF2-40B4-BE49-F238E27FC236}">
                <a16:creationId xmlns:a16="http://schemas.microsoft.com/office/drawing/2014/main" id="{5B9C3172-1F30-0E77-9A01-BEB1F7544A7F}"/>
              </a:ext>
            </a:extLst>
          </p:cNvPr>
          <p:cNvSpPr/>
          <p:nvPr/>
        </p:nvSpPr>
        <p:spPr>
          <a:xfrm>
            <a:off x="1339905" y="1919928"/>
            <a:ext cx="381004" cy="3371850"/>
          </a:xfrm>
          <a:prstGeom prst="rect">
            <a:avLst/>
          </a:prstGeom>
          <a:gradFill>
            <a:gsLst>
              <a:gs pos="100000">
                <a:schemeClr val="accent1">
                  <a:alpha val="0"/>
                </a:schemeClr>
              </a:gs>
              <a:gs pos="0">
                <a:schemeClr val="accent1">
                  <a:alpha val="70000"/>
                </a:schemeClr>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18" name="矩形 17">
            <a:extLst>
              <a:ext uri="{FF2B5EF4-FFF2-40B4-BE49-F238E27FC236}">
                <a16:creationId xmlns:a16="http://schemas.microsoft.com/office/drawing/2014/main" id="{F9B3DF29-9A0A-388E-D383-0238814A8BCC}"/>
              </a:ext>
            </a:extLst>
          </p:cNvPr>
          <p:cNvSpPr/>
          <p:nvPr/>
        </p:nvSpPr>
        <p:spPr>
          <a:xfrm>
            <a:off x="10430266" y="2013384"/>
            <a:ext cx="51841" cy="3371850"/>
          </a:xfrm>
          <a:prstGeom prst="rect">
            <a:avLst/>
          </a:prstGeom>
          <a:gradFill>
            <a:gsLst>
              <a:gs pos="100000">
                <a:schemeClr val="accent1">
                  <a:alpha val="0"/>
                </a:schemeClr>
              </a:gs>
              <a:gs pos="0">
                <a:schemeClr val="accent1"/>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
        <p:nvSpPr>
          <p:cNvPr id="19" name="矩形 18">
            <a:extLst>
              <a:ext uri="{FF2B5EF4-FFF2-40B4-BE49-F238E27FC236}">
                <a16:creationId xmlns:a16="http://schemas.microsoft.com/office/drawing/2014/main" id="{AE3187D4-523D-52EB-B691-F48126234A6B}"/>
              </a:ext>
            </a:extLst>
          </p:cNvPr>
          <p:cNvSpPr/>
          <p:nvPr/>
        </p:nvSpPr>
        <p:spPr>
          <a:xfrm>
            <a:off x="2127367" y="1747717"/>
            <a:ext cx="51841" cy="3371850"/>
          </a:xfrm>
          <a:prstGeom prst="rect">
            <a:avLst/>
          </a:prstGeom>
          <a:gradFill>
            <a:gsLst>
              <a:gs pos="100000">
                <a:schemeClr val="accent1">
                  <a:alpha val="0"/>
                </a:schemeClr>
              </a:gs>
              <a:gs pos="0">
                <a:schemeClr val="accent1"/>
              </a:gs>
            </a:gsLst>
            <a:lin ang="5400000" scaled="1"/>
          </a:gradFill>
          <a:ln w="12700" cap="flat" cmpd="sng" algn="ctr">
            <a:noFill/>
            <a:prstDash val="solid"/>
            <a:miter lim="800000"/>
          </a:ln>
          <a:effectLst/>
        </p:spPr>
        <p:txBody>
          <a:bodyPr rtlCol="0" anchor="ctr"/>
          <a:lstStyle/>
          <a:p>
            <a:pPr algn="ctr">
              <a:lnSpc>
                <a:spcPct val="130000"/>
              </a:lnSpc>
              <a:defRPr/>
            </a:pPr>
            <a:endParaRPr lang="zh-CN" altLang="en-US" kern="0" dirty="0">
              <a:solidFill>
                <a:prstClr val="white"/>
              </a:solidFill>
              <a:latin typeface="Arial" panose="020B0604020202020204"/>
              <a:ea typeface="微软雅黑" panose="020B0503020204020204" charset="-122"/>
            </a:endParaRPr>
          </a:p>
        </p:txBody>
      </p:sp>
    </p:spTree>
    <p:custDataLst>
      <p:tags r:id="rId1"/>
    </p:custDataLst>
    <p:extLst>
      <p:ext uri="{BB962C8B-B14F-4D97-AF65-F5344CB8AC3E}">
        <p14:creationId xmlns:p14="http://schemas.microsoft.com/office/powerpoint/2010/main" val="3176134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r>
              <a:rPr lang="zh-CN" altLang="en-US" sz="2800" spc="300">
                <a:solidFill>
                  <a:schemeClr val="accent1"/>
                </a:solidFill>
                <a:latin typeface="+mj-ea"/>
                <a:ea typeface="+mj-ea"/>
              </a:rPr>
              <a:t>输入标题内容</a:t>
            </a:r>
          </a:p>
        </p:txBody>
      </p:sp>
      <p:sp>
        <p:nvSpPr>
          <p:cNvPr id="2" name="文本占位符 16">
            <a:extLst>
              <a:ext uri="{FF2B5EF4-FFF2-40B4-BE49-F238E27FC236}">
                <a16:creationId xmlns:a16="http://schemas.microsoft.com/office/drawing/2014/main" id="{949CB024-D1DD-6FB3-0101-926CEAD30DE6}"/>
              </a:ext>
            </a:extLst>
          </p:cNvPr>
          <p:cNvSpPr>
            <a:spLocks noGrp="1"/>
          </p:cNvSpPr>
          <p:nvPr/>
        </p:nvSpPr>
        <p:spPr>
          <a:xfrm>
            <a:off x="600511" y="1802846"/>
            <a:ext cx="2466340" cy="371475"/>
          </a:xfrm>
          <a:prstGeom prst="rect">
            <a:avLst/>
          </a:prstGeom>
          <a:effectLst/>
        </p:spPr>
        <p:txBody>
          <a:bodyPr vert="horz" lIns="101600" tIns="38100" rIns="76200" bIns="38100" rtlCol="0" anchor="t" anchorCtr="0">
            <a:noAutofit/>
          </a:bodyPr>
          <a:lstStyle>
            <a:lvl1pPr marL="0" indent="0" algn="l" eaLnBrk="1" fontAlgn="auto" latinLnBrk="0" hangingPunct="1">
              <a:lnSpc>
                <a:spcPct val="100000"/>
              </a:lnSpc>
              <a:spcAft>
                <a:spcPts val="0"/>
              </a:spcAft>
              <a:buNone/>
              <a:defRPr sz="2200" b="0" u="none" strike="noStrike" kern="1200" cap="none" spc="200" normalizeH="0" baseline="0">
                <a:solidFill>
                  <a:srgbClr val="1B3760"/>
                </a:solidFill>
                <a:uFillTx/>
                <a:latin typeface="阿里巴巴普惠体 R" panose="00020600040101010101" charset="-122"/>
                <a:ea typeface="阿里巴巴普惠体 R" panose="00020600040101010101" charset="-122"/>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eaLnBrk="1" fontAlgn="auto" latinLnBrk="0" hangingPunct="1">
              <a:lnSpc>
                <a:spcPct val="100000"/>
              </a:lnSpc>
              <a:spcBef>
                <a:spcPts val="0"/>
              </a:spcBef>
              <a:spcAft>
                <a:spcPts val="0"/>
              </a:spcAft>
              <a:buClrTx/>
              <a:buSzTx/>
              <a:buFontTx/>
              <a:buNone/>
              <a:tabLst/>
              <a:defRPr/>
            </a:pPr>
            <a:r>
              <a:rPr lang="zh-CN" altLang="en-US" noProof="1">
                <a:solidFill>
                  <a:schemeClr val="accent1"/>
                </a:solidFill>
                <a:latin typeface="+mj-ea"/>
                <a:ea typeface="+mj-ea"/>
              </a:rPr>
              <a:t>输入你的标题</a:t>
            </a:r>
            <a:endParaRPr kumimoji="0" lang="zh-CN" altLang="en-US" sz="2200" i="0" u="none" strike="noStrike" kern="1200" cap="none" spc="200" normalizeH="0" baseline="0" noProof="1">
              <a:ln>
                <a:noFill/>
              </a:ln>
              <a:solidFill>
                <a:schemeClr val="accent1"/>
              </a:solidFill>
              <a:effectLst/>
              <a:uLnTx/>
              <a:uFillTx/>
              <a:latin typeface="+mj-ea"/>
              <a:ea typeface="+mj-ea"/>
            </a:endParaRPr>
          </a:p>
        </p:txBody>
      </p:sp>
      <p:sp>
        <p:nvSpPr>
          <p:cNvPr id="3" name="文本占位符 72">
            <a:extLst>
              <a:ext uri="{FF2B5EF4-FFF2-40B4-BE49-F238E27FC236}">
                <a16:creationId xmlns:a16="http://schemas.microsoft.com/office/drawing/2014/main" id="{126D3784-ED06-7B33-673F-C513B99DEBC5}"/>
              </a:ext>
            </a:extLst>
          </p:cNvPr>
          <p:cNvSpPr>
            <a:spLocks noGrp="1"/>
          </p:cNvSpPr>
          <p:nvPr/>
        </p:nvSpPr>
        <p:spPr>
          <a:xfrm>
            <a:off x="595781" y="2238058"/>
            <a:ext cx="5466080" cy="1407795"/>
          </a:xfrm>
          <a:prstGeom prst="rect">
            <a:avLst/>
          </a:prstGeom>
          <a:effectLst/>
        </p:spPr>
        <p:txBody>
          <a:bodyPr vert="horz" lIns="101600" tIns="38100" rIns="76200" bIns="38100" rtlCol="0" anchor="t" anchorCtr="0">
            <a:noAutofit/>
          </a:bodyPr>
          <a:lstStyle>
            <a:lvl1pPr marL="0" indent="0" algn="l" eaLnBrk="1" fontAlgn="auto" latinLnBrk="0" hangingPunct="1">
              <a:lnSpc>
                <a:spcPct val="140000"/>
              </a:lnSpc>
              <a:spcAft>
                <a:spcPts val="0"/>
              </a:spcAft>
              <a:buNone/>
              <a:defRPr sz="1200" b="0" u="none" strike="noStrike" kern="1200" cap="none" spc="200" normalizeH="0" baseline="0">
                <a:solidFill>
                  <a:schemeClr val="tx1"/>
                </a:solidFill>
                <a:uFillTx/>
                <a:latin typeface="阿里巴巴普惠体 R" panose="00020600040101010101" charset="-122"/>
                <a:ea typeface="阿里巴巴普惠体 R" panose="00020600040101010101" charset="-122"/>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zh-CN" altLang="en-US" sz="1400" b="0" i="0" u="none" strike="noStrike" kern="1200" cap="none" spc="200" normalizeH="0" baseline="0" noProof="1">
                <a:ln>
                  <a:noFill/>
                </a:ln>
                <a:solidFill>
                  <a:srgbClr val="000000"/>
                </a:solidFill>
                <a:effectLst/>
                <a:uLnTx/>
                <a:uFillTx/>
                <a:latin typeface="+mn-ea"/>
                <a:ea typeface="+mn-ea"/>
              </a:rPr>
              <a:t>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200" normalizeH="0" baseline="0" noProof="1">
              <a:ln>
                <a:noFill/>
              </a:ln>
              <a:solidFill>
                <a:srgbClr val="000000"/>
              </a:solidFill>
              <a:effectLst/>
              <a:uLnTx/>
              <a:uFillTx/>
              <a:latin typeface="+mn-ea"/>
              <a:ea typeface="+mn-ea"/>
            </a:endParaRPr>
          </a:p>
        </p:txBody>
      </p:sp>
      <p:sp>
        <p:nvSpPr>
          <p:cNvPr id="4" name="矩形: 圆角 4">
            <a:extLst>
              <a:ext uri="{FF2B5EF4-FFF2-40B4-BE49-F238E27FC236}">
                <a16:creationId xmlns:a16="http://schemas.microsoft.com/office/drawing/2014/main" id="{1DE7462E-5BF2-F758-CC8B-1F1C7B1FD8C5}"/>
              </a:ext>
            </a:extLst>
          </p:cNvPr>
          <p:cNvSpPr/>
          <p:nvPr/>
        </p:nvSpPr>
        <p:spPr>
          <a:xfrm rot="10800000" flipV="1">
            <a:off x="695325" y="4092140"/>
            <a:ext cx="480785" cy="4320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100000">
                    <a:schemeClr val="accent1">
                      <a:lumMod val="90000"/>
                    </a:schemeClr>
                  </a:gs>
                  <a:gs pos="0">
                    <a:schemeClr val="accent1">
                      <a:lumMod val="90000"/>
                      <a:lumOff val="10000"/>
                    </a:schemeClr>
                  </a:gs>
                </a:gsLst>
              </a:gradFill>
              <a:effectLst/>
              <a:uLnTx/>
              <a:uFillTx/>
              <a:latin typeface="Arial"/>
              <a:ea typeface="微软雅黑"/>
              <a:cs typeface="+mn-cs"/>
            </a:endParaRPr>
          </a:p>
        </p:txBody>
      </p:sp>
      <p:grpSp>
        <p:nvGrpSpPr>
          <p:cNvPr id="21" name="组合 20">
            <a:extLst>
              <a:ext uri="{FF2B5EF4-FFF2-40B4-BE49-F238E27FC236}">
                <a16:creationId xmlns:a16="http://schemas.microsoft.com/office/drawing/2014/main" id="{16A12371-338B-8C02-79E5-7EA9B393C600}"/>
              </a:ext>
            </a:extLst>
          </p:cNvPr>
          <p:cNvGrpSpPr/>
          <p:nvPr/>
        </p:nvGrpSpPr>
        <p:grpSpPr>
          <a:xfrm>
            <a:off x="697547" y="4581627"/>
            <a:ext cx="648335" cy="648335"/>
            <a:chOff x="1557655" y="4408805"/>
            <a:chExt cx="648335" cy="648335"/>
          </a:xfrm>
        </p:grpSpPr>
        <p:sp>
          <p:nvSpPr>
            <p:cNvPr id="9" name="圆角矩形 185">
              <a:extLst>
                <a:ext uri="{FF2B5EF4-FFF2-40B4-BE49-F238E27FC236}">
                  <a16:creationId xmlns:a16="http://schemas.microsoft.com/office/drawing/2014/main" id="{4FBE3EF6-52F7-1A03-38DA-6DF43610C26A}"/>
                </a:ext>
              </a:extLst>
            </p:cNvPr>
            <p:cNvSpPr/>
            <p:nvPr/>
          </p:nvSpPr>
          <p:spPr>
            <a:xfrm>
              <a:off x="1557655" y="4408805"/>
              <a:ext cx="648335" cy="648335"/>
            </a:xfrm>
            <a:prstGeom prst="roundRect">
              <a:avLst>
                <a:gd name="adj" fmla="val 14184"/>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 name="analytics_237483">
              <a:extLst>
                <a:ext uri="{FF2B5EF4-FFF2-40B4-BE49-F238E27FC236}">
                  <a16:creationId xmlns:a16="http://schemas.microsoft.com/office/drawing/2014/main" id="{1BA253F7-D001-1122-33F1-800B67C64956}"/>
                </a:ext>
              </a:extLst>
            </p:cNvPr>
            <p:cNvSpPr>
              <a:spLocks noChangeAspect="1"/>
            </p:cNvSpPr>
            <p:nvPr/>
          </p:nvSpPr>
          <p:spPr bwMode="auto">
            <a:xfrm>
              <a:off x="1676400" y="4541520"/>
              <a:ext cx="411480" cy="383540"/>
            </a:xfrm>
            <a:custGeom>
              <a:avLst/>
              <a:gdLst>
                <a:gd name="connsiteX0" fmla="*/ 261052 w 607639"/>
                <a:gd name="connsiteY0" fmla="*/ 444915 h 566217"/>
                <a:gd name="connsiteX1" fmla="*/ 245922 w 607639"/>
                <a:gd name="connsiteY1" fmla="*/ 505522 h 566217"/>
                <a:gd name="connsiteX2" fmla="*/ 361717 w 607639"/>
                <a:gd name="connsiteY2" fmla="*/ 505522 h 566217"/>
                <a:gd name="connsiteX3" fmla="*/ 346498 w 607639"/>
                <a:gd name="connsiteY3" fmla="*/ 444915 h 566217"/>
                <a:gd name="connsiteX4" fmla="*/ 0 w 607639"/>
                <a:gd name="connsiteY4" fmla="*/ 364047 h 566217"/>
                <a:gd name="connsiteX5" fmla="*/ 607639 w 607639"/>
                <a:gd name="connsiteY5" fmla="*/ 364047 h 566217"/>
                <a:gd name="connsiteX6" fmla="*/ 607639 w 607639"/>
                <a:gd name="connsiteY6" fmla="*/ 399416 h 566217"/>
                <a:gd name="connsiteX7" fmla="*/ 562068 w 607639"/>
                <a:gd name="connsiteY7" fmla="*/ 444915 h 566217"/>
                <a:gd name="connsiteX8" fmla="*/ 367414 w 607639"/>
                <a:gd name="connsiteY8" fmla="*/ 444915 h 566217"/>
                <a:gd name="connsiteX9" fmla="*/ 382634 w 607639"/>
                <a:gd name="connsiteY9" fmla="*/ 505522 h 566217"/>
                <a:gd name="connsiteX10" fmla="*/ 384859 w 607639"/>
                <a:gd name="connsiteY10" fmla="*/ 505522 h 566217"/>
                <a:gd name="connsiteX11" fmla="*/ 435414 w 607639"/>
                <a:gd name="connsiteY11" fmla="*/ 556086 h 566217"/>
                <a:gd name="connsiteX12" fmla="*/ 425356 w 607639"/>
                <a:gd name="connsiteY12" fmla="*/ 566217 h 566217"/>
                <a:gd name="connsiteX13" fmla="*/ 182283 w 607639"/>
                <a:gd name="connsiteY13" fmla="*/ 566217 h 566217"/>
                <a:gd name="connsiteX14" fmla="*/ 172136 w 607639"/>
                <a:gd name="connsiteY14" fmla="*/ 556086 h 566217"/>
                <a:gd name="connsiteX15" fmla="*/ 222780 w 607639"/>
                <a:gd name="connsiteY15" fmla="*/ 505522 h 566217"/>
                <a:gd name="connsiteX16" fmla="*/ 225005 w 607639"/>
                <a:gd name="connsiteY16" fmla="*/ 505522 h 566217"/>
                <a:gd name="connsiteX17" fmla="*/ 240225 w 607639"/>
                <a:gd name="connsiteY17" fmla="*/ 444915 h 566217"/>
                <a:gd name="connsiteX18" fmla="*/ 45571 w 607639"/>
                <a:gd name="connsiteY18" fmla="*/ 444915 h 566217"/>
                <a:gd name="connsiteX19" fmla="*/ 0 w 607639"/>
                <a:gd name="connsiteY19" fmla="*/ 399416 h 566217"/>
                <a:gd name="connsiteX20" fmla="*/ 101288 w 607639"/>
                <a:gd name="connsiteY20" fmla="*/ 283089 h 566217"/>
                <a:gd name="connsiteX21" fmla="*/ 91141 w 607639"/>
                <a:gd name="connsiteY21" fmla="*/ 293221 h 566217"/>
                <a:gd name="connsiteX22" fmla="*/ 101288 w 607639"/>
                <a:gd name="connsiteY22" fmla="*/ 303354 h 566217"/>
                <a:gd name="connsiteX23" fmla="*/ 141785 w 607639"/>
                <a:gd name="connsiteY23" fmla="*/ 303354 h 566217"/>
                <a:gd name="connsiteX24" fmla="*/ 151932 w 607639"/>
                <a:gd name="connsiteY24" fmla="*/ 293221 h 566217"/>
                <a:gd name="connsiteX25" fmla="*/ 141785 w 607639"/>
                <a:gd name="connsiteY25" fmla="*/ 283089 h 566217"/>
                <a:gd name="connsiteX26" fmla="*/ 101288 w 607639"/>
                <a:gd name="connsiteY26" fmla="*/ 242647 h 566217"/>
                <a:gd name="connsiteX27" fmla="*/ 91141 w 607639"/>
                <a:gd name="connsiteY27" fmla="*/ 252780 h 566217"/>
                <a:gd name="connsiteX28" fmla="*/ 101288 w 607639"/>
                <a:gd name="connsiteY28" fmla="*/ 262912 h 566217"/>
                <a:gd name="connsiteX29" fmla="*/ 121492 w 607639"/>
                <a:gd name="connsiteY29" fmla="*/ 262912 h 566217"/>
                <a:gd name="connsiteX30" fmla="*/ 131639 w 607639"/>
                <a:gd name="connsiteY30" fmla="*/ 252780 h 566217"/>
                <a:gd name="connsiteX31" fmla="*/ 121492 w 607639"/>
                <a:gd name="connsiteY31" fmla="*/ 242647 h 566217"/>
                <a:gd name="connsiteX32" fmla="*/ 101288 w 607639"/>
                <a:gd name="connsiteY32" fmla="*/ 202206 h 566217"/>
                <a:gd name="connsiteX33" fmla="*/ 91141 w 607639"/>
                <a:gd name="connsiteY33" fmla="*/ 212339 h 566217"/>
                <a:gd name="connsiteX34" fmla="*/ 101288 w 607639"/>
                <a:gd name="connsiteY34" fmla="*/ 222471 h 566217"/>
                <a:gd name="connsiteX35" fmla="*/ 141785 w 607639"/>
                <a:gd name="connsiteY35" fmla="*/ 222471 h 566217"/>
                <a:gd name="connsiteX36" fmla="*/ 151932 w 607639"/>
                <a:gd name="connsiteY36" fmla="*/ 212339 h 566217"/>
                <a:gd name="connsiteX37" fmla="*/ 141785 w 607639"/>
                <a:gd name="connsiteY37" fmla="*/ 202206 h 566217"/>
                <a:gd name="connsiteX38" fmla="*/ 101288 w 607639"/>
                <a:gd name="connsiteY38" fmla="*/ 161765 h 566217"/>
                <a:gd name="connsiteX39" fmla="*/ 91141 w 607639"/>
                <a:gd name="connsiteY39" fmla="*/ 171897 h 566217"/>
                <a:gd name="connsiteX40" fmla="*/ 101288 w 607639"/>
                <a:gd name="connsiteY40" fmla="*/ 182030 h 566217"/>
                <a:gd name="connsiteX41" fmla="*/ 121492 w 607639"/>
                <a:gd name="connsiteY41" fmla="*/ 182030 h 566217"/>
                <a:gd name="connsiteX42" fmla="*/ 131639 w 607639"/>
                <a:gd name="connsiteY42" fmla="*/ 171897 h 566217"/>
                <a:gd name="connsiteX43" fmla="*/ 121492 w 607639"/>
                <a:gd name="connsiteY43" fmla="*/ 161765 h 566217"/>
                <a:gd name="connsiteX44" fmla="*/ 101288 w 607639"/>
                <a:gd name="connsiteY44" fmla="*/ 121324 h 566217"/>
                <a:gd name="connsiteX45" fmla="*/ 91141 w 607639"/>
                <a:gd name="connsiteY45" fmla="*/ 131456 h 566217"/>
                <a:gd name="connsiteX46" fmla="*/ 101288 w 607639"/>
                <a:gd name="connsiteY46" fmla="*/ 141500 h 566217"/>
                <a:gd name="connsiteX47" fmla="*/ 141785 w 607639"/>
                <a:gd name="connsiteY47" fmla="*/ 141500 h 566217"/>
                <a:gd name="connsiteX48" fmla="*/ 151932 w 607639"/>
                <a:gd name="connsiteY48" fmla="*/ 131456 h 566217"/>
                <a:gd name="connsiteX49" fmla="*/ 141785 w 607639"/>
                <a:gd name="connsiteY49" fmla="*/ 121324 h 566217"/>
                <a:gd name="connsiteX50" fmla="*/ 476000 w 607639"/>
                <a:gd name="connsiteY50" fmla="*/ 101059 h 566217"/>
                <a:gd name="connsiteX51" fmla="*/ 465854 w 607639"/>
                <a:gd name="connsiteY51" fmla="*/ 111191 h 566217"/>
                <a:gd name="connsiteX52" fmla="*/ 476000 w 607639"/>
                <a:gd name="connsiteY52" fmla="*/ 121324 h 566217"/>
                <a:gd name="connsiteX53" fmla="*/ 522372 w 607639"/>
                <a:gd name="connsiteY53" fmla="*/ 121324 h 566217"/>
                <a:gd name="connsiteX54" fmla="*/ 401058 w 607639"/>
                <a:gd name="connsiteY54" fmla="*/ 242559 h 566217"/>
                <a:gd name="connsiteX55" fmla="*/ 317037 w 607639"/>
                <a:gd name="connsiteY55" fmla="*/ 158654 h 566217"/>
                <a:gd name="connsiteX56" fmla="*/ 316859 w 607639"/>
                <a:gd name="connsiteY56" fmla="*/ 158565 h 566217"/>
                <a:gd name="connsiteX57" fmla="*/ 316770 w 607639"/>
                <a:gd name="connsiteY57" fmla="*/ 158387 h 566217"/>
                <a:gd name="connsiteX58" fmla="*/ 315168 w 607639"/>
                <a:gd name="connsiteY58" fmla="*/ 157410 h 566217"/>
                <a:gd name="connsiteX59" fmla="*/ 313477 w 607639"/>
                <a:gd name="connsiteY59" fmla="*/ 156432 h 566217"/>
                <a:gd name="connsiteX60" fmla="*/ 311607 w 607639"/>
                <a:gd name="connsiteY60" fmla="*/ 155988 h 566217"/>
                <a:gd name="connsiteX61" fmla="*/ 309649 w 607639"/>
                <a:gd name="connsiteY61" fmla="*/ 155721 h 566217"/>
                <a:gd name="connsiteX62" fmla="*/ 307869 w 607639"/>
                <a:gd name="connsiteY62" fmla="*/ 156076 h 566217"/>
                <a:gd name="connsiteX63" fmla="*/ 305911 w 607639"/>
                <a:gd name="connsiteY63" fmla="*/ 156521 h 566217"/>
                <a:gd name="connsiteX64" fmla="*/ 304220 w 607639"/>
                <a:gd name="connsiteY64" fmla="*/ 157676 h 566217"/>
                <a:gd name="connsiteX65" fmla="*/ 302707 w 607639"/>
                <a:gd name="connsiteY65" fmla="*/ 158654 h 566217"/>
                <a:gd name="connsiteX66" fmla="*/ 302618 w 607639"/>
                <a:gd name="connsiteY66" fmla="*/ 158832 h 566217"/>
                <a:gd name="connsiteX67" fmla="*/ 302440 w 607639"/>
                <a:gd name="connsiteY67" fmla="*/ 158921 h 566217"/>
                <a:gd name="connsiteX68" fmla="*/ 184953 w 607639"/>
                <a:gd name="connsiteY68" fmla="*/ 286377 h 566217"/>
                <a:gd name="connsiteX69" fmla="*/ 185576 w 607639"/>
                <a:gd name="connsiteY69" fmla="*/ 300687 h 566217"/>
                <a:gd name="connsiteX70" fmla="*/ 192429 w 607639"/>
                <a:gd name="connsiteY70" fmla="*/ 303354 h 566217"/>
                <a:gd name="connsiteX71" fmla="*/ 199906 w 607639"/>
                <a:gd name="connsiteY71" fmla="*/ 300065 h 566217"/>
                <a:gd name="connsiteX72" fmla="*/ 310183 w 607639"/>
                <a:gd name="connsiteY72" fmla="*/ 180430 h 566217"/>
                <a:gd name="connsiteX73" fmla="*/ 393848 w 607639"/>
                <a:gd name="connsiteY73" fmla="*/ 263979 h 566217"/>
                <a:gd name="connsiteX74" fmla="*/ 401058 w 607639"/>
                <a:gd name="connsiteY74" fmla="*/ 266912 h 566217"/>
                <a:gd name="connsiteX75" fmla="*/ 408178 w 607639"/>
                <a:gd name="connsiteY75" fmla="*/ 263979 h 566217"/>
                <a:gd name="connsiteX76" fmla="*/ 536702 w 607639"/>
                <a:gd name="connsiteY76" fmla="*/ 135634 h 566217"/>
                <a:gd name="connsiteX77" fmla="*/ 536702 w 607639"/>
                <a:gd name="connsiteY77" fmla="*/ 182030 h 566217"/>
                <a:gd name="connsiteX78" fmla="*/ 546848 w 607639"/>
                <a:gd name="connsiteY78" fmla="*/ 192074 h 566217"/>
                <a:gd name="connsiteX79" fmla="*/ 556995 w 607639"/>
                <a:gd name="connsiteY79" fmla="*/ 182030 h 566217"/>
                <a:gd name="connsiteX80" fmla="*/ 556995 w 607639"/>
                <a:gd name="connsiteY80" fmla="*/ 111191 h 566217"/>
                <a:gd name="connsiteX81" fmla="*/ 556194 w 607639"/>
                <a:gd name="connsiteY81" fmla="*/ 107369 h 566217"/>
                <a:gd name="connsiteX82" fmla="*/ 550676 w 607639"/>
                <a:gd name="connsiteY82" fmla="*/ 101859 h 566217"/>
                <a:gd name="connsiteX83" fmla="*/ 546848 w 607639"/>
                <a:gd name="connsiteY83" fmla="*/ 101059 h 566217"/>
                <a:gd name="connsiteX84" fmla="*/ 101288 w 607639"/>
                <a:gd name="connsiteY84" fmla="*/ 80882 h 566217"/>
                <a:gd name="connsiteX85" fmla="*/ 91141 w 607639"/>
                <a:gd name="connsiteY85" fmla="*/ 91015 h 566217"/>
                <a:gd name="connsiteX86" fmla="*/ 101288 w 607639"/>
                <a:gd name="connsiteY86" fmla="*/ 101059 h 566217"/>
                <a:gd name="connsiteX87" fmla="*/ 121492 w 607639"/>
                <a:gd name="connsiteY87" fmla="*/ 101059 h 566217"/>
                <a:gd name="connsiteX88" fmla="*/ 131639 w 607639"/>
                <a:gd name="connsiteY88" fmla="*/ 91015 h 566217"/>
                <a:gd name="connsiteX89" fmla="*/ 121492 w 607639"/>
                <a:gd name="connsiteY89" fmla="*/ 80882 h 566217"/>
                <a:gd name="connsiteX90" fmla="*/ 60791 w 607639"/>
                <a:gd name="connsiteY90" fmla="*/ 70750 h 566217"/>
                <a:gd name="connsiteX91" fmla="*/ 50644 w 607639"/>
                <a:gd name="connsiteY91" fmla="*/ 80882 h 566217"/>
                <a:gd name="connsiteX92" fmla="*/ 50644 w 607639"/>
                <a:gd name="connsiteY92" fmla="*/ 303354 h 566217"/>
                <a:gd name="connsiteX93" fmla="*/ 60791 w 607639"/>
                <a:gd name="connsiteY93" fmla="*/ 313486 h 566217"/>
                <a:gd name="connsiteX94" fmla="*/ 70848 w 607639"/>
                <a:gd name="connsiteY94" fmla="*/ 303354 h 566217"/>
                <a:gd name="connsiteX95" fmla="*/ 70848 w 607639"/>
                <a:gd name="connsiteY95" fmla="*/ 80882 h 566217"/>
                <a:gd name="connsiteX96" fmla="*/ 60791 w 607639"/>
                <a:gd name="connsiteY96" fmla="*/ 70750 h 566217"/>
                <a:gd name="connsiteX97" fmla="*/ 45571 w 607639"/>
                <a:gd name="connsiteY97" fmla="*/ 0 h 566217"/>
                <a:gd name="connsiteX98" fmla="*/ 562068 w 607639"/>
                <a:gd name="connsiteY98" fmla="*/ 0 h 566217"/>
                <a:gd name="connsiteX99" fmla="*/ 607639 w 607639"/>
                <a:gd name="connsiteY99" fmla="*/ 45507 h 566217"/>
                <a:gd name="connsiteX100" fmla="*/ 607639 w 607639"/>
                <a:gd name="connsiteY100" fmla="*/ 343795 h 566217"/>
                <a:gd name="connsiteX101" fmla="*/ 0 w 607639"/>
                <a:gd name="connsiteY101" fmla="*/ 343795 h 566217"/>
                <a:gd name="connsiteX102" fmla="*/ 0 w 607639"/>
                <a:gd name="connsiteY102" fmla="*/ 45507 h 566217"/>
                <a:gd name="connsiteX103" fmla="*/ 45571 w 607639"/>
                <a:gd name="connsiteY103" fmla="*/ 0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566217">
                  <a:moveTo>
                    <a:pt x="261052" y="444915"/>
                  </a:moveTo>
                  <a:lnTo>
                    <a:pt x="245922" y="505522"/>
                  </a:lnTo>
                  <a:lnTo>
                    <a:pt x="361717" y="505522"/>
                  </a:lnTo>
                  <a:lnTo>
                    <a:pt x="346498" y="444915"/>
                  </a:lnTo>
                  <a:close/>
                  <a:moveTo>
                    <a:pt x="0" y="364047"/>
                  </a:moveTo>
                  <a:lnTo>
                    <a:pt x="607639" y="364047"/>
                  </a:lnTo>
                  <a:lnTo>
                    <a:pt x="607639" y="399416"/>
                  </a:lnTo>
                  <a:cubicBezTo>
                    <a:pt x="607639" y="424476"/>
                    <a:pt x="587168" y="444915"/>
                    <a:pt x="562068" y="444915"/>
                  </a:cubicBezTo>
                  <a:lnTo>
                    <a:pt x="367414" y="444915"/>
                  </a:lnTo>
                  <a:lnTo>
                    <a:pt x="382634" y="505522"/>
                  </a:lnTo>
                  <a:lnTo>
                    <a:pt x="384859" y="505522"/>
                  </a:lnTo>
                  <a:cubicBezTo>
                    <a:pt x="412717" y="505522"/>
                    <a:pt x="435414" y="528271"/>
                    <a:pt x="435414" y="556086"/>
                  </a:cubicBezTo>
                  <a:cubicBezTo>
                    <a:pt x="435414" y="561685"/>
                    <a:pt x="430875" y="566217"/>
                    <a:pt x="425356" y="566217"/>
                  </a:cubicBezTo>
                  <a:lnTo>
                    <a:pt x="182283" y="566217"/>
                  </a:lnTo>
                  <a:cubicBezTo>
                    <a:pt x="176675" y="566217"/>
                    <a:pt x="172136" y="561685"/>
                    <a:pt x="172136" y="556086"/>
                  </a:cubicBezTo>
                  <a:cubicBezTo>
                    <a:pt x="172136" y="528271"/>
                    <a:pt x="194833" y="505522"/>
                    <a:pt x="222780" y="505522"/>
                  </a:cubicBezTo>
                  <a:lnTo>
                    <a:pt x="225005" y="505522"/>
                  </a:lnTo>
                  <a:lnTo>
                    <a:pt x="240225" y="444915"/>
                  </a:lnTo>
                  <a:lnTo>
                    <a:pt x="45571" y="444915"/>
                  </a:lnTo>
                  <a:cubicBezTo>
                    <a:pt x="20471" y="444915"/>
                    <a:pt x="0" y="424476"/>
                    <a:pt x="0" y="399416"/>
                  </a:cubicBezTo>
                  <a:close/>
                  <a:moveTo>
                    <a:pt x="101288" y="283089"/>
                  </a:moveTo>
                  <a:cubicBezTo>
                    <a:pt x="95681" y="283089"/>
                    <a:pt x="91141" y="287622"/>
                    <a:pt x="91141" y="293221"/>
                  </a:cubicBezTo>
                  <a:cubicBezTo>
                    <a:pt x="91141" y="298821"/>
                    <a:pt x="95681" y="303354"/>
                    <a:pt x="101288" y="303354"/>
                  </a:cubicBezTo>
                  <a:lnTo>
                    <a:pt x="141785" y="303354"/>
                  </a:lnTo>
                  <a:cubicBezTo>
                    <a:pt x="147393" y="303354"/>
                    <a:pt x="151932" y="298821"/>
                    <a:pt x="151932" y="293221"/>
                  </a:cubicBezTo>
                  <a:cubicBezTo>
                    <a:pt x="151932" y="287622"/>
                    <a:pt x="147393" y="283089"/>
                    <a:pt x="141785" y="283089"/>
                  </a:cubicBezTo>
                  <a:close/>
                  <a:moveTo>
                    <a:pt x="101288" y="242647"/>
                  </a:moveTo>
                  <a:cubicBezTo>
                    <a:pt x="95681" y="242647"/>
                    <a:pt x="91141" y="247180"/>
                    <a:pt x="91141" y="252780"/>
                  </a:cubicBezTo>
                  <a:cubicBezTo>
                    <a:pt x="91141" y="258379"/>
                    <a:pt x="95681" y="262912"/>
                    <a:pt x="101288" y="262912"/>
                  </a:cubicBezTo>
                  <a:lnTo>
                    <a:pt x="121492" y="262912"/>
                  </a:lnTo>
                  <a:cubicBezTo>
                    <a:pt x="127100" y="262912"/>
                    <a:pt x="131639" y="258379"/>
                    <a:pt x="131639" y="252780"/>
                  </a:cubicBezTo>
                  <a:cubicBezTo>
                    <a:pt x="131639" y="247180"/>
                    <a:pt x="127100" y="242647"/>
                    <a:pt x="121492" y="242647"/>
                  </a:cubicBezTo>
                  <a:close/>
                  <a:moveTo>
                    <a:pt x="101288" y="202206"/>
                  </a:moveTo>
                  <a:cubicBezTo>
                    <a:pt x="95681" y="202206"/>
                    <a:pt x="91141" y="206739"/>
                    <a:pt x="91141" y="212339"/>
                  </a:cubicBezTo>
                  <a:cubicBezTo>
                    <a:pt x="91141" y="217938"/>
                    <a:pt x="95681" y="222471"/>
                    <a:pt x="101288" y="222471"/>
                  </a:cubicBezTo>
                  <a:lnTo>
                    <a:pt x="141785" y="222471"/>
                  </a:lnTo>
                  <a:cubicBezTo>
                    <a:pt x="147393" y="222471"/>
                    <a:pt x="151932" y="217938"/>
                    <a:pt x="151932" y="212339"/>
                  </a:cubicBezTo>
                  <a:cubicBezTo>
                    <a:pt x="151932" y="206739"/>
                    <a:pt x="147393" y="202206"/>
                    <a:pt x="141785" y="202206"/>
                  </a:cubicBezTo>
                  <a:close/>
                  <a:moveTo>
                    <a:pt x="101288" y="161765"/>
                  </a:moveTo>
                  <a:cubicBezTo>
                    <a:pt x="95681" y="161765"/>
                    <a:pt x="91141" y="166298"/>
                    <a:pt x="91141" y="171897"/>
                  </a:cubicBezTo>
                  <a:cubicBezTo>
                    <a:pt x="91141" y="177497"/>
                    <a:pt x="95681" y="182030"/>
                    <a:pt x="101288" y="182030"/>
                  </a:cubicBezTo>
                  <a:lnTo>
                    <a:pt x="121492" y="182030"/>
                  </a:lnTo>
                  <a:cubicBezTo>
                    <a:pt x="127100" y="182030"/>
                    <a:pt x="131639" y="177497"/>
                    <a:pt x="131639" y="171897"/>
                  </a:cubicBezTo>
                  <a:cubicBezTo>
                    <a:pt x="131639" y="166298"/>
                    <a:pt x="127100" y="161765"/>
                    <a:pt x="121492" y="161765"/>
                  </a:cubicBezTo>
                  <a:close/>
                  <a:moveTo>
                    <a:pt x="101288" y="121324"/>
                  </a:moveTo>
                  <a:cubicBezTo>
                    <a:pt x="95681" y="121324"/>
                    <a:pt x="91141" y="125857"/>
                    <a:pt x="91141" y="131456"/>
                  </a:cubicBezTo>
                  <a:cubicBezTo>
                    <a:pt x="91141" y="136967"/>
                    <a:pt x="95681" y="141500"/>
                    <a:pt x="101288" y="141500"/>
                  </a:cubicBezTo>
                  <a:lnTo>
                    <a:pt x="141785" y="141500"/>
                  </a:lnTo>
                  <a:cubicBezTo>
                    <a:pt x="147393" y="141500"/>
                    <a:pt x="151932" y="136967"/>
                    <a:pt x="151932" y="131456"/>
                  </a:cubicBezTo>
                  <a:cubicBezTo>
                    <a:pt x="151932" y="125857"/>
                    <a:pt x="147393" y="121324"/>
                    <a:pt x="141785" y="121324"/>
                  </a:cubicBezTo>
                  <a:close/>
                  <a:moveTo>
                    <a:pt x="476000" y="101059"/>
                  </a:moveTo>
                  <a:cubicBezTo>
                    <a:pt x="470393" y="101059"/>
                    <a:pt x="465854" y="105592"/>
                    <a:pt x="465854" y="111191"/>
                  </a:cubicBezTo>
                  <a:cubicBezTo>
                    <a:pt x="465854" y="116791"/>
                    <a:pt x="470393" y="121324"/>
                    <a:pt x="476000" y="121324"/>
                  </a:cubicBezTo>
                  <a:lnTo>
                    <a:pt x="522372" y="121324"/>
                  </a:lnTo>
                  <a:lnTo>
                    <a:pt x="401058" y="242559"/>
                  </a:lnTo>
                  <a:lnTo>
                    <a:pt x="317037" y="158654"/>
                  </a:lnTo>
                  <a:cubicBezTo>
                    <a:pt x="316948" y="158565"/>
                    <a:pt x="316948" y="158565"/>
                    <a:pt x="316859" y="158565"/>
                  </a:cubicBezTo>
                  <a:cubicBezTo>
                    <a:pt x="316859" y="158476"/>
                    <a:pt x="316770" y="158387"/>
                    <a:pt x="316770" y="158387"/>
                  </a:cubicBezTo>
                  <a:cubicBezTo>
                    <a:pt x="316236" y="157943"/>
                    <a:pt x="315702" y="157765"/>
                    <a:pt x="315168" y="157410"/>
                  </a:cubicBezTo>
                  <a:cubicBezTo>
                    <a:pt x="314634" y="157054"/>
                    <a:pt x="314100" y="156610"/>
                    <a:pt x="313477" y="156432"/>
                  </a:cubicBezTo>
                  <a:cubicBezTo>
                    <a:pt x="312854" y="156165"/>
                    <a:pt x="312231" y="156165"/>
                    <a:pt x="311607" y="155988"/>
                  </a:cubicBezTo>
                  <a:cubicBezTo>
                    <a:pt x="310984" y="155899"/>
                    <a:pt x="310361" y="155721"/>
                    <a:pt x="309649" y="155721"/>
                  </a:cubicBezTo>
                  <a:cubicBezTo>
                    <a:pt x="309026" y="155721"/>
                    <a:pt x="308403" y="155988"/>
                    <a:pt x="307869" y="156076"/>
                  </a:cubicBezTo>
                  <a:cubicBezTo>
                    <a:pt x="307157" y="156254"/>
                    <a:pt x="306534" y="156254"/>
                    <a:pt x="305911" y="156521"/>
                  </a:cubicBezTo>
                  <a:cubicBezTo>
                    <a:pt x="305288" y="156788"/>
                    <a:pt x="304754" y="157321"/>
                    <a:pt x="304220" y="157676"/>
                  </a:cubicBezTo>
                  <a:cubicBezTo>
                    <a:pt x="303686" y="158032"/>
                    <a:pt x="303152" y="158210"/>
                    <a:pt x="302707" y="158654"/>
                  </a:cubicBezTo>
                  <a:cubicBezTo>
                    <a:pt x="302707" y="158743"/>
                    <a:pt x="302618" y="158743"/>
                    <a:pt x="302618" y="158832"/>
                  </a:cubicBezTo>
                  <a:cubicBezTo>
                    <a:pt x="302529" y="158921"/>
                    <a:pt x="302440" y="158921"/>
                    <a:pt x="302440" y="158921"/>
                  </a:cubicBezTo>
                  <a:lnTo>
                    <a:pt x="184953" y="286377"/>
                  </a:lnTo>
                  <a:cubicBezTo>
                    <a:pt x="181126" y="290466"/>
                    <a:pt x="181482" y="296865"/>
                    <a:pt x="185576" y="300687"/>
                  </a:cubicBezTo>
                  <a:cubicBezTo>
                    <a:pt x="187534" y="302465"/>
                    <a:pt x="189937" y="303354"/>
                    <a:pt x="192429" y="303354"/>
                  </a:cubicBezTo>
                  <a:cubicBezTo>
                    <a:pt x="195100" y="303354"/>
                    <a:pt x="197859" y="302287"/>
                    <a:pt x="199906" y="300065"/>
                  </a:cubicBezTo>
                  <a:lnTo>
                    <a:pt x="310183" y="180430"/>
                  </a:lnTo>
                  <a:lnTo>
                    <a:pt x="393848" y="263979"/>
                  </a:lnTo>
                  <a:cubicBezTo>
                    <a:pt x="395806" y="265934"/>
                    <a:pt x="398388" y="266912"/>
                    <a:pt x="401058" y="266912"/>
                  </a:cubicBezTo>
                  <a:cubicBezTo>
                    <a:pt x="403639" y="266912"/>
                    <a:pt x="406220" y="265934"/>
                    <a:pt x="408178" y="263979"/>
                  </a:cubicBezTo>
                  <a:lnTo>
                    <a:pt x="536702" y="135634"/>
                  </a:lnTo>
                  <a:lnTo>
                    <a:pt x="536702" y="182030"/>
                  </a:lnTo>
                  <a:cubicBezTo>
                    <a:pt x="536702" y="187541"/>
                    <a:pt x="541241" y="192074"/>
                    <a:pt x="546848" y="192074"/>
                  </a:cubicBezTo>
                  <a:cubicBezTo>
                    <a:pt x="552456" y="192074"/>
                    <a:pt x="556995" y="187541"/>
                    <a:pt x="556995" y="182030"/>
                  </a:cubicBezTo>
                  <a:lnTo>
                    <a:pt x="556995" y="111191"/>
                  </a:lnTo>
                  <a:cubicBezTo>
                    <a:pt x="556995" y="109858"/>
                    <a:pt x="556728" y="108614"/>
                    <a:pt x="556194" y="107369"/>
                  </a:cubicBezTo>
                  <a:cubicBezTo>
                    <a:pt x="555126" y="104881"/>
                    <a:pt x="553168" y="102925"/>
                    <a:pt x="550676" y="101859"/>
                  </a:cubicBezTo>
                  <a:cubicBezTo>
                    <a:pt x="549519" y="101325"/>
                    <a:pt x="548184" y="101059"/>
                    <a:pt x="546848" y="101059"/>
                  </a:cubicBezTo>
                  <a:close/>
                  <a:moveTo>
                    <a:pt x="101288" y="80882"/>
                  </a:moveTo>
                  <a:cubicBezTo>
                    <a:pt x="95681" y="80882"/>
                    <a:pt x="91141" y="85415"/>
                    <a:pt x="91141" y="91015"/>
                  </a:cubicBezTo>
                  <a:cubicBezTo>
                    <a:pt x="91141" y="96526"/>
                    <a:pt x="95681" y="101059"/>
                    <a:pt x="101288" y="101059"/>
                  </a:cubicBezTo>
                  <a:lnTo>
                    <a:pt x="121492" y="101059"/>
                  </a:lnTo>
                  <a:cubicBezTo>
                    <a:pt x="127100" y="101059"/>
                    <a:pt x="131639" y="96526"/>
                    <a:pt x="131639" y="91015"/>
                  </a:cubicBezTo>
                  <a:cubicBezTo>
                    <a:pt x="131639" y="85415"/>
                    <a:pt x="127100" y="80882"/>
                    <a:pt x="121492" y="80882"/>
                  </a:cubicBezTo>
                  <a:close/>
                  <a:moveTo>
                    <a:pt x="60791" y="70750"/>
                  </a:moveTo>
                  <a:cubicBezTo>
                    <a:pt x="55183" y="70750"/>
                    <a:pt x="50644" y="75283"/>
                    <a:pt x="50644" y="80882"/>
                  </a:cubicBezTo>
                  <a:lnTo>
                    <a:pt x="50644" y="303354"/>
                  </a:lnTo>
                  <a:cubicBezTo>
                    <a:pt x="50644" y="308953"/>
                    <a:pt x="55183" y="313486"/>
                    <a:pt x="60791" y="313486"/>
                  </a:cubicBezTo>
                  <a:cubicBezTo>
                    <a:pt x="66309" y="313486"/>
                    <a:pt x="70848" y="308953"/>
                    <a:pt x="70848" y="303354"/>
                  </a:cubicBezTo>
                  <a:lnTo>
                    <a:pt x="70848" y="80882"/>
                  </a:lnTo>
                  <a:cubicBezTo>
                    <a:pt x="70848" y="75283"/>
                    <a:pt x="66309" y="70750"/>
                    <a:pt x="60791" y="70750"/>
                  </a:cubicBezTo>
                  <a:close/>
                  <a:moveTo>
                    <a:pt x="45571" y="0"/>
                  </a:moveTo>
                  <a:lnTo>
                    <a:pt x="562068" y="0"/>
                  </a:lnTo>
                  <a:cubicBezTo>
                    <a:pt x="587168" y="0"/>
                    <a:pt x="607639" y="20354"/>
                    <a:pt x="607639" y="45507"/>
                  </a:cubicBezTo>
                  <a:lnTo>
                    <a:pt x="607639" y="343795"/>
                  </a:lnTo>
                  <a:lnTo>
                    <a:pt x="0" y="343795"/>
                  </a:lnTo>
                  <a:lnTo>
                    <a:pt x="0" y="45507"/>
                  </a:lnTo>
                  <a:cubicBezTo>
                    <a:pt x="0" y="20354"/>
                    <a:pt x="20471" y="0"/>
                    <a:pt x="45571" y="0"/>
                  </a:cubicBezTo>
                  <a:close/>
                </a:path>
              </a:pathLst>
            </a:custGeom>
            <a:solidFill>
              <a:schemeClr val="accent1"/>
            </a:solidFill>
            <a:ln>
              <a:noFill/>
            </a:ln>
          </p:spPr>
          <p:txBody>
            <a:bodyPr/>
            <a:lstStyle/>
            <a:p>
              <a:endParaRPr lang="zh-CN" altLang="en-US">
                <a:solidFill>
                  <a:srgbClr val="000000"/>
                </a:solidFill>
                <a:latin typeface="Arial"/>
                <a:ea typeface="微软雅黑"/>
              </a:endParaRPr>
            </a:p>
          </p:txBody>
        </p:sp>
      </p:grpSp>
      <p:grpSp>
        <p:nvGrpSpPr>
          <p:cNvPr id="22" name="组合 21">
            <a:extLst>
              <a:ext uri="{FF2B5EF4-FFF2-40B4-BE49-F238E27FC236}">
                <a16:creationId xmlns:a16="http://schemas.microsoft.com/office/drawing/2014/main" id="{E217903B-27D4-B473-305F-518399F6D01A}"/>
              </a:ext>
            </a:extLst>
          </p:cNvPr>
          <p:cNvGrpSpPr/>
          <p:nvPr/>
        </p:nvGrpSpPr>
        <p:grpSpPr>
          <a:xfrm>
            <a:off x="2467927" y="4581627"/>
            <a:ext cx="648335" cy="648335"/>
            <a:chOff x="3115310" y="4408805"/>
            <a:chExt cx="648335" cy="648335"/>
          </a:xfrm>
        </p:grpSpPr>
        <p:sp>
          <p:nvSpPr>
            <p:cNvPr id="11" name="圆角矩形 19">
              <a:extLst>
                <a:ext uri="{FF2B5EF4-FFF2-40B4-BE49-F238E27FC236}">
                  <a16:creationId xmlns:a16="http://schemas.microsoft.com/office/drawing/2014/main" id="{93267D70-E2E6-1FDA-2483-425C61E5CE35}"/>
                </a:ext>
              </a:extLst>
            </p:cNvPr>
            <p:cNvSpPr/>
            <p:nvPr/>
          </p:nvSpPr>
          <p:spPr>
            <a:xfrm>
              <a:off x="3115310" y="4408805"/>
              <a:ext cx="648335" cy="648335"/>
            </a:xfrm>
            <a:prstGeom prst="roundRect">
              <a:avLst>
                <a:gd name="adj" fmla="val 14184"/>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2" name="admin-with-cogwheels_78948">
              <a:extLst>
                <a:ext uri="{FF2B5EF4-FFF2-40B4-BE49-F238E27FC236}">
                  <a16:creationId xmlns:a16="http://schemas.microsoft.com/office/drawing/2014/main" id="{482473D8-266A-B176-2947-A6EDA818B227}"/>
                </a:ext>
              </a:extLst>
            </p:cNvPr>
            <p:cNvSpPr>
              <a:spLocks noChangeAspect="1"/>
            </p:cNvSpPr>
            <p:nvPr/>
          </p:nvSpPr>
          <p:spPr bwMode="auto">
            <a:xfrm>
              <a:off x="3248025" y="4526915"/>
              <a:ext cx="387985" cy="411480"/>
            </a:xfrm>
            <a:custGeom>
              <a:avLst/>
              <a:gdLst>
                <a:gd name="connsiteX0" fmla="*/ 163934 w 574049"/>
                <a:gd name="connsiteY0" fmla="*/ 419229 h 608556"/>
                <a:gd name="connsiteX1" fmla="*/ 243204 w 574049"/>
                <a:gd name="connsiteY1" fmla="*/ 456825 h 608556"/>
                <a:gd name="connsiteX2" fmla="*/ 322474 w 574049"/>
                <a:gd name="connsiteY2" fmla="*/ 419229 h 608556"/>
                <a:gd name="connsiteX3" fmla="*/ 465217 w 574049"/>
                <a:gd name="connsiteY3" fmla="*/ 530768 h 608556"/>
                <a:gd name="connsiteX4" fmla="*/ 476968 w 574049"/>
                <a:gd name="connsiteY4" fmla="*/ 565383 h 608556"/>
                <a:gd name="connsiteX5" fmla="*/ 472634 w 574049"/>
                <a:gd name="connsiteY5" fmla="*/ 594902 h 608556"/>
                <a:gd name="connsiteX6" fmla="*/ 446050 w 574049"/>
                <a:gd name="connsiteY6" fmla="*/ 608556 h 608556"/>
                <a:gd name="connsiteX7" fmla="*/ 40358 w 574049"/>
                <a:gd name="connsiteY7" fmla="*/ 608556 h 608556"/>
                <a:gd name="connsiteX8" fmla="*/ 13871 w 574049"/>
                <a:gd name="connsiteY8" fmla="*/ 594902 h 608556"/>
                <a:gd name="connsiteX9" fmla="*/ 9440 w 574049"/>
                <a:gd name="connsiteY9" fmla="*/ 565383 h 608556"/>
                <a:gd name="connsiteX10" fmla="*/ 21191 w 574049"/>
                <a:gd name="connsiteY10" fmla="*/ 530768 h 608556"/>
                <a:gd name="connsiteX11" fmla="*/ 163934 w 574049"/>
                <a:gd name="connsiteY11" fmla="*/ 419229 h 608556"/>
                <a:gd name="connsiteX12" fmla="*/ 406631 w 574049"/>
                <a:gd name="connsiteY12" fmla="*/ 313875 h 608556"/>
                <a:gd name="connsiteX13" fmla="*/ 472435 w 574049"/>
                <a:gd name="connsiteY13" fmla="*/ 379473 h 608556"/>
                <a:gd name="connsiteX14" fmla="*/ 438040 w 574049"/>
                <a:gd name="connsiteY14" fmla="*/ 436800 h 608556"/>
                <a:gd name="connsiteX15" fmla="*/ 344006 w 574049"/>
                <a:gd name="connsiteY15" fmla="*/ 390920 h 608556"/>
                <a:gd name="connsiteX16" fmla="*/ 371946 w 574049"/>
                <a:gd name="connsiteY16" fmla="*/ 323974 h 608556"/>
                <a:gd name="connsiteX17" fmla="*/ 406631 w 574049"/>
                <a:gd name="connsiteY17" fmla="*/ 313875 h 608556"/>
                <a:gd name="connsiteX18" fmla="*/ 381817 w 574049"/>
                <a:gd name="connsiteY18" fmla="*/ 212472 h 608556"/>
                <a:gd name="connsiteX19" fmla="*/ 431512 w 574049"/>
                <a:gd name="connsiteY19" fmla="*/ 212472 h 608556"/>
                <a:gd name="connsiteX20" fmla="*/ 445284 w 574049"/>
                <a:gd name="connsiteY20" fmla="*/ 226127 h 608556"/>
                <a:gd name="connsiteX21" fmla="*/ 445284 w 574049"/>
                <a:gd name="connsiteY21" fmla="*/ 254301 h 608556"/>
                <a:gd name="connsiteX22" fmla="*/ 468013 w 574049"/>
                <a:gd name="connsiteY22" fmla="*/ 263725 h 608556"/>
                <a:gd name="connsiteX23" fmla="*/ 488045 w 574049"/>
                <a:gd name="connsiteY23" fmla="*/ 243820 h 608556"/>
                <a:gd name="connsiteX24" fmla="*/ 497773 w 574049"/>
                <a:gd name="connsiteY24" fmla="*/ 239781 h 608556"/>
                <a:gd name="connsiteX25" fmla="*/ 507403 w 574049"/>
                <a:gd name="connsiteY25" fmla="*/ 243820 h 608556"/>
                <a:gd name="connsiteX26" fmla="*/ 542556 w 574049"/>
                <a:gd name="connsiteY26" fmla="*/ 278918 h 608556"/>
                <a:gd name="connsiteX27" fmla="*/ 546601 w 574049"/>
                <a:gd name="connsiteY27" fmla="*/ 288630 h 608556"/>
                <a:gd name="connsiteX28" fmla="*/ 542556 w 574049"/>
                <a:gd name="connsiteY28" fmla="*/ 298246 h 608556"/>
                <a:gd name="connsiteX29" fmla="*/ 522620 w 574049"/>
                <a:gd name="connsiteY29" fmla="*/ 318247 h 608556"/>
                <a:gd name="connsiteX30" fmla="*/ 532155 w 574049"/>
                <a:gd name="connsiteY30" fmla="*/ 340941 h 608556"/>
                <a:gd name="connsiteX31" fmla="*/ 560277 w 574049"/>
                <a:gd name="connsiteY31" fmla="*/ 340941 h 608556"/>
                <a:gd name="connsiteX32" fmla="*/ 574049 w 574049"/>
                <a:gd name="connsiteY32" fmla="*/ 354692 h 608556"/>
                <a:gd name="connsiteX33" fmla="*/ 574049 w 574049"/>
                <a:gd name="connsiteY33" fmla="*/ 404310 h 608556"/>
                <a:gd name="connsiteX34" fmla="*/ 570004 w 574049"/>
                <a:gd name="connsiteY34" fmla="*/ 414022 h 608556"/>
                <a:gd name="connsiteX35" fmla="*/ 560277 w 574049"/>
                <a:gd name="connsiteY35" fmla="*/ 418060 h 608556"/>
                <a:gd name="connsiteX36" fmla="*/ 532155 w 574049"/>
                <a:gd name="connsiteY36" fmla="*/ 418060 h 608556"/>
                <a:gd name="connsiteX37" fmla="*/ 522620 w 574049"/>
                <a:gd name="connsiteY37" fmla="*/ 440754 h 608556"/>
                <a:gd name="connsiteX38" fmla="*/ 542652 w 574049"/>
                <a:gd name="connsiteY38" fmla="*/ 460755 h 608556"/>
                <a:gd name="connsiteX39" fmla="*/ 546601 w 574049"/>
                <a:gd name="connsiteY39" fmla="*/ 470371 h 608556"/>
                <a:gd name="connsiteX40" fmla="*/ 542652 w 574049"/>
                <a:gd name="connsiteY40" fmla="*/ 480083 h 608556"/>
                <a:gd name="connsiteX41" fmla="*/ 507500 w 574049"/>
                <a:gd name="connsiteY41" fmla="*/ 515181 h 608556"/>
                <a:gd name="connsiteX42" fmla="*/ 497773 w 574049"/>
                <a:gd name="connsiteY42" fmla="*/ 519220 h 608556"/>
                <a:gd name="connsiteX43" fmla="*/ 493246 w 574049"/>
                <a:gd name="connsiteY43" fmla="*/ 518355 h 608556"/>
                <a:gd name="connsiteX44" fmla="*/ 453182 w 574049"/>
                <a:gd name="connsiteY44" fmla="*/ 451716 h 608556"/>
                <a:gd name="connsiteX45" fmla="*/ 492861 w 574049"/>
                <a:gd name="connsiteY45" fmla="*/ 379501 h 608556"/>
                <a:gd name="connsiteX46" fmla="*/ 406665 w 574049"/>
                <a:gd name="connsiteY46" fmla="*/ 293534 h 608556"/>
                <a:gd name="connsiteX47" fmla="*/ 377098 w 574049"/>
                <a:gd name="connsiteY47" fmla="*/ 299015 h 608556"/>
                <a:gd name="connsiteX48" fmla="*/ 379698 w 574049"/>
                <a:gd name="connsiteY48" fmla="*/ 265167 h 608556"/>
                <a:gd name="connsiteX49" fmla="*/ 373149 w 574049"/>
                <a:gd name="connsiteY49" fmla="*/ 215741 h 608556"/>
                <a:gd name="connsiteX50" fmla="*/ 381817 w 574049"/>
                <a:gd name="connsiteY50" fmla="*/ 212472 h 608556"/>
                <a:gd name="connsiteX51" fmla="*/ 243227 w 574049"/>
                <a:gd name="connsiteY51" fmla="*/ 144222 h 608556"/>
                <a:gd name="connsiteX52" fmla="*/ 348920 w 574049"/>
                <a:gd name="connsiteY52" fmla="*/ 265117 h 608556"/>
                <a:gd name="connsiteX53" fmla="*/ 243190 w 574049"/>
                <a:gd name="connsiteY53" fmla="*/ 426215 h 608556"/>
                <a:gd name="connsiteX54" fmla="*/ 137461 w 574049"/>
                <a:gd name="connsiteY54" fmla="*/ 265117 h 608556"/>
                <a:gd name="connsiteX55" fmla="*/ 243227 w 574049"/>
                <a:gd name="connsiteY55" fmla="*/ 144222 h 608556"/>
                <a:gd name="connsiteX56" fmla="*/ 279862 w 574049"/>
                <a:gd name="connsiteY56" fmla="*/ 119148 h 608556"/>
                <a:gd name="connsiteX57" fmla="*/ 310064 w 574049"/>
                <a:gd name="connsiteY57" fmla="*/ 131181 h 608556"/>
                <a:gd name="connsiteX58" fmla="*/ 279862 w 574049"/>
                <a:gd name="connsiteY58" fmla="*/ 119148 h 608556"/>
                <a:gd name="connsiteX59" fmla="*/ 155080 w 574049"/>
                <a:gd name="connsiteY59" fmla="*/ 94840 h 608556"/>
                <a:gd name="connsiteX60" fmla="*/ 203722 w 574049"/>
                <a:gd name="connsiteY60" fmla="*/ 119842 h 608556"/>
                <a:gd name="connsiteX61" fmla="*/ 117804 w 574049"/>
                <a:gd name="connsiteY61" fmla="*/ 201676 h 608556"/>
                <a:gd name="connsiteX62" fmla="*/ 155080 w 574049"/>
                <a:gd name="connsiteY62" fmla="*/ 94840 h 608556"/>
                <a:gd name="connsiteX63" fmla="*/ 131962 w 574049"/>
                <a:gd name="connsiteY63" fmla="*/ 0 h 608556"/>
                <a:gd name="connsiteX64" fmla="*/ 178101 w 574049"/>
                <a:gd name="connsiteY64" fmla="*/ 0 h 608556"/>
                <a:gd name="connsiteX65" fmla="*/ 190816 w 574049"/>
                <a:gd name="connsiteY65" fmla="*/ 12695 h 608556"/>
                <a:gd name="connsiteX66" fmla="*/ 190816 w 574049"/>
                <a:gd name="connsiteY66" fmla="*/ 38757 h 608556"/>
                <a:gd name="connsiteX67" fmla="*/ 211911 w 574049"/>
                <a:gd name="connsiteY67" fmla="*/ 47509 h 608556"/>
                <a:gd name="connsiteX68" fmla="*/ 230501 w 574049"/>
                <a:gd name="connsiteY68" fmla="*/ 29044 h 608556"/>
                <a:gd name="connsiteX69" fmla="*/ 239459 w 574049"/>
                <a:gd name="connsiteY69" fmla="*/ 25389 h 608556"/>
                <a:gd name="connsiteX70" fmla="*/ 248417 w 574049"/>
                <a:gd name="connsiteY70" fmla="*/ 29044 h 608556"/>
                <a:gd name="connsiteX71" fmla="*/ 280975 w 574049"/>
                <a:gd name="connsiteY71" fmla="*/ 61646 h 608556"/>
                <a:gd name="connsiteX72" fmla="*/ 284731 w 574049"/>
                <a:gd name="connsiteY72" fmla="*/ 70590 h 608556"/>
                <a:gd name="connsiteX73" fmla="*/ 280975 w 574049"/>
                <a:gd name="connsiteY73" fmla="*/ 79534 h 608556"/>
                <a:gd name="connsiteX74" fmla="*/ 262481 w 574049"/>
                <a:gd name="connsiteY74" fmla="*/ 97999 h 608556"/>
                <a:gd name="connsiteX75" fmla="*/ 270379 w 574049"/>
                <a:gd name="connsiteY75" fmla="*/ 116848 h 608556"/>
                <a:gd name="connsiteX76" fmla="*/ 224915 w 574049"/>
                <a:gd name="connsiteY76" fmla="*/ 115502 h 608556"/>
                <a:gd name="connsiteX77" fmla="*/ 155080 w 574049"/>
                <a:gd name="connsiteY77" fmla="*/ 74437 h 608556"/>
                <a:gd name="connsiteX78" fmla="*/ 74458 w 574049"/>
                <a:gd name="connsiteY78" fmla="*/ 154836 h 608556"/>
                <a:gd name="connsiteX79" fmla="*/ 111638 w 574049"/>
                <a:gd name="connsiteY79" fmla="*/ 222445 h 608556"/>
                <a:gd name="connsiteX80" fmla="*/ 106822 w 574049"/>
                <a:gd name="connsiteY80" fmla="*/ 265145 h 608556"/>
                <a:gd name="connsiteX81" fmla="*/ 106822 w 574049"/>
                <a:gd name="connsiteY81" fmla="*/ 265818 h 608556"/>
                <a:gd name="connsiteX82" fmla="*/ 98153 w 574049"/>
                <a:gd name="connsiteY82" fmla="*/ 262163 h 608556"/>
                <a:gd name="connsiteX83" fmla="*/ 79659 w 574049"/>
                <a:gd name="connsiteY83" fmla="*/ 280628 h 608556"/>
                <a:gd name="connsiteX84" fmla="*/ 70701 w 574049"/>
                <a:gd name="connsiteY84" fmla="*/ 284379 h 608556"/>
                <a:gd name="connsiteX85" fmla="*/ 61647 w 574049"/>
                <a:gd name="connsiteY85" fmla="*/ 280628 h 608556"/>
                <a:gd name="connsiteX86" fmla="*/ 29089 w 574049"/>
                <a:gd name="connsiteY86" fmla="*/ 248122 h 608556"/>
                <a:gd name="connsiteX87" fmla="*/ 29089 w 574049"/>
                <a:gd name="connsiteY87" fmla="*/ 230138 h 608556"/>
                <a:gd name="connsiteX88" fmla="*/ 47583 w 574049"/>
                <a:gd name="connsiteY88" fmla="*/ 211673 h 608556"/>
                <a:gd name="connsiteX89" fmla="*/ 38722 w 574049"/>
                <a:gd name="connsiteY89" fmla="*/ 190612 h 608556"/>
                <a:gd name="connsiteX90" fmla="*/ 12715 w 574049"/>
                <a:gd name="connsiteY90" fmla="*/ 190612 h 608556"/>
                <a:gd name="connsiteX91" fmla="*/ 0 w 574049"/>
                <a:gd name="connsiteY91" fmla="*/ 177821 h 608556"/>
                <a:gd name="connsiteX92" fmla="*/ 0 w 574049"/>
                <a:gd name="connsiteY92" fmla="*/ 131851 h 608556"/>
                <a:gd name="connsiteX93" fmla="*/ 12715 w 574049"/>
                <a:gd name="connsiteY93" fmla="*/ 119156 h 608556"/>
                <a:gd name="connsiteX94" fmla="*/ 38818 w 574049"/>
                <a:gd name="connsiteY94" fmla="*/ 119156 h 608556"/>
                <a:gd name="connsiteX95" fmla="*/ 47583 w 574049"/>
                <a:gd name="connsiteY95" fmla="*/ 98095 h 608556"/>
                <a:gd name="connsiteX96" fmla="*/ 29089 w 574049"/>
                <a:gd name="connsiteY96" fmla="*/ 79630 h 608556"/>
                <a:gd name="connsiteX97" fmla="*/ 25333 w 574049"/>
                <a:gd name="connsiteY97" fmla="*/ 70590 h 608556"/>
                <a:gd name="connsiteX98" fmla="*/ 29089 w 574049"/>
                <a:gd name="connsiteY98" fmla="*/ 61646 h 608556"/>
                <a:gd name="connsiteX99" fmla="*/ 61647 w 574049"/>
                <a:gd name="connsiteY99" fmla="*/ 29044 h 608556"/>
                <a:gd name="connsiteX100" fmla="*/ 70701 w 574049"/>
                <a:gd name="connsiteY100" fmla="*/ 25389 h 608556"/>
                <a:gd name="connsiteX101" fmla="*/ 79659 w 574049"/>
                <a:gd name="connsiteY101" fmla="*/ 29140 h 608556"/>
                <a:gd name="connsiteX102" fmla="*/ 98153 w 574049"/>
                <a:gd name="connsiteY102" fmla="*/ 47509 h 608556"/>
                <a:gd name="connsiteX103" fmla="*/ 119248 w 574049"/>
                <a:gd name="connsiteY103" fmla="*/ 38757 h 608556"/>
                <a:gd name="connsiteX104" fmla="*/ 119248 w 574049"/>
                <a:gd name="connsiteY104" fmla="*/ 12695 h 608556"/>
                <a:gd name="connsiteX105" fmla="*/ 131962 w 574049"/>
                <a:gd name="connsiteY10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74049" h="608556">
                  <a:moveTo>
                    <a:pt x="163934" y="419229"/>
                  </a:moveTo>
                  <a:cubicBezTo>
                    <a:pt x="185702" y="442210"/>
                    <a:pt x="212671" y="456825"/>
                    <a:pt x="243204" y="456825"/>
                  </a:cubicBezTo>
                  <a:cubicBezTo>
                    <a:pt x="273737" y="456825"/>
                    <a:pt x="300706" y="442210"/>
                    <a:pt x="322474" y="419229"/>
                  </a:cubicBezTo>
                  <a:cubicBezTo>
                    <a:pt x="387585" y="424998"/>
                    <a:pt x="443835" y="468075"/>
                    <a:pt x="465217" y="530768"/>
                  </a:cubicBezTo>
                  <a:lnTo>
                    <a:pt x="476968" y="565383"/>
                  </a:lnTo>
                  <a:cubicBezTo>
                    <a:pt x="480339" y="575383"/>
                    <a:pt x="478702" y="586344"/>
                    <a:pt x="472634" y="594902"/>
                  </a:cubicBezTo>
                  <a:cubicBezTo>
                    <a:pt x="466469" y="603460"/>
                    <a:pt x="456549" y="608556"/>
                    <a:pt x="446050" y="608556"/>
                  </a:cubicBezTo>
                  <a:lnTo>
                    <a:pt x="40358" y="608556"/>
                  </a:lnTo>
                  <a:cubicBezTo>
                    <a:pt x="29859" y="608556"/>
                    <a:pt x="19939" y="603460"/>
                    <a:pt x="13871" y="594902"/>
                  </a:cubicBezTo>
                  <a:cubicBezTo>
                    <a:pt x="7706" y="586344"/>
                    <a:pt x="6069" y="575383"/>
                    <a:pt x="9440" y="565383"/>
                  </a:cubicBezTo>
                  <a:lnTo>
                    <a:pt x="21191" y="530768"/>
                  </a:lnTo>
                  <a:cubicBezTo>
                    <a:pt x="42573" y="468075"/>
                    <a:pt x="98919" y="424998"/>
                    <a:pt x="163934" y="419229"/>
                  </a:cubicBezTo>
                  <a:close/>
                  <a:moveTo>
                    <a:pt x="406631" y="313875"/>
                  </a:moveTo>
                  <a:cubicBezTo>
                    <a:pt x="442857" y="313875"/>
                    <a:pt x="472435" y="343308"/>
                    <a:pt x="472435" y="379473"/>
                  </a:cubicBezTo>
                  <a:cubicBezTo>
                    <a:pt x="472435" y="404289"/>
                    <a:pt x="458369" y="425642"/>
                    <a:pt x="438040" y="436800"/>
                  </a:cubicBezTo>
                  <a:cubicBezTo>
                    <a:pt x="411641" y="413523"/>
                    <a:pt x="379269" y="397556"/>
                    <a:pt x="344006" y="390920"/>
                  </a:cubicBezTo>
                  <a:cubicBezTo>
                    <a:pt x="356435" y="370913"/>
                    <a:pt x="365973" y="347925"/>
                    <a:pt x="371946" y="323974"/>
                  </a:cubicBezTo>
                  <a:cubicBezTo>
                    <a:pt x="382063" y="317626"/>
                    <a:pt x="393913" y="313875"/>
                    <a:pt x="406631" y="313875"/>
                  </a:cubicBezTo>
                  <a:close/>
                  <a:moveTo>
                    <a:pt x="381817" y="212472"/>
                  </a:moveTo>
                  <a:lnTo>
                    <a:pt x="431512" y="212472"/>
                  </a:lnTo>
                  <a:cubicBezTo>
                    <a:pt x="439121" y="212472"/>
                    <a:pt x="445284" y="218530"/>
                    <a:pt x="445284" y="226127"/>
                  </a:cubicBezTo>
                  <a:lnTo>
                    <a:pt x="445284" y="254301"/>
                  </a:lnTo>
                  <a:cubicBezTo>
                    <a:pt x="453182" y="256705"/>
                    <a:pt x="460790" y="259879"/>
                    <a:pt x="468013" y="263725"/>
                  </a:cubicBezTo>
                  <a:lnTo>
                    <a:pt x="488045" y="243820"/>
                  </a:lnTo>
                  <a:cubicBezTo>
                    <a:pt x="490742" y="241127"/>
                    <a:pt x="494209" y="239781"/>
                    <a:pt x="497773" y="239781"/>
                  </a:cubicBezTo>
                  <a:cubicBezTo>
                    <a:pt x="501240" y="239781"/>
                    <a:pt x="504803" y="241127"/>
                    <a:pt x="507403" y="243820"/>
                  </a:cubicBezTo>
                  <a:lnTo>
                    <a:pt x="542556" y="278918"/>
                  </a:lnTo>
                  <a:cubicBezTo>
                    <a:pt x="545157" y="281514"/>
                    <a:pt x="546601" y="284976"/>
                    <a:pt x="546601" y="288630"/>
                  </a:cubicBezTo>
                  <a:cubicBezTo>
                    <a:pt x="546601" y="292188"/>
                    <a:pt x="545157" y="295746"/>
                    <a:pt x="542556" y="298246"/>
                  </a:cubicBezTo>
                  <a:lnTo>
                    <a:pt x="522620" y="318247"/>
                  </a:lnTo>
                  <a:cubicBezTo>
                    <a:pt x="526473" y="325459"/>
                    <a:pt x="529651" y="333056"/>
                    <a:pt x="532155" y="340941"/>
                  </a:cubicBezTo>
                  <a:lnTo>
                    <a:pt x="560277" y="340941"/>
                  </a:lnTo>
                  <a:cubicBezTo>
                    <a:pt x="567885" y="340941"/>
                    <a:pt x="574049" y="347095"/>
                    <a:pt x="574049" y="354692"/>
                  </a:cubicBezTo>
                  <a:lnTo>
                    <a:pt x="574049" y="404310"/>
                  </a:lnTo>
                  <a:cubicBezTo>
                    <a:pt x="574049" y="407964"/>
                    <a:pt x="572605" y="411425"/>
                    <a:pt x="570004" y="414022"/>
                  </a:cubicBezTo>
                  <a:cubicBezTo>
                    <a:pt x="567500" y="416618"/>
                    <a:pt x="563937" y="418060"/>
                    <a:pt x="560277" y="418060"/>
                  </a:cubicBezTo>
                  <a:lnTo>
                    <a:pt x="532155" y="418060"/>
                  </a:lnTo>
                  <a:cubicBezTo>
                    <a:pt x="529651" y="425946"/>
                    <a:pt x="526473" y="433542"/>
                    <a:pt x="522620" y="440754"/>
                  </a:cubicBezTo>
                  <a:lnTo>
                    <a:pt x="542652" y="460755"/>
                  </a:lnTo>
                  <a:cubicBezTo>
                    <a:pt x="545157" y="463255"/>
                    <a:pt x="546601" y="466813"/>
                    <a:pt x="546601" y="470371"/>
                  </a:cubicBezTo>
                  <a:cubicBezTo>
                    <a:pt x="546601" y="474025"/>
                    <a:pt x="545157" y="477487"/>
                    <a:pt x="542652" y="480083"/>
                  </a:cubicBezTo>
                  <a:lnTo>
                    <a:pt x="507500" y="515181"/>
                  </a:lnTo>
                  <a:cubicBezTo>
                    <a:pt x="504803" y="517874"/>
                    <a:pt x="501240" y="519220"/>
                    <a:pt x="497773" y="519220"/>
                  </a:cubicBezTo>
                  <a:cubicBezTo>
                    <a:pt x="496232" y="519220"/>
                    <a:pt x="494691" y="518835"/>
                    <a:pt x="493246" y="518355"/>
                  </a:cubicBezTo>
                  <a:cubicBezTo>
                    <a:pt x="484289" y="493161"/>
                    <a:pt x="470517" y="470660"/>
                    <a:pt x="453182" y="451716"/>
                  </a:cubicBezTo>
                  <a:cubicBezTo>
                    <a:pt x="476970" y="436331"/>
                    <a:pt x="492861" y="409791"/>
                    <a:pt x="492861" y="379501"/>
                  </a:cubicBezTo>
                  <a:cubicBezTo>
                    <a:pt x="492861" y="332094"/>
                    <a:pt x="454145" y="293534"/>
                    <a:pt x="406665" y="293534"/>
                  </a:cubicBezTo>
                  <a:cubicBezTo>
                    <a:pt x="396263" y="293534"/>
                    <a:pt x="386440" y="295650"/>
                    <a:pt x="377098" y="299015"/>
                  </a:cubicBezTo>
                  <a:cubicBezTo>
                    <a:pt x="378735" y="287765"/>
                    <a:pt x="379698" y="276418"/>
                    <a:pt x="379698" y="265167"/>
                  </a:cubicBezTo>
                  <a:cubicBezTo>
                    <a:pt x="379698" y="247570"/>
                    <a:pt x="377387" y="231031"/>
                    <a:pt x="373149" y="215741"/>
                  </a:cubicBezTo>
                  <a:cubicBezTo>
                    <a:pt x="375557" y="213818"/>
                    <a:pt x="378542" y="212472"/>
                    <a:pt x="381817" y="212472"/>
                  </a:cubicBezTo>
                  <a:close/>
                  <a:moveTo>
                    <a:pt x="243227" y="144222"/>
                  </a:moveTo>
                  <a:cubicBezTo>
                    <a:pt x="296103" y="144270"/>
                    <a:pt x="348968" y="184617"/>
                    <a:pt x="348920" y="265117"/>
                  </a:cubicBezTo>
                  <a:cubicBezTo>
                    <a:pt x="348920" y="342829"/>
                    <a:pt x="301640" y="426215"/>
                    <a:pt x="243190" y="426215"/>
                  </a:cubicBezTo>
                  <a:cubicBezTo>
                    <a:pt x="184837" y="426215"/>
                    <a:pt x="137461" y="342829"/>
                    <a:pt x="137461" y="265117"/>
                  </a:cubicBezTo>
                  <a:cubicBezTo>
                    <a:pt x="137461" y="184424"/>
                    <a:pt x="190350" y="144174"/>
                    <a:pt x="243227" y="144222"/>
                  </a:cubicBezTo>
                  <a:close/>
                  <a:moveTo>
                    <a:pt x="279862" y="119148"/>
                  </a:moveTo>
                  <a:cubicBezTo>
                    <a:pt x="294336" y="119148"/>
                    <a:pt x="309292" y="116645"/>
                    <a:pt x="310064" y="131181"/>
                  </a:cubicBezTo>
                  <a:cubicBezTo>
                    <a:pt x="300704" y="125983"/>
                    <a:pt x="290573" y="121940"/>
                    <a:pt x="279862" y="119148"/>
                  </a:cubicBezTo>
                  <a:close/>
                  <a:moveTo>
                    <a:pt x="155080" y="94840"/>
                  </a:moveTo>
                  <a:cubicBezTo>
                    <a:pt x="175115" y="94840"/>
                    <a:pt x="192838" y="104745"/>
                    <a:pt x="203722" y="119842"/>
                  </a:cubicBezTo>
                  <a:cubicBezTo>
                    <a:pt x="163749" y="131478"/>
                    <a:pt x="133216" y="160807"/>
                    <a:pt x="117804" y="201676"/>
                  </a:cubicBezTo>
                  <a:cubicBezTo>
                    <a:pt x="72823" y="165904"/>
                    <a:pt x="98733" y="94840"/>
                    <a:pt x="155080" y="94840"/>
                  </a:cubicBezTo>
                  <a:close/>
                  <a:moveTo>
                    <a:pt x="131962" y="0"/>
                  </a:moveTo>
                  <a:lnTo>
                    <a:pt x="178101" y="0"/>
                  </a:lnTo>
                  <a:cubicBezTo>
                    <a:pt x="185133" y="0"/>
                    <a:pt x="190816" y="5674"/>
                    <a:pt x="190816" y="12695"/>
                  </a:cubicBezTo>
                  <a:lnTo>
                    <a:pt x="190816" y="38757"/>
                  </a:lnTo>
                  <a:cubicBezTo>
                    <a:pt x="198233" y="41065"/>
                    <a:pt x="205265" y="44047"/>
                    <a:pt x="211911" y="47509"/>
                  </a:cubicBezTo>
                  <a:lnTo>
                    <a:pt x="230501" y="29044"/>
                  </a:lnTo>
                  <a:cubicBezTo>
                    <a:pt x="232909" y="26543"/>
                    <a:pt x="236184" y="25389"/>
                    <a:pt x="239459" y="25389"/>
                  </a:cubicBezTo>
                  <a:cubicBezTo>
                    <a:pt x="242734" y="25389"/>
                    <a:pt x="245913" y="26543"/>
                    <a:pt x="248417" y="29044"/>
                  </a:cubicBezTo>
                  <a:lnTo>
                    <a:pt x="280975" y="61646"/>
                  </a:lnTo>
                  <a:cubicBezTo>
                    <a:pt x="283383" y="63954"/>
                    <a:pt x="284731" y="67224"/>
                    <a:pt x="284731" y="70590"/>
                  </a:cubicBezTo>
                  <a:cubicBezTo>
                    <a:pt x="284731" y="73956"/>
                    <a:pt x="283383" y="77226"/>
                    <a:pt x="280975" y="79534"/>
                  </a:cubicBezTo>
                  <a:lnTo>
                    <a:pt x="262481" y="97999"/>
                  </a:lnTo>
                  <a:cubicBezTo>
                    <a:pt x="265659" y="103961"/>
                    <a:pt x="268260" y="110405"/>
                    <a:pt x="270379" y="116848"/>
                  </a:cubicBezTo>
                  <a:cubicBezTo>
                    <a:pt x="253619" y="113675"/>
                    <a:pt x="239748" y="113675"/>
                    <a:pt x="224915" y="115502"/>
                  </a:cubicBezTo>
                  <a:cubicBezTo>
                    <a:pt x="211044" y="91171"/>
                    <a:pt x="185133" y="74437"/>
                    <a:pt x="155080" y="74437"/>
                  </a:cubicBezTo>
                  <a:cubicBezTo>
                    <a:pt x="110675" y="74437"/>
                    <a:pt x="74458" y="110501"/>
                    <a:pt x="74458" y="154836"/>
                  </a:cubicBezTo>
                  <a:cubicBezTo>
                    <a:pt x="74458" y="183207"/>
                    <a:pt x="89388" y="208115"/>
                    <a:pt x="111638" y="222445"/>
                  </a:cubicBezTo>
                  <a:cubicBezTo>
                    <a:pt x="108556" y="235812"/>
                    <a:pt x="106822" y="250046"/>
                    <a:pt x="106822" y="265145"/>
                  </a:cubicBezTo>
                  <a:cubicBezTo>
                    <a:pt x="106822" y="265337"/>
                    <a:pt x="106822" y="265626"/>
                    <a:pt x="106822" y="265818"/>
                  </a:cubicBezTo>
                  <a:cubicBezTo>
                    <a:pt x="104029" y="264568"/>
                    <a:pt x="100946" y="263606"/>
                    <a:pt x="98153" y="262163"/>
                  </a:cubicBezTo>
                  <a:lnTo>
                    <a:pt x="79659" y="280628"/>
                  </a:lnTo>
                  <a:cubicBezTo>
                    <a:pt x="77251" y="283033"/>
                    <a:pt x="74072" y="284379"/>
                    <a:pt x="70701" y="284379"/>
                  </a:cubicBezTo>
                  <a:cubicBezTo>
                    <a:pt x="67330" y="284379"/>
                    <a:pt x="64055" y="283033"/>
                    <a:pt x="61647" y="280628"/>
                  </a:cubicBezTo>
                  <a:lnTo>
                    <a:pt x="29089" y="248122"/>
                  </a:lnTo>
                  <a:cubicBezTo>
                    <a:pt x="24081" y="243121"/>
                    <a:pt x="24081" y="235043"/>
                    <a:pt x="29089" y="230138"/>
                  </a:cubicBezTo>
                  <a:lnTo>
                    <a:pt x="47583" y="211673"/>
                  </a:lnTo>
                  <a:cubicBezTo>
                    <a:pt x="44020" y="204941"/>
                    <a:pt x="41034" y="197921"/>
                    <a:pt x="38722" y="190612"/>
                  </a:cubicBezTo>
                  <a:lnTo>
                    <a:pt x="12715" y="190612"/>
                  </a:lnTo>
                  <a:cubicBezTo>
                    <a:pt x="5683" y="190612"/>
                    <a:pt x="0" y="184842"/>
                    <a:pt x="0" y="177821"/>
                  </a:cubicBezTo>
                  <a:lnTo>
                    <a:pt x="0" y="131851"/>
                  </a:lnTo>
                  <a:cubicBezTo>
                    <a:pt x="0" y="124831"/>
                    <a:pt x="5683" y="119156"/>
                    <a:pt x="12715" y="119156"/>
                  </a:cubicBezTo>
                  <a:lnTo>
                    <a:pt x="38818" y="119156"/>
                  </a:lnTo>
                  <a:cubicBezTo>
                    <a:pt x="41034" y="111751"/>
                    <a:pt x="44020" y="104731"/>
                    <a:pt x="47583" y="98095"/>
                  </a:cubicBezTo>
                  <a:lnTo>
                    <a:pt x="29089" y="79630"/>
                  </a:lnTo>
                  <a:cubicBezTo>
                    <a:pt x="26681" y="77226"/>
                    <a:pt x="25333" y="73956"/>
                    <a:pt x="25333" y="70590"/>
                  </a:cubicBezTo>
                  <a:cubicBezTo>
                    <a:pt x="25333" y="67224"/>
                    <a:pt x="26681" y="63954"/>
                    <a:pt x="29089" y="61646"/>
                  </a:cubicBezTo>
                  <a:lnTo>
                    <a:pt x="61647" y="29044"/>
                  </a:lnTo>
                  <a:cubicBezTo>
                    <a:pt x="64151" y="26639"/>
                    <a:pt x="67426" y="25389"/>
                    <a:pt x="70701" y="25389"/>
                  </a:cubicBezTo>
                  <a:cubicBezTo>
                    <a:pt x="73976" y="25389"/>
                    <a:pt x="77155" y="26639"/>
                    <a:pt x="79659" y="29140"/>
                  </a:cubicBezTo>
                  <a:lnTo>
                    <a:pt x="98153" y="47509"/>
                  </a:lnTo>
                  <a:cubicBezTo>
                    <a:pt x="104896" y="44047"/>
                    <a:pt x="111927" y="41065"/>
                    <a:pt x="119248" y="38757"/>
                  </a:cubicBezTo>
                  <a:lnTo>
                    <a:pt x="119248" y="12695"/>
                  </a:lnTo>
                  <a:cubicBezTo>
                    <a:pt x="119248" y="5674"/>
                    <a:pt x="125027" y="0"/>
                    <a:pt x="131962" y="0"/>
                  </a:cubicBezTo>
                  <a:close/>
                </a:path>
              </a:pathLst>
            </a:custGeom>
            <a:solidFill>
              <a:schemeClr val="accent1"/>
            </a:solidFill>
            <a:ln>
              <a:noFill/>
            </a:ln>
          </p:spPr>
          <p:txBody>
            <a:bodyPr/>
            <a:lstStyle/>
            <a:p>
              <a:endParaRPr lang="zh-CN" altLang="en-US">
                <a:solidFill>
                  <a:srgbClr val="000000"/>
                </a:solidFill>
                <a:latin typeface="Arial"/>
                <a:ea typeface="微软雅黑"/>
              </a:endParaRPr>
            </a:p>
          </p:txBody>
        </p:sp>
      </p:grpSp>
      <p:grpSp>
        <p:nvGrpSpPr>
          <p:cNvPr id="23" name="组合 22">
            <a:extLst>
              <a:ext uri="{FF2B5EF4-FFF2-40B4-BE49-F238E27FC236}">
                <a16:creationId xmlns:a16="http://schemas.microsoft.com/office/drawing/2014/main" id="{DAA4CED1-0C9D-B5F6-C31B-9F93A666556F}"/>
              </a:ext>
            </a:extLst>
          </p:cNvPr>
          <p:cNvGrpSpPr/>
          <p:nvPr/>
        </p:nvGrpSpPr>
        <p:grpSpPr>
          <a:xfrm>
            <a:off x="4238307" y="4581627"/>
            <a:ext cx="648335" cy="648335"/>
            <a:chOff x="4669155" y="4408805"/>
            <a:chExt cx="648335" cy="648335"/>
          </a:xfrm>
        </p:grpSpPr>
        <p:sp>
          <p:nvSpPr>
            <p:cNvPr id="13" name="圆角矩形 24">
              <a:extLst>
                <a:ext uri="{FF2B5EF4-FFF2-40B4-BE49-F238E27FC236}">
                  <a16:creationId xmlns:a16="http://schemas.microsoft.com/office/drawing/2014/main" id="{0F16843A-3CCE-BA76-6F6A-9FB4FF0E2472}"/>
                </a:ext>
              </a:extLst>
            </p:cNvPr>
            <p:cNvSpPr/>
            <p:nvPr/>
          </p:nvSpPr>
          <p:spPr>
            <a:xfrm>
              <a:off x="4669155" y="4408805"/>
              <a:ext cx="648335" cy="648335"/>
            </a:xfrm>
            <a:prstGeom prst="roundRect">
              <a:avLst>
                <a:gd name="adj" fmla="val 14184"/>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4" name="science-book_71286">
              <a:extLst>
                <a:ext uri="{FF2B5EF4-FFF2-40B4-BE49-F238E27FC236}">
                  <a16:creationId xmlns:a16="http://schemas.microsoft.com/office/drawing/2014/main" id="{4617732E-0CB1-10FF-20C0-8457AE6365DA}"/>
                </a:ext>
              </a:extLst>
            </p:cNvPr>
            <p:cNvSpPr>
              <a:spLocks noChangeAspect="1"/>
            </p:cNvSpPr>
            <p:nvPr/>
          </p:nvSpPr>
          <p:spPr bwMode="auto">
            <a:xfrm>
              <a:off x="4787900" y="4541520"/>
              <a:ext cx="411480" cy="384175"/>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accent1"/>
            </a:solidFill>
            <a:ln>
              <a:noFill/>
            </a:ln>
          </p:spPr>
          <p:txBody>
            <a:bodyPr/>
            <a:lstStyle/>
            <a:p>
              <a:endParaRPr lang="zh-CN" altLang="en-US">
                <a:solidFill>
                  <a:srgbClr val="000000"/>
                </a:solidFill>
                <a:latin typeface="Arial"/>
                <a:ea typeface="微软雅黑"/>
              </a:endParaRPr>
            </a:p>
          </p:txBody>
        </p:sp>
      </p:grpSp>
      <p:sp>
        <p:nvSpPr>
          <p:cNvPr id="16" name="文本占位符 31">
            <a:extLst>
              <a:ext uri="{FF2B5EF4-FFF2-40B4-BE49-F238E27FC236}">
                <a16:creationId xmlns:a16="http://schemas.microsoft.com/office/drawing/2014/main" id="{027753A8-DA05-83E9-22E4-BA71DCDA71E4}"/>
              </a:ext>
            </a:extLst>
          </p:cNvPr>
          <p:cNvSpPr>
            <a:spLocks noGrp="1"/>
          </p:cNvSpPr>
          <p:nvPr/>
        </p:nvSpPr>
        <p:spPr>
          <a:xfrm>
            <a:off x="599070" y="5362677"/>
            <a:ext cx="1030150" cy="601345"/>
          </a:xfrm>
          <a:prstGeom prst="rect">
            <a:avLst/>
          </a:prstGeom>
          <a:effectLst/>
        </p:spPr>
        <p:txBody>
          <a:bodyPr vert="horz" lIns="101600" tIns="38100" rIns="76200" bIns="38100" rtlCol="0" anchor="t" anchorCtr="0">
            <a:noAutofit/>
          </a:bodyPr>
          <a:lstStyle>
            <a:lvl1pPr marL="0" indent="0" algn="l" eaLnBrk="1" fontAlgn="auto" latinLnBrk="0" hangingPunct="1">
              <a:lnSpc>
                <a:spcPct val="130000"/>
              </a:lnSpc>
              <a:spcAft>
                <a:spcPts val="0"/>
              </a:spcAft>
              <a:buNone/>
              <a:defRPr sz="1200" b="0" u="none" strike="noStrike" kern="1200" cap="none" spc="200" normalizeH="0" baseline="0">
                <a:solidFill>
                  <a:schemeClr val="tx1"/>
                </a:solidFill>
                <a:uFillTx/>
                <a:latin typeface="阿里巴巴普惠体 R" panose="00020600040101010101" charset="-122"/>
                <a:ea typeface="阿里巴巴普惠体 R" panose="00020600040101010101" charset="-122"/>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200" normalizeH="0" baseline="0" noProof="1">
                <a:ln>
                  <a:noFill/>
                </a:ln>
                <a:solidFill>
                  <a:srgbClr val="000000"/>
                </a:solidFill>
                <a:effectLst/>
                <a:uLnTx/>
                <a:uFillTx/>
                <a:latin typeface="+mn-ea"/>
                <a:ea typeface="+mn-ea"/>
              </a:rPr>
              <a:t>输入你的文字内容</a:t>
            </a:r>
          </a:p>
        </p:txBody>
      </p:sp>
      <p:sp>
        <p:nvSpPr>
          <p:cNvPr id="17" name="文本占位符 35">
            <a:extLst>
              <a:ext uri="{FF2B5EF4-FFF2-40B4-BE49-F238E27FC236}">
                <a16:creationId xmlns:a16="http://schemas.microsoft.com/office/drawing/2014/main" id="{C322DF23-657D-E3A6-60CE-C52563A98D1D}"/>
              </a:ext>
            </a:extLst>
          </p:cNvPr>
          <p:cNvSpPr>
            <a:spLocks noGrp="1"/>
          </p:cNvSpPr>
          <p:nvPr/>
        </p:nvSpPr>
        <p:spPr>
          <a:xfrm>
            <a:off x="2366800" y="5362677"/>
            <a:ext cx="1030150" cy="601345"/>
          </a:xfrm>
          <a:prstGeom prst="rect">
            <a:avLst/>
          </a:prstGeom>
          <a:effectLst/>
        </p:spPr>
        <p:txBody>
          <a:bodyPr vert="horz" lIns="101600" tIns="38100" rIns="76200" bIns="38100" rtlCol="0" anchor="t" anchorCtr="0">
            <a:noAutofit/>
          </a:bodyPr>
          <a:lstStyle>
            <a:lvl1pPr marL="0" indent="0" algn="l" eaLnBrk="1" fontAlgn="auto" latinLnBrk="0" hangingPunct="1">
              <a:lnSpc>
                <a:spcPct val="130000"/>
              </a:lnSpc>
              <a:spcAft>
                <a:spcPts val="0"/>
              </a:spcAft>
              <a:buNone/>
              <a:defRPr sz="1200" b="0" u="none" strike="noStrike" kern="1200" cap="none" spc="200" normalizeH="0" baseline="0">
                <a:solidFill>
                  <a:schemeClr val="tx1"/>
                </a:solidFill>
                <a:uFillTx/>
                <a:latin typeface="阿里巴巴普惠体 R" panose="00020600040101010101" charset="-122"/>
                <a:ea typeface="阿里巴巴普惠体 R" panose="00020600040101010101" charset="-122"/>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200" normalizeH="0" baseline="0" noProof="1">
                <a:ln>
                  <a:noFill/>
                </a:ln>
                <a:solidFill>
                  <a:srgbClr val="000000"/>
                </a:solidFill>
                <a:effectLst/>
                <a:uLnTx/>
                <a:uFillTx/>
                <a:latin typeface="+mn-ea"/>
                <a:ea typeface="+mn-ea"/>
              </a:rPr>
              <a:t>输入你的文字内容</a:t>
            </a:r>
          </a:p>
        </p:txBody>
      </p:sp>
      <p:sp>
        <p:nvSpPr>
          <p:cNvPr id="18" name="文本占位符 36">
            <a:extLst>
              <a:ext uri="{FF2B5EF4-FFF2-40B4-BE49-F238E27FC236}">
                <a16:creationId xmlns:a16="http://schemas.microsoft.com/office/drawing/2014/main" id="{B5C7F752-B6C5-E6C2-B515-A12FC5E3CA9E}"/>
              </a:ext>
            </a:extLst>
          </p:cNvPr>
          <p:cNvSpPr>
            <a:spLocks noGrp="1"/>
          </p:cNvSpPr>
          <p:nvPr/>
        </p:nvSpPr>
        <p:spPr>
          <a:xfrm>
            <a:off x="4134531" y="5362677"/>
            <a:ext cx="947420" cy="601345"/>
          </a:xfrm>
          <a:prstGeom prst="rect">
            <a:avLst/>
          </a:prstGeom>
          <a:effectLst/>
        </p:spPr>
        <p:txBody>
          <a:bodyPr vert="horz" lIns="101600" tIns="38100" rIns="76200" bIns="38100" rtlCol="0" anchor="t" anchorCtr="0">
            <a:noAutofit/>
          </a:bodyPr>
          <a:lstStyle>
            <a:lvl1pPr marL="0" indent="0" algn="l" eaLnBrk="1" fontAlgn="auto" latinLnBrk="0" hangingPunct="1">
              <a:lnSpc>
                <a:spcPct val="130000"/>
              </a:lnSpc>
              <a:spcAft>
                <a:spcPts val="0"/>
              </a:spcAft>
              <a:buNone/>
              <a:defRPr sz="1200" b="0" u="none" strike="noStrike" kern="1200" cap="none" spc="200" normalizeH="0" baseline="0">
                <a:solidFill>
                  <a:schemeClr val="tx1"/>
                </a:solidFill>
                <a:uFillTx/>
                <a:latin typeface="阿里巴巴普惠体 R" panose="00020600040101010101" charset="-122"/>
                <a:ea typeface="阿里巴巴普惠体 R" panose="00020600040101010101" charset="-122"/>
                <a:cs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200" normalizeH="0" baseline="0" noProof="1">
                <a:ln>
                  <a:noFill/>
                </a:ln>
                <a:solidFill>
                  <a:srgbClr val="000000"/>
                </a:solidFill>
                <a:effectLst/>
                <a:uLnTx/>
                <a:uFillTx/>
                <a:latin typeface="+mn-ea"/>
                <a:ea typeface="+mn-ea"/>
              </a:rPr>
              <a:t>输入你的文字内容</a:t>
            </a:r>
          </a:p>
        </p:txBody>
      </p:sp>
      <p:sp>
        <p:nvSpPr>
          <p:cNvPr id="15" name="矩形 14">
            <a:extLst>
              <a:ext uri="{FF2B5EF4-FFF2-40B4-BE49-F238E27FC236}">
                <a16:creationId xmlns:a16="http://schemas.microsoft.com/office/drawing/2014/main" id="{00BADD22-E70F-2F6D-99CE-59FECA047043}"/>
              </a:ext>
            </a:extLst>
          </p:cNvPr>
          <p:cNvSpPr/>
          <p:nvPr/>
        </p:nvSpPr>
        <p:spPr>
          <a:xfrm>
            <a:off x="6980219" y="793511"/>
            <a:ext cx="4514234" cy="5515214"/>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pic>
        <p:nvPicPr>
          <p:cNvPr id="27" name="图片 26" descr="水中的轮船&#10;&#10;描述已自动生成">
            <a:extLst>
              <a:ext uri="{FF2B5EF4-FFF2-40B4-BE49-F238E27FC236}">
                <a16:creationId xmlns:a16="http://schemas.microsoft.com/office/drawing/2014/main" id="{B8576C31-D952-1AF3-7C80-55E15023E1AB}"/>
              </a:ext>
            </a:extLst>
          </p:cNvPr>
          <p:cNvPicPr>
            <a:picLocks/>
          </p:cNvPicPr>
          <p:nvPr/>
        </p:nvPicPr>
        <p:blipFill>
          <a:blip r:embed="rId4" cstate="screen">
            <a:extLst>
              <a:ext uri="{28A0092B-C50C-407E-A947-70E740481C1C}">
                <a14:useLocalDpi xmlns:a14="http://schemas.microsoft.com/office/drawing/2010/main"/>
              </a:ext>
            </a:extLst>
          </a:blip>
          <a:srcRect/>
          <a:stretch>
            <a:fillRect/>
          </a:stretch>
        </p:blipFill>
        <p:spPr>
          <a:xfrm>
            <a:off x="6685522" y="549274"/>
            <a:ext cx="4514234" cy="5516045"/>
          </a:xfrm>
          <a:custGeom>
            <a:avLst/>
            <a:gdLst>
              <a:gd name="connsiteX0" fmla="*/ 0 w 4514234"/>
              <a:gd name="connsiteY0" fmla="*/ 0 h 5516045"/>
              <a:gd name="connsiteX1" fmla="*/ 4514234 w 4514234"/>
              <a:gd name="connsiteY1" fmla="*/ 0 h 5516045"/>
              <a:gd name="connsiteX2" fmla="*/ 4514234 w 4514234"/>
              <a:gd name="connsiteY2" fmla="*/ 5516045 h 5516045"/>
              <a:gd name="connsiteX3" fmla="*/ 0 w 4514234"/>
              <a:gd name="connsiteY3" fmla="*/ 5516045 h 5516045"/>
            </a:gdLst>
            <a:ahLst/>
            <a:cxnLst>
              <a:cxn ang="0">
                <a:pos x="connsiteX0" y="connsiteY0"/>
              </a:cxn>
              <a:cxn ang="0">
                <a:pos x="connsiteX1" y="connsiteY1"/>
              </a:cxn>
              <a:cxn ang="0">
                <a:pos x="connsiteX2" y="connsiteY2"/>
              </a:cxn>
              <a:cxn ang="0">
                <a:pos x="connsiteX3" y="connsiteY3"/>
              </a:cxn>
            </a:cxnLst>
            <a:rect l="l" t="t" r="r" b="b"/>
            <a:pathLst>
              <a:path w="4514234" h="5516045">
                <a:moveTo>
                  <a:pt x="0" y="0"/>
                </a:moveTo>
                <a:lnTo>
                  <a:pt x="4514234" y="0"/>
                </a:lnTo>
                <a:lnTo>
                  <a:pt x="4514234" y="5516045"/>
                </a:lnTo>
                <a:lnTo>
                  <a:pt x="0" y="5516045"/>
                </a:lnTo>
                <a:close/>
              </a:path>
            </a:pathLst>
          </a:custGeom>
          <a:ln w="19050">
            <a:solidFill>
              <a:schemeClr val="accent1"/>
            </a:solidFill>
          </a:ln>
        </p:spPr>
      </p:pic>
    </p:spTree>
    <p:custDataLst>
      <p:tags r:id="rId1"/>
    </p:custDataLst>
    <p:extLst>
      <p:ext uri="{BB962C8B-B14F-4D97-AF65-F5344CB8AC3E}">
        <p14:creationId xmlns:p14="http://schemas.microsoft.com/office/powerpoint/2010/main" val="856944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0AA49C37-1254-FA6D-F25B-20AA40A9A56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89574" cy="6858000"/>
          </a:xfrm>
          <a:custGeom>
            <a:avLst/>
            <a:gdLst>
              <a:gd name="connsiteX0" fmla="*/ 0 w 12189574"/>
              <a:gd name="connsiteY0" fmla="*/ 0 h 6858000"/>
              <a:gd name="connsiteX1" fmla="*/ 12189574 w 12189574"/>
              <a:gd name="connsiteY1" fmla="*/ 0 h 6858000"/>
              <a:gd name="connsiteX2" fmla="*/ 12189574 w 12189574"/>
              <a:gd name="connsiteY2" fmla="*/ 6858000 h 6858000"/>
              <a:gd name="connsiteX3" fmla="*/ 0 w 121895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9574" h="6858000">
                <a:moveTo>
                  <a:pt x="0" y="0"/>
                </a:moveTo>
                <a:lnTo>
                  <a:pt x="12189574" y="0"/>
                </a:lnTo>
                <a:lnTo>
                  <a:pt x="12189574" y="6858000"/>
                </a:lnTo>
                <a:lnTo>
                  <a:pt x="0" y="6858000"/>
                </a:lnTo>
                <a:close/>
              </a:path>
            </a:pathLst>
          </a:custGeom>
        </p:spPr>
      </p:pic>
      <p:sp>
        <p:nvSpPr>
          <p:cNvPr id="6" name="矩形 5">
            <a:extLst>
              <a:ext uri="{FF2B5EF4-FFF2-40B4-BE49-F238E27FC236}">
                <a16:creationId xmlns:a16="http://schemas.microsoft.com/office/drawing/2014/main" id="{8C5F6258-B8FF-793A-61C5-60C83CACAF49}"/>
              </a:ext>
            </a:extLst>
          </p:cNvPr>
          <p:cNvSpPr/>
          <p:nvPr/>
        </p:nvSpPr>
        <p:spPr>
          <a:xfrm>
            <a:off x="0" y="-1"/>
            <a:ext cx="12192000" cy="6858001"/>
          </a:xfrm>
          <a:prstGeom prst="rect">
            <a:avLst/>
          </a:prstGeom>
          <a:gradFill flip="none" rotWithShape="1">
            <a:gsLst>
              <a:gs pos="100000">
                <a:schemeClr val="accent1">
                  <a:lumMod val="90000"/>
                  <a:alpha val="30000"/>
                </a:schemeClr>
              </a:gs>
              <a:gs pos="19000">
                <a:schemeClr val="accent1">
                  <a:lumMod val="95000"/>
                  <a:lumOff val="5000"/>
                  <a:alpha val="90000"/>
                </a:schemeClr>
              </a:gs>
            </a:gsLst>
            <a:lin ang="5400000" scaled="1"/>
            <a:tileRect/>
          </a:gra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思源黑体 CN Regular"/>
              <a:cs typeface="+mn-cs"/>
            </a:endParaRPr>
          </a:p>
        </p:txBody>
      </p:sp>
      <p:grpSp>
        <p:nvGrpSpPr>
          <p:cNvPr id="13" name="组合 12">
            <a:extLst>
              <a:ext uri="{FF2B5EF4-FFF2-40B4-BE49-F238E27FC236}">
                <a16:creationId xmlns:a16="http://schemas.microsoft.com/office/drawing/2014/main" id="{96745E37-9B54-5B21-6A90-D30E07EE8346}"/>
              </a:ext>
            </a:extLst>
          </p:cNvPr>
          <p:cNvGrpSpPr/>
          <p:nvPr/>
        </p:nvGrpSpPr>
        <p:grpSpPr>
          <a:xfrm>
            <a:off x="0" y="1385386"/>
            <a:ext cx="12192000" cy="3918643"/>
            <a:chOff x="0" y="1431686"/>
            <a:chExt cx="12192000" cy="3918643"/>
          </a:xfrm>
        </p:grpSpPr>
        <p:grpSp>
          <p:nvGrpSpPr>
            <p:cNvPr id="7" name="组合 6">
              <a:extLst>
                <a:ext uri="{FF2B5EF4-FFF2-40B4-BE49-F238E27FC236}">
                  <a16:creationId xmlns:a16="http://schemas.microsoft.com/office/drawing/2014/main" id="{17B5DEB6-D86A-E482-21C6-11BC90A0A589}"/>
                </a:ext>
              </a:extLst>
            </p:cNvPr>
            <p:cNvGrpSpPr/>
            <p:nvPr/>
          </p:nvGrpSpPr>
          <p:grpSpPr>
            <a:xfrm>
              <a:off x="4572000" y="1431686"/>
              <a:ext cx="3004457" cy="3918643"/>
              <a:chOff x="4572000" y="1431686"/>
              <a:chExt cx="3004457" cy="3918643"/>
            </a:xfrm>
          </p:grpSpPr>
          <p:sp>
            <p:nvSpPr>
              <p:cNvPr id="9" name="Rectangle 5">
                <a:extLst>
                  <a:ext uri="{FF2B5EF4-FFF2-40B4-BE49-F238E27FC236}">
                    <a16:creationId xmlns:a16="http://schemas.microsoft.com/office/drawing/2014/main" id="{8956D660-215A-DFE2-484D-2E77120733ED}"/>
                  </a:ext>
                </a:extLst>
              </p:cNvPr>
              <p:cNvSpPr/>
              <p:nvPr/>
            </p:nvSpPr>
            <p:spPr>
              <a:xfrm>
                <a:off x="4572000" y="1431686"/>
                <a:ext cx="3004457" cy="3918643"/>
              </a:xfrm>
              <a:prstGeom prst="rect">
                <a:avLst/>
              </a:prstGeom>
              <a:solidFill>
                <a:srgbClr val="FFFFFF">
                  <a:alpha val="70000"/>
                </a:srgbClr>
              </a:solidFill>
              <a:ln w="47625" cap="flat" cmpd="sng" algn="ctr">
                <a:gradFill flip="none" rotWithShape="1">
                  <a:gsLst>
                    <a:gs pos="0">
                      <a:schemeClr val="accent2"/>
                    </a:gs>
                    <a:gs pos="100000">
                      <a:srgbClr val="C00000">
                        <a:lumMod val="90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Century Gothic" panose="020B0502020202020204" charset="0"/>
                  <a:ea typeface="+mn-ea"/>
                  <a:cs typeface="+mn-cs"/>
                </a:endParaRPr>
              </a:p>
            </p:txBody>
          </p:sp>
          <p:cxnSp>
            <p:nvCxnSpPr>
              <p:cNvPr id="10" name="Straight Connector 11">
                <a:extLst>
                  <a:ext uri="{FF2B5EF4-FFF2-40B4-BE49-F238E27FC236}">
                    <a16:creationId xmlns:a16="http://schemas.microsoft.com/office/drawing/2014/main" id="{5F87E41F-6BA9-BACF-4B6E-7F4EFCCDFFE5}"/>
                  </a:ext>
                </a:extLst>
              </p:cNvPr>
              <p:cNvCxnSpPr/>
              <p:nvPr/>
            </p:nvCxnSpPr>
            <p:spPr>
              <a:xfrm>
                <a:off x="5767696" y="3391007"/>
                <a:ext cx="613064" cy="0"/>
              </a:xfrm>
              <a:prstGeom prst="line">
                <a:avLst/>
              </a:prstGeom>
              <a:noFill/>
              <a:ln w="19050" cap="flat" cmpd="sng" algn="ctr">
                <a:solidFill>
                  <a:srgbClr val="000000">
                    <a:lumMod val="95000"/>
                    <a:lumOff val="5000"/>
                    <a:alpha val="30000"/>
                  </a:srgbClr>
                </a:solidFill>
                <a:prstDash val="solid"/>
                <a:miter lim="800000"/>
              </a:ln>
              <a:effectLst/>
            </p:spPr>
          </p:cxnSp>
          <p:sp>
            <p:nvSpPr>
              <p:cNvPr id="11" name="文本框 10">
                <a:extLst>
                  <a:ext uri="{FF2B5EF4-FFF2-40B4-BE49-F238E27FC236}">
                    <a16:creationId xmlns:a16="http://schemas.microsoft.com/office/drawing/2014/main" id="{AC792B75-D525-F08B-AF27-7AC4F21813BD}"/>
                  </a:ext>
                </a:extLst>
              </p:cNvPr>
              <p:cNvSpPr txBox="1"/>
              <p:nvPr/>
            </p:nvSpPr>
            <p:spPr>
              <a:xfrm>
                <a:off x="4789262" y="3613037"/>
                <a:ext cx="2505814" cy="901016"/>
              </a:xfrm>
              <a:prstGeom prst="rect">
                <a:avLst/>
              </a:prstGeom>
            </p:spPr>
            <p:txBody>
              <a:bodyPr wrap="non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b="0" kern="0">
                    <a:gradFill flip="none" rotWithShape="1">
                      <a:gsLst>
                        <a:gs pos="0">
                          <a:schemeClr val="accent2"/>
                        </a:gs>
                        <a:gs pos="47000">
                          <a:schemeClr val="accent1">
                            <a:lumMod val="90000"/>
                            <a:lumOff val="10000"/>
                          </a:schemeClr>
                        </a:gs>
                        <a:gs pos="100000">
                          <a:srgbClr val="C00000"/>
                        </a:gs>
                      </a:gsLst>
                      <a:lin ang="2700000" scaled="1"/>
                      <a:tileRect/>
                    </a:gradFill>
                    <a:latin typeface="+mj-ea"/>
                    <a:ea typeface="+mj-ea"/>
                  </a:rPr>
                  <a:t>输入标题</a:t>
                </a:r>
                <a:endParaRPr kumimoji="0" lang="zh-CN" altLang="zh-CN" sz="4400" b="0" i="0" u="none" strike="noStrike" kern="0" cap="none" spc="0" normalizeH="0" baseline="0" noProof="0">
                  <a:ln>
                    <a:noFill/>
                  </a:ln>
                  <a:gradFill flip="none" rotWithShape="1">
                    <a:gsLst>
                      <a:gs pos="0">
                        <a:schemeClr val="accent2"/>
                      </a:gs>
                      <a:gs pos="47000">
                        <a:schemeClr val="accent1">
                          <a:lumMod val="90000"/>
                          <a:lumOff val="10000"/>
                        </a:schemeClr>
                      </a:gs>
                      <a:gs pos="100000">
                        <a:srgbClr val="C00000"/>
                      </a:gs>
                    </a:gsLst>
                    <a:lin ang="2700000" scaled="1"/>
                    <a:tileRect/>
                  </a:gradFill>
                  <a:effectLst/>
                  <a:uLnTx/>
                  <a:uFillTx/>
                  <a:latin typeface="+mj-ea"/>
                  <a:ea typeface="+mj-ea"/>
                </a:endParaRPr>
              </a:p>
            </p:txBody>
          </p:sp>
        </p:grpSp>
        <p:sp>
          <p:nvSpPr>
            <p:cNvPr id="12" name="TextBox 7">
              <a:extLst>
                <a:ext uri="{FF2B5EF4-FFF2-40B4-BE49-F238E27FC236}">
                  <a16:creationId xmlns:a16="http://schemas.microsoft.com/office/drawing/2014/main" id="{0475022A-36D3-FC4C-5731-12F545672C04}"/>
                </a:ext>
              </a:extLst>
            </p:cNvPr>
            <p:cNvSpPr txBox="1"/>
            <p:nvPr/>
          </p:nvSpPr>
          <p:spPr>
            <a:xfrm>
              <a:off x="0" y="1776609"/>
              <a:ext cx="12192000" cy="1415644"/>
            </a:xfrm>
            <a:prstGeom prst="rect">
              <a:avLst/>
            </a:prstGeom>
          </p:spPr>
          <p:txBody>
            <a:bodyPr wrap="squar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sz="7200" b="1" i="0" u="none" strike="noStrike" kern="0" cap="none" spc="0" normalizeH="0" baseline="0" noProof="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n-ea"/>
                  <a:ea typeface="+mn-ea"/>
                </a:rPr>
                <a:t>02</a:t>
              </a:r>
              <a:endParaRPr kumimoji="0" lang="en-US" sz="7200" b="1" i="0" u="none" strike="noStrike" kern="0" cap="none" spc="0" normalizeH="0" baseline="0" noProof="0" dirty="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n-ea"/>
                <a:ea typeface="+mn-ea"/>
              </a:endParaRPr>
            </a:p>
          </p:txBody>
        </p:sp>
      </p:grpSp>
    </p:spTree>
    <p:extLst>
      <p:ext uri="{BB962C8B-B14F-4D97-AF65-F5344CB8AC3E}">
        <p14:creationId xmlns:p14="http://schemas.microsoft.com/office/powerpoint/2010/main" val="66148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grpSp>
        <p:nvGrpSpPr>
          <p:cNvPr id="2" name="组合 1">
            <a:extLst>
              <a:ext uri="{FF2B5EF4-FFF2-40B4-BE49-F238E27FC236}">
                <a16:creationId xmlns:a16="http://schemas.microsoft.com/office/drawing/2014/main" id="{27B1D185-CE99-7475-8FB1-FFAEAEA67F9F}"/>
              </a:ext>
            </a:extLst>
          </p:cNvPr>
          <p:cNvGrpSpPr/>
          <p:nvPr/>
        </p:nvGrpSpPr>
        <p:grpSpPr>
          <a:xfrm>
            <a:off x="693033" y="1536222"/>
            <a:ext cx="5285808" cy="4167188"/>
            <a:chOff x="739332" y="1686697"/>
            <a:chExt cx="7149124" cy="4167188"/>
          </a:xfrm>
        </p:grpSpPr>
        <p:sp>
          <p:nvSpPr>
            <p:cNvPr id="3" name="任意多边形: 形状 2">
              <a:extLst>
                <a:ext uri="{FF2B5EF4-FFF2-40B4-BE49-F238E27FC236}">
                  <a16:creationId xmlns:a16="http://schemas.microsoft.com/office/drawing/2014/main" id="{771FAAE6-12D4-9505-D89D-D50148CB16B9}"/>
                </a:ext>
              </a:extLst>
            </p:cNvPr>
            <p:cNvSpPr/>
            <p:nvPr/>
          </p:nvSpPr>
          <p:spPr>
            <a:xfrm>
              <a:off x="739333" y="1721768"/>
              <a:ext cx="7149122" cy="4132117"/>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62000">
                  <a:sysClr val="window" lastClr="FFFFFF"/>
                </a:gs>
              </a:gsLst>
              <a:lin ang="5400000" scaled="1"/>
            </a:gradFill>
            <a:ln w="12700" cap="flat" cmpd="sng" algn="ctr">
              <a:solidFill>
                <a:schemeClr val="accent1"/>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4" name="任意多边形: 形状 3">
              <a:extLst>
                <a:ext uri="{FF2B5EF4-FFF2-40B4-BE49-F238E27FC236}">
                  <a16:creationId xmlns:a16="http://schemas.microsoft.com/office/drawing/2014/main" id="{CB65ED1E-B7B3-5897-8EB7-9DC586F2DCFF}"/>
                </a:ext>
              </a:extLst>
            </p:cNvPr>
            <p:cNvSpPr/>
            <p:nvPr/>
          </p:nvSpPr>
          <p:spPr>
            <a:xfrm flipV="1">
              <a:off x="739332" y="1686697"/>
              <a:ext cx="7149124" cy="612000"/>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flip="none" rotWithShape="1">
              <a:gsLst>
                <a:gs pos="62000">
                  <a:schemeClr val="accent1"/>
                </a:gs>
                <a:gs pos="0">
                  <a:srgbClr val="85FBFB"/>
                </a:gs>
                <a:gs pos="0">
                  <a:schemeClr val="accent1">
                    <a:lumMod val="90000"/>
                    <a:lumOff val="10000"/>
                  </a:schemeClr>
                </a:gs>
              </a:gsLst>
              <a:lin ang="0" scaled="1"/>
            </a:gradFill>
            <a:ln w="37516" cap="flat">
              <a:noFill/>
              <a:prstDash val="solid"/>
              <a:miter/>
            </a:ln>
          </p:spPr>
          <p:txBody>
            <a:bodyPr lIns="91440" tIns="169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优设标题黑" panose="00000500000000000000" pitchFamily="2" charset="-122"/>
                <a:ea typeface="优设标题黑" panose="00000500000000000000" pitchFamily="2" charset="-122"/>
                <a:cs typeface="Arial"/>
              </a:endParaRPr>
            </a:p>
          </p:txBody>
        </p:sp>
      </p:grpSp>
      <p:graphicFrame>
        <p:nvGraphicFramePr>
          <p:cNvPr id="9" name="图表 8">
            <a:extLst>
              <a:ext uri="{FF2B5EF4-FFF2-40B4-BE49-F238E27FC236}">
                <a16:creationId xmlns:a16="http://schemas.microsoft.com/office/drawing/2014/main" id="{8AE2B49A-F461-8791-8A5C-1DEB9BC3D941}"/>
              </a:ext>
            </a:extLst>
          </p:cNvPr>
          <p:cNvGraphicFramePr/>
          <p:nvPr>
            <p:extLst>
              <p:ext uri="{D42A27DB-BD31-4B8C-83A1-F6EECF244321}">
                <p14:modId xmlns:p14="http://schemas.microsoft.com/office/powerpoint/2010/main" val="16311878"/>
              </p:ext>
            </p:extLst>
          </p:nvPr>
        </p:nvGraphicFramePr>
        <p:xfrm>
          <a:off x="678141" y="2505673"/>
          <a:ext cx="5179553" cy="2921943"/>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a:extLst>
              <a:ext uri="{FF2B5EF4-FFF2-40B4-BE49-F238E27FC236}">
                <a16:creationId xmlns:a16="http://schemas.microsoft.com/office/drawing/2014/main" id="{3E6CABEE-A18C-85DF-597F-0967ED8B6782}"/>
              </a:ext>
            </a:extLst>
          </p:cNvPr>
          <p:cNvSpPr txBox="1"/>
          <p:nvPr/>
        </p:nvSpPr>
        <p:spPr>
          <a:xfrm>
            <a:off x="1036455" y="1679683"/>
            <a:ext cx="3980137" cy="400110"/>
          </a:xfrm>
          <a:prstGeom prst="rect">
            <a:avLst/>
          </a:prstGeom>
          <a:noFill/>
        </p:spPr>
        <p:txBody>
          <a:bodyPr wrap="square" rtlCol="0">
            <a:spAutoFit/>
          </a:bodyPr>
          <a:lstStyle/>
          <a:p>
            <a:pPr>
              <a:spcBef>
                <a:spcPct val="0"/>
              </a:spcBef>
              <a:spcAft>
                <a:spcPct val="0"/>
              </a:spcAft>
              <a:defRPr/>
            </a:pPr>
            <a:r>
              <a:rPr lang="zh-CN" altLang="en-US" sz="2000">
                <a:solidFill>
                  <a:prstClr val="white"/>
                </a:solidFill>
                <a:latin typeface="+mj-ea"/>
                <a:ea typeface="+mj-ea"/>
                <a:cs typeface="阿里巴巴普惠体 2.0 105 Heavy" panose="00020600040101010101" pitchFamily="18" charset="-122"/>
              </a:rPr>
              <a:t>输入你的标题内容</a:t>
            </a:r>
          </a:p>
        </p:txBody>
      </p:sp>
      <p:sp>
        <p:nvSpPr>
          <p:cNvPr id="11" name="文本框 10">
            <a:extLst>
              <a:ext uri="{FF2B5EF4-FFF2-40B4-BE49-F238E27FC236}">
                <a16:creationId xmlns:a16="http://schemas.microsoft.com/office/drawing/2014/main" id="{AFF1B3F6-6356-2DB1-03CF-297694FBA77A}"/>
              </a:ext>
            </a:extLst>
          </p:cNvPr>
          <p:cNvSpPr txBox="1"/>
          <p:nvPr/>
        </p:nvSpPr>
        <p:spPr>
          <a:xfrm>
            <a:off x="1006408" y="2447224"/>
            <a:ext cx="3980137" cy="400110"/>
          </a:xfrm>
          <a:prstGeom prst="rect">
            <a:avLst/>
          </a:prstGeom>
          <a:noFill/>
        </p:spPr>
        <p:txBody>
          <a:bodyPr wrap="square" rtlCol="0">
            <a:spAutoFit/>
          </a:bodyPr>
          <a:lstStyle/>
          <a:p>
            <a:pPr>
              <a:spcBef>
                <a:spcPct val="0"/>
              </a:spcBef>
              <a:spcAft>
                <a:spcPct val="0"/>
              </a:spcAft>
              <a:defRPr/>
            </a:pPr>
            <a:r>
              <a:rPr lang="zh-CN" altLang="en-US" sz="2000">
                <a:solidFill>
                  <a:schemeClr val="accent1"/>
                </a:solidFill>
                <a:latin typeface="+mj-ea"/>
                <a:ea typeface="+mj-ea"/>
                <a:cs typeface="阿里巴巴普惠体 2.0 65 Medium" panose="00020600040101010101" pitchFamily="18" charset="-122"/>
              </a:rPr>
              <a:t>输入你的标题</a:t>
            </a:r>
          </a:p>
        </p:txBody>
      </p:sp>
      <p:sp>
        <p:nvSpPr>
          <p:cNvPr id="12" name="文本框 11">
            <a:extLst>
              <a:ext uri="{FF2B5EF4-FFF2-40B4-BE49-F238E27FC236}">
                <a16:creationId xmlns:a16="http://schemas.microsoft.com/office/drawing/2014/main" id="{ECD9D682-29CE-7323-5524-68D81737962C}"/>
              </a:ext>
            </a:extLst>
          </p:cNvPr>
          <p:cNvSpPr txBox="1"/>
          <p:nvPr/>
        </p:nvSpPr>
        <p:spPr>
          <a:xfrm>
            <a:off x="1006408" y="2873728"/>
            <a:ext cx="4511904" cy="987578"/>
          </a:xfrm>
          <a:prstGeom prst="rect">
            <a:avLst/>
          </a:prstGeom>
          <a:noFill/>
        </p:spPr>
        <p:txBody>
          <a:bodyPr wrap="square" rtlCol="0">
            <a:spAutoFit/>
          </a:bodyPr>
          <a:lstStyle/>
          <a:p>
            <a:pPr algn="just">
              <a:lnSpc>
                <a:spcPct val="125000"/>
              </a:lnSpc>
              <a:spcBef>
                <a:spcPct val="0"/>
              </a:spcBef>
              <a:spcAft>
                <a:spcPct val="0"/>
              </a:spcAft>
              <a:defRPr/>
            </a:pPr>
            <a:r>
              <a:rPr lang="zh-CN" altLang="en-US" sz="1600">
                <a:solidFill>
                  <a:srgbClr val="E7E6E6">
                    <a:lumMod val="25000"/>
                  </a:srgbClr>
                </a:solidFill>
                <a:latin typeface="+mn-ea"/>
                <a:cs typeface="阿里巴巴普惠体 2.0 45 Light" panose="00020600040101010101" pitchFamily="18" charset="-122"/>
              </a:rPr>
              <a:t>输入你的内容文字输入你的内容文字输入你的内容文字输入你的内容文字输入你的内容文字输入你的内容文字输入你的内容文字输入你的内容文</a:t>
            </a:r>
          </a:p>
        </p:txBody>
      </p:sp>
      <p:sp>
        <p:nvSpPr>
          <p:cNvPr id="13" name="文本框 12">
            <a:extLst>
              <a:ext uri="{FF2B5EF4-FFF2-40B4-BE49-F238E27FC236}">
                <a16:creationId xmlns:a16="http://schemas.microsoft.com/office/drawing/2014/main" id="{96F26FC8-F3E8-D934-8241-41E925EA59CF}"/>
              </a:ext>
            </a:extLst>
          </p:cNvPr>
          <p:cNvSpPr txBox="1"/>
          <p:nvPr/>
        </p:nvSpPr>
        <p:spPr>
          <a:xfrm>
            <a:off x="1006408" y="4020154"/>
            <a:ext cx="3980137" cy="400110"/>
          </a:xfrm>
          <a:prstGeom prst="rect">
            <a:avLst/>
          </a:prstGeom>
          <a:noFill/>
        </p:spPr>
        <p:txBody>
          <a:bodyPr wrap="square" rtlCol="0">
            <a:spAutoFit/>
          </a:bodyPr>
          <a:lstStyle/>
          <a:p>
            <a:pPr>
              <a:spcBef>
                <a:spcPct val="0"/>
              </a:spcBef>
              <a:spcAft>
                <a:spcPct val="0"/>
              </a:spcAft>
              <a:defRPr/>
            </a:pPr>
            <a:r>
              <a:rPr lang="zh-CN" altLang="en-US" sz="2000">
                <a:solidFill>
                  <a:schemeClr val="accent1"/>
                </a:solidFill>
                <a:latin typeface="+mj-ea"/>
                <a:ea typeface="+mj-ea"/>
                <a:cs typeface="阿里巴巴普惠体 2.0 65 Medium" panose="00020600040101010101" pitchFamily="18" charset="-122"/>
              </a:rPr>
              <a:t>输入你的标题</a:t>
            </a:r>
          </a:p>
        </p:txBody>
      </p:sp>
      <p:sp>
        <p:nvSpPr>
          <p:cNvPr id="14" name="文本框 13">
            <a:extLst>
              <a:ext uri="{FF2B5EF4-FFF2-40B4-BE49-F238E27FC236}">
                <a16:creationId xmlns:a16="http://schemas.microsoft.com/office/drawing/2014/main" id="{9058BE7A-9B4B-2D71-E488-6AFA399FA739}"/>
              </a:ext>
            </a:extLst>
          </p:cNvPr>
          <p:cNvSpPr txBox="1"/>
          <p:nvPr/>
        </p:nvSpPr>
        <p:spPr>
          <a:xfrm>
            <a:off x="1006408" y="4401048"/>
            <a:ext cx="4532621" cy="987578"/>
          </a:xfrm>
          <a:prstGeom prst="rect">
            <a:avLst/>
          </a:prstGeom>
          <a:noFill/>
        </p:spPr>
        <p:txBody>
          <a:bodyPr wrap="square" rtlCol="0">
            <a:spAutoFit/>
          </a:bodyPr>
          <a:lstStyle/>
          <a:p>
            <a:pPr algn="just">
              <a:lnSpc>
                <a:spcPct val="125000"/>
              </a:lnSpc>
              <a:spcBef>
                <a:spcPct val="0"/>
              </a:spcBef>
              <a:spcAft>
                <a:spcPct val="0"/>
              </a:spcAft>
              <a:defRPr/>
            </a:pPr>
            <a:r>
              <a:rPr lang="zh-CN" altLang="en-US" sz="1600">
                <a:solidFill>
                  <a:srgbClr val="E7E6E6">
                    <a:lumMod val="25000"/>
                  </a:srgbClr>
                </a:solidFill>
                <a:latin typeface="+mn-ea"/>
                <a:cs typeface="阿里巴巴普惠体 2.0 45 Light" panose="00020600040101010101" pitchFamily="18" charset="-122"/>
              </a:rPr>
              <a:t>输入你的内容文字输入你的内容文字输入你的内容文字输入你的内容文字输入你的内容文字输入你的内容文字输入你的内容文字输入你的内容文</a:t>
            </a:r>
          </a:p>
        </p:txBody>
      </p:sp>
      <p:sp>
        <p:nvSpPr>
          <p:cNvPr id="15" name="任意多边形: 形状 14">
            <a:extLst>
              <a:ext uri="{FF2B5EF4-FFF2-40B4-BE49-F238E27FC236}">
                <a16:creationId xmlns:a16="http://schemas.microsoft.com/office/drawing/2014/main" id="{0090D52B-6A7B-1F38-850C-CE997B238BA0}"/>
              </a:ext>
            </a:extLst>
          </p:cNvPr>
          <p:cNvSpPr/>
          <p:nvPr/>
        </p:nvSpPr>
        <p:spPr>
          <a:xfrm>
            <a:off x="6211104" y="1571293"/>
            <a:ext cx="5285807" cy="4132117"/>
          </a:xfrm>
          <a:custGeom>
            <a:avLst/>
            <a:gdLst>
              <a:gd name="connsiteX0" fmla="*/ 162065 w 8058150"/>
              <a:gd name="connsiteY0" fmla="*/ 0 h 4972852"/>
              <a:gd name="connsiteX1" fmla="*/ 7896086 w 8058150"/>
              <a:gd name="connsiteY1" fmla="*/ 0 h 4972852"/>
              <a:gd name="connsiteX2" fmla="*/ 8058150 w 8058150"/>
              <a:gd name="connsiteY2" fmla="*/ 162065 h 4972852"/>
              <a:gd name="connsiteX3" fmla="*/ 8058150 w 8058150"/>
              <a:gd name="connsiteY3" fmla="*/ 1280378 h 4972852"/>
              <a:gd name="connsiteX4" fmla="*/ 8058150 w 8058150"/>
              <a:gd name="connsiteY4" fmla="*/ 4810786 h 4972852"/>
              <a:gd name="connsiteX5" fmla="*/ 8058150 w 8058150"/>
              <a:gd name="connsiteY5" fmla="*/ 4972852 h 4972852"/>
              <a:gd name="connsiteX6" fmla="*/ 0 w 8058150"/>
              <a:gd name="connsiteY6" fmla="*/ 4972852 h 4972852"/>
              <a:gd name="connsiteX7" fmla="*/ 0 w 8058150"/>
              <a:gd name="connsiteY7" fmla="*/ 4810786 h 4972852"/>
              <a:gd name="connsiteX8" fmla="*/ 0 w 8058150"/>
              <a:gd name="connsiteY8" fmla="*/ 1280378 h 4972852"/>
              <a:gd name="connsiteX9" fmla="*/ 0 w 8058150"/>
              <a:gd name="connsiteY9" fmla="*/ 162065 h 4972852"/>
              <a:gd name="connsiteX10" fmla="*/ 162065 w 8058150"/>
              <a:gd name="connsiteY10" fmla="*/ 0 h 49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58150" h="4972852">
                <a:moveTo>
                  <a:pt x="162065" y="0"/>
                </a:moveTo>
                <a:lnTo>
                  <a:pt x="7896086" y="0"/>
                </a:lnTo>
                <a:cubicBezTo>
                  <a:pt x="7985590" y="0"/>
                  <a:pt x="8058150" y="72559"/>
                  <a:pt x="8058150" y="162065"/>
                </a:cubicBezTo>
                <a:lnTo>
                  <a:pt x="8058150" y="1280378"/>
                </a:lnTo>
                <a:lnTo>
                  <a:pt x="8058150" y="4810786"/>
                </a:lnTo>
                <a:lnTo>
                  <a:pt x="8058150" y="4972852"/>
                </a:lnTo>
                <a:lnTo>
                  <a:pt x="0" y="4972852"/>
                </a:lnTo>
                <a:lnTo>
                  <a:pt x="0" y="4810786"/>
                </a:lnTo>
                <a:lnTo>
                  <a:pt x="0" y="1280378"/>
                </a:lnTo>
                <a:lnTo>
                  <a:pt x="0" y="162065"/>
                </a:lnTo>
                <a:cubicBezTo>
                  <a:pt x="0" y="72559"/>
                  <a:pt x="72559" y="0"/>
                  <a:pt x="162065" y="0"/>
                </a:cubicBezTo>
                <a:close/>
              </a:path>
            </a:pathLst>
          </a:custGeom>
          <a:gradFill>
            <a:gsLst>
              <a:gs pos="100000">
                <a:sysClr val="window" lastClr="FFFFFF">
                  <a:lumMod val="95000"/>
                </a:sysClr>
              </a:gs>
              <a:gs pos="62000">
                <a:sysClr val="window" lastClr="FFFFFF"/>
              </a:gs>
            </a:gsLst>
            <a:lin ang="5400000" scaled="1"/>
          </a:gradFill>
          <a:ln w="12700" cap="flat" cmpd="sng" algn="ctr">
            <a:solidFill>
              <a:schemeClr val="accent1">
                <a:alpha val="70000"/>
              </a:schemeClr>
            </a:solidFill>
            <a:prstDash val="solid"/>
            <a:miter lim="800000"/>
          </a:ln>
          <a:effectLst>
            <a:outerShdw blurRad="749300" dist="241300" dir="5400000" sx="101000" sy="101000" algn="t" rotWithShape="0">
              <a:srgbClr val="242480">
                <a:lumMod val="20000"/>
                <a:lumOff val="80000"/>
                <a:alpha val="20000"/>
              </a:srgb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65 Medium"/>
              <a:cs typeface="Arial"/>
            </a:endParaRPr>
          </a:p>
        </p:txBody>
      </p:sp>
      <p:sp>
        <p:nvSpPr>
          <p:cNvPr id="16" name="任意多边形: 形状 15">
            <a:extLst>
              <a:ext uri="{FF2B5EF4-FFF2-40B4-BE49-F238E27FC236}">
                <a16:creationId xmlns:a16="http://schemas.microsoft.com/office/drawing/2014/main" id="{164A0ACC-B647-3C48-3268-7A45FF190193}"/>
              </a:ext>
            </a:extLst>
          </p:cNvPr>
          <p:cNvSpPr/>
          <p:nvPr/>
        </p:nvSpPr>
        <p:spPr>
          <a:xfrm flipV="1">
            <a:off x="6211103" y="1536222"/>
            <a:ext cx="5285808" cy="612000"/>
          </a:xfrm>
          <a:custGeom>
            <a:avLst/>
            <a:gdLst>
              <a:gd name="connsiteX0" fmla="*/ 122041 w 6106753"/>
              <a:gd name="connsiteY0" fmla="*/ 744279 h 744279"/>
              <a:gd name="connsiteX1" fmla="*/ 5984715 w 6106753"/>
              <a:gd name="connsiteY1" fmla="*/ 744279 h 744279"/>
              <a:gd name="connsiteX2" fmla="*/ 6097909 w 6106753"/>
              <a:gd name="connsiteY2" fmla="*/ 652326 h 744279"/>
              <a:gd name="connsiteX3" fmla="*/ 6106753 w 6106753"/>
              <a:gd name="connsiteY3" fmla="*/ 598653 h 744279"/>
              <a:gd name="connsiteX4" fmla="*/ 6106749 w 6106753"/>
              <a:gd name="connsiteY4" fmla="*/ 598653 h 744279"/>
              <a:gd name="connsiteX5" fmla="*/ 6106749 w 6106753"/>
              <a:gd name="connsiteY5" fmla="*/ 0 h 744279"/>
              <a:gd name="connsiteX6" fmla="*/ 0 w 6106753"/>
              <a:gd name="connsiteY6" fmla="*/ 0 h 744279"/>
              <a:gd name="connsiteX7" fmla="*/ 0 w 6106753"/>
              <a:gd name="connsiteY7" fmla="*/ 598653 h 744279"/>
              <a:gd name="connsiteX8" fmla="*/ 2 w 6106753"/>
              <a:gd name="connsiteY8" fmla="*/ 598653 h 744279"/>
              <a:gd name="connsiteX9" fmla="*/ 8844 w 6106753"/>
              <a:gd name="connsiteY9" fmla="*/ 652326 h 744279"/>
              <a:gd name="connsiteX10" fmla="*/ 122041 w 6106753"/>
              <a:gd name="connsiteY10" fmla="*/ 744279 h 74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06753" h="744279">
                <a:moveTo>
                  <a:pt x="122041" y="744279"/>
                </a:moveTo>
                <a:lnTo>
                  <a:pt x="5984715" y="744279"/>
                </a:lnTo>
                <a:cubicBezTo>
                  <a:pt x="6035601" y="744279"/>
                  <a:pt x="6079261" y="706363"/>
                  <a:pt x="6097909" y="652326"/>
                </a:cubicBezTo>
                <a:lnTo>
                  <a:pt x="6106753" y="598653"/>
                </a:lnTo>
                <a:lnTo>
                  <a:pt x="6106749" y="598653"/>
                </a:lnTo>
                <a:lnTo>
                  <a:pt x="6106749" y="0"/>
                </a:lnTo>
                <a:lnTo>
                  <a:pt x="0" y="0"/>
                </a:lnTo>
                <a:lnTo>
                  <a:pt x="0" y="598653"/>
                </a:lnTo>
                <a:lnTo>
                  <a:pt x="2" y="598653"/>
                </a:lnTo>
                <a:lnTo>
                  <a:pt x="8844" y="652326"/>
                </a:lnTo>
                <a:cubicBezTo>
                  <a:pt x="27494" y="706363"/>
                  <a:pt x="71155" y="744279"/>
                  <a:pt x="122041" y="744279"/>
                </a:cubicBezTo>
                <a:close/>
              </a:path>
            </a:pathLst>
          </a:custGeom>
          <a:gradFill flip="none" rotWithShape="1">
            <a:gsLst>
              <a:gs pos="100000">
                <a:schemeClr val="accent2"/>
              </a:gs>
              <a:gs pos="57000">
                <a:schemeClr val="bg1"/>
              </a:gs>
            </a:gsLst>
            <a:lin ang="10800000" scaled="1"/>
          </a:gradFill>
          <a:ln w="6350" cap="flat">
            <a:solidFill>
              <a:schemeClr val="accent1"/>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ontserrat-Regular"/>
              <a:ea typeface="阿里巴巴普惠体 2.0 65 Medium"/>
              <a:cs typeface="Arial"/>
            </a:endParaRPr>
          </a:p>
        </p:txBody>
      </p:sp>
      <p:sp>
        <p:nvSpPr>
          <p:cNvPr id="17" name="文本框 16">
            <a:extLst>
              <a:ext uri="{FF2B5EF4-FFF2-40B4-BE49-F238E27FC236}">
                <a16:creationId xmlns:a16="http://schemas.microsoft.com/office/drawing/2014/main" id="{18B01993-6014-37C0-BD94-CF0EE893274D}"/>
              </a:ext>
            </a:extLst>
          </p:cNvPr>
          <p:cNvSpPr txBox="1"/>
          <p:nvPr/>
        </p:nvSpPr>
        <p:spPr>
          <a:xfrm>
            <a:off x="6554525" y="1679683"/>
            <a:ext cx="3980137" cy="400110"/>
          </a:xfrm>
          <a:prstGeom prst="rect">
            <a:avLst/>
          </a:prstGeom>
          <a:noFill/>
        </p:spPr>
        <p:txBody>
          <a:bodyPr wrap="square" rtlCol="0">
            <a:spAutoFit/>
          </a:bodyPr>
          <a:lstStyle/>
          <a:p>
            <a:pPr>
              <a:spcBef>
                <a:spcPct val="0"/>
              </a:spcBef>
              <a:spcAft>
                <a:spcPct val="0"/>
              </a:spcAft>
              <a:defRPr/>
            </a:pPr>
            <a:r>
              <a:rPr lang="zh-CN" altLang="en-US" sz="2000">
                <a:solidFill>
                  <a:schemeClr val="accent1"/>
                </a:solidFill>
                <a:latin typeface="+mj-ea"/>
                <a:ea typeface="+mj-ea"/>
                <a:cs typeface="阿里巴巴普惠体 2.0 105 Heavy" panose="00020600040101010101" pitchFamily="18" charset="-122"/>
              </a:rPr>
              <a:t>输入你的标题内容</a:t>
            </a:r>
          </a:p>
        </p:txBody>
      </p:sp>
      <p:sp>
        <p:nvSpPr>
          <p:cNvPr id="18" name="文本框 17">
            <a:extLst>
              <a:ext uri="{FF2B5EF4-FFF2-40B4-BE49-F238E27FC236}">
                <a16:creationId xmlns:a16="http://schemas.microsoft.com/office/drawing/2014/main" id="{90A848AE-6E46-22EB-503E-5293C5D92C11}"/>
              </a:ext>
            </a:extLst>
          </p:cNvPr>
          <p:cNvSpPr txBox="1"/>
          <p:nvPr/>
        </p:nvSpPr>
        <p:spPr>
          <a:xfrm>
            <a:off x="6602330" y="2447224"/>
            <a:ext cx="3980137" cy="400110"/>
          </a:xfrm>
          <a:prstGeom prst="rect">
            <a:avLst/>
          </a:prstGeom>
          <a:noFill/>
        </p:spPr>
        <p:txBody>
          <a:bodyPr wrap="square" rtlCol="0">
            <a:spAutoFit/>
          </a:bodyPr>
          <a:lstStyle/>
          <a:p>
            <a:pPr>
              <a:spcBef>
                <a:spcPct val="0"/>
              </a:spcBef>
              <a:spcAft>
                <a:spcPct val="0"/>
              </a:spcAft>
              <a:defRPr/>
            </a:pPr>
            <a:r>
              <a:rPr lang="zh-CN" altLang="en-US" sz="2000">
                <a:solidFill>
                  <a:schemeClr val="accent1"/>
                </a:solidFill>
                <a:latin typeface="+mj-ea"/>
                <a:ea typeface="+mj-ea"/>
                <a:cs typeface="阿里巴巴普惠体 2.0 65 Medium" panose="00020600040101010101" pitchFamily="18" charset="-122"/>
              </a:rPr>
              <a:t>输入你的标题</a:t>
            </a:r>
          </a:p>
        </p:txBody>
      </p:sp>
      <p:sp>
        <p:nvSpPr>
          <p:cNvPr id="19" name="文本框 18">
            <a:extLst>
              <a:ext uri="{FF2B5EF4-FFF2-40B4-BE49-F238E27FC236}">
                <a16:creationId xmlns:a16="http://schemas.microsoft.com/office/drawing/2014/main" id="{B809BC86-CF63-A08F-CF12-A3473921681C}"/>
              </a:ext>
            </a:extLst>
          </p:cNvPr>
          <p:cNvSpPr txBox="1"/>
          <p:nvPr/>
        </p:nvSpPr>
        <p:spPr>
          <a:xfrm>
            <a:off x="6602330" y="2873728"/>
            <a:ext cx="4511904" cy="987578"/>
          </a:xfrm>
          <a:prstGeom prst="rect">
            <a:avLst/>
          </a:prstGeom>
          <a:noFill/>
        </p:spPr>
        <p:txBody>
          <a:bodyPr wrap="square" rtlCol="0">
            <a:spAutoFit/>
          </a:bodyPr>
          <a:lstStyle/>
          <a:p>
            <a:pPr algn="just">
              <a:lnSpc>
                <a:spcPct val="125000"/>
              </a:lnSpc>
              <a:defRPr/>
            </a:pPr>
            <a:r>
              <a:rPr lang="zh-CN" altLang="en-US" sz="1600">
                <a:solidFill>
                  <a:srgbClr val="E7E6E6">
                    <a:lumMod val="25000"/>
                  </a:srgbClr>
                </a:solidFill>
                <a:latin typeface="+mn-ea"/>
                <a:cs typeface="阿里巴巴普惠体 2.0 45 Light" panose="00020600040101010101" pitchFamily="18" charset="-122"/>
              </a:rPr>
              <a:t>输入你的内容文字输入你的内容文字输入你的内容文字输入你的内容文字输入你的内容文字输入你的内容文字输入你的内容文字输入你的内容文</a:t>
            </a:r>
          </a:p>
        </p:txBody>
      </p:sp>
      <p:sp>
        <p:nvSpPr>
          <p:cNvPr id="20" name="文本框 19">
            <a:extLst>
              <a:ext uri="{FF2B5EF4-FFF2-40B4-BE49-F238E27FC236}">
                <a16:creationId xmlns:a16="http://schemas.microsoft.com/office/drawing/2014/main" id="{0A573F81-F850-F829-AAF4-77D2E4E96F67}"/>
              </a:ext>
            </a:extLst>
          </p:cNvPr>
          <p:cNvSpPr txBox="1"/>
          <p:nvPr/>
        </p:nvSpPr>
        <p:spPr>
          <a:xfrm>
            <a:off x="6602330" y="4020154"/>
            <a:ext cx="3980137" cy="400110"/>
          </a:xfrm>
          <a:prstGeom prst="rect">
            <a:avLst/>
          </a:prstGeom>
          <a:noFill/>
        </p:spPr>
        <p:txBody>
          <a:bodyPr wrap="square" rtlCol="0">
            <a:spAutoFit/>
          </a:bodyPr>
          <a:lstStyle/>
          <a:p>
            <a:pPr>
              <a:spcBef>
                <a:spcPct val="0"/>
              </a:spcBef>
              <a:spcAft>
                <a:spcPct val="0"/>
              </a:spcAft>
              <a:defRPr/>
            </a:pPr>
            <a:r>
              <a:rPr lang="zh-CN" altLang="en-US" sz="2000">
                <a:solidFill>
                  <a:schemeClr val="accent1"/>
                </a:solidFill>
                <a:latin typeface="+mj-ea"/>
                <a:ea typeface="+mj-ea"/>
                <a:cs typeface="阿里巴巴普惠体 2.0 65 Medium" panose="00020600040101010101" pitchFamily="18" charset="-122"/>
              </a:rPr>
              <a:t>输入你的标题</a:t>
            </a:r>
          </a:p>
        </p:txBody>
      </p:sp>
      <p:sp>
        <p:nvSpPr>
          <p:cNvPr id="21" name="文本框 20">
            <a:extLst>
              <a:ext uri="{FF2B5EF4-FFF2-40B4-BE49-F238E27FC236}">
                <a16:creationId xmlns:a16="http://schemas.microsoft.com/office/drawing/2014/main" id="{85617D75-824D-499A-6D14-DE734710B097}"/>
              </a:ext>
            </a:extLst>
          </p:cNvPr>
          <p:cNvSpPr txBox="1"/>
          <p:nvPr/>
        </p:nvSpPr>
        <p:spPr>
          <a:xfrm>
            <a:off x="6602330" y="4401048"/>
            <a:ext cx="4532621" cy="998543"/>
          </a:xfrm>
          <a:prstGeom prst="rect">
            <a:avLst/>
          </a:prstGeom>
          <a:noFill/>
        </p:spPr>
        <p:txBody>
          <a:bodyPr wrap="square" rtlCol="0">
            <a:spAutoFit/>
          </a:bodyPr>
          <a:lstStyle/>
          <a:p>
            <a:pPr algn="just">
              <a:lnSpc>
                <a:spcPct val="125000"/>
              </a:lnSpc>
              <a:spcBef>
                <a:spcPct val="0"/>
              </a:spcBef>
              <a:spcAft>
                <a:spcPct val="0"/>
              </a:spcAft>
              <a:defRPr/>
            </a:pPr>
            <a:r>
              <a:rPr lang="zh-CN" altLang="en-US" sz="1600">
                <a:solidFill>
                  <a:srgbClr val="E7E6E6">
                    <a:lumMod val="25000"/>
                  </a:srgbClr>
                </a:solidFill>
                <a:latin typeface="+mn-ea"/>
                <a:cs typeface="阿里巴巴普惠体 2.0 45 Light" panose="00020600040101010101" pitchFamily="18" charset="-122"/>
              </a:rPr>
              <a:t>输入你的内容文字输入你的内容文字输入你的内容文字输入你的内容文字输入你的内容文字输入你的内容文字输入你的内容文字输入你的内容文</a:t>
            </a:r>
          </a:p>
        </p:txBody>
      </p:sp>
    </p:spTree>
    <p:custDataLst>
      <p:tags r:id="rId1"/>
    </p:custDataLst>
    <p:extLst>
      <p:ext uri="{BB962C8B-B14F-4D97-AF65-F5344CB8AC3E}">
        <p14:creationId xmlns:p14="http://schemas.microsoft.com/office/powerpoint/2010/main" val="1782556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5065E192-9BA9-93A0-8E6D-38495893D267}"/>
              </a:ext>
            </a:extLst>
          </p:cNvPr>
          <p:cNvPicPr>
            <a:picLocks noChangeAspect="1"/>
          </p:cNvPicPr>
          <p:nvPr/>
        </p:nvPicPr>
        <p:blipFill>
          <a:blip r:embed="rId3" cstate="screen">
            <a:alphaModFix amt="8000"/>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37380D6A-5BD4-DDD3-C8DA-85EFCE57E1DD}"/>
              </a:ext>
            </a:extLst>
          </p:cNvPr>
          <p:cNvSpPr/>
          <p:nvPr/>
        </p:nvSpPr>
        <p:spPr>
          <a:xfrm>
            <a:off x="0" y="0"/>
            <a:ext cx="12192000" cy="6858000"/>
          </a:xfrm>
          <a:prstGeom prst="rect">
            <a:avLst/>
          </a:prstGeom>
          <a:solidFill>
            <a:schemeClr val="accent2">
              <a:alpha val="1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7" name="iconfont-11592-5504225">
            <a:extLst>
              <a:ext uri="{FF2B5EF4-FFF2-40B4-BE49-F238E27FC236}">
                <a16:creationId xmlns:a16="http://schemas.microsoft.com/office/drawing/2014/main" id="{0F0F5944-0AD6-51F2-A7A9-1DAB356D4463}"/>
              </a:ext>
            </a:extLst>
          </p:cNvPr>
          <p:cNvSpPr/>
          <p:nvPr/>
        </p:nvSpPr>
        <p:spPr>
          <a:xfrm>
            <a:off x="437928" y="293311"/>
            <a:ext cx="517187" cy="511107"/>
          </a:xfrm>
          <a:custGeom>
            <a:avLst/>
            <a:gdLst>
              <a:gd name="T0" fmla="*/ 1670 w 11873"/>
              <a:gd name="T1" fmla="*/ 2134 h 11734"/>
              <a:gd name="T2" fmla="*/ 4337 w 11873"/>
              <a:gd name="T3" fmla="*/ 1600 h 11734"/>
              <a:gd name="T4" fmla="*/ 4870 w 11873"/>
              <a:gd name="T5" fmla="*/ 0 h 11734"/>
              <a:gd name="T6" fmla="*/ 7537 w 11873"/>
              <a:gd name="T7" fmla="*/ 534 h 11734"/>
              <a:gd name="T8" fmla="*/ 9670 w 11873"/>
              <a:gd name="T9" fmla="*/ 1600 h 11734"/>
              <a:gd name="T10" fmla="*/ 10204 w 11873"/>
              <a:gd name="T11" fmla="*/ 5069 h 11734"/>
              <a:gd name="T12" fmla="*/ 11763 w 11873"/>
              <a:gd name="T13" fmla="*/ 6339 h 11734"/>
              <a:gd name="T14" fmla="*/ 9641 w 11873"/>
              <a:gd name="T15" fmla="*/ 9777 h 11734"/>
              <a:gd name="T16" fmla="*/ 9206 w 11873"/>
              <a:gd name="T17" fmla="*/ 9562 h 11734"/>
              <a:gd name="T18" fmla="*/ 7096 w 11873"/>
              <a:gd name="T19" fmla="*/ 9556 h 11734"/>
              <a:gd name="T20" fmla="*/ 5937 w 11873"/>
              <a:gd name="T21" fmla="*/ 9867 h 11734"/>
              <a:gd name="T22" fmla="*/ 4854 w 11873"/>
              <a:gd name="T23" fmla="*/ 9608 h 11734"/>
              <a:gd name="T24" fmla="*/ 3804 w 11873"/>
              <a:gd name="T25" fmla="*/ 9334 h 11734"/>
              <a:gd name="T26" fmla="*/ 2332 w 11873"/>
              <a:gd name="T27" fmla="*/ 9729 h 11734"/>
              <a:gd name="T28" fmla="*/ 1445 w 11873"/>
              <a:gd name="T29" fmla="*/ 9539 h 11734"/>
              <a:gd name="T30" fmla="*/ 385 w 11873"/>
              <a:gd name="T31" fmla="*/ 5647 h 11734"/>
              <a:gd name="T32" fmla="*/ 2737 w 11873"/>
              <a:gd name="T33" fmla="*/ 4589 h 11734"/>
              <a:gd name="T34" fmla="*/ 6156 w 11873"/>
              <a:gd name="T35" fmla="*/ 3248 h 11734"/>
              <a:gd name="T36" fmla="*/ 9137 w 11873"/>
              <a:gd name="T37" fmla="*/ 2667 h 11734"/>
              <a:gd name="T38" fmla="*/ 2737 w 11873"/>
              <a:gd name="T39" fmla="*/ 4589 h 11734"/>
              <a:gd name="T40" fmla="*/ 5404 w 11873"/>
              <a:gd name="T41" fmla="*/ 1600 h 11734"/>
              <a:gd name="T42" fmla="*/ 6470 w 11873"/>
              <a:gd name="T43" fmla="*/ 1067 h 11734"/>
              <a:gd name="T44" fmla="*/ 2215 w 11873"/>
              <a:gd name="T45" fmla="*/ 8614 h 11734"/>
              <a:gd name="T46" fmla="*/ 3804 w 11873"/>
              <a:gd name="T47" fmla="*/ 8267 h 11734"/>
              <a:gd name="T48" fmla="*/ 5260 w 11873"/>
              <a:gd name="T49" fmla="*/ 8622 h 11734"/>
              <a:gd name="T50" fmla="*/ 5937 w 11873"/>
              <a:gd name="T51" fmla="*/ 8800 h 11734"/>
              <a:gd name="T52" fmla="*/ 6546 w 11873"/>
              <a:gd name="T53" fmla="*/ 8633 h 11734"/>
              <a:gd name="T54" fmla="*/ 8070 w 11873"/>
              <a:gd name="T55" fmla="*/ 8267 h 11734"/>
              <a:gd name="T56" fmla="*/ 9666 w 11873"/>
              <a:gd name="T57" fmla="*/ 8598 h 11734"/>
              <a:gd name="T58" fmla="*/ 5937 w 11873"/>
              <a:gd name="T59" fmla="*/ 4318 h 11734"/>
              <a:gd name="T60" fmla="*/ 2215 w 11873"/>
              <a:gd name="T61" fmla="*/ 8614 h 11734"/>
              <a:gd name="T62" fmla="*/ 226 w 11873"/>
              <a:gd name="T63" fmla="*/ 10281 h 11734"/>
              <a:gd name="T64" fmla="*/ 1232 w 11873"/>
              <a:gd name="T65" fmla="*/ 10471 h 11734"/>
              <a:gd name="T66" fmla="*/ 2417 w 11873"/>
              <a:gd name="T67" fmla="*/ 10525 h 11734"/>
              <a:gd name="T68" fmla="*/ 3804 w 11873"/>
              <a:gd name="T69" fmla="*/ 10134 h 11734"/>
              <a:gd name="T70" fmla="*/ 5937 w 11873"/>
              <a:gd name="T71" fmla="*/ 10667 h 11734"/>
              <a:gd name="T72" fmla="*/ 8070 w 11873"/>
              <a:gd name="T73" fmla="*/ 10134 h 11734"/>
              <a:gd name="T74" fmla="*/ 9509 w 11873"/>
              <a:gd name="T75" fmla="*/ 10540 h 11734"/>
              <a:gd name="T76" fmla="*/ 10626 w 11873"/>
              <a:gd name="T77" fmla="*/ 10468 h 11734"/>
              <a:gd name="T78" fmla="*/ 11654 w 11873"/>
              <a:gd name="T79" fmla="*/ 10315 h 11734"/>
              <a:gd name="T80" fmla="*/ 11146 w 11873"/>
              <a:gd name="T81" fmla="*/ 11400 h 11734"/>
              <a:gd name="T82" fmla="*/ 8991 w 11873"/>
              <a:gd name="T83" fmla="*/ 11472 h 11734"/>
              <a:gd name="T84" fmla="*/ 8070 w 11873"/>
              <a:gd name="T85" fmla="*/ 11200 h 11734"/>
              <a:gd name="T86" fmla="*/ 5937 w 11873"/>
              <a:gd name="T87" fmla="*/ 11734 h 11734"/>
              <a:gd name="T88" fmla="*/ 3804 w 11873"/>
              <a:gd name="T89" fmla="*/ 11200 h 11734"/>
              <a:gd name="T90" fmla="*/ 2949 w 11873"/>
              <a:gd name="T91" fmla="*/ 11449 h 11734"/>
              <a:gd name="T92" fmla="*/ 700 w 11873"/>
              <a:gd name="T93" fmla="*/ 11396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73" h="11734">
                <a:moveTo>
                  <a:pt x="1670" y="5069"/>
                </a:moveTo>
                <a:lnTo>
                  <a:pt x="1670" y="2134"/>
                </a:lnTo>
                <a:cubicBezTo>
                  <a:pt x="1670" y="1839"/>
                  <a:pt x="1909" y="1600"/>
                  <a:pt x="2204" y="1600"/>
                </a:cubicBezTo>
                <a:lnTo>
                  <a:pt x="4337" y="1600"/>
                </a:lnTo>
                <a:lnTo>
                  <a:pt x="4337" y="534"/>
                </a:lnTo>
                <a:cubicBezTo>
                  <a:pt x="4337" y="239"/>
                  <a:pt x="4576" y="0"/>
                  <a:pt x="4870" y="0"/>
                </a:cubicBezTo>
                <a:lnTo>
                  <a:pt x="7004" y="0"/>
                </a:lnTo>
                <a:cubicBezTo>
                  <a:pt x="7298" y="0"/>
                  <a:pt x="7537" y="239"/>
                  <a:pt x="7537" y="534"/>
                </a:cubicBezTo>
                <a:lnTo>
                  <a:pt x="7537" y="1600"/>
                </a:lnTo>
                <a:lnTo>
                  <a:pt x="9670" y="1600"/>
                </a:lnTo>
                <a:cubicBezTo>
                  <a:pt x="9965" y="1600"/>
                  <a:pt x="10204" y="1839"/>
                  <a:pt x="10204" y="2134"/>
                </a:cubicBezTo>
                <a:lnTo>
                  <a:pt x="10204" y="5069"/>
                </a:lnTo>
                <a:lnTo>
                  <a:pt x="11489" y="5648"/>
                </a:lnTo>
                <a:cubicBezTo>
                  <a:pt x="11752" y="5766"/>
                  <a:pt x="11873" y="6072"/>
                  <a:pt x="11763" y="6339"/>
                </a:cubicBezTo>
                <a:lnTo>
                  <a:pt x="10429" y="9539"/>
                </a:lnTo>
                <a:cubicBezTo>
                  <a:pt x="10300" y="9848"/>
                  <a:pt x="9921" y="9963"/>
                  <a:pt x="9641" y="9777"/>
                </a:cubicBezTo>
                <a:cubicBezTo>
                  <a:pt x="9608" y="9757"/>
                  <a:pt x="9574" y="9737"/>
                  <a:pt x="9540" y="9719"/>
                </a:cubicBezTo>
                <a:cubicBezTo>
                  <a:pt x="9432" y="9660"/>
                  <a:pt x="9320" y="9608"/>
                  <a:pt x="9206" y="9562"/>
                </a:cubicBezTo>
                <a:cubicBezTo>
                  <a:pt x="8848" y="9419"/>
                  <a:pt x="8463" y="9334"/>
                  <a:pt x="8070" y="9334"/>
                </a:cubicBezTo>
                <a:cubicBezTo>
                  <a:pt x="7703" y="9334"/>
                  <a:pt x="7465" y="9396"/>
                  <a:pt x="7096" y="9556"/>
                </a:cubicBezTo>
                <a:cubicBezTo>
                  <a:pt x="7157" y="9530"/>
                  <a:pt x="6906" y="9640"/>
                  <a:pt x="6844" y="9665"/>
                </a:cubicBezTo>
                <a:cubicBezTo>
                  <a:pt x="6520" y="9801"/>
                  <a:pt x="6257" y="9867"/>
                  <a:pt x="5937" y="9867"/>
                </a:cubicBezTo>
                <a:cubicBezTo>
                  <a:pt x="5610" y="9867"/>
                  <a:pt x="5332" y="9798"/>
                  <a:pt x="4976" y="9658"/>
                </a:cubicBezTo>
                <a:cubicBezTo>
                  <a:pt x="4939" y="9643"/>
                  <a:pt x="4900" y="9628"/>
                  <a:pt x="4854" y="9608"/>
                </a:cubicBezTo>
                <a:lnTo>
                  <a:pt x="4737" y="9560"/>
                </a:lnTo>
                <a:cubicBezTo>
                  <a:pt x="4333" y="9393"/>
                  <a:pt x="4111" y="9334"/>
                  <a:pt x="3804" y="9334"/>
                </a:cubicBezTo>
                <a:cubicBezTo>
                  <a:pt x="3470" y="9334"/>
                  <a:pt x="3092" y="9420"/>
                  <a:pt x="2710" y="9565"/>
                </a:cubicBezTo>
                <a:cubicBezTo>
                  <a:pt x="2573" y="9618"/>
                  <a:pt x="2446" y="9674"/>
                  <a:pt x="2332" y="9729"/>
                </a:cubicBezTo>
                <a:cubicBezTo>
                  <a:pt x="2288" y="9751"/>
                  <a:pt x="2244" y="9773"/>
                  <a:pt x="2202" y="9797"/>
                </a:cubicBezTo>
                <a:cubicBezTo>
                  <a:pt x="1923" y="9956"/>
                  <a:pt x="1568" y="9835"/>
                  <a:pt x="1445" y="9539"/>
                </a:cubicBezTo>
                <a:lnTo>
                  <a:pt x="111" y="6339"/>
                </a:lnTo>
                <a:cubicBezTo>
                  <a:pt x="0" y="6072"/>
                  <a:pt x="121" y="5766"/>
                  <a:pt x="385" y="5647"/>
                </a:cubicBezTo>
                <a:lnTo>
                  <a:pt x="1670" y="5069"/>
                </a:lnTo>
                <a:close/>
                <a:moveTo>
                  <a:pt x="2737" y="4589"/>
                </a:moveTo>
                <a:lnTo>
                  <a:pt x="5718" y="3248"/>
                </a:lnTo>
                <a:cubicBezTo>
                  <a:pt x="5857" y="3185"/>
                  <a:pt x="6017" y="3185"/>
                  <a:pt x="6156" y="3248"/>
                </a:cubicBezTo>
                <a:lnTo>
                  <a:pt x="9137" y="4589"/>
                </a:lnTo>
                <a:lnTo>
                  <a:pt x="9137" y="2667"/>
                </a:lnTo>
                <a:lnTo>
                  <a:pt x="2737" y="2667"/>
                </a:lnTo>
                <a:lnTo>
                  <a:pt x="2737" y="4589"/>
                </a:lnTo>
                <a:close/>
                <a:moveTo>
                  <a:pt x="5404" y="1067"/>
                </a:moveTo>
                <a:lnTo>
                  <a:pt x="5404" y="1600"/>
                </a:lnTo>
                <a:lnTo>
                  <a:pt x="6470" y="1600"/>
                </a:lnTo>
                <a:lnTo>
                  <a:pt x="6470" y="1067"/>
                </a:lnTo>
                <a:lnTo>
                  <a:pt x="5404" y="1067"/>
                </a:lnTo>
                <a:close/>
                <a:moveTo>
                  <a:pt x="2215" y="8614"/>
                </a:moveTo>
                <a:cubicBezTo>
                  <a:pt x="2252" y="8599"/>
                  <a:pt x="2291" y="8584"/>
                  <a:pt x="2331" y="8569"/>
                </a:cubicBezTo>
                <a:cubicBezTo>
                  <a:pt x="2824" y="8381"/>
                  <a:pt x="3321" y="8267"/>
                  <a:pt x="3804" y="8267"/>
                </a:cubicBezTo>
                <a:cubicBezTo>
                  <a:pt x="4282" y="8267"/>
                  <a:pt x="4622" y="8359"/>
                  <a:pt x="5144" y="8574"/>
                </a:cubicBezTo>
                <a:lnTo>
                  <a:pt x="5260" y="8622"/>
                </a:lnTo>
                <a:cubicBezTo>
                  <a:pt x="5302" y="8639"/>
                  <a:pt x="5336" y="8653"/>
                  <a:pt x="5368" y="8666"/>
                </a:cubicBezTo>
                <a:cubicBezTo>
                  <a:pt x="5610" y="8761"/>
                  <a:pt x="5768" y="8800"/>
                  <a:pt x="5937" y="8800"/>
                </a:cubicBezTo>
                <a:cubicBezTo>
                  <a:pt x="6095" y="8800"/>
                  <a:pt x="6228" y="8767"/>
                  <a:pt x="6433" y="8681"/>
                </a:cubicBezTo>
                <a:cubicBezTo>
                  <a:pt x="6466" y="8668"/>
                  <a:pt x="6500" y="8653"/>
                  <a:pt x="6546" y="8633"/>
                </a:cubicBezTo>
                <a:lnTo>
                  <a:pt x="6671" y="8578"/>
                </a:lnTo>
                <a:cubicBezTo>
                  <a:pt x="7162" y="8364"/>
                  <a:pt x="7535" y="8267"/>
                  <a:pt x="8070" y="8267"/>
                </a:cubicBezTo>
                <a:cubicBezTo>
                  <a:pt x="8611" y="8267"/>
                  <a:pt x="9126" y="8382"/>
                  <a:pt x="9602" y="8572"/>
                </a:cubicBezTo>
                <a:lnTo>
                  <a:pt x="9666" y="8598"/>
                </a:lnTo>
                <a:lnTo>
                  <a:pt x="10579" y="6407"/>
                </a:lnTo>
                <a:lnTo>
                  <a:pt x="5937" y="4318"/>
                </a:lnTo>
                <a:lnTo>
                  <a:pt x="1295" y="6407"/>
                </a:lnTo>
                <a:lnTo>
                  <a:pt x="2215" y="8614"/>
                </a:lnTo>
                <a:close/>
                <a:moveTo>
                  <a:pt x="222" y="11040"/>
                </a:moveTo>
                <a:cubicBezTo>
                  <a:pt x="12" y="10830"/>
                  <a:pt x="13" y="10488"/>
                  <a:pt x="226" y="10281"/>
                </a:cubicBezTo>
                <a:cubicBezTo>
                  <a:pt x="439" y="10073"/>
                  <a:pt x="780" y="10079"/>
                  <a:pt x="985" y="10294"/>
                </a:cubicBezTo>
                <a:cubicBezTo>
                  <a:pt x="1018" y="10328"/>
                  <a:pt x="1104" y="10398"/>
                  <a:pt x="1232" y="10471"/>
                </a:cubicBezTo>
                <a:cubicBezTo>
                  <a:pt x="1446" y="10594"/>
                  <a:pt x="1682" y="10667"/>
                  <a:pt x="1937" y="10667"/>
                </a:cubicBezTo>
                <a:cubicBezTo>
                  <a:pt x="2130" y="10667"/>
                  <a:pt x="2223" y="10636"/>
                  <a:pt x="2417" y="10525"/>
                </a:cubicBezTo>
                <a:lnTo>
                  <a:pt x="2509" y="10471"/>
                </a:lnTo>
                <a:cubicBezTo>
                  <a:pt x="2914" y="10238"/>
                  <a:pt x="3252" y="10134"/>
                  <a:pt x="3804" y="10134"/>
                </a:cubicBezTo>
                <a:cubicBezTo>
                  <a:pt x="4344" y="10134"/>
                  <a:pt x="4641" y="10223"/>
                  <a:pt x="5109" y="10457"/>
                </a:cubicBezTo>
                <a:cubicBezTo>
                  <a:pt x="5441" y="10623"/>
                  <a:pt x="5588" y="10667"/>
                  <a:pt x="5937" y="10667"/>
                </a:cubicBezTo>
                <a:cubicBezTo>
                  <a:pt x="6286" y="10667"/>
                  <a:pt x="6433" y="10623"/>
                  <a:pt x="6765" y="10457"/>
                </a:cubicBezTo>
                <a:cubicBezTo>
                  <a:pt x="7233" y="10223"/>
                  <a:pt x="7530" y="10134"/>
                  <a:pt x="8070" y="10134"/>
                </a:cubicBezTo>
                <a:cubicBezTo>
                  <a:pt x="8620" y="10134"/>
                  <a:pt x="8971" y="10239"/>
                  <a:pt x="9381" y="10468"/>
                </a:cubicBezTo>
                <a:lnTo>
                  <a:pt x="9509" y="10540"/>
                </a:lnTo>
                <a:cubicBezTo>
                  <a:pt x="9686" y="10638"/>
                  <a:pt x="9776" y="10667"/>
                  <a:pt x="9937" y="10667"/>
                </a:cubicBezTo>
                <a:cubicBezTo>
                  <a:pt x="10165" y="10667"/>
                  <a:pt x="10400" y="10594"/>
                  <a:pt x="10626" y="10468"/>
                </a:cubicBezTo>
                <a:cubicBezTo>
                  <a:pt x="10727" y="10413"/>
                  <a:pt x="10822" y="10348"/>
                  <a:pt x="10910" y="10274"/>
                </a:cubicBezTo>
                <a:cubicBezTo>
                  <a:pt x="11128" y="10084"/>
                  <a:pt x="11458" y="10102"/>
                  <a:pt x="11654" y="10315"/>
                </a:cubicBezTo>
                <a:cubicBezTo>
                  <a:pt x="11849" y="10528"/>
                  <a:pt x="11839" y="10859"/>
                  <a:pt x="11631" y="11060"/>
                </a:cubicBezTo>
                <a:cubicBezTo>
                  <a:pt x="11530" y="11153"/>
                  <a:pt x="11365" y="11277"/>
                  <a:pt x="11146" y="11400"/>
                </a:cubicBezTo>
                <a:cubicBezTo>
                  <a:pt x="10773" y="11607"/>
                  <a:pt x="10367" y="11734"/>
                  <a:pt x="9937" y="11734"/>
                </a:cubicBezTo>
                <a:cubicBezTo>
                  <a:pt x="9569" y="11734"/>
                  <a:pt x="9313" y="11651"/>
                  <a:pt x="8991" y="11472"/>
                </a:cubicBezTo>
                <a:lnTo>
                  <a:pt x="8862" y="11400"/>
                </a:lnTo>
                <a:cubicBezTo>
                  <a:pt x="8600" y="11254"/>
                  <a:pt x="8422" y="11200"/>
                  <a:pt x="8070" y="11200"/>
                </a:cubicBezTo>
                <a:cubicBezTo>
                  <a:pt x="7722" y="11200"/>
                  <a:pt x="7574" y="11245"/>
                  <a:pt x="7242" y="11411"/>
                </a:cubicBezTo>
                <a:cubicBezTo>
                  <a:pt x="6775" y="11645"/>
                  <a:pt x="6477" y="11734"/>
                  <a:pt x="5937" y="11734"/>
                </a:cubicBezTo>
                <a:cubicBezTo>
                  <a:pt x="5397" y="11734"/>
                  <a:pt x="5100" y="11645"/>
                  <a:pt x="4632" y="11411"/>
                </a:cubicBezTo>
                <a:cubicBezTo>
                  <a:pt x="4299" y="11245"/>
                  <a:pt x="4152" y="11200"/>
                  <a:pt x="3804" y="11200"/>
                </a:cubicBezTo>
                <a:cubicBezTo>
                  <a:pt x="3455" y="11200"/>
                  <a:pt x="3294" y="11250"/>
                  <a:pt x="3041" y="11396"/>
                </a:cubicBezTo>
                <a:lnTo>
                  <a:pt x="2949" y="11449"/>
                </a:lnTo>
                <a:cubicBezTo>
                  <a:pt x="2607" y="11646"/>
                  <a:pt x="2343" y="11734"/>
                  <a:pt x="1937" y="11734"/>
                </a:cubicBezTo>
                <a:cubicBezTo>
                  <a:pt x="1481" y="11734"/>
                  <a:pt x="1066" y="11606"/>
                  <a:pt x="700" y="11396"/>
                </a:cubicBezTo>
                <a:cubicBezTo>
                  <a:pt x="479" y="11269"/>
                  <a:pt x="319" y="11139"/>
                  <a:pt x="222" y="1104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C8DCD768-2317-751E-35D1-A5604D0E4687}"/>
              </a:ext>
            </a:extLst>
          </p:cNvPr>
          <p:cNvSpPr txBox="1"/>
          <p:nvPr/>
        </p:nvSpPr>
        <p:spPr>
          <a:xfrm>
            <a:off x="1124793" y="333771"/>
            <a:ext cx="1037188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C00000"/>
                </a:solidFill>
                <a:effectLst/>
                <a:uLnTx/>
                <a:uFillTx/>
                <a:latin typeface="+mj-ea"/>
                <a:ea typeface="+mj-ea"/>
                <a:cs typeface="+mn-cs"/>
              </a:rPr>
              <a:t>输入标题内容</a:t>
            </a:r>
          </a:p>
        </p:txBody>
      </p:sp>
      <p:sp>
        <p:nvSpPr>
          <p:cNvPr id="22" name="矩形 21">
            <a:extLst>
              <a:ext uri="{FF2B5EF4-FFF2-40B4-BE49-F238E27FC236}">
                <a16:creationId xmlns:a16="http://schemas.microsoft.com/office/drawing/2014/main" id="{F52AE63A-39CC-D12F-0F82-7E5B4185AA73}"/>
              </a:ext>
            </a:extLst>
          </p:cNvPr>
          <p:cNvSpPr/>
          <p:nvPr/>
        </p:nvSpPr>
        <p:spPr>
          <a:xfrm>
            <a:off x="893529" y="1834199"/>
            <a:ext cx="3245339" cy="3835401"/>
          </a:xfrm>
          <a:prstGeom prst="rect">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23" name="矩形 22">
            <a:extLst>
              <a:ext uri="{FF2B5EF4-FFF2-40B4-BE49-F238E27FC236}">
                <a16:creationId xmlns:a16="http://schemas.microsoft.com/office/drawing/2014/main" id="{B88AF806-80DF-17F3-355A-D5E95D90D1DF}"/>
              </a:ext>
            </a:extLst>
          </p:cNvPr>
          <p:cNvSpPr/>
          <p:nvPr/>
        </p:nvSpPr>
        <p:spPr>
          <a:xfrm>
            <a:off x="1193486" y="2287138"/>
            <a:ext cx="2645425" cy="461665"/>
          </a:xfrm>
          <a:prstGeom prst="rect">
            <a:avLst/>
          </a:prstGeom>
        </p:spPr>
        <p:txBody>
          <a:bodyPr wrap="none" lIns="90000">
            <a:spAutoFit/>
          </a:bodyPr>
          <a:lstStyle/>
          <a:p>
            <a:pPr algn="ctr">
              <a:defRPr/>
            </a:pPr>
            <a:r>
              <a:rPr lang="zh-CN" altLang="en-US" sz="2400" dirty="0">
                <a:solidFill>
                  <a:srgbClr val="C60C0C"/>
                </a:solidFill>
                <a:latin typeface="+mj-ea"/>
                <a:ea typeface="+mj-ea"/>
                <a:cs typeface="+mn-ea"/>
                <a:sym typeface="+mn-lt"/>
              </a:rPr>
              <a:t>请输入您的小标题</a:t>
            </a:r>
          </a:p>
        </p:txBody>
      </p:sp>
      <p:sp>
        <p:nvSpPr>
          <p:cNvPr id="24" name="矩形 23">
            <a:extLst>
              <a:ext uri="{FF2B5EF4-FFF2-40B4-BE49-F238E27FC236}">
                <a16:creationId xmlns:a16="http://schemas.microsoft.com/office/drawing/2014/main" id="{1BD9B364-580E-B1C9-B88A-8159213FEF75}"/>
              </a:ext>
            </a:extLst>
          </p:cNvPr>
          <p:cNvSpPr/>
          <p:nvPr/>
        </p:nvSpPr>
        <p:spPr>
          <a:xfrm>
            <a:off x="1193485" y="2864803"/>
            <a:ext cx="2645426" cy="2135585"/>
          </a:xfrm>
          <a:prstGeom prst="rect">
            <a:avLst/>
          </a:prstGeom>
        </p:spPr>
        <p:txBody>
          <a:bodyPr wrap="square">
            <a:spAutoFit/>
          </a:bodyPr>
          <a:lstStyle/>
          <a:p>
            <a:pPr algn="just">
              <a:lnSpc>
                <a:spcPct val="120000"/>
              </a:lnSpc>
              <a:defRPr/>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输入你的内容文字输入你的内容文字输入你的内容文字输入你的内容文字输入你的内容文字输入你的内容文字</a:t>
            </a:r>
            <a:endParaRPr lang="en-US" altLang="zh-CN" sz="1600">
              <a:solidFill>
                <a:prstClr val="black">
                  <a:lumMod val="85000"/>
                  <a:lumOff val="15000"/>
                </a:prstClr>
              </a:solidFill>
              <a:latin typeface="+mn-ea"/>
              <a:cs typeface="+mn-ea"/>
              <a:sym typeface="+mn-lt"/>
            </a:endParaRPr>
          </a:p>
          <a:p>
            <a:pPr algn="just">
              <a:lnSpc>
                <a:spcPct val="120000"/>
              </a:lnSpc>
              <a:defRPr/>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a:t>
            </a:r>
          </a:p>
        </p:txBody>
      </p:sp>
      <p:sp>
        <p:nvSpPr>
          <p:cNvPr id="25" name="任意多边形: 形状 24">
            <a:extLst>
              <a:ext uri="{FF2B5EF4-FFF2-40B4-BE49-F238E27FC236}">
                <a16:creationId xmlns:a16="http://schemas.microsoft.com/office/drawing/2014/main" id="{F032DB95-68E2-1F6B-B66C-7A64499788DF}"/>
              </a:ext>
            </a:extLst>
          </p:cNvPr>
          <p:cNvSpPr/>
          <p:nvPr/>
        </p:nvSpPr>
        <p:spPr>
          <a:xfrm>
            <a:off x="893528" y="1834199"/>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2"/>
              </a:gs>
              <a:gs pos="1000">
                <a:schemeClr val="accent1"/>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26" name="矩形 25">
            <a:extLst>
              <a:ext uri="{FF2B5EF4-FFF2-40B4-BE49-F238E27FC236}">
                <a16:creationId xmlns:a16="http://schemas.microsoft.com/office/drawing/2014/main" id="{F1C71CDE-D05B-6BE8-36B8-0993598599EC}"/>
              </a:ext>
            </a:extLst>
          </p:cNvPr>
          <p:cNvSpPr/>
          <p:nvPr/>
        </p:nvSpPr>
        <p:spPr>
          <a:xfrm>
            <a:off x="916679" y="1848525"/>
            <a:ext cx="526255" cy="430887"/>
          </a:xfrm>
          <a:prstGeom prst="rect">
            <a:avLst/>
          </a:prstGeom>
        </p:spPr>
        <p:txBody>
          <a:bodyPr wrap="square" lIns="90000">
            <a:spAutoFit/>
          </a:bodyPr>
          <a:lstStyle/>
          <a:p>
            <a:pPr algn="ctr">
              <a:defRPr/>
            </a:pPr>
            <a:r>
              <a:rPr lang="en-US" altLang="zh-CN" sz="2200" b="1" dirty="0">
                <a:solidFill>
                  <a:prstClr val="white">
                    <a:lumMod val="95000"/>
                  </a:prstClr>
                </a:solidFill>
                <a:latin typeface="+mn-ea"/>
                <a:cs typeface="+mn-ea"/>
                <a:sym typeface="+mn-lt"/>
              </a:rPr>
              <a:t>01</a:t>
            </a:r>
            <a:endParaRPr lang="zh-CN" altLang="en-US" sz="2200" b="1" dirty="0">
              <a:solidFill>
                <a:prstClr val="white">
                  <a:lumMod val="95000"/>
                </a:prstClr>
              </a:solidFill>
              <a:latin typeface="+mn-ea"/>
              <a:cs typeface="+mn-ea"/>
              <a:sym typeface="+mn-lt"/>
            </a:endParaRPr>
          </a:p>
        </p:txBody>
      </p:sp>
      <p:cxnSp>
        <p:nvCxnSpPr>
          <p:cNvPr id="27" name="直接连接符 26">
            <a:extLst>
              <a:ext uri="{FF2B5EF4-FFF2-40B4-BE49-F238E27FC236}">
                <a16:creationId xmlns:a16="http://schemas.microsoft.com/office/drawing/2014/main" id="{618F682C-99A8-B215-0FD6-F6434AAC3C60}"/>
              </a:ext>
            </a:extLst>
          </p:cNvPr>
          <p:cNvCxnSpPr/>
          <p:nvPr/>
        </p:nvCxnSpPr>
        <p:spPr>
          <a:xfrm>
            <a:off x="893529" y="5666466"/>
            <a:ext cx="3245339" cy="0"/>
          </a:xfrm>
          <a:prstGeom prst="line">
            <a:avLst/>
          </a:prstGeom>
          <a:noFill/>
          <a:ln w="28575" cap="flat" cmpd="sng" algn="ctr">
            <a:solidFill>
              <a:srgbClr val="C60C0C"/>
            </a:solidFill>
            <a:prstDash val="solid"/>
            <a:miter lim="800000"/>
          </a:ln>
          <a:effectLst/>
        </p:spPr>
      </p:cxnSp>
      <p:sp>
        <p:nvSpPr>
          <p:cNvPr id="16" name="矩形 15">
            <a:extLst>
              <a:ext uri="{FF2B5EF4-FFF2-40B4-BE49-F238E27FC236}">
                <a16:creationId xmlns:a16="http://schemas.microsoft.com/office/drawing/2014/main" id="{99F388CE-7731-06BB-A8A8-834D698591B4}"/>
              </a:ext>
            </a:extLst>
          </p:cNvPr>
          <p:cNvSpPr/>
          <p:nvPr/>
        </p:nvSpPr>
        <p:spPr>
          <a:xfrm>
            <a:off x="4486197" y="1834199"/>
            <a:ext cx="3245339" cy="3835401"/>
          </a:xfrm>
          <a:prstGeom prst="rect">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17" name="矩形 16">
            <a:extLst>
              <a:ext uri="{FF2B5EF4-FFF2-40B4-BE49-F238E27FC236}">
                <a16:creationId xmlns:a16="http://schemas.microsoft.com/office/drawing/2014/main" id="{198B9DE0-CB95-C435-4E2C-8CEF1793B767}"/>
              </a:ext>
            </a:extLst>
          </p:cNvPr>
          <p:cNvSpPr/>
          <p:nvPr/>
        </p:nvSpPr>
        <p:spPr>
          <a:xfrm>
            <a:off x="4786154" y="2287138"/>
            <a:ext cx="2645425" cy="461665"/>
          </a:xfrm>
          <a:prstGeom prst="rect">
            <a:avLst/>
          </a:prstGeom>
        </p:spPr>
        <p:txBody>
          <a:bodyPr wrap="none" lIns="90000">
            <a:spAutoFit/>
          </a:bodyPr>
          <a:lstStyle/>
          <a:p>
            <a:pPr algn="ctr">
              <a:defRPr/>
            </a:pPr>
            <a:r>
              <a:rPr lang="zh-CN" altLang="en-US" sz="2400" dirty="0">
                <a:solidFill>
                  <a:srgbClr val="C60C0C"/>
                </a:solidFill>
                <a:latin typeface="+mj-ea"/>
                <a:ea typeface="+mj-ea"/>
                <a:cs typeface="+mn-ea"/>
                <a:sym typeface="+mn-lt"/>
              </a:rPr>
              <a:t>请输入您的小标题</a:t>
            </a:r>
          </a:p>
        </p:txBody>
      </p:sp>
      <p:sp>
        <p:nvSpPr>
          <p:cNvPr id="18" name="矩形 17">
            <a:extLst>
              <a:ext uri="{FF2B5EF4-FFF2-40B4-BE49-F238E27FC236}">
                <a16:creationId xmlns:a16="http://schemas.microsoft.com/office/drawing/2014/main" id="{AB2744BB-AEB0-86B5-34D1-0E881CF5A5D1}"/>
              </a:ext>
            </a:extLst>
          </p:cNvPr>
          <p:cNvSpPr/>
          <p:nvPr/>
        </p:nvSpPr>
        <p:spPr>
          <a:xfrm>
            <a:off x="4786153" y="2864803"/>
            <a:ext cx="2645426" cy="2135585"/>
          </a:xfrm>
          <a:prstGeom prst="rect">
            <a:avLst/>
          </a:prstGeom>
        </p:spPr>
        <p:txBody>
          <a:bodyPr wrap="square">
            <a:spAutoFit/>
          </a:bodyPr>
          <a:lstStyle/>
          <a:p>
            <a:pPr algn="just">
              <a:lnSpc>
                <a:spcPct val="120000"/>
              </a:lnSpc>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输入你的内容文字输入你的内容文字输入你的内容文字输入你的内容文字输入你的内容文字输入你的内容文字</a:t>
            </a:r>
          </a:p>
          <a:p>
            <a:pPr algn="just">
              <a:lnSpc>
                <a:spcPct val="120000"/>
              </a:lnSpc>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a:t>
            </a:r>
            <a:endParaRPr lang="en-US" altLang="zh-CN" sz="1600">
              <a:solidFill>
                <a:prstClr val="black">
                  <a:lumMod val="85000"/>
                  <a:lumOff val="15000"/>
                </a:prstClr>
              </a:solidFill>
              <a:latin typeface="+mn-ea"/>
              <a:cs typeface="+mn-ea"/>
              <a:sym typeface="+mn-lt"/>
            </a:endParaRPr>
          </a:p>
        </p:txBody>
      </p:sp>
      <p:sp>
        <p:nvSpPr>
          <p:cNvPr id="19" name="任意多边形: 形状 18">
            <a:extLst>
              <a:ext uri="{FF2B5EF4-FFF2-40B4-BE49-F238E27FC236}">
                <a16:creationId xmlns:a16="http://schemas.microsoft.com/office/drawing/2014/main" id="{F1DE2F2D-491A-3379-1D8A-5FA44FDCC5B9}"/>
              </a:ext>
            </a:extLst>
          </p:cNvPr>
          <p:cNvSpPr/>
          <p:nvPr/>
        </p:nvSpPr>
        <p:spPr>
          <a:xfrm>
            <a:off x="4486196" y="1834199"/>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2"/>
              </a:gs>
              <a:gs pos="1000">
                <a:schemeClr val="accent1"/>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20" name="矩形 19">
            <a:extLst>
              <a:ext uri="{FF2B5EF4-FFF2-40B4-BE49-F238E27FC236}">
                <a16:creationId xmlns:a16="http://schemas.microsoft.com/office/drawing/2014/main" id="{3EAAB90A-6326-1CDA-AB13-222CF8D8482E}"/>
              </a:ext>
            </a:extLst>
          </p:cNvPr>
          <p:cNvSpPr/>
          <p:nvPr/>
        </p:nvSpPr>
        <p:spPr>
          <a:xfrm>
            <a:off x="4509347" y="1848525"/>
            <a:ext cx="526255" cy="430887"/>
          </a:xfrm>
          <a:prstGeom prst="rect">
            <a:avLst/>
          </a:prstGeom>
        </p:spPr>
        <p:txBody>
          <a:bodyPr wrap="square" lIns="90000">
            <a:spAutoFit/>
          </a:bodyPr>
          <a:lstStyle/>
          <a:p>
            <a:pPr algn="ctr">
              <a:defRPr/>
            </a:pPr>
            <a:r>
              <a:rPr lang="en-US" altLang="zh-CN" sz="2200" b="1" dirty="0">
                <a:solidFill>
                  <a:prstClr val="white">
                    <a:lumMod val="95000"/>
                  </a:prstClr>
                </a:solidFill>
                <a:latin typeface="+mn-ea"/>
                <a:cs typeface="+mn-ea"/>
                <a:sym typeface="+mn-lt"/>
              </a:rPr>
              <a:t>02</a:t>
            </a:r>
            <a:endParaRPr lang="zh-CN" altLang="en-US" sz="2200" b="1" dirty="0">
              <a:solidFill>
                <a:prstClr val="white">
                  <a:lumMod val="95000"/>
                </a:prstClr>
              </a:solidFill>
              <a:latin typeface="+mn-ea"/>
              <a:cs typeface="+mn-ea"/>
              <a:sym typeface="+mn-lt"/>
            </a:endParaRPr>
          </a:p>
        </p:txBody>
      </p:sp>
      <p:cxnSp>
        <p:nvCxnSpPr>
          <p:cNvPr id="21" name="直接连接符 20">
            <a:extLst>
              <a:ext uri="{FF2B5EF4-FFF2-40B4-BE49-F238E27FC236}">
                <a16:creationId xmlns:a16="http://schemas.microsoft.com/office/drawing/2014/main" id="{1CDB7E98-198E-A9D5-6F3B-F98C8341A3B0}"/>
              </a:ext>
            </a:extLst>
          </p:cNvPr>
          <p:cNvCxnSpPr/>
          <p:nvPr/>
        </p:nvCxnSpPr>
        <p:spPr>
          <a:xfrm>
            <a:off x="4486197" y="5669600"/>
            <a:ext cx="3245339" cy="0"/>
          </a:xfrm>
          <a:prstGeom prst="line">
            <a:avLst/>
          </a:prstGeom>
          <a:noFill/>
          <a:ln w="28575" cap="flat" cmpd="sng" algn="ctr">
            <a:solidFill>
              <a:srgbClr val="C60C0C"/>
            </a:solidFill>
            <a:prstDash val="solid"/>
            <a:miter lim="800000"/>
          </a:ln>
          <a:effectLst/>
        </p:spPr>
      </p:cxnSp>
      <p:sp>
        <p:nvSpPr>
          <p:cNvPr id="10" name="矩形 9">
            <a:extLst>
              <a:ext uri="{FF2B5EF4-FFF2-40B4-BE49-F238E27FC236}">
                <a16:creationId xmlns:a16="http://schemas.microsoft.com/office/drawing/2014/main" id="{684B1384-8939-E476-F341-98B5BC895EC5}"/>
              </a:ext>
            </a:extLst>
          </p:cNvPr>
          <p:cNvSpPr/>
          <p:nvPr/>
        </p:nvSpPr>
        <p:spPr>
          <a:xfrm>
            <a:off x="8078864" y="1834199"/>
            <a:ext cx="3245339" cy="3835401"/>
          </a:xfrm>
          <a:prstGeom prst="rect">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11" name="矩形 10">
            <a:extLst>
              <a:ext uri="{FF2B5EF4-FFF2-40B4-BE49-F238E27FC236}">
                <a16:creationId xmlns:a16="http://schemas.microsoft.com/office/drawing/2014/main" id="{8D58EE7D-445A-F117-C1B8-79403573C1D6}"/>
              </a:ext>
            </a:extLst>
          </p:cNvPr>
          <p:cNvSpPr/>
          <p:nvPr/>
        </p:nvSpPr>
        <p:spPr>
          <a:xfrm>
            <a:off x="8378821" y="2287138"/>
            <a:ext cx="2645425" cy="461665"/>
          </a:xfrm>
          <a:prstGeom prst="rect">
            <a:avLst/>
          </a:prstGeom>
        </p:spPr>
        <p:txBody>
          <a:bodyPr wrap="none" lIns="90000">
            <a:spAutoFit/>
          </a:bodyPr>
          <a:lstStyle/>
          <a:p>
            <a:pPr algn="ctr">
              <a:defRPr/>
            </a:pPr>
            <a:r>
              <a:rPr lang="zh-CN" altLang="en-US" sz="2400" dirty="0">
                <a:solidFill>
                  <a:srgbClr val="C60C0C"/>
                </a:solidFill>
                <a:latin typeface="+mj-ea"/>
                <a:ea typeface="+mj-ea"/>
                <a:cs typeface="+mn-ea"/>
                <a:sym typeface="+mn-lt"/>
              </a:rPr>
              <a:t>请输入您的小标题</a:t>
            </a:r>
          </a:p>
        </p:txBody>
      </p:sp>
      <p:sp>
        <p:nvSpPr>
          <p:cNvPr id="12" name="矩形 11">
            <a:extLst>
              <a:ext uri="{FF2B5EF4-FFF2-40B4-BE49-F238E27FC236}">
                <a16:creationId xmlns:a16="http://schemas.microsoft.com/office/drawing/2014/main" id="{ADDF7628-A263-736A-EDFB-C88F1702A285}"/>
              </a:ext>
            </a:extLst>
          </p:cNvPr>
          <p:cNvSpPr/>
          <p:nvPr/>
        </p:nvSpPr>
        <p:spPr>
          <a:xfrm>
            <a:off x="8378820" y="2864803"/>
            <a:ext cx="2645426" cy="2135585"/>
          </a:xfrm>
          <a:prstGeom prst="rect">
            <a:avLst/>
          </a:prstGeom>
        </p:spPr>
        <p:txBody>
          <a:bodyPr wrap="square">
            <a:spAutoFit/>
          </a:bodyPr>
          <a:lstStyle/>
          <a:p>
            <a:pPr algn="just">
              <a:lnSpc>
                <a:spcPct val="120000"/>
              </a:lnSpc>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输入你的内容文字输入你的内容文字输入你的内容文字输入你的内容文字输入你的内容文字输入你的内容文字</a:t>
            </a:r>
          </a:p>
          <a:p>
            <a:pPr algn="just">
              <a:lnSpc>
                <a:spcPct val="120000"/>
              </a:lnSpc>
            </a:pPr>
            <a:r>
              <a:rPr lang="zh-CN" altLang="en-US" sz="1600">
                <a:solidFill>
                  <a:prstClr val="black">
                    <a:lumMod val="85000"/>
                    <a:lumOff val="15000"/>
                  </a:prstClr>
                </a:solidFill>
                <a:latin typeface="+mn-ea"/>
                <a:cs typeface="+mn-ea"/>
                <a:sym typeface="+mn-lt"/>
              </a:rPr>
              <a:t>输入你的内容文字输入你的内容文字输入你的内容文字输入你的内容文字输入你的</a:t>
            </a:r>
            <a:endParaRPr lang="zh-CN" altLang="en-US" sz="1600" dirty="0">
              <a:solidFill>
                <a:prstClr val="black">
                  <a:lumMod val="85000"/>
                  <a:lumOff val="15000"/>
                </a:prstClr>
              </a:solidFill>
              <a:latin typeface="+mn-ea"/>
              <a:cs typeface="+mn-ea"/>
              <a:sym typeface="+mn-lt"/>
            </a:endParaRPr>
          </a:p>
        </p:txBody>
      </p:sp>
      <p:sp>
        <p:nvSpPr>
          <p:cNvPr id="13" name="任意多边形: 形状 12">
            <a:extLst>
              <a:ext uri="{FF2B5EF4-FFF2-40B4-BE49-F238E27FC236}">
                <a16:creationId xmlns:a16="http://schemas.microsoft.com/office/drawing/2014/main" id="{5BAE6931-2020-5DB2-D74C-214251BDADD7}"/>
              </a:ext>
            </a:extLst>
          </p:cNvPr>
          <p:cNvSpPr/>
          <p:nvPr/>
        </p:nvSpPr>
        <p:spPr>
          <a:xfrm>
            <a:off x="8078863" y="1834199"/>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2"/>
              </a:gs>
              <a:gs pos="1000">
                <a:schemeClr val="accent1"/>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14" name="矩形 13">
            <a:extLst>
              <a:ext uri="{FF2B5EF4-FFF2-40B4-BE49-F238E27FC236}">
                <a16:creationId xmlns:a16="http://schemas.microsoft.com/office/drawing/2014/main" id="{28783C16-143D-3035-63A3-DE5F5181F1F0}"/>
              </a:ext>
            </a:extLst>
          </p:cNvPr>
          <p:cNvSpPr/>
          <p:nvPr/>
        </p:nvSpPr>
        <p:spPr>
          <a:xfrm>
            <a:off x="8102014" y="1848525"/>
            <a:ext cx="526255" cy="430887"/>
          </a:xfrm>
          <a:prstGeom prst="rect">
            <a:avLst/>
          </a:prstGeom>
        </p:spPr>
        <p:txBody>
          <a:bodyPr wrap="square" lIns="90000">
            <a:spAutoFit/>
          </a:bodyPr>
          <a:lstStyle/>
          <a:p>
            <a:pPr algn="ctr">
              <a:defRPr/>
            </a:pPr>
            <a:r>
              <a:rPr lang="en-US" altLang="zh-CN" sz="2200" b="1" dirty="0">
                <a:solidFill>
                  <a:prstClr val="white">
                    <a:lumMod val="95000"/>
                  </a:prstClr>
                </a:solidFill>
                <a:latin typeface="+mn-ea"/>
                <a:cs typeface="+mn-ea"/>
                <a:sym typeface="+mn-lt"/>
              </a:rPr>
              <a:t>03</a:t>
            </a:r>
            <a:endParaRPr lang="zh-CN" altLang="en-US" sz="2200" b="1" dirty="0">
              <a:solidFill>
                <a:prstClr val="white">
                  <a:lumMod val="95000"/>
                </a:prstClr>
              </a:solidFill>
              <a:latin typeface="+mn-ea"/>
              <a:cs typeface="+mn-ea"/>
              <a:sym typeface="+mn-lt"/>
            </a:endParaRPr>
          </a:p>
        </p:txBody>
      </p:sp>
      <p:cxnSp>
        <p:nvCxnSpPr>
          <p:cNvPr id="15" name="直接连接符 14">
            <a:extLst>
              <a:ext uri="{FF2B5EF4-FFF2-40B4-BE49-F238E27FC236}">
                <a16:creationId xmlns:a16="http://schemas.microsoft.com/office/drawing/2014/main" id="{07820BC8-F1C5-622C-5D07-BCD7D024FBF5}"/>
              </a:ext>
            </a:extLst>
          </p:cNvPr>
          <p:cNvCxnSpPr/>
          <p:nvPr/>
        </p:nvCxnSpPr>
        <p:spPr>
          <a:xfrm>
            <a:off x="8078864" y="5666466"/>
            <a:ext cx="3245339" cy="0"/>
          </a:xfrm>
          <a:prstGeom prst="line">
            <a:avLst/>
          </a:prstGeom>
          <a:noFill/>
          <a:ln w="28575" cap="flat" cmpd="sng" algn="ctr">
            <a:solidFill>
              <a:srgbClr val="C60C0C"/>
            </a:solidFill>
            <a:prstDash val="solid"/>
            <a:miter lim="800000"/>
          </a:ln>
          <a:effectLst/>
        </p:spPr>
      </p:cxnSp>
    </p:spTree>
    <p:custDataLst>
      <p:tags r:id="rId1"/>
    </p:custDataLst>
    <p:extLst>
      <p:ext uri="{BB962C8B-B14F-4D97-AF65-F5344CB8AC3E}">
        <p14:creationId xmlns:p14="http://schemas.microsoft.com/office/powerpoint/2010/main" val="3334571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轮船&#10;&#10;描述已自动生成">
            <a:extLst>
              <a:ext uri="{FF2B5EF4-FFF2-40B4-BE49-F238E27FC236}">
                <a16:creationId xmlns:a16="http://schemas.microsoft.com/office/drawing/2014/main" id="{0AA49C37-1254-FA6D-F25B-20AA40A9A56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89574" cy="6858000"/>
          </a:xfrm>
          <a:custGeom>
            <a:avLst/>
            <a:gdLst>
              <a:gd name="connsiteX0" fmla="*/ 0 w 12189574"/>
              <a:gd name="connsiteY0" fmla="*/ 0 h 6858000"/>
              <a:gd name="connsiteX1" fmla="*/ 12189574 w 12189574"/>
              <a:gd name="connsiteY1" fmla="*/ 0 h 6858000"/>
              <a:gd name="connsiteX2" fmla="*/ 12189574 w 12189574"/>
              <a:gd name="connsiteY2" fmla="*/ 6858000 h 6858000"/>
              <a:gd name="connsiteX3" fmla="*/ 0 w 121895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89574" h="6858000">
                <a:moveTo>
                  <a:pt x="0" y="0"/>
                </a:moveTo>
                <a:lnTo>
                  <a:pt x="12189574" y="0"/>
                </a:lnTo>
                <a:lnTo>
                  <a:pt x="12189574" y="6858000"/>
                </a:lnTo>
                <a:lnTo>
                  <a:pt x="0" y="6858000"/>
                </a:lnTo>
                <a:close/>
              </a:path>
            </a:pathLst>
          </a:custGeom>
        </p:spPr>
      </p:pic>
      <p:sp>
        <p:nvSpPr>
          <p:cNvPr id="6" name="矩形 5">
            <a:extLst>
              <a:ext uri="{FF2B5EF4-FFF2-40B4-BE49-F238E27FC236}">
                <a16:creationId xmlns:a16="http://schemas.microsoft.com/office/drawing/2014/main" id="{8C5F6258-B8FF-793A-61C5-60C83CACAF49}"/>
              </a:ext>
            </a:extLst>
          </p:cNvPr>
          <p:cNvSpPr/>
          <p:nvPr/>
        </p:nvSpPr>
        <p:spPr>
          <a:xfrm>
            <a:off x="0" y="-1"/>
            <a:ext cx="12192000" cy="6858001"/>
          </a:xfrm>
          <a:prstGeom prst="rect">
            <a:avLst/>
          </a:prstGeom>
          <a:gradFill flip="none" rotWithShape="1">
            <a:gsLst>
              <a:gs pos="100000">
                <a:schemeClr val="accent1">
                  <a:lumMod val="90000"/>
                  <a:alpha val="30000"/>
                </a:schemeClr>
              </a:gs>
              <a:gs pos="19000">
                <a:schemeClr val="accent1">
                  <a:lumMod val="95000"/>
                  <a:lumOff val="5000"/>
                  <a:alpha val="90000"/>
                </a:schemeClr>
              </a:gs>
            </a:gsLst>
            <a:lin ang="5400000" scaled="1"/>
            <a:tileRect/>
          </a:gradFill>
          <a:ln w="25400" cap="flat">
            <a:noFill/>
            <a:miter lim="800000"/>
            <a:headEnd type="none" w="med" len="med"/>
            <a:tailEnd type="none" w="med" len="med"/>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思源黑体 CN Regular"/>
              <a:cs typeface="+mn-cs"/>
            </a:endParaRPr>
          </a:p>
        </p:txBody>
      </p:sp>
      <p:grpSp>
        <p:nvGrpSpPr>
          <p:cNvPr id="13" name="组合 12">
            <a:extLst>
              <a:ext uri="{FF2B5EF4-FFF2-40B4-BE49-F238E27FC236}">
                <a16:creationId xmlns:a16="http://schemas.microsoft.com/office/drawing/2014/main" id="{96745E37-9B54-5B21-6A90-D30E07EE8346}"/>
              </a:ext>
            </a:extLst>
          </p:cNvPr>
          <p:cNvGrpSpPr/>
          <p:nvPr/>
        </p:nvGrpSpPr>
        <p:grpSpPr>
          <a:xfrm>
            <a:off x="0" y="1385386"/>
            <a:ext cx="12192000" cy="3918643"/>
            <a:chOff x="0" y="1431686"/>
            <a:chExt cx="12192000" cy="3918643"/>
          </a:xfrm>
        </p:grpSpPr>
        <p:grpSp>
          <p:nvGrpSpPr>
            <p:cNvPr id="7" name="组合 6">
              <a:extLst>
                <a:ext uri="{FF2B5EF4-FFF2-40B4-BE49-F238E27FC236}">
                  <a16:creationId xmlns:a16="http://schemas.microsoft.com/office/drawing/2014/main" id="{17B5DEB6-D86A-E482-21C6-11BC90A0A589}"/>
                </a:ext>
              </a:extLst>
            </p:cNvPr>
            <p:cNvGrpSpPr/>
            <p:nvPr/>
          </p:nvGrpSpPr>
          <p:grpSpPr>
            <a:xfrm>
              <a:off x="4572000" y="1431686"/>
              <a:ext cx="3004457" cy="3918643"/>
              <a:chOff x="4572000" y="1431686"/>
              <a:chExt cx="3004457" cy="3918643"/>
            </a:xfrm>
          </p:grpSpPr>
          <p:sp>
            <p:nvSpPr>
              <p:cNvPr id="9" name="Rectangle 5">
                <a:extLst>
                  <a:ext uri="{FF2B5EF4-FFF2-40B4-BE49-F238E27FC236}">
                    <a16:creationId xmlns:a16="http://schemas.microsoft.com/office/drawing/2014/main" id="{8956D660-215A-DFE2-484D-2E77120733ED}"/>
                  </a:ext>
                </a:extLst>
              </p:cNvPr>
              <p:cNvSpPr/>
              <p:nvPr/>
            </p:nvSpPr>
            <p:spPr>
              <a:xfrm>
                <a:off x="4572000" y="1431686"/>
                <a:ext cx="3004457" cy="3918643"/>
              </a:xfrm>
              <a:prstGeom prst="rect">
                <a:avLst/>
              </a:prstGeom>
              <a:solidFill>
                <a:srgbClr val="FFFFFF">
                  <a:alpha val="70000"/>
                </a:srgbClr>
              </a:solidFill>
              <a:ln w="47625" cap="flat" cmpd="sng" algn="ctr">
                <a:gradFill flip="none" rotWithShape="1">
                  <a:gsLst>
                    <a:gs pos="0">
                      <a:schemeClr val="accent2"/>
                    </a:gs>
                    <a:gs pos="100000">
                      <a:srgbClr val="C00000">
                        <a:lumMod val="90000"/>
                      </a:srgbClr>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Century Gothic" panose="020B0502020202020204" charset="0"/>
                  <a:ea typeface="+mn-ea"/>
                  <a:cs typeface="+mn-cs"/>
                </a:endParaRPr>
              </a:p>
            </p:txBody>
          </p:sp>
          <p:cxnSp>
            <p:nvCxnSpPr>
              <p:cNvPr id="10" name="Straight Connector 11">
                <a:extLst>
                  <a:ext uri="{FF2B5EF4-FFF2-40B4-BE49-F238E27FC236}">
                    <a16:creationId xmlns:a16="http://schemas.microsoft.com/office/drawing/2014/main" id="{5F87E41F-6BA9-BACF-4B6E-7F4EFCCDFFE5}"/>
                  </a:ext>
                </a:extLst>
              </p:cNvPr>
              <p:cNvCxnSpPr/>
              <p:nvPr/>
            </p:nvCxnSpPr>
            <p:spPr>
              <a:xfrm>
                <a:off x="5767696" y="3391007"/>
                <a:ext cx="613064" cy="0"/>
              </a:xfrm>
              <a:prstGeom prst="line">
                <a:avLst/>
              </a:prstGeom>
              <a:noFill/>
              <a:ln w="19050" cap="flat" cmpd="sng" algn="ctr">
                <a:solidFill>
                  <a:srgbClr val="000000">
                    <a:lumMod val="95000"/>
                    <a:lumOff val="5000"/>
                    <a:alpha val="30000"/>
                  </a:srgbClr>
                </a:solidFill>
                <a:prstDash val="solid"/>
                <a:miter lim="800000"/>
              </a:ln>
              <a:effectLst/>
            </p:spPr>
          </p:cxnSp>
          <p:sp>
            <p:nvSpPr>
              <p:cNvPr id="11" name="文本框 10">
                <a:extLst>
                  <a:ext uri="{FF2B5EF4-FFF2-40B4-BE49-F238E27FC236}">
                    <a16:creationId xmlns:a16="http://schemas.microsoft.com/office/drawing/2014/main" id="{AC792B75-D525-F08B-AF27-7AC4F21813BD}"/>
                  </a:ext>
                </a:extLst>
              </p:cNvPr>
              <p:cNvSpPr txBox="1"/>
              <p:nvPr/>
            </p:nvSpPr>
            <p:spPr>
              <a:xfrm>
                <a:off x="4853382" y="3613037"/>
                <a:ext cx="2441694" cy="886781"/>
              </a:xfrm>
              <a:prstGeom prst="rect">
                <a:avLst/>
              </a:prstGeom>
            </p:spPr>
            <p:txBody>
              <a:bodyPr wrap="non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r" defTabSz="914400" eaLnBrk="1" fontAlgn="auto" latinLnBrk="0" hangingPunct="1">
                  <a:lnSpc>
                    <a:spcPct val="130000"/>
                  </a:lnSpc>
                  <a:spcBef>
                    <a:spcPts val="0"/>
                  </a:spcBef>
                  <a:spcAft>
                    <a:spcPts val="0"/>
                  </a:spcAft>
                  <a:buClrTx/>
                  <a:buSzTx/>
                  <a:buFontTx/>
                  <a:buNone/>
                  <a:tabLst/>
                  <a:defRPr/>
                </a:pPr>
                <a:r>
                  <a:rPr lang="zh-CN" altLang="en-US" b="0" kern="0">
                    <a:gradFill flip="none" rotWithShape="1">
                      <a:gsLst>
                        <a:gs pos="0">
                          <a:schemeClr val="accent2"/>
                        </a:gs>
                        <a:gs pos="47000">
                          <a:schemeClr val="accent1">
                            <a:lumMod val="90000"/>
                            <a:lumOff val="10000"/>
                          </a:schemeClr>
                        </a:gs>
                        <a:gs pos="100000">
                          <a:srgbClr val="C00000"/>
                        </a:gs>
                      </a:gsLst>
                      <a:lin ang="2700000" scaled="1"/>
                      <a:tileRect/>
                    </a:gradFill>
                    <a:latin typeface="+mj-ea"/>
                    <a:ea typeface="+mj-ea"/>
                  </a:rPr>
                  <a:t>输入标题</a:t>
                </a:r>
                <a:endParaRPr kumimoji="0" lang="zh-CN" altLang="zh-CN" sz="4400" b="0" i="0" u="none" strike="noStrike" kern="0" cap="none" spc="0" normalizeH="0" baseline="0" noProof="0">
                  <a:ln>
                    <a:noFill/>
                  </a:ln>
                  <a:gradFill flip="none" rotWithShape="1">
                    <a:gsLst>
                      <a:gs pos="0">
                        <a:schemeClr val="accent2"/>
                      </a:gs>
                      <a:gs pos="47000">
                        <a:schemeClr val="accent1">
                          <a:lumMod val="90000"/>
                          <a:lumOff val="10000"/>
                        </a:schemeClr>
                      </a:gs>
                      <a:gs pos="100000">
                        <a:srgbClr val="C00000"/>
                      </a:gs>
                    </a:gsLst>
                    <a:lin ang="2700000" scaled="1"/>
                    <a:tileRect/>
                  </a:gradFill>
                  <a:effectLst/>
                  <a:uLnTx/>
                  <a:uFillTx/>
                  <a:latin typeface="+mj-ea"/>
                  <a:ea typeface="+mj-ea"/>
                </a:endParaRPr>
              </a:p>
            </p:txBody>
          </p:sp>
        </p:grpSp>
        <p:sp>
          <p:nvSpPr>
            <p:cNvPr id="12" name="TextBox 7">
              <a:extLst>
                <a:ext uri="{FF2B5EF4-FFF2-40B4-BE49-F238E27FC236}">
                  <a16:creationId xmlns:a16="http://schemas.microsoft.com/office/drawing/2014/main" id="{0475022A-36D3-FC4C-5731-12F545672C04}"/>
                </a:ext>
              </a:extLst>
            </p:cNvPr>
            <p:cNvSpPr txBox="1"/>
            <p:nvPr/>
          </p:nvSpPr>
          <p:spPr>
            <a:xfrm>
              <a:off x="0" y="1776609"/>
              <a:ext cx="12192000" cy="1415644"/>
            </a:xfrm>
            <a:prstGeom prst="rect">
              <a:avLst/>
            </a:prstGeom>
          </p:spPr>
          <p:txBody>
            <a:bodyPr wrap="square">
              <a:spAutoFit/>
            </a:bodyPr>
            <a:lstStyle>
              <a:defPPr>
                <a:defRPr lang="zh-CN"/>
              </a:defPPr>
              <a:lvl1pPr marR="0" lvl="0" indent="0" algn="r" fontAlgn="auto">
                <a:lnSpc>
                  <a:spcPct val="130000"/>
                </a:lnSpc>
                <a:spcBef>
                  <a:spcPts val="0"/>
                </a:spcBef>
                <a:spcAft>
                  <a:spcPts val="0"/>
                </a:spcAft>
                <a:buClrTx/>
                <a:buSzTx/>
                <a:buFontTx/>
                <a:buNone/>
                <a:defRPr kumimoji="0" sz="4400" b="1" i="0" u="none" strike="noStrike" cap="none" spc="0" normalizeH="0" baseline="0">
                  <a:ln>
                    <a:noFill/>
                  </a:ln>
                  <a:gradFill>
                    <a:gsLst>
                      <a:gs pos="0">
                        <a:srgbClr val="FFC000"/>
                      </a:gs>
                      <a:gs pos="47000">
                        <a:srgbClr val="DF4E29"/>
                      </a:gs>
                      <a:gs pos="100000">
                        <a:srgbClr val="C00000"/>
                      </a:gs>
                    </a:gsLst>
                    <a:lin ang="0" scaled="0"/>
                  </a:gradFill>
                  <a:effectLst/>
                  <a:uLnTx/>
                  <a:uFillTx/>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sz="7200" b="1" i="0" u="none" strike="noStrike" kern="0" cap="none" spc="0" normalizeH="0" baseline="0" noProof="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n-ea"/>
                  <a:ea typeface="+mn-ea"/>
                </a:rPr>
                <a:t>03</a:t>
              </a:r>
              <a:endParaRPr kumimoji="0" lang="en-US" sz="7200" b="1" i="0" u="none" strike="noStrike" kern="0" cap="none" spc="0" normalizeH="0" baseline="0" noProof="0" dirty="0">
                <a:ln>
                  <a:noFill/>
                </a:ln>
                <a:gradFill flip="none" rotWithShape="1">
                  <a:gsLst>
                    <a:gs pos="0">
                      <a:schemeClr val="accent2"/>
                    </a:gs>
                    <a:gs pos="47000">
                      <a:srgbClr val="C00000">
                        <a:lumMod val="90000"/>
                        <a:lumOff val="10000"/>
                      </a:srgbClr>
                    </a:gs>
                    <a:gs pos="100000">
                      <a:srgbClr val="C00000"/>
                    </a:gs>
                  </a:gsLst>
                  <a:lin ang="2700000" scaled="1"/>
                  <a:tileRect/>
                </a:gradFill>
                <a:effectLst/>
                <a:uLnTx/>
                <a:uFillTx/>
                <a:latin typeface="+mn-ea"/>
                <a:ea typeface="+mn-ea"/>
              </a:endParaRPr>
            </a:p>
          </p:txBody>
        </p:sp>
      </p:grpSp>
    </p:spTree>
    <p:extLst>
      <p:ext uri="{BB962C8B-B14F-4D97-AF65-F5344CB8AC3E}">
        <p14:creationId xmlns:p14="http://schemas.microsoft.com/office/powerpoint/2010/main" val="29922835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23.42158"/>
  <p:tag name="LEFT" val="59.67205"/>
  <p:tag name="WIDTH" val="403.3004"/>
  <p:tag name="HEIGHT" val="46.04528"/>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0.xml><?xml version="1.0" encoding="utf-8"?>
<p:tagLst xmlns:a="http://schemas.openxmlformats.org/drawingml/2006/main" xmlns:r="http://schemas.openxmlformats.org/officeDocument/2006/relationships" xmlns:p="http://schemas.openxmlformats.org/presentationml/2006/main">
  <p:tag name="ISLIDE.ICON" val="#399894;"/>
</p:tagLst>
</file>

<file path=ppt/tags/tag2.xml><?xml version="1.0" encoding="utf-8"?>
<p:tagLst xmlns:a="http://schemas.openxmlformats.org/drawingml/2006/main" xmlns:r="http://schemas.openxmlformats.org/officeDocument/2006/relationships" xmlns:p="http://schemas.openxmlformats.org/presentationml/2006/main">
  <p:tag name="ISLIDE.ICON" val="#399894;"/>
</p:tagLst>
</file>

<file path=ppt/tags/tag3.xml><?xml version="1.0" encoding="utf-8"?>
<p:tagLst xmlns:a="http://schemas.openxmlformats.org/drawingml/2006/main" xmlns:r="http://schemas.openxmlformats.org/officeDocument/2006/relationships" xmlns:p="http://schemas.openxmlformats.org/presentationml/2006/main">
  <p:tag name="ISLIDE.ICON" val="#399894;"/>
</p:tagLst>
</file>

<file path=ppt/tags/tag4.xml><?xml version="1.0" encoding="utf-8"?>
<p:tagLst xmlns:a="http://schemas.openxmlformats.org/drawingml/2006/main" xmlns:r="http://schemas.openxmlformats.org/officeDocument/2006/relationships" xmlns:p="http://schemas.openxmlformats.org/presentationml/2006/main">
  <p:tag name="ISLIDE.ICON" val="#399894;"/>
</p:tagLst>
</file>

<file path=ppt/tags/tag5.xml><?xml version="1.0" encoding="utf-8"?>
<p:tagLst xmlns:a="http://schemas.openxmlformats.org/drawingml/2006/main" xmlns:r="http://schemas.openxmlformats.org/officeDocument/2006/relationships" xmlns:p="http://schemas.openxmlformats.org/presentationml/2006/main">
  <p:tag name="ISLIDE.ICON" val="#399894;"/>
</p:tagLst>
</file>

<file path=ppt/tags/tag6.xml><?xml version="1.0" encoding="utf-8"?>
<p:tagLst xmlns:a="http://schemas.openxmlformats.org/drawingml/2006/main" xmlns:r="http://schemas.openxmlformats.org/officeDocument/2006/relationships" xmlns:p="http://schemas.openxmlformats.org/presentationml/2006/main">
  <p:tag name="ISLIDE.ICON" val="#399894;"/>
</p:tagLst>
</file>

<file path=ppt/tags/tag7.xml><?xml version="1.0" encoding="utf-8"?>
<p:tagLst xmlns:a="http://schemas.openxmlformats.org/drawingml/2006/main" xmlns:r="http://schemas.openxmlformats.org/officeDocument/2006/relationships" xmlns:p="http://schemas.openxmlformats.org/presentationml/2006/main">
  <p:tag name="ISLIDE.ICON" val="#399894;"/>
</p:tagLst>
</file>

<file path=ppt/tags/tag8.xml><?xml version="1.0" encoding="utf-8"?>
<p:tagLst xmlns:a="http://schemas.openxmlformats.org/drawingml/2006/main" xmlns:r="http://schemas.openxmlformats.org/officeDocument/2006/relationships" xmlns:p="http://schemas.openxmlformats.org/presentationml/2006/main">
  <p:tag name="ISLIDE.ICON" val="#399894;"/>
</p:tagLst>
</file>

<file path=ppt/tags/tag9.xml><?xml version="1.0" encoding="utf-8"?>
<p:tagLst xmlns:a="http://schemas.openxmlformats.org/drawingml/2006/main" xmlns:r="http://schemas.openxmlformats.org/officeDocument/2006/relationships" xmlns:p="http://schemas.openxmlformats.org/presentationml/2006/main">
  <p:tag name="ISLIDE.ICON" val="#399894;"/>
</p:tagLst>
</file>

<file path=ppt/theme/theme1.xml><?xml version="1.0" encoding="utf-8"?>
<a:theme xmlns:a="http://schemas.openxmlformats.org/drawingml/2006/main" name="Office 主题​​">
  <a:themeElements>
    <a:clrScheme name="自定义 1">
      <a:dk1>
        <a:srgbClr val="000000"/>
      </a:dk1>
      <a:lt1>
        <a:srgbClr val="FFFFFF"/>
      </a:lt1>
      <a:dk2>
        <a:srgbClr val="000000"/>
      </a:dk2>
      <a:lt2>
        <a:srgbClr val="808080"/>
      </a:lt2>
      <a:accent1>
        <a:srgbClr val="C00000"/>
      </a:accent1>
      <a:accent2>
        <a:srgbClr val="FFD7D7"/>
      </a:accent2>
      <a:accent3>
        <a:srgbClr val="5A5657"/>
      </a:accent3>
      <a:accent4>
        <a:srgbClr val="EBEBEB"/>
      </a:accent4>
      <a:accent5>
        <a:srgbClr val="0070C0"/>
      </a:accent5>
      <a:accent6>
        <a:srgbClr val="737575"/>
      </a:accent6>
      <a:hlink>
        <a:srgbClr val="F99D1C"/>
      </a:hlink>
      <a:folHlink>
        <a:srgbClr val="B3B4B4"/>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自定义 1">
      <a:dk1>
        <a:srgbClr val="000000"/>
      </a:dk1>
      <a:lt1>
        <a:srgbClr val="FFFFFF"/>
      </a:lt1>
      <a:dk2>
        <a:srgbClr val="000000"/>
      </a:dk2>
      <a:lt2>
        <a:srgbClr val="808080"/>
      </a:lt2>
      <a:accent1>
        <a:srgbClr val="C00000"/>
      </a:accent1>
      <a:accent2>
        <a:srgbClr val="FFD7D7"/>
      </a:accent2>
      <a:accent3>
        <a:srgbClr val="5A5657"/>
      </a:accent3>
      <a:accent4>
        <a:srgbClr val="EBEBEB"/>
      </a:accent4>
      <a:accent5>
        <a:srgbClr val="0070C0"/>
      </a:accent5>
      <a:accent6>
        <a:srgbClr val="737575"/>
      </a:accent6>
      <a:hlink>
        <a:srgbClr val="F99D1C"/>
      </a:hlink>
      <a:folHlink>
        <a:srgbClr val="B3B4B4"/>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8">
    <a:dk1>
      <a:sysClr val="windowText" lastClr="000000"/>
    </a:dk1>
    <a:lt1>
      <a:sysClr val="window" lastClr="FFFFFF"/>
    </a:lt1>
    <a:dk2>
      <a:srgbClr val="44546A"/>
    </a:dk2>
    <a:lt2>
      <a:srgbClr val="E7E6E6"/>
    </a:lt2>
    <a:accent1>
      <a:srgbClr val="202089"/>
    </a:accent1>
    <a:accent2>
      <a:srgbClr val="11E7D8"/>
    </a:accent2>
    <a:accent3>
      <a:srgbClr val="242480"/>
    </a:accent3>
    <a:accent4>
      <a:srgbClr val="4EF2E6"/>
    </a:accent4>
    <a:accent5>
      <a:srgbClr val="5DF3C5"/>
    </a:accent5>
    <a:accent6>
      <a:srgbClr val="000000"/>
    </a:accent6>
    <a:hlink>
      <a:srgbClr val="000000"/>
    </a:hlink>
    <a:folHlink>
      <a:srgbClr val="000000"/>
    </a:folHlink>
  </a:clrScheme>
  <a:fontScheme name="阿里巴巴普惠2.0">
    <a:majorFont>
      <a:latin typeface="阿里巴巴普惠体 2.0 105 Heavy"/>
      <a:ea typeface="阿里巴巴普惠体 2.0 105 Heavy"/>
      <a:cs typeface="Arial"/>
    </a:majorFont>
    <a:minorFont>
      <a:latin typeface="阿里巴巴普惠体 2.0 55 Regular"/>
      <a:ea typeface="阿里巴巴普惠体 2.0 65 Medium"/>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250</TotalTime>
  <Words>1013</Words>
  <Application>Microsoft Office PowerPoint</Application>
  <PresentationFormat>宽屏</PresentationFormat>
  <Paragraphs>137</Paragraphs>
  <Slides>18</Slides>
  <Notes>1</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18</vt:i4>
      </vt:variant>
    </vt:vector>
  </HeadingPairs>
  <TitlesOfParts>
    <vt:vector size="43" baseType="lpstr">
      <vt:lpstr>Montserrat-Regular</vt:lpstr>
      <vt:lpstr>OPPOSans H</vt:lpstr>
      <vt:lpstr>OPPOSans M</vt:lpstr>
      <vt:lpstr>Roboto Regular</vt:lpstr>
      <vt:lpstr>sohogothicpro-regular</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思源宋体 CN Heavy</vt:lpstr>
      <vt:lpstr>微软雅黑</vt:lpstr>
      <vt:lpstr>优设标题黑</vt:lpstr>
      <vt:lpstr>Arial</vt:lpstr>
      <vt:lpstr>Bahnschrift SemiBold</vt:lpstr>
      <vt:lpstr>Bahnschrift SemiLight</vt:lpstr>
      <vt:lpstr>Calibri</vt:lpstr>
      <vt:lpstr>Century Gothic</vt:lpstr>
      <vt:lpstr>Roboto</vt:lpstr>
      <vt:lpstr>Segoe UI Light</vt:lpstr>
      <vt:lpstr>Office 主题​​</vt:lpstr>
      <vt:lpstr>4_Office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红色简约风船舶物流ppt模板</dc:title>
  <dc:creator>©晓壹</dc:creator>
  <cp:keywords>P界达人</cp:keywords>
  <dc:description>51PPT模板网，幻灯片演示模板及素材免费下载！_x000d_
51PPT模板网 唯一访问网址：www.51pptmoban.com</dc:description>
  <cp:lastModifiedBy>51pptmoban .com</cp:lastModifiedBy>
  <cp:revision>11</cp:revision>
  <dcterms:created xsi:type="dcterms:W3CDTF">2023-08-14T11:00:41Z</dcterms:created>
  <dcterms:modified xsi:type="dcterms:W3CDTF">2023-12-13T13:35:47Z</dcterms:modified>
  <cp:contentStatus>红色简约风船舶物流ppt模板，www.51pptmoban.com</cp:contentStatus>
  <cp:version>51pptmoban.com（V51-121304版）</cp:version>
</cp:coreProperties>
</file>