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3" r:id="rId3"/>
    <p:sldId id="284" r:id="rId4"/>
    <p:sldId id="285" r:id="rId5"/>
    <p:sldId id="286" r:id="rId6"/>
    <p:sldId id="287" r:id="rId7"/>
    <p:sldId id="288" r:id="rId8"/>
    <p:sldId id="290" r:id="rId9"/>
    <p:sldId id="297" r:id="rId10"/>
    <p:sldId id="292" r:id="rId11"/>
    <p:sldId id="291" r:id="rId12"/>
    <p:sldId id="295" r:id="rId13"/>
    <p:sldId id="301" r:id="rId14"/>
    <p:sldId id="296" r:id="rId15"/>
    <p:sldId id="298" r:id="rId16"/>
    <p:sldId id="289" r:id="rId17"/>
    <p:sldId id="302" r:id="rId18"/>
    <p:sldId id="306" r:id="rId19"/>
    <p:sldId id="303" r:id="rId20"/>
    <p:sldId id="304" r:id="rId21"/>
    <p:sldId id="308" r:id="rId22"/>
    <p:sldId id="307" r:id="rId23"/>
    <p:sldId id="30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6DFE"/>
    <a:srgbClr val="FF9499"/>
    <a:srgbClr val="00C0FD"/>
    <a:srgbClr val="FFED44"/>
    <a:srgbClr val="FF33C9"/>
    <a:srgbClr val="FF7FE7"/>
    <a:srgbClr val="5DDAFA"/>
    <a:srgbClr val="1D1FA9"/>
    <a:srgbClr val="63D0FF"/>
    <a:srgbClr val="5A59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25" d="100"/>
          <a:sy n="25" d="100"/>
        </p:scale>
        <p:origin x="1968" y="1206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DEAA7-BBCF-4C37-9809-9F33E5F4FA26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F6D06-AA0C-4B2A-9CD1-B5F33AC4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33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C9FF3-27D4-D619-BB36-2BB694699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7A1C26E-F415-A16E-AF79-2E4884C2A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8B6091-C074-1A6E-3791-FCA7811BA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C44274-39B9-8910-06AD-AB3AA4987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616661-53D7-6B1A-6474-32D1D180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65FCE4ED-A3C7-2BF6-994A-11EF8DBF1B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4F640A8-D31F-A753-9D5F-248061DA0EFA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1532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993EB3-795C-2D94-6714-0497C22B4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148908B-AA0A-0792-FA2C-57705E1B6B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DBA510-A445-19A6-C89C-4564E35F2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7BAF34E-B45B-0EED-4E89-1913AF8D3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BD8B842-EE14-FE2C-A800-D4730888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DACF45-0A2F-5C45-0804-CA1AAEBD2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185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505260-C03B-C4D5-3C58-BAF027CB1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8851D2C-80E4-1263-2DE3-7833A840FE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664027-C0F1-18DC-4B4A-ED61F842B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4CFE80-824D-B7A6-12AB-EF1C6BF80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A39522-A562-E049-9C05-B8B60B5B4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89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191A689-8076-F177-37C0-D3F940C9B5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A088026-7286-944E-2BB2-A43EFA5623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F6A131-B256-6847-8F4A-EC773594C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E0589D-D459-AE64-D5CF-3D695866A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1F6F46-993A-D98A-202B-D44085D99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757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4479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C9FF3-27D4-D619-BB36-2BB694699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7A1C26E-F415-A16E-AF79-2E4884C2A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8B6091-C074-1A6E-3791-FCA7811BA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C44274-39B9-8910-06AD-AB3AA4987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616661-53D7-6B1A-6474-32D1D180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65FCE4ED-A3C7-2BF6-994A-11EF8DBF1B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4F640A8-D31F-A753-9D5F-248061DA0EFA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E76E282-AC85-57D4-CB7F-7879CDD722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2767509" cy="1386231"/>
          </a:xfrm>
          <a:custGeom>
            <a:avLst/>
            <a:gdLst>
              <a:gd name="connsiteX0" fmla="*/ 0 w 2767509"/>
              <a:gd name="connsiteY0" fmla="*/ 0 h 1386231"/>
              <a:gd name="connsiteX1" fmla="*/ 2767509 w 2767509"/>
              <a:gd name="connsiteY1" fmla="*/ 0 h 1386231"/>
              <a:gd name="connsiteX2" fmla="*/ 2767509 w 2767509"/>
              <a:gd name="connsiteY2" fmla="*/ 1386231 h 1386231"/>
              <a:gd name="connsiteX3" fmla="*/ 0 w 2767509"/>
              <a:gd name="connsiteY3" fmla="*/ 1386231 h 138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7509" h="1386231">
                <a:moveTo>
                  <a:pt x="0" y="0"/>
                </a:moveTo>
                <a:lnTo>
                  <a:pt x="2767509" y="0"/>
                </a:lnTo>
                <a:lnTo>
                  <a:pt x="2767509" y="1386231"/>
                </a:lnTo>
                <a:lnTo>
                  <a:pt x="0" y="1386231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030279E-7AA0-639B-39C9-3B9771B5486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11572" y="0"/>
            <a:ext cx="4480428" cy="1180662"/>
          </a:xfrm>
          <a:custGeom>
            <a:avLst/>
            <a:gdLst>
              <a:gd name="connsiteX0" fmla="*/ 0 w 4480428"/>
              <a:gd name="connsiteY0" fmla="*/ 0 h 1180662"/>
              <a:gd name="connsiteX1" fmla="*/ 4480428 w 4480428"/>
              <a:gd name="connsiteY1" fmla="*/ 0 h 1180662"/>
              <a:gd name="connsiteX2" fmla="*/ 4480428 w 4480428"/>
              <a:gd name="connsiteY2" fmla="*/ 1180662 h 1180662"/>
              <a:gd name="connsiteX3" fmla="*/ 0 w 4480428"/>
              <a:gd name="connsiteY3" fmla="*/ 1180662 h 118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0428" h="1180662">
                <a:moveTo>
                  <a:pt x="0" y="0"/>
                </a:moveTo>
                <a:lnTo>
                  <a:pt x="4480428" y="0"/>
                </a:lnTo>
                <a:lnTo>
                  <a:pt x="4480428" y="1180662"/>
                </a:lnTo>
                <a:lnTo>
                  <a:pt x="0" y="1180662"/>
                </a:lnTo>
                <a:close/>
              </a:path>
            </a:pathLst>
          </a:cu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9D07483A-A219-39FE-4A44-047B68894460}"/>
              </a:ext>
            </a:extLst>
          </p:cNvPr>
          <p:cNvSpPr/>
          <p:nvPr userDrawn="1"/>
        </p:nvSpPr>
        <p:spPr>
          <a:xfrm>
            <a:off x="10328323" y="-28575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60CDB5D-690D-8AC0-39C7-D7AF3048CF97}"/>
              </a:ext>
            </a:extLst>
          </p:cNvPr>
          <p:cNvSpPr/>
          <p:nvPr userDrawn="1"/>
        </p:nvSpPr>
        <p:spPr>
          <a:xfrm>
            <a:off x="2265686" y="-270844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3526F5E-E89E-F87C-6525-8C568D2592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497056"/>
            <a:ext cx="1327334" cy="1360944"/>
          </a:xfrm>
          <a:custGeom>
            <a:avLst/>
            <a:gdLst>
              <a:gd name="connsiteX0" fmla="*/ 0 w 1327334"/>
              <a:gd name="connsiteY0" fmla="*/ 0 h 1360944"/>
              <a:gd name="connsiteX1" fmla="*/ 1327334 w 1327334"/>
              <a:gd name="connsiteY1" fmla="*/ 0 h 1360944"/>
              <a:gd name="connsiteX2" fmla="*/ 1327334 w 1327334"/>
              <a:gd name="connsiteY2" fmla="*/ 1360944 h 1360944"/>
              <a:gd name="connsiteX3" fmla="*/ 0 w 1327334"/>
              <a:gd name="connsiteY3" fmla="*/ 1360944 h 136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7334" h="1360944">
                <a:moveTo>
                  <a:pt x="0" y="0"/>
                </a:moveTo>
                <a:lnTo>
                  <a:pt x="1327334" y="0"/>
                </a:lnTo>
                <a:lnTo>
                  <a:pt x="1327334" y="1360944"/>
                </a:lnTo>
                <a:lnTo>
                  <a:pt x="0" y="1360944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6447F16-B822-D0C2-BA42-F7D74BE185E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84522"/>
            <a:ext cx="4297512" cy="773478"/>
          </a:xfrm>
          <a:custGeom>
            <a:avLst/>
            <a:gdLst>
              <a:gd name="connsiteX0" fmla="*/ 0 w 4297512"/>
              <a:gd name="connsiteY0" fmla="*/ 0 h 773478"/>
              <a:gd name="connsiteX1" fmla="*/ 4297512 w 4297512"/>
              <a:gd name="connsiteY1" fmla="*/ 0 h 773478"/>
              <a:gd name="connsiteX2" fmla="*/ 4297512 w 4297512"/>
              <a:gd name="connsiteY2" fmla="*/ 773478 h 773478"/>
              <a:gd name="connsiteX3" fmla="*/ 0 w 4297512"/>
              <a:gd name="connsiteY3" fmla="*/ 773478 h 773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7512" h="773478">
                <a:moveTo>
                  <a:pt x="0" y="0"/>
                </a:moveTo>
                <a:lnTo>
                  <a:pt x="4297512" y="0"/>
                </a:lnTo>
                <a:lnTo>
                  <a:pt x="4297512" y="773478"/>
                </a:lnTo>
                <a:lnTo>
                  <a:pt x="0" y="7734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5B5D2C8-E1D0-D99B-E369-D61DC07C5EC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93866" y="5888306"/>
            <a:ext cx="7584081" cy="969694"/>
          </a:xfrm>
          <a:custGeom>
            <a:avLst/>
            <a:gdLst>
              <a:gd name="connsiteX0" fmla="*/ 0 w 7584081"/>
              <a:gd name="connsiteY0" fmla="*/ 0 h 969694"/>
              <a:gd name="connsiteX1" fmla="*/ 7584081 w 7584081"/>
              <a:gd name="connsiteY1" fmla="*/ 0 h 969694"/>
              <a:gd name="connsiteX2" fmla="*/ 7584081 w 7584081"/>
              <a:gd name="connsiteY2" fmla="*/ 969694 h 969694"/>
              <a:gd name="connsiteX3" fmla="*/ 0 w 7584081"/>
              <a:gd name="connsiteY3" fmla="*/ 969694 h 969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4081" h="969694">
                <a:moveTo>
                  <a:pt x="0" y="0"/>
                </a:moveTo>
                <a:lnTo>
                  <a:pt x="7584081" y="0"/>
                </a:lnTo>
                <a:lnTo>
                  <a:pt x="7584081" y="969694"/>
                </a:lnTo>
                <a:lnTo>
                  <a:pt x="0" y="969694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2C5933E8-4932-72C4-1FB3-9A7B6CBEF5D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85152" y="6408760"/>
            <a:ext cx="4462659" cy="449240"/>
          </a:xfrm>
          <a:custGeom>
            <a:avLst/>
            <a:gdLst>
              <a:gd name="connsiteX0" fmla="*/ 0 w 4462659"/>
              <a:gd name="connsiteY0" fmla="*/ 0 h 449240"/>
              <a:gd name="connsiteX1" fmla="*/ 4462659 w 4462659"/>
              <a:gd name="connsiteY1" fmla="*/ 0 h 449240"/>
              <a:gd name="connsiteX2" fmla="*/ 4462659 w 4462659"/>
              <a:gd name="connsiteY2" fmla="*/ 449240 h 449240"/>
              <a:gd name="connsiteX3" fmla="*/ 0 w 4462659"/>
              <a:gd name="connsiteY3" fmla="*/ 449240 h 44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2659" h="449240">
                <a:moveTo>
                  <a:pt x="0" y="0"/>
                </a:moveTo>
                <a:lnTo>
                  <a:pt x="4462659" y="0"/>
                </a:lnTo>
                <a:lnTo>
                  <a:pt x="4462659" y="449240"/>
                </a:lnTo>
                <a:lnTo>
                  <a:pt x="0" y="449240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E34F614-3982-85AB-80F7-DC3BEAAFB8AC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00949" y="5888607"/>
            <a:ext cx="2791051" cy="969393"/>
          </a:xfrm>
          <a:custGeom>
            <a:avLst/>
            <a:gdLst>
              <a:gd name="connsiteX0" fmla="*/ 0 w 2791051"/>
              <a:gd name="connsiteY0" fmla="*/ 0 h 969393"/>
              <a:gd name="connsiteX1" fmla="*/ 2791051 w 2791051"/>
              <a:gd name="connsiteY1" fmla="*/ 0 h 969393"/>
              <a:gd name="connsiteX2" fmla="*/ 2791051 w 2791051"/>
              <a:gd name="connsiteY2" fmla="*/ 969393 h 969393"/>
              <a:gd name="connsiteX3" fmla="*/ 0 w 2791051"/>
              <a:gd name="connsiteY3" fmla="*/ 969393 h 969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1051" h="969393">
                <a:moveTo>
                  <a:pt x="0" y="0"/>
                </a:moveTo>
                <a:lnTo>
                  <a:pt x="2791051" y="0"/>
                </a:lnTo>
                <a:lnTo>
                  <a:pt x="2791051" y="969393"/>
                </a:lnTo>
                <a:lnTo>
                  <a:pt x="0" y="96939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10736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6DFBA3-49BF-9B72-7FA1-591CBFB04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1F739EB-5F43-9A14-D96C-32BD52675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56FBD7-197A-BDF2-01BA-B04E35B86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75A800-39FB-8950-B8D6-A35162477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3004AC-16AC-96E1-82CC-03501F18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246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591FF7-24F1-5861-AA1F-2FB1323C8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37723F-846B-4197-ECC9-6D2B98B82F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7051FA-0C11-6931-3C0F-C5A528913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4B5335-CAEA-1675-2EFD-F5068D427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6A6A0D-DDFE-CFBF-65B6-DEE94880B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505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F1A674-F712-ADBA-3ABE-CC230D8F6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A12C3F-3186-2F56-F981-E093329695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E2CA018-1C17-D583-309E-8EC79F1E17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2D6C316-C0B7-F246-9250-5499677D9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D834B9-D9AB-73E3-5413-C6DCBD392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9413383-9F0E-29C5-EC10-C9BBA6459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555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F33CED-3237-950F-A171-318A1DA85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72FD4C-FD5F-005D-1C3C-9E0A87634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CA8034-9BA8-8F15-2FBE-B152F94A1D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5F64D26-FD8E-5EC6-F22A-024F5C3F81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DB6DDE8-C4D5-40B6-19E8-7BC83F9FF1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08641E4-9DB9-C0E6-4F64-B94A0AE78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96A2B06-1D74-BD28-0F0D-D2E3B718B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B5A91C1-B88F-BB37-6BDC-BF3DBBD56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932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0B7C16-C79B-F060-7B15-B3F59F813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0E6AAB8-6AC5-F8C8-555E-62845F752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54E009-C5C3-E087-D979-3D760BB37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0434079-36BD-469A-CFAB-B093E961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068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7F51A5-CBC9-4B60-B83C-72C8F61B5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00288AB-17DC-D2A5-5257-4893EB20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BCC7920-F8B1-C96C-0240-300298BF8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909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43A4E8-E41B-CF45-98DE-EA90620B0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0500A9-AA82-CFE3-60A4-BB5A0F07B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62C4A7-85A5-4E1B-9A1F-F5F1D9D3BF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9502C1-95C8-E427-2B4B-269387952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9B3C06-7F9B-B74C-2302-8D4EB639B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87B42-9234-FCB5-51D1-12757467C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98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9452EFD-C12A-5013-F58E-E0F032545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3E1C00-5B24-964D-93A9-5D25EC86A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5C842D-690B-3809-7C6B-EEAFA229E5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4FE9D-6E82-4858-AF85-D4AB453D7DA2}" type="datetimeFigureOut">
              <a:rPr lang="zh-CN" altLang="en-US" smtClean="0"/>
              <a:t>2023/12/13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8C15CB-ED7B-03F6-852E-174F912422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058A14-4C15-23A1-44F2-452B994835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B661A-DB4C-4590-82A0-310BBDF8E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97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DE96376-F533-2263-FCEA-8FCBFA874EF6}"/>
              </a:ext>
            </a:extLst>
          </p:cNvPr>
          <p:cNvSpPr/>
          <p:nvPr/>
        </p:nvSpPr>
        <p:spPr>
          <a:xfrm>
            <a:off x="2832100" y="2576494"/>
            <a:ext cx="6464300" cy="436360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7824775-2912-F935-339D-B824D19C09E4}"/>
              </a:ext>
            </a:extLst>
          </p:cNvPr>
          <p:cNvSpPr/>
          <p:nvPr/>
        </p:nvSpPr>
        <p:spPr>
          <a:xfrm>
            <a:off x="2832100" y="1792395"/>
            <a:ext cx="3886200" cy="288380"/>
          </a:xfrm>
          <a:prstGeom prst="roundRect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>
                  <a:alpha val="18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999D69-3839-E4C5-1419-F35FDF1A2064}"/>
              </a:ext>
            </a:extLst>
          </p:cNvPr>
          <p:cNvSpPr/>
          <p:nvPr/>
        </p:nvSpPr>
        <p:spPr>
          <a:xfrm>
            <a:off x="10369550" y="-1005787"/>
            <a:ext cx="4462565" cy="4462565"/>
          </a:xfrm>
          <a:prstGeom prst="ellipse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DBE8326-4893-AC88-E154-57B2A7673B6E}"/>
              </a:ext>
            </a:extLst>
          </p:cNvPr>
          <p:cNvSpPr/>
          <p:nvPr/>
        </p:nvSpPr>
        <p:spPr>
          <a:xfrm>
            <a:off x="8731174" y="2639574"/>
            <a:ext cx="3460827" cy="4218426"/>
          </a:xfrm>
          <a:custGeom>
            <a:avLst/>
            <a:gdLst>
              <a:gd name="connsiteX0" fmla="*/ 2208586 w 3460827"/>
              <a:gd name="connsiteY0" fmla="*/ 1140 h 4218426"/>
              <a:gd name="connsiteX1" fmla="*/ 3225510 w 3460827"/>
              <a:gd name="connsiteY1" fmla="*/ 77196 h 4218426"/>
              <a:gd name="connsiteX2" fmla="*/ 3460827 w 3460827"/>
              <a:gd name="connsiteY2" fmla="*/ 104154 h 4218426"/>
              <a:gd name="connsiteX3" fmla="*/ 3460827 w 3460827"/>
              <a:gd name="connsiteY3" fmla="*/ 4218426 h 4218426"/>
              <a:gd name="connsiteX4" fmla="*/ 476655 w 3460827"/>
              <a:gd name="connsiteY4" fmla="*/ 4218426 h 4218426"/>
              <a:gd name="connsiteX5" fmla="*/ 459733 w 3460827"/>
              <a:gd name="connsiteY5" fmla="*/ 4187543 h 4218426"/>
              <a:gd name="connsiteX6" fmla="*/ 10078 w 3460827"/>
              <a:gd name="connsiteY6" fmla="*/ 3121245 h 4218426"/>
              <a:gd name="connsiteX7" fmla="*/ 1305478 w 3460827"/>
              <a:gd name="connsiteY7" fmla="*/ 2180715 h 4218426"/>
              <a:gd name="connsiteX8" fmla="*/ 962578 w 3460827"/>
              <a:gd name="connsiteY8" fmla="*/ 1067436 h 4218426"/>
              <a:gd name="connsiteX9" fmla="*/ 1457878 w 3460827"/>
              <a:gd name="connsiteY9" fmla="*/ 69324 h 4218426"/>
              <a:gd name="connsiteX10" fmla="*/ 2208586 w 3460827"/>
              <a:gd name="connsiteY10" fmla="*/ 1140 h 42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0827" h="4218426">
                <a:moveTo>
                  <a:pt x="2208586" y="1140"/>
                </a:moveTo>
                <a:cubicBezTo>
                  <a:pt x="2512065" y="7260"/>
                  <a:pt x="2859913" y="37420"/>
                  <a:pt x="3225510" y="77196"/>
                </a:cubicBezTo>
                <a:lnTo>
                  <a:pt x="3460827" y="104154"/>
                </a:lnTo>
                <a:lnTo>
                  <a:pt x="3460827" y="4218426"/>
                </a:lnTo>
                <a:lnTo>
                  <a:pt x="476655" y="4218426"/>
                </a:lnTo>
                <a:lnTo>
                  <a:pt x="459733" y="4187543"/>
                </a:lnTo>
                <a:cubicBezTo>
                  <a:pt x="226003" y="3749751"/>
                  <a:pt x="52411" y="3363175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5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4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D97172-6B42-D95A-C7E7-92F4F03A824E}"/>
              </a:ext>
            </a:extLst>
          </p:cNvPr>
          <p:cNvSpPr/>
          <p:nvPr/>
        </p:nvSpPr>
        <p:spPr>
          <a:xfrm>
            <a:off x="8992912" y="2830074"/>
            <a:ext cx="3199089" cy="4027926"/>
          </a:xfrm>
          <a:custGeom>
            <a:avLst/>
            <a:gdLst>
              <a:gd name="connsiteX0" fmla="*/ 2208586 w 3199089"/>
              <a:gd name="connsiteY0" fmla="*/ 1140 h 4027926"/>
              <a:gd name="connsiteX1" fmla="*/ 2866815 w 3199089"/>
              <a:gd name="connsiteY1" fmla="*/ 41160 h 4027926"/>
              <a:gd name="connsiteX2" fmla="*/ 3199089 w 3199089"/>
              <a:gd name="connsiteY2" fmla="*/ 74542 h 4027926"/>
              <a:gd name="connsiteX3" fmla="*/ 3199089 w 3199089"/>
              <a:gd name="connsiteY3" fmla="*/ 4027926 h 4027926"/>
              <a:gd name="connsiteX4" fmla="*/ 377078 w 3199089"/>
              <a:gd name="connsiteY4" fmla="*/ 4027926 h 4027926"/>
              <a:gd name="connsiteX5" fmla="*/ 327280 w 3199089"/>
              <a:gd name="connsiteY5" fmla="*/ 3931761 h 4027926"/>
              <a:gd name="connsiteX6" fmla="*/ 10078 w 3199089"/>
              <a:gd name="connsiteY6" fmla="*/ 3121245 h 4027926"/>
              <a:gd name="connsiteX7" fmla="*/ 1305478 w 3199089"/>
              <a:gd name="connsiteY7" fmla="*/ 2180715 h 4027926"/>
              <a:gd name="connsiteX8" fmla="*/ 962578 w 3199089"/>
              <a:gd name="connsiteY8" fmla="*/ 1067436 h 4027926"/>
              <a:gd name="connsiteX9" fmla="*/ 1457878 w 3199089"/>
              <a:gd name="connsiteY9" fmla="*/ 69324 h 4027926"/>
              <a:gd name="connsiteX10" fmla="*/ 2208586 w 3199089"/>
              <a:gd name="connsiteY10" fmla="*/ 1140 h 402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9089" h="4027926">
                <a:moveTo>
                  <a:pt x="2208586" y="1140"/>
                </a:moveTo>
                <a:cubicBezTo>
                  <a:pt x="2410905" y="5220"/>
                  <a:pt x="2632944" y="19985"/>
                  <a:pt x="2866815" y="41160"/>
                </a:cubicBezTo>
                <a:lnTo>
                  <a:pt x="3199089" y="74542"/>
                </a:lnTo>
                <a:lnTo>
                  <a:pt x="3199089" y="4027926"/>
                </a:lnTo>
                <a:lnTo>
                  <a:pt x="377078" y="4027926"/>
                </a:lnTo>
                <a:lnTo>
                  <a:pt x="327280" y="3931761"/>
                </a:lnTo>
                <a:cubicBezTo>
                  <a:pt x="161817" y="3600906"/>
                  <a:pt x="43945" y="3314789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4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5E7194-A7B6-EE98-4553-64E7B7BD4B84}"/>
              </a:ext>
            </a:extLst>
          </p:cNvPr>
          <p:cNvSpPr/>
          <p:nvPr/>
        </p:nvSpPr>
        <p:spPr>
          <a:xfrm>
            <a:off x="-1786675" y="4440034"/>
            <a:ext cx="4462565" cy="4462565"/>
          </a:xfrm>
          <a:prstGeom prst="ellipse">
            <a:avLst/>
          </a:pr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FBB0B9-E174-08E9-129C-3807D919A796}"/>
              </a:ext>
            </a:extLst>
          </p:cNvPr>
          <p:cNvSpPr/>
          <p:nvPr/>
        </p:nvSpPr>
        <p:spPr>
          <a:xfrm>
            <a:off x="692014" y="5249651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4000"/>
                </a:srgb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2CCC3F-7380-8B22-985E-974A209CC018}"/>
              </a:ext>
            </a:extLst>
          </p:cNvPr>
          <p:cNvSpPr/>
          <p:nvPr/>
        </p:nvSpPr>
        <p:spPr>
          <a:xfrm>
            <a:off x="-1263650" y="2347475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EBEC0C-E5AE-1696-17B5-C923DB1C8EAB}"/>
              </a:ext>
            </a:extLst>
          </p:cNvPr>
          <p:cNvSpPr/>
          <p:nvPr/>
        </p:nvSpPr>
        <p:spPr>
          <a:xfrm>
            <a:off x="4711546" y="-10541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FA9EF17-E3AC-1E9A-74E4-9F1407FA3754}"/>
              </a:ext>
            </a:extLst>
          </p:cNvPr>
          <p:cNvSpPr/>
          <p:nvPr/>
        </p:nvSpPr>
        <p:spPr>
          <a:xfrm>
            <a:off x="-165100" y="-342900"/>
            <a:ext cx="4279899" cy="2525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  <a:gd name="connsiteX0" fmla="*/ 0 w 3713049"/>
              <a:gd name="connsiteY0" fmla="*/ 635000 h 2525275"/>
              <a:gd name="connsiteX1" fmla="*/ 3713049 w 3713049"/>
              <a:gd name="connsiteY1" fmla="*/ 0 h 2525275"/>
              <a:gd name="connsiteX2" fmla="*/ 3673872 w 3713049"/>
              <a:gd name="connsiteY2" fmla="*/ 797719 h 2525275"/>
              <a:gd name="connsiteX3" fmla="*/ 3378200 w 3713049"/>
              <a:gd name="connsiteY3" fmla="*/ 1422400 h 2525275"/>
              <a:gd name="connsiteX4" fmla="*/ 1930400 w 3713049"/>
              <a:gd name="connsiteY4" fmla="*/ 1536700 h 2525275"/>
              <a:gd name="connsiteX5" fmla="*/ 1295400 w 3713049"/>
              <a:gd name="connsiteY5" fmla="*/ 2400300 h 2525275"/>
              <a:gd name="connsiteX6" fmla="*/ 257175 w 3713049"/>
              <a:gd name="connsiteY6" fmla="*/ 2521149 h 2525275"/>
              <a:gd name="connsiteX7" fmla="*/ 0 w 3713049"/>
              <a:gd name="connsiteY7" fmla="*/ 2509062 h 2525275"/>
              <a:gd name="connsiteX8" fmla="*/ 0 w 3713049"/>
              <a:gd name="connsiteY8" fmla="*/ 635000 h 2525275"/>
              <a:gd name="connsiteX0" fmla="*/ 0 w 3770349"/>
              <a:gd name="connsiteY0" fmla="*/ 635000 h 2525275"/>
              <a:gd name="connsiteX1" fmla="*/ 3770349 w 3770349"/>
              <a:gd name="connsiteY1" fmla="*/ 0 h 2525275"/>
              <a:gd name="connsiteX2" fmla="*/ 3673872 w 3770349"/>
              <a:gd name="connsiteY2" fmla="*/ 797719 h 2525275"/>
              <a:gd name="connsiteX3" fmla="*/ 3378200 w 3770349"/>
              <a:gd name="connsiteY3" fmla="*/ 1422400 h 2525275"/>
              <a:gd name="connsiteX4" fmla="*/ 1930400 w 3770349"/>
              <a:gd name="connsiteY4" fmla="*/ 1536700 h 2525275"/>
              <a:gd name="connsiteX5" fmla="*/ 1295400 w 3770349"/>
              <a:gd name="connsiteY5" fmla="*/ 2400300 h 2525275"/>
              <a:gd name="connsiteX6" fmla="*/ 257175 w 3770349"/>
              <a:gd name="connsiteY6" fmla="*/ 2521149 h 2525275"/>
              <a:gd name="connsiteX7" fmla="*/ 0 w 3770349"/>
              <a:gd name="connsiteY7" fmla="*/ 2509062 h 2525275"/>
              <a:gd name="connsiteX8" fmla="*/ 0 w 3770349"/>
              <a:gd name="connsiteY8" fmla="*/ 635000 h 2525275"/>
              <a:gd name="connsiteX0" fmla="*/ 0 w 3850569"/>
              <a:gd name="connsiteY0" fmla="*/ 635000 h 2525275"/>
              <a:gd name="connsiteX1" fmla="*/ 3850569 w 3850569"/>
              <a:gd name="connsiteY1" fmla="*/ 0 h 2525275"/>
              <a:gd name="connsiteX2" fmla="*/ 3673872 w 3850569"/>
              <a:gd name="connsiteY2" fmla="*/ 797719 h 2525275"/>
              <a:gd name="connsiteX3" fmla="*/ 3378200 w 3850569"/>
              <a:gd name="connsiteY3" fmla="*/ 1422400 h 2525275"/>
              <a:gd name="connsiteX4" fmla="*/ 1930400 w 3850569"/>
              <a:gd name="connsiteY4" fmla="*/ 1536700 h 2525275"/>
              <a:gd name="connsiteX5" fmla="*/ 1295400 w 3850569"/>
              <a:gd name="connsiteY5" fmla="*/ 2400300 h 2525275"/>
              <a:gd name="connsiteX6" fmla="*/ 257175 w 3850569"/>
              <a:gd name="connsiteY6" fmla="*/ 2521149 h 2525275"/>
              <a:gd name="connsiteX7" fmla="*/ 0 w 3850569"/>
              <a:gd name="connsiteY7" fmla="*/ 2509062 h 2525275"/>
              <a:gd name="connsiteX8" fmla="*/ 0 w 3850569"/>
              <a:gd name="connsiteY8" fmla="*/ 635000 h 2525275"/>
              <a:gd name="connsiteX0" fmla="*/ 0 w 3862029"/>
              <a:gd name="connsiteY0" fmla="*/ 127000 h 2525275"/>
              <a:gd name="connsiteX1" fmla="*/ 3862029 w 3862029"/>
              <a:gd name="connsiteY1" fmla="*/ 0 h 2525275"/>
              <a:gd name="connsiteX2" fmla="*/ 3685332 w 3862029"/>
              <a:gd name="connsiteY2" fmla="*/ 797719 h 2525275"/>
              <a:gd name="connsiteX3" fmla="*/ 3389660 w 3862029"/>
              <a:gd name="connsiteY3" fmla="*/ 1422400 h 2525275"/>
              <a:gd name="connsiteX4" fmla="*/ 1941860 w 3862029"/>
              <a:gd name="connsiteY4" fmla="*/ 1536700 h 2525275"/>
              <a:gd name="connsiteX5" fmla="*/ 1306860 w 3862029"/>
              <a:gd name="connsiteY5" fmla="*/ 2400300 h 2525275"/>
              <a:gd name="connsiteX6" fmla="*/ 268635 w 3862029"/>
              <a:gd name="connsiteY6" fmla="*/ 2521149 h 2525275"/>
              <a:gd name="connsiteX7" fmla="*/ 11460 w 3862029"/>
              <a:gd name="connsiteY7" fmla="*/ 2509062 h 2525275"/>
              <a:gd name="connsiteX8" fmla="*/ 0 w 3862029"/>
              <a:gd name="connsiteY8" fmla="*/ 127000 h 25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029" h="2525275">
                <a:moveTo>
                  <a:pt x="0" y="127000"/>
                </a:moveTo>
                <a:lnTo>
                  <a:pt x="3862029" y="0"/>
                </a:lnTo>
                <a:cubicBezTo>
                  <a:pt x="3852790" y="54240"/>
                  <a:pt x="3694571" y="743479"/>
                  <a:pt x="3685332" y="797719"/>
                </a:cubicBezTo>
                <a:cubicBezTo>
                  <a:pt x="3630696" y="1064154"/>
                  <a:pt x="3543119" y="1286934"/>
                  <a:pt x="3389660" y="1422400"/>
                </a:cubicBezTo>
                <a:cubicBezTo>
                  <a:pt x="3082743" y="1693333"/>
                  <a:pt x="2288993" y="1373717"/>
                  <a:pt x="1941860" y="1536700"/>
                </a:cubicBezTo>
                <a:cubicBezTo>
                  <a:pt x="1594727" y="1699683"/>
                  <a:pt x="1653993" y="2239433"/>
                  <a:pt x="1306860" y="2400300"/>
                </a:cubicBezTo>
                <a:cubicBezTo>
                  <a:pt x="1046510" y="2520950"/>
                  <a:pt x="671860" y="2534444"/>
                  <a:pt x="268635" y="2521149"/>
                </a:cubicBezTo>
                <a:lnTo>
                  <a:pt x="11460" y="2509062"/>
                </a:lnTo>
                <a:lnTo>
                  <a:pt x="0" y="127000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24000"/>
                </a:srgbClr>
              </a:gs>
              <a:gs pos="100000">
                <a:srgbClr val="1D1FA9">
                  <a:alpha val="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8A5D8F3-4E5E-1D55-4939-19665382981D}"/>
              </a:ext>
            </a:extLst>
          </p:cNvPr>
          <p:cNvSpPr/>
          <p:nvPr/>
        </p:nvSpPr>
        <p:spPr>
          <a:xfrm>
            <a:off x="1" y="0"/>
            <a:ext cx="3701589" cy="1890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589" h="1890275">
                <a:moveTo>
                  <a:pt x="0" y="0"/>
                </a:moveTo>
                <a:lnTo>
                  <a:pt x="3701589" y="0"/>
                </a:lnTo>
                <a:lnTo>
                  <a:pt x="3673872" y="162719"/>
                </a:lnTo>
                <a:cubicBezTo>
                  <a:pt x="3619236" y="429154"/>
                  <a:pt x="3531659" y="651934"/>
                  <a:pt x="3378200" y="787400"/>
                </a:cubicBezTo>
                <a:cubicBezTo>
                  <a:pt x="3071283" y="1058333"/>
                  <a:pt x="2277533" y="738717"/>
                  <a:pt x="1930400" y="901700"/>
                </a:cubicBezTo>
                <a:cubicBezTo>
                  <a:pt x="1583267" y="1064683"/>
                  <a:pt x="1642533" y="1604433"/>
                  <a:pt x="1295400" y="1765300"/>
                </a:cubicBezTo>
                <a:cubicBezTo>
                  <a:pt x="1035050" y="1885950"/>
                  <a:pt x="660400" y="1899444"/>
                  <a:pt x="257175" y="1886149"/>
                </a:cubicBezTo>
                <a:lnTo>
                  <a:pt x="0" y="1874062"/>
                </a:ln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6EA4C34-26AE-D1AA-B0CE-A044642297B8}"/>
              </a:ext>
            </a:extLst>
          </p:cNvPr>
          <p:cNvSpPr/>
          <p:nvPr/>
        </p:nvSpPr>
        <p:spPr>
          <a:xfrm>
            <a:off x="4876646" y="-12446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BB28840-911B-8F04-1A41-4252D4BA8DAB}"/>
              </a:ext>
            </a:extLst>
          </p:cNvPr>
          <p:cNvSpPr/>
          <p:nvPr/>
        </p:nvSpPr>
        <p:spPr>
          <a:xfrm>
            <a:off x="9912350" y="-342900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6632C91-68D4-83C9-B994-54003CCC2A85}"/>
              </a:ext>
            </a:extLst>
          </p:cNvPr>
          <p:cNvSpPr/>
          <p:nvPr/>
        </p:nvSpPr>
        <p:spPr>
          <a:xfrm>
            <a:off x="4069890" y="-342900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CE99E3-F4AC-7873-090B-8559BC4545E1}"/>
              </a:ext>
            </a:extLst>
          </p:cNvPr>
          <p:cNvSpPr/>
          <p:nvPr/>
        </p:nvSpPr>
        <p:spPr>
          <a:xfrm>
            <a:off x="-1549400" y="2195276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55000">
                <a:srgbClr val="FF33C9"/>
              </a:gs>
              <a:gs pos="100000">
                <a:srgbClr val="FF7F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72DE4CF-4498-6AB0-DA28-9927BFC0745E}"/>
              </a:ext>
            </a:extLst>
          </p:cNvPr>
          <p:cNvSpPr/>
          <p:nvPr/>
        </p:nvSpPr>
        <p:spPr>
          <a:xfrm>
            <a:off x="673100" y="5521103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24E5060-01CF-B327-DADE-63D4BCF9EA93}"/>
              </a:ext>
            </a:extLst>
          </p:cNvPr>
          <p:cNvSpPr txBox="1"/>
          <p:nvPr/>
        </p:nvSpPr>
        <p:spPr>
          <a:xfrm>
            <a:off x="2741556" y="2058023"/>
            <a:ext cx="67088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字魂扁桃体" pitchFamily="2" charset="-122"/>
                <a:ea typeface="字魂扁桃体" pitchFamily="2" charset="-122"/>
              </a:rPr>
              <a:t>流体几何风商务通用</a:t>
            </a:r>
            <a:r>
              <a:rPr lang="en-US" altLang="zh-CN" sz="4800" dirty="0">
                <a:latin typeface="字魂扁桃体" pitchFamily="2" charset="-122"/>
                <a:ea typeface="字魂扁桃体" pitchFamily="2" charset="-122"/>
              </a:rPr>
              <a:t>PPT</a:t>
            </a:r>
            <a:r>
              <a:rPr lang="zh-CN" altLang="en-US" sz="4800" dirty="0">
                <a:latin typeface="字魂扁桃体" pitchFamily="2" charset="-122"/>
                <a:ea typeface="字魂扁桃体" pitchFamily="2" charset="-122"/>
              </a:rPr>
              <a:t>模板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02C2CB5-13AF-BC46-E853-A52C31F2398B}"/>
              </a:ext>
            </a:extLst>
          </p:cNvPr>
          <p:cNvSpPr txBox="1"/>
          <p:nvPr/>
        </p:nvSpPr>
        <p:spPr>
          <a:xfrm>
            <a:off x="3097268" y="1782234"/>
            <a:ext cx="33272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Work Report PowerPoint Template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D5C3FD0-EB07-577B-76FC-9F6A72D0D8C3}"/>
              </a:ext>
            </a:extLst>
          </p:cNvPr>
          <p:cNvSpPr/>
          <p:nvPr/>
        </p:nvSpPr>
        <p:spPr>
          <a:xfrm flipH="1">
            <a:off x="2832100" y="3145942"/>
            <a:ext cx="6464300" cy="504598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>
                  <a:alpha val="1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79D1BD7-798C-5918-A3AF-11E5C00B18D3}"/>
              </a:ext>
            </a:extLst>
          </p:cNvPr>
          <p:cNvSpPr txBox="1"/>
          <p:nvPr/>
        </p:nvSpPr>
        <p:spPr>
          <a:xfrm>
            <a:off x="4079687" y="4966995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43" name="iconfont-10019-4889788">
            <a:extLst>
              <a:ext uri="{FF2B5EF4-FFF2-40B4-BE49-F238E27FC236}">
                <a16:creationId xmlns:a16="http://schemas.microsoft.com/office/drawing/2014/main" id="{A6F823E1-3C94-0EF5-BC14-E2EC863E3F58}"/>
              </a:ext>
            </a:extLst>
          </p:cNvPr>
          <p:cNvSpPr/>
          <p:nvPr/>
        </p:nvSpPr>
        <p:spPr>
          <a:xfrm>
            <a:off x="3702461" y="4959718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A07AFBC-8D97-935F-A241-853F8C4D8D7B}"/>
              </a:ext>
            </a:extLst>
          </p:cNvPr>
          <p:cNvSpPr txBox="1"/>
          <p:nvPr/>
        </p:nvSpPr>
        <p:spPr>
          <a:xfrm>
            <a:off x="6780672" y="4959716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2023.12.14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45" name="iconfont-11899-5651509">
            <a:extLst>
              <a:ext uri="{FF2B5EF4-FFF2-40B4-BE49-F238E27FC236}">
                <a16:creationId xmlns:a16="http://schemas.microsoft.com/office/drawing/2014/main" id="{E6E783DB-BCA3-FFEF-3587-522DCE7FD1B5}"/>
              </a:ext>
            </a:extLst>
          </p:cNvPr>
          <p:cNvSpPr/>
          <p:nvPr/>
        </p:nvSpPr>
        <p:spPr>
          <a:xfrm>
            <a:off x="6375183" y="4959720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93C54D3-5537-EA9C-EB86-A8B05DB51615}"/>
              </a:ext>
            </a:extLst>
          </p:cNvPr>
          <p:cNvSpPr txBox="1"/>
          <p:nvPr/>
        </p:nvSpPr>
        <p:spPr>
          <a:xfrm>
            <a:off x="3851311" y="3244944"/>
            <a:ext cx="4517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工作总结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工作汇报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述职报告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流体几何风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FB68C4A-E57D-CE4D-5E17-F4030183D8AF}"/>
              </a:ext>
            </a:extLst>
          </p:cNvPr>
          <p:cNvSpPr txBox="1"/>
          <p:nvPr/>
        </p:nvSpPr>
        <p:spPr>
          <a:xfrm>
            <a:off x="2906656" y="3750714"/>
            <a:ext cx="6224644" cy="792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2974B3D8-F05B-9612-38EF-B6CFF00B23AF}"/>
              </a:ext>
            </a:extLst>
          </p:cNvPr>
          <p:cNvSpPr/>
          <p:nvPr/>
        </p:nvSpPr>
        <p:spPr>
          <a:xfrm>
            <a:off x="8394556" y="6347657"/>
            <a:ext cx="673236" cy="673236"/>
          </a:xfrm>
          <a:prstGeom prst="plaque">
            <a:avLst>
              <a:gd name="adj" fmla="val 50000"/>
            </a:avLst>
          </a:prstGeom>
          <a:noFill/>
          <a:ln w="38100"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15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3" name="Freeform 46">
            <a:extLst>
              <a:ext uri="{FF2B5EF4-FFF2-40B4-BE49-F238E27FC236}">
                <a16:creationId xmlns:a16="http://schemas.microsoft.com/office/drawing/2014/main" id="{E7155DC4-6292-28F4-01DA-A1B3DA1A08F5}"/>
              </a:ext>
            </a:extLst>
          </p:cNvPr>
          <p:cNvSpPr/>
          <p:nvPr/>
        </p:nvSpPr>
        <p:spPr bwMode="auto">
          <a:xfrm>
            <a:off x="1606680" y="1812017"/>
            <a:ext cx="2721415" cy="2443862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solidFill>
            <a:schemeClr val="bg1"/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47">
            <a:extLst>
              <a:ext uri="{FF2B5EF4-FFF2-40B4-BE49-F238E27FC236}">
                <a16:creationId xmlns:a16="http://schemas.microsoft.com/office/drawing/2014/main" id="{C81D29AE-974B-BFD8-1626-5CF5ABCCE488}"/>
              </a:ext>
            </a:extLst>
          </p:cNvPr>
          <p:cNvSpPr>
            <a:spLocks noEditPoints="1"/>
          </p:cNvSpPr>
          <p:nvPr/>
        </p:nvSpPr>
        <p:spPr bwMode="auto">
          <a:xfrm>
            <a:off x="1606680" y="1812017"/>
            <a:ext cx="2721415" cy="2443862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51">
            <a:extLst>
              <a:ext uri="{FF2B5EF4-FFF2-40B4-BE49-F238E27FC236}">
                <a16:creationId xmlns:a16="http://schemas.microsoft.com/office/drawing/2014/main" id="{FB6607A9-A557-8018-4361-722071DA7ADB}"/>
              </a:ext>
            </a:extLst>
          </p:cNvPr>
          <p:cNvSpPr/>
          <p:nvPr/>
        </p:nvSpPr>
        <p:spPr bwMode="auto">
          <a:xfrm>
            <a:off x="2261280" y="2360666"/>
            <a:ext cx="1176124" cy="559866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1B6DF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44">
            <a:extLst>
              <a:ext uri="{FF2B5EF4-FFF2-40B4-BE49-F238E27FC236}">
                <a16:creationId xmlns:a16="http://schemas.microsoft.com/office/drawing/2014/main" id="{2FA80AD1-8527-C688-4B78-E0747CF773BC}"/>
              </a:ext>
            </a:extLst>
          </p:cNvPr>
          <p:cNvSpPr/>
          <p:nvPr/>
        </p:nvSpPr>
        <p:spPr bwMode="auto">
          <a:xfrm>
            <a:off x="3649754" y="1812017"/>
            <a:ext cx="2719113" cy="2443862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45">
            <a:extLst>
              <a:ext uri="{FF2B5EF4-FFF2-40B4-BE49-F238E27FC236}">
                <a16:creationId xmlns:a16="http://schemas.microsoft.com/office/drawing/2014/main" id="{FC4A075A-B112-3D82-055D-F63D024689A1}"/>
              </a:ext>
            </a:extLst>
          </p:cNvPr>
          <p:cNvSpPr>
            <a:spLocks noEditPoints="1"/>
          </p:cNvSpPr>
          <p:nvPr/>
        </p:nvSpPr>
        <p:spPr bwMode="auto">
          <a:xfrm>
            <a:off x="3649754" y="1812017"/>
            <a:ext cx="2719113" cy="2443862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48">
            <a:extLst>
              <a:ext uri="{FF2B5EF4-FFF2-40B4-BE49-F238E27FC236}">
                <a16:creationId xmlns:a16="http://schemas.microsoft.com/office/drawing/2014/main" id="{423DEDB6-BDE5-A4E6-B8E9-58F9E94149DA}"/>
              </a:ext>
            </a:extLst>
          </p:cNvPr>
          <p:cNvSpPr>
            <a:spLocks noEditPoints="1"/>
          </p:cNvSpPr>
          <p:nvPr/>
        </p:nvSpPr>
        <p:spPr bwMode="auto">
          <a:xfrm>
            <a:off x="4611213" y="2322544"/>
            <a:ext cx="630354" cy="630354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42">
            <a:extLst>
              <a:ext uri="{FF2B5EF4-FFF2-40B4-BE49-F238E27FC236}">
                <a16:creationId xmlns:a16="http://schemas.microsoft.com/office/drawing/2014/main" id="{F89F58B8-AAE2-0657-59D5-74DBFEC1947E}"/>
              </a:ext>
            </a:extLst>
          </p:cNvPr>
          <p:cNvSpPr/>
          <p:nvPr/>
        </p:nvSpPr>
        <p:spPr bwMode="auto">
          <a:xfrm>
            <a:off x="5691683" y="1812017"/>
            <a:ext cx="2721415" cy="2443862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solidFill>
            <a:schemeClr val="bg1"/>
          </a:soli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43">
            <a:extLst>
              <a:ext uri="{FF2B5EF4-FFF2-40B4-BE49-F238E27FC236}">
                <a16:creationId xmlns:a16="http://schemas.microsoft.com/office/drawing/2014/main" id="{96013705-253B-7292-478B-A420EBB41283}"/>
              </a:ext>
            </a:extLst>
          </p:cNvPr>
          <p:cNvSpPr>
            <a:spLocks noEditPoints="1"/>
          </p:cNvSpPr>
          <p:nvPr/>
        </p:nvSpPr>
        <p:spPr bwMode="auto">
          <a:xfrm>
            <a:off x="5691683" y="1812017"/>
            <a:ext cx="2721415" cy="2443862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49">
            <a:extLst>
              <a:ext uri="{FF2B5EF4-FFF2-40B4-BE49-F238E27FC236}">
                <a16:creationId xmlns:a16="http://schemas.microsoft.com/office/drawing/2014/main" id="{5232338D-6A57-D7C3-E4B3-57455CA28AB3}"/>
              </a:ext>
            </a:extLst>
          </p:cNvPr>
          <p:cNvSpPr>
            <a:spLocks noEditPoints="1"/>
          </p:cNvSpPr>
          <p:nvPr/>
        </p:nvSpPr>
        <p:spPr bwMode="auto">
          <a:xfrm>
            <a:off x="6655865" y="2356047"/>
            <a:ext cx="596117" cy="527643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40">
            <a:extLst>
              <a:ext uri="{FF2B5EF4-FFF2-40B4-BE49-F238E27FC236}">
                <a16:creationId xmlns:a16="http://schemas.microsoft.com/office/drawing/2014/main" id="{CD419935-3ECC-5A31-2722-8892774ED296}"/>
              </a:ext>
            </a:extLst>
          </p:cNvPr>
          <p:cNvSpPr/>
          <p:nvPr/>
        </p:nvSpPr>
        <p:spPr bwMode="auto">
          <a:xfrm>
            <a:off x="7732457" y="1812017"/>
            <a:ext cx="2721415" cy="2443862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solidFill>
            <a:schemeClr val="bg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41">
            <a:extLst>
              <a:ext uri="{FF2B5EF4-FFF2-40B4-BE49-F238E27FC236}">
                <a16:creationId xmlns:a16="http://schemas.microsoft.com/office/drawing/2014/main" id="{95541432-3F23-6508-FDFE-767FE85FB0F0}"/>
              </a:ext>
            </a:extLst>
          </p:cNvPr>
          <p:cNvSpPr>
            <a:spLocks noEditPoints="1"/>
          </p:cNvSpPr>
          <p:nvPr/>
        </p:nvSpPr>
        <p:spPr bwMode="auto">
          <a:xfrm>
            <a:off x="7732457" y="1812017"/>
            <a:ext cx="2721415" cy="2443862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Freeform 50">
            <a:extLst>
              <a:ext uri="{FF2B5EF4-FFF2-40B4-BE49-F238E27FC236}">
                <a16:creationId xmlns:a16="http://schemas.microsoft.com/office/drawing/2014/main" id="{E4450368-6AA1-A7E2-A3BF-3DDC7F309B21}"/>
              </a:ext>
            </a:extLst>
          </p:cNvPr>
          <p:cNvSpPr/>
          <p:nvPr/>
        </p:nvSpPr>
        <p:spPr bwMode="auto">
          <a:xfrm>
            <a:off x="8730861" y="2349013"/>
            <a:ext cx="495423" cy="582019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8169433-B1BF-B61D-3028-506310DA7D9B}"/>
              </a:ext>
            </a:extLst>
          </p:cNvPr>
          <p:cNvGrpSpPr/>
          <p:nvPr/>
        </p:nvGrpSpPr>
        <p:grpSpPr>
          <a:xfrm>
            <a:off x="1731558" y="3389555"/>
            <a:ext cx="2235567" cy="2103681"/>
            <a:chOff x="229555" y="1476708"/>
            <a:chExt cx="2235567" cy="210368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C01DF31-3096-FDBE-A26D-CB060A415260}"/>
                </a:ext>
              </a:extLst>
            </p:cNvPr>
            <p:cNvSpPr txBox="1"/>
            <p:nvPr/>
          </p:nvSpPr>
          <p:spPr>
            <a:xfrm>
              <a:off x="546928" y="2586271"/>
              <a:ext cx="160082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2A961B8-EC9F-7247-1A9F-87C456E47639}"/>
                </a:ext>
              </a:extLst>
            </p:cNvPr>
            <p:cNvSpPr txBox="1"/>
            <p:nvPr/>
          </p:nvSpPr>
          <p:spPr>
            <a:xfrm>
              <a:off x="229555" y="14767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369A09C-932D-84BD-F145-4448C72821E9}"/>
              </a:ext>
            </a:extLst>
          </p:cNvPr>
          <p:cNvGrpSpPr/>
          <p:nvPr/>
        </p:nvGrpSpPr>
        <p:grpSpPr>
          <a:xfrm>
            <a:off x="3776552" y="3389555"/>
            <a:ext cx="2235567" cy="2103681"/>
            <a:chOff x="229555" y="1476708"/>
            <a:chExt cx="2235567" cy="2103681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1A3C173-4532-396E-B9E3-0C6C9871463F}"/>
                </a:ext>
              </a:extLst>
            </p:cNvPr>
            <p:cNvSpPr txBox="1"/>
            <p:nvPr/>
          </p:nvSpPr>
          <p:spPr>
            <a:xfrm>
              <a:off x="546928" y="2586271"/>
              <a:ext cx="160082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C89C6D7-DED2-611C-9BBF-1F586F10945D}"/>
                </a:ext>
              </a:extLst>
            </p:cNvPr>
            <p:cNvSpPr txBox="1"/>
            <p:nvPr/>
          </p:nvSpPr>
          <p:spPr>
            <a:xfrm>
              <a:off x="229555" y="14767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224BE11-B03B-94CC-1987-FD635C5CEB6A}"/>
              </a:ext>
            </a:extLst>
          </p:cNvPr>
          <p:cNvGrpSpPr/>
          <p:nvPr/>
        </p:nvGrpSpPr>
        <p:grpSpPr>
          <a:xfrm>
            <a:off x="5821546" y="3389555"/>
            <a:ext cx="2235567" cy="2103681"/>
            <a:chOff x="229555" y="1476708"/>
            <a:chExt cx="2235567" cy="210368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0539AC1-8C04-E5A4-0B08-79786B42B136}"/>
                </a:ext>
              </a:extLst>
            </p:cNvPr>
            <p:cNvSpPr txBox="1"/>
            <p:nvPr/>
          </p:nvSpPr>
          <p:spPr>
            <a:xfrm>
              <a:off x="546928" y="2586271"/>
              <a:ext cx="160082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CF81B5-2298-2106-6E5A-B63A1C5B504C}"/>
                </a:ext>
              </a:extLst>
            </p:cNvPr>
            <p:cNvSpPr txBox="1"/>
            <p:nvPr/>
          </p:nvSpPr>
          <p:spPr>
            <a:xfrm>
              <a:off x="229555" y="14767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811DAE1-1664-BA3A-A404-98D92E2301D9}"/>
              </a:ext>
            </a:extLst>
          </p:cNvPr>
          <p:cNvGrpSpPr/>
          <p:nvPr/>
        </p:nvGrpSpPr>
        <p:grpSpPr>
          <a:xfrm>
            <a:off x="7866540" y="3389555"/>
            <a:ext cx="2235567" cy="2103681"/>
            <a:chOff x="229555" y="1476708"/>
            <a:chExt cx="2235567" cy="210368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2B233AD-A8C1-EDE0-0E1D-813B6552CC0A}"/>
                </a:ext>
              </a:extLst>
            </p:cNvPr>
            <p:cNvSpPr txBox="1"/>
            <p:nvPr/>
          </p:nvSpPr>
          <p:spPr>
            <a:xfrm>
              <a:off x="546928" y="2586271"/>
              <a:ext cx="1600824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C759C6D-45F5-B0AA-AE67-961486742B9A}"/>
                </a:ext>
              </a:extLst>
            </p:cNvPr>
            <p:cNvSpPr txBox="1"/>
            <p:nvPr/>
          </p:nvSpPr>
          <p:spPr>
            <a:xfrm>
              <a:off x="229555" y="14767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562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" name="Shape 2362">
            <a:extLst>
              <a:ext uri="{FF2B5EF4-FFF2-40B4-BE49-F238E27FC236}">
                <a16:creationId xmlns:a16="http://schemas.microsoft.com/office/drawing/2014/main" id="{3C07703A-38E4-BF8A-B588-ED4666C88CBA}"/>
              </a:ext>
            </a:extLst>
          </p:cNvPr>
          <p:cNvSpPr>
            <a:spLocks/>
          </p:cNvSpPr>
          <p:nvPr/>
        </p:nvSpPr>
        <p:spPr bwMode="auto">
          <a:xfrm>
            <a:off x="4832717" y="3962948"/>
            <a:ext cx="2139563" cy="1908969"/>
          </a:xfrm>
          <a:custGeom>
            <a:avLst/>
            <a:gdLst>
              <a:gd name="T0" fmla="*/ 1069782 w 21469"/>
              <a:gd name="T1" fmla="*/ 954485 h 21466"/>
              <a:gd name="T2" fmla="*/ 1069782 w 21469"/>
              <a:gd name="T3" fmla="*/ 954485 h 21466"/>
              <a:gd name="T4" fmla="*/ 1069782 w 21469"/>
              <a:gd name="T5" fmla="*/ 954485 h 21466"/>
              <a:gd name="T6" fmla="*/ 1069782 w 21469"/>
              <a:gd name="T7" fmla="*/ 954485 h 2146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9" h="21466" extrusionOk="0">
                <a:moveTo>
                  <a:pt x="9685" y="2749"/>
                </a:moveTo>
                <a:cubicBezTo>
                  <a:pt x="10641" y="3320"/>
                  <a:pt x="11182" y="2928"/>
                  <a:pt x="13126" y="1821"/>
                </a:cubicBezTo>
                <a:cubicBezTo>
                  <a:pt x="15037" y="678"/>
                  <a:pt x="15865" y="2285"/>
                  <a:pt x="15865" y="2285"/>
                </a:cubicBezTo>
                <a:cubicBezTo>
                  <a:pt x="14336" y="5462"/>
                  <a:pt x="14336" y="5462"/>
                  <a:pt x="14336" y="5462"/>
                </a:cubicBezTo>
                <a:cubicBezTo>
                  <a:pt x="21122" y="12996"/>
                  <a:pt x="21122" y="12996"/>
                  <a:pt x="21122" y="12996"/>
                </a:cubicBezTo>
                <a:cubicBezTo>
                  <a:pt x="21568" y="13531"/>
                  <a:pt x="21600" y="14388"/>
                  <a:pt x="21122" y="14924"/>
                </a:cubicBezTo>
                <a:cubicBezTo>
                  <a:pt x="20644" y="15459"/>
                  <a:pt x="19880" y="15459"/>
                  <a:pt x="19402" y="14924"/>
                </a:cubicBezTo>
                <a:cubicBezTo>
                  <a:pt x="18414" y="13817"/>
                  <a:pt x="18414" y="13817"/>
                  <a:pt x="18414" y="13817"/>
                </a:cubicBezTo>
                <a:cubicBezTo>
                  <a:pt x="18350" y="13781"/>
                  <a:pt x="18287" y="13745"/>
                  <a:pt x="18223" y="13745"/>
                </a:cubicBezTo>
                <a:cubicBezTo>
                  <a:pt x="18159" y="13745"/>
                  <a:pt x="18096" y="13781"/>
                  <a:pt x="18032" y="13817"/>
                </a:cubicBezTo>
                <a:cubicBezTo>
                  <a:pt x="17936" y="13924"/>
                  <a:pt x="17936" y="14138"/>
                  <a:pt x="18032" y="14245"/>
                </a:cubicBezTo>
                <a:cubicBezTo>
                  <a:pt x="19529" y="15923"/>
                  <a:pt x="19529" y="15923"/>
                  <a:pt x="19529" y="15923"/>
                </a:cubicBezTo>
                <a:cubicBezTo>
                  <a:pt x="20007" y="16459"/>
                  <a:pt x="20007" y="17316"/>
                  <a:pt x="19561" y="17851"/>
                </a:cubicBezTo>
                <a:cubicBezTo>
                  <a:pt x="19561" y="17851"/>
                  <a:pt x="19561" y="17851"/>
                  <a:pt x="19561" y="17851"/>
                </a:cubicBezTo>
                <a:cubicBezTo>
                  <a:pt x="19083" y="18387"/>
                  <a:pt x="18319" y="18387"/>
                  <a:pt x="17841" y="17851"/>
                </a:cubicBezTo>
                <a:cubicBezTo>
                  <a:pt x="16280" y="16102"/>
                  <a:pt x="16280" y="16102"/>
                  <a:pt x="16280" y="16102"/>
                </a:cubicBezTo>
                <a:cubicBezTo>
                  <a:pt x="16248" y="16066"/>
                  <a:pt x="16152" y="16030"/>
                  <a:pt x="16088" y="16030"/>
                </a:cubicBezTo>
                <a:cubicBezTo>
                  <a:pt x="16025" y="16030"/>
                  <a:pt x="15961" y="16066"/>
                  <a:pt x="15897" y="16102"/>
                </a:cubicBezTo>
                <a:cubicBezTo>
                  <a:pt x="15802" y="16245"/>
                  <a:pt x="15802" y="16423"/>
                  <a:pt x="15897" y="16530"/>
                </a:cubicBezTo>
                <a:cubicBezTo>
                  <a:pt x="17076" y="17816"/>
                  <a:pt x="17076" y="17816"/>
                  <a:pt x="17076" y="17816"/>
                </a:cubicBezTo>
                <a:cubicBezTo>
                  <a:pt x="17299" y="18065"/>
                  <a:pt x="17427" y="18422"/>
                  <a:pt x="17427" y="18780"/>
                </a:cubicBezTo>
                <a:cubicBezTo>
                  <a:pt x="17427" y="19137"/>
                  <a:pt x="17299" y="19494"/>
                  <a:pt x="17076" y="19743"/>
                </a:cubicBezTo>
                <a:cubicBezTo>
                  <a:pt x="16598" y="20279"/>
                  <a:pt x="15834" y="20279"/>
                  <a:pt x="15356" y="19743"/>
                </a:cubicBezTo>
                <a:cubicBezTo>
                  <a:pt x="13731" y="17923"/>
                  <a:pt x="13731" y="17923"/>
                  <a:pt x="13731" y="17923"/>
                </a:cubicBezTo>
                <a:cubicBezTo>
                  <a:pt x="13635" y="17816"/>
                  <a:pt x="13444" y="17816"/>
                  <a:pt x="13349" y="17923"/>
                </a:cubicBezTo>
                <a:cubicBezTo>
                  <a:pt x="13349" y="17923"/>
                  <a:pt x="13349" y="17923"/>
                  <a:pt x="13349" y="17923"/>
                </a:cubicBezTo>
                <a:cubicBezTo>
                  <a:pt x="13317" y="17994"/>
                  <a:pt x="13285" y="18065"/>
                  <a:pt x="13285" y="18137"/>
                </a:cubicBezTo>
                <a:cubicBezTo>
                  <a:pt x="13285" y="18244"/>
                  <a:pt x="13317" y="18315"/>
                  <a:pt x="13349" y="18351"/>
                </a:cubicBezTo>
                <a:cubicBezTo>
                  <a:pt x="14081" y="19137"/>
                  <a:pt x="14081" y="19137"/>
                  <a:pt x="14081" y="19137"/>
                </a:cubicBezTo>
                <a:cubicBezTo>
                  <a:pt x="14527" y="19672"/>
                  <a:pt x="14559" y="20529"/>
                  <a:pt x="14081" y="21064"/>
                </a:cubicBezTo>
                <a:cubicBezTo>
                  <a:pt x="13604" y="21600"/>
                  <a:pt x="12839" y="21600"/>
                  <a:pt x="12361" y="21064"/>
                </a:cubicBezTo>
                <a:cubicBezTo>
                  <a:pt x="6595" y="14638"/>
                  <a:pt x="6595" y="14638"/>
                  <a:pt x="6595" y="14638"/>
                </a:cubicBezTo>
                <a:cubicBezTo>
                  <a:pt x="5894" y="13888"/>
                  <a:pt x="5320" y="12996"/>
                  <a:pt x="4874" y="12032"/>
                </a:cubicBezTo>
                <a:cubicBezTo>
                  <a:pt x="4396" y="11032"/>
                  <a:pt x="3791" y="10104"/>
                  <a:pt x="3058" y="9318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5225" y="0"/>
                  <a:pt x="5225" y="0"/>
                  <a:pt x="5225" y="0"/>
                </a:cubicBezTo>
                <a:lnTo>
                  <a:pt x="9685" y="2749"/>
                </a:ln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Shape 2363">
            <a:extLst>
              <a:ext uri="{FF2B5EF4-FFF2-40B4-BE49-F238E27FC236}">
                <a16:creationId xmlns:a16="http://schemas.microsoft.com/office/drawing/2014/main" id="{F135EB0F-E8DC-72CD-6FC6-AC0AEF55CDDE}"/>
              </a:ext>
            </a:extLst>
          </p:cNvPr>
          <p:cNvSpPr>
            <a:spLocks/>
          </p:cNvSpPr>
          <p:nvPr/>
        </p:nvSpPr>
        <p:spPr bwMode="auto">
          <a:xfrm>
            <a:off x="3923875" y="2442122"/>
            <a:ext cx="1908969" cy="2140744"/>
          </a:xfrm>
          <a:custGeom>
            <a:avLst/>
            <a:gdLst>
              <a:gd name="T0" fmla="*/ 954485 w 21466"/>
              <a:gd name="T1" fmla="*/ 1070373 h 21481"/>
              <a:gd name="T2" fmla="*/ 954485 w 21466"/>
              <a:gd name="T3" fmla="*/ 1070373 h 21481"/>
              <a:gd name="T4" fmla="*/ 954485 w 21466"/>
              <a:gd name="T5" fmla="*/ 1070373 h 21481"/>
              <a:gd name="T6" fmla="*/ 954485 w 21466"/>
              <a:gd name="T7" fmla="*/ 1070373 h 21481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6" h="21481" extrusionOk="0">
                <a:moveTo>
                  <a:pt x="18717" y="9685"/>
                </a:moveTo>
                <a:cubicBezTo>
                  <a:pt x="18146" y="10641"/>
                  <a:pt x="18538" y="11182"/>
                  <a:pt x="19645" y="13126"/>
                </a:cubicBezTo>
                <a:cubicBezTo>
                  <a:pt x="20788" y="15037"/>
                  <a:pt x="19181" y="15865"/>
                  <a:pt x="19181" y="15865"/>
                </a:cubicBezTo>
                <a:cubicBezTo>
                  <a:pt x="16004" y="14336"/>
                  <a:pt x="16004" y="14336"/>
                  <a:pt x="16004" y="14336"/>
                </a:cubicBezTo>
                <a:cubicBezTo>
                  <a:pt x="8470" y="21122"/>
                  <a:pt x="8470" y="21122"/>
                  <a:pt x="8470" y="21122"/>
                </a:cubicBezTo>
                <a:cubicBezTo>
                  <a:pt x="7935" y="21600"/>
                  <a:pt x="7078" y="21600"/>
                  <a:pt x="6542" y="21122"/>
                </a:cubicBezTo>
                <a:cubicBezTo>
                  <a:pt x="6007" y="20644"/>
                  <a:pt x="6007" y="19880"/>
                  <a:pt x="6542" y="19402"/>
                </a:cubicBezTo>
                <a:cubicBezTo>
                  <a:pt x="7649" y="18414"/>
                  <a:pt x="7649" y="18414"/>
                  <a:pt x="7649" y="18414"/>
                </a:cubicBezTo>
                <a:cubicBezTo>
                  <a:pt x="7721" y="18350"/>
                  <a:pt x="7721" y="18287"/>
                  <a:pt x="7721" y="18223"/>
                </a:cubicBezTo>
                <a:cubicBezTo>
                  <a:pt x="7721" y="18159"/>
                  <a:pt x="7721" y="18096"/>
                  <a:pt x="7649" y="18032"/>
                </a:cubicBezTo>
                <a:cubicBezTo>
                  <a:pt x="7542" y="17936"/>
                  <a:pt x="7328" y="17936"/>
                  <a:pt x="7221" y="18032"/>
                </a:cubicBezTo>
                <a:cubicBezTo>
                  <a:pt x="5543" y="19561"/>
                  <a:pt x="5543" y="19561"/>
                  <a:pt x="5543" y="19561"/>
                </a:cubicBezTo>
                <a:cubicBezTo>
                  <a:pt x="5007" y="20007"/>
                  <a:pt x="4150" y="20007"/>
                  <a:pt x="3615" y="19561"/>
                </a:cubicBezTo>
                <a:cubicBezTo>
                  <a:pt x="3615" y="19561"/>
                  <a:pt x="3615" y="19561"/>
                  <a:pt x="3615" y="19561"/>
                </a:cubicBezTo>
                <a:cubicBezTo>
                  <a:pt x="3115" y="19083"/>
                  <a:pt x="3079" y="18319"/>
                  <a:pt x="3615" y="17841"/>
                </a:cubicBezTo>
                <a:cubicBezTo>
                  <a:pt x="5364" y="16280"/>
                  <a:pt x="5364" y="16280"/>
                  <a:pt x="5364" y="16280"/>
                </a:cubicBezTo>
                <a:cubicBezTo>
                  <a:pt x="5400" y="16248"/>
                  <a:pt x="5436" y="16184"/>
                  <a:pt x="5436" y="16088"/>
                </a:cubicBezTo>
                <a:cubicBezTo>
                  <a:pt x="5436" y="16025"/>
                  <a:pt x="5400" y="15961"/>
                  <a:pt x="5364" y="15897"/>
                </a:cubicBezTo>
                <a:cubicBezTo>
                  <a:pt x="5221" y="15802"/>
                  <a:pt x="5043" y="15802"/>
                  <a:pt x="4936" y="15897"/>
                </a:cubicBezTo>
                <a:cubicBezTo>
                  <a:pt x="3650" y="17076"/>
                  <a:pt x="3650" y="17076"/>
                  <a:pt x="3650" y="17076"/>
                </a:cubicBezTo>
                <a:cubicBezTo>
                  <a:pt x="3401" y="17299"/>
                  <a:pt x="3044" y="17427"/>
                  <a:pt x="2686" y="17427"/>
                </a:cubicBezTo>
                <a:cubicBezTo>
                  <a:pt x="2329" y="17427"/>
                  <a:pt x="1972" y="17299"/>
                  <a:pt x="1723" y="17076"/>
                </a:cubicBezTo>
                <a:cubicBezTo>
                  <a:pt x="1187" y="16598"/>
                  <a:pt x="1187" y="15834"/>
                  <a:pt x="1723" y="15356"/>
                </a:cubicBezTo>
                <a:cubicBezTo>
                  <a:pt x="3543" y="13731"/>
                  <a:pt x="3543" y="13731"/>
                  <a:pt x="3543" y="13731"/>
                </a:cubicBezTo>
                <a:cubicBezTo>
                  <a:pt x="3650" y="13635"/>
                  <a:pt x="3650" y="13476"/>
                  <a:pt x="3543" y="13349"/>
                </a:cubicBezTo>
                <a:cubicBezTo>
                  <a:pt x="3543" y="13349"/>
                  <a:pt x="3543" y="13349"/>
                  <a:pt x="3543" y="13349"/>
                </a:cubicBezTo>
                <a:cubicBezTo>
                  <a:pt x="3472" y="13317"/>
                  <a:pt x="3401" y="13285"/>
                  <a:pt x="3329" y="13285"/>
                </a:cubicBezTo>
                <a:cubicBezTo>
                  <a:pt x="3258" y="13285"/>
                  <a:pt x="3151" y="13317"/>
                  <a:pt x="3115" y="13349"/>
                </a:cubicBezTo>
                <a:cubicBezTo>
                  <a:pt x="2329" y="14081"/>
                  <a:pt x="2329" y="14081"/>
                  <a:pt x="2329" y="14081"/>
                </a:cubicBezTo>
                <a:cubicBezTo>
                  <a:pt x="1794" y="14527"/>
                  <a:pt x="937" y="14559"/>
                  <a:pt x="402" y="14081"/>
                </a:cubicBezTo>
                <a:cubicBezTo>
                  <a:pt x="-134" y="13604"/>
                  <a:pt x="-134" y="12839"/>
                  <a:pt x="402" y="12361"/>
                </a:cubicBezTo>
                <a:cubicBezTo>
                  <a:pt x="6828" y="6595"/>
                  <a:pt x="6828" y="6595"/>
                  <a:pt x="6828" y="6595"/>
                </a:cubicBezTo>
                <a:cubicBezTo>
                  <a:pt x="7613" y="5894"/>
                  <a:pt x="8470" y="5320"/>
                  <a:pt x="9434" y="4874"/>
                </a:cubicBezTo>
                <a:cubicBezTo>
                  <a:pt x="10434" y="4396"/>
                  <a:pt x="11362" y="3791"/>
                  <a:pt x="12183" y="3058"/>
                </a:cubicBezTo>
                <a:cubicBezTo>
                  <a:pt x="15575" y="0"/>
                  <a:pt x="15575" y="0"/>
                  <a:pt x="15575" y="0"/>
                </a:cubicBezTo>
                <a:cubicBezTo>
                  <a:pt x="21466" y="5225"/>
                  <a:pt x="21466" y="5225"/>
                  <a:pt x="21466" y="5225"/>
                </a:cubicBezTo>
                <a:lnTo>
                  <a:pt x="18717" y="9685"/>
                </a:ln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Shape 2364">
            <a:extLst>
              <a:ext uri="{FF2B5EF4-FFF2-40B4-BE49-F238E27FC236}">
                <a16:creationId xmlns:a16="http://schemas.microsoft.com/office/drawing/2014/main" id="{D86E1639-D9FF-0B37-2C8C-3299C4BB901F}"/>
              </a:ext>
            </a:extLst>
          </p:cNvPr>
          <p:cNvSpPr/>
          <p:nvPr/>
        </p:nvSpPr>
        <p:spPr bwMode="auto">
          <a:xfrm>
            <a:off x="5214512" y="1533280"/>
            <a:ext cx="2138363" cy="1909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9" h="21466" extrusionOk="0">
                <a:moveTo>
                  <a:pt x="11784" y="18717"/>
                </a:moveTo>
                <a:cubicBezTo>
                  <a:pt x="10828" y="18146"/>
                  <a:pt x="10287" y="18538"/>
                  <a:pt x="8343" y="19645"/>
                </a:cubicBezTo>
                <a:cubicBezTo>
                  <a:pt x="6432" y="20788"/>
                  <a:pt x="5604" y="19181"/>
                  <a:pt x="5604" y="19181"/>
                </a:cubicBezTo>
                <a:cubicBezTo>
                  <a:pt x="7133" y="16004"/>
                  <a:pt x="7133" y="16004"/>
                  <a:pt x="7133" y="16004"/>
                </a:cubicBezTo>
                <a:cubicBezTo>
                  <a:pt x="347" y="8470"/>
                  <a:pt x="347" y="8470"/>
                  <a:pt x="347" y="8470"/>
                </a:cubicBezTo>
                <a:cubicBezTo>
                  <a:pt x="-99" y="7935"/>
                  <a:pt x="-131" y="7078"/>
                  <a:pt x="347" y="6542"/>
                </a:cubicBezTo>
                <a:cubicBezTo>
                  <a:pt x="825" y="6007"/>
                  <a:pt x="1589" y="6007"/>
                  <a:pt x="2067" y="6542"/>
                </a:cubicBezTo>
                <a:cubicBezTo>
                  <a:pt x="3055" y="7649"/>
                  <a:pt x="3055" y="7649"/>
                  <a:pt x="3055" y="7649"/>
                </a:cubicBezTo>
                <a:cubicBezTo>
                  <a:pt x="3119" y="7721"/>
                  <a:pt x="3182" y="7756"/>
                  <a:pt x="3246" y="7721"/>
                </a:cubicBezTo>
                <a:cubicBezTo>
                  <a:pt x="3310" y="7721"/>
                  <a:pt x="3405" y="7721"/>
                  <a:pt x="3437" y="7649"/>
                </a:cubicBezTo>
                <a:cubicBezTo>
                  <a:pt x="3533" y="7542"/>
                  <a:pt x="3533" y="7328"/>
                  <a:pt x="3437" y="7221"/>
                </a:cubicBezTo>
                <a:cubicBezTo>
                  <a:pt x="1940" y="5543"/>
                  <a:pt x="1940" y="5543"/>
                  <a:pt x="1940" y="5543"/>
                </a:cubicBezTo>
                <a:cubicBezTo>
                  <a:pt x="1462" y="5007"/>
                  <a:pt x="1462" y="4150"/>
                  <a:pt x="1908" y="3615"/>
                </a:cubicBezTo>
                <a:cubicBezTo>
                  <a:pt x="1908" y="3615"/>
                  <a:pt x="1908" y="3615"/>
                  <a:pt x="1908" y="3615"/>
                </a:cubicBezTo>
                <a:cubicBezTo>
                  <a:pt x="2386" y="3115"/>
                  <a:pt x="3150" y="3079"/>
                  <a:pt x="3628" y="3615"/>
                </a:cubicBezTo>
                <a:cubicBezTo>
                  <a:pt x="5189" y="5364"/>
                  <a:pt x="5189" y="5364"/>
                  <a:pt x="5189" y="5364"/>
                </a:cubicBezTo>
                <a:cubicBezTo>
                  <a:pt x="5221" y="5400"/>
                  <a:pt x="5317" y="5436"/>
                  <a:pt x="5381" y="5436"/>
                </a:cubicBezTo>
                <a:cubicBezTo>
                  <a:pt x="5444" y="5436"/>
                  <a:pt x="5508" y="5400"/>
                  <a:pt x="5572" y="5364"/>
                </a:cubicBezTo>
                <a:cubicBezTo>
                  <a:pt x="5667" y="5221"/>
                  <a:pt x="5667" y="5043"/>
                  <a:pt x="5572" y="4936"/>
                </a:cubicBezTo>
                <a:cubicBezTo>
                  <a:pt x="4393" y="3650"/>
                  <a:pt x="4393" y="3650"/>
                  <a:pt x="4393" y="3650"/>
                </a:cubicBezTo>
                <a:cubicBezTo>
                  <a:pt x="4170" y="3401"/>
                  <a:pt x="4042" y="3044"/>
                  <a:pt x="4042" y="2686"/>
                </a:cubicBezTo>
                <a:cubicBezTo>
                  <a:pt x="4042" y="2329"/>
                  <a:pt x="4170" y="1972"/>
                  <a:pt x="4393" y="1723"/>
                </a:cubicBezTo>
                <a:cubicBezTo>
                  <a:pt x="4871" y="1187"/>
                  <a:pt x="5635" y="1187"/>
                  <a:pt x="6113" y="1723"/>
                </a:cubicBezTo>
                <a:cubicBezTo>
                  <a:pt x="7738" y="3543"/>
                  <a:pt x="7738" y="3543"/>
                  <a:pt x="7738" y="3543"/>
                </a:cubicBezTo>
                <a:cubicBezTo>
                  <a:pt x="7834" y="3650"/>
                  <a:pt x="8025" y="3650"/>
                  <a:pt x="8120" y="3543"/>
                </a:cubicBezTo>
                <a:cubicBezTo>
                  <a:pt x="8120" y="3543"/>
                  <a:pt x="8120" y="3543"/>
                  <a:pt x="8120" y="3543"/>
                </a:cubicBezTo>
                <a:cubicBezTo>
                  <a:pt x="8152" y="3472"/>
                  <a:pt x="8184" y="3401"/>
                  <a:pt x="8184" y="3329"/>
                </a:cubicBezTo>
                <a:cubicBezTo>
                  <a:pt x="8184" y="3258"/>
                  <a:pt x="8152" y="3186"/>
                  <a:pt x="8120" y="3115"/>
                </a:cubicBezTo>
                <a:cubicBezTo>
                  <a:pt x="7388" y="2329"/>
                  <a:pt x="7388" y="2329"/>
                  <a:pt x="7388" y="2329"/>
                </a:cubicBezTo>
                <a:cubicBezTo>
                  <a:pt x="6942" y="1794"/>
                  <a:pt x="6942" y="937"/>
                  <a:pt x="7388" y="402"/>
                </a:cubicBezTo>
                <a:cubicBezTo>
                  <a:pt x="7865" y="-134"/>
                  <a:pt x="8630" y="-134"/>
                  <a:pt x="9108" y="402"/>
                </a:cubicBezTo>
                <a:cubicBezTo>
                  <a:pt x="14874" y="6828"/>
                  <a:pt x="14874" y="6828"/>
                  <a:pt x="14874" y="6828"/>
                </a:cubicBezTo>
                <a:cubicBezTo>
                  <a:pt x="15575" y="7613"/>
                  <a:pt x="16149" y="8470"/>
                  <a:pt x="16595" y="9434"/>
                </a:cubicBezTo>
                <a:cubicBezTo>
                  <a:pt x="17073" y="10434"/>
                  <a:pt x="17678" y="11362"/>
                  <a:pt x="18411" y="12183"/>
                </a:cubicBezTo>
                <a:cubicBezTo>
                  <a:pt x="21469" y="15575"/>
                  <a:pt x="21469" y="15575"/>
                  <a:pt x="21469" y="15575"/>
                </a:cubicBezTo>
                <a:cubicBezTo>
                  <a:pt x="16244" y="21466"/>
                  <a:pt x="16244" y="21466"/>
                  <a:pt x="16244" y="21466"/>
                </a:cubicBezTo>
                <a:lnTo>
                  <a:pt x="11784" y="18717"/>
                </a:ln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Shape 2365">
            <a:extLst>
              <a:ext uri="{FF2B5EF4-FFF2-40B4-BE49-F238E27FC236}">
                <a16:creationId xmlns:a16="http://schemas.microsoft.com/office/drawing/2014/main" id="{828C80A9-B463-A83D-52C1-87B9E03AA43E}"/>
              </a:ext>
            </a:extLst>
          </p:cNvPr>
          <p:cNvSpPr/>
          <p:nvPr/>
        </p:nvSpPr>
        <p:spPr bwMode="auto">
          <a:xfrm>
            <a:off x="6352750" y="2825505"/>
            <a:ext cx="1909762" cy="2138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6" h="21488" extrusionOk="0">
                <a:moveTo>
                  <a:pt x="2749" y="11789"/>
                </a:moveTo>
                <a:cubicBezTo>
                  <a:pt x="3320" y="10832"/>
                  <a:pt x="2928" y="10289"/>
                  <a:pt x="1821" y="8343"/>
                </a:cubicBezTo>
                <a:cubicBezTo>
                  <a:pt x="678" y="6429"/>
                  <a:pt x="2285" y="5599"/>
                  <a:pt x="2285" y="5599"/>
                </a:cubicBezTo>
                <a:cubicBezTo>
                  <a:pt x="5462" y="7131"/>
                  <a:pt x="5462" y="7131"/>
                  <a:pt x="5462" y="7131"/>
                </a:cubicBezTo>
                <a:cubicBezTo>
                  <a:pt x="12996" y="335"/>
                  <a:pt x="12996" y="335"/>
                  <a:pt x="12996" y="335"/>
                </a:cubicBezTo>
                <a:cubicBezTo>
                  <a:pt x="13531" y="-112"/>
                  <a:pt x="14388" y="-112"/>
                  <a:pt x="14924" y="335"/>
                </a:cubicBezTo>
                <a:cubicBezTo>
                  <a:pt x="15459" y="813"/>
                  <a:pt x="15459" y="1579"/>
                  <a:pt x="14924" y="2058"/>
                </a:cubicBezTo>
                <a:cubicBezTo>
                  <a:pt x="13817" y="3047"/>
                  <a:pt x="13817" y="3047"/>
                  <a:pt x="13817" y="3047"/>
                </a:cubicBezTo>
                <a:cubicBezTo>
                  <a:pt x="13745" y="3110"/>
                  <a:pt x="13745" y="3174"/>
                  <a:pt x="13745" y="3238"/>
                </a:cubicBezTo>
                <a:cubicBezTo>
                  <a:pt x="13745" y="3302"/>
                  <a:pt x="13745" y="3398"/>
                  <a:pt x="13817" y="3430"/>
                </a:cubicBezTo>
                <a:cubicBezTo>
                  <a:pt x="13924" y="3525"/>
                  <a:pt x="14138" y="3525"/>
                  <a:pt x="14245" y="3430"/>
                </a:cubicBezTo>
                <a:cubicBezTo>
                  <a:pt x="15923" y="1930"/>
                  <a:pt x="15923" y="1930"/>
                  <a:pt x="15923" y="1930"/>
                </a:cubicBezTo>
                <a:cubicBezTo>
                  <a:pt x="16459" y="1451"/>
                  <a:pt x="17316" y="1451"/>
                  <a:pt x="17851" y="1898"/>
                </a:cubicBezTo>
                <a:cubicBezTo>
                  <a:pt x="17851" y="1898"/>
                  <a:pt x="17851" y="1898"/>
                  <a:pt x="17851" y="1898"/>
                </a:cubicBezTo>
                <a:cubicBezTo>
                  <a:pt x="18387" y="2377"/>
                  <a:pt x="18387" y="3142"/>
                  <a:pt x="17851" y="3621"/>
                </a:cubicBezTo>
                <a:cubicBezTo>
                  <a:pt x="16102" y="5184"/>
                  <a:pt x="16102" y="5184"/>
                  <a:pt x="16102" y="5184"/>
                </a:cubicBezTo>
                <a:cubicBezTo>
                  <a:pt x="16066" y="5248"/>
                  <a:pt x="16030" y="5312"/>
                  <a:pt x="16030" y="5376"/>
                </a:cubicBezTo>
                <a:cubicBezTo>
                  <a:pt x="16030" y="5440"/>
                  <a:pt x="16066" y="5503"/>
                  <a:pt x="16102" y="5567"/>
                </a:cubicBezTo>
                <a:cubicBezTo>
                  <a:pt x="16245" y="5663"/>
                  <a:pt x="16423" y="5663"/>
                  <a:pt x="16530" y="5567"/>
                </a:cubicBezTo>
                <a:cubicBezTo>
                  <a:pt x="17816" y="4387"/>
                  <a:pt x="17816" y="4387"/>
                  <a:pt x="17816" y="4387"/>
                </a:cubicBezTo>
                <a:cubicBezTo>
                  <a:pt x="18065" y="4163"/>
                  <a:pt x="18422" y="4036"/>
                  <a:pt x="18780" y="4036"/>
                </a:cubicBezTo>
                <a:cubicBezTo>
                  <a:pt x="19137" y="4036"/>
                  <a:pt x="19494" y="4163"/>
                  <a:pt x="19743" y="4387"/>
                </a:cubicBezTo>
                <a:cubicBezTo>
                  <a:pt x="20279" y="4865"/>
                  <a:pt x="20279" y="5631"/>
                  <a:pt x="19743" y="6110"/>
                </a:cubicBezTo>
                <a:cubicBezTo>
                  <a:pt x="17923" y="7737"/>
                  <a:pt x="17923" y="7737"/>
                  <a:pt x="17923" y="7737"/>
                </a:cubicBezTo>
                <a:cubicBezTo>
                  <a:pt x="17816" y="7832"/>
                  <a:pt x="17816" y="8024"/>
                  <a:pt x="17923" y="8120"/>
                </a:cubicBezTo>
                <a:cubicBezTo>
                  <a:pt x="17923" y="8120"/>
                  <a:pt x="17923" y="8120"/>
                  <a:pt x="17923" y="8120"/>
                </a:cubicBezTo>
                <a:cubicBezTo>
                  <a:pt x="17994" y="8152"/>
                  <a:pt x="18065" y="8183"/>
                  <a:pt x="18137" y="8183"/>
                </a:cubicBezTo>
                <a:cubicBezTo>
                  <a:pt x="18208" y="8183"/>
                  <a:pt x="18315" y="8152"/>
                  <a:pt x="18351" y="8120"/>
                </a:cubicBezTo>
                <a:cubicBezTo>
                  <a:pt x="19137" y="7418"/>
                  <a:pt x="19137" y="7418"/>
                  <a:pt x="19137" y="7418"/>
                </a:cubicBezTo>
                <a:cubicBezTo>
                  <a:pt x="19672" y="6939"/>
                  <a:pt x="20529" y="6939"/>
                  <a:pt x="21064" y="7386"/>
                </a:cubicBezTo>
                <a:cubicBezTo>
                  <a:pt x="21600" y="7864"/>
                  <a:pt x="21600" y="8630"/>
                  <a:pt x="21064" y="9109"/>
                </a:cubicBezTo>
                <a:cubicBezTo>
                  <a:pt x="14638" y="14884"/>
                  <a:pt x="14638" y="14884"/>
                  <a:pt x="14638" y="14884"/>
                </a:cubicBezTo>
                <a:cubicBezTo>
                  <a:pt x="13888" y="15585"/>
                  <a:pt x="12996" y="16160"/>
                  <a:pt x="12032" y="16606"/>
                </a:cubicBezTo>
                <a:cubicBezTo>
                  <a:pt x="11032" y="17085"/>
                  <a:pt x="10104" y="17691"/>
                  <a:pt x="9318" y="18425"/>
                </a:cubicBezTo>
                <a:cubicBezTo>
                  <a:pt x="5891" y="21488"/>
                  <a:pt x="5891" y="21488"/>
                  <a:pt x="5891" y="21488"/>
                </a:cubicBezTo>
                <a:cubicBezTo>
                  <a:pt x="0" y="16256"/>
                  <a:pt x="0" y="16256"/>
                  <a:pt x="0" y="16256"/>
                </a:cubicBezTo>
                <a:lnTo>
                  <a:pt x="2749" y="11789"/>
                </a:ln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Shape 2369">
            <a:extLst>
              <a:ext uri="{FF2B5EF4-FFF2-40B4-BE49-F238E27FC236}">
                <a16:creationId xmlns:a16="http://schemas.microsoft.com/office/drawing/2014/main" id="{D2ACC048-E298-063F-EB15-6389CDBE9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6494" y="2591348"/>
            <a:ext cx="574677" cy="577851"/>
          </a:xfrm>
          <a:prstGeom prst="ellipse">
            <a:avLst/>
          </a:prstGeom>
          <a:solidFill>
            <a:srgbClr val="1B6DFE"/>
          </a:solidFill>
          <a:ln>
            <a:solidFill>
              <a:schemeClr val="bg1"/>
            </a:solidFill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7" name="Shape 2372">
            <a:extLst>
              <a:ext uri="{FF2B5EF4-FFF2-40B4-BE49-F238E27FC236}">
                <a16:creationId xmlns:a16="http://schemas.microsoft.com/office/drawing/2014/main" id="{31691CDF-F0C5-9543-4FC9-B78C7B7D7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1942" y="4664622"/>
            <a:ext cx="577851" cy="577851"/>
          </a:xfrm>
          <a:prstGeom prst="ellipse">
            <a:avLst/>
          </a:prstGeom>
          <a:solidFill>
            <a:srgbClr val="FF9499"/>
          </a:solidFill>
          <a:ln>
            <a:solidFill>
              <a:schemeClr val="bg1"/>
            </a:solidFill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endParaRPr lang="zh-CN" altLang="zh-CN">
              <a:cs typeface="+mn-ea"/>
              <a:sym typeface="+mn-lt"/>
            </a:endParaRPr>
          </a:p>
        </p:txBody>
      </p:sp>
      <p:sp>
        <p:nvSpPr>
          <p:cNvPr id="8" name="Shape 2375">
            <a:extLst>
              <a:ext uri="{FF2B5EF4-FFF2-40B4-BE49-F238E27FC236}">
                <a16:creationId xmlns:a16="http://schemas.microsoft.com/office/drawing/2014/main" id="{EF3C9389-5D5F-3B96-BD58-13CEFC2F4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5217" y="4239173"/>
            <a:ext cx="577851" cy="574677"/>
          </a:xfrm>
          <a:prstGeom prst="ellipse">
            <a:avLst/>
          </a:prstGeom>
          <a:solidFill>
            <a:srgbClr val="1B6DFE"/>
          </a:solidFill>
          <a:ln>
            <a:solidFill>
              <a:schemeClr val="bg1"/>
            </a:solidFill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endParaRPr lang="zh-CN" altLang="zh-CN">
              <a:cs typeface="+mn-ea"/>
              <a:sym typeface="+mn-lt"/>
            </a:endParaRPr>
          </a:p>
        </p:txBody>
      </p:sp>
      <p:sp>
        <p:nvSpPr>
          <p:cNvPr id="9" name="Shape 2378">
            <a:extLst>
              <a:ext uri="{FF2B5EF4-FFF2-40B4-BE49-F238E27FC236}">
                <a16:creationId xmlns:a16="http://schemas.microsoft.com/office/drawing/2014/main" id="{A66046FC-4679-0A97-9729-67E971951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6592" y="2165899"/>
            <a:ext cx="577851" cy="574677"/>
          </a:xfrm>
          <a:prstGeom prst="ellipse">
            <a:avLst/>
          </a:prstGeom>
          <a:solidFill>
            <a:srgbClr val="FF9499"/>
          </a:solidFill>
          <a:ln>
            <a:solidFill>
              <a:schemeClr val="bg1"/>
            </a:solidFill>
          </a:ln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endParaRPr lang="zh-CN" altLang="zh-CN">
              <a:latin typeface="+mn-lt"/>
              <a:cs typeface="+mn-ea"/>
              <a:sym typeface="+mn-lt"/>
            </a:endParaRPr>
          </a:p>
        </p:txBody>
      </p:sp>
      <p:sp>
        <p:nvSpPr>
          <p:cNvPr id="10" name="Shape 2784">
            <a:extLst>
              <a:ext uri="{FF2B5EF4-FFF2-40B4-BE49-F238E27FC236}">
                <a16:creationId xmlns:a16="http://schemas.microsoft.com/office/drawing/2014/main" id="{85D4D1B0-B16A-483C-E8E3-76B5AE3242A5}"/>
              </a:ext>
            </a:extLst>
          </p:cNvPr>
          <p:cNvSpPr/>
          <p:nvPr/>
        </p:nvSpPr>
        <p:spPr bwMode="auto">
          <a:xfrm>
            <a:off x="7205237" y="4390780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Shape 2748">
            <a:extLst>
              <a:ext uri="{FF2B5EF4-FFF2-40B4-BE49-F238E27FC236}">
                <a16:creationId xmlns:a16="http://schemas.microsoft.com/office/drawing/2014/main" id="{AF11D8CB-94AA-FD82-0C15-3004AE2CA688}"/>
              </a:ext>
            </a:extLst>
          </p:cNvPr>
          <p:cNvSpPr/>
          <p:nvPr/>
        </p:nvSpPr>
        <p:spPr bwMode="auto">
          <a:xfrm>
            <a:off x="6790900" y="2307980"/>
            <a:ext cx="279400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Shape 2778">
            <a:extLst>
              <a:ext uri="{FF2B5EF4-FFF2-40B4-BE49-F238E27FC236}">
                <a16:creationId xmlns:a16="http://schemas.microsoft.com/office/drawing/2014/main" id="{BCD1A3AA-B2F0-30AD-709F-9966D4D611D9}"/>
              </a:ext>
            </a:extLst>
          </p:cNvPr>
          <p:cNvSpPr/>
          <p:nvPr/>
        </p:nvSpPr>
        <p:spPr bwMode="auto">
          <a:xfrm>
            <a:off x="4709687" y="2741367"/>
            <a:ext cx="279400" cy="277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Shape 2774">
            <a:extLst>
              <a:ext uri="{FF2B5EF4-FFF2-40B4-BE49-F238E27FC236}">
                <a16:creationId xmlns:a16="http://schemas.microsoft.com/office/drawing/2014/main" id="{5181E85F-A5A2-543B-60F4-3807223AF075}"/>
              </a:ext>
            </a:extLst>
          </p:cNvPr>
          <p:cNvSpPr/>
          <p:nvPr/>
        </p:nvSpPr>
        <p:spPr bwMode="auto">
          <a:xfrm>
            <a:off x="5131962" y="4849567"/>
            <a:ext cx="277813" cy="279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88D5B20-76C2-C314-5953-63F1B0A8B3FD}"/>
              </a:ext>
            </a:extLst>
          </p:cNvPr>
          <p:cNvGrpSpPr/>
          <p:nvPr/>
        </p:nvGrpSpPr>
        <p:grpSpPr>
          <a:xfrm>
            <a:off x="7368751" y="1661526"/>
            <a:ext cx="2820964" cy="873672"/>
            <a:chOff x="283598" y="1906534"/>
            <a:chExt cx="2820964" cy="87367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679A673-79FF-1672-45C2-FECE3A07259A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F937A7F-09DC-FC1A-9130-13590ECBE93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8F1FFD4-5575-98AB-D358-660169818D2B}"/>
              </a:ext>
            </a:extLst>
          </p:cNvPr>
          <p:cNvGrpSpPr/>
          <p:nvPr/>
        </p:nvGrpSpPr>
        <p:grpSpPr>
          <a:xfrm>
            <a:off x="1554451" y="2442122"/>
            <a:ext cx="2826843" cy="873672"/>
            <a:chOff x="283598" y="1906534"/>
            <a:chExt cx="2826843" cy="8736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CB649EF-C15B-3C25-4481-92C567FF6961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2DD9931-C90C-2A06-2698-0B6B9B48F18C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662D4F6-8E6C-8360-9FF5-C85B76468113}"/>
              </a:ext>
            </a:extLst>
          </p:cNvPr>
          <p:cNvGrpSpPr/>
          <p:nvPr/>
        </p:nvGrpSpPr>
        <p:grpSpPr>
          <a:xfrm>
            <a:off x="2025772" y="5134315"/>
            <a:ext cx="2826843" cy="873672"/>
            <a:chOff x="283598" y="1906534"/>
            <a:chExt cx="2826843" cy="873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9205A3B-C310-88B9-4ECF-E5BD45830607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00D781-F76D-0781-2BE9-FF3005ED5015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0445E90-D6CD-5CE3-FAA8-C9D81056A4E5}"/>
              </a:ext>
            </a:extLst>
          </p:cNvPr>
          <p:cNvGrpSpPr/>
          <p:nvPr/>
        </p:nvGrpSpPr>
        <p:grpSpPr>
          <a:xfrm>
            <a:off x="7765237" y="4353719"/>
            <a:ext cx="2820964" cy="873672"/>
            <a:chOff x="283598" y="1906534"/>
            <a:chExt cx="2820964" cy="8736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F883BEB-2AE9-22BC-225F-B25E918A8333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9955A2-2BB2-C08B-F8D1-4BA5EEEAE2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077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grpSp>
        <p:nvGrpSpPr>
          <p:cNvPr id="2" name="组合 39">
            <a:extLst>
              <a:ext uri="{FF2B5EF4-FFF2-40B4-BE49-F238E27FC236}">
                <a16:creationId xmlns:a16="http://schemas.microsoft.com/office/drawing/2014/main" id="{15502256-94B8-005E-B180-96148005D8CD}"/>
              </a:ext>
            </a:extLst>
          </p:cNvPr>
          <p:cNvGrpSpPr/>
          <p:nvPr/>
        </p:nvGrpSpPr>
        <p:grpSpPr>
          <a:xfrm>
            <a:off x="2403812" y="2044582"/>
            <a:ext cx="7661210" cy="60943"/>
            <a:chOff x="1172471" y="1676076"/>
            <a:chExt cx="5747404" cy="45719"/>
          </a:xfrm>
          <a:solidFill>
            <a:schemeClr val="bg2">
              <a:alpha val="11000"/>
            </a:schemeClr>
          </a:solidFill>
        </p:grpSpPr>
        <p:sp>
          <p:nvSpPr>
            <p:cNvPr id="3" name="椭圆 53">
              <a:extLst>
                <a:ext uri="{FF2B5EF4-FFF2-40B4-BE49-F238E27FC236}">
                  <a16:creationId xmlns:a16="http://schemas.microsoft.com/office/drawing/2014/main" id="{EEE18032-FF9F-1BDD-0C9A-D27BB6EF6473}"/>
                </a:ext>
              </a:extLst>
            </p:cNvPr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grp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54">
              <a:extLst>
                <a:ext uri="{FF2B5EF4-FFF2-40B4-BE49-F238E27FC236}">
                  <a16:creationId xmlns:a16="http://schemas.microsoft.com/office/drawing/2014/main" id="{DF7B7E91-1626-4723-79A1-6B96002E4CC5}"/>
                </a:ext>
              </a:extLst>
            </p:cNvPr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grp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38">
            <a:extLst>
              <a:ext uri="{FF2B5EF4-FFF2-40B4-BE49-F238E27FC236}">
                <a16:creationId xmlns:a16="http://schemas.microsoft.com/office/drawing/2014/main" id="{75491712-126C-5C74-6A72-BF3B8023CCAB}"/>
              </a:ext>
            </a:extLst>
          </p:cNvPr>
          <p:cNvGrpSpPr/>
          <p:nvPr/>
        </p:nvGrpSpPr>
        <p:grpSpPr>
          <a:xfrm>
            <a:off x="2403812" y="5437682"/>
            <a:ext cx="7661210" cy="60943"/>
            <a:chOff x="1172471" y="1676076"/>
            <a:chExt cx="5747404" cy="45719"/>
          </a:xfrm>
          <a:solidFill>
            <a:schemeClr val="tx2">
              <a:lumMod val="60000"/>
              <a:lumOff val="40000"/>
              <a:alpha val="11000"/>
            </a:schemeClr>
          </a:solidFill>
        </p:grpSpPr>
        <p:sp>
          <p:nvSpPr>
            <p:cNvPr id="6" name="椭圆 55">
              <a:extLst>
                <a:ext uri="{FF2B5EF4-FFF2-40B4-BE49-F238E27FC236}">
                  <a16:creationId xmlns:a16="http://schemas.microsoft.com/office/drawing/2014/main" id="{21D15A42-6F65-D9A4-BAA6-06A1E8142E2A}"/>
                </a:ext>
              </a:extLst>
            </p:cNvPr>
            <p:cNvSpPr/>
            <p:nvPr/>
          </p:nvSpPr>
          <p:spPr>
            <a:xfrm>
              <a:off x="4024402" y="1676076"/>
              <a:ext cx="2895473" cy="45719"/>
            </a:xfrm>
            <a:prstGeom prst="ellipse">
              <a:avLst/>
            </a:prstGeom>
            <a:grp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56">
              <a:extLst>
                <a:ext uri="{FF2B5EF4-FFF2-40B4-BE49-F238E27FC236}">
                  <a16:creationId xmlns:a16="http://schemas.microsoft.com/office/drawing/2014/main" id="{D3D17B7B-9431-84AC-6E4F-6A67F404AE2E}"/>
                </a:ext>
              </a:extLst>
            </p:cNvPr>
            <p:cNvSpPr/>
            <p:nvPr/>
          </p:nvSpPr>
          <p:spPr>
            <a:xfrm>
              <a:off x="1172471" y="1676076"/>
              <a:ext cx="2895473" cy="45719"/>
            </a:xfrm>
            <a:prstGeom prst="ellipse">
              <a:avLst/>
            </a:prstGeom>
            <a:grp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66">
            <a:extLst>
              <a:ext uri="{FF2B5EF4-FFF2-40B4-BE49-F238E27FC236}">
                <a16:creationId xmlns:a16="http://schemas.microsoft.com/office/drawing/2014/main" id="{161C4778-A8D6-2ECB-E939-D10DBF5C8C4F}"/>
              </a:ext>
            </a:extLst>
          </p:cNvPr>
          <p:cNvGrpSpPr/>
          <p:nvPr/>
        </p:nvGrpSpPr>
        <p:grpSpPr>
          <a:xfrm>
            <a:off x="3165079" y="1726514"/>
            <a:ext cx="2715295" cy="2066392"/>
            <a:chOff x="2301780" y="1437464"/>
            <a:chExt cx="2037002" cy="1550198"/>
          </a:xfrm>
        </p:grpSpPr>
        <p:sp>
          <p:nvSpPr>
            <p:cNvPr id="21" name="任意多边形 51">
              <a:extLst>
                <a:ext uri="{FF2B5EF4-FFF2-40B4-BE49-F238E27FC236}">
                  <a16:creationId xmlns:a16="http://schemas.microsoft.com/office/drawing/2014/main" id="{B8389930-A915-0572-CAD7-3DE1B17A0C5F}"/>
                </a:ext>
              </a:extLst>
            </p:cNvPr>
            <p:cNvSpPr/>
            <p:nvPr/>
          </p:nvSpPr>
          <p:spPr>
            <a:xfrm>
              <a:off x="3938690" y="1474721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 52">
              <a:extLst>
                <a:ext uri="{FF2B5EF4-FFF2-40B4-BE49-F238E27FC236}">
                  <a16:creationId xmlns:a16="http://schemas.microsoft.com/office/drawing/2014/main" id="{AC281D0D-54B0-1722-2468-588E758F6F39}"/>
                </a:ext>
              </a:extLst>
            </p:cNvPr>
            <p:cNvSpPr/>
            <p:nvPr/>
          </p:nvSpPr>
          <p:spPr>
            <a:xfrm>
              <a:off x="2301780" y="1437464"/>
              <a:ext cx="2016965" cy="15501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16965"/>
                <a:gd name="connsiteY0-176" fmla="*/ 1568040 h 1568040"/>
                <a:gd name="connsiteX1-177" fmla="*/ 937405 w 2016965"/>
                <a:gd name="connsiteY1-178" fmla="*/ 0 h 1568040"/>
                <a:gd name="connsiteX2-179" fmla="*/ 1921513 w 2016965"/>
                <a:gd name="connsiteY2-180" fmla="*/ 24603 h 1568040"/>
                <a:gd name="connsiteX3-181" fmla="*/ 2016965 w 2016965"/>
                <a:gd name="connsiteY3-182" fmla="*/ 118448 h 1568040"/>
                <a:gd name="connsiteX4-183" fmla="*/ 1019414 w 2016965"/>
                <a:gd name="connsiteY4-184" fmla="*/ 1566371 h 1568040"/>
                <a:gd name="connsiteX5-185" fmla="*/ 0 w 2016965"/>
                <a:gd name="connsiteY5-186" fmla="*/ 1568040 h 1568040"/>
                <a:gd name="connsiteX0-187" fmla="*/ 0 w 2016965"/>
                <a:gd name="connsiteY0-188" fmla="*/ 1550198 h 1550198"/>
                <a:gd name="connsiteX1-189" fmla="*/ 932945 w 2016965"/>
                <a:gd name="connsiteY1-190" fmla="*/ 0 h 1550198"/>
                <a:gd name="connsiteX2-191" fmla="*/ 1921513 w 2016965"/>
                <a:gd name="connsiteY2-192" fmla="*/ 6761 h 1550198"/>
                <a:gd name="connsiteX3-193" fmla="*/ 2016965 w 2016965"/>
                <a:gd name="connsiteY3-194" fmla="*/ 100606 h 1550198"/>
                <a:gd name="connsiteX4-195" fmla="*/ 1019414 w 2016965"/>
                <a:gd name="connsiteY4-196" fmla="*/ 1548529 h 1550198"/>
                <a:gd name="connsiteX5-197" fmla="*/ 0 w 2016965"/>
                <a:gd name="connsiteY5-198" fmla="*/ 1550198 h 15501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41">
              <a:extLst>
                <a:ext uri="{FF2B5EF4-FFF2-40B4-BE49-F238E27FC236}">
                  <a16:creationId xmlns:a16="http://schemas.microsoft.com/office/drawing/2014/main" id="{40DCBD1F-B5EA-F875-FF12-74E1C5D15AA9}"/>
                </a:ext>
              </a:extLst>
            </p:cNvPr>
            <p:cNvGrpSpPr/>
            <p:nvPr/>
          </p:nvGrpSpPr>
          <p:grpSpPr>
            <a:xfrm>
              <a:off x="2954912" y="2081601"/>
              <a:ext cx="366085" cy="301752"/>
              <a:chOff x="5146675" y="766763"/>
              <a:chExt cx="1590676" cy="1338263"/>
            </a:xfrm>
            <a:solidFill>
              <a:schemeClr val="bg1"/>
            </a:solidFill>
          </p:grpSpPr>
          <p:sp>
            <p:nvSpPr>
              <p:cNvPr id="24" name="Oval 18">
                <a:extLst>
                  <a:ext uri="{FF2B5EF4-FFF2-40B4-BE49-F238E27FC236}">
                    <a16:creationId xmlns:a16="http://schemas.microsoft.com/office/drawing/2014/main" id="{03A3FD13-0EC8-E779-3026-4F672D361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338BCDD9-134F-55EE-778A-FC8561F11C06}"/>
                  </a:ext>
                </a:extLst>
              </p:cNvPr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0">
                <a:extLst>
                  <a:ext uri="{FF2B5EF4-FFF2-40B4-BE49-F238E27FC236}">
                    <a16:creationId xmlns:a16="http://schemas.microsoft.com/office/drawing/2014/main" id="{06A8D63A-0B1D-1B73-F6C7-2577F02A76A1}"/>
                  </a:ext>
                </a:extLst>
              </p:cNvPr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F0E71920-8448-3E24-F31E-C6B8ABD5717C}"/>
                  </a:ext>
                </a:extLst>
              </p:cNvPr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2">
                <a:extLst>
                  <a:ext uri="{FF2B5EF4-FFF2-40B4-BE49-F238E27FC236}">
                    <a16:creationId xmlns:a16="http://schemas.microsoft.com/office/drawing/2014/main" id="{D9414DAD-C8B0-E0D1-C953-5819BA87C803}"/>
                  </a:ext>
                </a:extLst>
              </p:cNvPr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id="{C549CEFD-EF73-EB06-F19C-05323F5D6019}"/>
                  </a:ext>
                </a:extLst>
              </p:cNvPr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4">
                <a:extLst>
                  <a:ext uri="{FF2B5EF4-FFF2-40B4-BE49-F238E27FC236}">
                    <a16:creationId xmlns:a16="http://schemas.microsoft.com/office/drawing/2014/main" id="{E6209FA6-1E7B-F198-4599-2F032AB09A9A}"/>
                  </a:ext>
                </a:extLst>
              </p:cNvPr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25">
                <a:extLst>
                  <a:ext uri="{FF2B5EF4-FFF2-40B4-BE49-F238E27FC236}">
                    <a16:creationId xmlns:a16="http://schemas.microsoft.com/office/drawing/2014/main" id="{947BD046-A17D-AEB1-EC78-A4AD1A8D6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6">
                <a:extLst>
                  <a:ext uri="{FF2B5EF4-FFF2-40B4-BE49-F238E27FC236}">
                    <a16:creationId xmlns:a16="http://schemas.microsoft.com/office/drawing/2014/main" id="{CF7187C9-B35D-2981-8F5C-DCE1B4AA6AC9}"/>
                  </a:ext>
                </a:extLst>
              </p:cNvPr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27">
                <a:extLst>
                  <a:ext uri="{FF2B5EF4-FFF2-40B4-BE49-F238E27FC236}">
                    <a16:creationId xmlns:a16="http://schemas.microsoft.com/office/drawing/2014/main" id="{B674DA76-ACBD-AA74-D827-BA4217515843}"/>
                  </a:ext>
                </a:extLst>
              </p:cNvPr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Oval 28">
                <a:extLst>
                  <a:ext uri="{FF2B5EF4-FFF2-40B4-BE49-F238E27FC236}">
                    <a16:creationId xmlns:a16="http://schemas.microsoft.com/office/drawing/2014/main" id="{1EB3CEBC-A4C2-FA9D-0CE1-53B3E2CC9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0CE7251F-5D71-BB61-69D6-1BA12F44C7E5}"/>
                  </a:ext>
                </a:extLst>
              </p:cNvPr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Group 67">
            <a:extLst>
              <a:ext uri="{FF2B5EF4-FFF2-40B4-BE49-F238E27FC236}">
                <a16:creationId xmlns:a16="http://schemas.microsoft.com/office/drawing/2014/main" id="{348942C4-3CF7-2E94-DA8C-7972B869DCD2}"/>
              </a:ext>
            </a:extLst>
          </p:cNvPr>
          <p:cNvGrpSpPr/>
          <p:nvPr/>
        </p:nvGrpSpPr>
        <p:grpSpPr>
          <a:xfrm>
            <a:off x="3173425" y="3777858"/>
            <a:ext cx="2706952" cy="2075166"/>
            <a:chOff x="2308039" y="2976374"/>
            <a:chExt cx="2030743" cy="1556780"/>
          </a:xfrm>
        </p:grpSpPr>
        <p:sp>
          <p:nvSpPr>
            <p:cNvPr id="37" name="任意多边形 76">
              <a:extLst>
                <a:ext uri="{FF2B5EF4-FFF2-40B4-BE49-F238E27FC236}">
                  <a16:creationId xmlns:a16="http://schemas.microsoft.com/office/drawing/2014/main" id="{E25A8856-A15D-0A37-E7CC-7054935B1CD4}"/>
                </a:ext>
              </a:extLst>
            </p:cNvPr>
            <p:cNvSpPr/>
            <p:nvPr/>
          </p:nvSpPr>
          <p:spPr>
            <a:xfrm flipV="1">
              <a:off x="3938690" y="4256236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48">
              <a:extLst>
                <a:ext uri="{FF2B5EF4-FFF2-40B4-BE49-F238E27FC236}">
                  <a16:creationId xmlns:a16="http://schemas.microsoft.com/office/drawing/2014/main" id="{0AE4680A-D072-5F32-6D17-5F7EB713806C}"/>
                </a:ext>
              </a:extLst>
            </p:cNvPr>
            <p:cNvSpPr/>
            <p:nvPr/>
          </p:nvSpPr>
          <p:spPr>
            <a:xfrm flipV="1">
              <a:off x="2308039" y="2976374"/>
              <a:ext cx="2020231" cy="15567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0231"/>
                <a:gd name="connsiteY0-176" fmla="*/ 1554978 h 1566371"/>
                <a:gd name="connsiteX1-177" fmla="*/ 940671 w 2020231"/>
                <a:gd name="connsiteY1-178" fmla="*/ 0 h 1566371"/>
                <a:gd name="connsiteX2-179" fmla="*/ 1924779 w 2020231"/>
                <a:gd name="connsiteY2-180" fmla="*/ 24603 h 1566371"/>
                <a:gd name="connsiteX3-181" fmla="*/ 2020231 w 2020231"/>
                <a:gd name="connsiteY3-182" fmla="*/ 118448 h 1566371"/>
                <a:gd name="connsiteX4-183" fmla="*/ 1022680 w 2020231"/>
                <a:gd name="connsiteY4-184" fmla="*/ 1566371 h 1566371"/>
                <a:gd name="connsiteX5-185" fmla="*/ 0 w 2020231"/>
                <a:gd name="connsiteY5-186" fmla="*/ 1554978 h 1566371"/>
                <a:gd name="connsiteX0-187" fmla="*/ 0 w 2020231"/>
                <a:gd name="connsiteY0-188" fmla="*/ 1545387 h 1556780"/>
                <a:gd name="connsiteX1-189" fmla="*/ 931079 w 2020231"/>
                <a:gd name="connsiteY1-190" fmla="*/ 0 h 1556780"/>
                <a:gd name="connsiteX2-191" fmla="*/ 1924779 w 2020231"/>
                <a:gd name="connsiteY2-192" fmla="*/ 15012 h 1556780"/>
                <a:gd name="connsiteX3-193" fmla="*/ 2020231 w 2020231"/>
                <a:gd name="connsiteY3-194" fmla="*/ 108857 h 1556780"/>
                <a:gd name="connsiteX4-195" fmla="*/ 1022680 w 2020231"/>
                <a:gd name="connsiteY4-196" fmla="*/ 1556780 h 1556780"/>
                <a:gd name="connsiteX5-197" fmla="*/ 0 w 2020231"/>
                <a:gd name="connsiteY5-198" fmla="*/ 1545387 h 15567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55">
              <a:extLst>
                <a:ext uri="{FF2B5EF4-FFF2-40B4-BE49-F238E27FC236}">
                  <a16:creationId xmlns:a16="http://schemas.microsoft.com/office/drawing/2014/main" id="{DFD170AE-C0B4-F332-D9E3-A44390357515}"/>
                </a:ext>
              </a:extLst>
            </p:cNvPr>
            <p:cNvGrpSpPr/>
            <p:nvPr/>
          </p:nvGrpSpPr>
          <p:grpSpPr>
            <a:xfrm>
              <a:off x="3011542" y="3496930"/>
              <a:ext cx="309455" cy="281349"/>
              <a:chOff x="5278438" y="2973388"/>
              <a:chExt cx="1344613" cy="1247775"/>
            </a:xfrm>
            <a:solidFill>
              <a:schemeClr val="bg1"/>
            </a:solidFill>
          </p:grpSpPr>
          <p:sp>
            <p:nvSpPr>
              <p:cNvPr id="40" name="Freeform 67">
                <a:extLst>
                  <a:ext uri="{FF2B5EF4-FFF2-40B4-BE49-F238E27FC236}">
                    <a16:creationId xmlns:a16="http://schemas.microsoft.com/office/drawing/2014/main" id="{1A07D47D-29CB-6719-A716-D5545B9EB1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68">
                <a:extLst>
                  <a:ext uri="{FF2B5EF4-FFF2-40B4-BE49-F238E27FC236}">
                    <a16:creationId xmlns:a16="http://schemas.microsoft.com/office/drawing/2014/main" id="{B9BEB0FA-A85E-7E14-0CDA-07C91BDAEA05}"/>
                  </a:ext>
                </a:extLst>
              </p:cNvPr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69">
                <a:extLst>
                  <a:ext uri="{FF2B5EF4-FFF2-40B4-BE49-F238E27FC236}">
                    <a16:creationId xmlns:a16="http://schemas.microsoft.com/office/drawing/2014/main" id="{07CE13EB-97F6-186C-5CAD-1356898B3D52}"/>
                  </a:ext>
                </a:extLst>
              </p:cNvPr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70">
                <a:extLst>
                  <a:ext uri="{FF2B5EF4-FFF2-40B4-BE49-F238E27FC236}">
                    <a16:creationId xmlns:a16="http://schemas.microsoft.com/office/drawing/2014/main" id="{180D2F09-5E26-4BE1-F69D-9143995F85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Group 68">
            <a:extLst>
              <a:ext uri="{FF2B5EF4-FFF2-40B4-BE49-F238E27FC236}">
                <a16:creationId xmlns:a16="http://schemas.microsoft.com/office/drawing/2014/main" id="{AD2E1836-8520-4C96-3305-31D3CEA8F628}"/>
              </a:ext>
            </a:extLst>
          </p:cNvPr>
          <p:cNvGrpSpPr/>
          <p:nvPr/>
        </p:nvGrpSpPr>
        <p:grpSpPr>
          <a:xfrm>
            <a:off x="6321903" y="3783549"/>
            <a:ext cx="2725123" cy="2037847"/>
            <a:chOff x="4670012" y="2980641"/>
            <a:chExt cx="2044375" cy="1528783"/>
          </a:xfrm>
        </p:grpSpPr>
        <p:sp>
          <p:nvSpPr>
            <p:cNvPr id="45" name="任意多边形 77">
              <a:extLst>
                <a:ext uri="{FF2B5EF4-FFF2-40B4-BE49-F238E27FC236}">
                  <a16:creationId xmlns:a16="http://schemas.microsoft.com/office/drawing/2014/main" id="{C8911D3B-6E43-3BCA-A120-6B96315759CF}"/>
                </a:ext>
              </a:extLst>
            </p:cNvPr>
            <p:cNvSpPr/>
            <p:nvPr/>
          </p:nvSpPr>
          <p:spPr>
            <a:xfrm flipH="1" flipV="1">
              <a:off x="4670012" y="4256236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任意多边形 44">
              <a:extLst>
                <a:ext uri="{FF2B5EF4-FFF2-40B4-BE49-F238E27FC236}">
                  <a16:creationId xmlns:a16="http://schemas.microsoft.com/office/drawing/2014/main" id="{067C8F9E-A610-11AF-6DAC-C7C4A408F0E1}"/>
                </a:ext>
              </a:extLst>
            </p:cNvPr>
            <p:cNvSpPr/>
            <p:nvPr/>
          </p:nvSpPr>
          <p:spPr>
            <a:xfrm flipH="1" flipV="1">
              <a:off x="4690890" y="2980641"/>
              <a:ext cx="2023497" cy="1528783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1994106"/>
                <a:gd name="connsiteY0-176" fmla="*/ 1564775 h 1566371"/>
                <a:gd name="connsiteX1-177" fmla="*/ 914546 w 1994106"/>
                <a:gd name="connsiteY1-178" fmla="*/ 0 h 1566371"/>
                <a:gd name="connsiteX2-179" fmla="*/ 1898654 w 1994106"/>
                <a:gd name="connsiteY2-180" fmla="*/ 24603 h 1566371"/>
                <a:gd name="connsiteX3-181" fmla="*/ 1994106 w 1994106"/>
                <a:gd name="connsiteY3-182" fmla="*/ 118448 h 1566371"/>
                <a:gd name="connsiteX4-183" fmla="*/ 996555 w 1994106"/>
                <a:gd name="connsiteY4-184" fmla="*/ 1566371 h 1566371"/>
                <a:gd name="connsiteX5-185" fmla="*/ 0 w 1994106"/>
                <a:gd name="connsiteY5-186" fmla="*/ 1564775 h 1566371"/>
                <a:gd name="connsiteX0-187" fmla="*/ 0 w 2010434"/>
                <a:gd name="connsiteY0-188" fmla="*/ 1564775 h 1566371"/>
                <a:gd name="connsiteX1-189" fmla="*/ 930874 w 2010434"/>
                <a:gd name="connsiteY1-190" fmla="*/ 0 h 1566371"/>
                <a:gd name="connsiteX2-191" fmla="*/ 1914982 w 2010434"/>
                <a:gd name="connsiteY2-192" fmla="*/ 24603 h 1566371"/>
                <a:gd name="connsiteX3-193" fmla="*/ 2010434 w 2010434"/>
                <a:gd name="connsiteY3-194" fmla="*/ 118448 h 1566371"/>
                <a:gd name="connsiteX4-195" fmla="*/ 1012883 w 2010434"/>
                <a:gd name="connsiteY4-196" fmla="*/ 1566371 h 1566371"/>
                <a:gd name="connsiteX5-197" fmla="*/ 0 w 2010434"/>
                <a:gd name="connsiteY5-198" fmla="*/ 1564775 h 1566371"/>
                <a:gd name="connsiteX0-199" fmla="*/ 0 w 2023497"/>
                <a:gd name="connsiteY0-200" fmla="*/ 1519055 h 1566371"/>
                <a:gd name="connsiteX1-201" fmla="*/ 943937 w 2023497"/>
                <a:gd name="connsiteY1-202" fmla="*/ 0 h 1566371"/>
                <a:gd name="connsiteX2-203" fmla="*/ 1928045 w 2023497"/>
                <a:gd name="connsiteY2-204" fmla="*/ 24603 h 1566371"/>
                <a:gd name="connsiteX3-205" fmla="*/ 2023497 w 2023497"/>
                <a:gd name="connsiteY3-206" fmla="*/ 118448 h 1566371"/>
                <a:gd name="connsiteX4-207" fmla="*/ 1025946 w 2023497"/>
                <a:gd name="connsiteY4-208" fmla="*/ 1566371 h 1566371"/>
                <a:gd name="connsiteX5-209" fmla="*/ 0 w 2023497"/>
                <a:gd name="connsiteY5-210" fmla="*/ 1519055 h 1566371"/>
                <a:gd name="connsiteX0-211" fmla="*/ 0 w 2023497"/>
                <a:gd name="connsiteY0-212" fmla="*/ 1519055 h 1519055"/>
                <a:gd name="connsiteX1-213" fmla="*/ 943937 w 2023497"/>
                <a:gd name="connsiteY1-214" fmla="*/ 0 h 1519055"/>
                <a:gd name="connsiteX2-215" fmla="*/ 1928045 w 2023497"/>
                <a:gd name="connsiteY2-216" fmla="*/ 24603 h 1519055"/>
                <a:gd name="connsiteX3-217" fmla="*/ 2023497 w 2023497"/>
                <a:gd name="connsiteY3-218" fmla="*/ 118448 h 1519055"/>
                <a:gd name="connsiteX4-219" fmla="*/ 1019415 w 2023497"/>
                <a:gd name="connsiteY4-220" fmla="*/ 1491259 h 1519055"/>
                <a:gd name="connsiteX5-221" fmla="*/ 0 w 2023497"/>
                <a:gd name="connsiteY5-222" fmla="*/ 1519055 h 1519055"/>
                <a:gd name="connsiteX0-223" fmla="*/ 0 w 2023497"/>
                <a:gd name="connsiteY0-224" fmla="*/ 1519055 h 1519055"/>
                <a:gd name="connsiteX1-225" fmla="*/ 943937 w 2023497"/>
                <a:gd name="connsiteY1-226" fmla="*/ 0 h 1519055"/>
                <a:gd name="connsiteX2-227" fmla="*/ 1928045 w 2023497"/>
                <a:gd name="connsiteY2-228" fmla="*/ 24603 h 1519055"/>
                <a:gd name="connsiteX3-229" fmla="*/ 2023497 w 2023497"/>
                <a:gd name="connsiteY3-230" fmla="*/ 118448 h 1519055"/>
                <a:gd name="connsiteX4-231" fmla="*/ 1019415 w 2023497"/>
                <a:gd name="connsiteY4-232" fmla="*/ 1504322 h 1519055"/>
                <a:gd name="connsiteX5-233" fmla="*/ 0 w 2023497"/>
                <a:gd name="connsiteY5-234" fmla="*/ 1519055 h 1519055"/>
                <a:gd name="connsiteX0-235" fmla="*/ 0 w 2023497"/>
                <a:gd name="connsiteY0-236" fmla="*/ 1519055 h 1519055"/>
                <a:gd name="connsiteX1-237" fmla="*/ 943937 w 2023497"/>
                <a:gd name="connsiteY1-238" fmla="*/ 0 h 1519055"/>
                <a:gd name="connsiteX2-239" fmla="*/ 1928045 w 2023497"/>
                <a:gd name="connsiteY2-240" fmla="*/ 24603 h 1519055"/>
                <a:gd name="connsiteX3-241" fmla="*/ 2023497 w 2023497"/>
                <a:gd name="connsiteY3-242" fmla="*/ 118448 h 1519055"/>
                <a:gd name="connsiteX4-243" fmla="*/ 1029212 w 2023497"/>
                <a:gd name="connsiteY4-244" fmla="*/ 1507588 h 1519055"/>
                <a:gd name="connsiteX5-245" fmla="*/ 0 w 2023497"/>
                <a:gd name="connsiteY5-246" fmla="*/ 1519055 h 1519055"/>
                <a:gd name="connsiteX0-247" fmla="*/ 0 w 2023497"/>
                <a:gd name="connsiteY0-248" fmla="*/ 1519055 h 1548476"/>
                <a:gd name="connsiteX1-249" fmla="*/ 943937 w 2023497"/>
                <a:gd name="connsiteY1-250" fmla="*/ 0 h 1548476"/>
                <a:gd name="connsiteX2-251" fmla="*/ 1928045 w 2023497"/>
                <a:gd name="connsiteY2-252" fmla="*/ 24603 h 1548476"/>
                <a:gd name="connsiteX3-253" fmla="*/ 2023497 w 2023497"/>
                <a:gd name="connsiteY3-254" fmla="*/ 118448 h 1548476"/>
                <a:gd name="connsiteX4-255" fmla="*/ 1025495 w 2023497"/>
                <a:gd name="connsiteY4-256" fmla="*/ 1548476 h 1548476"/>
                <a:gd name="connsiteX5-257" fmla="*/ 0 w 2023497"/>
                <a:gd name="connsiteY5-258" fmla="*/ 1519055 h 1548476"/>
                <a:gd name="connsiteX0-259" fmla="*/ 0 w 2023497"/>
                <a:gd name="connsiteY0-260" fmla="*/ 1537640 h 1548476"/>
                <a:gd name="connsiteX1-261" fmla="*/ 943937 w 2023497"/>
                <a:gd name="connsiteY1-262" fmla="*/ 0 h 1548476"/>
                <a:gd name="connsiteX2-263" fmla="*/ 1928045 w 2023497"/>
                <a:gd name="connsiteY2-264" fmla="*/ 24603 h 1548476"/>
                <a:gd name="connsiteX3-265" fmla="*/ 2023497 w 2023497"/>
                <a:gd name="connsiteY3-266" fmla="*/ 118448 h 1548476"/>
                <a:gd name="connsiteX4-267" fmla="*/ 1025495 w 2023497"/>
                <a:gd name="connsiteY4-268" fmla="*/ 1548476 h 1548476"/>
                <a:gd name="connsiteX5-269" fmla="*/ 0 w 2023497"/>
                <a:gd name="connsiteY5-270" fmla="*/ 1537640 h 1548476"/>
                <a:gd name="connsiteX0-271" fmla="*/ 0 w 2023497"/>
                <a:gd name="connsiteY0-272" fmla="*/ 1545841 h 1548476"/>
                <a:gd name="connsiteX1-273" fmla="*/ 943937 w 2023497"/>
                <a:gd name="connsiteY1-274" fmla="*/ 0 h 1548476"/>
                <a:gd name="connsiteX2-275" fmla="*/ 1928045 w 2023497"/>
                <a:gd name="connsiteY2-276" fmla="*/ 24603 h 1548476"/>
                <a:gd name="connsiteX3-277" fmla="*/ 2023497 w 2023497"/>
                <a:gd name="connsiteY3-278" fmla="*/ 118448 h 1548476"/>
                <a:gd name="connsiteX4-279" fmla="*/ 1025495 w 2023497"/>
                <a:gd name="connsiteY4-280" fmla="*/ 1548476 h 1548476"/>
                <a:gd name="connsiteX5-281" fmla="*/ 0 w 2023497"/>
                <a:gd name="connsiteY5-282" fmla="*/ 1545841 h 1548476"/>
                <a:gd name="connsiteX0-283" fmla="*/ 0 w 2023497"/>
                <a:gd name="connsiteY0-284" fmla="*/ 1545841 h 1560778"/>
                <a:gd name="connsiteX1-285" fmla="*/ 943937 w 2023497"/>
                <a:gd name="connsiteY1-286" fmla="*/ 0 h 1560778"/>
                <a:gd name="connsiteX2-287" fmla="*/ 1928045 w 2023497"/>
                <a:gd name="connsiteY2-288" fmla="*/ 24603 h 1560778"/>
                <a:gd name="connsiteX3-289" fmla="*/ 2023497 w 2023497"/>
                <a:gd name="connsiteY3-290" fmla="*/ 118448 h 1560778"/>
                <a:gd name="connsiteX4-291" fmla="*/ 1013194 w 2023497"/>
                <a:gd name="connsiteY4-292" fmla="*/ 1560778 h 1560778"/>
                <a:gd name="connsiteX5-293" fmla="*/ 0 w 2023497"/>
                <a:gd name="connsiteY5-294" fmla="*/ 1545841 h 1560778"/>
                <a:gd name="connsiteX0-295" fmla="*/ 0 w 2023497"/>
                <a:gd name="connsiteY0-296" fmla="*/ 1545841 h 1545841"/>
                <a:gd name="connsiteX1-297" fmla="*/ 943937 w 2023497"/>
                <a:gd name="connsiteY1-298" fmla="*/ 0 h 1545841"/>
                <a:gd name="connsiteX2-299" fmla="*/ 1928045 w 2023497"/>
                <a:gd name="connsiteY2-300" fmla="*/ 24603 h 1545841"/>
                <a:gd name="connsiteX3-301" fmla="*/ 2023497 w 2023497"/>
                <a:gd name="connsiteY3-302" fmla="*/ 118448 h 1545841"/>
                <a:gd name="connsiteX4-303" fmla="*/ 1013194 w 2023497"/>
                <a:gd name="connsiteY4-304" fmla="*/ 1544377 h 1545841"/>
                <a:gd name="connsiteX5-305" fmla="*/ 0 w 2023497"/>
                <a:gd name="connsiteY5-306" fmla="*/ 1545841 h 1545841"/>
                <a:gd name="connsiteX0-307" fmla="*/ 0 w 2023497"/>
                <a:gd name="connsiteY0-308" fmla="*/ 1545841 h 1552578"/>
                <a:gd name="connsiteX1-309" fmla="*/ 943937 w 2023497"/>
                <a:gd name="connsiteY1-310" fmla="*/ 0 h 1552578"/>
                <a:gd name="connsiteX2-311" fmla="*/ 1928045 w 2023497"/>
                <a:gd name="connsiteY2-312" fmla="*/ 24603 h 1552578"/>
                <a:gd name="connsiteX3-313" fmla="*/ 2023497 w 2023497"/>
                <a:gd name="connsiteY3-314" fmla="*/ 118448 h 1552578"/>
                <a:gd name="connsiteX4-315" fmla="*/ 1009093 w 2023497"/>
                <a:gd name="connsiteY4-316" fmla="*/ 1552578 h 1552578"/>
                <a:gd name="connsiteX5-317" fmla="*/ 0 w 2023497"/>
                <a:gd name="connsiteY5-318" fmla="*/ 1545841 h 1552578"/>
                <a:gd name="connsiteX0-319" fmla="*/ 0 w 2023497"/>
                <a:gd name="connsiteY0-320" fmla="*/ 1522046 h 1528783"/>
                <a:gd name="connsiteX1-321" fmla="*/ 930340 w 2023497"/>
                <a:gd name="connsiteY1-322" fmla="*/ 0 h 1528783"/>
                <a:gd name="connsiteX2-323" fmla="*/ 1928045 w 2023497"/>
                <a:gd name="connsiteY2-324" fmla="*/ 808 h 1528783"/>
                <a:gd name="connsiteX3-325" fmla="*/ 2023497 w 2023497"/>
                <a:gd name="connsiteY3-326" fmla="*/ 94653 h 1528783"/>
                <a:gd name="connsiteX4-327" fmla="*/ 1009093 w 2023497"/>
                <a:gd name="connsiteY4-328" fmla="*/ 1528783 h 1528783"/>
                <a:gd name="connsiteX5-329" fmla="*/ 0 w 2023497"/>
                <a:gd name="connsiteY5-330" fmla="*/ 1522046 h 15287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60">
              <a:extLst>
                <a:ext uri="{FF2B5EF4-FFF2-40B4-BE49-F238E27FC236}">
                  <a16:creationId xmlns:a16="http://schemas.microsoft.com/office/drawing/2014/main" id="{05EB1E39-881F-FB72-5E88-A666DB421BB7}"/>
                </a:ext>
              </a:extLst>
            </p:cNvPr>
            <p:cNvGrpSpPr/>
            <p:nvPr/>
          </p:nvGrpSpPr>
          <p:grpSpPr>
            <a:xfrm>
              <a:off x="5756905" y="3463325"/>
              <a:ext cx="271828" cy="348560"/>
              <a:chOff x="2951163" y="2495550"/>
              <a:chExt cx="1208088" cy="1581150"/>
            </a:xfrm>
            <a:solidFill>
              <a:schemeClr val="bg1"/>
            </a:solidFill>
          </p:grpSpPr>
          <p:sp>
            <p:nvSpPr>
              <p:cNvPr id="48" name="Freeform 29">
                <a:extLst>
                  <a:ext uri="{FF2B5EF4-FFF2-40B4-BE49-F238E27FC236}">
                    <a16:creationId xmlns:a16="http://schemas.microsoft.com/office/drawing/2014/main" id="{67D24590-7BE7-FD5A-7915-55F77C15E96D}"/>
                  </a:ext>
                </a:extLst>
              </p:cNvPr>
              <p:cNvSpPr/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30">
                <a:extLst>
                  <a:ext uri="{FF2B5EF4-FFF2-40B4-BE49-F238E27FC236}">
                    <a16:creationId xmlns:a16="http://schemas.microsoft.com/office/drawing/2014/main" id="{2FF886FA-3AE3-AC01-7DA1-98F507DB0287}"/>
                  </a:ext>
                </a:extLst>
              </p:cNvPr>
              <p:cNvSpPr/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31">
                <a:extLst>
                  <a:ext uri="{FF2B5EF4-FFF2-40B4-BE49-F238E27FC236}">
                    <a16:creationId xmlns:a16="http://schemas.microsoft.com/office/drawing/2014/main" id="{7DAF68AA-66FB-8C6A-19F6-488638191C30}"/>
                  </a:ext>
                </a:extLst>
              </p:cNvPr>
              <p:cNvSpPr/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32">
                <a:extLst>
                  <a:ext uri="{FF2B5EF4-FFF2-40B4-BE49-F238E27FC236}">
                    <a16:creationId xmlns:a16="http://schemas.microsoft.com/office/drawing/2014/main" id="{D04507BA-9886-EA7C-1E10-F82EC1E1DA93}"/>
                  </a:ext>
                </a:extLst>
              </p:cNvPr>
              <p:cNvSpPr/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33">
                <a:extLst>
                  <a:ext uri="{FF2B5EF4-FFF2-40B4-BE49-F238E27FC236}">
                    <a16:creationId xmlns:a16="http://schemas.microsoft.com/office/drawing/2014/main" id="{C0A500E4-E0E4-46D4-23CB-4B9BD27D3D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34">
                <a:extLst>
                  <a:ext uri="{FF2B5EF4-FFF2-40B4-BE49-F238E27FC236}">
                    <a16:creationId xmlns:a16="http://schemas.microsoft.com/office/drawing/2014/main" id="{245A249F-F39A-2DA4-1D1F-DA43B71A92BE}"/>
                  </a:ext>
                </a:extLst>
              </p:cNvPr>
              <p:cNvSpPr/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35">
                <a:extLst>
                  <a:ext uri="{FF2B5EF4-FFF2-40B4-BE49-F238E27FC236}">
                    <a16:creationId xmlns:a16="http://schemas.microsoft.com/office/drawing/2014/main" id="{B1FAEC81-6CB3-B466-AFB4-3684C3DC609D}"/>
                  </a:ext>
                </a:extLst>
              </p:cNvPr>
              <p:cNvSpPr/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36">
                <a:extLst>
                  <a:ext uri="{FF2B5EF4-FFF2-40B4-BE49-F238E27FC236}">
                    <a16:creationId xmlns:a16="http://schemas.microsoft.com/office/drawing/2014/main" id="{2D457474-F074-9D2E-0295-C13C80A2EEC0}"/>
                  </a:ext>
                </a:extLst>
              </p:cNvPr>
              <p:cNvSpPr/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37">
                <a:extLst>
                  <a:ext uri="{FF2B5EF4-FFF2-40B4-BE49-F238E27FC236}">
                    <a16:creationId xmlns:a16="http://schemas.microsoft.com/office/drawing/2014/main" id="{16BF99F5-593E-FBC1-A870-0EEA1E77418F}"/>
                  </a:ext>
                </a:extLst>
              </p:cNvPr>
              <p:cNvSpPr/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Group 69">
            <a:extLst>
              <a:ext uri="{FF2B5EF4-FFF2-40B4-BE49-F238E27FC236}">
                <a16:creationId xmlns:a16="http://schemas.microsoft.com/office/drawing/2014/main" id="{BF835675-D83D-C4A2-36DE-A3FC4F2C0AB3}"/>
              </a:ext>
            </a:extLst>
          </p:cNvPr>
          <p:cNvGrpSpPr/>
          <p:nvPr/>
        </p:nvGrpSpPr>
        <p:grpSpPr>
          <a:xfrm>
            <a:off x="6321899" y="1739211"/>
            <a:ext cx="2724522" cy="2076632"/>
            <a:chOff x="4670012" y="1446990"/>
            <a:chExt cx="2043924" cy="1557880"/>
          </a:xfrm>
        </p:grpSpPr>
        <p:sp>
          <p:nvSpPr>
            <p:cNvPr id="63" name="任意多边形 73">
              <a:extLst>
                <a:ext uri="{FF2B5EF4-FFF2-40B4-BE49-F238E27FC236}">
                  <a16:creationId xmlns:a16="http://schemas.microsoft.com/office/drawing/2014/main" id="{CE3D255E-44A1-F2FF-032E-A39B41E584F5}"/>
                </a:ext>
              </a:extLst>
            </p:cNvPr>
            <p:cNvSpPr/>
            <p:nvPr/>
          </p:nvSpPr>
          <p:spPr>
            <a:xfrm flipH="1">
              <a:off x="4670012" y="1474721"/>
              <a:ext cx="400092" cy="231784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-1" fmla="*/ 367678 w 370875"/>
                <a:gd name="connsiteY0-2" fmla="*/ 232793 h 232793"/>
                <a:gd name="connsiteX1-3" fmla="*/ 370875 w 370875"/>
                <a:gd name="connsiteY1-4" fmla="*/ 92116 h 232793"/>
                <a:gd name="connsiteX2-5" fmla="*/ 0 w 370875"/>
                <a:gd name="connsiteY2-6" fmla="*/ 226398 h 232793"/>
                <a:gd name="connsiteX3-7" fmla="*/ 367678 w 370875"/>
                <a:gd name="connsiteY3-8" fmla="*/ 232793 h 232793"/>
                <a:gd name="connsiteX0-9" fmla="*/ 367678 w 370875"/>
                <a:gd name="connsiteY0-10" fmla="*/ 233290 h 233290"/>
                <a:gd name="connsiteX1-11" fmla="*/ 370875 w 370875"/>
                <a:gd name="connsiteY1-12" fmla="*/ 92613 h 233290"/>
                <a:gd name="connsiteX2-13" fmla="*/ 0 w 370875"/>
                <a:gd name="connsiteY2-14" fmla="*/ 226895 h 233290"/>
                <a:gd name="connsiteX3-15" fmla="*/ 367678 w 370875"/>
                <a:gd name="connsiteY3-16" fmla="*/ 233290 h 233290"/>
                <a:gd name="connsiteX0-17" fmla="*/ 367678 w 370875"/>
                <a:gd name="connsiteY0-18" fmla="*/ 229170 h 229170"/>
                <a:gd name="connsiteX1-19" fmla="*/ 370875 w 370875"/>
                <a:gd name="connsiteY1-20" fmla="*/ 88493 h 229170"/>
                <a:gd name="connsiteX2-21" fmla="*/ 0 w 370875"/>
                <a:gd name="connsiteY2-22" fmla="*/ 222775 h 229170"/>
                <a:gd name="connsiteX3-23" fmla="*/ 367678 w 370875"/>
                <a:gd name="connsiteY3-24" fmla="*/ 229170 h 229170"/>
                <a:gd name="connsiteX0-25" fmla="*/ 386861 w 390058"/>
                <a:gd name="connsiteY0-26" fmla="*/ 227542 h 230739"/>
                <a:gd name="connsiteX1-27" fmla="*/ 390058 w 390058"/>
                <a:gd name="connsiteY1-28" fmla="*/ 86865 h 230739"/>
                <a:gd name="connsiteX2-29" fmla="*/ 0 w 390058"/>
                <a:gd name="connsiteY2-30" fmla="*/ 230739 h 230739"/>
                <a:gd name="connsiteX3-31" fmla="*/ 386861 w 390058"/>
                <a:gd name="connsiteY3-32" fmla="*/ 227542 h 230739"/>
                <a:gd name="connsiteX0-33" fmla="*/ 386861 w 390058"/>
                <a:gd name="connsiteY0-34" fmla="*/ 231640 h 234837"/>
                <a:gd name="connsiteX1-35" fmla="*/ 390058 w 390058"/>
                <a:gd name="connsiteY1-36" fmla="*/ 90963 h 234837"/>
                <a:gd name="connsiteX2-37" fmla="*/ 0 w 390058"/>
                <a:gd name="connsiteY2-38" fmla="*/ 234837 h 234837"/>
                <a:gd name="connsiteX3-39" fmla="*/ 386861 w 390058"/>
                <a:gd name="connsiteY3-40" fmla="*/ 231640 h 234837"/>
                <a:gd name="connsiteX0-41" fmla="*/ 386861 w 397219"/>
                <a:gd name="connsiteY0-42" fmla="*/ 231640 h 234837"/>
                <a:gd name="connsiteX1-43" fmla="*/ 390058 w 397219"/>
                <a:gd name="connsiteY1-44" fmla="*/ 90963 h 234837"/>
                <a:gd name="connsiteX2-45" fmla="*/ 0 w 397219"/>
                <a:gd name="connsiteY2-46" fmla="*/ 234837 h 234837"/>
                <a:gd name="connsiteX3-47" fmla="*/ 386861 w 397219"/>
                <a:gd name="connsiteY3-48" fmla="*/ 231640 h 234837"/>
                <a:gd name="connsiteX0-49" fmla="*/ 386861 w 401264"/>
                <a:gd name="connsiteY0-50" fmla="*/ 231640 h 234837"/>
                <a:gd name="connsiteX1-51" fmla="*/ 390058 w 401264"/>
                <a:gd name="connsiteY1-52" fmla="*/ 90963 h 234837"/>
                <a:gd name="connsiteX2-53" fmla="*/ 0 w 401264"/>
                <a:gd name="connsiteY2-54" fmla="*/ 234837 h 234837"/>
                <a:gd name="connsiteX3-55" fmla="*/ 386861 w 401264"/>
                <a:gd name="connsiteY3-56" fmla="*/ 231640 h 234837"/>
                <a:gd name="connsiteX0-57" fmla="*/ 386861 w 406990"/>
                <a:gd name="connsiteY0-58" fmla="*/ 231640 h 234837"/>
                <a:gd name="connsiteX1-59" fmla="*/ 390058 w 406990"/>
                <a:gd name="connsiteY1-60" fmla="*/ 90963 h 234837"/>
                <a:gd name="connsiteX2-61" fmla="*/ 0 w 406990"/>
                <a:gd name="connsiteY2-62" fmla="*/ 234837 h 234837"/>
                <a:gd name="connsiteX3-63" fmla="*/ 386861 w 406990"/>
                <a:gd name="connsiteY3-64" fmla="*/ 231640 h 234837"/>
                <a:gd name="connsiteX0-65" fmla="*/ 386861 w 400092"/>
                <a:gd name="connsiteY0-66" fmla="*/ 231640 h 234837"/>
                <a:gd name="connsiteX1-67" fmla="*/ 390058 w 400092"/>
                <a:gd name="connsiteY1-68" fmla="*/ 90963 h 234837"/>
                <a:gd name="connsiteX2-69" fmla="*/ 0 w 400092"/>
                <a:gd name="connsiteY2-70" fmla="*/ 234837 h 234837"/>
                <a:gd name="connsiteX3-71" fmla="*/ 386861 w 400092"/>
                <a:gd name="connsiteY3-72" fmla="*/ 231640 h 234837"/>
                <a:gd name="connsiteX0-73" fmla="*/ 386861 w 400092"/>
                <a:gd name="connsiteY0-74" fmla="*/ 231640 h 234837"/>
                <a:gd name="connsiteX1-75" fmla="*/ 390058 w 400092"/>
                <a:gd name="connsiteY1-76" fmla="*/ 90963 h 234837"/>
                <a:gd name="connsiteX2-77" fmla="*/ 0 w 400092"/>
                <a:gd name="connsiteY2-78" fmla="*/ 234837 h 234837"/>
                <a:gd name="connsiteX3-79" fmla="*/ 386861 w 400092"/>
                <a:gd name="connsiteY3-80" fmla="*/ 231640 h 234837"/>
                <a:gd name="connsiteX0-81" fmla="*/ 386861 w 400092"/>
                <a:gd name="connsiteY0-82" fmla="*/ 228587 h 231784"/>
                <a:gd name="connsiteX1-83" fmla="*/ 390058 w 400092"/>
                <a:gd name="connsiteY1-84" fmla="*/ 87910 h 231784"/>
                <a:gd name="connsiteX2-85" fmla="*/ 0 w 400092"/>
                <a:gd name="connsiteY2-86" fmla="*/ 231784 h 231784"/>
                <a:gd name="connsiteX3-87" fmla="*/ 386861 w 400092"/>
                <a:gd name="connsiteY3-88" fmla="*/ 228587 h 2317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任意多边形 50">
              <a:extLst>
                <a:ext uri="{FF2B5EF4-FFF2-40B4-BE49-F238E27FC236}">
                  <a16:creationId xmlns:a16="http://schemas.microsoft.com/office/drawing/2014/main" id="{C9632D3F-9552-9948-5F6A-F1E43F0A7695}"/>
                </a:ext>
              </a:extLst>
            </p:cNvPr>
            <p:cNvSpPr/>
            <p:nvPr/>
          </p:nvSpPr>
          <p:spPr>
            <a:xfrm flipH="1">
              <a:off x="4690890" y="1446990"/>
              <a:ext cx="2023046" cy="1557880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-1" fmla="*/ 0 w 2029722"/>
                <a:gd name="connsiteY0-2" fmla="*/ 1574572 h 1574572"/>
                <a:gd name="connsiteX1-3" fmla="*/ 947203 w 2029722"/>
                <a:gd name="connsiteY1-4" fmla="*/ 0 h 1574572"/>
                <a:gd name="connsiteX2-5" fmla="*/ 1931311 w 2029722"/>
                <a:gd name="connsiteY2-6" fmla="*/ 24603 h 1574572"/>
                <a:gd name="connsiteX3-7" fmla="*/ 2029722 w 2029722"/>
                <a:gd name="connsiteY3-8" fmla="*/ 106612 h 1574572"/>
                <a:gd name="connsiteX4-9" fmla="*/ 1008710 w 2029722"/>
                <a:gd name="connsiteY4-10" fmla="*/ 1570472 h 1574572"/>
                <a:gd name="connsiteX5-11" fmla="*/ 0 w 2029722"/>
                <a:gd name="connsiteY5-12" fmla="*/ 1574572 h 1574572"/>
                <a:gd name="connsiteX0-13" fmla="*/ 0 w 2029722"/>
                <a:gd name="connsiteY0-14" fmla="*/ 1574572 h 1574572"/>
                <a:gd name="connsiteX1-15" fmla="*/ 947203 w 2029722"/>
                <a:gd name="connsiteY1-16" fmla="*/ 0 h 1574572"/>
                <a:gd name="connsiteX2-17" fmla="*/ 1931311 w 2029722"/>
                <a:gd name="connsiteY2-18" fmla="*/ 24603 h 1574572"/>
                <a:gd name="connsiteX3-19" fmla="*/ 2029722 w 2029722"/>
                <a:gd name="connsiteY3-20" fmla="*/ 106612 h 1574572"/>
                <a:gd name="connsiteX4-21" fmla="*/ 1008710 w 2029722"/>
                <a:gd name="connsiteY4-22" fmla="*/ 1570472 h 1574572"/>
                <a:gd name="connsiteX5-23" fmla="*/ 0 w 2029722"/>
                <a:gd name="connsiteY5-24" fmla="*/ 1574572 h 1574572"/>
                <a:gd name="connsiteX0-25" fmla="*/ 0 w 2029722"/>
                <a:gd name="connsiteY0-26" fmla="*/ 1574572 h 1574572"/>
                <a:gd name="connsiteX1-27" fmla="*/ 947203 w 2029722"/>
                <a:gd name="connsiteY1-28" fmla="*/ 0 h 1574572"/>
                <a:gd name="connsiteX2-29" fmla="*/ 1931311 w 2029722"/>
                <a:gd name="connsiteY2-30" fmla="*/ 24603 h 1574572"/>
                <a:gd name="connsiteX3-31" fmla="*/ 2029722 w 2029722"/>
                <a:gd name="connsiteY3-32" fmla="*/ 106612 h 1574572"/>
                <a:gd name="connsiteX4-33" fmla="*/ 1008710 w 2029722"/>
                <a:gd name="connsiteY4-34" fmla="*/ 1570472 h 1574572"/>
                <a:gd name="connsiteX5-35" fmla="*/ 0 w 2029722"/>
                <a:gd name="connsiteY5-36" fmla="*/ 1574572 h 1574572"/>
                <a:gd name="connsiteX0-37" fmla="*/ 0 w 2029722"/>
                <a:gd name="connsiteY0-38" fmla="*/ 1574572 h 1574572"/>
                <a:gd name="connsiteX1-39" fmla="*/ 947203 w 2029722"/>
                <a:gd name="connsiteY1-40" fmla="*/ 0 h 1574572"/>
                <a:gd name="connsiteX2-41" fmla="*/ 1931311 w 2029722"/>
                <a:gd name="connsiteY2-42" fmla="*/ 24603 h 1574572"/>
                <a:gd name="connsiteX3-43" fmla="*/ 2029722 w 2029722"/>
                <a:gd name="connsiteY3-44" fmla="*/ 106612 h 1574572"/>
                <a:gd name="connsiteX4-45" fmla="*/ 1008710 w 2029722"/>
                <a:gd name="connsiteY4-46" fmla="*/ 1570472 h 1574572"/>
                <a:gd name="connsiteX5-47" fmla="*/ 0 w 2029722"/>
                <a:gd name="connsiteY5-48" fmla="*/ 1574572 h 1574572"/>
                <a:gd name="connsiteX0-49" fmla="*/ 0 w 2029722"/>
                <a:gd name="connsiteY0-50" fmla="*/ 1574572 h 1574572"/>
                <a:gd name="connsiteX1-51" fmla="*/ 947203 w 2029722"/>
                <a:gd name="connsiteY1-52" fmla="*/ 0 h 1574572"/>
                <a:gd name="connsiteX2-53" fmla="*/ 1931311 w 2029722"/>
                <a:gd name="connsiteY2-54" fmla="*/ 24603 h 1574572"/>
                <a:gd name="connsiteX3-55" fmla="*/ 2029722 w 2029722"/>
                <a:gd name="connsiteY3-56" fmla="*/ 106612 h 1574572"/>
                <a:gd name="connsiteX4-57" fmla="*/ 1008710 w 2029722"/>
                <a:gd name="connsiteY4-58" fmla="*/ 1570472 h 1574572"/>
                <a:gd name="connsiteX5-59" fmla="*/ 0 w 2029722"/>
                <a:gd name="connsiteY5-60" fmla="*/ 1574572 h 1574572"/>
                <a:gd name="connsiteX0-61" fmla="*/ 0 w 2029722"/>
                <a:gd name="connsiteY0-62" fmla="*/ 1574572 h 1574572"/>
                <a:gd name="connsiteX1-63" fmla="*/ 947203 w 2029722"/>
                <a:gd name="connsiteY1-64" fmla="*/ 0 h 1574572"/>
                <a:gd name="connsiteX2-65" fmla="*/ 1931311 w 2029722"/>
                <a:gd name="connsiteY2-66" fmla="*/ 24603 h 1574572"/>
                <a:gd name="connsiteX3-67" fmla="*/ 2009219 w 2029722"/>
                <a:gd name="connsiteY3-68" fmla="*/ 57406 h 1574572"/>
                <a:gd name="connsiteX4-69" fmla="*/ 2029722 w 2029722"/>
                <a:gd name="connsiteY4-70" fmla="*/ 106612 h 1574572"/>
                <a:gd name="connsiteX5-71" fmla="*/ 1008710 w 2029722"/>
                <a:gd name="connsiteY5-72" fmla="*/ 1570472 h 1574572"/>
                <a:gd name="connsiteX6" fmla="*/ 0 w 2029722"/>
                <a:gd name="connsiteY6" fmla="*/ 1574572 h 1574572"/>
                <a:gd name="connsiteX0-73" fmla="*/ 0 w 2029722"/>
                <a:gd name="connsiteY0-74" fmla="*/ 1574572 h 1574572"/>
                <a:gd name="connsiteX1-75" fmla="*/ 947203 w 2029722"/>
                <a:gd name="connsiteY1-76" fmla="*/ 0 h 1574572"/>
                <a:gd name="connsiteX2-77" fmla="*/ 1931311 w 2029722"/>
                <a:gd name="connsiteY2-78" fmla="*/ 24603 h 1574572"/>
                <a:gd name="connsiteX3-79" fmla="*/ 2009219 w 2029722"/>
                <a:gd name="connsiteY3-80" fmla="*/ 57406 h 1574572"/>
                <a:gd name="connsiteX4-81" fmla="*/ 2029722 w 2029722"/>
                <a:gd name="connsiteY4-82" fmla="*/ 106612 h 1574572"/>
                <a:gd name="connsiteX5-83" fmla="*/ 1008710 w 2029722"/>
                <a:gd name="connsiteY5-84" fmla="*/ 1570472 h 1574572"/>
                <a:gd name="connsiteX6-85" fmla="*/ 0 w 2029722"/>
                <a:gd name="connsiteY6-86" fmla="*/ 1574572 h 1574572"/>
                <a:gd name="connsiteX0-87" fmla="*/ 0 w 2029722"/>
                <a:gd name="connsiteY0-88" fmla="*/ 1574572 h 1574572"/>
                <a:gd name="connsiteX1-89" fmla="*/ 947203 w 2029722"/>
                <a:gd name="connsiteY1-90" fmla="*/ 0 h 1574572"/>
                <a:gd name="connsiteX2-91" fmla="*/ 1931311 w 2029722"/>
                <a:gd name="connsiteY2-92" fmla="*/ 24603 h 1574572"/>
                <a:gd name="connsiteX3-93" fmla="*/ 2009219 w 2029722"/>
                <a:gd name="connsiteY3-94" fmla="*/ 57406 h 1574572"/>
                <a:gd name="connsiteX4-95" fmla="*/ 2029722 w 2029722"/>
                <a:gd name="connsiteY4-96" fmla="*/ 106612 h 1574572"/>
                <a:gd name="connsiteX5-97" fmla="*/ 1029212 w 2029722"/>
                <a:gd name="connsiteY5-98" fmla="*/ 1566371 h 1574572"/>
                <a:gd name="connsiteX6-99" fmla="*/ 0 w 2029722"/>
                <a:gd name="connsiteY6-100" fmla="*/ 1574572 h 1574572"/>
                <a:gd name="connsiteX0-101" fmla="*/ 0 w 2029722"/>
                <a:gd name="connsiteY0-102" fmla="*/ 1574572 h 1574572"/>
                <a:gd name="connsiteX1-103" fmla="*/ 947203 w 2029722"/>
                <a:gd name="connsiteY1-104" fmla="*/ 0 h 1574572"/>
                <a:gd name="connsiteX2-105" fmla="*/ 1931311 w 2029722"/>
                <a:gd name="connsiteY2-106" fmla="*/ 24603 h 1574572"/>
                <a:gd name="connsiteX3-107" fmla="*/ 2009219 w 2029722"/>
                <a:gd name="connsiteY3-108" fmla="*/ 57406 h 1574572"/>
                <a:gd name="connsiteX4-109" fmla="*/ 2029722 w 2029722"/>
                <a:gd name="connsiteY4-110" fmla="*/ 106612 h 1574572"/>
                <a:gd name="connsiteX5-111" fmla="*/ 1029212 w 2029722"/>
                <a:gd name="connsiteY5-112" fmla="*/ 1566371 h 1574572"/>
                <a:gd name="connsiteX6-113" fmla="*/ 0 w 2029722"/>
                <a:gd name="connsiteY6-114" fmla="*/ 1574572 h 1574572"/>
                <a:gd name="connsiteX0-115" fmla="*/ 0 w 2112234"/>
                <a:gd name="connsiteY0-116" fmla="*/ 1602749 h 1602749"/>
                <a:gd name="connsiteX1-117" fmla="*/ 947203 w 2112234"/>
                <a:gd name="connsiteY1-118" fmla="*/ 28177 h 1602749"/>
                <a:gd name="connsiteX2-119" fmla="*/ 1931311 w 2112234"/>
                <a:gd name="connsiteY2-120" fmla="*/ 52780 h 1602749"/>
                <a:gd name="connsiteX3-121" fmla="*/ 2029722 w 2112234"/>
                <a:gd name="connsiteY3-122" fmla="*/ 134789 h 1602749"/>
                <a:gd name="connsiteX4-123" fmla="*/ 1029212 w 2112234"/>
                <a:gd name="connsiteY4-124" fmla="*/ 1594548 h 1602749"/>
                <a:gd name="connsiteX5-125" fmla="*/ 0 w 2112234"/>
                <a:gd name="connsiteY5-126" fmla="*/ 1602749 h 1602749"/>
                <a:gd name="connsiteX0-127" fmla="*/ 0 w 2094991"/>
                <a:gd name="connsiteY0-128" fmla="*/ 1602749 h 1602749"/>
                <a:gd name="connsiteX1-129" fmla="*/ 947203 w 2094991"/>
                <a:gd name="connsiteY1-130" fmla="*/ 28177 h 1602749"/>
                <a:gd name="connsiteX2-131" fmla="*/ 1931311 w 2094991"/>
                <a:gd name="connsiteY2-132" fmla="*/ 52780 h 1602749"/>
                <a:gd name="connsiteX3-133" fmla="*/ 2029722 w 2094991"/>
                <a:gd name="connsiteY3-134" fmla="*/ 134789 h 1602749"/>
                <a:gd name="connsiteX4-135" fmla="*/ 1029212 w 2094991"/>
                <a:gd name="connsiteY4-136" fmla="*/ 1594548 h 1602749"/>
                <a:gd name="connsiteX5-137" fmla="*/ 0 w 2094991"/>
                <a:gd name="connsiteY5-138" fmla="*/ 1602749 h 1602749"/>
                <a:gd name="connsiteX0-139" fmla="*/ 0 w 2029722"/>
                <a:gd name="connsiteY0-140" fmla="*/ 1574572 h 1574572"/>
                <a:gd name="connsiteX1-141" fmla="*/ 947203 w 2029722"/>
                <a:gd name="connsiteY1-142" fmla="*/ 0 h 1574572"/>
                <a:gd name="connsiteX2-143" fmla="*/ 1931311 w 2029722"/>
                <a:gd name="connsiteY2-144" fmla="*/ 24603 h 1574572"/>
                <a:gd name="connsiteX3-145" fmla="*/ 2029722 w 2029722"/>
                <a:gd name="connsiteY3-146" fmla="*/ 106612 h 1574572"/>
                <a:gd name="connsiteX4-147" fmla="*/ 1029212 w 2029722"/>
                <a:gd name="connsiteY4-148" fmla="*/ 1566371 h 1574572"/>
                <a:gd name="connsiteX5-149" fmla="*/ 0 w 2029722"/>
                <a:gd name="connsiteY5-150" fmla="*/ 1574572 h 1574572"/>
                <a:gd name="connsiteX0-151" fmla="*/ 0 w 2029722"/>
                <a:gd name="connsiteY0-152" fmla="*/ 1574572 h 1574572"/>
                <a:gd name="connsiteX1-153" fmla="*/ 947203 w 2029722"/>
                <a:gd name="connsiteY1-154" fmla="*/ 0 h 1574572"/>
                <a:gd name="connsiteX2-155" fmla="*/ 1931311 w 2029722"/>
                <a:gd name="connsiteY2-156" fmla="*/ 24603 h 1574572"/>
                <a:gd name="connsiteX3-157" fmla="*/ 2029722 w 2029722"/>
                <a:gd name="connsiteY3-158" fmla="*/ 106612 h 1574572"/>
                <a:gd name="connsiteX4-159" fmla="*/ 1029212 w 2029722"/>
                <a:gd name="connsiteY4-160" fmla="*/ 1566371 h 1574572"/>
                <a:gd name="connsiteX5-161" fmla="*/ 0 w 2029722"/>
                <a:gd name="connsiteY5-162" fmla="*/ 1574572 h 1574572"/>
                <a:gd name="connsiteX0-163" fmla="*/ 0 w 2026763"/>
                <a:gd name="connsiteY0-164" fmla="*/ 1574572 h 1574572"/>
                <a:gd name="connsiteX1-165" fmla="*/ 947203 w 2026763"/>
                <a:gd name="connsiteY1-166" fmla="*/ 0 h 1574572"/>
                <a:gd name="connsiteX2-167" fmla="*/ 1931311 w 2026763"/>
                <a:gd name="connsiteY2-168" fmla="*/ 24603 h 1574572"/>
                <a:gd name="connsiteX3-169" fmla="*/ 2026763 w 2026763"/>
                <a:gd name="connsiteY3-170" fmla="*/ 118448 h 1574572"/>
                <a:gd name="connsiteX4-171" fmla="*/ 1029212 w 2026763"/>
                <a:gd name="connsiteY4-172" fmla="*/ 1566371 h 1574572"/>
                <a:gd name="connsiteX5-173" fmla="*/ 0 w 2026763"/>
                <a:gd name="connsiteY5-174" fmla="*/ 1574572 h 1574572"/>
                <a:gd name="connsiteX0-175" fmla="*/ 0 w 2026763"/>
                <a:gd name="connsiteY0-176" fmla="*/ 1574572 h 1589231"/>
                <a:gd name="connsiteX1-177" fmla="*/ 947203 w 2026763"/>
                <a:gd name="connsiteY1-178" fmla="*/ 0 h 1589231"/>
                <a:gd name="connsiteX2-179" fmla="*/ 1931311 w 2026763"/>
                <a:gd name="connsiteY2-180" fmla="*/ 24603 h 1589231"/>
                <a:gd name="connsiteX3-181" fmla="*/ 2026763 w 2026763"/>
                <a:gd name="connsiteY3-182" fmla="*/ 118448 h 1589231"/>
                <a:gd name="connsiteX4-183" fmla="*/ 1029212 w 2026763"/>
                <a:gd name="connsiteY4-184" fmla="*/ 1589231 h 1589231"/>
                <a:gd name="connsiteX5-185" fmla="*/ 0 w 2026763"/>
                <a:gd name="connsiteY5-186" fmla="*/ 1574572 h 1589231"/>
                <a:gd name="connsiteX0-187" fmla="*/ 0 w 2026763"/>
                <a:gd name="connsiteY0-188" fmla="*/ 1574572 h 1601616"/>
                <a:gd name="connsiteX1-189" fmla="*/ 947203 w 2026763"/>
                <a:gd name="connsiteY1-190" fmla="*/ 0 h 1601616"/>
                <a:gd name="connsiteX2-191" fmla="*/ 1931311 w 2026763"/>
                <a:gd name="connsiteY2-192" fmla="*/ 24603 h 1601616"/>
                <a:gd name="connsiteX3-193" fmla="*/ 2026763 w 2026763"/>
                <a:gd name="connsiteY3-194" fmla="*/ 118448 h 1601616"/>
                <a:gd name="connsiteX4-195" fmla="*/ 1029212 w 2026763"/>
                <a:gd name="connsiteY4-196" fmla="*/ 1589231 h 1601616"/>
                <a:gd name="connsiteX5-197" fmla="*/ 0 w 2026763"/>
                <a:gd name="connsiteY5-198" fmla="*/ 1574572 h 1601616"/>
                <a:gd name="connsiteX0-199" fmla="*/ 0 w 2026763"/>
                <a:gd name="connsiteY0-200" fmla="*/ 1574572 h 1593194"/>
                <a:gd name="connsiteX1-201" fmla="*/ 947203 w 2026763"/>
                <a:gd name="connsiteY1-202" fmla="*/ 0 h 1593194"/>
                <a:gd name="connsiteX2-203" fmla="*/ 1931311 w 2026763"/>
                <a:gd name="connsiteY2-204" fmla="*/ 24603 h 1593194"/>
                <a:gd name="connsiteX3-205" fmla="*/ 2026763 w 2026763"/>
                <a:gd name="connsiteY3-206" fmla="*/ 118448 h 1593194"/>
                <a:gd name="connsiteX4-207" fmla="*/ 1029212 w 2026763"/>
                <a:gd name="connsiteY4-208" fmla="*/ 1589231 h 1593194"/>
                <a:gd name="connsiteX5-209" fmla="*/ 0 w 2026763"/>
                <a:gd name="connsiteY5-210" fmla="*/ 1574572 h 1593194"/>
                <a:gd name="connsiteX0-211" fmla="*/ 0 w 2023046"/>
                <a:gd name="connsiteY0-212" fmla="*/ 1563421 h 1589231"/>
                <a:gd name="connsiteX1-213" fmla="*/ 943486 w 2023046"/>
                <a:gd name="connsiteY1-214" fmla="*/ 0 h 1589231"/>
                <a:gd name="connsiteX2-215" fmla="*/ 1927594 w 2023046"/>
                <a:gd name="connsiteY2-216" fmla="*/ 24603 h 1589231"/>
                <a:gd name="connsiteX3-217" fmla="*/ 2023046 w 2023046"/>
                <a:gd name="connsiteY3-218" fmla="*/ 118448 h 1589231"/>
                <a:gd name="connsiteX4-219" fmla="*/ 1025495 w 2023046"/>
                <a:gd name="connsiteY4-220" fmla="*/ 1589231 h 1589231"/>
                <a:gd name="connsiteX5-221" fmla="*/ 0 w 2023046"/>
                <a:gd name="connsiteY5-222" fmla="*/ 1563421 h 1589231"/>
                <a:gd name="connsiteX0-223" fmla="*/ 0 w 2023046"/>
                <a:gd name="connsiteY0-224" fmla="*/ 1563421 h 1574847"/>
                <a:gd name="connsiteX1-225" fmla="*/ 943486 w 2023046"/>
                <a:gd name="connsiteY1-226" fmla="*/ 0 h 1574847"/>
                <a:gd name="connsiteX2-227" fmla="*/ 1927594 w 2023046"/>
                <a:gd name="connsiteY2-228" fmla="*/ 24603 h 1574847"/>
                <a:gd name="connsiteX3-229" fmla="*/ 2023046 w 2023046"/>
                <a:gd name="connsiteY3-230" fmla="*/ 118448 h 1574847"/>
                <a:gd name="connsiteX4-231" fmla="*/ 1029212 w 2023046"/>
                <a:gd name="connsiteY4-232" fmla="*/ 1548343 h 1574847"/>
                <a:gd name="connsiteX5-233" fmla="*/ 0 w 2023046"/>
                <a:gd name="connsiteY5-234" fmla="*/ 1563421 h 1574847"/>
                <a:gd name="connsiteX0-235" fmla="*/ 0 w 2023046"/>
                <a:gd name="connsiteY0-236" fmla="*/ 1563421 h 1563421"/>
                <a:gd name="connsiteX1-237" fmla="*/ 943486 w 2023046"/>
                <a:gd name="connsiteY1-238" fmla="*/ 0 h 1563421"/>
                <a:gd name="connsiteX2-239" fmla="*/ 1927594 w 2023046"/>
                <a:gd name="connsiteY2-240" fmla="*/ 24603 h 1563421"/>
                <a:gd name="connsiteX3-241" fmla="*/ 2023046 w 2023046"/>
                <a:gd name="connsiteY3-242" fmla="*/ 118448 h 1563421"/>
                <a:gd name="connsiteX4-243" fmla="*/ 1029212 w 2023046"/>
                <a:gd name="connsiteY4-244" fmla="*/ 1548343 h 1563421"/>
                <a:gd name="connsiteX5-245" fmla="*/ 0 w 2023046"/>
                <a:gd name="connsiteY5-246" fmla="*/ 1563421 h 1563421"/>
                <a:gd name="connsiteX0-247" fmla="*/ 0 w 2023046"/>
                <a:gd name="connsiteY0-248" fmla="*/ 1563421 h 1568845"/>
                <a:gd name="connsiteX1-249" fmla="*/ 943486 w 2023046"/>
                <a:gd name="connsiteY1-250" fmla="*/ 0 h 1568845"/>
                <a:gd name="connsiteX2-251" fmla="*/ 1927594 w 2023046"/>
                <a:gd name="connsiteY2-252" fmla="*/ 24603 h 1568845"/>
                <a:gd name="connsiteX3-253" fmla="*/ 2023046 w 2023046"/>
                <a:gd name="connsiteY3-254" fmla="*/ 118448 h 1568845"/>
                <a:gd name="connsiteX4-255" fmla="*/ 1012811 w 2023046"/>
                <a:gd name="connsiteY4-256" fmla="*/ 1568845 h 1568845"/>
                <a:gd name="connsiteX5-257" fmla="*/ 0 w 2023046"/>
                <a:gd name="connsiteY5-258" fmla="*/ 1563421 h 1568845"/>
                <a:gd name="connsiteX0-259" fmla="*/ 0 w 2023046"/>
                <a:gd name="connsiteY0-260" fmla="*/ 1575722 h 1575722"/>
                <a:gd name="connsiteX1-261" fmla="*/ 943486 w 2023046"/>
                <a:gd name="connsiteY1-262" fmla="*/ 0 h 1575722"/>
                <a:gd name="connsiteX2-263" fmla="*/ 1927594 w 2023046"/>
                <a:gd name="connsiteY2-264" fmla="*/ 24603 h 1575722"/>
                <a:gd name="connsiteX3-265" fmla="*/ 2023046 w 2023046"/>
                <a:gd name="connsiteY3-266" fmla="*/ 118448 h 1575722"/>
                <a:gd name="connsiteX4-267" fmla="*/ 1012811 w 2023046"/>
                <a:gd name="connsiteY4-268" fmla="*/ 1568845 h 1575722"/>
                <a:gd name="connsiteX5-269" fmla="*/ 0 w 2023046"/>
                <a:gd name="connsiteY5-270" fmla="*/ 1575722 h 1575722"/>
                <a:gd name="connsiteX0-271" fmla="*/ 0 w 2023046"/>
                <a:gd name="connsiteY0-272" fmla="*/ 1557880 h 1557880"/>
                <a:gd name="connsiteX1-273" fmla="*/ 947947 w 2023046"/>
                <a:gd name="connsiteY1-274" fmla="*/ 0 h 1557880"/>
                <a:gd name="connsiteX2-275" fmla="*/ 1927594 w 2023046"/>
                <a:gd name="connsiteY2-276" fmla="*/ 6761 h 1557880"/>
                <a:gd name="connsiteX3-277" fmla="*/ 2023046 w 2023046"/>
                <a:gd name="connsiteY3-278" fmla="*/ 100606 h 1557880"/>
                <a:gd name="connsiteX4-279" fmla="*/ 1012811 w 2023046"/>
                <a:gd name="connsiteY4-280" fmla="*/ 1551003 h 1557880"/>
                <a:gd name="connsiteX5-281" fmla="*/ 0 w 2023046"/>
                <a:gd name="connsiteY5-282" fmla="*/ 1557880 h 15578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5" name="组合 75">
              <a:extLst>
                <a:ext uri="{FF2B5EF4-FFF2-40B4-BE49-F238E27FC236}">
                  <a16:creationId xmlns:a16="http://schemas.microsoft.com/office/drawing/2014/main" id="{BAD7E59A-411D-F7B5-F4E1-BC0EBED8DB6A}"/>
                </a:ext>
              </a:extLst>
            </p:cNvPr>
            <p:cNvGrpSpPr/>
            <p:nvPr/>
          </p:nvGrpSpPr>
          <p:grpSpPr>
            <a:xfrm>
              <a:off x="5736680" y="2044613"/>
              <a:ext cx="337639" cy="371790"/>
              <a:chOff x="279401" y="2698750"/>
              <a:chExt cx="1473200" cy="1655763"/>
            </a:xfrm>
            <a:solidFill>
              <a:schemeClr val="bg1"/>
            </a:solidFill>
          </p:grpSpPr>
          <p:sp>
            <p:nvSpPr>
              <p:cNvPr id="66" name="Freeform 45">
                <a:extLst>
                  <a:ext uri="{FF2B5EF4-FFF2-40B4-BE49-F238E27FC236}">
                    <a16:creationId xmlns:a16="http://schemas.microsoft.com/office/drawing/2014/main" id="{5B41AFC5-75CC-59FE-F63B-928B9ECEE9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46">
                <a:extLst>
                  <a:ext uri="{FF2B5EF4-FFF2-40B4-BE49-F238E27FC236}">
                    <a16:creationId xmlns:a16="http://schemas.microsoft.com/office/drawing/2014/main" id="{6B549386-65D9-C977-92CA-9B9B2626BC69}"/>
                  </a:ext>
                </a:extLst>
              </p:cNvPr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47">
                <a:extLst>
                  <a:ext uri="{FF2B5EF4-FFF2-40B4-BE49-F238E27FC236}">
                    <a16:creationId xmlns:a16="http://schemas.microsoft.com/office/drawing/2014/main" id="{8AC66A0D-A2BD-1978-99E8-A6AA91184367}"/>
                  </a:ext>
                </a:extLst>
              </p:cNvPr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48">
                <a:extLst>
                  <a:ext uri="{FF2B5EF4-FFF2-40B4-BE49-F238E27FC236}">
                    <a16:creationId xmlns:a16="http://schemas.microsoft.com/office/drawing/2014/main" id="{E64A246F-759B-0CD1-2DEB-25DBDADA38E6}"/>
                  </a:ext>
                </a:extLst>
              </p:cNvPr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49">
                <a:extLst>
                  <a:ext uri="{FF2B5EF4-FFF2-40B4-BE49-F238E27FC236}">
                    <a16:creationId xmlns:a16="http://schemas.microsoft.com/office/drawing/2014/main" id="{38E8AB5A-55B1-2552-118A-CB3C94B409BA}"/>
                  </a:ext>
                </a:extLst>
              </p:cNvPr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Oval 50">
                <a:extLst>
                  <a:ext uri="{FF2B5EF4-FFF2-40B4-BE49-F238E27FC236}">
                    <a16:creationId xmlns:a16="http://schemas.microsoft.com/office/drawing/2014/main" id="{2A6D6870-DEED-7AA8-4C4E-F94E1001C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51">
                <a:extLst>
                  <a:ext uri="{FF2B5EF4-FFF2-40B4-BE49-F238E27FC236}">
                    <a16:creationId xmlns:a16="http://schemas.microsoft.com/office/drawing/2014/main" id="{0811A00C-44A1-AF2F-7695-3B63AACC21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52">
                <a:extLst>
                  <a:ext uri="{FF2B5EF4-FFF2-40B4-BE49-F238E27FC236}">
                    <a16:creationId xmlns:a16="http://schemas.microsoft.com/office/drawing/2014/main" id="{1CE79E8D-2BF9-B124-C0F7-71C4091F58B7}"/>
                  </a:ext>
                </a:extLst>
              </p:cNvPr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4" name="TextBox 156">
            <a:extLst>
              <a:ext uri="{FF2B5EF4-FFF2-40B4-BE49-F238E27FC236}">
                <a16:creationId xmlns:a16="http://schemas.microsoft.com/office/drawing/2014/main" id="{FA2AD2E6-58C8-EF0D-B4BF-4221618931C5}"/>
              </a:ext>
            </a:extLst>
          </p:cNvPr>
          <p:cNvSpPr txBox="1"/>
          <p:nvPr/>
        </p:nvSpPr>
        <p:spPr>
          <a:xfrm>
            <a:off x="5344136" y="3261223"/>
            <a:ext cx="1550424" cy="884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</a:t>
            </a:r>
            <a:endParaRPr lang="en-US" altLang="zh-CN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C755078-C87F-D999-7C2F-2090455DEE27}"/>
              </a:ext>
            </a:extLst>
          </p:cNvPr>
          <p:cNvGrpSpPr/>
          <p:nvPr/>
        </p:nvGrpSpPr>
        <p:grpSpPr>
          <a:xfrm>
            <a:off x="8813952" y="2329618"/>
            <a:ext cx="2820964" cy="873672"/>
            <a:chOff x="283598" y="1906534"/>
            <a:chExt cx="2820964" cy="87367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924B0A7-8245-C467-6BB1-5BA594DCB040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320F18F-B283-3CBD-30F7-BF2774BF2D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638DB0F1-3EF6-460F-E8BC-7ED255FBEC63}"/>
              </a:ext>
            </a:extLst>
          </p:cNvPr>
          <p:cNvGrpSpPr/>
          <p:nvPr/>
        </p:nvGrpSpPr>
        <p:grpSpPr>
          <a:xfrm>
            <a:off x="557084" y="2335104"/>
            <a:ext cx="2826843" cy="873672"/>
            <a:chOff x="283598" y="1906534"/>
            <a:chExt cx="2826843" cy="873672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DDBC56D-E651-D546-56E9-702DF5805BDE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B894517-78D8-A9BE-944B-795CD83C2A84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02344495-3C86-D308-DA89-217DA7322AC3}"/>
              </a:ext>
            </a:extLst>
          </p:cNvPr>
          <p:cNvGrpSpPr/>
          <p:nvPr/>
        </p:nvGrpSpPr>
        <p:grpSpPr>
          <a:xfrm>
            <a:off x="8813952" y="4437680"/>
            <a:ext cx="2820964" cy="873672"/>
            <a:chOff x="283598" y="1906534"/>
            <a:chExt cx="2820964" cy="87367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C315F083-0E48-C0E9-E4EC-9254D64DD356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28BBA41-05CC-1EAF-9FC6-E2B30733F1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305184F-57B1-4686-5676-AC61B2B2950C}"/>
              </a:ext>
            </a:extLst>
          </p:cNvPr>
          <p:cNvGrpSpPr/>
          <p:nvPr/>
        </p:nvGrpSpPr>
        <p:grpSpPr>
          <a:xfrm>
            <a:off x="557084" y="4443166"/>
            <a:ext cx="2826843" cy="873672"/>
            <a:chOff x="283598" y="1906534"/>
            <a:chExt cx="2826843" cy="873672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47688F6B-AED4-466E-47A1-BA30CD710534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CF346900-8E86-9573-5FC6-52DA8DE5D467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228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1ECE04F-DFE0-05A9-8B9D-CC65F3535063}"/>
              </a:ext>
            </a:extLst>
          </p:cNvPr>
          <p:cNvSpPr/>
          <p:nvPr/>
        </p:nvSpPr>
        <p:spPr>
          <a:xfrm>
            <a:off x="5988277" y="2428448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DE96376-F533-2263-FCEA-8FCBFA874EF6}"/>
              </a:ext>
            </a:extLst>
          </p:cNvPr>
          <p:cNvSpPr/>
          <p:nvPr/>
        </p:nvSpPr>
        <p:spPr>
          <a:xfrm>
            <a:off x="5959417" y="2392166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999D69-3839-E4C5-1419-F35FDF1A2064}"/>
              </a:ext>
            </a:extLst>
          </p:cNvPr>
          <p:cNvSpPr/>
          <p:nvPr/>
        </p:nvSpPr>
        <p:spPr>
          <a:xfrm>
            <a:off x="10369550" y="-1005787"/>
            <a:ext cx="4462565" cy="4462565"/>
          </a:xfrm>
          <a:prstGeom prst="ellipse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DBE8326-4893-AC88-E154-57B2A7673B6E}"/>
              </a:ext>
            </a:extLst>
          </p:cNvPr>
          <p:cNvSpPr/>
          <p:nvPr/>
        </p:nvSpPr>
        <p:spPr>
          <a:xfrm>
            <a:off x="8731174" y="2639574"/>
            <a:ext cx="3460827" cy="4218426"/>
          </a:xfrm>
          <a:custGeom>
            <a:avLst/>
            <a:gdLst>
              <a:gd name="connsiteX0" fmla="*/ 2208586 w 3460827"/>
              <a:gd name="connsiteY0" fmla="*/ 1140 h 4218426"/>
              <a:gd name="connsiteX1" fmla="*/ 3225510 w 3460827"/>
              <a:gd name="connsiteY1" fmla="*/ 77196 h 4218426"/>
              <a:gd name="connsiteX2" fmla="*/ 3460827 w 3460827"/>
              <a:gd name="connsiteY2" fmla="*/ 104154 h 4218426"/>
              <a:gd name="connsiteX3" fmla="*/ 3460827 w 3460827"/>
              <a:gd name="connsiteY3" fmla="*/ 4218426 h 4218426"/>
              <a:gd name="connsiteX4" fmla="*/ 476655 w 3460827"/>
              <a:gd name="connsiteY4" fmla="*/ 4218426 h 4218426"/>
              <a:gd name="connsiteX5" fmla="*/ 459733 w 3460827"/>
              <a:gd name="connsiteY5" fmla="*/ 4187543 h 4218426"/>
              <a:gd name="connsiteX6" fmla="*/ 10078 w 3460827"/>
              <a:gd name="connsiteY6" fmla="*/ 3121245 h 4218426"/>
              <a:gd name="connsiteX7" fmla="*/ 1305478 w 3460827"/>
              <a:gd name="connsiteY7" fmla="*/ 2180715 h 4218426"/>
              <a:gd name="connsiteX8" fmla="*/ 962578 w 3460827"/>
              <a:gd name="connsiteY8" fmla="*/ 1067436 h 4218426"/>
              <a:gd name="connsiteX9" fmla="*/ 1457878 w 3460827"/>
              <a:gd name="connsiteY9" fmla="*/ 69324 h 4218426"/>
              <a:gd name="connsiteX10" fmla="*/ 2208586 w 3460827"/>
              <a:gd name="connsiteY10" fmla="*/ 1140 h 42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0827" h="4218426">
                <a:moveTo>
                  <a:pt x="2208586" y="1140"/>
                </a:moveTo>
                <a:cubicBezTo>
                  <a:pt x="2512065" y="7260"/>
                  <a:pt x="2859913" y="37420"/>
                  <a:pt x="3225510" y="77196"/>
                </a:cubicBezTo>
                <a:lnTo>
                  <a:pt x="3460827" y="104154"/>
                </a:lnTo>
                <a:lnTo>
                  <a:pt x="3460827" y="4218426"/>
                </a:lnTo>
                <a:lnTo>
                  <a:pt x="476655" y="4218426"/>
                </a:lnTo>
                <a:lnTo>
                  <a:pt x="459733" y="4187543"/>
                </a:lnTo>
                <a:cubicBezTo>
                  <a:pt x="226003" y="3749751"/>
                  <a:pt x="52411" y="3363175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5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4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D97172-6B42-D95A-C7E7-92F4F03A824E}"/>
              </a:ext>
            </a:extLst>
          </p:cNvPr>
          <p:cNvSpPr/>
          <p:nvPr/>
        </p:nvSpPr>
        <p:spPr>
          <a:xfrm>
            <a:off x="8992912" y="2830074"/>
            <a:ext cx="3199089" cy="4027926"/>
          </a:xfrm>
          <a:custGeom>
            <a:avLst/>
            <a:gdLst>
              <a:gd name="connsiteX0" fmla="*/ 2208586 w 3199089"/>
              <a:gd name="connsiteY0" fmla="*/ 1140 h 4027926"/>
              <a:gd name="connsiteX1" fmla="*/ 2866815 w 3199089"/>
              <a:gd name="connsiteY1" fmla="*/ 41160 h 4027926"/>
              <a:gd name="connsiteX2" fmla="*/ 3199089 w 3199089"/>
              <a:gd name="connsiteY2" fmla="*/ 74542 h 4027926"/>
              <a:gd name="connsiteX3" fmla="*/ 3199089 w 3199089"/>
              <a:gd name="connsiteY3" fmla="*/ 4027926 h 4027926"/>
              <a:gd name="connsiteX4" fmla="*/ 377078 w 3199089"/>
              <a:gd name="connsiteY4" fmla="*/ 4027926 h 4027926"/>
              <a:gd name="connsiteX5" fmla="*/ 327280 w 3199089"/>
              <a:gd name="connsiteY5" fmla="*/ 3931761 h 4027926"/>
              <a:gd name="connsiteX6" fmla="*/ 10078 w 3199089"/>
              <a:gd name="connsiteY6" fmla="*/ 3121245 h 4027926"/>
              <a:gd name="connsiteX7" fmla="*/ 1305478 w 3199089"/>
              <a:gd name="connsiteY7" fmla="*/ 2180715 h 4027926"/>
              <a:gd name="connsiteX8" fmla="*/ 962578 w 3199089"/>
              <a:gd name="connsiteY8" fmla="*/ 1067436 h 4027926"/>
              <a:gd name="connsiteX9" fmla="*/ 1457878 w 3199089"/>
              <a:gd name="connsiteY9" fmla="*/ 69324 h 4027926"/>
              <a:gd name="connsiteX10" fmla="*/ 2208586 w 3199089"/>
              <a:gd name="connsiteY10" fmla="*/ 1140 h 402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9089" h="4027926">
                <a:moveTo>
                  <a:pt x="2208586" y="1140"/>
                </a:moveTo>
                <a:cubicBezTo>
                  <a:pt x="2410905" y="5220"/>
                  <a:pt x="2632944" y="19985"/>
                  <a:pt x="2866815" y="41160"/>
                </a:cubicBezTo>
                <a:lnTo>
                  <a:pt x="3199089" y="74542"/>
                </a:lnTo>
                <a:lnTo>
                  <a:pt x="3199089" y="4027926"/>
                </a:lnTo>
                <a:lnTo>
                  <a:pt x="377078" y="4027926"/>
                </a:lnTo>
                <a:lnTo>
                  <a:pt x="327280" y="3931761"/>
                </a:lnTo>
                <a:cubicBezTo>
                  <a:pt x="161817" y="3600906"/>
                  <a:pt x="43945" y="3314789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4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5E7194-A7B6-EE98-4553-64E7B7BD4B84}"/>
              </a:ext>
            </a:extLst>
          </p:cNvPr>
          <p:cNvSpPr/>
          <p:nvPr/>
        </p:nvSpPr>
        <p:spPr>
          <a:xfrm>
            <a:off x="-1786675" y="4440034"/>
            <a:ext cx="4462565" cy="4462565"/>
          </a:xfrm>
          <a:prstGeom prst="ellipse">
            <a:avLst/>
          </a:pr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FBB0B9-E174-08E9-129C-3807D919A796}"/>
              </a:ext>
            </a:extLst>
          </p:cNvPr>
          <p:cNvSpPr/>
          <p:nvPr/>
        </p:nvSpPr>
        <p:spPr>
          <a:xfrm>
            <a:off x="692014" y="5249651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4000"/>
                </a:srgb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2CCC3F-7380-8B22-985E-974A209CC018}"/>
              </a:ext>
            </a:extLst>
          </p:cNvPr>
          <p:cNvSpPr/>
          <p:nvPr/>
        </p:nvSpPr>
        <p:spPr>
          <a:xfrm>
            <a:off x="-1263650" y="2347475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EBEC0C-E5AE-1696-17B5-C923DB1C8EAB}"/>
              </a:ext>
            </a:extLst>
          </p:cNvPr>
          <p:cNvSpPr/>
          <p:nvPr/>
        </p:nvSpPr>
        <p:spPr>
          <a:xfrm>
            <a:off x="4711546" y="-10541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FA9EF17-E3AC-1E9A-74E4-9F1407FA3754}"/>
              </a:ext>
            </a:extLst>
          </p:cNvPr>
          <p:cNvSpPr/>
          <p:nvPr/>
        </p:nvSpPr>
        <p:spPr>
          <a:xfrm>
            <a:off x="-165100" y="-342900"/>
            <a:ext cx="4279899" cy="2525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  <a:gd name="connsiteX0" fmla="*/ 0 w 3713049"/>
              <a:gd name="connsiteY0" fmla="*/ 635000 h 2525275"/>
              <a:gd name="connsiteX1" fmla="*/ 3713049 w 3713049"/>
              <a:gd name="connsiteY1" fmla="*/ 0 h 2525275"/>
              <a:gd name="connsiteX2" fmla="*/ 3673872 w 3713049"/>
              <a:gd name="connsiteY2" fmla="*/ 797719 h 2525275"/>
              <a:gd name="connsiteX3" fmla="*/ 3378200 w 3713049"/>
              <a:gd name="connsiteY3" fmla="*/ 1422400 h 2525275"/>
              <a:gd name="connsiteX4" fmla="*/ 1930400 w 3713049"/>
              <a:gd name="connsiteY4" fmla="*/ 1536700 h 2525275"/>
              <a:gd name="connsiteX5" fmla="*/ 1295400 w 3713049"/>
              <a:gd name="connsiteY5" fmla="*/ 2400300 h 2525275"/>
              <a:gd name="connsiteX6" fmla="*/ 257175 w 3713049"/>
              <a:gd name="connsiteY6" fmla="*/ 2521149 h 2525275"/>
              <a:gd name="connsiteX7" fmla="*/ 0 w 3713049"/>
              <a:gd name="connsiteY7" fmla="*/ 2509062 h 2525275"/>
              <a:gd name="connsiteX8" fmla="*/ 0 w 3713049"/>
              <a:gd name="connsiteY8" fmla="*/ 635000 h 2525275"/>
              <a:gd name="connsiteX0" fmla="*/ 0 w 3770349"/>
              <a:gd name="connsiteY0" fmla="*/ 635000 h 2525275"/>
              <a:gd name="connsiteX1" fmla="*/ 3770349 w 3770349"/>
              <a:gd name="connsiteY1" fmla="*/ 0 h 2525275"/>
              <a:gd name="connsiteX2" fmla="*/ 3673872 w 3770349"/>
              <a:gd name="connsiteY2" fmla="*/ 797719 h 2525275"/>
              <a:gd name="connsiteX3" fmla="*/ 3378200 w 3770349"/>
              <a:gd name="connsiteY3" fmla="*/ 1422400 h 2525275"/>
              <a:gd name="connsiteX4" fmla="*/ 1930400 w 3770349"/>
              <a:gd name="connsiteY4" fmla="*/ 1536700 h 2525275"/>
              <a:gd name="connsiteX5" fmla="*/ 1295400 w 3770349"/>
              <a:gd name="connsiteY5" fmla="*/ 2400300 h 2525275"/>
              <a:gd name="connsiteX6" fmla="*/ 257175 w 3770349"/>
              <a:gd name="connsiteY6" fmla="*/ 2521149 h 2525275"/>
              <a:gd name="connsiteX7" fmla="*/ 0 w 3770349"/>
              <a:gd name="connsiteY7" fmla="*/ 2509062 h 2525275"/>
              <a:gd name="connsiteX8" fmla="*/ 0 w 3770349"/>
              <a:gd name="connsiteY8" fmla="*/ 635000 h 2525275"/>
              <a:gd name="connsiteX0" fmla="*/ 0 w 3850569"/>
              <a:gd name="connsiteY0" fmla="*/ 635000 h 2525275"/>
              <a:gd name="connsiteX1" fmla="*/ 3850569 w 3850569"/>
              <a:gd name="connsiteY1" fmla="*/ 0 h 2525275"/>
              <a:gd name="connsiteX2" fmla="*/ 3673872 w 3850569"/>
              <a:gd name="connsiteY2" fmla="*/ 797719 h 2525275"/>
              <a:gd name="connsiteX3" fmla="*/ 3378200 w 3850569"/>
              <a:gd name="connsiteY3" fmla="*/ 1422400 h 2525275"/>
              <a:gd name="connsiteX4" fmla="*/ 1930400 w 3850569"/>
              <a:gd name="connsiteY4" fmla="*/ 1536700 h 2525275"/>
              <a:gd name="connsiteX5" fmla="*/ 1295400 w 3850569"/>
              <a:gd name="connsiteY5" fmla="*/ 2400300 h 2525275"/>
              <a:gd name="connsiteX6" fmla="*/ 257175 w 3850569"/>
              <a:gd name="connsiteY6" fmla="*/ 2521149 h 2525275"/>
              <a:gd name="connsiteX7" fmla="*/ 0 w 3850569"/>
              <a:gd name="connsiteY7" fmla="*/ 2509062 h 2525275"/>
              <a:gd name="connsiteX8" fmla="*/ 0 w 3850569"/>
              <a:gd name="connsiteY8" fmla="*/ 635000 h 2525275"/>
              <a:gd name="connsiteX0" fmla="*/ 0 w 3862029"/>
              <a:gd name="connsiteY0" fmla="*/ 127000 h 2525275"/>
              <a:gd name="connsiteX1" fmla="*/ 3862029 w 3862029"/>
              <a:gd name="connsiteY1" fmla="*/ 0 h 2525275"/>
              <a:gd name="connsiteX2" fmla="*/ 3685332 w 3862029"/>
              <a:gd name="connsiteY2" fmla="*/ 797719 h 2525275"/>
              <a:gd name="connsiteX3" fmla="*/ 3389660 w 3862029"/>
              <a:gd name="connsiteY3" fmla="*/ 1422400 h 2525275"/>
              <a:gd name="connsiteX4" fmla="*/ 1941860 w 3862029"/>
              <a:gd name="connsiteY4" fmla="*/ 1536700 h 2525275"/>
              <a:gd name="connsiteX5" fmla="*/ 1306860 w 3862029"/>
              <a:gd name="connsiteY5" fmla="*/ 2400300 h 2525275"/>
              <a:gd name="connsiteX6" fmla="*/ 268635 w 3862029"/>
              <a:gd name="connsiteY6" fmla="*/ 2521149 h 2525275"/>
              <a:gd name="connsiteX7" fmla="*/ 11460 w 3862029"/>
              <a:gd name="connsiteY7" fmla="*/ 2509062 h 2525275"/>
              <a:gd name="connsiteX8" fmla="*/ 0 w 3862029"/>
              <a:gd name="connsiteY8" fmla="*/ 127000 h 25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029" h="2525275">
                <a:moveTo>
                  <a:pt x="0" y="127000"/>
                </a:moveTo>
                <a:lnTo>
                  <a:pt x="3862029" y="0"/>
                </a:lnTo>
                <a:cubicBezTo>
                  <a:pt x="3852790" y="54240"/>
                  <a:pt x="3694571" y="743479"/>
                  <a:pt x="3685332" y="797719"/>
                </a:cubicBezTo>
                <a:cubicBezTo>
                  <a:pt x="3630696" y="1064154"/>
                  <a:pt x="3543119" y="1286934"/>
                  <a:pt x="3389660" y="1422400"/>
                </a:cubicBezTo>
                <a:cubicBezTo>
                  <a:pt x="3082743" y="1693333"/>
                  <a:pt x="2288993" y="1373717"/>
                  <a:pt x="1941860" y="1536700"/>
                </a:cubicBezTo>
                <a:cubicBezTo>
                  <a:pt x="1594727" y="1699683"/>
                  <a:pt x="1653993" y="2239433"/>
                  <a:pt x="1306860" y="2400300"/>
                </a:cubicBezTo>
                <a:cubicBezTo>
                  <a:pt x="1046510" y="2520950"/>
                  <a:pt x="671860" y="2534444"/>
                  <a:pt x="268635" y="2521149"/>
                </a:cubicBezTo>
                <a:lnTo>
                  <a:pt x="11460" y="2509062"/>
                </a:lnTo>
                <a:lnTo>
                  <a:pt x="0" y="127000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24000"/>
                </a:srgbClr>
              </a:gs>
              <a:gs pos="100000">
                <a:srgbClr val="1D1FA9">
                  <a:alpha val="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8A5D8F3-4E5E-1D55-4939-19665382981D}"/>
              </a:ext>
            </a:extLst>
          </p:cNvPr>
          <p:cNvSpPr/>
          <p:nvPr/>
        </p:nvSpPr>
        <p:spPr>
          <a:xfrm>
            <a:off x="1" y="0"/>
            <a:ext cx="3701589" cy="1890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589" h="1890275">
                <a:moveTo>
                  <a:pt x="0" y="0"/>
                </a:moveTo>
                <a:lnTo>
                  <a:pt x="3701589" y="0"/>
                </a:lnTo>
                <a:lnTo>
                  <a:pt x="3673872" y="162719"/>
                </a:lnTo>
                <a:cubicBezTo>
                  <a:pt x="3619236" y="429154"/>
                  <a:pt x="3531659" y="651934"/>
                  <a:pt x="3378200" y="787400"/>
                </a:cubicBezTo>
                <a:cubicBezTo>
                  <a:pt x="3071283" y="1058333"/>
                  <a:pt x="2277533" y="738717"/>
                  <a:pt x="1930400" y="901700"/>
                </a:cubicBezTo>
                <a:cubicBezTo>
                  <a:pt x="1583267" y="1064683"/>
                  <a:pt x="1642533" y="1604433"/>
                  <a:pt x="1295400" y="1765300"/>
                </a:cubicBezTo>
                <a:cubicBezTo>
                  <a:pt x="1035050" y="1885950"/>
                  <a:pt x="660400" y="1899444"/>
                  <a:pt x="257175" y="1886149"/>
                </a:cubicBezTo>
                <a:lnTo>
                  <a:pt x="0" y="1874062"/>
                </a:ln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6EA4C34-26AE-D1AA-B0CE-A044642297B8}"/>
              </a:ext>
            </a:extLst>
          </p:cNvPr>
          <p:cNvSpPr/>
          <p:nvPr/>
        </p:nvSpPr>
        <p:spPr>
          <a:xfrm>
            <a:off x="4876646" y="-12446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BB28840-911B-8F04-1A41-4252D4BA8DAB}"/>
              </a:ext>
            </a:extLst>
          </p:cNvPr>
          <p:cNvSpPr/>
          <p:nvPr/>
        </p:nvSpPr>
        <p:spPr>
          <a:xfrm>
            <a:off x="8368894" y="-342900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6632C91-68D4-83C9-B994-54003CCC2A85}"/>
              </a:ext>
            </a:extLst>
          </p:cNvPr>
          <p:cNvSpPr/>
          <p:nvPr/>
        </p:nvSpPr>
        <p:spPr>
          <a:xfrm>
            <a:off x="4069890" y="-342900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CE99E3-F4AC-7873-090B-8559BC4545E1}"/>
              </a:ext>
            </a:extLst>
          </p:cNvPr>
          <p:cNvSpPr/>
          <p:nvPr/>
        </p:nvSpPr>
        <p:spPr>
          <a:xfrm>
            <a:off x="-1549400" y="2195276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55000">
                <a:srgbClr val="FF33C9"/>
              </a:gs>
              <a:gs pos="100000">
                <a:srgbClr val="FF7F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72DE4CF-4498-6AB0-DA28-9927BFC0745E}"/>
              </a:ext>
            </a:extLst>
          </p:cNvPr>
          <p:cNvSpPr/>
          <p:nvPr/>
        </p:nvSpPr>
        <p:spPr>
          <a:xfrm>
            <a:off x="673100" y="5521103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93C54D3-5537-EA9C-EB86-A8B05DB51615}"/>
              </a:ext>
            </a:extLst>
          </p:cNvPr>
          <p:cNvSpPr txBox="1"/>
          <p:nvPr/>
        </p:nvSpPr>
        <p:spPr>
          <a:xfrm>
            <a:off x="6568937" y="2513189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04C132-DFF8-1B85-1117-C967314D5DC1}"/>
              </a:ext>
            </a:extLst>
          </p:cNvPr>
          <p:cNvSpPr txBox="1"/>
          <p:nvPr/>
        </p:nvSpPr>
        <p:spPr>
          <a:xfrm>
            <a:off x="2191228" y="1106860"/>
            <a:ext cx="358623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23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03</a:t>
            </a:r>
            <a:endParaRPr lang="zh-CN" altLang="en-US" sz="239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B05E3FA-B5F2-97D9-918C-9D2EFE7CC8F1}"/>
              </a:ext>
            </a:extLst>
          </p:cNvPr>
          <p:cNvSpPr txBox="1"/>
          <p:nvPr/>
        </p:nvSpPr>
        <p:spPr>
          <a:xfrm>
            <a:off x="5889194" y="313332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CC6C2E4D-9F43-FCD0-CD9D-4FC1AA0FD211}"/>
              </a:ext>
            </a:extLst>
          </p:cNvPr>
          <p:cNvSpPr/>
          <p:nvPr/>
        </p:nvSpPr>
        <p:spPr>
          <a:xfrm>
            <a:off x="8394556" y="6347657"/>
            <a:ext cx="673236" cy="673236"/>
          </a:xfrm>
          <a:prstGeom prst="plaque">
            <a:avLst>
              <a:gd name="adj" fmla="val 50000"/>
            </a:avLst>
          </a:prstGeom>
          <a:noFill/>
          <a:ln w="38100"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02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74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grpSp>
        <p:nvGrpSpPr>
          <p:cNvPr id="2" name="Group 24">
            <a:extLst>
              <a:ext uri="{FF2B5EF4-FFF2-40B4-BE49-F238E27FC236}">
                <a16:creationId xmlns:a16="http://schemas.microsoft.com/office/drawing/2014/main" id="{4ECB711F-03CD-DDDF-D43C-C21956B04E60}"/>
              </a:ext>
            </a:extLst>
          </p:cNvPr>
          <p:cNvGrpSpPr/>
          <p:nvPr/>
        </p:nvGrpSpPr>
        <p:grpSpPr>
          <a:xfrm>
            <a:off x="4353529" y="1941866"/>
            <a:ext cx="1671597" cy="1670767"/>
            <a:chOff x="3207641" y="1456107"/>
            <a:chExt cx="1254024" cy="1253402"/>
          </a:xfrm>
        </p:grpSpPr>
        <p:sp>
          <p:nvSpPr>
            <p:cNvPr id="3" name="Freeform 20">
              <a:extLst>
                <a:ext uri="{FF2B5EF4-FFF2-40B4-BE49-F238E27FC236}">
                  <a16:creationId xmlns:a16="http://schemas.microsoft.com/office/drawing/2014/main" id="{5CC78040-C3C6-51FE-B8A5-08D83028C7B8}"/>
                </a:ext>
              </a:extLst>
            </p:cNvPr>
            <p:cNvSpPr/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47">
              <a:extLst>
                <a:ext uri="{FF2B5EF4-FFF2-40B4-BE49-F238E27FC236}">
                  <a16:creationId xmlns:a16="http://schemas.microsoft.com/office/drawing/2014/main" id="{9A8224EE-5F95-63A1-B1C4-BE64A205A1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25">
            <a:extLst>
              <a:ext uri="{FF2B5EF4-FFF2-40B4-BE49-F238E27FC236}">
                <a16:creationId xmlns:a16="http://schemas.microsoft.com/office/drawing/2014/main" id="{5F09B287-74EC-7183-D934-0B0B62B58837}"/>
              </a:ext>
            </a:extLst>
          </p:cNvPr>
          <p:cNvGrpSpPr/>
          <p:nvPr/>
        </p:nvGrpSpPr>
        <p:grpSpPr>
          <a:xfrm>
            <a:off x="6187807" y="1945185"/>
            <a:ext cx="1673256" cy="1670767"/>
            <a:chOff x="4583706" y="1458598"/>
            <a:chExt cx="1255269" cy="1253402"/>
          </a:xfrm>
        </p:grpSpPr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96300BE9-563A-B598-D778-D913C8A00742}"/>
                </a:ext>
              </a:extLst>
            </p:cNvPr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46">
              <a:extLst>
                <a:ext uri="{FF2B5EF4-FFF2-40B4-BE49-F238E27FC236}">
                  <a16:creationId xmlns:a16="http://schemas.microsoft.com/office/drawing/2014/main" id="{408EAF65-6B71-78E2-360B-2D05B870C0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27">
            <a:extLst>
              <a:ext uri="{FF2B5EF4-FFF2-40B4-BE49-F238E27FC236}">
                <a16:creationId xmlns:a16="http://schemas.microsoft.com/office/drawing/2014/main" id="{A87A52E0-89B9-42BF-C6A7-4B517AE98AF4}"/>
              </a:ext>
            </a:extLst>
          </p:cNvPr>
          <p:cNvGrpSpPr/>
          <p:nvPr/>
        </p:nvGrpSpPr>
        <p:grpSpPr>
          <a:xfrm>
            <a:off x="4346890" y="3781951"/>
            <a:ext cx="1671597" cy="1670767"/>
            <a:chOff x="3202660" y="2836530"/>
            <a:chExt cx="1254024" cy="125340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F8CCA786-498F-821E-5767-3AD5DBBA35CD}"/>
                </a:ext>
              </a:extLst>
            </p:cNvPr>
            <p:cNvSpPr/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5">
              <a:extLst>
                <a:ext uri="{FF2B5EF4-FFF2-40B4-BE49-F238E27FC236}">
                  <a16:creationId xmlns:a16="http://schemas.microsoft.com/office/drawing/2014/main" id="{610E5959-91D9-5BE1-EC01-277124D8F6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28">
            <a:extLst>
              <a:ext uri="{FF2B5EF4-FFF2-40B4-BE49-F238E27FC236}">
                <a16:creationId xmlns:a16="http://schemas.microsoft.com/office/drawing/2014/main" id="{D61CEB0C-7B2B-C313-B74C-E3872C62BC6C}"/>
              </a:ext>
            </a:extLst>
          </p:cNvPr>
          <p:cNvGrpSpPr/>
          <p:nvPr/>
        </p:nvGrpSpPr>
        <p:grpSpPr>
          <a:xfrm>
            <a:off x="6187807" y="3781951"/>
            <a:ext cx="1673256" cy="1670767"/>
            <a:chOff x="4583706" y="2836530"/>
            <a:chExt cx="1255269" cy="1253402"/>
          </a:xfrm>
        </p:grpSpPr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5FD0C348-F39D-16D2-1AB3-BEF67C285CE6}"/>
                </a:ext>
              </a:extLst>
            </p:cNvPr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3">
              <a:extLst>
                <a:ext uri="{FF2B5EF4-FFF2-40B4-BE49-F238E27FC236}">
                  <a16:creationId xmlns:a16="http://schemas.microsoft.com/office/drawing/2014/main" id="{1A25F4DE-5EC6-F44F-5708-2D5DA6E114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E4A2C92-26A3-1BF2-15D4-CEE62982B647}"/>
              </a:ext>
            </a:extLst>
          </p:cNvPr>
          <p:cNvGrpSpPr/>
          <p:nvPr/>
        </p:nvGrpSpPr>
        <p:grpSpPr>
          <a:xfrm>
            <a:off x="7934844" y="2037581"/>
            <a:ext cx="2820964" cy="873672"/>
            <a:chOff x="283598" y="1906534"/>
            <a:chExt cx="2820964" cy="87367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7E949E2-A585-D7A3-FE37-331B1525DD3F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33847E7-F640-7362-C9B4-EB0E97997A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E4DA35C-3F28-E06F-5271-9A5C17FF4509}"/>
              </a:ext>
            </a:extLst>
          </p:cNvPr>
          <p:cNvGrpSpPr/>
          <p:nvPr/>
        </p:nvGrpSpPr>
        <p:grpSpPr>
          <a:xfrm>
            <a:off x="1414804" y="2043067"/>
            <a:ext cx="2826843" cy="873672"/>
            <a:chOff x="283598" y="1906534"/>
            <a:chExt cx="2826843" cy="87367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7B59F26-D4FF-095B-286E-4A8A520A0239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8E63161-8F57-83B8-7D3E-A270C3702C91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A33DA1C-3FAC-A681-7E08-8D33B18087F8}"/>
              </a:ext>
            </a:extLst>
          </p:cNvPr>
          <p:cNvGrpSpPr/>
          <p:nvPr/>
        </p:nvGrpSpPr>
        <p:grpSpPr>
          <a:xfrm>
            <a:off x="7934844" y="4558809"/>
            <a:ext cx="2820964" cy="873672"/>
            <a:chOff x="283598" y="1906534"/>
            <a:chExt cx="2820964" cy="8736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CCF8E67-EF48-D525-8B53-3D3EA4AEDEB0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172579C-282E-2420-F0E0-742370966A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9F7550-8E33-F411-9B80-1B6CE6711584}"/>
              </a:ext>
            </a:extLst>
          </p:cNvPr>
          <p:cNvGrpSpPr/>
          <p:nvPr/>
        </p:nvGrpSpPr>
        <p:grpSpPr>
          <a:xfrm>
            <a:off x="1414804" y="4564295"/>
            <a:ext cx="2826843" cy="873672"/>
            <a:chOff x="283598" y="1906534"/>
            <a:chExt cx="2826843" cy="8736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B0B9878-CEA7-A7B1-8325-DB1C57EE4A53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880C34C-7872-6345-A965-C39C41133120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115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59D2CA6-6B8A-6361-3715-62CCF49D8476}"/>
              </a:ext>
            </a:extLst>
          </p:cNvPr>
          <p:cNvSpPr/>
          <p:nvPr/>
        </p:nvSpPr>
        <p:spPr>
          <a:xfrm>
            <a:off x="1019175" y="1742759"/>
            <a:ext cx="6331466" cy="3819841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8" rIns="121917" bIns="6095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74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grpSp>
        <p:nvGrpSpPr>
          <p:cNvPr id="2" name="Group 10">
            <a:extLst>
              <a:ext uri="{FF2B5EF4-FFF2-40B4-BE49-F238E27FC236}">
                <a16:creationId xmlns:a16="http://schemas.microsoft.com/office/drawing/2014/main" id="{54C1B62D-09A6-2774-209B-DA2E7158DA7F}"/>
              </a:ext>
            </a:extLst>
          </p:cNvPr>
          <p:cNvGrpSpPr/>
          <p:nvPr/>
        </p:nvGrpSpPr>
        <p:grpSpPr>
          <a:xfrm>
            <a:off x="6921432" y="3249098"/>
            <a:ext cx="831165" cy="831466"/>
            <a:chOff x="6253939" y="2516220"/>
            <a:chExt cx="831273" cy="831273"/>
          </a:xfrm>
        </p:grpSpPr>
        <p:sp>
          <p:nvSpPr>
            <p:cNvPr id="3" name="Oval 11">
              <a:extLst>
                <a:ext uri="{FF2B5EF4-FFF2-40B4-BE49-F238E27FC236}">
                  <a16:creationId xmlns:a16="http://schemas.microsoft.com/office/drawing/2014/main" id="{106B170C-C5AC-0B5D-8FBB-E7488FA8D1FB}"/>
                </a:ext>
              </a:extLst>
            </p:cNvPr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AutoShape 117">
              <a:extLst>
                <a:ext uri="{FF2B5EF4-FFF2-40B4-BE49-F238E27FC236}">
                  <a16:creationId xmlns:a16="http://schemas.microsoft.com/office/drawing/2014/main" id="{3B114B4D-E017-C84B-A7FE-42C462768A93}"/>
                </a:ext>
              </a:extLst>
            </p:cNvPr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Group 13">
            <a:extLst>
              <a:ext uri="{FF2B5EF4-FFF2-40B4-BE49-F238E27FC236}">
                <a16:creationId xmlns:a16="http://schemas.microsoft.com/office/drawing/2014/main" id="{A5C4A535-B3B1-CF74-928E-6A257C606EC4}"/>
              </a:ext>
            </a:extLst>
          </p:cNvPr>
          <p:cNvGrpSpPr/>
          <p:nvPr/>
        </p:nvGrpSpPr>
        <p:grpSpPr>
          <a:xfrm>
            <a:off x="6921432" y="4423793"/>
            <a:ext cx="831165" cy="831466"/>
            <a:chOff x="5716910" y="3464598"/>
            <a:chExt cx="831273" cy="831273"/>
          </a:xfrm>
        </p:grpSpPr>
        <p:sp>
          <p:nvSpPr>
            <p:cNvPr id="6" name="Oval 14">
              <a:extLst>
                <a:ext uri="{FF2B5EF4-FFF2-40B4-BE49-F238E27FC236}">
                  <a16:creationId xmlns:a16="http://schemas.microsoft.com/office/drawing/2014/main" id="{FD064911-E8D5-C87C-3571-9112575E7C4B}"/>
                </a:ext>
              </a:extLst>
            </p:cNvPr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C40CF8DE-701B-5EB2-9D62-EB06458CD9FA}"/>
                </a:ext>
              </a:extLst>
            </p:cNvPr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ysClr val="window" lastClr="FFFFFF"/>
            </a:solidFill>
          </p:grpSpPr>
          <p:sp>
            <p:nvSpPr>
              <p:cNvPr id="8" name="AutoShape 123">
                <a:extLst>
                  <a:ext uri="{FF2B5EF4-FFF2-40B4-BE49-F238E27FC236}">
                    <a16:creationId xmlns:a16="http://schemas.microsoft.com/office/drawing/2014/main" id="{63C97371-BB17-365E-1CEB-D1B407E7B7DC}"/>
                  </a:ext>
                </a:extLst>
              </p:cNvPr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AutoShape 124">
                <a:extLst>
                  <a:ext uri="{FF2B5EF4-FFF2-40B4-BE49-F238E27FC236}">
                    <a16:creationId xmlns:a16="http://schemas.microsoft.com/office/drawing/2014/main" id="{5C7E9507-A8C7-0802-8B15-BBA6EAED44F1}"/>
                  </a:ext>
                </a:extLst>
              </p:cNvPr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AutoShape 125">
                <a:extLst>
                  <a:ext uri="{FF2B5EF4-FFF2-40B4-BE49-F238E27FC236}">
                    <a16:creationId xmlns:a16="http://schemas.microsoft.com/office/drawing/2014/main" id="{58CEBCBF-FFE9-0BC5-C821-BB980BF3AF1C}"/>
                  </a:ext>
                </a:extLst>
              </p:cNvPr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7965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Group 19">
            <a:extLst>
              <a:ext uri="{FF2B5EF4-FFF2-40B4-BE49-F238E27FC236}">
                <a16:creationId xmlns:a16="http://schemas.microsoft.com/office/drawing/2014/main" id="{F7E7905F-832E-4387-C402-4E0C0E2B8D12}"/>
              </a:ext>
            </a:extLst>
          </p:cNvPr>
          <p:cNvGrpSpPr/>
          <p:nvPr/>
        </p:nvGrpSpPr>
        <p:grpSpPr>
          <a:xfrm>
            <a:off x="6921432" y="2076309"/>
            <a:ext cx="831165" cy="831466"/>
            <a:chOff x="6678551" y="1578185"/>
            <a:chExt cx="831273" cy="831273"/>
          </a:xfrm>
        </p:grpSpPr>
        <p:sp>
          <p:nvSpPr>
            <p:cNvPr id="12" name="Oval 20">
              <a:extLst>
                <a:ext uri="{FF2B5EF4-FFF2-40B4-BE49-F238E27FC236}">
                  <a16:creationId xmlns:a16="http://schemas.microsoft.com/office/drawing/2014/main" id="{AC0BE297-4EF3-A063-19CE-312866D5E0CA}"/>
                </a:ext>
              </a:extLst>
            </p:cNvPr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139">
              <a:extLst>
                <a:ext uri="{FF2B5EF4-FFF2-40B4-BE49-F238E27FC236}">
                  <a16:creationId xmlns:a16="http://schemas.microsoft.com/office/drawing/2014/main" id="{47D5F8E6-156F-A215-14E1-FD7E9235F0E7}"/>
                </a:ext>
              </a:extLst>
            </p:cNvPr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796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ABA41A2-4908-3BC1-81A5-C5AE816C69D7}"/>
              </a:ext>
            </a:extLst>
          </p:cNvPr>
          <p:cNvGrpSpPr/>
          <p:nvPr/>
        </p:nvGrpSpPr>
        <p:grpSpPr>
          <a:xfrm>
            <a:off x="7936037" y="2065558"/>
            <a:ext cx="2820964" cy="797472"/>
            <a:chOff x="283598" y="1982734"/>
            <a:chExt cx="2820964" cy="79747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34E5AE1-9D82-0FB8-A7A0-BDCC22759CFB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2D12944-DB3F-1CF2-3E76-4290F7966348}"/>
                </a:ext>
              </a:extLst>
            </p:cNvPr>
            <p:cNvSpPr txBox="1"/>
            <p:nvPr/>
          </p:nvSpPr>
          <p:spPr>
            <a:xfrm>
              <a:off x="283599" y="1982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C130664-0477-72C5-AEE9-19F7B4B72C4F}"/>
              </a:ext>
            </a:extLst>
          </p:cNvPr>
          <p:cNvGrpSpPr/>
          <p:nvPr/>
        </p:nvGrpSpPr>
        <p:grpSpPr>
          <a:xfrm>
            <a:off x="7936037" y="3266095"/>
            <a:ext cx="2820964" cy="797472"/>
            <a:chOff x="283598" y="1982734"/>
            <a:chExt cx="2820964" cy="79747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25669C4-DA13-C5FE-A055-86BD0CA257C7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4F77C43-37D3-D411-F683-97A6E83B5D71}"/>
                </a:ext>
              </a:extLst>
            </p:cNvPr>
            <p:cNvSpPr txBox="1"/>
            <p:nvPr/>
          </p:nvSpPr>
          <p:spPr>
            <a:xfrm>
              <a:off x="283599" y="1982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7F9EC35-1176-1018-C95E-28D37CB8A08D}"/>
              </a:ext>
            </a:extLst>
          </p:cNvPr>
          <p:cNvGrpSpPr/>
          <p:nvPr/>
        </p:nvGrpSpPr>
        <p:grpSpPr>
          <a:xfrm>
            <a:off x="7936037" y="4466632"/>
            <a:ext cx="2820964" cy="797472"/>
            <a:chOff x="283598" y="1982734"/>
            <a:chExt cx="2820964" cy="79747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9141734-426F-B48B-3CDA-14C5B9365912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31859DC-6055-0A47-4732-2942A27CAD64}"/>
                </a:ext>
              </a:extLst>
            </p:cNvPr>
            <p:cNvSpPr txBox="1"/>
            <p:nvPr/>
          </p:nvSpPr>
          <p:spPr>
            <a:xfrm>
              <a:off x="283599" y="19827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630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74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855D1B4-C0E8-A4D5-083E-6F0644A3637B}"/>
              </a:ext>
            </a:extLst>
          </p:cNvPr>
          <p:cNvCxnSpPr/>
          <p:nvPr/>
        </p:nvCxnSpPr>
        <p:spPr>
          <a:xfrm flipV="1">
            <a:off x="3551209" y="2494493"/>
            <a:ext cx="2551903" cy="28307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B5364DD-0427-9B0D-13B0-4B06E2829E74}"/>
              </a:ext>
            </a:extLst>
          </p:cNvPr>
          <p:cNvCxnSpPr/>
          <p:nvPr/>
        </p:nvCxnSpPr>
        <p:spPr>
          <a:xfrm flipV="1">
            <a:off x="4104247" y="2494494"/>
            <a:ext cx="1998864" cy="140578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88CE363-A4B8-56D0-D296-D2B263796360}"/>
              </a:ext>
            </a:extLst>
          </p:cNvPr>
          <p:cNvCxnSpPr/>
          <p:nvPr/>
        </p:nvCxnSpPr>
        <p:spPr>
          <a:xfrm flipV="1">
            <a:off x="5268028" y="2494495"/>
            <a:ext cx="835083" cy="237261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79B148F-509A-0FAE-AEBA-108DD15C335C}"/>
              </a:ext>
            </a:extLst>
          </p:cNvPr>
          <p:cNvCxnSpPr/>
          <p:nvPr/>
        </p:nvCxnSpPr>
        <p:spPr>
          <a:xfrm flipH="1" flipV="1">
            <a:off x="6103113" y="2494495"/>
            <a:ext cx="894095" cy="2289535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956C323-205D-8A8C-083B-4D82321274F7}"/>
              </a:ext>
            </a:extLst>
          </p:cNvPr>
          <p:cNvCxnSpPr/>
          <p:nvPr/>
        </p:nvCxnSpPr>
        <p:spPr>
          <a:xfrm flipH="1" flipV="1">
            <a:off x="6103111" y="2494494"/>
            <a:ext cx="1953653" cy="140578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0E829F6-FD59-30AC-1007-82605419618F}"/>
              </a:ext>
            </a:extLst>
          </p:cNvPr>
          <p:cNvCxnSpPr/>
          <p:nvPr/>
        </p:nvCxnSpPr>
        <p:spPr>
          <a:xfrm>
            <a:off x="6103111" y="2494492"/>
            <a:ext cx="2481712" cy="1840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B7C49F61-0756-4CF1-402D-9E5381560FCF}"/>
              </a:ext>
            </a:extLst>
          </p:cNvPr>
          <p:cNvSpPr/>
          <p:nvPr/>
        </p:nvSpPr>
        <p:spPr>
          <a:xfrm>
            <a:off x="3838387" y="3369861"/>
            <a:ext cx="880176" cy="880176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4D3DBC8-F85B-ED24-CF69-A9DE0EBAC60E}"/>
              </a:ext>
            </a:extLst>
          </p:cNvPr>
          <p:cNvSpPr/>
          <p:nvPr/>
        </p:nvSpPr>
        <p:spPr>
          <a:xfrm>
            <a:off x="4880372" y="4343941"/>
            <a:ext cx="880176" cy="880176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9F7B9E2-D113-FABA-4802-36B240E8A8C5}"/>
              </a:ext>
            </a:extLst>
          </p:cNvPr>
          <p:cNvSpPr/>
          <p:nvPr/>
        </p:nvSpPr>
        <p:spPr>
          <a:xfrm>
            <a:off x="6550159" y="4298956"/>
            <a:ext cx="880176" cy="880176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8AB394E-FB63-7F89-2E6D-6525071CE258}"/>
              </a:ext>
            </a:extLst>
          </p:cNvPr>
          <p:cNvSpPr/>
          <p:nvPr/>
        </p:nvSpPr>
        <p:spPr>
          <a:xfrm>
            <a:off x="7554748" y="3240716"/>
            <a:ext cx="880176" cy="880176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BA2FACC-8CD3-98CF-6BE0-C7F29619320E}"/>
              </a:ext>
            </a:extLst>
          </p:cNvPr>
          <p:cNvSpPr/>
          <p:nvPr/>
        </p:nvSpPr>
        <p:spPr>
          <a:xfrm>
            <a:off x="8247991" y="2083763"/>
            <a:ext cx="880176" cy="880176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11F4091-351C-3C0B-1AD4-05B4ABE5A011}"/>
              </a:ext>
            </a:extLst>
          </p:cNvPr>
          <p:cNvSpPr/>
          <p:nvPr/>
        </p:nvSpPr>
        <p:spPr>
          <a:xfrm>
            <a:off x="3078646" y="2068559"/>
            <a:ext cx="880176" cy="880176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0BCA3B1-F559-82B5-A490-BD1576067255}"/>
              </a:ext>
            </a:extLst>
          </p:cNvPr>
          <p:cNvGrpSpPr/>
          <p:nvPr/>
        </p:nvGrpSpPr>
        <p:grpSpPr>
          <a:xfrm>
            <a:off x="5209013" y="1600396"/>
            <a:ext cx="1788192" cy="1788192"/>
            <a:chOff x="3882378" y="1193714"/>
            <a:chExt cx="1341144" cy="134114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2B95FE4-9599-0277-EBFC-DA46418D4497}"/>
                </a:ext>
              </a:extLst>
            </p:cNvPr>
            <p:cNvSpPr/>
            <p:nvPr/>
          </p:nvSpPr>
          <p:spPr>
            <a:xfrm>
              <a:off x="3882378" y="1193714"/>
              <a:ext cx="1341144" cy="1341144"/>
            </a:xfrm>
            <a:prstGeom prst="ellipse">
              <a:avLst/>
            </a:pr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id="{423E44BE-94E4-BB2D-887E-D000AC45BBBC}"/>
                </a:ext>
              </a:extLst>
            </p:cNvPr>
            <p:cNvSpPr txBox="1"/>
            <p:nvPr/>
          </p:nvSpPr>
          <p:spPr>
            <a:xfrm>
              <a:off x="4332217" y="1651898"/>
              <a:ext cx="441467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39BC0C0-6CE2-356F-0851-94F6DD431822}"/>
              </a:ext>
            </a:extLst>
          </p:cNvPr>
          <p:cNvGrpSpPr/>
          <p:nvPr/>
        </p:nvGrpSpPr>
        <p:grpSpPr>
          <a:xfrm>
            <a:off x="9166267" y="2010041"/>
            <a:ext cx="2235568" cy="1056880"/>
            <a:chOff x="283598" y="1906534"/>
            <a:chExt cx="2235568" cy="105688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444F200-BD4E-C4AC-40F2-3FDB79E93B2E}"/>
                </a:ext>
              </a:extLst>
            </p:cNvPr>
            <p:cNvSpPr txBox="1"/>
            <p:nvPr/>
          </p:nvSpPr>
          <p:spPr>
            <a:xfrm>
              <a:off x="283598" y="2200128"/>
              <a:ext cx="22157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82FD4D7-2D34-1717-D8E3-C1DC919EABE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0EFD66E-0F76-CD11-0BC0-767C3BBC95A2}"/>
              </a:ext>
            </a:extLst>
          </p:cNvPr>
          <p:cNvGrpSpPr/>
          <p:nvPr/>
        </p:nvGrpSpPr>
        <p:grpSpPr>
          <a:xfrm>
            <a:off x="804097" y="2015527"/>
            <a:ext cx="2241447" cy="1056880"/>
            <a:chOff x="868994" y="1906534"/>
            <a:chExt cx="2241447" cy="105688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47F8CDD-AC6F-B2DA-1631-01111D7D5805}"/>
                </a:ext>
              </a:extLst>
            </p:cNvPr>
            <p:cNvSpPr txBox="1"/>
            <p:nvPr/>
          </p:nvSpPr>
          <p:spPr>
            <a:xfrm>
              <a:off x="868994" y="2200128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3D3EDCE-F123-035E-644F-195B38F839F2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CE8599A-CFFE-5AA4-39E3-DA54C11A0FF5}"/>
              </a:ext>
            </a:extLst>
          </p:cNvPr>
          <p:cNvGrpSpPr/>
          <p:nvPr/>
        </p:nvGrpSpPr>
        <p:grpSpPr>
          <a:xfrm>
            <a:off x="8503810" y="3206812"/>
            <a:ext cx="2235568" cy="1056880"/>
            <a:chOff x="283598" y="1906534"/>
            <a:chExt cx="2235568" cy="105688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1726B2E-6DC1-8E31-FA79-E6EFD8DED4DE}"/>
                </a:ext>
              </a:extLst>
            </p:cNvPr>
            <p:cNvSpPr txBox="1"/>
            <p:nvPr/>
          </p:nvSpPr>
          <p:spPr>
            <a:xfrm>
              <a:off x="283598" y="2200128"/>
              <a:ext cx="22157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8DCD070-C49B-D70E-5D2E-1143597804B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02AEF93-61E2-C377-58A4-EC75EF9DBF9D}"/>
              </a:ext>
            </a:extLst>
          </p:cNvPr>
          <p:cNvGrpSpPr/>
          <p:nvPr/>
        </p:nvGrpSpPr>
        <p:grpSpPr>
          <a:xfrm>
            <a:off x="1513338" y="3239436"/>
            <a:ext cx="2241447" cy="1056880"/>
            <a:chOff x="868994" y="1906534"/>
            <a:chExt cx="2241447" cy="105688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35B1F71-788F-1325-7281-D99EC519F991}"/>
                </a:ext>
              </a:extLst>
            </p:cNvPr>
            <p:cNvSpPr txBox="1"/>
            <p:nvPr/>
          </p:nvSpPr>
          <p:spPr>
            <a:xfrm>
              <a:off x="868994" y="2200128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1F75B96-51CB-5CF3-9864-3C62B63E4F91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2CF6774-F8D6-D201-5613-151150C24AAC}"/>
              </a:ext>
            </a:extLst>
          </p:cNvPr>
          <p:cNvGrpSpPr/>
          <p:nvPr/>
        </p:nvGrpSpPr>
        <p:grpSpPr>
          <a:xfrm>
            <a:off x="7554748" y="4570997"/>
            <a:ext cx="2235568" cy="1056880"/>
            <a:chOff x="283598" y="1906534"/>
            <a:chExt cx="2235568" cy="105688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2CB54AA-16D1-3293-3E83-52C7C230BAFA}"/>
                </a:ext>
              </a:extLst>
            </p:cNvPr>
            <p:cNvSpPr txBox="1"/>
            <p:nvPr/>
          </p:nvSpPr>
          <p:spPr>
            <a:xfrm>
              <a:off x="283598" y="2200128"/>
              <a:ext cx="221575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28B9AB-C6E1-181C-6A59-08D7399C8A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C8BE785-E705-4F54-F72F-EB444D49CBA0}"/>
              </a:ext>
            </a:extLst>
          </p:cNvPr>
          <p:cNvGrpSpPr/>
          <p:nvPr/>
        </p:nvGrpSpPr>
        <p:grpSpPr>
          <a:xfrm>
            <a:off x="2564696" y="4603621"/>
            <a:ext cx="2241447" cy="1056880"/>
            <a:chOff x="868994" y="1906534"/>
            <a:chExt cx="2241447" cy="105688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C157BB7-9525-0D8E-1F02-3B18C3630ABC}"/>
                </a:ext>
              </a:extLst>
            </p:cNvPr>
            <p:cNvSpPr txBox="1"/>
            <p:nvPr/>
          </p:nvSpPr>
          <p:spPr>
            <a:xfrm>
              <a:off x="868994" y="2200128"/>
              <a:ext cx="22355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5754956-46DA-1DDA-442D-2967B5D3EBB5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图形 684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D1146553-39EE-FBEA-4C51-8B0191DB5481}"/>
              </a:ext>
            </a:extLst>
          </p:cNvPr>
          <p:cNvSpPr/>
          <p:nvPr/>
        </p:nvSpPr>
        <p:spPr>
          <a:xfrm>
            <a:off x="6870740" y="4585817"/>
            <a:ext cx="296102" cy="281297"/>
          </a:xfrm>
          <a:custGeom>
            <a:avLst/>
            <a:gdLst>
              <a:gd name="connsiteX0" fmla="*/ 171450 w 190500"/>
              <a:gd name="connsiteY0" fmla="*/ 38100 h 180975"/>
              <a:gd name="connsiteX1" fmla="*/ 133350 w 190500"/>
              <a:gd name="connsiteY1" fmla="*/ 38100 h 180975"/>
              <a:gd name="connsiteX2" fmla="*/ 133350 w 190500"/>
              <a:gd name="connsiteY2" fmla="*/ 19050 h 180975"/>
              <a:gd name="connsiteX3" fmla="*/ 127730 w 190500"/>
              <a:gd name="connsiteY3" fmla="*/ 5620 h 180975"/>
              <a:gd name="connsiteX4" fmla="*/ 114300 w 190500"/>
              <a:gd name="connsiteY4" fmla="*/ 0 h 180975"/>
              <a:gd name="connsiteX5" fmla="*/ 76200 w 190500"/>
              <a:gd name="connsiteY5" fmla="*/ 0 h 180975"/>
              <a:gd name="connsiteX6" fmla="*/ 57150 w 190500"/>
              <a:gd name="connsiteY6" fmla="*/ 19050 h 180975"/>
              <a:gd name="connsiteX7" fmla="*/ 57150 w 190500"/>
              <a:gd name="connsiteY7" fmla="*/ 38100 h 180975"/>
              <a:gd name="connsiteX8" fmla="*/ 19050 w 190500"/>
              <a:gd name="connsiteY8" fmla="*/ 38100 h 180975"/>
              <a:gd name="connsiteX9" fmla="*/ 0 w 190500"/>
              <a:gd name="connsiteY9" fmla="*/ 57150 h 180975"/>
              <a:gd name="connsiteX10" fmla="*/ 0 w 190500"/>
              <a:gd name="connsiteY10" fmla="*/ 161925 h 180975"/>
              <a:gd name="connsiteX11" fmla="*/ 19050 w 190500"/>
              <a:gd name="connsiteY11" fmla="*/ 180975 h 180975"/>
              <a:gd name="connsiteX12" fmla="*/ 171450 w 190500"/>
              <a:gd name="connsiteY12" fmla="*/ 180975 h 180975"/>
              <a:gd name="connsiteX13" fmla="*/ 190500 w 190500"/>
              <a:gd name="connsiteY13" fmla="*/ 161925 h 180975"/>
              <a:gd name="connsiteX14" fmla="*/ 190500 w 190500"/>
              <a:gd name="connsiteY14" fmla="*/ 57150 h 180975"/>
              <a:gd name="connsiteX15" fmla="*/ 171450 w 190500"/>
              <a:gd name="connsiteY15" fmla="*/ 38100 h 180975"/>
              <a:gd name="connsiteX16" fmla="*/ 76200 w 190500"/>
              <a:gd name="connsiteY16" fmla="*/ 19050 h 180975"/>
              <a:gd name="connsiteX17" fmla="*/ 114300 w 190500"/>
              <a:gd name="connsiteY17" fmla="*/ 19050 h 180975"/>
              <a:gd name="connsiteX18" fmla="*/ 114300 w 190500"/>
              <a:gd name="connsiteY18" fmla="*/ 38100 h 180975"/>
              <a:gd name="connsiteX19" fmla="*/ 76200 w 190500"/>
              <a:gd name="connsiteY19" fmla="*/ 38100 h 180975"/>
              <a:gd name="connsiteX20" fmla="*/ 76200 w 190500"/>
              <a:gd name="connsiteY20" fmla="*/ 19050 h 180975"/>
              <a:gd name="connsiteX21" fmla="*/ 85725 w 190500"/>
              <a:gd name="connsiteY21" fmla="*/ 147638 h 180975"/>
              <a:gd name="connsiteX22" fmla="*/ 76200 w 190500"/>
              <a:gd name="connsiteY22" fmla="*/ 138113 h 180975"/>
              <a:gd name="connsiteX23" fmla="*/ 104775 w 190500"/>
              <a:gd name="connsiteY23" fmla="*/ 109538 h 180975"/>
              <a:gd name="connsiteX24" fmla="*/ 76200 w 190500"/>
              <a:gd name="connsiteY24" fmla="*/ 80963 h 180975"/>
              <a:gd name="connsiteX25" fmla="*/ 85725 w 190500"/>
              <a:gd name="connsiteY25" fmla="*/ 71438 h 180975"/>
              <a:gd name="connsiteX26" fmla="*/ 123825 w 190500"/>
              <a:gd name="connsiteY26" fmla="*/ 109538 h 180975"/>
              <a:gd name="connsiteX27" fmla="*/ 85725 w 190500"/>
              <a:gd name="connsiteY27" fmla="*/ 147638 h 18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90500" h="180975">
                <a:moveTo>
                  <a:pt x="171450" y="38100"/>
                </a:moveTo>
                <a:lnTo>
                  <a:pt x="133350" y="38100"/>
                </a:lnTo>
                <a:lnTo>
                  <a:pt x="133350" y="19050"/>
                </a:lnTo>
                <a:cubicBezTo>
                  <a:pt x="133350" y="13811"/>
                  <a:pt x="131255" y="9049"/>
                  <a:pt x="127730" y="5620"/>
                </a:cubicBezTo>
                <a:cubicBezTo>
                  <a:pt x="124301" y="2096"/>
                  <a:pt x="119539" y="0"/>
                  <a:pt x="114300" y="0"/>
                </a:cubicBezTo>
                <a:lnTo>
                  <a:pt x="76200" y="0"/>
                </a:lnTo>
                <a:cubicBezTo>
                  <a:pt x="65723" y="0"/>
                  <a:pt x="57150" y="8573"/>
                  <a:pt x="57150" y="19050"/>
                </a:cubicBezTo>
                <a:lnTo>
                  <a:pt x="57150" y="38100"/>
                </a:lnTo>
                <a:lnTo>
                  <a:pt x="19050" y="38100"/>
                </a:lnTo>
                <a:cubicBezTo>
                  <a:pt x="8573" y="38100"/>
                  <a:pt x="0" y="46673"/>
                  <a:pt x="0" y="57150"/>
                </a:cubicBezTo>
                <a:lnTo>
                  <a:pt x="0" y="161925"/>
                </a:lnTo>
                <a:cubicBezTo>
                  <a:pt x="0" y="172403"/>
                  <a:pt x="8573" y="180975"/>
                  <a:pt x="19050" y="180975"/>
                </a:cubicBezTo>
                <a:lnTo>
                  <a:pt x="171450" y="180975"/>
                </a:lnTo>
                <a:cubicBezTo>
                  <a:pt x="181928" y="180975"/>
                  <a:pt x="190500" y="172403"/>
                  <a:pt x="190500" y="161925"/>
                </a:cubicBezTo>
                <a:lnTo>
                  <a:pt x="190500" y="57150"/>
                </a:lnTo>
                <a:cubicBezTo>
                  <a:pt x="190500" y="46673"/>
                  <a:pt x="181928" y="38100"/>
                  <a:pt x="171450" y="38100"/>
                </a:cubicBezTo>
                <a:close/>
                <a:moveTo>
                  <a:pt x="76200" y="19050"/>
                </a:moveTo>
                <a:lnTo>
                  <a:pt x="114300" y="19050"/>
                </a:lnTo>
                <a:lnTo>
                  <a:pt x="114300" y="38100"/>
                </a:lnTo>
                <a:lnTo>
                  <a:pt x="76200" y="38100"/>
                </a:lnTo>
                <a:lnTo>
                  <a:pt x="76200" y="19050"/>
                </a:lnTo>
                <a:close/>
                <a:moveTo>
                  <a:pt x="85725" y="147638"/>
                </a:moveTo>
                <a:lnTo>
                  <a:pt x="76200" y="138113"/>
                </a:lnTo>
                <a:lnTo>
                  <a:pt x="104775" y="109538"/>
                </a:lnTo>
                <a:lnTo>
                  <a:pt x="76200" y="80963"/>
                </a:lnTo>
                <a:lnTo>
                  <a:pt x="85725" y="71438"/>
                </a:lnTo>
                <a:lnTo>
                  <a:pt x="123825" y="109538"/>
                </a:lnTo>
                <a:lnTo>
                  <a:pt x="85725" y="14763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图形 690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AECA8698-689A-1251-52F9-CC65756F11DC}"/>
              </a:ext>
            </a:extLst>
          </p:cNvPr>
          <p:cNvSpPr/>
          <p:nvPr/>
        </p:nvSpPr>
        <p:spPr>
          <a:xfrm>
            <a:off x="4155606" y="3680170"/>
            <a:ext cx="296102" cy="296102"/>
          </a:xfrm>
          <a:custGeom>
            <a:avLst/>
            <a:gdLst>
              <a:gd name="connsiteX0" fmla="*/ 171450 w 190500"/>
              <a:gd name="connsiteY0" fmla="*/ 0 h 190500"/>
              <a:gd name="connsiteX1" fmla="*/ 19050 w 190500"/>
              <a:gd name="connsiteY1" fmla="*/ 0 h 190500"/>
              <a:gd name="connsiteX2" fmla="*/ 95 w 190500"/>
              <a:gd name="connsiteY2" fmla="*/ 19050 h 190500"/>
              <a:gd name="connsiteX3" fmla="*/ 0 w 190500"/>
              <a:gd name="connsiteY3" fmla="*/ 190500 h 190500"/>
              <a:gd name="connsiteX4" fmla="*/ 38100 w 190500"/>
              <a:gd name="connsiteY4" fmla="*/ 152400 h 190500"/>
              <a:gd name="connsiteX5" fmla="*/ 171450 w 190500"/>
              <a:gd name="connsiteY5" fmla="*/ 152400 h 190500"/>
              <a:gd name="connsiteX6" fmla="*/ 190500 w 190500"/>
              <a:gd name="connsiteY6" fmla="*/ 133350 h 190500"/>
              <a:gd name="connsiteX7" fmla="*/ 190500 w 190500"/>
              <a:gd name="connsiteY7" fmla="*/ 19050 h 190500"/>
              <a:gd name="connsiteX8" fmla="*/ 171450 w 190500"/>
              <a:gd name="connsiteY8" fmla="*/ 0 h 190500"/>
              <a:gd name="connsiteX9" fmla="*/ 152400 w 190500"/>
              <a:gd name="connsiteY9" fmla="*/ 114300 h 190500"/>
              <a:gd name="connsiteX10" fmla="*/ 38100 w 190500"/>
              <a:gd name="connsiteY10" fmla="*/ 114300 h 190500"/>
              <a:gd name="connsiteX11" fmla="*/ 38100 w 190500"/>
              <a:gd name="connsiteY11" fmla="*/ 95250 h 190500"/>
              <a:gd name="connsiteX12" fmla="*/ 152400 w 190500"/>
              <a:gd name="connsiteY12" fmla="*/ 95250 h 190500"/>
              <a:gd name="connsiteX13" fmla="*/ 152400 w 190500"/>
              <a:gd name="connsiteY13" fmla="*/ 114300 h 190500"/>
              <a:gd name="connsiteX14" fmla="*/ 152400 w 190500"/>
              <a:gd name="connsiteY14" fmla="*/ 85725 h 190500"/>
              <a:gd name="connsiteX15" fmla="*/ 38100 w 190500"/>
              <a:gd name="connsiteY15" fmla="*/ 85725 h 190500"/>
              <a:gd name="connsiteX16" fmla="*/ 38100 w 190500"/>
              <a:gd name="connsiteY16" fmla="*/ 66675 h 190500"/>
              <a:gd name="connsiteX17" fmla="*/ 152400 w 190500"/>
              <a:gd name="connsiteY17" fmla="*/ 66675 h 190500"/>
              <a:gd name="connsiteX18" fmla="*/ 152400 w 190500"/>
              <a:gd name="connsiteY18" fmla="*/ 85725 h 190500"/>
              <a:gd name="connsiteX19" fmla="*/ 152400 w 190500"/>
              <a:gd name="connsiteY19" fmla="*/ 57150 h 190500"/>
              <a:gd name="connsiteX20" fmla="*/ 38100 w 190500"/>
              <a:gd name="connsiteY20" fmla="*/ 57150 h 190500"/>
              <a:gd name="connsiteX21" fmla="*/ 38100 w 190500"/>
              <a:gd name="connsiteY21" fmla="*/ 38100 h 190500"/>
              <a:gd name="connsiteX22" fmla="*/ 152400 w 190500"/>
              <a:gd name="connsiteY22" fmla="*/ 38100 h 190500"/>
              <a:gd name="connsiteX23" fmla="*/ 152400 w 190500"/>
              <a:gd name="connsiteY23" fmla="*/ 5715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90500" h="190500">
                <a:moveTo>
                  <a:pt x="171450" y="0"/>
                </a:moveTo>
                <a:lnTo>
                  <a:pt x="19050" y="0"/>
                </a:lnTo>
                <a:cubicBezTo>
                  <a:pt x="8573" y="0"/>
                  <a:pt x="95" y="8573"/>
                  <a:pt x="95" y="19050"/>
                </a:cubicBezTo>
                <a:lnTo>
                  <a:pt x="0" y="190500"/>
                </a:lnTo>
                <a:lnTo>
                  <a:pt x="38100" y="152400"/>
                </a:lnTo>
                <a:lnTo>
                  <a:pt x="171450" y="152400"/>
                </a:lnTo>
                <a:cubicBezTo>
                  <a:pt x="181928" y="152400"/>
                  <a:pt x="190500" y="143828"/>
                  <a:pt x="190500" y="133350"/>
                </a:cubicBezTo>
                <a:lnTo>
                  <a:pt x="190500" y="19050"/>
                </a:lnTo>
                <a:cubicBezTo>
                  <a:pt x="190500" y="8573"/>
                  <a:pt x="181928" y="0"/>
                  <a:pt x="171450" y="0"/>
                </a:cubicBezTo>
                <a:close/>
                <a:moveTo>
                  <a:pt x="152400" y="114300"/>
                </a:moveTo>
                <a:lnTo>
                  <a:pt x="38100" y="114300"/>
                </a:lnTo>
                <a:lnTo>
                  <a:pt x="38100" y="95250"/>
                </a:lnTo>
                <a:lnTo>
                  <a:pt x="152400" y="95250"/>
                </a:lnTo>
                <a:lnTo>
                  <a:pt x="152400" y="114300"/>
                </a:lnTo>
                <a:close/>
                <a:moveTo>
                  <a:pt x="152400" y="85725"/>
                </a:moveTo>
                <a:lnTo>
                  <a:pt x="38100" y="85725"/>
                </a:lnTo>
                <a:lnTo>
                  <a:pt x="38100" y="66675"/>
                </a:lnTo>
                <a:lnTo>
                  <a:pt x="152400" y="66675"/>
                </a:lnTo>
                <a:lnTo>
                  <a:pt x="152400" y="85725"/>
                </a:lnTo>
                <a:close/>
                <a:moveTo>
                  <a:pt x="152400" y="57150"/>
                </a:moveTo>
                <a:lnTo>
                  <a:pt x="38100" y="57150"/>
                </a:lnTo>
                <a:lnTo>
                  <a:pt x="38100" y="38100"/>
                </a:lnTo>
                <a:lnTo>
                  <a:pt x="152400" y="38100"/>
                </a:lnTo>
                <a:lnTo>
                  <a:pt x="152400" y="571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图形 710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BB7DDAE2-091E-618A-A0A2-A6838C5F4955}"/>
              </a:ext>
            </a:extLst>
          </p:cNvPr>
          <p:cNvSpPr/>
          <p:nvPr/>
        </p:nvSpPr>
        <p:spPr>
          <a:xfrm>
            <a:off x="5173957" y="4658655"/>
            <a:ext cx="325712" cy="251687"/>
          </a:xfrm>
          <a:custGeom>
            <a:avLst/>
            <a:gdLst>
              <a:gd name="connsiteX0" fmla="*/ 190500 w 209550"/>
              <a:gd name="connsiteY0" fmla="*/ 4763 h 161925"/>
              <a:gd name="connsiteX1" fmla="*/ 157163 w 209550"/>
              <a:gd name="connsiteY1" fmla="*/ 0 h 161925"/>
              <a:gd name="connsiteX2" fmla="*/ 104775 w 209550"/>
              <a:gd name="connsiteY2" fmla="*/ 14288 h 161925"/>
              <a:gd name="connsiteX3" fmla="*/ 52388 w 209550"/>
              <a:gd name="connsiteY3" fmla="*/ 0 h 161925"/>
              <a:gd name="connsiteX4" fmla="*/ 0 w 209550"/>
              <a:gd name="connsiteY4" fmla="*/ 14288 h 161925"/>
              <a:gd name="connsiteX5" fmla="*/ 0 w 209550"/>
              <a:gd name="connsiteY5" fmla="*/ 153829 h 161925"/>
              <a:gd name="connsiteX6" fmla="*/ 4763 w 209550"/>
              <a:gd name="connsiteY6" fmla="*/ 158591 h 161925"/>
              <a:gd name="connsiteX7" fmla="*/ 7144 w 209550"/>
              <a:gd name="connsiteY7" fmla="*/ 158115 h 161925"/>
              <a:gd name="connsiteX8" fmla="*/ 52388 w 209550"/>
              <a:gd name="connsiteY8" fmla="*/ 147638 h 161925"/>
              <a:gd name="connsiteX9" fmla="*/ 104775 w 209550"/>
              <a:gd name="connsiteY9" fmla="*/ 161925 h 161925"/>
              <a:gd name="connsiteX10" fmla="*/ 157163 w 209550"/>
              <a:gd name="connsiteY10" fmla="*/ 147638 h 161925"/>
              <a:gd name="connsiteX11" fmla="*/ 202406 w 209550"/>
              <a:gd name="connsiteY11" fmla="*/ 157639 h 161925"/>
              <a:gd name="connsiteX12" fmla="*/ 204788 w 209550"/>
              <a:gd name="connsiteY12" fmla="*/ 158115 h 161925"/>
              <a:gd name="connsiteX13" fmla="*/ 209550 w 209550"/>
              <a:gd name="connsiteY13" fmla="*/ 153353 h 161925"/>
              <a:gd name="connsiteX14" fmla="*/ 209550 w 209550"/>
              <a:gd name="connsiteY14" fmla="*/ 14288 h 161925"/>
              <a:gd name="connsiteX15" fmla="*/ 190500 w 209550"/>
              <a:gd name="connsiteY15" fmla="*/ 4763 h 161925"/>
              <a:gd name="connsiteX16" fmla="*/ 190500 w 209550"/>
              <a:gd name="connsiteY16" fmla="*/ 133350 h 161925"/>
              <a:gd name="connsiteX17" fmla="*/ 157163 w 209550"/>
              <a:gd name="connsiteY17" fmla="*/ 128588 h 161925"/>
              <a:gd name="connsiteX18" fmla="*/ 104775 w 209550"/>
              <a:gd name="connsiteY18" fmla="*/ 142875 h 161925"/>
              <a:gd name="connsiteX19" fmla="*/ 104775 w 209550"/>
              <a:gd name="connsiteY19" fmla="*/ 33338 h 161925"/>
              <a:gd name="connsiteX20" fmla="*/ 157163 w 209550"/>
              <a:gd name="connsiteY20" fmla="*/ 19050 h 161925"/>
              <a:gd name="connsiteX21" fmla="*/ 190500 w 209550"/>
              <a:gd name="connsiteY21" fmla="*/ 23813 h 161925"/>
              <a:gd name="connsiteX22" fmla="*/ 190500 w 209550"/>
              <a:gd name="connsiteY22" fmla="*/ 13335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9550" h="161925">
                <a:moveTo>
                  <a:pt x="190500" y="4763"/>
                </a:moveTo>
                <a:cubicBezTo>
                  <a:pt x="179927" y="1429"/>
                  <a:pt x="168307" y="0"/>
                  <a:pt x="157163" y="0"/>
                </a:cubicBezTo>
                <a:cubicBezTo>
                  <a:pt x="138589" y="0"/>
                  <a:pt x="118586" y="3810"/>
                  <a:pt x="104775" y="14288"/>
                </a:cubicBezTo>
                <a:cubicBezTo>
                  <a:pt x="90964" y="3810"/>
                  <a:pt x="70961" y="0"/>
                  <a:pt x="52388" y="0"/>
                </a:cubicBezTo>
                <a:cubicBezTo>
                  <a:pt x="33814" y="0"/>
                  <a:pt x="13811" y="3810"/>
                  <a:pt x="0" y="14288"/>
                </a:cubicBezTo>
                <a:lnTo>
                  <a:pt x="0" y="153829"/>
                </a:lnTo>
                <a:cubicBezTo>
                  <a:pt x="0" y="156210"/>
                  <a:pt x="2381" y="158591"/>
                  <a:pt x="4763" y="158591"/>
                </a:cubicBezTo>
                <a:cubicBezTo>
                  <a:pt x="5715" y="158591"/>
                  <a:pt x="6191" y="158115"/>
                  <a:pt x="7144" y="158115"/>
                </a:cubicBezTo>
                <a:cubicBezTo>
                  <a:pt x="20003" y="151924"/>
                  <a:pt x="38576" y="147638"/>
                  <a:pt x="52388" y="147638"/>
                </a:cubicBezTo>
                <a:cubicBezTo>
                  <a:pt x="70961" y="147638"/>
                  <a:pt x="90964" y="151448"/>
                  <a:pt x="104775" y="161925"/>
                </a:cubicBezTo>
                <a:cubicBezTo>
                  <a:pt x="117634" y="153829"/>
                  <a:pt x="140970" y="147638"/>
                  <a:pt x="157163" y="147638"/>
                </a:cubicBezTo>
                <a:cubicBezTo>
                  <a:pt x="172879" y="147638"/>
                  <a:pt x="189071" y="150495"/>
                  <a:pt x="202406" y="157639"/>
                </a:cubicBezTo>
                <a:cubicBezTo>
                  <a:pt x="203359" y="158115"/>
                  <a:pt x="203835" y="158115"/>
                  <a:pt x="204788" y="158115"/>
                </a:cubicBezTo>
                <a:cubicBezTo>
                  <a:pt x="207169" y="158115"/>
                  <a:pt x="209550" y="155734"/>
                  <a:pt x="209550" y="153353"/>
                </a:cubicBezTo>
                <a:lnTo>
                  <a:pt x="209550" y="14288"/>
                </a:lnTo>
                <a:cubicBezTo>
                  <a:pt x="203835" y="10001"/>
                  <a:pt x="197644" y="7144"/>
                  <a:pt x="190500" y="4763"/>
                </a:cubicBezTo>
                <a:close/>
                <a:moveTo>
                  <a:pt x="190500" y="133350"/>
                </a:moveTo>
                <a:cubicBezTo>
                  <a:pt x="180023" y="130016"/>
                  <a:pt x="168593" y="128588"/>
                  <a:pt x="157163" y="128588"/>
                </a:cubicBezTo>
                <a:cubicBezTo>
                  <a:pt x="140970" y="128588"/>
                  <a:pt x="117634" y="134779"/>
                  <a:pt x="104775" y="142875"/>
                </a:cubicBezTo>
                <a:lnTo>
                  <a:pt x="104775" y="33338"/>
                </a:lnTo>
                <a:cubicBezTo>
                  <a:pt x="117634" y="25241"/>
                  <a:pt x="140970" y="19050"/>
                  <a:pt x="157163" y="19050"/>
                </a:cubicBezTo>
                <a:cubicBezTo>
                  <a:pt x="168593" y="19050"/>
                  <a:pt x="180023" y="20479"/>
                  <a:pt x="190500" y="23813"/>
                </a:cubicBezTo>
                <a:lnTo>
                  <a:pt x="190500" y="1333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" name="图形 714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28D38B8D-F7DC-66A1-5B10-2A79C4014AE6}"/>
              </a:ext>
            </a:extLst>
          </p:cNvPr>
          <p:cNvGrpSpPr/>
          <p:nvPr/>
        </p:nvGrpSpPr>
        <p:grpSpPr>
          <a:xfrm>
            <a:off x="7871080" y="3554326"/>
            <a:ext cx="281297" cy="251687"/>
            <a:chOff x="6005512" y="3348037"/>
            <a:chExt cx="180975" cy="161925"/>
          </a:xfrm>
          <a:solidFill>
            <a:schemeClr val="bg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34E9FC0-75D3-7572-F609-47930EA4BFE4}"/>
                </a:ext>
              </a:extLst>
            </p:cNvPr>
            <p:cNvSpPr/>
            <p:nvPr/>
          </p:nvSpPr>
          <p:spPr>
            <a:xfrm>
              <a:off x="6005512" y="3348037"/>
              <a:ext cx="114300" cy="152400"/>
            </a:xfrm>
            <a:custGeom>
              <a:avLst/>
              <a:gdLst>
                <a:gd name="connsiteX0" fmla="*/ 57150 w 114300"/>
                <a:gd name="connsiteY0" fmla="*/ 123825 h 152400"/>
                <a:gd name="connsiteX1" fmla="*/ 85725 w 114300"/>
                <a:gd name="connsiteY1" fmla="*/ 95822 h 152400"/>
                <a:gd name="connsiteX2" fmla="*/ 76200 w 114300"/>
                <a:gd name="connsiteY2" fmla="*/ 95250 h 152400"/>
                <a:gd name="connsiteX3" fmla="*/ 0 w 114300"/>
                <a:gd name="connsiteY3" fmla="*/ 133350 h 152400"/>
                <a:gd name="connsiteX4" fmla="*/ 0 w 114300"/>
                <a:gd name="connsiteY4" fmla="*/ 152400 h 152400"/>
                <a:gd name="connsiteX5" fmla="*/ 85725 w 114300"/>
                <a:gd name="connsiteY5" fmla="*/ 152400 h 152400"/>
                <a:gd name="connsiteX6" fmla="*/ 57150 w 114300"/>
                <a:gd name="connsiteY6" fmla="*/ 123825 h 152400"/>
                <a:gd name="connsiteX7" fmla="*/ 76200 w 114300"/>
                <a:gd name="connsiteY7" fmla="*/ 76200 h 152400"/>
                <a:gd name="connsiteX8" fmla="*/ 114300 w 114300"/>
                <a:gd name="connsiteY8" fmla="*/ 38100 h 152400"/>
                <a:gd name="connsiteX9" fmla="*/ 76200 w 114300"/>
                <a:gd name="connsiteY9" fmla="*/ 0 h 152400"/>
                <a:gd name="connsiteX10" fmla="*/ 38100 w 114300"/>
                <a:gd name="connsiteY10" fmla="*/ 38100 h 152400"/>
                <a:gd name="connsiteX11" fmla="*/ 76200 w 114300"/>
                <a:gd name="connsiteY11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152400">
                  <a:moveTo>
                    <a:pt x="57150" y="123825"/>
                  </a:moveTo>
                  <a:lnTo>
                    <a:pt x="85725" y="95822"/>
                  </a:lnTo>
                  <a:cubicBezTo>
                    <a:pt x="82010" y="95441"/>
                    <a:pt x="79248" y="95250"/>
                    <a:pt x="76200" y="95250"/>
                  </a:cubicBezTo>
                  <a:cubicBezTo>
                    <a:pt x="50768" y="95250"/>
                    <a:pt x="0" y="108014"/>
                    <a:pt x="0" y="133350"/>
                  </a:cubicBezTo>
                  <a:lnTo>
                    <a:pt x="0" y="152400"/>
                  </a:lnTo>
                  <a:lnTo>
                    <a:pt x="85725" y="152400"/>
                  </a:lnTo>
                  <a:lnTo>
                    <a:pt x="57150" y="123825"/>
                  </a:lnTo>
                  <a:close/>
                  <a:moveTo>
                    <a:pt x="76200" y="76200"/>
                  </a:moveTo>
                  <a:cubicBezTo>
                    <a:pt x="97250" y="76200"/>
                    <a:pt x="114300" y="59150"/>
                    <a:pt x="114300" y="38100"/>
                  </a:cubicBezTo>
                  <a:cubicBezTo>
                    <a:pt x="114300" y="17050"/>
                    <a:pt x="97250" y="0"/>
                    <a:pt x="76200" y="0"/>
                  </a:cubicBezTo>
                  <a:cubicBezTo>
                    <a:pt x="55150" y="0"/>
                    <a:pt x="38100" y="17050"/>
                    <a:pt x="38100" y="38100"/>
                  </a:cubicBezTo>
                  <a:cubicBezTo>
                    <a:pt x="38100" y="59150"/>
                    <a:pt x="55150" y="76200"/>
                    <a:pt x="76200" y="762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073AEF4-A95B-1BAE-D46A-AD17ABFCF321}"/>
                </a:ext>
              </a:extLst>
            </p:cNvPr>
            <p:cNvSpPr/>
            <p:nvPr/>
          </p:nvSpPr>
          <p:spPr>
            <a:xfrm>
              <a:off x="6091237" y="3429000"/>
              <a:ext cx="95250" cy="76200"/>
            </a:xfrm>
            <a:custGeom>
              <a:avLst/>
              <a:gdLst>
                <a:gd name="connsiteX0" fmla="*/ 33052 w 95250"/>
                <a:gd name="connsiteY0" fmla="*/ 76200 h 76200"/>
                <a:gd name="connsiteX1" fmla="*/ 0 w 95250"/>
                <a:gd name="connsiteY1" fmla="*/ 42863 h 76200"/>
                <a:gd name="connsiteX2" fmla="*/ 13335 w 95250"/>
                <a:gd name="connsiteY2" fmla="*/ 29432 h 76200"/>
                <a:gd name="connsiteX3" fmla="*/ 33052 w 95250"/>
                <a:gd name="connsiteY3" fmla="*/ 49244 h 76200"/>
                <a:gd name="connsiteX4" fmla="*/ 81915 w 95250"/>
                <a:gd name="connsiteY4" fmla="*/ 0 h 76200"/>
                <a:gd name="connsiteX5" fmla="*/ 95250 w 95250"/>
                <a:gd name="connsiteY5" fmla="*/ 13430 h 76200"/>
                <a:gd name="connsiteX6" fmla="*/ 33052 w 95250"/>
                <a:gd name="connsiteY6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250" h="76200">
                  <a:moveTo>
                    <a:pt x="33052" y="76200"/>
                  </a:moveTo>
                  <a:lnTo>
                    <a:pt x="0" y="42863"/>
                  </a:lnTo>
                  <a:lnTo>
                    <a:pt x="13335" y="29432"/>
                  </a:lnTo>
                  <a:lnTo>
                    <a:pt x="33052" y="49244"/>
                  </a:lnTo>
                  <a:lnTo>
                    <a:pt x="81915" y="0"/>
                  </a:lnTo>
                  <a:lnTo>
                    <a:pt x="95250" y="13430"/>
                  </a:lnTo>
                  <a:lnTo>
                    <a:pt x="33052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图形 792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B16AB945-21D0-EE3A-8017-ACD87AF957B7}"/>
              </a:ext>
            </a:extLst>
          </p:cNvPr>
          <p:cNvSpPr/>
          <p:nvPr/>
        </p:nvSpPr>
        <p:spPr>
          <a:xfrm>
            <a:off x="8583034" y="2356746"/>
            <a:ext cx="296102" cy="266492"/>
          </a:xfrm>
          <a:custGeom>
            <a:avLst/>
            <a:gdLst>
              <a:gd name="connsiteX0" fmla="*/ 95250 w 190500"/>
              <a:gd name="connsiteY0" fmla="*/ 38100 h 171450"/>
              <a:gd name="connsiteX1" fmla="*/ 95250 w 190500"/>
              <a:gd name="connsiteY1" fmla="*/ 0 h 171450"/>
              <a:gd name="connsiteX2" fmla="*/ 0 w 190500"/>
              <a:gd name="connsiteY2" fmla="*/ 0 h 171450"/>
              <a:gd name="connsiteX3" fmla="*/ 0 w 190500"/>
              <a:gd name="connsiteY3" fmla="*/ 171450 h 171450"/>
              <a:gd name="connsiteX4" fmla="*/ 190500 w 190500"/>
              <a:gd name="connsiteY4" fmla="*/ 171450 h 171450"/>
              <a:gd name="connsiteX5" fmla="*/ 190500 w 190500"/>
              <a:gd name="connsiteY5" fmla="*/ 38100 h 171450"/>
              <a:gd name="connsiteX6" fmla="*/ 95250 w 190500"/>
              <a:gd name="connsiteY6" fmla="*/ 38100 h 171450"/>
              <a:gd name="connsiteX7" fmla="*/ 38100 w 190500"/>
              <a:gd name="connsiteY7" fmla="*/ 152400 h 171450"/>
              <a:gd name="connsiteX8" fmla="*/ 19050 w 190500"/>
              <a:gd name="connsiteY8" fmla="*/ 152400 h 171450"/>
              <a:gd name="connsiteX9" fmla="*/ 19050 w 190500"/>
              <a:gd name="connsiteY9" fmla="*/ 133350 h 171450"/>
              <a:gd name="connsiteX10" fmla="*/ 38100 w 190500"/>
              <a:gd name="connsiteY10" fmla="*/ 133350 h 171450"/>
              <a:gd name="connsiteX11" fmla="*/ 38100 w 190500"/>
              <a:gd name="connsiteY11" fmla="*/ 152400 h 171450"/>
              <a:gd name="connsiteX12" fmla="*/ 38100 w 190500"/>
              <a:gd name="connsiteY12" fmla="*/ 114300 h 171450"/>
              <a:gd name="connsiteX13" fmla="*/ 19050 w 190500"/>
              <a:gd name="connsiteY13" fmla="*/ 114300 h 171450"/>
              <a:gd name="connsiteX14" fmla="*/ 19050 w 190500"/>
              <a:gd name="connsiteY14" fmla="*/ 95250 h 171450"/>
              <a:gd name="connsiteX15" fmla="*/ 38100 w 190500"/>
              <a:gd name="connsiteY15" fmla="*/ 95250 h 171450"/>
              <a:gd name="connsiteX16" fmla="*/ 38100 w 190500"/>
              <a:gd name="connsiteY16" fmla="*/ 114300 h 171450"/>
              <a:gd name="connsiteX17" fmla="*/ 38100 w 190500"/>
              <a:gd name="connsiteY17" fmla="*/ 76200 h 171450"/>
              <a:gd name="connsiteX18" fmla="*/ 19050 w 190500"/>
              <a:gd name="connsiteY18" fmla="*/ 76200 h 171450"/>
              <a:gd name="connsiteX19" fmla="*/ 19050 w 190500"/>
              <a:gd name="connsiteY19" fmla="*/ 57150 h 171450"/>
              <a:gd name="connsiteX20" fmla="*/ 38100 w 190500"/>
              <a:gd name="connsiteY20" fmla="*/ 57150 h 171450"/>
              <a:gd name="connsiteX21" fmla="*/ 38100 w 190500"/>
              <a:gd name="connsiteY21" fmla="*/ 76200 h 171450"/>
              <a:gd name="connsiteX22" fmla="*/ 38100 w 190500"/>
              <a:gd name="connsiteY22" fmla="*/ 38100 h 171450"/>
              <a:gd name="connsiteX23" fmla="*/ 19050 w 190500"/>
              <a:gd name="connsiteY23" fmla="*/ 38100 h 171450"/>
              <a:gd name="connsiteX24" fmla="*/ 19050 w 190500"/>
              <a:gd name="connsiteY24" fmla="*/ 19050 h 171450"/>
              <a:gd name="connsiteX25" fmla="*/ 38100 w 190500"/>
              <a:gd name="connsiteY25" fmla="*/ 19050 h 171450"/>
              <a:gd name="connsiteX26" fmla="*/ 38100 w 190500"/>
              <a:gd name="connsiteY26" fmla="*/ 38100 h 171450"/>
              <a:gd name="connsiteX27" fmla="*/ 76200 w 190500"/>
              <a:gd name="connsiteY27" fmla="*/ 152400 h 171450"/>
              <a:gd name="connsiteX28" fmla="*/ 57150 w 190500"/>
              <a:gd name="connsiteY28" fmla="*/ 152400 h 171450"/>
              <a:gd name="connsiteX29" fmla="*/ 57150 w 190500"/>
              <a:gd name="connsiteY29" fmla="*/ 133350 h 171450"/>
              <a:gd name="connsiteX30" fmla="*/ 76200 w 190500"/>
              <a:gd name="connsiteY30" fmla="*/ 133350 h 171450"/>
              <a:gd name="connsiteX31" fmla="*/ 76200 w 190500"/>
              <a:gd name="connsiteY31" fmla="*/ 152400 h 171450"/>
              <a:gd name="connsiteX32" fmla="*/ 76200 w 190500"/>
              <a:gd name="connsiteY32" fmla="*/ 114300 h 171450"/>
              <a:gd name="connsiteX33" fmla="*/ 57150 w 190500"/>
              <a:gd name="connsiteY33" fmla="*/ 114300 h 171450"/>
              <a:gd name="connsiteX34" fmla="*/ 57150 w 190500"/>
              <a:gd name="connsiteY34" fmla="*/ 95250 h 171450"/>
              <a:gd name="connsiteX35" fmla="*/ 76200 w 190500"/>
              <a:gd name="connsiteY35" fmla="*/ 95250 h 171450"/>
              <a:gd name="connsiteX36" fmla="*/ 76200 w 190500"/>
              <a:gd name="connsiteY36" fmla="*/ 114300 h 171450"/>
              <a:gd name="connsiteX37" fmla="*/ 76200 w 190500"/>
              <a:gd name="connsiteY37" fmla="*/ 76200 h 171450"/>
              <a:gd name="connsiteX38" fmla="*/ 57150 w 190500"/>
              <a:gd name="connsiteY38" fmla="*/ 76200 h 171450"/>
              <a:gd name="connsiteX39" fmla="*/ 57150 w 190500"/>
              <a:gd name="connsiteY39" fmla="*/ 57150 h 171450"/>
              <a:gd name="connsiteX40" fmla="*/ 76200 w 190500"/>
              <a:gd name="connsiteY40" fmla="*/ 57150 h 171450"/>
              <a:gd name="connsiteX41" fmla="*/ 76200 w 190500"/>
              <a:gd name="connsiteY41" fmla="*/ 76200 h 171450"/>
              <a:gd name="connsiteX42" fmla="*/ 76200 w 190500"/>
              <a:gd name="connsiteY42" fmla="*/ 38100 h 171450"/>
              <a:gd name="connsiteX43" fmla="*/ 57150 w 190500"/>
              <a:gd name="connsiteY43" fmla="*/ 38100 h 171450"/>
              <a:gd name="connsiteX44" fmla="*/ 57150 w 190500"/>
              <a:gd name="connsiteY44" fmla="*/ 19050 h 171450"/>
              <a:gd name="connsiteX45" fmla="*/ 76200 w 190500"/>
              <a:gd name="connsiteY45" fmla="*/ 19050 h 171450"/>
              <a:gd name="connsiteX46" fmla="*/ 76200 w 190500"/>
              <a:gd name="connsiteY46" fmla="*/ 38100 h 171450"/>
              <a:gd name="connsiteX47" fmla="*/ 171450 w 190500"/>
              <a:gd name="connsiteY47" fmla="*/ 152400 h 171450"/>
              <a:gd name="connsiteX48" fmla="*/ 95250 w 190500"/>
              <a:gd name="connsiteY48" fmla="*/ 152400 h 171450"/>
              <a:gd name="connsiteX49" fmla="*/ 95250 w 190500"/>
              <a:gd name="connsiteY49" fmla="*/ 133350 h 171450"/>
              <a:gd name="connsiteX50" fmla="*/ 114300 w 190500"/>
              <a:gd name="connsiteY50" fmla="*/ 133350 h 171450"/>
              <a:gd name="connsiteX51" fmla="*/ 114300 w 190500"/>
              <a:gd name="connsiteY51" fmla="*/ 114300 h 171450"/>
              <a:gd name="connsiteX52" fmla="*/ 95250 w 190500"/>
              <a:gd name="connsiteY52" fmla="*/ 114300 h 171450"/>
              <a:gd name="connsiteX53" fmla="*/ 95250 w 190500"/>
              <a:gd name="connsiteY53" fmla="*/ 95250 h 171450"/>
              <a:gd name="connsiteX54" fmla="*/ 114300 w 190500"/>
              <a:gd name="connsiteY54" fmla="*/ 95250 h 171450"/>
              <a:gd name="connsiteX55" fmla="*/ 114300 w 190500"/>
              <a:gd name="connsiteY55" fmla="*/ 76200 h 171450"/>
              <a:gd name="connsiteX56" fmla="*/ 95250 w 190500"/>
              <a:gd name="connsiteY56" fmla="*/ 76200 h 171450"/>
              <a:gd name="connsiteX57" fmla="*/ 95250 w 190500"/>
              <a:gd name="connsiteY57" fmla="*/ 57150 h 171450"/>
              <a:gd name="connsiteX58" fmla="*/ 171450 w 190500"/>
              <a:gd name="connsiteY58" fmla="*/ 57150 h 171450"/>
              <a:gd name="connsiteX59" fmla="*/ 171450 w 190500"/>
              <a:gd name="connsiteY59" fmla="*/ 152400 h 171450"/>
              <a:gd name="connsiteX60" fmla="*/ 152400 w 190500"/>
              <a:gd name="connsiteY60" fmla="*/ 76200 h 171450"/>
              <a:gd name="connsiteX61" fmla="*/ 133350 w 190500"/>
              <a:gd name="connsiteY61" fmla="*/ 76200 h 171450"/>
              <a:gd name="connsiteX62" fmla="*/ 133350 w 190500"/>
              <a:gd name="connsiteY62" fmla="*/ 95250 h 171450"/>
              <a:gd name="connsiteX63" fmla="*/ 152400 w 190500"/>
              <a:gd name="connsiteY63" fmla="*/ 95250 h 171450"/>
              <a:gd name="connsiteX64" fmla="*/ 152400 w 190500"/>
              <a:gd name="connsiteY64" fmla="*/ 76200 h 171450"/>
              <a:gd name="connsiteX65" fmla="*/ 152400 w 190500"/>
              <a:gd name="connsiteY65" fmla="*/ 114300 h 171450"/>
              <a:gd name="connsiteX66" fmla="*/ 133350 w 190500"/>
              <a:gd name="connsiteY66" fmla="*/ 114300 h 171450"/>
              <a:gd name="connsiteX67" fmla="*/ 133350 w 190500"/>
              <a:gd name="connsiteY67" fmla="*/ 133350 h 171450"/>
              <a:gd name="connsiteX68" fmla="*/ 152400 w 190500"/>
              <a:gd name="connsiteY68" fmla="*/ 133350 h 171450"/>
              <a:gd name="connsiteX69" fmla="*/ 152400 w 190500"/>
              <a:gd name="connsiteY69" fmla="*/ 11430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90500" h="171450">
                <a:moveTo>
                  <a:pt x="95250" y="38100"/>
                </a:moveTo>
                <a:lnTo>
                  <a:pt x="95250" y="0"/>
                </a:lnTo>
                <a:lnTo>
                  <a:pt x="0" y="0"/>
                </a:lnTo>
                <a:lnTo>
                  <a:pt x="0" y="171450"/>
                </a:lnTo>
                <a:lnTo>
                  <a:pt x="190500" y="171450"/>
                </a:lnTo>
                <a:lnTo>
                  <a:pt x="190500" y="38100"/>
                </a:lnTo>
                <a:lnTo>
                  <a:pt x="95250" y="38100"/>
                </a:lnTo>
                <a:close/>
                <a:moveTo>
                  <a:pt x="38100" y="152400"/>
                </a:moveTo>
                <a:lnTo>
                  <a:pt x="19050" y="152400"/>
                </a:lnTo>
                <a:lnTo>
                  <a:pt x="19050" y="133350"/>
                </a:lnTo>
                <a:lnTo>
                  <a:pt x="38100" y="133350"/>
                </a:lnTo>
                <a:lnTo>
                  <a:pt x="38100" y="152400"/>
                </a:lnTo>
                <a:close/>
                <a:moveTo>
                  <a:pt x="38100" y="114300"/>
                </a:moveTo>
                <a:lnTo>
                  <a:pt x="19050" y="114300"/>
                </a:lnTo>
                <a:lnTo>
                  <a:pt x="19050" y="95250"/>
                </a:lnTo>
                <a:lnTo>
                  <a:pt x="38100" y="95250"/>
                </a:lnTo>
                <a:lnTo>
                  <a:pt x="38100" y="114300"/>
                </a:lnTo>
                <a:close/>
                <a:moveTo>
                  <a:pt x="38100" y="76200"/>
                </a:moveTo>
                <a:lnTo>
                  <a:pt x="19050" y="76200"/>
                </a:lnTo>
                <a:lnTo>
                  <a:pt x="19050" y="57150"/>
                </a:lnTo>
                <a:lnTo>
                  <a:pt x="38100" y="57150"/>
                </a:lnTo>
                <a:lnTo>
                  <a:pt x="38100" y="76200"/>
                </a:lnTo>
                <a:close/>
                <a:moveTo>
                  <a:pt x="38100" y="38100"/>
                </a:moveTo>
                <a:lnTo>
                  <a:pt x="19050" y="38100"/>
                </a:lnTo>
                <a:lnTo>
                  <a:pt x="19050" y="19050"/>
                </a:lnTo>
                <a:lnTo>
                  <a:pt x="38100" y="19050"/>
                </a:lnTo>
                <a:lnTo>
                  <a:pt x="38100" y="38100"/>
                </a:lnTo>
                <a:close/>
                <a:moveTo>
                  <a:pt x="76200" y="152400"/>
                </a:moveTo>
                <a:lnTo>
                  <a:pt x="57150" y="152400"/>
                </a:lnTo>
                <a:lnTo>
                  <a:pt x="57150" y="133350"/>
                </a:lnTo>
                <a:lnTo>
                  <a:pt x="76200" y="133350"/>
                </a:lnTo>
                <a:lnTo>
                  <a:pt x="76200" y="152400"/>
                </a:lnTo>
                <a:close/>
                <a:moveTo>
                  <a:pt x="76200" y="114300"/>
                </a:moveTo>
                <a:lnTo>
                  <a:pt x="57150" y="114300"/>
                </a:lnTo>
                <a:lnTo>
                  <a:pt x="57150" y="95250"/>
                </a:lnTo>
                <a:lnTo>
                  <a:pt x="76200" y="95250"/>
                </a:lnTo>
                <a:lnTo>
                  <a:pt x="76200" y="114300"/>
                </a:lnTo>
                <a:close/>
                <a:moveTo>
                  <a:pt x="76200" y="76200"/>
                </a:moveTo>
                <a:lnTo>
                  <a:pt x="57150" y="76200"/>
                </a:lnTo>
                <a:lnTo>
                  <a:pt x="57150" y="57150"/>
                </a:lnTo>
                <a:lnTo>
                  <a:pt x="76200" y="57150"/>
                </a:lnTo>
                <a:lnTo>
                  <a:pt x="76200" y="76200"/>
                </a:lnTo>
                <a:close/>
                <a:moveTo>
                  <a:pt x="76200" y="38100"/>
                </a:moveTo>
                <a:lnTo>
                  <a:pt x="57150" y="38100"/>
                </a:lnTo>
                <a:lnTo>
                  <a:pt x="57150" y="19050"/>
                </a:lnTo>
                <a:lnTo>
                  <a:pt x="76200" y="19050"/>
                </a:lnTo>
                <a:lnTo>
                  <a:pt x="76200" y="38100"/>
                </a:lnTo>
                <a:close/>
                <a:moveTo>
                  <a:pt x="171450" y="152400"/>
                </a:moveTo>
                <a:lnTo>
                  <a:pt x="95250" y="152400"/>
                </a:lnTo>
                <a:lnTo>
                  <a:pt x="95250" y="133350"/>
                </a:lnTo>
                <a:lnTo>
                  <a:pt x="114300" y="133350"/>
                </a:lnTo>
                <a:lnTo>
                  <a:pt x="114300" y="114300"/>
                </a:lnTo>
                <a:lnTo>
                  <a:pt x="95250" y="114300"/>
                </a:lnTo>
                <a:lnTo>
                  <a:pt x="95250" y="95250"/>
                </a:lnTo>
                <a:lnTo>
                  <a:pt x="114300" y="95250"/>
                </a:lnTo>
                <a:lnTo>
                  <a:pt x="114300" y="76200"/>
                </a:lnTo>
                <a:lnTo>
                  <a:pt x="95250" y="76200"/>
                </a:lnTo>
                <a:lnTo>
                  <a:pt x="95250" y="57150"/>
                </a:lnTo>
                <a:lnTo>
                  <a:pt x="171450" y="57150"/>
                </a:lnTo>
                <a:lnTo>
                  <a:pt x="171450" y="152400"/>
                </a:lnTo>
                <a:close/>
                <a:moveTo>
                  <a:pt x="152400" y="76200"/>
                </a:moveTo>
                <a:lnTo>
                  <a:pt x="133350" y="76200"/>
                </a:lnTo>
                <a:lnTo>
                  <a:pt x="133350" y="95250"/>
                </a:lnTo>
                <a:lnTo>
                  <a:pt x="152400" y="95250"/>
                </a:lnTo>
                <a:lnTo>
                  <a:pt x="152400" y="76200"/>
                </a:lnTo>
                <a:close/>
                <a:moveTo>
                  <a:pt x="152400" y="114300"/>
                </a:moveTo>
                <a:lnTo>
                  <a:pt x="133350" y="114300"/>
                </a:lnTo>
                <a:lnTo>
                  <a:pt x="133350" y="133350"/>
                </a:lnTo>
                <a:lnTo>
                  <a:pt x="152400" y="133350"/>
                </a:lnTo>
                <a:lnTo>
                  <a:pt x="152400" y="1143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图形 748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8F280F9D-BC39-B9D6-619F-20F715DC2405}"/>
              </a:ext>
            </a:extLst>
          </p:cNvPr>
          <p:cNvSpPr/>
          <p:nvPr/>
        </p:nvSpPr>
        <p:spPr>
          <a:xfrm>
            <a:off x="3413461" y="2356746"/>
            <a:ext cx="266492" cy="266492"/>
          </a:xfrm>
          <a:custGeom>
            <a:avLst/>
            <a:gdLst>
              <a:gd name="connsiteX0" fmla="*/ 0 w 171450"/>
              <a:gd name="connsiteY0" fmla="*/ 135755 h 171450"/>
              <a:gd name="connsiteX1" fmla="*/ 0 w 171450"/>
              <a:gd name="connsiteY1" fmla="*/ 171474 h 171450"/>
              <a:gd name="connsiteX2" fmla="*/ 35719 w 171450"/>
              <a:gd name="connsiteY2" fmla="*/ 171474 h 171450"/>
              <a:gd name="connsiteX3" fmla="*/ 141065 w 171450"/>
              <a:gd name="connsiteY3" fmla="*/ 66127 h 171450"/>
              <a:gd name="connsiteX4" fmla="*/ 105347 w 171450"/>
              <a:gd name="connsiteY4" fmla="*/ 30409 h 171450"/>
              <a:gd name="connsiteX5" fmla="*/ 0 w 171450"/>
              <a:gd name="connsiteY5" fmla="*/ 135755 h 171450"/>
              <a:gd name="connsiteX6" fmla="*/ 168688 w 171450"/>
              <a:gd name="connsiteY6" fmla="*/ 38505 h 171450"/>
              <a:gd name="connsiteX7" fmla="*/ 168688 w 171450"/>
              <a:gd name="connsiteY7" fmla="*/ 25075 h 171450"/>
              <a:gd name="connsiteX8" fmla="*/ 146399 w 171450"/>
              <a:gd name="connsiteY8" fmla="*/ 2786 h 171450"/>
              <a:gd name="connsiteX9" fmla="*/ 132969 w 171450"/>
              <a:gd name="connsiteY9" fmla="*/ 2786 h 171450"/>
              <a:gd name="connsiteX10" fmla="*/ 115538 w 171450"/>
              <a:gd name="connsiteY10" fmla="*/ 20217 h 171450"/>
              <a:gd name="connsiteX11" fmla="*/ 151257 w 171450"/>
              <a:gd name="connsiteY11" fmla="*/ 55936 h 171450"/>
              <a:gd name="connsiteX12" fmla="*/ 168688 w 171450"/>
              <a:gd name="connsiteY12" fmla="*/ 3850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450" h="171450">
                <a:moveTo>
                  <a:pt x="0" y="135755"/>
                </a:moveTo>
                <a:lnTo>
                  <a:pt x="0" y="171474"/>
                </a:lnTo>
                <a:lnTo>
                  <a:pt x="35719" y="171474"/>
                </a:lnTo>
                <a:lnTo>
                  <a:pt x="141065" y="66127"/>
                </a:lnTo>
                <a:lnTo>
                  <a:pt x="105347" y="30409"/>
                </a:lnTo>
                <a:lnTo>
                  <a:pt x="0" y="135755"/>
                </a:lnTo>
                <a:close/>
                <a:moveTo>
                  <a:pt x="168688" y="38505"/>
                </a:moveTo>
                <a:cubicBezTo>
                  <a:pt x="172403" y="34790"/>
                  <a:pt x="172403" y="28789"/>
                  <a:pt x="168688" y="25075"/>
                </a:cubicBezTo>
                <a:lnTo>
                  <a:pt x="146399" y="2786"/>
                </a:lnTo>
                <a:cubicBezTo>
                  <a:pt x="142685" y="-929"/>
                  <a:pt x="136684" y="-929"/>
                  <a:pt x="132969" y="2786"/>
                </a:cubicBezTo>
                <a:lnTo>
                  <a:pt x="115538" y="20217"/>
                </a:lnTo>
                <a:lnTo>
                  <a:pt x="151257" y="55936"/>
                </a:lnTo>
                <a:cubicBezTo>
                  <a:pt x="151257" y="55936"/>
                  <a:pt x="168688" y="38505"/>
                  <a:pt x="168688" y="3850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94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74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03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DEE8BB74-43F5-4007-43B7-61EA6B63708E}"/>
              </a:ext>
            </a:extLst>
          </p:cNvPr>
          <p:cNvGrpSpPr/>
          <p:nvPr/>
        </p:nvGrpSpPr>
        <p:grpSpPr>
          <a:xfrm>
            <a:off x="3916510" y="2038663"/>
            <a:ext cx="4469276" cy="4020315"/>
            <a:chOff x="3472716" y="1692370"/>
            <a:chExt cx="5246568" cy="4719524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EAE95BEF-BAEE-4638-CDCD-4F58AB9E53A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395367" y="4167630"/>
              <a:ext cx="1397174" cy="2244264"/>
            </a:xfrm>
            <a:custGeom>
              <a:avLst/>
              <a:gdLst>
                <a:gd name="connsiteX0" fmla="*/ 759198 w 1653886"/>
                <a:gd name="connsiteY0" fmla="*/ 850 h 2656618"/>
                <a:gd name="connsiteX1" fmla="*/ 763881 w 1653886"/>
                <a:gd name="connsiteY1" fmla="*/ 488839 h 2656618"/>
                <a:gd name="connsiteX2" fmla="*/ 459348 w 1653886"/>
                <a:gd name="connsiteY2" fmla="*/ 298375 h 2656618"/>
                <a:gd name="connsiteX3" fmla="*/ 233486 w 1653886"/>
                <a:gd name="connsiteY3" fmla="*/ 125688 h 2656618"/>
                <a:gd name="connsiteX4" fmla="*/ 502490 w 1653886"/>
                <a:gd name="connsiteY4" fmla="*/ 735172 h 2656618"/>
                <a:gd name="connsiteX5" fmla="*/ 55842 w 1653886"/>
                <a:gd name="connsiteY5" fmla="*/ 326310 h 2656618"/>
                <a:gd name="connsiteX6" fmla="*/ 48228 w 1653886"/>
                <a:gd name="connsiteY6" fmla="*/ 514234 h 2656618"/>
                <a:gd name="connsiteX7" fmla="*/ 411130 w 1653886"/>
                <a:gd name="connsiteY7" fmla="*/ 930715 h 2656618"/>
                <a:gd name="connsiteX8" fmla="*/ 65993 w 1653886"/>
                <a:gd name="connsiteY8" fmla="*/ 750409 h 2656618"/>
                <a:gd name="connsiteX9" fmla="*/ 170042 w 1653886"/>
                <a:gd name="connsiteY9" fmla="*/ 981505 h 2656618"/>
                <a:gd name="connsiteX10" fmla="*/ 723277 w 1653886"/>
                <a:gd name="connsiteY10" fmla="*/ 1641780 h 2656618"/>
                <a:gd name="connsiteX11" fmla="*/ 671256 w 1653886"/>
                <a:gd name="connsiteY11" fmla="*/ 2645894 h 2656618"/>
                <a:gd name="connsiteX12" fmla="*/ 670238 w 1653886"/>
                <a:gd name="connsiteY12" fmla="*/ 2656618 h 2656618"/>
                <a:gd name="connsiteX13" fmla="*/ 1288826 w 1653886"/>
                <a:gd name="connsiteY13" fmla="*/ 2656618 h 2656618"/>
                <a:gd name="connsiteX14" fmla="*/ 1277268 w 1653886"/>
                <a:gd name="connsiteY14" fmla="*/ 2583272 h 2656618"/>
                <a:gd name="connsiteX15" fmla="*/ 1266361 w 1653886"/>
                <a:gd name="connsiteY15" fmla="*/ 1331959 h 2656618"/>
                <a:gd name="connsiteX16" fmla="*/ 1652103 w 1653886"/>
                <a:gd name="connsiteY16" fmla="*/ 430430 h 2656618"/>
                <a:gd name="connsiteX17" fmla="*/ 1459232 w 1653886"/>
                <a:gd name="connsiteY17" fmla="*/ 471062 h 2656618"/>
                <a:gd name="connsiteX18" fmla="*/ 1098868 w 1653886"/>
                <a:gd name="connsiteY18" fmla="*/ 732633 h 2656618"/>
                <a:gd name="connsiteX19" fmla="*/ 794335 w 1653886"/>
                <a:gd name="connsiteY19" fmla="*/ 8870 h 2656618"/>
                <a:gd name="connsiteX20" fmla="*/ 759198 w 1653886"/>
                <a:gd name="connsiteY20" fmla="*/ 850 h 265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53886" h="2656618">
                  <a:moveTo>
                    <a:pt x="759198" y="850"/>
                  </a:moveTo>
                  <a:cubicBezTo>
                    <a:pt x="692269" y="17203"/>
                    <a:pt x="726132" y="266631"/>
                    <a:pt x="763881" y="488839"/>
                  </a:cubicBezTo>
                  <a:cubicBezTo>
                    <a:pt x="807024" y="740251"/>
                    <a:pt x="593850" y="600578"/>
                    <a:pt x="459348" y="298375"/>
                  </a:cubicBezTo>
                  <a:cubicBezTo>
                    <a:pt x="324846" y="-3827"/>
                    <a:pt x="246175" y="82516"/>
                    <a:pt x="233486" y="125688"/>
                  </a:cubicBezTo>
                  <a:cubicBezTo>
                    <a:pt x="218259" y="168860"/>
                    <a:pt x="525330" y="707237"/>
                    <a:pt x="502490" y="735172"/>
                  </a:cubicBezTo>
                  <a:cubicBezTo>
                    <a:pt x="482188" y="760567"/>
                    <a:pt x="93908" y="313612"/>
                    <a:pt x="55842" y="326310"/>
                  </a:cubicBezTo>
                  <a:cubicBezTo>
                    <a:pt x="20313" y="339007"/>
                    <a:pt x="-45669" y="374561"/>
                    <a:pt x="48228" y="514234"/>
                  </a:cubicBezTo>
                  <a:cubicBezTo>
                    <a:pt x="139588" y="656447"/>
                    <a:pt x="428895" y="892622"/>
                    <a:pt x="411130" y="930715"/>
                  </a:cubicBezTo>
                  <a:cubicBezTo>
                    <a:pt x="393366" y="971347"/>
                    <a:pt x="152277" y="755488"/>
                    <a:pt x="65993" y="750409"/>
                  </a:cubicBezTo>
                  <a:cubicBezTo>
                    <a:pt x="-22829" y="745330"/>
                    <a:pt x="12700" y="869767"/>
                    <a:pt x="170042" y="981505"/>
                  </a:cubicBezTo>
                  <a:cubicBezTo>
                    <a:pt x="327384" y="1093244"/>
                    <a:pt x="710588" y="1217680"/>
                    <a:pt x="723277" y="1641780"/>
                  </a:cubicBezTo>
                  <a:cubicBezTo>
                    <a:pt x="732001" y="1933348"/>
                    <a:pt x="695144" y="2389360"/>
                    <a:pt x="671256" y="2645894"/>
                  </a:cubicBezTo>
                  <a:lnTo>
                    <a:pt x="670238" y="2656618"/>
                  </a:lnTo>
                  <a:lnTo>
                    <a:pt x="1288826" y="2656618"/>
                  </a:lnTo>
                  <a:lnTo>
                    <a:pt x="1277268" y="2583272"/>
                  </a:lnTo>
                  <a:cubicBezTo>
                    <a:pt x="1221841" y="2210562"/>
                    <a:pt x="1177856" y="1703363"/>
                    <a:pt x="1266361" y="1331959"/>
                  </a:cubicBezTo>
                  <a:cubicBezTo>
                    <a:pt x="1426241" y="669145"/>
                    <a:pt x="1677481" y="532011"/>
                    <a:pt x="1652103" y="430430"/>
                  </a:cubicBezTo>
                  <a:cubicBezTo>
                    <a:pt x="1629263" y="328849"/>
                    <a:pt x="1499836" y="377100"/>
                    <a:pt x="1459232" y="471062"/>
                  </a:cubicBezTo>
                  <a:cubicBezTo>
                    <a:pt x="1418628" y="562485"/>
                    <a:pt x="1253672" y="765646"/>
                    <a:pt x="1098868" y="732633"/>
                  </a:cubicBezTo>
                  <a:cubicBezTo>
                    <a:pt x="946601" y="699619"/>
                    <a:pt x="905997" y="69819"/>
                    <a:pt x="794335" y="8870"/>
                  </a:cubicBezTo>
                  <a:cubicBezTo>
                    <a:pt x="780377" y="934"/>
                    <a:pt x="768759" y="-1486"/>
                    <a:pt x="759198" y="85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D44">
                    <a:alpha val="0"/>
                  </a:srgbClr>
                </a:gs>
                <a:gs pos="100000">
                  <a:srgbClr val="FF9499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rgbClr val="FF9499"/>
                  </a:gs>
                  <a:gs pos="100000">
                    <a:srgbClr val="FF949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67">
              <a:extLst>
                <a:ext uri="{FF2B5EF4-FFF2-40B4-BE49-F238E27FC236}">
                  <a16:creationId xmlns:a16="http://schemas.microsoft.com/office/drawing/2014/main" id="{A9C952BD-18AB-01E0-51FF-550C1C0891F0}"/>
                </a:ext>
              </a:extLst>
            </p:cNvPr>
            <p:cNvSpPr>
              <a:spLocks/>
            </p:cNvSpPr>
            <p:nvPr/>
          </p:nvSpPr>
          <p:spPr bwMode="auto">
            <a:xfrm rot="1883109">
              <a:off x="3472716" y="3077532"/>
              <a:ext cx="1975673" cy="19695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7">
              <a:extLst>
                <a:ext uri="{FF2B5EF4-FFF2-40B4-BE49-F238E27FC236}">
                  <a16:creationId xmlns:a16="http://schemas.microsoft.com/office/drawing/2014/main" id="{80D26CF6-DE23-C230-BE7D-ECA7C5C8BDA7}"/>
                </a:ext>
              </a:extLst>
            </p:cNvPr>
            <p:cNvSpPr>
              <a:spLocks/>
            </p:cNvSpPr>
            <p:nvPr/>
          </p:nvSpPr>
          <p:spPr bwMode="auto">
            <a:xfrm rot="4961872">
              <a:off x="4339838" y="2042516"/>
              <a:ext cx="2397282" cy="238983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67">
              <a:extLst>
                <a:ext uri="{FF2B5EF4-FFF2-40B4-BE49-F238E27FC236}">
                  <a16:creationId xmlns:a16="http://schemas.microsoft.com/office/drawing/2014/main" id="{2C6F1F0D-76E0-D019-DB42-E45E4F86D066}"/>
                </a:ext>
              </a:extLst>
            </p:cNvPr>
            <p:cNvSpPr>
              <a:spLocks/>
            </p:cNvSpPr>
            <p:nvPr/>
          </p:nvSpPr>
          <p:spPr bwMode="auto">
            <a:xfrm rot="7696778">
              <a:off x="5819972" y="2184633"/>
              <a:ext cx="2112165" cy="2105606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67">
              <a:extLst>
                <a:ext uri="{FF2B5EF4-FFF2-40B4-BE49-F238E27FC236}">
                  <a16:creationId xmlns:a16="http://schemas.microsoft.com/office/drawing/2014/main" id="{F5164465-7FFB-A542-2128-EA25C88E44B7}"/>
                </a:ext>
              </a:extLst>
            </p:cNvPr>
            <p:cNvSpPr>
              <a:spLocks/>
            </p:cNvSpPr>
            <p:nvPr/>
          </p:nvSpPr>
          <p:spPr bwMode="auto">
            <a:xfrm rot="10345882">
              <a:off x="6798191" y="3266787"/>
              <a:ext cx="1921093" cy="191512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7">
              <a:extLst>
                <a:ext uri="{FF2B5EF4-FFF2-40B4-BE49-F238E27FC236}">
                  <a16:creationId xmlns:a16="http://schemas.microsoft.com/office/drawing/2014/main" id="{2A7B1A1A-9A14-B49D-99CA-38AD79519850}"/>
                </a:ext>
              </a:extLst>
            </p:cNvPr>
            <p:cNvSpPr>
              <a:spLocks/>
            </p:cNvSpPr>
            <p:nvPr/>
          </p:nvSpPr>
          <p:spPr bwMode="auto">
            <a:xfrm rot="12440007">
              <a:off x="6858380" y="4596385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67">
              <a:extLst>
                <a:ext uri="{FF2B5EF4-FFF2-40B4-BE49-F238E27FC236}">
                  <a16:creationId xmlns:a16="http://schemas.microsoft.com/office/drawing/2014/main" id="{D7AF8400-EBAD-2EC6-AAF0-96D6B5069E3E}"/>
                </a:ext>
              </a:extLst>
            </p:cNvPr>
            <p:cNvSpPr>
              <a:spLocks/>
            </p:cNvSpPr>
            <p:nvPr/>
          </p:nvSpPr>
          <p:spPr bwMode="auto">
            <a:xfrm rot="20954305">
              <a:off x="3963464" y="4429907"/>
              <a:ext cx="1424405" cy="141998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7">
              <a:extLst>
                <a:ext uri="{FF2B5EF4-FFF2-40B4-BE49-F238E27FC236}">
                  <a16:creationId xmlns:a16="http://schemas.microsoft.com/office/drawing/2014/main" id="{40F6AA04-3791-955E-1EB5-751D3423B7F9}"/>
                </a:ext>
              </a:extLst>
            </p:cNvPr>
            <p:cNvSpPr>
              <a:spLocks/>
            </p:cNvSpPr>
            <p:nvPr/>
          </p:nvSpPr>
          <p:spPr bwMode="auto">
            <a:xfrm rot="2241606">
              <a:off x="3489891" y="240632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FF94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67">
              <a:extLst>
                <a:ext uri="{FF2B5EF4-FFF2-40B4-BE49-F238E27FC236}">
                  <a16:creationId xmlns:a16="http://schemas.microsoft.com/office/drawing/2014/main" id="{F2172E51-04D0-925B-4641-3807E9810E6A}"/>
                </a:ext>
              </a:extLst>
            </p:cNvPr>
            <p:cNvSpPr>
              <a:spLocks/>
            </p:cNvSpPr>
            <p:nvPr/>
          </p:nvSpPr>
          <p:spPr bwMode="auto">
            <a:xfrm rot="6355571">
              <a:off x="5654693" y="1694215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67">
              <a:extLst>
                <a:ext uri="{FF2B5EF4-FFF2-40B4-BE49-F238E27FC236}">
                  <a16:creationId xmlns:a16="http://schemas.microsoft.com/office/drawing/2014/main" id="{31A3E9E3-3A7D-1E80-B0A5-7D661B81BE35}"/>
                </a:ext>
              </a:extLst>
            </p:cNvPr>
            <p:cNvSpPr>
              <a:spLocks/>
            </p:cNvSpPr>
            <p:nvPr/>
          </p:nvSpPr>
          <p:spPr bwMode="auto">
            <a:xfrm rot="9774375">
              <a:off x="7378684" y="2652032"/>
              <a:ext cx="1187759" cy="1184070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1B6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1B2AC58-AAAA-ABCA-8BA4-3E9A930D8890}"/>
              </a:ext>
            </a:extLst>
          </p:cNvPr>
          <p:cNvGrpSpPr/>
          <p:nvPr/>
        </p:nvGrpSpPr>
        <p:grpSpPr>
          <a:xfrm>
            <a:off x="7382916" y="1799406"/>
            <a:ext cx="2689232" cy="826047"/>
            <a:chOff x="283598" y="1906534"/>
            <a:chExt cx="2689232" cy="82604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A14CAAC-D287-E337-8349-202DAFEF5355}"/>
                </a:ext>
              </a:extLst>
            </p:cNvPr>
            <p:cNvSpPr txBox="1"/>
            <p:nvPr/>
          </p:nvSpPr>
          <p:spPr>
            <a:xfrm>
              <a:off x="283598" y="2200128"/>
              <a:ext cx="26892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EFC1659-B241-EB75-9CCC-28D545C469F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CA1089B-52EE-B895-5989-01D07796D1B8}"/>
              </a:ext>
            </a:extLst>
          </p:cNvPr>
          <p:cNvGrpSpPr/>
          <p:nvPr/>
        </p:nvGrpSpPr>
        <p:grpSpPr>
          <a:xfrm>
            <a:off x="2165803" y="1944271"/>
            <a:ext cx="2737936" cy="826047"/>
            <a:chOff x="372505" y="1906534"/>
            <a:chExt cx="2737936" cy="82604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9712EE1-A989-854A-6C81-171B6078C451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478D371-E4E9-1DD9-7808-1A038F1ADA08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2CBB4B1-1A6A-61EF-AB0E-2A50A20BBCEB}"/>
              </a:ext>
            </a:extLst>
          </p:cNvPr>
          <p:cNvGrpSpPr/>
          <p:nvPr/>
        </p:nvGrpSpPr>
        <p:grpSpPr>
          <a:xfrm>
            <a:off x="8206813" y="4143320"/>
            <a:ext cx="2689232" cy="826047"/>
            <a:chOff x="283598" y="1906534"/>
            <a:chExt cx="2689232" cy="82604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C285D44-478F-7BFB-8640-9D57AB979857}"/>
                </a:ext>
              </a:extLst>
            </p:cNvPr>
            <p:cNvSpPr txBox="1"/>
            <p:nvPr/>
          </p:nvSpPr>
          <p:spPr>
            <a:xfrm>
              <a:off x="283598" y="2200128"/>
              <a:ext cx="26892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5153D79-6EF4-EB49-F601-B463447D1F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0F6DA32-9E43-21F1-0915-CA839F291331}"/>
              </a:ext>
            </a:extLst>
          </p:cNvPr>
          <p:cNvGrpSpPr/>
          <p:nvPr/>
        </p:nvGrpSpPr>
        <p:grpSpPr>
          <a:xfrm>
            <a:off x="1514300" y="4288185"/>
            <a:ext cx="2737936" cy="826047"/>
            <a:chOff x="372505" y="1906534"/>
            <a:chExt cx="2737936" cy="82604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7D3FB0-07B1-D932-C440-21AA0C6B2363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BE63AE9-7544-D3A5-F756-EFB00078934F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532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1ECE04F-DFE0-05A9-8B9D-CC65F3535063}"/>
              </a:ext>
            </a:extLst>
          </p:cNvPr>
          <p:cNvSpPr/>
          <p:nvPr/>
        </p:nvSpPr>
        <p:spPr>
          <a:xfrm>
            <a:off x="5988277" y="2428448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DE96376-F533-2263-FCEA-8FCBFA874EF6}"/>
              </a:ext>
            </a:extLst>
          </p:cNvPr>
          <p:cNvSpPr/>
          <p:nvPr/>
        </p:nvSpPr>
        <p:spPr>
          <a:xfrm>
            <a:off x="5959417" y="2392166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999D69-3839-E4C5-1419-F35FDF1A2064}"/>
              </a:ext>
            </a:extLst>
          </p:cNvPr>
          <p:cNvSpPr/>
          <p:nvPr/>
        </p:nvSpPr>
        <p:spPr>
          <a:xfrm>
            <a:off x="10369550" y="-1005787"/>
            <a:ext cx="4462565" cy="4462565"/>
          </a:xfrm>
          <a:prstGeom prst="ellipse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DBE8326-4893-AC88-E154-57B2A7673B6E}"/>
              </a:ext>
            </a:extLst>
          </p:cNvPr>
          <p:cNvSpPr/>
          <p:nvPr/>
        </p:nvSpPr>
        <p:spPr>
          <a:xfrm>
            <a:off x="8731174" y="2639574"/>
            <a:ext cx="3460827" cy="4218426"/>
          </a:xfrm>
          <a:custGeom>
            <a:avLst/>
            <a:gdLst>
              <a:gd name="connsiteX0" fmla="*/ 2208586 w 3460827"/>
              <a:gd name="connsiteY0" fmla="*/ 1140 h 4218426"/>
              <a:gd name="connsiteX1" fmla="*/ 3225510 w 3460827"/>
              <a:gd name="connsiteY1" fmla="*/ 77196 h 4218426"/>
              <a:gd name="connsiteX2" fmla="*/ 3460827 w 3460827"/>
              <a:gd name="connsiteY2" fmla="*/ 104154 h 4218426"/>
              <a:gd name="connsiteX3" fmla="*/ 3460827 w 3460827"/>
              <a:gd name="connsiteY3" fmla="*/ 4218426 h 4218426"/>
              <a:gd name="connsiteX4" fmla="*/ 476655 w 3460827"/>
              <a:gd name="connsiteY4" fmla="*/ 4218426 h 4218426"/>
              <a:gd name="connsiteX5" fmla="*/ 459733 w 3460827"/>
              <a:gd name="connsiteY5" fmla="*/ 4187543 h 4218426"/>
              <a:gd name="connsiteX6" fmla="*/ 10078 w 3460827"/>
              <a:gd name="connsiteY6" fmla="*/ 3121245 h 4218426"/>
              <a:gd name="connsiteX7" fmla="*/ 1305478 w 3460827"/>
              <a:gd name="connsiteY7" fmla="*/ 2180715 h 4218426"/>
              <a:gd name="connsiteX8" fmla="*/ 962578 w 3460827"/>
              <a:gd name="connsiteY8" fmla="*/ 1067436 h 4218426"/>
              <a:gd name="connsiteX9" fmla="*/ 1457878 w 3460827"/>
              <a:gd name="connsiteY9" fmla="*/ 69324 h 4218426"/>
              <a:gd name="connsiteX10" fmla="*/ 2208586 w 3460827"/>
              <a:gd name="connsiteY10" fmla="*/ 1140 h 42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0827" h="4218426">
                <a:moveTo>
                  <a:pt x="2208586" y="1140"/>
                </a:moveTo>
                <a:cubicBezTo>
                  <a:pt x="2512065" y="7260"/>
                  <a:pt x="2859913" y="37420"/>
                  <a:pt x="3225510" y="77196"/>
                </a:cubicBezTo>
                <a:lnTo>
                  <a:pt x="3460827" y="104154"/>
                </a:lnTo>
                <a:lnTo>
                  <a:pt x="3460827" y="4218426"/>
                </a:lnTo>
                <a:lnTo>
                  <a:pt x="476655" y="4218426"/>
                </a:lnTo>
                <a:lnTo>
                  <a:pt x="459733" y="4187543"/>
                </a:lnTo>
                <a:cubicBezTo>
                  <a:pt x="226003" y="3749751"/>
                  <a:pt x="52411" y="3363175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5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4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D97172-6B42-D95A-C7E7-92F4F03A824E}"/>
              </a:ext>
            </a:extLst>
          </p:cNvPr>
          <p:cNvSpPr/>
          <p:nvPr/>
        </p:nvSpPr>
        <p:spPr>
          <a:xfrm>
            <a:off x="8992912" y="2830074"/>
            <a:ext cx="3199089" cy="4027926"/>
          </a:xfrm>
          <a:custGeom>
            <a:avLst/>
            <a:gdLst>
              <a:gd name="connsiteX0" fmla="*/ 2208586 w 3199089"/>
              <a:gd name="connsiteY0" fmla="*/ 1140 h 4027926"/>
              <a:gd name="connsiteX1" fmla="*/ 2866815 w 3199089"/>
              <a:gd name="connsiteY1" fmla="*/ 41160 h 4027926"/>
              <a:gd name="connsiteX2" fmla="*/ 3199089 w 3199089"/>
              <a:gd name="connsiteY2" fmla="*/ 74542 h 4027926"/>
              <a:gd name="connsiteX3" fmla="*/ 3199089 w 3199089"/>
              <a:gd name="connsiteY3" fmla="*/ 4027926 h 4027926"/>
              <a:gd name="connsiteX4" fmla="*/ 377078 w 3199089"/>
              <a:gd name="connsiteY4" fmla="*/ 4027926 h 4027926"/>
              <a:gd name="connsiteX5" fmla="*/ 327280 w 3199089"/>
              <a:gd name="connsiteY5" fmla="*/ 3931761 h 4027926"/>
              <a:gd name="connsiteX6" fmla="*/ 10078 w 3199089"/>
              <a:gd name="connsiteY6" fmla="*/ 3121245 h 4027926"/>
              <a:gd name="connsiteX7" fmla="*/ 1305478 w 3199089"/>
              <a:gd name="connsiteY7" fmla="*/ 2180715 h 4027926"/>
              <a:gd name="connsiteX8" fmla="*/ 962578 w 3199089"/>
              <a:gd name="connsiteY8" fmla="*/ 1067436 h 4027926"/>
              <a:gd name="connsiteX9" fmla="*/ 1457878 w 3199089"/>
              <a:gd name="connsiteY9" fmla="*/ 69324 h 4027926"/>
              <a:gd name="connsiteX10" fmla="*/ 2208586 w 3199089"/>
              <a:gd name="connsiteY10" fmla="*/ 1140 h 402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9089" h="4027926">
                <a:moveTo>
                  <a:pt x="2208586" y="1140"/>
                </a:moveTo>
                <a:cubicBezTo>
                  <a:pt x="2410905" y="5220"/>
                  <a:pt x="2632944" y="19985"/>
                  <a:pt x="2866815" y="41160"/>
                </a:cubicBezTo>
                <a:lnTo>
                  <a:pt x="3199089" y="74542"/>
                </a:lnTo>
                <a:lnTo>
                  <a:pt x="3199089" y="4027926"/>
                </a:lnTo>
                <a:lnTo>
                  <a:pt x="377078" y="4027926"/>
                </a:lnTo>
                <a:lnTo>
                  <a:pt x="327280" y="3931761"/>
                </a:lnTo>
                <a:cubicBezTo>
                  <a:pt x="161817" y="3600906"/>
                  <a:pt x="43945" y="3314789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4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5E7194-A7B6-EE98-4553-64E7B7BD4B84}"/>
              </a:ext>
            </a:extLst>
          </p:cNvPr>
          <p:cNvSpPr/>
          <p:nvPr/>
        </p:nvSpPr>
        <p:spPr>
          <a:xfrm>
            <a:off x="-1786675" y="4440034"/>
            <a:ext cx="4462565" cy="4462565"/>
          </a:xfrm>
          <a:prstGeom prst="ellipse">
            <a:avLst/>
          </a:pr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FBB0B9-E174-08E9-129C-3807D919A796}"/>
              </a:ext>
            </a:extLst>
          </p:cNvPr>
          <p:cNvSpPr/>
          <p:nvPr/>
        </p:nvSpPr>
        <p:spPr>
          <a:xfrm>
            <a:off x="692014" y="5249651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4000"/>
                </a:srgb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2CCC3F-7380-8B22-985E-974A209CC018}"/>
              </a:ext>
            </a:extLst>
          </p:cNvPr>
          <p:cNvSpPr/>
          <p:nvPr/>
        </p:nvSpPr>
        <p:spPr>
          <a:xfrm>
            <a:off x="-1263650" y="2347475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EBEC0C-E5AE-1696-17B5-C923DB1C8EAB}"/>
              </a:ext>
            </a:extLst>
          </p:cNvPr>
          <p:cNvSpPr/>
          <p:nvPr/>
        </p:nvSpPr>
        <p:spPr>
          <a:xfrm>
            <a:off x="4711546" y="-10541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FA9EF17-E3AC-1E9A-74E4-9F1407FA3754}"/>
              </a:ext>
            </a:extLst>
          </p:cNvPr>
          <p:cNvSpPr/>
          <p:nvPr/>
        </p:nvSpPr>
        <p:spPr>
          <a:xfrm>
            <a:off x="-165100" y="-342900"/>
            <a:ext cx="4279899" cy="2525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  <a:gd name="connsiteX0" fmla="*/ 0 w 3713049"/>
              <a:gd name="connsiteY0" fmla="*/ 635000 h 2525275"/>
              <a:gd name="connsiteX1" fmla="*/ 3713049 w 3713049"/>
              <a:gd name="connsiteY1" fmla="*/ 0 h 2525275"/>
              <a:gd name="connsiteX2" fmla="*/ 3673872 w 3713049"/>
              <a:gd name="connsiteY2" fmla="*/ 797719 h 2525275"/>
              <a:gd name="connsiteX3" fmla="*/ 3378200 w 3713049"/>
              <a:gd name="connsiteY3" fmla="*/ 1422400 h 2525275"/>
              <a:gd name="connsiteX4" fmla="*/ 1930400 w 3713049"/>
              <a:gd name="connsiteY4" fmla="*/ 1536700 h 2525275"/>
              <a:gd name="connsiteX5" fmla="*/ 1295400 w 3713049"/>
              <a:gd name="connsiteY5" fmla="*/ 2400300 h 2525275"/>
              <a:gd name="connsiteX6" fmla="*/ 257175 w 3713049"/>
              <a:gd name="connsiteY6" fmla="*/ 2521149 h 2525275"/>
              <a:gd name="connsiteX7" fmla="*/ 0 w 3713049"/>
              <a:gd name="connsiteY7" fmla="*/ 2509062 h 2525275"/>
              <a:gd name="connsiteX8" fmla="*/ 0 w 3713049"/>
              <a:gd name="connsiteY8" fmla="*/ 635000 h 2525275"/>
              <a:gd name="connsiteX0" fmla="*/ 0 w 3770349"/>
              <a:gd name="connsiteY0" fmla="*/ 635000 h 2525275"/>
              <a:gd name="connsiteX1" fmla="*/ 3770349 w 3770349"/>
              <a:gd name="connsiteY1" fmla="*/ 0 h 2525275"/>
              <a:gd name="connsiteX2" fmla="*/ 3673872 w 3770349"/>
              <a:gd name="connsiteY2" fmla="*/ 797719 h 2525275"/>
              <a:gd name="connsiteX3" fmla="*/ 3378200 w 3770349"/>
              <a:gd name="connsiteY3" fmla="*/ 1422400 h 2525275"/>
              <a:gd name="connsiteX4" fmla="*/ 1930400 w 3770349"/>
              <a:gd name="connsiteY4" fmla="*/ 1536700 h 2525275"/>
              <a:gd name="connsiteX5" fmla="*/ 1295400 w 3770349"/>
              <a:gd name="connsiteY5" fmla="*/ 2400300 h 2525275"/>
              <a:gd name="connsiteX6" fmla="*/ 257175 w 3770349"/>
              <a:gd name="connsiteY6" fmla="*/ 2521149 h 2525275"/>
              <a:gd name="connsiteX7" fmla="*/ 0 w 3770349"/>
              <a:gd name="connsiteY7" fmla="*/ 2509062 h 2525275"/>
              <a:gd name="connsiteX8" fmla="*/ 0 w 3770349"/>
              <a:gd name="connsiteY8" fmla="*/ 635000 h 2525275"/>
              <a:gd name="connsiteX0" fmla="*/ 0 w 3850569"/>
              <a:gd name="connsiteY0" fmla="*/ 635000 h 2525275"/>
              <a:gd name="connsiteX1" fmla="*/ 3850569 w 3850569"/>
              <a:gd name="connsiteY1" fmla="*/ 0 h 2525275"/>
              <a:gd name="connsiteX2" fmla="*/ 3673872 w 3850569"/>
              <a:gd name="connsiteY2" fmla="*/ 797719 h 2525275"/>
              <a:gd name="connsiteX3" fmla="*/ 3378200 w 3850569"/>
              <a:gd name="connsiteY3" fmla="*/ 1422400 h 2525275"/>
              <a:gd name="connsiteX4" fmla="*/ 1930400 w 3850569"/>
              <a:gd name="connsiteY4" fmla="*/ 1536700 h 2525275"/>
              <a:gd name="connsiteX5" fmla="*/ 1295400 w 3850569"/>
              <a:gd name="connsiteY5" fmla="*/ 2400300 h 2525275"/>
              <a:gd name="connsiteX6" fmla="*/ 257175 w 3850569"/>
              <a:gd name="connsiteY6" fmla="*/ 2521149 h 2525275"/>
              <a:gd name="connsiteX7" fmla="*/ 0 w 3850569"/>
              <a:gd name="connsiteY7" fmla="*/ 2509062 h 2525275"/>
              <a:gd name="connsiteX8" fmla="*/ 0 w 3850569"/>
              <a:gd name="connsiteY8" fmla="*/ 635000 h 2525275"/>
              <a:gd name="connsiteX0" fmla="*/ 0 w 3862029"/>
              <a:gd name="connsiteY0" fmla="*/ 127000 h 2525275"/>
              <a:gd name="connsiteX1" fmla="*/ 3862029 w 3862029"/>
              <a:gd name="connsiteY1" fmla="*/ 0 h 2525275"/>
              <a:gd name="connsiteX2" fmla="*/ 3685332 w 3862029"/>
              <a:gd name="connsiteY2" fmla="*/ 797719 h 2525275"/>
              <a:gd name="connsiteX3" fmla="*/ 3389660 w 3862029"/>
              <a:gd name="connsiteY3" fmla="*/ 1422400 h 2525275"/>
              <a:gd name="connsiteX4" fmla="*/ 1941860 w 3862029"/>
              <a:gd name="connsiteY4" fmla="*/ 1536700 h 2525275"/>
              <a:gd name="connsiteX5" fmla="*/ 1306860 w 3862029"/>
              <a:gd name="connsiteY5" fmla="*/ 2400300 h 2525275"/>
              <a:gd name="connsiteX6" fmla="*/ 268635 w 3862029"/>
              <a:gd name="connsiteY6" fmla="*/ 2521149 h 2525275"/>
              <a:gd name="connsiteX7" fmla="*/ 11460 w 3862029"/>
              <a:gd name="connsiteY7" fmla="*/ 2509062 h 2525275"/>
              <a:gd name="connsiteX8" fmla="*/ 0 w 3862029"/>
              <a:gd name="connsiteY8" fmla="*/ 127000 h 25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029" h="2525275">
                <a:moveTo>
                  <a:pt x="0" y="127000"/>
                </a:moveTo>
                <a:lnTo>
                  <a:pt x="3862029" y="0"/>
                </a:lnTo>
                <a:cubicBezTo>
                  <a:pt x="3852790" y="54240"/>
                  <a:pt x="3694571" y="743479"/>
                  <a:pt x="3685332" y="797719"/>
                </a:cubicBezTo>
                <a:cubicBezTo>
                  <a:pt x="3630696" y="1064154"/>
                  <a:pt x="3543119" y="1286934"/>
                  <a:pt x="3389660" y="1422400"/>
                </a:cubicBezTo>
                <a:cubicBezTo>
                  <a:pt x="3082743" y="1693333"/>
                  <a:pt x="2288993" y="1373717"/>
                  <a:pt x="1941860" y="1536700"/>
                </a:cubicBezTo>
                <a:cubicBezTo>
                  <a:pt x="1594727" y="1699683"/>
                  <a:pt x="1653993" y="2239433"/>
                  <a:pt x="1306860" y="2400300"/>
                </a:cubicBezTo>
                <a:cubicBezTo>
                  <a:pt x="1046510" y="2520950"/>
                  <a:pt x="671860" y="2534444"/>
                  <a:pt x="268635" y="2521149"/>
                </a:cubicBezTo>
                <a:lnTo>
                  <a:pt x="11460" y="2509062"/>
                </a:lnTo>
                <a:lnTo>
                  <a:pt x="0" y="127000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24000"/>
                </a:srgbClr>
              </a:gs>
              <a:gs pos="100000">
                <a:srgbClr val="1D1FA9">
                  <a:alpha val="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8A5D8F3-4E5E-1D55-4939-19665382981D}"/>
              </a:ext>
            </a:extLst>
          </p:cNvPr>
          <p:cNvSpPr/>
          <p:nvPr/>
        </p:nvSpPr>
        <p:spPr>
          <a:xfrm>
            <a:off x="1" y="0"/>
            <a:ext cx="3701589" cy="1890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589" h="1890275">
                <a:moveTo>
                  <a:pt x="0" y="0"/>
                </a:moveTo>
                <a:lnTo>
                  <a:pt x="3701589" y="0"/>
                </a:lnTo>
                <a:lnTo>
                  <a:pt x="3673872" y="162719"/>
                </a:lnTo>
                <a:cubicBezTo>
                  <a:pt x="3619236" y="429154"/>
                  <a:pt x="3531659" y="651934"/>
                  <a:pt x="3378200" y="787400"/>
                </a:cubicBezTo>
                <a:cubicBezTo>
                  <a:pt x="3071283" y="1058333"/>
                  <a:pt x="2277533" y="738717"/>
                  <a:pt x="1930400" y="901700"/>
                </a:cubicBezTo>
                <a:cubicBezTo>
                  <a:pt x="1583267" y="1064683"/>
                  <a:pt x="1642533" y="1604433"/>
                  <a:pt x="1295400" y="1765300"/>
                </a:cubicBezTo>
                <a:cubicBezTo>
                  <a:pt x="1035050" y="1885950"/>
                  <a:pt x="660400" y="1899444"/>
                  <a:pt x="257175" y="1886149"/>
                </a:cubicBezTo>
                <a:lnTo>
                  <a:pt x="0" y="1874062"/>
                </a:ln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6EA4C34-26AE-D1AA-B0CE-A044642297B8}"/>
              </a:ext>
            </a:extLst>
          </p:cNvPr>
          <p:cNvSpPr/>
          <p:nvPr/>
        </p:nvSpPr>
        <p:spPr>
          <a:xfrm>
            <a:off x="4876646" y="-12446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BB28840-911B-8F04-1A41-4252D4BA8DAB}"/>
              </a:ext>
            </a:extLst>
          </p:cNvPr>
          <p:cNvSpPr/>
          <p:nvPr/>
        </p:nvSpPr>
        <p:spPr>
          <a:xfrm>
            <a:off x="8368894" y="-342900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6632C91-68D4-83C9-B994-54003CCC2A85}"/>
              </a:ext>
            </a:extLst>
          </p:cNvPr>
          <p:cNvSpPr/>
          <p:nvPr/>
        </p:nvSpPr>
        <p:spPr>
          <a:xfrm>
            <a:off x="4069890" y="-342900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CE99E3-F4AC-7873-090B-8559BC4545E1}"/>
              </a:ext>
            </a:extLst>
          </p:cNvPr>
          <p:cNvSpPr/>
          <p:nvPr/>
        </p:nvSpPr>
        <p:spPr>
          <a:xfrm>
            <a:off x="-1549400" y="2195276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55000">
                <a:srgbClr val="FF33C9"/>
              </a:gs>
              <a:gs pos="100000">
                <a:srgbClr val="FF7F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72DE4CF-4498-6AB0-DA28-9927BFC0745E}"/>
              </a:ext>
            </a:extLst>
          </p:cNvPr>
          <p:cNvSpPr/>
          <p:nvPr/>
        </p:nvSpPr>
        <p:spPr>
          <a:xfrm>
            <a:off x="673100" y="5521103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93C54D3-5537-EA9C-EB86-A8B05DB51615}"/>
              </a:ext>
            </a:extLst>
          </p:cNvPr>
          <p:cNvSpPr txBox="1"/>
          <p:nvPr/>
        </p:nvSpPr>
        <p:spPr>
          <a:xfrm>
            <a:off x="6568937" y="2513189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04C132-DFF8-1B85-1117-C967314D5DC1}"/>
              </a:ext>
            </a:extLst>
          </p:cNvPr>
          <p:cNvSpPr txBox="1"/>
          <p:nvPr/>
        </p:nvSpPr>
        <p:spPr>
          <a:xfrm>
            <a:off x="2191228" y="1106860"/>
            <a:ext cx="356540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23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04</a:t>
            </a:r>
            <a:endParaRPr lang="zh-CN" altLang="en-US" sz="239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B05E3FA-B5F2-97D9-918C-9D2EFE7CC8F1}"/>
              </a:ext>
            </a:extLst>
          </p:cNvPr>
          <p:cNvSpPr txBox="1"/>
          <p:nvPr/>
        </p:nvSpPr>
        <p:spPr>
          <a:xfrm>
            <a:off x="5889194" y="313332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CC6C2E4D-9F43-FCD0-CD9D-4FC1AA0FD211}"/>
              </a:ext>
            </a:extLst>
          </p:cNvPr>
          <p:cNvSpPr/>
          <p:nvPr/>
        </p:nvSpPr>
        <p:spPr>
          <a:xfrm>
            <a:off x="8394556" y="6347657"/>
            <a:ext cx="673236" cy="673236"/>
          </a:xfrm>
          <a:prstGeom prst="plaque">
            <a:avLst>
              <a:gd name="adj" fmla="val 50000"/>
            </a:avLst>
          </a:prstGeom>
          <a:noFill/>
          <a:ln w="38100"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32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26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" name="椭圆 6">
            <a:extLst>
              <a:ext uri="{FF2B5EF4-FFF2-40B4-BE49-F238E27FC236}">
                <a16:creationId xmlns:a16="http://schemas.microsoft.com/office/drawing/2014/main" id="{E836026F-2E92-C2EE-9FE7-D8605991C27C}"/>
              </a:ext>
            </a:extLst>
          </p:cNvPr>
          <p:cNvSpPr/>
          <p:nvPr/>
        </p:nvSpPr>
        <p:spPr>
          <a:xfrm flipH="1" flipV="1">
            <a:off x="6194623" y="3431799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3" name="椭圆 61">
            <a:extLst>
              <a:ext uri="{FF2B5EF4-FFF2-40B4-BE49-F238E27FC236}">
                <a16:creationId xmlns:a16="http://schemas.microsoft.com/office/drawing/2014/main" id="{6E012BBF-1C45-D13A-D820-08FF15D50841}"/>
              </a:ext>
            </a:extLst>
          </p:cNvPr>
          <p:cNvSpPr/>
          <p:nvPr/>
        </p:nvSpPr>
        <p:spPr>
          <a:xfrm flipH="1" flipV="1">
            <a:off x="4415543" y="3680423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4" name="椭圆 6">
            <a:extLst>
              <a:ext uri="{FF2B5EF4-FFF2-40B4-BE49-F238E27FC236}">
                <a16:creationId xmlns:a16="http://schemas.microsoft.com/office/drawing/2014/main" id="{AD33C6ED-B56F-1F27-AA6F-E252C6CC4738}"/>
              </a:ext>
            </a:extLst>
          </p:cNvPr>
          <p:cNvSpPr/>
          <p:nvPr/>
        </p:nvSpPr>
        <p:spPr>
          <a:xfrm>
            <a:off x="4415543" y="1913072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5" name="椭圆 61">
            <a:extLst>
              <a:ext uri="{FF2B5EF4-FFF2-40B4-BE49-F238E27FC236}">
                <a16:creationId xmlns:a16="http://schemas.microsoft.com/office/drawing/2014/main" id="{FA688D2D-7907-DA98-BD8B-A9515076E84E}"/>
              </a:ext>
            </a:extLst>
          </p:cNvPr>
          <p:cNvSpPr/>
          <p:nvPr/>
        </p:nvSpPr>
        <p:spPr>
          <a:xfrm>
            <a:off x="5933701" y="1901010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6" name="TextBox 121">
            <a:extLst>
              <a:ext uri="{FF2B5EF4-FFF2-40B4-BE49-F238E27FC236}">
                <a16:creationId xmlns:a16="http://schemas.microsoft.com/office/drawing/2014/main" id="{25DE6426-B2C7-A8FC-0E44-C5631933C3F4}"/>
              </a:ext>
            </a:extLst>
          </p:cNvPr>
          <p:cNvSpPr txBox="1"/>
          <p:nvPr/>
        </p:nvSpPr>
        <p:spPr>
          <a:xfrm>
            <a:off x="4727268" y="2446661"/>
            <a:ext cx="107202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22">
            <a:extLst>
              <a:ext uri="{FF2B5EF4-FFF2-40B4-BE49-F238E27FC236}">
                <a16:creationId xmlns:a16="http://schemas.microsoft.com/office/drawing/2014/main" id="{0985416C-4D1D-9262-771A-C3A1F65EB8BD}"/>
              </a:ext>
            </a:extLst>
          </p:cNvPr>
          <p:cNvSpPr txBox="1"/>
          <p:nvPr/>
        </p:nvSpPr>
        <p:spPr>
          <a:xfrm>
            <a:off x="6406005" y="2422374"/>
            <a:ext cx="9878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23">
            <a:extLst>
              <a:ext uri="{FF2B5EF4-FFF2-40B4-BE49-F238E27FC236}">
                <a16:creationId xmlns:a16="http://schemas.microsoft.com/office/drawing/2014/main" id="{E97635BE-A9C1-8AC1-D962-CB40DF530EE6}"/>
              </a:ext>
            </a:extLst>
          </p:cNvPr>
          <p:cNvSpPr txBox="1"/>
          <p:nvPr/>
        </p:nvSpPr>
        <p:spPr>
          <a:xfrm>
            <a:off x="4781742" y="4147720"/>
            <a:ext cx="11048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24">
            <a:extLst>
              <a:ext uri="{FF2B5EF4-FFF2-40B4-BE49-F238E27FC236}">
                <a16:creationId xmlns:a16="http://schemas.microsoft.com/office/drawing/2014/main" id="{02D44D4A-4D5D-5CD5-30D9-B417E3F39E56}"/>
              </a:ext>
            </a:extLst>
          </p:cNvPr>
          <p:cNvSpPr txBox="1"/>
          <p:nvPr/>
        </p:nvSpPr>
        <p:spPr>
          <a:xfrm>
            <a:off x="6529791" y="4075088"/>
            <a:ext cx="10211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4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kumimoji="0" lang="zh-CN" altLang="en-US" sz="44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3F28CED-C391-58C9-7663-F3025D7F432E}"/>
              </a:ext>
            </a:extLst>
          </p:cNvPr>
          <p:cNvGrpSpPr/>
          <p:nvPr/>
        </p:nvGrpSpPr>
        <p:grpSpPr>
          <a:xfrm>
            <a:off x="7927818" y="2185612"/>
            <a:ext cx="2689232" cy="826047"/>
            <a:chOff x="283598" y="1906534"/>
            <a:chExt cx="2689232" cy="82604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91A1CA7-8A32-2161-11B2-E08737DB41CB}"/>
                </a:ext>
              </a:extLst>
            </p:cNvPr>
            <p:cNvSpPr txBox="1"/>
            <p:nvPr/>
          </p:nvSpPr>
          <p:spPr>
            <a:xfrm>
              <a:off x="283598" y="2200128"/>
              <a:ext cx="26892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898D4D5-FB1B-302D-29AE-BD452459E6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6BA4AA-1613-671B-7484-2CC4D8610E23}"/>
              </a:ext>
            </a:extLst>
          </p:cNvPr>
          <p:cNvGrpSpPr/>
          <p:nvPr/>
        </p:nvGrpSpPr>
        <p:grpSpPr>
          <a:xfrm>
            <a:off x="1561836" y="2330477"/>
            <a:ext cx="2737936" cy="826047"/>
            <a:chOff x="372505" y="1906534"/>
            <a:chExt cx="2737936" cy="82604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F4144EB-105D-2EB6-EE6B-22BB2BCCC5F2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D081ACC-7A47-66DA-67BA-E92E499BC959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914F86E-02D2-B73E-7B9F-FA243911EB83}"/>
              </a:ext>
            </a:extLst>
          </p:cNvPr>
          <p:cNvGrpSpPr/>
          <p:nvPr/>
        </p:nvGrpSpPr>
        <p:grpSpPr>
          <a:xfrm>
            <a:off x="7927818" y="4062486"/>
            <a:ext cx="2689232" cy="826047"/>
            <a:chOff x="283598" y="1906534"/>
            <a:chExt cx="2689232" cy="82604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8BD9ED2-EAFD-2B8F-E4CA-6773B6E7D1F7}"/>
                </a:ext>
              </a:extLst>
            </p:cNvPr>
            <p:cNvSpPr txBox="1"/>
            <p:nvPr/>
          </p:nvSpPr>
          <p:spPr>
            <a:xfrm>
              <a:off x="283598" y="2200128"/>
              <a:ext cx="26892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26716D3-4A80-B9B1-2DBC-9307CB664AB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8614AD9-BD5C-CAC9-55B6-E57421E32012}"/>
              </a:ext>
            </a:extLst>
          </p:cNvPr>
          <p:cNvGrpSpPr/>
          <p:nvPr/>
        </p:nvGrpSpPr>
        <p:grpSpPr>
          <a:xfrm>
            <a:off x="1561836" y="4207351"/>
            <a:ext cx="2737936" cy="826047"/>
            <a:chOff x="372505" y="1906534"/>
            <a:chExt cx="2737936" cy="82604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85A6F45-7D94-0343-0AEE-B054FC0A74EC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06521E9-1793-2D36-8B0D-9E52C0E0DE82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77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2F49DEB-5AE8-E6C7-0B7B-95FE34CD32F6}"/>
              </a:ext>
            </a:extLst>
          </p:cNvPr>
          <p:cNvSpPr/>
          <p:nvPr/>
        </p:nvSpPr>
        <p:spPr>
          <a:xfrm>
            <a:off x="6416858" y="2558852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0180A8B0-88BA-E7DF-7603-407FDA78190C}"/>
              </a:ext>
            </a:extLst>
          </p:cNvPr>
          <p:cNvSpPr/>
          <p:nvPr/>
        </p:nvSpPr>
        <p:spPr>
          <a:xfrm>
            <a:off x="2532368" y="3754033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F41DF72-A283-17B5-DA58-41D6A2DA6006}"/>
              </a:ext>
            </a:extLst>
          </p:cNvPr>
          <p:cNvSpPr/>
          <p:nvPr/>
        </p:nvSpPr>
        <p:spPr>
          <a:xfrm>
            <a:off x="6416858" y="3754033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1ECE04F-DFE0-05A9-8B9D-CC65F3535063}"/>
              </a:ext>
            </a:extLst>
          </p:cNvPr>
          <p:cNvSpPr/>
          <p:nvPr/>
        </p:nvSpPr>
        <p:spPr>
          <a:xfrm>
            <a:off x="2532368" y="2558852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DE96376-F533-2263-FCEA-8FCBFA874EF6}"/>
              </a:ext>
            </a:extLst>
          </p:cNvPr>
          <p:cNvSpPr/>
          <p:nvPr/>
        </p:nvSpPr>
        <p:spPr>
          <a:xfrm>
            <a:off x="2503508" y="2522570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999D69-3839-E4C5-1419-F35FDF1A2064}"/>
              </a:ext>
            </a:extLst>
          </p:cNvPr>
          <p:cNvSpPr/>
          <p:nvPr/>
        </p:nvSpPr>
        <p:spPr>
          <a:xfrm>
            <a:off x="10369550" y="-1005787"/>
            <a:ext cx="4462565" cy="4462565"/>
          </a:xfrm>
          <a:prstGeom prst="ellipse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DBE8326-4893-AC88-E154-57B2A7673B6E}"/>
              </a:ext>
            </a:extLst>
          </p:cNvPr>
          <p:cNvSpPr/>
          <p:nvPr/>
        </p:nvSpPr>
        <p:spPr>
          <a:xfrm>
            <a:off x="8731174" y="2639574"/>
            <a:ext cx="3460827" cy="4218426"/>
          </a:xfrm>
          <a:custGeom>
            <a:avLst/>
            <a:gdLst>
              <a:gd name="connsiteX0" fmla="*/ 2208586 w 3460827"/>
              <a:gd name="connsiteY0" fmla="*/ 1140 h 4218426"/>
              <a:gd name="connsiteX1" fmla="*/ 3225510 w 3460827"/>
              <a:gd name="connsiteY1" fmla="*/ 77196 h 4218426"/>
              <a:gd name="connsiteX2" fmla="*/ 3460827 w 3460827"/>
              <a:gd name="connsiteY2" fmla="*/ 104154 h 4218426"/>
              <a:gd name="connsiteX3" fmla="*/ 3460827 w 3460827"/>
              <a:gd name="connsiteY3" fmla="*/ 4218426 h 4218426"/>
              <a:gd name="connsiteX4" fmla="*/ 476655 w 3460827"/>
              <a:gd name="connsiteY4" fmla="*/ 4218426 h 4218426"/>
              <a:gd name="connsiteX5" fmla="*/ 459733 w 3460827"/>
              <a:gd name="connsiteY5" fmla="*/ 4187543 h 4218426"/>
              <a:gd name="connsiteX6" fmla="*/ 10078 w 3460827"/>
              <a:gd name="connsiteY6" fmla="*/ 3121245 h 4218426"/>
              <a:gd name="connsiteX7" fmla="*/ 1305478 w 3460827"/>
              <a:gd name="connsiteY7" fmla="*/ 2180715 h 4218426"/>
              <a:gd name="connsiteX8" fmla="*/ 962578 w 3460827"/>
              <a:gd name="connsiteY8" fmla="*/ 1067436 h 4218426"/>
              <a:gd name="connsiteX9" fmla="*/ 1457878 w 3460827"/>
              <a:gd name="connsiteY9" fmla="*/ 69324 h 4218426"/>
              <a:gd name="connsiteX10" fmla="*/ 2208586 w 3460827"/>
              <a:gd name="connsiteY10" fmla="*/ 1140 h 42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0827" h="4218426">
                <a:moveTo>
                  <a:pt x="2208586" y="1140"/>
                </a:moveTo>
                <a:cubicBezTo>
                  <a:pt x="2512065" y="7260"/>
                  <a:pt x="2859913" y="37420"/>
                  <a:pt x="3225510" y="77196"/>
                </a:cubicBezTo>
                <a:lnTo>
                  <a:pt x="3460827" y="104154"/>
                </a:lnTo>
                <a:lnTo>
                  <a:pt x="3460827" y="4218426"/>
                </a:lnTo>
                <a:lnTo>
                  <a:pt x="476655" y="4218426"/>
                </a:lnTo>
                <a:lnTo>
                  <a:pt x="459733" y="4187543"/>
                </a:lnTo>
                <a:cubicBezTo>
                  <a:pt x="226003" y="3749751"/>
                  <a:pt x="52411" y="3363175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5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4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D97172-6B42-D95A-C7E7-92F4F03A824E}"/>
              </a:ext>
            </a:extLst>
          </p:cNvPr>
          <p:cNvSpPr/>
          <p:nvPr/>
        </p:nvSpPr>
        <p:spPr>
          <a:xfrm>
            <a:off x="8992912" y="2830074"/>
            <a:ext cx="3199089" cy="4027926"/>
          </a:xfrm>
          <a:custGeom>
            <a:avLst/>
            <a:gdLst>
              <a:gd name="connsiteX0" fmla="*/ 2208586 w 3199089"/>
              <a:gd name="connsiteY0" fmla="*/ 1140 h 4027926"/>
              <a:gd name="connsiteX1" fmla="*/ 2866815 w 3199089"/>
              <a:gd name="connsiteY1" fmla="*/ 41160 h 4027926"/>
              <a:gd name="connsiteX2" fmla="*/ 3199089 w 3199089"/>
              <a:gd name="connsiteY2" fmla="*/ 74542 h 4027926"/>
              <a:gd name="connsiteX3" fmla="*/ 3199089 w 3199089"/>
              <a:gd name="connsiteY3" fmla="*/ 4027926 h 4027926"/>
              <a:gd name="connsiteX4" fmla="*/ 377078 w 3199089"/>
              <a:gd name="connsiteY4" fmla="*/ 4027926 h 4027926"/>
              <a:gd name="connsiteX5" fmla="*/ 327280 w 3199089"/>
              <a:gd name="connsiteY5" fmla="*/ 3931761 h 4027926"/>
              <a:gd name="connsiteX6" fmla="*/ 10078 w 3199089"/>
              <a:gd name="connsiteY6" fmla="*/ 3121245 h 4027926"/>
              <a:gd name="connsiteX7" fmla="*/ 1305478 w 3199089"/>
              <a:gd name="connsiteY7" fmla="*/ 2180715 h 4027926"/>
              <a:gd name="connsiteX8" fmla="*/ 962578 w 3199089"/>
              <a:gd name="connsiteY8" fmla="*/ 1067436 h 4027926"/>
              <a:gd name="connsiteX9" fmla="*/ 1457878 w 3199089"/>
              <a:gd name="connsiteY9" fmla="*/ 69324 h 4027926"/>
              <a:gd name="connsiteX10" fmla="*/ 2208586 w 3199089"/>
              <a:gd name="connsiteY10" fmla="*/ 1140 h 402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9089" h="4027926">
                <a:moveTo>
                  <a:pt x="2208586" y="1140"/>
                </a:moveTo>
                <a:cubicBezTo>
                  <a:pt x="2410905" y="5220"/>
                  <a:pt x="2632944" y="19985"/>
                  <a:pt x="2866815" y="41160"/>
                </a:cubicBezTo>
                <a:lnTo>
                  <a:pt x="3199089" y="74542"/>
                </a:lnTo>
                <a:lnTo>
                  <a:pt x="3199089" y="4027926"/>
                </a:lnTo>
                <a:lnTo>
                  <a:pt x="377078" y="4027926"/>
                </a:lnTo>
                <a:lnTo>
                  <a:pt x="327280" y="3931761"/>
                </a:lnTo>
                <a:cubicBezTo>
                  <a:pt x="161817" y="3600906"/>
                  <a:pt x="43945" y="3314789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4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5E7194-A7B6-EE98-4553-64E7B7BD4B84}"/>
              </a:ext>
            </a:extLst>
          </p:cNvPr>
          <p:cNvSpPr/>
          <p:nvPr/>
        </p:nvSpPr>
        <p:spPr>
          <a:xfrm>
            <a:off x="-1786675" y="4440034"/>
            <a:ext cx="4462565" cy="4462565"/>
          </a:xfrm>
          <a:prstGeom prst="ellipse">
            <a:avLst/>
          </a:pr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FBB0B9-E174-08E9-129C-3807D919A796}"/>
              </a:ext>
            </a:extLst>
          </p:cNvPr>
          <p:cNvSpPr/>
          <p:nvPr/>
        </p:nvSpPr>
        <p:spPr>
          <a:xfrm>
            <a:off x="692014" y="5249651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4000"/>
                </a:srgb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2CCC3F-7380-8B22-985E-974A209CC018}"/>
              </a:ext>
            </a:extLst>
          </p:cNvPr>
          <p:cNvSpPr/>
          <p:nvPr/>
        </p:nvSpPr>
        <p:spPr>
          <a:xfrm>
            <a:off x="-1263650" y="2347475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EBEC0C-E5AE-1696-17B5-C923DB1C8EAB}"/>
              </a:ext>
            </a:extLst>
          </p:cNvPr>
          <p:cNvSpPr/>
          <p:nvPr/>
        </p:nvSpPr>
        <p:spPr>
          <a:xfrm>
            <a:off x="4711546" y="-10541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FA9EF17-E3AC-1E9A-74E4-9F1407FA3754}"/>
              </a:ext>
            </a:extLst>
          </p:cNvPr>
          <p:cNvSpPr/>
          <p:nvPr/>
        </p:nvSpPr>
        <p:spPr>
          <a:xfrm>
            <a:off x="-165100" y="-342900"/>
            <a:ext cx="4279899" cy="2525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  <a:gd name="connsiteX0" fmla="*/ 0 w 3713049"/>
              <a:gd name="connsiteY0" fmla="*/ 635000 h 2525275"/>
              <a:gd name="connsiteX1" fmla="*/ 3713049 w 3713049"/>
              <a:gd name="connsiteY1" fmla="*/ 0 h 2525275"/>
              <a:gd name="connsiteX2" fmla="*/ 3673872 w 3713049"/>
              <a:gd name="connsiteY2" fmla="*/ 797719 h 2525275"/>
              <a:gd name="connsiteX3" fmla="*/ 3378200 w 3713049"/>
              <a:gd name="connsiteY3" fmla="*/ 1422400 h 2525275"/>
              <a:gd name="connsiteX4" fmla="*/ 1930400 w 3713049"/>
              <a:gd name="connsiteY4" fmla="*/ 1536700 h 2525275"/>
              <a:gd name="connsiteX5" fmla="*/ 1295400 w 3713049"/>
              <a:gd name="connsiteY5" fmla="*/ 2400300 h 2525275"/>
              <a:gd name="connsiteX6" fmla="*/ 257175 w 3713049"/>
              <a:gd name="connsiteY6" fmla="*/ 2521149 h 2525275"/>
              <a:gd name="connsiteX7" fmla="*/ 0 w 3713049"/>
              <a:gd name="connsiteY7" fmla="*/ 2509062 h 2525275"/>
              <a:gd name="connsiteX8" fmla="*/ 0 w 3713049"/>
              <a:gd name="connsiteY8" fmla="*/ 635000 h 2525275"/>
              <a:gd name="connsiteX0" fmla="*/ 0 w 3770349"/>
              <a:gd name="connsiteY0" fmla="*/ 635000 h 2525275"/>
              <a:gd name="connsiteX1" fmla="*/ 3770349 w 3770349"/>
              <a:gd name="connsiteY1" fmla="*/ 0 h 2525275"/>
              <a:gd name="connsiteX2" fmla="*/ 3673872 w 3770349"/>
              <a:gd name="connsiteY2" fmla="*/ 797719 h 2525275"/>
              <a:gd name="connsiteX3" fmla="*/ 3378200 w 3770349"/>
              <a:gd name="connsiteY3" fmla="*/ 1422400 h 2525275"/>
              <a:gd name="connsiteX4" fmla="*/ 1930400 w 3770349"/>
              <a:gd name="connsiteY4" fmla="*/ 1536700 h 2525275"/>
              <a:gd name="connsiteX5" fmla="*/ 1295400 w 3770349"/>
              <a:gd name="connsiteY5" fmla="*/ 2400300 h 2525275"/>
              <a:gd name="connsiteX6" fmla="*/ 257175 w 3770349"/>
              <a:gd name="connsiteY6" fmla="*/ 2521149 h 2525275"/>
              <a:gd name="connsiteX7" fmla="*/ 0 w 3770349"/>
              <a:gd name="connsiteY7" fmla="*/ 2509062 h 2525275"/>
              <a:gd name="connsiteX8" fmla="*/ 0 w 3770349"/>
              <a:gd name="connsiteY8" fmla="*/ 635000 h 2525275"/>
              <a:gd name="connsiteX0" fmla="*/ 0 w 3850569"/>
              <a:gd name="connsiteY0" fmla="*/ 635000 h 2525275"/>
              <a:gd name="connsiteX1" fmla="*/ 3850569 w 3850569"/>
              <a:gd name="connsiteY1" fmla="*/ 0 h 2525275"/>
              <a:gd name="connsiteX2" fmla="*/ 3673872 w 3850569"/>
              <a:gd name="connsiteY2" fmla="*/ 797719 h 2525275"/>
              <a:gd name="connsiteX3" fmla="*/ 3378200 w 3850569"/>
              <a:gd name="connsiteY3" fmla="*/ 1422400 h 2525275"/>
              <a:gd name="connsiteX4" fmla="*/ 1930400 w 3850569"/>
              <a:gd name="connsiteY4" fmla="*/ 1536700 h 2525275"/>
              <a:gd name="connsiteX5" fmla="*/ 1295400 w 3850569"/>
              <a:gd name="connsiteY5" fmla="*/ 2400300 h 2525275"/>
              <a:gd name="connsiteX6" fmla="*/ 257175 w 3850569"/>
              <a:gd name="connsiteY6" fmla="*/ 2521149 h 2525275"/>
              <a:gd name="connsiteX7" fmla="*/ 0 w 3850569"/>
              <a:gd name="connsiteY7" fmla="*/ 2509062 h 2525275"/>
              <a:gd name="connsiteX8" fmla="*/ 0 w 3850569"/>
              <a:gd name="connsiteY8" fmla="*/ 635000 h 2525275"/>
              <a:gd name="connsiteX0" fmla="*/ 0 w 3862029"/>
              <a:gd name="connsiteY0" fmla="*/ 127000 h 2525275"/>
              <a:gd name="connsiteX1" fmla="*/ 3862029 w 3862029"/>
              <a:gd name="connsiteY1" fmla="*/ 0 h 2525275"/>
              <a:gd name="connsiteX2" fmla="*/ 3685332 w 3862029"/>
              <a:gd name="connsiteY2" fmla="*/ 797719 h 2525275"/>
              <a:gd name="connsiteX3" fmla="*/ 3389660 w 3862029"/>
              <a:gd name="connsiteY3" fmla="*/ 1422400 h 2525275"/>
              <a:gd name="connsiteX4" fmla="*/ 1941860 w 3862029"/>
              <a:gd name="connsiteY4" fmla="*/ 1536700 h 2525275"/>
              <a:gd name="connsiteX5" fmla="*/ 1306860 w 3862029"/>
              <a:gd name="connsiteY5" fmla="*/ 2400300 h 2525275"/>
              <a:gd name="connsiteX6" fmla="*/ 268635 w 3862029"/>
              <a:gd name="connsiteY6" fmla="*/ 2521149 h 2525275"/>
              <a:gd name="connsiteX7" fmla="*/ 11460 w 3862029"/>
              <a:gd name="connsiteY7" fmla="*/ 2509062 h 2525275"/>
              <a:gd name="connsiteX8" fmla="*/ 0 w 3862029"/>
              <a:gd name="connsiteY8" fmla="*/ 127000 h 25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029" h="2525275">
                <a:moveTo>
                  <a:pt x="0" y="127000"/>
                </a:moveTo>
                <a:lnTo>
                  <a:pt x="3862029" y="0"/>
                </a:lnTo>
                <a:cubicBezTo>
                  <a:pt x="3852790" y="54240"/>
                  <a:pt x="3694571" y="743479"/>
                  <a:pt x="3685332" y="797719"/>
                </a:cubicBezTo>
                <a:cubicBezTo>
                  <a:pt x="3630696" y="1064154"/>
                  <a:pt x="3543119" y="1286934"/>
                  <a:pt x="3389660" y="1422400"/>
                </a:cubicBezTo>
                <a:cubicBezTo>
                  <a:pt x="3082743" y="1693333"/>
                  <a:pt x="2288993" y="1373717"/>
                  <a:pt x="1941860" y="1536700"/>
                </a:cubicBezTo>
                <a:cubicBezTo>
                  <a:pt x="1594727" y="1699683"/>
                  <a:pt x="1653993" y="2239433"/>
                  <a:pt x="1306860" y="2400300"/>
                </a:cubicBezTo>
                <a:cubicBezTo>
                  <a:pt x="1046510" y="2520950"/>
                  <a:pt x="671860" y="2534444"/>
                  <a:pt x="268635" y="2521149"/>
                </a:cubicBezTo>
                <a:lnTo>
                  <a:pt x="11460" y="2509062"/>
                </a:lnTo>
                <a:lnTo>
                  <a:pt x="0" y="127000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24000"/>
                </a:srgbClr>
              </a:gs>
              <a:gs pos="100000">
                <a:srgbClr val="1D1FA9">
                  <a:alpha val="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8A5D8F3-4E5E-1D55-4939-19665382981D}"/>
              </a:ext>
            </a:extLst>
          </p:cNvPr>
          <p:cNvSpPr/>
          <p:nvPr/>
        </p:nvSpPr>
        <p:spPr>
          <a:xfrm>
            <a:off x="1" y="0"/>
            <a:ext cx="3701589" cy="1890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589" h="1890275">
                <a:moveTo>
                  <a:pt x="0" y="0"/>
                </a:moveTo>
                <a:lnTo>
                  <a:pt x="3701589" y="0"/>
                </a:lnTo>
                <a:lnTo>
                  <a:pt x="3673872" y="162719"/>
                </a:lnTo>
                <a:cubicBezTo>
                  <a:pt x="3619236" y="429154"/>
                  <a:pt x="3531659" y="651934"/>
                  <a:pt x="3378200" y="787400"/>
                </a:cubicBezTo>
                <a:cubicBezTo>
                  <a:pt x="3071283" y="1058333"/>
                  <a:pt x="2277533" y="738717"/>
                  <a:pt x="1930400" y="901700"/>
                </a:cubicBezTo>
                <a:cubicBezTo>
                  <a:pt x="1583267" y="1064683"/>
                  <a:pt x="1642533" y="1604433"/>
                  <a:pt x="1295400" y="1765300"/>
                </a:cubicBezTo>
                <a:cubicBezTo>
                  <a:pt x="1035050" y="1885950"/>
                  <a:pt x="660400" y="1899444"/>
                  <a:pt x="257175" y="1886149"/>
                </a:cubicBezTo>
                <a:lnTo>
                  <a:pt x="0" y="1874062"/>
                </a:ln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6EA4C34-26AE-D1AA-B0CE-A044642297B8}"/>
              </a:ext>
            </a:extLst>
          </p:cNvPr>
          <p:cNvSpPr/>
          <p:nvPr/>
        </p:nvSpPr>
        <p:spPr>
          <a:xfrm>
            <a:off x="4876646" y="-12446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BB28840-911B-8F04-1A41-4252D4BA8DAB}"/>
              </a:ext>
            </a:extLst>
          </p:cNvPr>
          <p:cNvSpPr/>
          <p:nvPr/>
        </p:nvSpPr>
        <p:spPr>
          <a:xfrm>
            <a:off x="8368894" y="-342900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6632C91-68D4-83C9-B994-54003CCC2A85}"/>
              </a:ext>
            </a:extLst>
          </p:cNvPr>
          <p:cNvSpPr/>
          <p:nvPr/>
        </p:nvSpPr>
        <p:spPr>
          <a:xfrm>
            <a:off x="4069890" y="-342900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CE99E3-F4AC-7873-090B-8559BC4545E1}"/>
              </a:ext>
            </a:extLst>
          </p:cNvPr>
          <p:cNvSpPr/>
          <p:nvPr/>
        </p:nvSpPr>
        <p:spPr>
          <a:xfrm>
            <a:off x="-1549400" y="2195276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55000">
                <a:srgbClr val="FF33C9"/>
              </a:gs>
              <a:gs pos="100000">
                <a:srgbClr val="FF7F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72DE4CF-4498-6AB0-DA28-9927BFC0745E}"/>
              </a:ext>
            </a:extLst>
          </p:cNvPr>
          <p:cNvSpPr/>
          <p:nvPr/>
        </p:nvSpPr>
        <p:spPr>
          <a:xfrm>
            <a:off x="673100" y="5521103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24E5060-01CF-B327-DADE-63D4BCF9EA93}"/>
              </a:ext>
            </a:extLst>
          </p:cNvPr>
          <p:cNvSpPr txBox="1"/>
          <p:nvPr/>
        </p:nvSpPr>
        <p:spPr>
          <a:xfrm>
            <a:off x="9607703" y="156001"/>
            <a:ext cx="11689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目录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02C2CB5-13AF-BC46-E853-A52C31F2398B}"/>
              </a:ext>
            </a:extLst>
          </p:cNvPr>
          <p:cNvSpPr txBox="1"/>
          <p:nvPr/>
        </p:nvSpPr>
        <p:spPr>
          <a:xfrm>
            <a:off x="9037917" y="1006271"/>
            <a:ext cx="15901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CONTENTS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93C54D3-5537-EA9C-EB86-A8B05DB51615}"/>
              </a:ext>
            </a:extLst>
          </p:cNvPr>
          <p:cNvSpPr txBox="1"/>
          <p:nvPr/>
        </p:nvSpPr>
        <p:spPr>
          <a:xfrm>
            <a:off x="3378947" y="2629079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6E2D9BCE-753D-5671-694B-59E46092124E}"/>
              </a:ext>
            </a:extLst>
          </p:cNvPr>
          <p:cNvSpPr/>
          <p:nvPr/>
        </p:nvSpPr>
        <p:spPr>
          <a:xfrm>
            <a:off x="8394556" y="6347657"/>
            <a:ext cx="673236" cy="673236"/>
          </a:xfrm>
          <a:prstGeom prst="plaque">
            <a:avLst>
              <a:gd name="adj" fmla="val 50000"/>
            </a:avLst>
          </a:prstGeom>
          <a:noFill/>
          <a:ln w="38100"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04C132-DFF8-1B85-1117-C967314D5DC1}"/>
              </a:ext>
            </a:extLst>
          </p:cNvPr>
          <p:cNvSpPr txBox="1"/>
          <p:nvPr/>
        </p:nvSpPr>
        <p:spPr>
          <a:xfrm>
            <a:off x="2586023" y="2199066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F011828-9E5A-525C-15B2-B0537A93E2F2}"/>
              </a:ext>
            </a:extLst>
          </p:cNvPr>
          <p:cNvSpPr/>
          <p:nvPr/>
        </p:nvSpPr>
        <p:spPr>
          <a:xfrm>
            <a:off x="6391230" y="2522570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9B55AD-3C68-B4D0-5AA2-F49AF09002DA}"/>
              </a:ext>
            </a:extLst>
          </p:cNvPr>
          <p:cNvSpPr txBox="1"/>
          <p:nvPr/>
        </p:nvSpPr>
        <p:spPr>
          <a:xfrm>
            <a:off x="7266669" y="2629079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B3A460-360C-104F-1B37-8FE0B1006690}"/>
              </a:ext>
            </a:extLst>
          </p:cNvPr>
          <p:cNvSpPr txBox="1"/>
          <p:nvPr/>
        </p:nvSpPr>
        <p:spPr>
          <a:xfrm>
            <a:off x="6473745" y="2199066"/>
            <a:ext cx="853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5F35F30-0529-24E6-7D30-9D1FA38F95A0}"/>
              </a:ext>
            </a:extLst>
          </p:cNvPr>
          <p:cNvSpPr/>
          <p:nvPr/>
        </p:nvSpPr>
        <p:spPr>
          <a:xfrm>
            <a:off x="2503508" y="3718163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F023C3-8867-7C5B-D710-A30F1773C71F}"/>
              </a:ext>
            </a:extLst>
          </p:cNvPr>
          <p:cNvSpPr txBox="1"/>
          <p:nvPr/>
        </p:nvSpPr>
        <p:spPr>
          <a:xfrm>
            <a:off x="3378947" y="3824672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AFF44F6-96BE-E70D-327C-EDA79BD20021}"/>
              </a:ext>
            </a:extLst>
          </p:cNvPr>
          <p:cNvSpPr txBox="1"/>
          <p:nvPr/>
        </p:nvSpPr>
        <p:spPr>
          <a:xfrm>
            <a:off x="2586023" y="3394659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DE6C63E-3C1A-D41F-1456-DEBC09F1DE75}"/>
              </a:ext>
            </a:extLst>
          </p:cNvPr>
          <p:cNvSpPr/>
          <p:nvPr/>
        </p:nvSpPr>
        <p:spPr>
          <a:xfrm>
            <a:off x="6391230" y="3718163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B38BC52-4745-BF6B-AF7C-BF860ECC0194}"/>
              </a:ext>
            </a:extLst>
          </p:cNvPr>
          <p:cNvSpPr txBox="1"/>
          <p:nvPr/>
        </p:nvSpPr>
        <p:spPr>
          <a:xfrm>
            <a:off x="7266669" y="3824672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D5B648B-3CB3-3AEE-02E9-972A8A5C9A47}"/>
              </a:ext>
            </a:extLst>
          </p:cNvPr>
          <p:cNvSpPr txBox="1"/>
          <p:nvPr/>
        </p:nvSpPr>
        <p:spPr>
          <a:xfrm>
            <a:off x="6473745" y="3394659"/>
            <a:ext cx="8643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38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26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E19D123F-DE17-3C8D-B20C-235B4F21E5D0}"/>
              </a:ext>
            </a:extLst>
          </p:cNvPr>
          <p:cNvGrpSpPr/>
          <p:nvPr/>
        </p:nvGrpSpPr>
        <p:grpSpPr>
          <a:xfrm>
            <a:off x="2090613" y="2801772"/>
            <a:ext cx="8010774" cy="1722824"/>
            <a:chOff x="1050566" y="2772576"/>
            <a:chExt cx="10090868" cy="2170176"/>
          </a:xfrm>
          <a:effectLst/>
        </p:grpSpPr>
        <p:sp>
          <p:nvSpPr>
            <p:cNvPr id="3" name="Block Arc 49">
              <a:extLst>
                <a:ext uri="{FF2B5EF4-FFF2-40B4-BE49-F238E27FC236}">
                  <a16:creationId xmlns:a16="http://schemas.microsoft.com/office/drawing/2014/main" id="{4453AC1F-50C7-F4C9-FDD8-DE744FEEB3FA}"/>
                </a:ext>
              </a:extLst>
            </p:cNvPr>
            <p:cNvSpPr/>
            <p:nvPr/>
          </p:nvSpPr>
          <p:spPr>
            <a:xfrm>
              <a:off x="1050566" y="2786643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ym typeface="+mn-lt"/>
              </a:endParaRPr>
            </a:p>
          </p:txBody>
        </p:sp>
        <p:sp>
          <p:nvSpPr>
            <p:cNvPr id="4" name="Block Arc 50">
              <a:extLst>
                <a:ext uri="{FF2B5EF4-FFF2-40B4-BE49-F238E27FC236}">
                  <a16:creationId xmlns:a16="http://schemas.microsoft.com/office/drawing/2014/main" id="{2BE05518-365B-3D47-B396-5583AD0FF639}"/>
                </a:ext>
              </a:extLst>
            </p:cNvPr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ym typeface="+mn-lt"/>
              </a:endParaRPr>
            </a:p>
          </p:txBody>
        </p:sp>
        <p:sp>
          <p:nvSpPr>
            <p:cNvPr id="5" name="Block Arc 51">
              <a:extLst>
                <a:ext uri="{FF2B5EF4-FFF2-40B4-BE49-F238E27FC236}">
                  <a16:creationId xmlns:a16="http://schemas.microsoft.com/office/drawing/2014/main" id="{1A58C365-8705-92F8-CA6D-D1281B2A3E04}"/>
                </a:ext>
              </a:extLst>
            </p:cNvPr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ym typeface="+mn-lt"/>
              </a:endParaRPr>
            </a:p>
          </p:txBody>
        </p:sp>
        <p:sp>
          <p:nvSpPr>
            <p:cNvPr id="6" name="Block Arc 52">
              <a:extLst>
                <a:ext uri="{FF2B5EF4-FFF2-40B4-BE49-F238E27FC236}">
                  <a16:creationId xmlns:a16="http://schemas.microsoft.com/office/drawing/2014/main" id="{2760BC27-A07D-D315-E43E-8447CAE1EFF8}"/>
                </a:ext>
              </a:extLst>
            </p:cNvPr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ym typeface="+mn-lt"/>
              </a:endParaRPr>
            </a:p>
          </p:txBody>
        </p:sp>
        <p:sp>
          <p:nvSpPr>
            <p:cNvPr id="7" name="Block Arc 53">
              <a:extLst>
                <a:ext uri="{FF2B5EF4-FFF2-40B4-BE49-F238E27FC236}">
                  <a16:creationId xmlns:a16="http://schemas.microsoft.com/office/drawing/2014/main" id="{8703A046-0A4D-AA12-67AA-9954003D38BC}"/>
                </a:ext>
              </a:extLst>
            </p:cNvPr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 dirty="0">
                <a:sym typeface="+mn-lt"/>
              </a:endParaRPr>
            </a:p>
          </p:txBody>
        </p:sp>
      </p:grpSp>
      <p:sp>
        <p:nvSpPr>
          <p:cNvPr id="22" name="Oval 55">
            <a:extLst>
              <a:ext uri="{FF2B5EF4-FFF2-40B4-BE49-F238E27FC236}">
                <a16:creationId xmlns:a16="http://schemas.microsoft.com/office/drawing/2014/main" id="{BB7439E7-39C7-8A61-31E6-CE035E1A62AF}"/>
              </a:ext>
            </a:extLst>
          </p:cNvPr>
          <p:cNvSpPr/>
          <p:nvPr/>
        </p:nvSpPr>
        <p:spPr>
          <a:xfrm>
            <a:off x="2463349" y="3174508"/>
            <a:ext cx="966184" cy="966184"/>
          </a:xfrm>
          <a:prstGeom prst="ellipse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Oval 57">
            <a:extLst>
              <a:ext uri="{FF2B5EF4-FFF2-40B4-BE49-F238E27FC236}">
                <a16:creationId xmlns:a16="http://schemas.microsoft.com/office/drawing/2014/main" id="{69E8BF17-23A4-BD93-3D13-DC595D1DBCB9}"/>
              </a:ext>
            </a:extLst>
          </p:cNvPr>
          <p:cNvSpPr/>
          <p:nvPr/>
        </p:nvSpPr>
        <p:spPr>
          <a:xfrm>
            <a:off x="5612908" y="3174508"/>
            <a:ext cx="966184" cy="966184"/>
          </a:xfrm>
          <a:prstGeom prst="ellipse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56">
            <a:extLst>
              <a:ext uri="{FF2B5EF4-FFF2-40B4-BE49-F238E27FC236}">
                <a16:creationId xmlns:a16="http://schemas.microsoft.com/office/drawing/2014/main" id="{530218F8-025A-AD3A-B966-A878E7DAF49B}"/>
              </a:ext>
            </a:extLst>
          </p:cNvPr>
          <p:cNvSpPr/>
          <p:nvPr/>
        </p:nvSpPr>
        <p:spPr>
          <a:xfrm>
            <a:off x="4038128" y="3174508"/>
            <a:ext cx="966184" cy="966184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59">
            <a:extLst>
              <a:ext uri="{FF2B5EF4-FFF2-40B4-BE49-F238E27FC236}">
                <a16:creationId xmlns:a16="http://schemas.microsoft.com/office/drawing/2014/main" id="{161BBCC9-2B04-DE7B-3DC7-5CCAF674F91A}"/>
              </a:ext>
            </a:extLst>
          </p:cNvPr>
          <p:cNvSpPr/>
          <p:nvPr/>
        </p:nvSpPr>
        <p:spPr>
          <a:xfrm>
            <a:off x="8762467" y="3174508"/>
            <a:ext cx="966184" cy="966184"/>
          </a:xfrm>
          <a:prstGeom prst="ellipse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Oval 58">
            <a:extLst>
              <a:ext uri="{FF2B5EF4-FFF2-40B4-BE49-F238E27FC236}">
                <a16:creationId xmlns:a16="http://schemas.microsoft.com/office/drawing/2014/main" id="{22F84DFE-D9F2-EF62-F5C9-AE0584584560}"/>
              </a:ext>
            </a:extLst>
          </p:cNvPr>
          <p:cNvSpPr/>
          <p:nvPr/>
        </p:nvSpPr>
        <p:spPr>
          <a:xfrm>
            <a:off x="7187687" y="3174508"/>
            <a:ext cx="966184" cy="966184"/>
          </a:xfrm>
          <a:prstGeom prst="ellipse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AutoShape 46">
            <a:extLst>
              <a:ext uri="{FF2B5EF4-FFF2-40B4-BE49-F238E27FC236}">
                <a16:creationId xmlns:a16="http://schemas.microsoft.com/office/drawing/2014/main" id="{7E84B849-CE57-760D-55E3-2A839D271B8F}"/>
              </a:ext>
            </a:extLst>
          </p:cNvPr>
          <p:cNvSpPr/>
          <p:nvPr/>
        </p:nvSpPr>
        <p:spPr bwMode="auto">
          <a:xfrm>
            <a:off x="9008484" y="3425645"/>
            <a:ext cx="480484" cy="4783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/>
              <a:sym typeface="Gill Sans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0454CED-AA3F-57FF-A165-D0BC386C486E}"/>
              </a:ext>
            </a:extLst>
          </p:cNvPr>
          <p:cNvGrpSpPr/>
          <p:nvPr/>
        </p:nvGrpSpPr>
        <p:grpSpPr>
          <a:xfrm>
            <a:off x="5856556" y="3411059"/>
            <a:ext cx="478887" cy="478887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26" name="AutoShape 56">
              <a:extLst>
                <a:ext uri="{FF2B5EF4-FFF2-40B4-BE49-F238E27FC236}">
                  <a16:creationId xmlns:a16="http://schemas.microsoft.com/office/drawing/2014/main" id="{E822498E-705E-F957-236A-D48E2976D4EE}"/>
                </a:ext>
              </a:extLst>
            </p:cNvPr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7" name="AutoShape 57">
              <a:extLst>
                <a:ext uri="{FF2B5EF4-FFF2-40B4-BE49-F238E27FC236}">
                  <a16:creationId xmlns:a16="http://schemas.microsoft.com/office/drawing/2014/main" id="{5E90BE19-A326-6F60-78FD-B5BBCD33D719}"/>
                </a:ext>
              </a:extLst>
            </p:cNvPr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8" name="AutoShape 58">
              <a:extLst>
                <a:ext uri="{FF2B5EF4-FFF2-40B4-BE49-F238E27FC236}">
                  <a16:creationId xmlns:a16="http://schemas.microsoft.com/office/drawing/2014/main" id="{A085D434-8982-A88B-BE63-2A0DC50CAA0F}"/>
                </a:ext>
              </a:extLst>
            </p:cNvPr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grpSp>
        <p:nvGrpSpPr>
          <p:cNvPr id="29" name="Group 69">
            <a:extLst>
              <a:ext uri="{FF2B5EF4-FFF2-40B4-BE49-F238E27FC236}">
                <a16:creationId xmlns:a16="http://schemas.microsoft.com/office/drawing/2014/main" id="{CDB1404F-5944-EEA8-CED6-5A2ECDE82DE7}"/>
              </a:ext>
            </a:extLst>
          </p:cNvPr>
          <p:cNvGrpSpPr/>
          <p:nvPr/>
        </p:nvGrpSpPr>
        <p:grpSpPr>
          <a:xfrm>
            <a:off x="7444263" y="3440529"/>
            <a:ext cx="478887" cy="449417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30" name="AutoShape 69">
              <a:extLst>
                <a:ext uri="{FF2B5EF4-FFF2-40B4-BE49-F238E27FC236}">
                  <a16:creationId xmlns:a16="http://schemas.microsoft.com/office/drawing/2014/main" id="{2158ACC6-FA3E-8332-BA5B-C6BF6DD49736}"/>
                </a:ext>
              </a:extLst>
            </p:cNvPr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1" name="AutoShape 70">
              <a:extLst>
                <a:ext uri="{FF2B5EF4-FFF2-40B4-BE49-F238E27FC236}">
                  <a16:creationId xmlns:a16="http://schemas.microsoft.com/office/drawing/2014/main" id="{DCD3211D-047B-5CA2-FD5B-E20D7687626B}"/>
                </a:ext>
              </a:extLst>
            </p:cNvPr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2" name="AutoShape 71">
              <a:extLst>
                <a:ext uri="{FF2B5EF4-FFF2-40B4-BE49-F238E27FC236}">
                  <a16:creationId xmlns:a16="http://schemas.microsoft.com/office/drawing/2014/main" id="{5AEB572A-AD01-CD36-648C-11009809FEB7}"/>
                </a:ext>
              </a:extLst>
            </p:cNvPr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3" name="AutoShape 72">
              <a:extLst>
                <a:ext uri="{FF2B5EF4-FFF2-40B4-BE49-F238E27FC236}">
                  <a16:creationId xmlns:a16="http://schemas.microsoft.com/office/drawing/2014/main" id="{0E611FD1-178A-08F2-A019-92F09384EBAB}"/>
                </a:ext>
              </a:extLst>
            </p:cNvPr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4" name="AutoShape 73">
              <a:extLst>
                <a:ext uri="{FF2B5EF4-FFF2-40B4-BE49-F238E27FC236}">
                  <a16:creationId xmlns:a16="http://schemas.microsoft.com/office/drawing/2014/main" id="{FFB3BB82-04E1-9B32-3830-8899ACA00037}"/>
                </a:ext>
              </a:extLst>
            </p:cNvPr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5" name="AutoShape 74">
              <a:extLst>
                <a:ext uri="{FF2B5EF4-FFF2-40B4-BE49-F238E27FC236}">
                  <a16:creationId xmlns:a16="http://schemas.microsoft.com/office/drawing/2014/main" id="{7C8DA97A-8849-E4C5-5C2A-6C3DDF08FA0A}"/>
                </a:ext>
              </a:extLst>
            </p:cNvPr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6" name="AutoShape 75">
              <a:extLst>
                <a:ext uri="{FF2B5EF4-FFF2-40B4-BE49-F238E27FC236}">
                  <a16:creationId xmlns:a16="http://schemas.microsoft.com/office/drawing/2014/main" id="{1D1903E0-02F1-97DE-C8A7-9043721D6EDE}"/>
                </a:ext>
              </a:extLst>
            </p:cNvPr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7" name="AutoShape 76">
              <a:extLst>
                <a:ext uri="{FF2B5EF4-FFF2-40B4-BE49-F238E27FC236}">
                  <a16:creationId xmlns:a16="http://schemas.microsoft.com/office/drawing/2014/main" id="{AB08E9D9-7C1C-0CEE-222B-3489A2F54D62}"/>
                </a:ext>
              </a:extLst>
            </p:cNvPr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8" name="AutoShape 77">
              <a:extLst>
                <a:ext uri="{FF2B5EF4-FFF2-40B4-BE49-F238E27FC236}">
                  <a16:creationId xmlns:a16="http://schemas.microsoft.com/office/drawing/2014/main" id="{11467132-C0EB-D566-DD21-6B41CFCA9A80}"/>
                </a:ext>
              </a:extLst>
            </p:cNvPr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grpSp>
        <p:nvGrpSpPr>
          <p:cNvPr id="39" name="Group 82">
            <a:extLst>
              <a:ext uri="{FF2B5EF4-FFF2-40B4-BE49-F238E27FC236}">
                <a16:creationId xmlns:a16="http://schemas.microsoft.com/office/drawing/2014/main" id="{15081D9E-4932-BE66-FBA0-9A683C54D5E1}"/>
              </a:ext>
            </a:extLst>
          </p:cNvPr>
          <p:cNvGrpSpPr/>
          <p:nvPr/>
        </p:nvGrpSpPr>
        <p:grpSpPr>
          <a:xfrm>
            <a:off x="4300717" y="3391665"/>
            <a:ext cx="478887" cy="478887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40" name="AutoShape 81">
              <a:extLst>
                <a:ext uri="{FF2B5EF4-FFF2-40B4-BE49-F238E27FC236}">
                  <a16:creationId xmlns:a16="http://schemas.microsoft.com/office/drawing/2014/main" id="{3631C647-60E3-8116-D518-C8F65102A16F}"/>
                </a:ext>
              </a:extLst>
            </p:cNvPr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41" name="AutoShape 82">
              <a:extLst>
                <a:ext uri="{FF2B5EF4-FFF2-40B4-BE49-F238E27FC236}">
                  <a16:creationId xmlns:a16="http://schemas.microsoft.com/office/drawing/2014/main" id="{B6E3839D-3DAA-F383-B8B1-A48A7782823B}"/>
                </a:ext>
              </a:extLst>
            </p:cNvPr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792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sp>
        <p:nvSpPr>
          <p:cNvPr id="42" name="AutoShape 112">
            <a:extLst>
              <a:ext uri="{FF2B5EF4-FFF2-40B4-BE49-F238E27FC236}">
                <a16:creationId xmlns:a16="http://schemas.microsoft.com/office/drawing/2014/main" id="{C2E5EA52-BAFA-512F-B124-6069E139DA1C}"/>
              </a:ext>
            </a:extLst>
          </p:cNvPr>
          <p:cNvSpPr/>
          <p:nvPr/>
        </p:nvSpPr>
        <p:spPr bwMode="auto">
          <a:xfrm>
            <a:off x="2741919" y="3450712"/>
            <a:ext cx="391169" cy="38944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792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/>
              <a:sym typeface="Gill Sans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5CB5329-E0E7-92BB-292F-8746D0058281}"/>
              </a:ext>
            </a:extLst>
          </p:cNvPr>
          <p:cNvGrpSpPr/>
          <p:nvPr/>
        </p:nvGrpSpPr>
        <p:grpSpPr>
          <a:xfrm>
            <a:off x="1928671" y="4366960"/>
            <a:ext cx="2017664" cy="1069580"/>
            <a:chOff x="729702" y="1893834"/>
            <a:chExt cx="2017664" cy="106958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2E07E2A-6894-39DE-0330-0564BABF34D4}"/>
                </a:ext>
              </a:extLst>
            </p:cNvPr>
            <p:cNvSpPr txBox="1"/>
            <p:nvPr/>
          </p:nvSpPr>
          <p:spPr>
            <a:xfrm>
              <a:off x="729702" y="2200128"/>
              <a:ext cx="20176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5E6727A-BD74-C48E-DE17-6B9BDB74613D}"/>
                </a:ext>
              </a:extLst>
            </p:cNvPr>
            <p:cNvSpPr txBox="1"/>
            <p:nvPr/>
          </p:nvSpPr>
          <p:spPr>
            <a:xfrm>
              <a:off x="1001279" y="1893834"/>
              <a:ext cx="15459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743DA0E-0689-BA46-2182-2FC977332C79}"/>
              </a:ext>
            </a:extLst>
          </p:cNvPr>
          <p:cNvGrpSpPr/>
          <p:nvPr/>
        </p:nvGrpSpPr>
        <p:grpSpPr>
          <a:xfrm>
            <a:off x="5087169" y="4366960"/>
            <a:ext cx="2017664" cy="1069580"/>
            <a:chOff x="729702" y="1893834"/>
            <a:chExt cx="2017664" cy="106958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3A11781-B939-F49C-8F5A-451767C87002}"/>
                </a:ext>
              </a:extLst>
            </p:cNvPr>
            <p:cNvSpPr txBox="1"/>
            <p:nvPr/>
          </p:nvSpPr>
          <p:spPr>
            <a:xfrm>
              <a:off x="729702" y="2200128"/>
              <a:ext cx="20176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FCC01C3-C618-9D11-2B4B-AD2C403E587B}"/>
                </a:ext>
              </a:extLst>
            </p:cNvPr>
            <p:cNvSpPr txBox="1"/>
            <p:nvPr/>
          </p:nvSpPr>
          <p:spPr>
            <a:xfrm>
              <a:off x="1001279" y="1893834"/>
              <a:ext cx="15459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25E77BB-7EDA-535E-1685-E2074F574B7B}"/>
              </a:ext>
            </a:extLst>
          </p:cNvPr>
          <p:cNvGrpSpPr/>
          <p:nvPr/>
        </p:nvGrpSpPr>
        <p:grpSpPr>
          <a:xfrm>
            <a:off x="8236727" y="4366960"/>
            <a:ext cx="2017664" cy="1069580"/>
            <a:chOff x="729702" y="1893834"/>
            <a:chExt cx="2017664" cy="106958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F01EFDC-FFF2-39D0-C555-D6C1EEE5A4D0}"/>
                </a:ext>
              </a:extLst>
            </p:cNvPr>
            <p:cNvSpPr txBox="1"/>
            <p:nvPr/>
          </p:nvSpPr>
          <p:spPr>
            <a:xfrm>
              <a:off x="729702" y="2200128"/>
              <a:ext cx="20176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1E8D122-9AD2-7039-3EB4-D4C83F83DA48}"/>
                </a:ext>
              </a:extLst>
            </p:cNvPr>
            <p:cNvSpPr txBox="1"/>
            <p:nvPr/>
          </p:nvSpPr>
          <p:spPr>
            <a:xfrm>
              <a:off x="1001279" y="1893834"/>
              <a:ext cx="15459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FF93C9D-3987-4C9A-6C26-C14F7C804364}"/>
              </a:ext>
            </a:extLst>
          </p:cNvPr>
          <p:cNvGrpSpPr/>
          <p:nvPr/>
        </p:nvGrpSpPr>
        <p:grpSpPr>
          <a:xfrm>
            <a:off x="3531328" y="1885903"/>
            <a:ext cx="2017664" cy="1069580"/>
            <a:chOff x="729702" y="1893834"/>
            <a:chExt cx="2017664" cy="106958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EF30E64-BEBE-FE37-601E-7974A773BAE0}"/>
                </a:ext>
              </a:extLst>
            </p:cNvPr>
            <p:cNvSpPr txBox="1"/>
            <p:nvPr/>
          </p:nvSpPr>
          <p:spPr>
            <a:xfrm>
              <a:off x="729702" y="2200128"/>
              <a:ext cx="20176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04565AF-0F6F-71CB-AF00-B8088C920EE3}"/>
                </a:ext>
              </a:extLst>
            </p:cNvPr>
            <p:cNvSpPr txBox="1"/>
            <p:nvPr/>
          </p:nvSpPr>
          <p:spPr>
            <a:xfrm>
              <a:off x="1001279" y="1893834"/>
              <a:ext cx="15459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A94C617-A798-C46B-927D-88585089595E}"/>
              </a:ext>
            </a:extLst>
          </p:cNvPr>
          <p:cNvGrpSpPr/>
          <p:nvPr/>
        </p:nvGrpSpPr>
        <p:grpSpPr>
          <a:xfrm>
            <a:off x="6674874" y="1885903"/>
            <a:ext cx="2017664" cy="1069580"/>
            <a:chOff x="729702" y="1893834"/>
            <a:chExt cx="2017664" cy="1069580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A9C4313-1FBF-F2E5-C1E7-81587769DA9F}"/>
                </a:ext>
              </a:extLst>
            </p:cNvPr>
            <p:cNvSpPr txBox="1"/>
            <p:nvPr/>
          </p:nvSpPr>
          <p:spPr>
            <a:xfrm>
              <a:off x="729702" y="2200128"/>
              <a:ext cx="20176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D6C9ABB-616A-F746-E612-AA194C3609E5}"/>
                </a:ext>
              </a:extLst>
            </p:cNvPr>
            <p:cNvSpPr txBox="1"/>
            <p:nvPr/>
          </p:nvSpPr>
          <p:spPr>
            <a:xfrm>
              <a:off x="1001279" y="1893834"/>
              <a:ext cx="15459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827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26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4" name="Chevron 6">
            <a:extLst>
              <a:ext uri="{FF2B5EF4-FFF2-40B4-BE49-F238E27FC236}">
                <a16:creationId xmlns:a16="http://schemas.microsoft.com/office/drawing/2014/main" id="{90C95B73-9087-1398-5BA2-345231782427}"/>
              </a:ext>
            </a:extLst>
          </p:cNvPr>
          <p:cNvSpPr/>
          <p:nvPr/>
        </p:nvSpPr>
        <p:spPr>
          <a:xfrm>
            <a:off x="1102360" y="27054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Chevron 7">
            <a:extLst>
              <a:ext uri="{FF2B5EF4-FFF2-40B4-BE49-F238E27FC236}">
                <a16:creationId xmlns:a16="http://schemas.microsoft.com/office/drawing/2014/main" id="{4DFB0C13-58A3-017A-C41C-A6A0FE470146}"/>
              </a:ext>
            </a:extLst>
          </p:cNvPr>
          <p:cNvSpPr/>
          <p:nvPr/>
        </p:nvSpPr>
        <p:spPr>
          <a:xfrm>
            <a:off x="3076944" y="27054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Chevron 8">
            <a:extLst>
              <a:ext uri="{FF2B5EF4-FFF2-40B4-BE49-F238E27FC236}">
                <a16:creationId xmlns:a16="http://schemas.microsoft.com/office/drawing/2014/main" id="{0B947C3D-F2A3-FBE9-F65B-7440C63E7277}"/>
              </a:ext>
            </a:extLst>
          </p:cNvPr>
          <p:cNvSpPr/>
          <p:nvPr/>
        </p:nvSpPr>
        <p:spPr>
          <a:xfrm>
            <a:off x="5046994" y="27054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Chevron 9">
            <a:extLst>
              <a:ext uri="{FF2B5EF4-FFF2-40B4-BE49-F238E27FC236}">
                <a16:creationId xmlns:a16="http://schemas.microsoft.com/office/drawing/2014/main" id="{08D1AB41-A0B1-ABD5-F513-BBC734FB7E25}"/>
              </a:ext>
            </a:extLst>
          </p:cNvPr>
          <p:cNvSpPr/>
          <p:nvPr/>
        </p:nvSpPr>
        <p:spPr>
          <a:xfrm>
            <a:off x="7021577" y="27054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Chevron 10">
            <a:extLst>
              <a:ext uri="{FF2B5EF4-FFF2-40B4-BE49-F238E27FC236}">
                <a16:creationId xmlns:a16="http://schemas.microsoft.com/office/drawing/2014/main" id="{3A60675A-733A-9D9C-DF8B-7EB2B014702A}"/>
              </a:ext>
            </a:extLst>
          </p:cNvPr>
          <p:cNvSpPr/>
          <p:nvPr/>
        </p:nvSpPr>
        <p:spPr>
          <a:xfrm>
            <a:off x="8987117" y="2705421"/>
            <a:ext cx="2280323" cy="1574157"/>
          </a:xfrm>
          <a:prstGeom prst="chevron">
            <a:avLst>
              <a:gd name="adj" fmla="val 24299"/>
            </a:avLst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4">
            <a:extLst>
              <a:ext uri="{FF2B5EF4-FFF2-40B4-BE49-F238E27FC236}">
                <a16:creationId xmlns:a16="http://schemas.microsoft.com/office/drawing/2014/main" id="{E01B2529-778F-3054-2EA0-D3D4AA2C644E}"/>
              </a:ext>
            </a:extLst>
          </p:cNvPr>
          <p:cNvSpPr txBox="1"/>
          <p:nvPr/>
        </p:nvSpPr>
        <p:spPr>
          <a:xfrm>
            <a:off x="1531036" y="37220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30" name="Freeform 15">
            <a:extLst>
              <a:ext uri="{FF2B5EF4-FFF2-40B4-BE49-F238E27FC236}">
                <a16:creationId xmlns:a16="http://schemas.microsoft.com/office/drawing/2014/main" id="{1C9743DD-71B8-13CD-E434-18C42BC4518D}"/>
              </a:ext>
            </a:extLst>
          </p:cNvPr>
          <p:cNvSpPr>
            <a:spLocks noEditPoints="1"/>
          </p:cNvSpPr>
          <p:nvPr/>
        </p:nvSpPr>
        <p:spPr bwMode="auto">
          <a:xfrm>
            <a:off x="2223361" y="3055182"/>
            <a:ext cx="329681" cy="506112"/>
          </a:xfrm>
          <a:custGeom>
            <a:avLst/>
            <a:gdLst>
              <a:gd name="T0" fmla="*/ 78 w 108"/>
              <a:gd name="T1" fmla="*/ 143 h 166"/>
              <a:gd name="T2" fmla="*/ 33 w 108"/>
              <a:gd name="T3" fmla="*/ 147 h 166"/>
              <a:gd name="T4" fmla="*/ 29 w 108"/>
              <a:gd name="T5" fmla="*/ 143 h 166"/>
              <a:gd name="T6" fmla="*/ 74 w 108"/>
              <a:gd name="T7" fmla="*/ 139 h 166"/>
              <a:gd name="T8" fmla="*/ 74 w 108"/>
              <a:gd name="T9" fmla="*/ 150 h 166"/>
              <a:gd name="T10" fmla="*/ 29 w 108"/>
              <a:gd name="T11" fmla="*/ 154 h 166"/>
              <a:gd name="T12" fmla="*/ 33 w 108"/>
              <a:gd name="T13" fmla="*/ 160 h 166"/>
              <a:gd name="T14" fmla="*/ 38 w 108"/>
              <a:gd name="T15" fmla="*/ 162 h 166"/>
              <a:gd name="T16" fmla="*/ 66 w 108"/>
              <a:gd name="T17" fmla="*/ 166 h 166"/>
              <a:gd name="T18" fmla="*/ 70 w 108"/>
              <a:gd name="T19" fmla="*/ 160 h 166"/>
              <a:gd name="T20" fmla="*/ 78 w 108"/>
              <a:gd name="T21" fmla="*/ 156 h 166"/>
              <a:gd name="T22" fmla="*/ 74 w 108"/>
              <a:gd name="T23" fmla="*/ 150 h 166"/>
              <a:gd name="T24" fmla="*/ 33 w 108"/>
              <a:gd name="T25" fmla="*/ 127 h 166"/>
              <a:gd name="T26" fmla="*/ 29 w 108"/>
              <a:gd name="T27" fmla="*/ 132 h 166"/>
              <a:gd name="T28" fmla="*/ 74 w 108"/>
              <a:gd name="T29" fmla="*/ 136 h 166"/>
              <a:gd name="T30" fmla="*/ 78 w 108"/>
              <a:gd name="T31" fmla="*/ 131 h 166"/>
              <a:gd name="T32" fmla="*/ 108 w 108"/>
              <a:gd name="T33" fmla="*/ 53 h 166"/>
              <a:gd name="T34" fmla="*/ 76 w 108"/>
              <a:gd name="T35" fmla="*/ 123 h 166"/>
              <a:gd name="T36" fmla="*/ 15 w 108"/>
              <a:gd name="T37" fmla="*/ 90 h 166"/>
              <a:gd name="T38" fmla="*/ 54 w 108"/>
              <a:gd name="T39" fmla="*/ 0 h 166"/>
              <a:gd name="T40" fmla="*/ 54 w 108"/>
              <a:gd name="T41" fmla="*/ 0 h 166"/>
              <a:gd name="T42" fmla="*/ 61 w 108"/>
              <a:gd name="T43" fmla="*/ 115 h 166"/>
              <a:gd name="T44" fmla="*/ 67 w 108"/>
              <a:gd name="T45" fmla="*/ 73 h 166"/>
              <a:gd name="T46" fmla="*/ 63 w 108"/>
              <a:gd name="T47" fmla="*/ 77 h 166"/>
              <a:gd name="T48" fmla="*/ 54 w 108"/>
              <a:gd name="T49" fmla="*/ 69 h 166"/>
              <a:gd name="T50" fmla="*/ 45 w 108"/>
              <a:gd name="T51" fmla="*/ 76 h 166"/>
              <a:gd name="T52" fmla="*/ 39 w 108"/>
              <a:gd name="T53" fmla="*/ 73 h 166"/>
              <a:gd name="T54" fmla="*/ 61 w 108"/>
              <a:gd name="T55" fmla="*/ 115 h 166"/>
              <a:gd name="T56" fmla="*/ 54 w 108"/>
              <a:gd name="T57" fmla="*/ 8 h 166"/>
              <a:gd name="T58" fmla="*/ 54 w 108"/>
              <a:gd name="T59" fmla="*/ 8 h 166"/>
              <a:gd name="T60" fmla="*/ 20 w 108"/>
              <a:gd name="T61" fmla="*/ 85 h 166"/>
              <a:gd name="T62" fmla="*/ 21 w 108"/>
              <a:gd name="T63" fmla="*/ 85 h 166"/>
              <a:gd name="T64" fmla="*/ 34 w 108"/>
              <a:gd name="T65" fmla="*/ 115 h 166"/>
              <a:gd name="T66" fmla="*/ 35 w 108"/>
              <a:gd name="T67" fmla="*/ 73 h 166"/>
              <a:gd name="T68" fmla="*/ 31 w 108"/>
              <a:gd name="T69" fmla="*/ 72 h 166"/>
              <a:gd name="T70" fmla="*/ 35 w 108"/>
              <a:gd name="T71" fmla="*/ 71 h 166"/>
              <a:gd name="T72" fmla="*/ 36 w 108"/>
              <a:gd name="T73" fmla="*/ 67 h 166"/>
              <a:gd name="T74" fmla="*/ 39 w 108"/>
              <a:gd name="T75" fmla="*/ 71 h 166"/>
              <a:gd name="T76" fmla="*/ 42 w 108"/>
              <a:gd name="T77" fmla="*/ 71 h 166"/>
              <a:gd name="T78" fmla="*/ 53 w 108"/>
              <a:gd name="T79" fmla="*/ 67 h 166"/>
              <a:gd name="T80" fmla="*/ 63 w 108"/>
              <a:gd name="T81" fmla="*/ 74 h 166"/>
              <a:gd name="T82" fmla="*/ 67 w 108"/>
              <a:gd name="T83" fmla="*/ 71 h 166"/>
              <a:gd name="T84" fmla="*/ 69 w 108"/>
              <a:gd name="T85" fmla="*/ 69 h 166"/>
              <a:gd name="T86" fmla="*/ 73 w 108"/>
              <a:gd name="T87" fmla="*/ 69 h 166"/>
              <a:gd name="T88" fmla="*/ 75 w 108"/>
              <a:gd name="T89" fmla="*/ 71 h 166"/>
              <a:gd name="T90" fmla="*/ 75 w 108"/>
              <a:gd name="T91" fmla="*/ 73 h 166"/>
              <a:gd name="T92" fmla="*/ 65 w 108"/>
              <a:gd name="T93" fmla="*/ 115 h 166"/>
              <a:gd name="T94" fmla="*/ 73 w 108"/>
              <a:gd name="T95" fmla="*/ 115 h 166"/>
              <a:gd name="T96" fmla="*/ 87 w 108"/>
              <a:gd name="T97" fmla="*/ 85 h 166"/>
              <a:gd name="T98" fmla="*/ 100 w 108"/>
              <a:gd name="T99" fmla="*/ 5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66">
                <a:moveTo>
                  <a:pt x="78" y="143"/>
                </a:moveTo>
                <a:cubicBezTo>
                  <a:pt x="78" y="143"/>
                  <a:pt x="78" y="143"/>
                  <a:pt x="78" y="143"/>
                </a:cubicBezTo>
                <a:cubicBezTo>
                  <a:pt x="78" y="145"/>
                  <a:pt x="76" y="147"/>
                  <a:pt x="74" y="147"/>
                </a:cubicBezTo>
                <a:cubicBezTo>
                  <a:pt x="33" y="147"/>
                  <a:pt x="33" y="147"/>
                  <a:pt x="33" y="147"/>
                </a:cubicBezTo>
                <a:cubicBezTo>
                  <a:pt x="31" y="147"/>
                  <a:pt x="29" y="145"/>
                  <a:pt x="29" y="143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29" y="141"/>
                  <a:pt x="31" y="139"/>
                  <a:pt x="33" y="139"/>
                </a:cubicBezTo>
                <a:cubicBezTo>
                  <a:pt x="74" y="139"/>
                  <a:pt x="74" y="139"/>
                  <a:pt x="74" y="139"/>
                </a:cubicBezTo>
                <a:cubicBezTo>
                  <a:pt x="76" y="139"/>
                  <a:pt x="78" y="141"/>
                  <a:pt x="78" y="143"/>
                </a:cubicBezTo>
                <a:moveTo>
                  <a:pt x="74" y="150"/>
                </a:moveTo>
                <a:cubicBezTo>
                  <a:pt x="33" y="150"/>
                  <a:pt x="33" y="150"/>
                  <a:pt x="33" y="150"/>
                </a:cubicBezTo>
                <a:cubicBezTo>
                  <a:pt x="31" y="150"/>
                  <a:pt x="29" y="152"/>
                  <a:pt x="29" y="154"/>
                </a:cubicBezTo>
                <a:cubicBezTo>
                  <a:pt x="29" y="156"/>
                  <a:pt x="29" y="156"/>
                  <a:pt x="29" y="156"/>
                </a:cubicBezTo>
                <a:cubicBezTo>
                  <a:pt x="29" y="159"/>
                  <a:pt x="31" y="160"/>
                  <a:pt x="33" y="160"/>
                </a:cubicBezTo>
                <a:cubicBezTo>
                  <a:pt x="38" y="160"/>
                  <a:pt x="38" y="160"/>
                  <a:pt x="38" y="160"/>
                </a:cubicBezTo>
                <a:cubicBezTo>
                  <a:pt x="38" y="162"/>
                  <a:pt x="38" y="162"/>
                  <a:pt x="38" y="162"/>
                </a:cubicBezTo>
                <a:cubicBezTo>
                  <a:pt x="38" y="164"/>
                  <a:pt x="39" y="166"/>
                  <a:pt x="42" y="166"/>
                </a:cubicBezTo>
                <a:cubicBezTo>
                  <a:pt x="66" y="166"/>
                  <a:pt x="66" y="166"/>
                  <a:pt x="66" y="166"/>
                </a:cubicBezTo>
                <a:cubicBezTo>
                  <a:pt x="68" y="166"/>
                  <a:pt x="70" y="164"/>
                  <a:pt x="70" y="162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4" y="160"/>
                  <a:pt x="74" y="160"/>
                  <a:pt x="74" y="160"/>
                </a:cubicBezTo>
                <a:cubicBezTo>
                  <a:pt x="76" y="160"/>
                  <a:pt x="78" y="159"/>
                  <a:pt x="78" y="156"/>
                </a:cubicBezTo>
                <a:cubicBezTo>
                  <a:pt x="78" y="154"/>
                  <a:pt x="78" y="154"/>
                  <a:pt x="78" y="154"/>
                </a:cubicBezTo>
                <a:cubicBezTo>
                  <a:pt x="78" y="152"/>
                  <a:pt x="76" y="150"/>
                  <a:pt x="74" y="150"/>
                </a:cubicBezTo>
                <a:moveTo>
                  <a:pt x="74" y="127"/>
                </a:moveTo>
                <a:cubicBezTo>
                  <a:pt x="33" y="127"/>
                  <a:pt x="33" y="127"/>
                  <a:pt x="33" y="127"/>
                </a:cubicBezTo>
                <a:cubicBezTo>
                  <a:pt x="31" y="127"/>
                  <a:pt x="29" y="129"/>
                  <a:pt x="29" y="131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4"/>
                  <a:pt x="31" y="136"/>
                  <a:pt x="33" y="13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76" y="136"/>
                  <a:pt x="78" y="134"/>
                  <a:pt x="78" y="132"/>
                </a:cubicBezTo>
                <a:cubicBezTo>
                  <a:pt x="78" y="131"/>
                  <a:pt x="78" y="131"/>
                  <a:pt x="78" y="131"/>
                </a:cubicBezTo>
                <a:cubicBezTo>
                  <a:pt x="78" y="129"/>
                  <a:pt x="76" y="127"/>
                  <a:pt x="74" y="127"/>
                </a:cubicBezTo>
                <a:moveTo>
                  <a:pt x="108" y="53"/>
                </a:moveTo>
                <a:cubicBezTo>
                  <a:pt x="108" y="68"/>
                  <a:pt x="102" y="81"/>
                  <a:pt x="93" y="90"/>
                </a:cubicBezTo>
                <a:cubicBezTo>
                  <a:pt x="75" y="111"/>
                  <a:pt x="86" y="123"/>
                  <a:pt x="76" y="123"/>
                </a:cubicBezTo>
                <a:cubicBezTo>
                  <a:pt x="32" y="123"/>
                  <a:pt x="32" y="123"/>
                  <a:pt x="32" y="123"/>
                </a:cubicBezTo>
                <a:cubicBezTo>
                  <a:pt x="22" y="123"/>
                  <a:pt x="32" y="111"/>
                  <a:pt x="15" y="90"/>
                </a:cubicBezTo>
                <a:cubicBezTo>
                  <a:pt x="6" y="81"/>
                  <a:pt x="0" y="68"/>
                  <a:pt x="0" y="53"/>
                </a:cubicBezTo>
                <a:cubicBezTo>
                  <a:pt x="0" y="24"/>
                  <a:pt x="2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84" y="0"/>
                  <a:pt x="108" y="24"/>
                  <a:pt x="108" y="53"/>
                </a:cubicBezTo>
                <a:moveTo>
                  <a:pt x="61" y="115"/>
                </a:moveTo>
                <a:cubicBezTo>
                  <a:pt x="68" y="73"/>
                  <a:pt x="68" y="73"/>
                  <a:pt x="68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3" y="77"/>
                  <a:pt x="63" y="77"/>
                </a:cubicBezTo>
                <a:cubicBezTo>
                  <a:pt x="62" y="77"/>
                  <a:pt x="62" y="76"/>
                  <a:pt x="62" y="76"/>
                </a:cubicBezTo>
                <a:cubicBezTo>
                  <a:pt x="54" y="69"/>
                  <a:pt x="54" y="69"/>
                  <a:pt x="54" y="69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7"/>
                  <a:pt x="45" y="77"/>
                  <a:pt x="45" y="76"/>
                </a:cubicBezTo>
                <a:cubicBezTo>
                  <a:pt x="41" y="73"/>
                  <a:pt x="41" y="73"/>
                  <a:pt x="41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47" y="115"/>
                  <a:pt x="47" y="115"/>
                  <a:pt x="47" y="115"/>
                </a:cubicBezTo>
                <a:lnTo>
                  <a:pt x="61" y="115"/>
                </a:lnTo>
                <a:close/>
                <a:moveTo>
                  <a:pt x="100" y="53"/>
                </a:moveTo>
                <a:cubicBezTo>
                  <a:pt x="100" y="28"/>
                  <a:pt x="79" y="8"/>
                  <a:pt x="54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8"/>
                  <a:pt x="54" y="8"/>
                  <a:pt x="54" y="8"/>
                </a:cubicBezTo>
                <a:cubicBezTo>
                  <a:pt x="29" y="8"/>
                  <a:pt x="8" y="28"/>
                  <a:pt x="8" y="53"/>
                </a:cubicBezTo>
                <a:cubicBezTo>
                  <a:pt x="8" y="65"/>
                  <a:pt x="12" y="76"/>
                  <a:pt x="20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32" y="98"/>
                  <a:pt x="34" y="109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35" y="73"/>
                  <a:pt x="35" y="73"/>
                  <a:pt x="35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73"/>
                  <a:pt x="31" y="72"/>
                  <a:pt x="31" y="72"/>
                </a:cubicBezTo>
                <a:cubicBezTo>
                  <a:pt x="31" y="71"/>
                  <a:pt x="32" y="71"/>
                  <a:pt x="32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8"/>
                  <a:pt x="35" y="67"/>
                  <a:pt x="36" y="67"/>
                </a:cubicBezTo>
                <a:cubicBezTo>
                  <a:pt x="37" y="67"/>
                  <a:pt x="39" y="68"/>
                  <a:pt x="39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6" y="74"/>
                  <a:pt x="46" y="74"/>
                  <a:pt x="46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54" y="66"/>
                  <a:pt x="54" y="66"/>
                  <a:pt x="55" y="67"/>
                </a:cubicBezTo>
                <a:cubicBezTo>
                  <a:pt x="63" y="74"/>
                  <a:pt x="63" y="74"/>
                  <a:pt x="63" y="74"/>
                </a:cubicBezTo>
                <a:cubicBezTo>
                  <a:pt x="66" y="71"/>
                  <a:pt x="66" y="71"/>
                  <a:pt x="66" y="71"/>
                </a:cubicBezTo>
                <a:cubicBezTo>
                  <a:pt x="66" y="71"/>
                  <a:pt x="67" y="71"/>
                  <a:pt x="67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8"/>
                  <a:pt x="70" y="67"/>
                  <a:pt x="71" y="67"/>
                </a:cubicBezTo>
                <a:cubicBezTo>
                  <a:pt x="72" y="67"/>
                  <a:pt x="73" y="68"/>
                  <a:pt x="73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6" y="71"/>
                  <a:pt x="76" y="71"/>
                  <a:pt x="76" y="72"/>
                </a:cubicBezTo>
                <a:cubicBezTo>
                  <a:pt x="76" y="72"/>
                  <a:pt x="76" y="73"/>
                  <a:pt x="7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4" y="109"/>
                  <a:pt x="76" y="98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87" y="85"/>
                  <a:pt x="87" y="85"/>
                  <a:pt x="87" y="85"/>
                </a:cubicBezTo>
                <a:cubicBezTo>
                  <a:pt x="95" y="76"/>
                  <a:pt x="100" y="65"/>
                  <a:pt x="100" y="5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16">
            <a:extLst>
              <a:ext uri="{FF2B5EF4-FFF2-40B4-BE49-F238E27FC236}">
                <a16:creationId xmlns:a16="http://schemas.microsoft.com/office/drawing/2014/main" id="{24A39CBE-B94B-6033-DBAA-CEE7FD990EC2}"/>
              </a:ext>
            </a:extLst>
          </p:cNvPr>
          <p:cNvSpPr>
            <a:spLocks noEditPoints="1"/>
          </p:cNvSpPr>
          <p:nvPr/>
        </p:nvSpPr>
        <p:spPr bwMode="auto">
          <a:xfrm>
            <a:off x="4105076" y="3055182"/>
            <a:ext cx="507326" cy="506112"/>
          </a:xfrm>
          <a:custGeom>
            <a:avLst/>
            <a:gdLst>
              <a:gd name="T0" fmla="*/ 161 w 177"/>
              <a:gd name="T1" fmla="*/ 88 h 176"/>
              <a:gd name="T2" fmla="*/ 177 w 177"/>
              <a:gd name="T3" fmla="*/ 64 h 176"/>
              <a:gd name="T4" fmla="*/ 168 w 177"/>
              <a:gd name="T5" fmla="*/ 42 h 176"/>
              <a:gd name="T6" fmla="*/ 139 w 177"/>
              <a:gd name="T7" fmla="*/ 37 h 176"/>
              <a:gd name="T8" fmla="*/ 134 w 177"/>
              <a:gd name="T9" fmla="*/ 9 h 176"/>
              <a:gd name="T10" fmla="*/ 112 w 177"/>
              <a:gd name="T11" fmla="*/ 0 h 176"/>
              <a:gd name="T12" fmla="*/ 89 w 177"/>
              <a:gd name="T13" fmla="*/ 16 h 176"/>
              <a:gd name="T14" fmla="*/ 65 w 177"/>
              <a:gd name="T15" fmla="*/ 0 h 176"/>
              <a:gd name="T16" fmla="*/ 43 w 177"/>
              <a:gd name="T17" fmla="*/ 9 h 176"/>
              <a:gd name="T18" fmla="*/ 38 w 177"/>
              <a:gd name="T19" fmla="*/ 37 h 176"/>
              <a:gd name="T20" fmla="*/ 10 w 177"/>
              <a:gd name="T21" fmla="*/ 42 h 176"/>
              <a:gd name="T22" fmla="*/ 0 w 177"/>
              <a:gd name="T23" fmla="*/ 64 h 176"/>
              <a:gd name="T24" fmla="*/ 17 w 177"/>
              <a:gd name="T25" fmla="*/ 88 h 176"/>
              <a:gd name="T26" fmla="*/ 0 w 177"/>
              <a:gd name="T27" fmla="*/ 111 h 176"/>
              <a:gd name="T28" fmla="*/ 10 w 177"/>
              <a:gd name="T29" fmla="*/ 134 h 176"/>
              <a:gd name="T30" fmla="*/ 38 w 177"/>
              <a:gd name="T31" fmla="*/ 139 h 176"/>
              <a:gd name="T32" fmla="*/ 43 w 177"/>
              <a:gd name="T33" fmla="*/ 167 h 176"/>
              <a:gd name="T34" fmla="*/ 65 w 177"/>
              <a:gd name="T35" fmla="*/ 176 h 176"/>
              <a:gd name="T36" fmla="*/ 89 w 177"/>
              <a:gd name="T37" fmla="*/ 160 h 176"/>
              <a:gd name="T38" fmla="*/ 112 w 177"/>
              <a:gd name="T39" fmla="*/ 176 h 176"/>
              <a:gd name="T40" fmla="*/ 134 w 177"/>
              <a:gd name="T41" fmla="*/ 167 h 176"/>
              <a:gd name="T42" fmla="*/ 139 w 177"/>
              <a:gd name="T43" fmla="*/ 139 h 176"/>
              <a:gd name="T44" fmla="*/ 168 w 177"/>
              <a:gd name="T45" fmla="*/ 134 h 176"/>
              <a:gd name="T46" fmla="*/ 177 w 177"/>
              <a:gd name="T47" fmla="*/ 111 h 176"/>
              <a:gd name="T48" fmla="*/ 161 w 177"/>
              <a:gd name="T49" fmla="*/ 88 h 176"/>
              <a:gd name="T50" fmla="*/ 89 w 177"/>
              <a:gd name="T51" fmla="*/ 132 h 176"/>
              <a:gd name="T52" fmla="*/ 45 w 177"/>
              <a:gd name="T53" fmla="*/ 88 h 176"/>
              <a:gd name="T54" fmla="*/ 89 w 177"/>
              <a:gd name="T55" fmla="*/ 44 h 176"/>
              <a:gd name="T56" fmla="*/ 133 w 177"/>
              <a:gd name="T57" fmla="*/ 88 h 176"/>
              <a:gd name="T58" fmla="*/ 89 w 177"/>
              <a:gd name="T59" fmla="*/ 132 h 176"/>
              <a:gd name="T60" fmla="*/ 89 w 177"/>
              <a:gd name="T61" fmla="*/ 48 h 176"/>
              <a:gd name="T62" fmla="*/ 49 w 177"/>
              <a:gd name="T63" fmla="*/ 88 h 176"/>
              <a:gd name="T64" fmla="*/ 89 w 177"/>
              <a:gd name="T65" fmla="*/ 128 h 176"/>
              <a:gd name="T66" fmla="*/ 128 w 177"/>
              <a:gd name="T67" fmla="*/ 88 h 176"/>
              <a:gd name="T68" fmla="*/ 89 w 177"/>
              <a:gd name="T69" fmla="*/ 48 h 176"/>
              <a:gd name="T70" fmla="*/ 89 w 177"/>
              <a:gd name="T71" fmla="*/ 115 h 176"/>
              <a:gd name="T72" fmla="*/ 62 w 177"/>
              <a:gd name="T73" fmla="*/ 88 h 176"/>
              <a:gd name="T74" fmla="*/ 89 w 177"/>
              <a:gd name="T75" fmla="*/ 61 h 176"/>
              <a:gd name="T76" fmla="*/ 115 w 177"/>
              <a:gd name="T77" fmla="*/ 88 h 176"/>
              <a:gd name="T78" fmla="*/ 89 w 177"/>
              <a:gd name="T79" fmla="*/ 11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76">
                <a:moveTo>
                  <a:pt x="161" y="88"/>
                </a:moveTo>
                <a:cubicBezTo>
                  <a:pt x="161" y="77"/>
                  <a:pt x="167" y="68"/>
                  <a:pt x="177" y="64"/>
                </a:cubicBezTo>
                <a:cubicBezTo>
                  <a:pt x="175" y="56"/>
                  <a:pt x="172" y="49"/>
                  <a:pt x="168" y="42"/>
                </a:cubicBezTo>
                <a:cubicBezTo>
                  <a:pt x="158" y="46"/>
                  <a:pt x="147" y="45"/>
                  <a:pt x="139" y="37"/>
                </a:cubicBezTo>
                <a:cubicBezTo>
                  <a:pt x="132" y="29"/>
                  <a:pt x="130" y="18"/>
                  <a:pt x="134" y="9"/>
                </a:cubicBezTo>
                <a:cubicBezTo>
                  <a:pt x="128" y="5"/>
                  <a:pt x="120" y="2"/>
                  <a:pt x="112" y="0"/>
                </a:cubicBezTo>
                <a:cubicBezTo>
                  <a:pt x="109" y="9"/>
                  <a:pt x="100" y="16"/>
                  <a:pt x="89" y="16"/>
                </a:cubicBezTo>
                <a:cubicBezTo>
                  <a:pt x="78" y="16"/>
                  <a:pt x="69" y="9"/>
                  <a:pt x="65" y="0"/>
                </a:cubicBezTo>
                <a:cubicBezTo>
                  <a:pt x="57" y="2"/>
                  <a:pt x="50" y="5"/>
                  <a:pt x="43" y="9"/>
                </a:cubicBezTo>
                <a:cubicBezTo>
                  <a:pt x="47" y="18"/>
                  <a:pt x="46" y="29"/>
                  <a:pt x="38" y="37"/>
                </a:cubicBezTo>
                <a:cubicBezTo>
                  <a:pt x="30" y="45"/>
                  <a:pt x="19" y="46"/>
                  <a:pt x="10" y="42"/>
                </a:cubicBezTo>
                <a:cubicBezTo>
                  <a:pt x="6" y="49"/>
                  <a:pt x="3" y="56"/>
                  <a:pt x="0" y="64"/>
                </a:cubicBezTo>
                <a:cubicBezTo>
                  <a:pt x="10" y="68"/>
                  <a:pt x="17" y="77"/>
                  <a:pt x="17" y="88"/>
                </a:cubicBezTo>
                <a:cubicBezTo>
                  <a:pt x="17" y="99"/>
                  <a:pt x="10" y="108"/>
                  <a:pt x="0" y="111"/>
                </a:cubicBezTo>
                <a:cubicBezTo>
                  <a:pt x="3" y="119"/>
                  <a:pt x="6" y="127"/>
                  <a:pt x="10" y="134"/>
                </a:cubicBezTo>
                <a:cubicBezTo>
                  <a:pt x="19" y="129"/>
                  <a:pt x="30" y="131"/>
                  <a:pt x="38" y="139"/>
                </a:cubicBezTo>
                <a:cubicBezTo>
                  <a:pt x="46" y="146"/>
                  <a:pt x="47" y="158"/>
                  <a:pt x="43" y="167"/>
                </a:cubicBezTo>
                <a:cubicBezTo>
                  <a:pt x="50" y="171"/>
                  <a:pt x="57" y="174"/>
                  <a:pt x="65" y="176"/>
                </a:cubicBezTo>
                <a:cubicBezTo>
                  <a:pt x="69" y="166"/>
                  <a:pt x="78" y="160"/>
                  <a:pt x="89" y="160"/>
                </a:cubicBezTo>
                <a:cubicBezTo>
                  <a:pt x="100" y="160"/>
                  <a:pt x="109" y="166"/>
                  <a:pt x="112" y="176"/>
                </a:cubicBezTo>
                <a:cubicBezTo>
                  <a:pt x="120" y="174"/>
                  <a:pt x="128" y="171"/>
                  <a:pt x="134" y="167"/>
                </a:cubicBezTo>
                <a:cubicBezTo>
                  <a:pt x="130" y="158"/>
                  <a:pt x="132" y="146"/>
                  <a:pt x="139" y="139"/>
                </a:cubicBezTo>
                <a:cubicBezTo>
                  <a:pt x="147" y="131"/>
                  <a:pt x="158" y="129"/>
                  <a:pt x="168" y="134"/>
                </a:cubicBezTo>
                <a:cubicBezTo>
                  <a:pt x="172" y="127"/>
                  <a:pt x="175" y="119"/>
                  <a:pt x="177" y="111"/>
                </a:cubicBezTo>
                <a:cubicBezTo>
                  <a:pt x="167" y="108"/>
                  <a:pt x="161" y="99"/>
                  <a:pt x="161" y="88"/>
                </a:cubicBezTo>
                <a:moveTo>
                  <a:pt x="89" y="132"/>
                </a:moveTo>
                <a:cubicBezTo>
                  <a:pt x="64" y="132"/>
                  <a:pt x="45" y="112"/>
                  <a:pt x="45" y="88"/>
                </a:cubicBezTo>
                <a:cubicBezTo>
                  <a:pt x="45" y="64"/>
                  <a:pt x="64" y="44"/>
                  <a:pt x="89" y="44"/>
                </a:cubicBezTo>
                <a:cubicBezTo>
                  <a:pt x="113" y="44"/>
                  <a:pt x="133" y="64"/>
                  <a:pt x="133" y="88"/>
                </a:cubicBezTo>
                <a:cubicBezTo>
                  <a:pt x="133" y="112"/>
                  <a:pt x="113" y="132"/>
                  <a:pt x="89" y="132"/>
                </a:cubicBezTo>
                <a:moveTo>
                  <a:pt x="89" y="48"/>
                </a:moveTo>
                <a:cubicBezTo>
                  <a:pt x="67" y="48"/>
                  <a:pt x="49" y="66"/>
                  <a:pt x="49" y="88"/>
                </a:cubicBezTo>
                <a:cubicBezTo>
                  <a:pt x="49" y="110"/>
                  <a:pt x="67" y="128"/>
                  <a:pt x="89" y="128"/>
                </a:cubicBezTo>
                <a:cubicBezTo>
                  <a:pt x="111" y="128"/>
                  <a:pt x="128" y="110"/>
                  <a:pt x="128" y="88"/>
                </a:cubicBezTo>
                <a:cubicBezTo>
                  <a:pt x="128" y="66"/>
                  <a:pt x="111" y="48"/>
                  <a:pt x="89" y="48"/>
                </a:cubicBezTo>
                <a:moveTo>
                  <a:pt x="89" y="115"/>
                </a:moveTo>
                <a:cubicBezTo>
                  <a:pt x="74" y="115"/>
                  <a:pt x="62" y="103"/>
                  <a:pt x="62" y="88"/>
                </a:cubicBezTo>
                <a:cubicBezTo>
                  <a:pt x="62" y="73"/>
                  <a:pt x="74" y="61"/>
                  <a:pt x="89" y="61"/>
                </a:cubicBezTo>
                <a:cubicBezTo>
                  <a:pt x="103" y="61"/>
                  <a:pt x="115" y="73"/>
                  <a:pt x="115" y="88"/>
                </a:cubicBezTo>
                <a:cubicBezTo>
                  <a:pt x="115" y="103"/>
                  <a:pt x="103" y="115"/>
                  <a:pt x="89" y="11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id="{0A05079D-AA2A-922E-1B1F-F6123BC113DF}"/>
              </a:ext>
            </a:extLst>
          </p:cNvPr>
          <p:cNvSpPr>
            <a:spLocks noEditPoints="1"/>
          </p:cNvSpPr>
          <p:nvPr/>
        </p:nvSpPr>
        <p:spPr bwMode="auto">
          <a:xfrm>
            <a:off x="7975252" y="3012684"/>
            <a:ext cx="535732" cy="591108"/>
          </a:xfrm>
          <a:custGeom>
            <a:avLst/>
            <a:gdLst>
              <a:gd name="T0" fmla="*/ 137 w 176"/>
              <a:gd name="T1" fmla="*/ 77 h 194"/>
              <a:gd name="T2" fmla="*/ 118 w 176"/>
              <a:gd name="T3" fmla="*/ 58 h 194"/>
              <a:gd name="T4" fmla="*/ 99 w 176"/>
              <a:gd name="T5" fmla="*/ 39 h 194"/>
              <a:gd name="T6" fmla="*/ 99 w 176"/>
              <a:gd name="T7" fmla="*/ 20 h 194"/>
              <a:gd name="T8" fmla="*/ 131 w 176"/>
              <a:gd name="T9" fmla="*/ 45 h 194"/>
              <a:gd name="T10" fmla="*/ 156 w 176"/>
              <a:gd name="T11" fmla="*/ 77 h 194"/>
              <a:gd name="T12" fmla="*/ 99 w 176"/>
              <a:gd name="T13" fmla="*/ 20 h 194"/>
              <a:gd name="T14" fmla="*/ 99 w 176"/>
              <a:gd name="T15" fmla="*/ 0 h 194"/>
              <a:gd name="T16" fmla="*/ 145 w 176"/>
              <a:gd name="T17" fmla="*/ 31 h 194"/>
              <a:gd name="T18" fmla="*/ 176 w 176"/>
              <a:gd name="T19" fmla="*/ 77 h 194"/>
              <a:gd name="T20" fmla="*/ 2 w 176"/>
              <a:gd name="T21" fmla="*/ 148 h 194"/>
              <a:gd name="T22" fmla="*/ 19 w 176"/>
              <a:gd name="T23" fmla="*/ 172 h 194"/>
              <a:gd name="T24" fmla="*/ 31 w 176"/>
              <a:gd name="T25" fmla="*/ 168 h 194"/>
              <a:gd name="T26" fmla="*/ 2 w 176"/>
              <a:gd name="T27" fmla="*/ 148 h 194"/>
              <a:gd name="T28" fmla="*/ 36 w 176"/>
              <a:gd name="T29" fmla="*/ 166 h 194"/>
              <a:gd name="T30" fmla="*/ 39 w 176"/>
              <a:gd name="T31" fmla="*/ 109 h 194"/>
              <a:gd name="T32" fmla="*/ 37 w 176"/>
              <a:gd name="T33" fmla="*/ 127 h 194"/>
              <a:gd name="T34" fmla="*/ 19 w 176"/>
              <a:gd name="T35" fmla="*/ 136 h 194"/>
              <a:gd name="T36" fmla="*/ 37 w 176"/>
              <a:gd name="T37" fmla="*/ 127 h 194"/>
              <a:gd name="T38" fmla="*/ 131 w 176"/>
              <a:gd name="T39" fmla="*/ 113 h 194"/>
              <a:gd name="T40" fmla="*/ 67 w 176"/>
              <a:gd name="T41" fmla="*/ 39 h 194"/>
              <a:gd name="T42" fmla="*/ 42 w 176"/>
              <a:gd name="T43" fmla="*/ 106 h 194"/>
              <a:gd name="T44" fmla="*/ 127 w 176"/>
              <a:gd name="T45" fmla="*/ 117 h 194"/>
              <a:gd name="T46" fmla="*/ 42 w 176"/>
              <a:gd name="T47" fmla="*/ 106 h 194"/>
              <a:gd name="T48" fmla="*/ 87 w 176"/>
              <a:gd name="T49" fmla="*/ 173 h 194"/>
              <a:gd name="T50" fmla="*/ 82 w 176"/>
              <a:gd name="T51" fmla="*/ 168 h 194"/>
              <a:gd name="T52" fmla="*/ 79 w 176"/>
              <a:gd name="T53" fmla="*/ 165 h 194"/>
              <a:gd name="T54" fmla="*/ 74 w 176"/>
              <a:gd name="T55" fmla="*/ 160 h 194"/>
              <a:gd name="T56" fmla="*/ 72 w 176"/>
              <a:gd name="T57" fmla="*/ 158 h 194"/>
              <a:gd name="T58" fmla="*/ 73 w 176"/>
              <a:gd name="T59" fmla="*/ 152 h 194"/>
              <a:gd name="T60" fmla="*/ 41 w 176"/>
              <a:gd name="T61" fmla="*/ 167 h 194"/>
              <a:gd name="T62" fmla="*/ 53 w 176"/>
              <a:gd name="T63" fmla="*/ 172 h 194"/>
              <a:gd name="T64" fmla="*/ 92 w 176"/>
              <a:gd name="T65" fmla="*/ 177 h 194"/>
              <a:gd name="T66" fmla="*/ 87 w 176"/>
              <a:gd name="T67" fmla="*/ 17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94">
                <a:moveTo>
                  <a:pt x="126" y="50"/>
                </a:moveTo>
                <a:cubicBezTo>
                  <a:pt x="133" y="57"/>
                  <a:pt x="137" y="67"/>
                  <a:pt x="137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5" y="70"/>
                  <a:pt x="123" y="63"/>
                  <a:pt x="118" y="58"/>
                </a:cubicBezTo>
                <a:cubicBezTo>
                  <a:pt x="113" y="53"/>
                  <a:pt x="106" y="51"/>
                  <a:pt x="99" y="51"/>
                </a:cubicBezTo>
                <a:cubicBezTo>
                  <a:pt x="99" y="39"/>
                  <a:pt x="99" y="39"/>
                  <a:pt x="99" y="39"/>
                </a:cubicBezTo>
                <a:cubicBezTo>
                  <a:pt x="109" y="39"/>
                  <a:pt x="119" y="43"/>
                  <a:pt x="126" y="50"/>
                </a:cubicBezTo>
                <a:moveTo>
                  <a:pt x="99" y="20"/>
                </a:moveTo>
                <a:cubicBezTo>
                  <a:pt x="99" y="31"/>
                  <a:pt x="99" y="31"/>
                  <a:pt x="99" y="31"/>
                </a:cubicBezTo>
                <a:cubicBezTo>
                  <a:pt x="111" y="31"/>
                  <a:pt x="123" y="36"/>
                  <a:pt x="131" y="45"/>
                </a:cubicBezTo>
                <a:cubicBezTo>
                  <a:pt x="140" y="53"/>
                  <a:pt x="145" y="65"/>
                  <a:pt x="145" y="77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6" y="61"/>
                  <a:pt x="150" y="47"/>
                  <a:pt x="140" y="36"/>
                </a:cubicBezTo>
                <a:cubicBezTo>
                  <a:pt x="129" y="26"/>
                  <a:pt x="114" y="20"/>
                  <a:pt x="99" y="20"/>
                </a:cubicBezTo>
                <a:moveTo>
                  <a:pt x="153" y="23"/>
                </a:moveTo>
                <a:cubicBezTo>
                  <a:pt x="139" y="8"/>
                  <a:pt x="120" y="0"/>
                  <a:pt x="99" y="0"/>
                </a:cubicBezTo>
                <a:cubicBezTo>
                  <a:pt x="99" y="12"/>
                  <a:pt x="99" y="12"/>
                  <a:pt x="99" y="12"/>
                </a:cubicBezTo>
                <a:cubicBezTo>
                  <a:pt x="117" y="12"/>
                  <a:pt x="133" y="19"/>
                  <a:pt x="145" y="31"/>
                </a:cubicBezTo>
                <a:cubicBezTo>
                  <a:pt x="157" y="43"/>
                  <a:pt x="164" y="59"/>
                  <a:pt x="164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56"/>
                  <a:pt x="168" y="37"/>
                  <a:pt x="153" y="23"/>
                </a:cubicBezTo>
                <a:moveTo>
                  <a:pt x="2" y="148"/>
                </a:moveTo>
                <a:cubicBezTo>
                  <a:pt x="0" y="150"/>
                  <a:pt x="0" y="154"/>
                  <a:pt x="2" y="156"/>
                </a:cubicBezTo>
                <a:cubicBezTo>
                  <a:pt x="19" y="172"/>
                  <a:pt x="19" y="172"/>
                  <a:pt x="19" y="172"/>
                </a:cubicBezTo>
                <a:cubicBezTo>
                  <a:pt x="21" y="174"/>
                  <a:pt x="25" y="174"/>
                  <a:pt x="27" y="172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7" y="144"/>
                  <a:pt x="7" y="144"/>
                  <a:pt x="7" y="144"/>
                </a:cubicBezTo>
                <a:lnTo>
                  <a:pt x="2" y="148"/>
                </a:lnTo>
                <a:close/>
                <a:moveTo>
                  <a:pt x="66" y="135"/>
                </a:moveTo>
                <a:cubicBezTo>
                  <a:pt x="36" y="166"/>
                  <a:pt x="36" y="166"/>
                  <a:pt x="36" y="166"/>
                </a:cubicBezTo>
                <a:cubicBezTo>
                  <a:pt x="9" y="139"/>
                  <a:pt x="9" y="139"/>
                  <a:pt x="9" y="139"/>
                </a:cubicBezTo>
                <a:cubicBezTo>
                  <a:pt x="39" y="109"/>
                  <a:pt x="39" y="109"/>
                  <a:pt x="39" y="109"/>
                </a:cubicBezTo>
                <a:lnTo>
                  <a:pt x="66" y="135"/>
                </a:lnTo>
                <a:close/>
                <a:moveTo>
                  <a:pt x="37" y="127"/>
                </a:moveTo>
                <a:cubicBezTo>
                  <a:pt x="32" y="123"/>
                  <a:pt x="32" y="123"/>
                  <a:pt x="32" y="123"/>
                </a:cubicBezTo>
                <a:cubicBezTo>
                  <a:pt x="19" y="136"/>
                  <a:pt x="19" y="136"/>
                  <a:pt x="19" y="136"/>
                </a:cubicBezTo>
                <a:cubicBezTo>
                  <a:pt x="24" y="140"/>
                  <a:pt x="24" y="140"/>
                  <a:pt x="24" y="140"/>
                </a:cubicBezTo>
                <a:lnTo>
                  <a:pt x="37" y="127"/>
                </a:lnTo>
                <a:close/>
                <a:moveTo>
                  <a:pt x="62" y="44"/>
                </a:moveTo>
                <a:cubicBezTo>
                  <a:pt x="131" y="113"/>
                  <a:pt x="131" y="113"/>
                  <a:pt x="131" y="113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67" y="39"/>
                  <a:pt x="67" y="39"/>
                  <a:pt x="67" y="39"/>
                </a:cubicBezTo>
                <a:lnTo>
                  <a:pt x="62" y="44"/>
                </a:lnTo>
                <a:close/>
                <a:moveTo>
                  <a:pt x="42" y="106"/>
                </a:moveTo>
                <a:cubicBezTo>
                  <a:pt x="69" y="133"/>
                  <a:pt x="69" y="133"/>
                  <a:pt x="69" y="133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58" y="48"/>
                  <a:pt x="58" y="48"/>
                  <a:pt x="58" y="48"/>
                </a:cubicBezTo>
                <a:lnTo>
                  <a:pt x="42" y="106"/>
                </a:lnTo>
                <a:close/>
                <a:moveTo>
                  <a:pt x="87" y="174"/>
                </a:moveTo>
                <a:cubicBezTo>
                  <a:pt x="87" y="174"/>
                  <a:pt x="87" y="173"/>
                  <a:pt x="87" y="173"/>
                </a:cubicBezTo>
                <a:cubicBezTo>
                  <a:pt x="86" y="172"/>
                  <a:pt x="86" y="171"/>
                  <a:pt x="85" y="169"/>
                </a:cubicBezTo>
                <a:cubicBezTo>
                  <a:pt x="84" y="168"/>
                  <a:pt x="83" y="168"/>
                  <a:pt x="82" y="168"/>
                </a:cubicBezTo>
                <a:cubicBezTo>
                  <a:pt x="81" y="168"/>
                  <a:pt x="80" y="168"/>
                  <a:pt x="80" y="167"/>
                </a:cubicBezTo>
                <a:cubicBezTo>
                  <a:pt x="79" y="167"/>
                  <a:pt x="79" y="166"/>
                  <a:pt x="79" y="165"/>
                </a:cubicBezTo>
                <a:cubicBezTo>
                  <a:pt x="79" y="164"/>
                  <a:pt x="79" y="163"/>
                  <a:pt x="78" y="162"/>
                </a:cubicBezTo>
                <a:cubicBezTo>
                  <a:pt x="76" y="161"/>
                  <a:pt x="75" y="161"/>
                  <a:pt x="74" y="160"/>
                </a:cubicBezTo>
                <a:cubicBezTo>
                  <a:pt x="74" y="160"/>
                  <a:pt x="73" y="160"/>
                  <a:pt x="72" y="160"/>
                </a:cubicBezTo>
                <a:cubicBezTo>
                  <a:pt x="72" y="159"/>
                  <a:pt x="72" y="159"/>
                  <a:pt x="72" y="158"/>
                </a:cubicBezTo>
                <a:cubicBezTo>
                  <a:pt x="72" y="157"/>
                  <a:pt x="72" y="156"/>
                  <a:pt x="70" y="155"/>
                </a:cubicBezTo>
                <a:cubicBezTo>
                  <a:pt x="73" y="152"/>
                  <a:pt x="73" y="152"/>
                  <a:pt x="73" y="152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53" y="172"/>
                  <a:pt x="53" y="172"/>
                  <a:pt x="53" y="172"/>
                </a:cubicBezTo>
                <a:cubicBezTo>
                  <a:pt x="75" y="194"/>
                  <a:pt x="75" y="194"/>
                  <a:pt x="75" y="194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1" y="175"/>
                  <a:pt x="90" y="175"/>
                  <a:pt x="89" y="175"/>
                </a:cubicBezTo>
                <a:cubicBezTo>
                  <a:pt x="88" y="175"/>
                  <a:pt x="88" y="175"/>
                  <a:pt x="87" y="17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 18" descr="D:\51PPT模板网\51pptmoban.com\图片001.jpg">
            <a:extLst>
              <a:ext uri="{FF2B5EF4-FFF2-40B4-BE49-F238E27FC236}">
                <a16:creationId xmlns:a16="http://schemas.microsoft.com/office/drawing/2014/main" id="{9457B07E-DDE0-A919-4356-34F6A2739AE3}"/>
              </a:ext>
            </a:extLst>
          </p:cNvPr>
          <p:cNvSpPr>
            <a:spLocks noEditPoints="1"/>
          </p:cNvSpPr>
          <p:nvPr/>
        </p:nvSpPr>
        <p:spPr bwMode="auto">
          <a:xfrm>
            <a:off x="5920349" y="3025763"/>
            <a:ext cx="529100" cy="564951"/>
          </a:xfrm>
          <a:custGeom>
            <a:avLst/>
            <a:gdLst>
              <a:gd name="T0" fmla="*/ 178 w 181"/>
              <a:gd name="T1" fmla="*/ 20 h 193"/>
              <a:gd name="T2" fmla="*/ 161 w 181"/>
              <a:gd name="T3" fmla="*/ 2 h 193"/>
              <a:gd name="T4" fmla="*/ 153 w 181"/>
              <a:gd name="T5" fmla="*/ 2 h 193"/>
              <a:gd name="T6" fmla="*/ 55 w 181"/>
              <a:gd name="T7" fmla="*/ 83 h 193"/>
              <a:gd name="T8" fmla="*/ 27 w 181"/>
              <a:gd name="T9" fmla="*/ 125 h 193"/>
              <a:gd name="T10" fmla="*/ 27 w 181"/>
              <a:gd name="T11" fmla="*/ 127 h 193"/>
              <a:gd name="T12" fmla="*/ 10 w 181"/>
              <a:gd name="T13" fmla="*/ 135 h 193"/>
              <a:gd name="T14" fmla="*/ 16 w 181"/>
              <a:gd name="T15" fmla="*/ 174 h 193"/>
              <a:gd name="T16" fmla="*/ 19 w 181"/>
              <a:gd name="T17" fmla="*/ 181 h 193"/>
              <a:gd name="T18" fmla="*/ 18 w 181"/>
              <a:gd name="T19" fmla="*/ 186 h 193"/>
              <a:gd name="T20" fmla="*/ 23 w 181"/>
              <a:gd name="T21" fmla="*/ 183 h 193"/>
              <a:gd name="T22" fmla="*/ 20 w 181"/>
              <a:gd name="T23" fmla="*/ 162 h 193"/>
              <a:gd name="T24" fmla="*/ 26 w 181"/>
              <a:gd name="T25" fmla="*/ 151 h 193"/>
              <a:gd name="T26" fmla="*/ 23 w 181"/>
              <a:gd name="T27" fmla="*/ 163 h 193"/>
              <a:gd name="T28" fmla="*/ 25 w 181"/>
              <a:gd name="T29" fmla="*/ 187 h 193"/>
              <a:gd name="T30" fmla="*/ 14 w 181"/>
              <a:gd name="T31" fmla="*/ 190 h 193"/>
              <a:gd name="T32" fmla="*/ 17 w 181"/>
              <a:gd name="T33" fmla="*/ 191 h 193"/>
              <a:gd name="T34" fmla="*/ 34 w 181"/>
              <a:gd name="T35" fmla="*/ 184 h 193"/>
              <a:gd name="T36" fmla="*/ 35 w 181"/>
              <a:gd name="T37" fmla="*/ 175 h 193"/>
              <a:gd name="T38" fmla="*/ 38 w 181"/>
              <a:gd name="T39" fmla="*/ 168 h 193"/>
              <a:gd name="T40" fmla="*/ 41 w 181"/>
              <a:gd name="T41" fmla="*/ 166 h 193"/>
              <a:gd name="T42" fmla="*/ 52 w 181"/>
              <a:gd name="T43" fmla="*/ 155 h 193"/>
              <a:gd name="T44" fmla="*/ 52 w 181"/>
              <a:gd name="T45" fmla="*/ 154 h 193"/>
              <a:gd name="T46" fmla="*/ 54 w 181"/>
              <a:gd name="T47" fmla="*/ 154 h 193"/>
              <a:gd name="T48" fmla="*/ 56 w 181"/>
              <a:gd name="T49" fmla="*/ 153 h 193"/>
              <a:gd name="T50" fmla="*/ 97 w 181"/>
              <a:gd name="T51" fmla="*/ 126 h 193"/>
              <a:gd name="T52" fmla="*/ 179 w 181"/>
              <a:gd name="T53" fmla="*/ 28 h 193"/>
              <a:gd name="T54" fmla="*/ 178 w 181"/>
              <a:gd name="T55" fmla="*/ 20 h 193"/>
              <a:gd name="T56" fmla="*/ 34 w 181"/>
              <a:gd name="T57" fmla="*/ 157 h 193"/>
              <a:gd name="T58" fmla="*/ 30 w 181"/>
              <a:gd name="T59" fmla="*/ 170 h 193"/>
              <a:gd name="T60" fmla="*/ 30 w 181"/>
              <a:gd name="T61" fmla="*/ 157 h 193"/>
              <a:gd name="T62" fmla="*/ 40 w 181"/>
              <a:gd name="T63" fmla="*/ 150 h 193"/>
              <a:gd name="T64" fmla="*/ 42 w 181"/>
              <a:gd name="T65" fmla="*/ 144 h 193"/>
              <a:gd name="T66" fmla="*/ 46 w 181"/>
              <a:gd name="T67" fmla="*/ 148 h 193"/>
              <a:gd name="T68" fmla="*/ 45 w 181"/>
              <a:gd name="T69" fmla="*/ 150 h 193"/>
              <a:gd name="T70" fmla="*/ 34 w 181"/>
              <a:gd name="T71" fmla="*/ 157 h 193"/>
              <a:gd name="T72" fmla="*/ 54 w 181"/>
              <a:gd name="T73" fmla="*/ 145 h 193"/>
              <a:gd name="T74" fmla="*/ 50 w 181"/>
              <a:gd name="T75" fmla="*/ 141 h 193"/>
              <a:gd name="T76" fmla="*/ 75 w 181"/>
              <a:gd name="T77" fmla="*/ 121 h 193"/>
              <a:gd name="T78" fmla="*/ 76 w 181"/>
              <a:gd name="T79" fmla="*/ 118 h 193"/>
              <a:gd name="T80" fmla="*/ 73 w 181"/>
              <a:gd name="T81" fmla="*/ 118 h 193"/>
              <a:gd name="T82" fmla="*/ 48 w 181"/>
              <a:gd name="T83" fmla="*/ 138 h 193"/>
              <a:gd name="T84" fmla="*/ 36 w 181"/>
              <a:gd name="T85" fmla="*/ 127 h 193"/>
              <a:gd name="T86" fmla="*/ 58 w 181"/>
              <a:gd name="T87" fmla="*/ 96 h 193"/>
              <a:gd name="T88" fmla="*/ 85 w 181"/>
              <a:gd name="T89" fmla="*/ 123 h 193"/>
              <a:gd name="T90" fmla="*/ 54 w 181"/>
              <a:gd name="T91" fmla="*/ 14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" h="193">
                <a:moveTo>
                  <a:pt x="178" y="20"/>
                </a:moveTo>
                <a:cubicBezTo>
                  <a:pt x="161" y="2"/>
                  <a:pt x="161" y="2"/>
                  <a:pt x="161" y="2"/>
                </a:cubicBezTo>
                <a:cubicBezTo>
                  <a:pt x="159" y="0"/>
                  <a:pt x="155" y="0"/>
                  <a:pt x="153" y="2"/>
                </a:cubicBezTo>
                <a:cubicBezTo>
                  <a:pt x="55" y="83"/>
                  <a:pt x="55" y="83"/>
                  <a:pt x="55" y="83"/>
                </a:cubicBezTo>
                <a:cubicBezTo>
                  <a:pt x="53" y="84"/>
                  <a:pt x="27" y="125"/>
                  <a:pt x="27" y="125"/>
                </a:cubicBezTo>
                <a:cubicBezTo>
                  <a:pt x="27" y="125"/>
                  <a:pt x="27" y="127"/>
                  <a:pt x="27" y="127"/>
                </a:cubicBezTo>
                <a:cubicBezTo>
                  <a:pt x="22" y="128"/>
                  <a:pt x="15" y="130"/>
                  <a:pt x="10" y="135"/>
                </a:cubicBezTo>
                <a:cubicBezTo>
                  <a:pt x="0" y="145"/>
                  <a:pt x="10" y="164"/>
                  <a:pt x="16" y="174"/>
                </a:cubicBezTo>
                <a:cubicBezTo>
                  <a:pt x="17" y="177"/>
                  <a:pt x="19" y="180"/>
                  <a:pt x="19" y="181"/>
                </a:cubicBezTo>
                <a:cubicBezTo>
                  <a:pt x="20" y="184"/>
                  <a:pt x="19" y="185"/>
                  <a:pt x="18" y="186"/>
                </a:cubicBezTo>
                <a:cubicBezTo>
                  <a:pt x="21" y="186"/>
                  <a:pt x="23" y="185"/>
                  <a:pt x="23" y="183"/>
                </a:cubicBezTo>
                <a:cubicBezTo>
                  <a:pt x="24" y="178"/>
                  <a:pt x="20" y="171"/>
                  <a:pt x="20" y="162"/>
                </a:cubicBezTo>
                <a:cubicBezTo>
                  <a:pt x="21" y="154"/>
                  <a:pt x="26" y="151"/>
                  <a:pt x="26" y="151"/>
                </a:cubicBezTo>
                <a:cubicBezTo>
                  <a:pt x="26" y="151"/>
                  <a:pt x="23" y="154"/>
                  <a:pt x="23" y="163"/>
                </a:cubicBezTo>
                <a:cubicBezTo>
                  <a:pt x="23" y="173"/>
                  <a:pt x="30" y="182"/>
                  <a:pt x="25" y="187"/>
                </a:cubicBezTo>
                <a:cubicBezTo>
                  <a:pt x="21" y="190"/>
                  <a:pt x="17" y="190"/>
                  <a:pt x="14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22" y="192"/>
                  <a:pt x="32" y="193"/>
                  <a:pt x="34" y="184"/>
                </a:cubicBezTo>
                <a:cubicBezTo>
                  <a:pt x="35" y="181"/>
                  <a:pt x="35" y="178"/>
                  <a:pt x="35" y="175"/>
                </a:cubicBezTo>
                <a:cubicBezTo>
                  <a:pt x="36" y="172"/>
                  <a:pt x="36" y="170"/>
                  <a:pt x="38" y="168"/>
                </a:cubicBezTo>
                <a:cubicBezTo>
                  <a:pt x="38" y="167"/>
                  <a:pt x="40" y="167"/>
                  <a:pt x="41" y="166"/>
                </a:cubicBezTo>
                <a:cubicBezTo>
                  <a:pt x="45" y="165"/>
                  <a:pt x="50" y="164"/>
                  <a:pt x="52" y="155"/>
                </a:cubicBezTo>
                <a:cubicBezTo>
                  <a:pt x="52" y="155"/>
                  <a:pt x="52" y="154"/>
                  <a:pt x="52" y="154"/>
                </a:cubicBezTo>
                <a:cubicBezTo>
                  <a:pt x="52" y="154"/>
                  <a:pt x="53" y="154"/>
                  <a:pt x="54" y="154"/>
                </a:cubicBezTo>
                <a:cubicBezTo>
                  <a:pt x="54" y="154"/>
                  <a:pt x="55" y="154"/>
                  <a:pt x="56" y="153"/>
                </a:cubicBezTo>
                <a:cubicBezTo>
                  <a:pt x="56" y="153"/>
                  <a:pt x="96" y="127"/>
                  <a:pt x="97" y="126"/>
                </a:cubicBezTo>
                <a:cubicBezTo>
                  <a:pt x="179" y="28"/>
                  <a:pt x="179" y="28"/>
                  <a:pt x="179" y="28"/>
                </a:cubicBezTo>
                <a:cubicBezTo>
                  <a:pt x="181" y="25"/>
                  <a:pt x="181" y="22"/>
                  <a:pt x="178" y="20"/>
                </a:cubicBezTo>
                <a:close/>
                <a:moveTo>
                  <a:pt x="34" y="157"/>
                </a:moveTo>
                <a:cubicBezTo>
                  <a:pt x="30" y="159"/>
                  <a:pt x="30" y="170"/>
                  <a:pt x="30" y="170"/>
                </a:cubicBezTo>
                <a:cubicBezTo>
                  <a:pt x="30" y="170"/>
                  <a:pt x="28" y="162"/>
                  <a:pt x="30" y="157"/>
                </a:cubicBezTo>
                <a:cubicBezTo>
                  <a:pt x="32" y="153"/>
                  <a:pt x="37" y="154"/>
                  <a:pt x="40" y="150"/>
                </a:cubicBezTo>
                <a:cubicBezTo>
                  <a:pt x="41" y="149"/>
                  <a:pt x="41" y="146"/>
                  <a:pt x="42" y="144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6" y="149"/>
                  <a:pt x="45" y="150"/>
                  <a:pt x="45" y="150"/>
                </a:cubicBezTo>
                <a:cubicBezTo>
                  <a:pt x="42" y="157"/>
                  <a:pt x="38" y="155"/>
                  <a:pt x="34" y="157"/>
                </a:cubicBezTo>
                <a:close/>
                <a:moveTo>
                  <a:pt x="54" y="145"/>
                </a:moveTo>
                <a:cubicBezTo>
                  <a:pt x="50" y="141"/>
                  <a:pt x="50" y="141"/>
                  <a:pt x="50" y="14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6" y="120"/>
                  <a:pt x="76" y="119"/>
                  <a:pt x="76" y="118"/>
                </a:cubicBezTo>
                <a:cubicBezTo>
                  <a:pt x="75" y="117"/>
                  <a:pt x="74" y="117"/>
                  <a:pt x="73" y="11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58" y="96"/>
                  <a:pt x="58" y="96"/>
                  <a:pt x="58" y="96"/>
                </a:cubicBezTo>
                <a:cubicBezTo>
                  <a:pt x="85" y="123"/>
                  <a:pt x="85" y="123"/>
                  <a:pt x="85" y="123"/>
                </a:cubicBezTo>
                <a:lnTo>
                  <a:pt x="54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14" descr="D:\51PPT模板网\51pptmoban.com\图片001.jpg">
            <a:extLst>
              <a:ext uri="{FF2B5EF4-FFF2-40B4-BE49-F238E27FC236}">
                <a16:creationId xmlns:a16="http://schemas.microsoft.com/office/drawing/2014/main" id="{466E2DF5-2FE1-FB48-021A-00B0472DBAD3}"/>
              </a:ext>
            </a:extLst>
          </p:cNvPr>
          <p:cNvSpPr>
            <a:spLocks noEditPoints="1"/>
          </p:cNvSpPr>
          <p:nvPr/>
        </p:nvSpPr>
        <p:spPr bwMode="auto">
          <a:xfrm>
            <a:off x="9886074" y="3099683"/>
            <a:ext cx="593483" cy="417111"/>
          </a:xfrm>
          <a:custGeom>
            <a:avLst/>
            <a:gdLst>
              <a:gd name="T0" fmla="*/ 195 w 195"/>
              <a:gd name="T1" fmla="*/ 0 h 137"/>
              <a:gd name="T2" fmla="*/ 186 w 195"/>
              <a:gd name="T3" fmla="*/ 35 h 137"/>
              <a:gd name="T4" fmla="*/ 177 w 195"/>
              <a:gd name="T5" fmla="*/ 27 h 137"/>
              <a:gd name="T6" fmla="*/ 127 w 195"/>
              <a:gd name="T7" fmla="*/ 77 h 137"/>
              <a:gd name="T8" fmla="*/ 106 w 195"/>
              <a:gd name="T9" fmla="*/ 57 h 137"/>
              <a:gd name="T10" fmla="*/ 73 w 195"/>
              <a:gd name="T11" fmla="*/ 90 h 137"/>
              <a:gd name="T12" fmla="*/ 64 w 195"/>
              <a:gd name="T13" fmla="*/ 82 h 137"/>
              <a:gd name="T14" fmla="*/ 106 w 195"/>
              <a:gd name="T15" fmla="*/ 40 h 137"/>
              <a:gd name="T16" fmla="*/ 127 w 195"/>
              <a:gd name="T17" fmla="*/ 60 h 137"/>
              <a:gd name="T18" fmla="*/ 169 w 195"/>
              <a:gd name="T19" fmla="*/ 18 h 137"/>
              <a:gd name="T20" fmla="*/ 161 w 195"/>
              <a:gd name="T21" fmla="*/ 10 h 137"/>
              <a:gd name="T22" fmla="*/ 195 w 195"/>
              <a:gd name="T23" fmla="*/ 0 h 137"/>
              <a:gd name="T24" fmla="*/ 177 w 195"/>
              <a:gd name="T25" fmla="*/ 38 h 137"/>
              <a:gd name="T26" fmla="*/ 181 w 195"/>
              <a:gd name="T27" fmla="*/ 41 h 137"/>
              <a:gd name="T28" fmla="*/ 181 w 195"/>
              <a:gd name="T29" fmla="*/ 122 h 137"/>
              <a:gd name="T30" fmla="*/ 166 w 195"/>
              <a:gd name="T31" fmla="*/ 137 h 137"/>
              <a:gd name="T32" fmla="*/ 15 w 195"/>
              <a:gd name="T33" fmla="*/ 137 h 137"/>
              <a:gd name="T34" fmla="*/ 0 w 195"/>
              <a:gd name="T35" fmla="*/ 122 h 137"/>
              <a:gd name="T36" fmla="*/ 0 w 195"/>
              <a:gd name="T37" fmla="*/ 25 h 137"/>
              <a:gd name="T38" fmla="*/ 15 w 195"/>
              <a:gd name="T39" fmla="*/ 10 h 137"/>
              <a:gd name="T40" fmla="*/ 150 w 195"/>
              <a:gd name="T41" fmla="*/ 10 h 137"/>
              <a:gd name="T42" fmla="*/ 158 w 195"/>
              <a:gd name="T43" fmla="*/ 18 h 137"/>
              <a:gd name="T44" fmla="*/ 145 w 195"/>
              <a:gd name="T45" fmla="*/ 31 h 137"/>
              <a:gd name="T46" fmla="*/ 13 w 195"/>
              <a:gd name="T47" fmla="*/ 31 h 137"/>
              <a:gd name="T48" fmla="*/ 13 w 195"/>
              <a:gd name="T49" fmla="*/ 115 h 137"/>
              <a:gd name="T50" fmla="*/ 168 w 195"/>
              <a:gd name="T51" fmla="*/ 115 h 137"/>
              <a:gd name="T52" fmla="*/ 168 w 195"/>
              <a:gd name="T53" fmla="*/ 47 h 137"/>
              <a:gd name="T54" fmla="*/ 177 w 195"/>
              <a:gd name="T55" fmla="*/ 38 h 137"/>
              <a:gd name="T56" fmla="*/ 49 w 195"/>
              <a:gd name="T57" fmla="*/ 22 h 137"/>
              <a:gd name="T58" fmla="*/ 54 w 195"/>
              <a:gd name="T59" fmla="*/ 27 h 137"/>
              <a:gd name="T60" fmla="*/ 59 w 195"/>
              <a:gd name="T61" fmla="*/ 22 h 137"/>
              <a:gd name="T62" fmla="*/ 54 w 195"/>
              <a:gd name="T63" fmla="*/ 18 h 137"/>
              <a:gd name="T64" fmla="*/ 49 w 195"/>
              <a:gd name="T65" fmla="*/ 22 h 137"/>
              <a:gd name="T66" fmla="*/ 34 w 195"/>
              <a:gd name="T67" fmla="*/ 22 h 137"/>
              <a:gd name="T68" fmla="*/ 38 w 195"/>
              <a:gd name="T69" fmla="*/ 27 h 137"/>
              <a:gd name="T70" fmla="*/ 43 w 195"/>
              <a:gd name="T71" fmla="*/ 22 h 137"/>
              <a:gd name="T72" fmla="*/ 38 w 195"/>
              <a:gd name="T73" fmla="*/ 18 h 137"/>
              <a:gd name="T74" fmla="*/ 34 w 195"/>
              <a:gd name="T75" fmla="*/ 22 h 137"/>
              <a:gd name="T76" fmla="*/ 18 w 195"/>
              <a:gd name="T77" fmla="*/ 22 h 137"/>
              <a:gd name="T78" fmla="*/ 23 w 195"/>
              <a:gd name="T79" fmla="*/ 27 h 137"/>
              <a:gd name="T80" fmla="*/ 27 w 195"/>
              <a:gd name="T81" fmla="*/ 22 h 137"/>
              <a:gd name="T82" fmla="*/ 23 w 195"/>
              <a:gd name="T83" fmla="*/ 18 h 137"/>
              <a:gd name="T84" fmla="*/ 18 w 195"/>
              <a:gd name="T85" fmla="*/ 22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5" h="137">
                <a:moveTo>
                  <a:pt x="195" y="0"/>
                </a:moveTo>
                <a:cubicBezTo>
                  <a:pt x="186" y="35"/>
                  <a:pt x="186" y="35"/>
                  <a:pt x="186" y="35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73" y="90"/>
                  <a:pt x="73" y="90"/>
                  <a:pt x="73" y="90"/>
                </a:cubicBezTo>
                <a:cubicBezTo>
                  <a:pt x="64" y="82"/>
                  <a:pt x="64" y="82"/>
                  <a:pt x="64" y="82"/>
                </a:cubicBezTo>
                <a:cubicBezTo>
                  <a:pt x="106" y="40"/>
                  <a:pt x="106" y="40"/>
                  <a:pt x="106" y="40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69" y="18"/>
                  <a:pt x="169" y="18"/>
                  <a:pt x="169" y="18"/>
                </a:cubicBezTo>
                <a:cubicBezTo>
                  <a:pt x="161" y="10"/>
                  <a:pt x="161" y="10"/>
                  <a:pt x="161" y="10"/>
                </a:cubicBezTo>
                <a:lnTo>
                  <a:pt x="195" y="0"/>
                </a:lnTo>
                <a:close/>
                <a:moveTo>
                  <a:pt x="177" y="3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122"/>
                  <a:pt x="181" y="122"/>
                  <a:pt x="181" y="122"/>
                </a:cubicBezTo>
                <a:cubicBezTo>
                  <a:pt x="181" y="130"/>
                  <a:pt x="174" y="137"/>
                  <a:pt x="166" y="137"/>
                </a:cubicBezTo>
                <a:cubicBezTo>
                  <a:pt x="15" y="137"/>
                  <a:pt x="15" y="137"/>
                  <a:pt x="15" y="137"/>
                </a:cubicBezTo>
                <a:cubicBezTo>
                  <a:pt x="7" y="137"/>
                  <a:pt x="0" y="130"/>
                  <a:pt x="0" y="12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7"/>
                  <a:pt x="7" y="10"/>
                  <a:pt x="15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8" y="18"/>
                  <a:pt x="158" y="18"/>
                  <a:pt x="158" y="18"/>
                </a:cubicBezTo>
                <a:cubicBezTo>
                  <a:pt x="145" y="31"/>
                  <a:pt x="145" y="31"/>
                  <a:pt x="145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115"/>
                  <a:pt x="13" y="115"/>
                  <a:pt x="13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47"/>
                  <a:pt x="168" y="47"/>
                  <a:pt x="168" y="47"/>
                </a:cubicBezTo>
                <a:lnTo>
                  <a:pt x="177" y="38"/>
                </a:lnTo>
                <a:close/>
                <a:moveTo>
                  <a:pt x="49" y="22"/>
                </a:moveTo>
                <a:cubicBezTo>
                  <a:pt x="49" y="25"/>
                  <a:pt x="51" y="27"/>
                  <a:pt x="54" y="27"/>
                </a:cubicBezTo>
                <a:cubicBezTo>
                  <a:pt x="57" y="27"/>
                  <a:pt x="59" y="25"/>
                  <a:pt x="59" y="22"/>
                </a:cubicBezTo>
                <a:cubicBezTo>
                  <a:pt x="59" y="20"/>
                  <a:pt x="57" y="18"/>
                  <a:pt x="54" y="18"/>
                </a:cubicBezTo>
                <a:cubicBezTo>
                  <a:pt x="51" y="18"/>
                  <a:pt x="49" y="20"/>
                  <a:pt x="49" y="22"/>
                </a:cubicBezTo>
                <a:close/>
                <a:moveTo>
                  <a:pt x="34" y="22"/>
                </a:moveTo>
                <a:cubicBezTo>
                  <a:pt x="34" y="25"/>
                  <a:pt x="36" y="27"/>
                  <a:pt x="38" y="27"/>
                </a:cubicBezTo>
                <a:cubicBezTo>
                  <a:pt x="41" y="27"/>
                  <a:pt x="43" y="25"/>
                  <a:pt x="43" y="22"/>
                </a:cubicBezTo>
                <a:cubicBezTo>
                  <a:pt x="43" y="20"/>
                  <a:pt x="41" y="18"/>
                  <a:pt x="38" y="18"/>
                </a:cubicBezTo>
                <a:cubicBezTo>
                  <a:pt x="36" y="18"/>
                  <a:pt x="34" y="20"/>
                  <a:pt x="34" y="22"/>
                </a:cubicBezTo>
                <a:close/>
                <a:moveTo>
                  <a:pt x="18" y="22"/>
                </a:moveTo>
                <a:cubicBezTo>
                  <a:pt x="18" y="25"/>
                  <a:pt x="20" y="27"/>
                  <a:pt x="23" y="27"/>
                </a:cubicBezTo>
                <a:cubicBezTo>
                  <a:pt x="25" y="27"/>
                  <a:pt x="27" y="25"/>
                  <a:pt x="27" y="22"/>
                </a:cubicBezTo>
                <a:cubicBezTo>
                  <a:pt x="27" y="20"/>
                  <a:pt x="25" y="18"/>
                  <a:pt x="23" y="18"/>
                </a:cubicBezTo>
                <a:cubicBezTo>
                  <a:pt x="20" y="18"/>
                  <a:pt x="18" y="20"/>
                  <a:pt x="18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6B4EF5C7-0992-C361-C5EC-246BD64CEF35}"/>
              </a:ext>
            </a:extLst>
          </p:cNvPr>
          <p:cNvSpPr txBox="1"/>
          <p:nvPr/>
        </p:nvSpPr>
        <p:spPr>
          <a:xfrm>
            <a:off x="3535927" y="37220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36" name="TextBox 21">
            <a:extLst>
              <a:ext uri="{FF2B5EF4-FFF2-40B4-BE49-F238E27FC236}">
                <a16:creationId xmlns:a16="http://schemas.microsoft.com/office/drawing/2014/main" id="{5DF6B469-3E39-2273-8211-795F5F2CB101}"/>
              </a:ext>
            </a:extLst>
          </p:cNvPr>
          <p:cNvSpPr txBox="1"/>
          <p:nvPr/>
        </p:nvSpPr>
        <p:spPr>
          <a:xfrm>
            <a:off x="5430172" y="37220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37" name="TextBox 22">
            <a:extLst>
              <a:ext uri="{FF2B5EF4-FFF2-40B4-BE49-F238E27FC236}">
                <a16:creationId xmlns:a16="http://schemas.microsoft.com/office/drawing/2014/main" id="{C9BCB7AD-6EA8-27E0-52CA-CBF8ECD3BB1D}"/>
              </a:ext>
            </a:extLst>
          </p:cNvPr>
          <p:cNvSpPr txBox="1"/>
          <p:nvPr/>
        </p:nvSpPr>
        <p:spPr>
          <a:xfrm>
            <a:off x="7420306" y="37220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sp>
        <p:nvSpPr>
          <p:cNvPr id="38" name="TextBox 23">
            <a:extLst>
              <a:ext uri="{FF2B5EF4-FFF2-40B4-BE49-F238E27FC236}">
                <a16:creationId xmlns:a16="http://schemas.microsoft.com/office/drawing/2014/main" id="{228A3855-8879-4F2C-804A-18E87F0405F6}"/>
              </a:ext>
            </a:extLst>
          </p:cNvPr>
          <p:cNvSpPr txBox="1"/>
          <p:nvPr/>
        </p:nvSpPr>
        <p:spPr>
          <a:xfrm>
            <a:off x="9359256" y="3722019"/>
            <a:ext cx="150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</a:p>
        </p:txBody>
      </p:sp>
      <p:sp>
        <p:nvSpPr>
          <p:cNvPr id="39" name="Oval 37">
            <a:extLst>
              <a:ext uri="{FF2B5EF4-FFF2-40B4-BE49-F238E27FC236}">
                <a16:creationId xmlns:a16="http://schemas.microsoft.com/office/drawing/2014/main" id="{15630807-919B-BAD7-81B1-89CC2B4ED6E0}"/>
              </a:ext>
            </a:extLst>
          </p:cNvPr>
          <p:cNvSpPr/>
          <p:nvPr/>
        </p:nvSpPr>
        <p:spPr>
          <a:xfrm>
            <a:off x="1993899" y="4093623"/>
            <a:ext cx="361309" cy="361309"/>
          </a:xfrm>
          <a:prstGeom prst="ellipse">
            <a:avLst/>
          </a:prstGeom>
          <a:solidFill>
            <a:srgbClr val="1B6DFE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0" name="Isosceles Triangle 38">
            <a:extLst>
              <a:ext uri="{FF2B5EF4-FFF2-40B4-BE49-F238E27FC236}">
                <a16:creationId xmlns:a16="http://schemas.microsoft.com/office/drawing/2014/main" id="{B7655076-36DD-CF38-72ED-A1761E740CCA}"/>
              </a:ext>
            </a:extLst>
          </p:cNvPr>
          <p:cNvSpPr/>
          <p:nvPr/>
        </p:nvSpPr>
        <p:spPr>
          <a:xfrm rot="10800000">
            <a:off x="2099162" y="4228739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Oval 39">
            <a:extLst>
              <a:ext uri="{FF2B5EF4-FFF2-40B4-BE49-F238E27FC236}">
                <a16:creationId xmlns:a16="http://schemas.microsoft.com/office/drawing/2014/main" id="{C9733155-054A-E1FD-31D9-DEDD26789D45}"/>
              </a:ext>
            </a:extLst>
          </p:cNvPr>
          <p:cNvSpPr/>
          <p:nvPr/>
        </p:nvSpPr>
        <p:spPr>
          <a:xfrm>
            <a:off x="5938777" y="4093623"/>
            <a:ext cx="361309" cy="361309"/>
          </a:xfrm>
          <a:prstGeom prst="ellipse">
            <a:avLst/>
          </a:prstGeom>
          <a:solidFill>
            <a:srgbClr val="1B6DFE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2" name="Isosceles Triangle 40">
            <a:extLst>
              <a:ext uri="{FF2B5EF4-FFF2-40B4-BE49-F238E27FC236}">
                <a16:creationId xmlns:a16="http://schemas.microsoft.com/office/drawing/2014/main" id="{73D3C6B6-5A32-FF3C-82C2-630C560F38A9}"/>
              </a:ext>
            </a:extLst>
          </p:cNvPr>
          <p:cNvSpPr/>
          <p:nvPr/>
        </p:nvSpPr>
        <p:spPr>
          <a:xfrm rot="10800000">
            <a:off x="6044040" y="4228739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Oval 41">
            <a:extLst>
              <a:ext uri="{FF2B5EF4-FFF2-40B4-BE49-F238E27FC236}">
                <a16:creationId xmlns:a16="http://schemas.microsoft.com/office/drawing/2014/main" id="{A62DD865-42FC-C7B4-66C9-4CEB7EF9AC83}"/>
              </a:ext>
            </a:extLst>
          </p:cNvPr>
          <p:cNvSpPr/>
          <p:nvPr/>
        </p:nvSpPr>
        <p:spPr>
          <a:xfrm>
            <a:off x="9842736" y="4093623"/>
            <a:ext cx="361309" cy="361309"/>
          </a:xfrm>
          <a:prstGeom prst="ellipse">
            <a:avLst/>
          </a:prstGeom>
          <a:solidFill>
            <a:srgbClr val="1B6DFE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4" name="Isosceles Triangle 42">
            <a:extLst>
              <a:ext uri="{FF2B5EF4-FFF2-40B4-BE49-F238E27FC236}">
                <a16:creationId xmlns:a16="http://schemas.microsoft.com/office/drawing/2014/main" id="{887386D8-ACA6-EB66-E916-12B7F711DC1E}"/>
              </a:ext>
            </a:extLst>
          </p:cNvPr>
          <p:cNvSpPr/>
          <p:nvPr/>
        </p:nvSpPr>
        <p:spPr>
          <a:xfrm rot="10800000">
            <a:off x="9947999" y="4228739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Oval 43">
            <a:extLst>
              <a:ext uri="{FF2B5EF4-FFF2-40B4-BE49-F238E27FC236}">
                <a16:creationId xmlns:a16="http://schemas.microsoft.com/office/drawing/2014/main" id="{84033DE7-C873-E52C-DC51-33E370ABE569}"/>
              </a:ext>
            </a:extLst>
          </p:cNvPr>
          <p:cNvSpPr/>
          <p:nvPr/>
        </p:nvSpPr>
        <p:spPr>
          <a:xfrm>
            <a:off x="3887006" y="2510094"/>
            <a:ext cx="361309" cy="361309"/>
          </a:xfrm>
          <a:prstGeom prst="ellipse">
            <a:avLst/>
          </a:prstGeom>
          <a:solidFill>
            <a:srgbClr val="FF9499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6" name="Isosceles Triangle 44">
            <a:extLst>
              <a:ext uri="{FF2B5EF4-FFF2-40B4-BE49-F238E27FC236}">
                <a16:creationId xmlns:a16="http://schemas.microsoft.com/office/drawing/2014/main" id="{1F2ABB97-6728-43DF-1F9E-981B63007850}"/>
              </a:ext>
            </a:extLst>
          </p:cNvPr>
          <p:cNvSpPr/>
          <p:nvPr/>
        </p:nvSpPr>
        <p:spPr>
          <a:xfrm>
            <a:off x="3992269" y="2614730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Oval 45">
            <a:extLst>
              <a:ext uri="{FF2B5EF4-FFF2-40B4-BE49-F238E27FC236}">
                <a16:creationId xmlns:a16="http://schemas.microsoft.com/office/drawing/2014/main" id="{E6E7542B-13AF-6B1E-CFBF-E7458D66C898}"/>
              </a:ext>
            </a:extLst>
          </p:cNvPr>
          <p:cNvSpPr/>
          <p:nvPr/>
        </p:nvSpPr>
        <p:spPr>
          <a:xfrm>
            <a:off x="7831884" y="2510094"/>
            <a:ext cx="361309" cy="361309"/>
          </a:xfrm>
          <a:prstGeom prst="ellipse">
            <a:avLst/>
          </a:prstGeom>
          <a:solidFill>
            <a:srgbClr val="FF9499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48" name="Isosceles Triangle 46">
            <a:extLst>
              <a:ext uri="{FF2B5EF4-FFF2-40B4-BE49-F238E27FC236}">
                <a16:creationId xmlns:a16="http://schemas.microsoft.com/office/drawing/2014/main" id="{3FF834CA-427C-371C-5A20-428BC23D84DD}"/>
              </a:ext>
            </a:extLst>
          </p:cNvPr>
          <p:cNvSpPr/>
          <p:nvPr/>
        </p:nvSpPr>
        <p:spPr>
          <a:xfrm>
            <a:off x="7937147" y="2614730"/>
            <a:ext cx="150783" cy="1299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7731F2F-646F-27F3-9477-C2860D1D05D2}"/>
              </a:ext>
            </a:extLst>
          </p:cNvPr>
          <p:cNvGrpSpPr/>
          <p:nvPr/>
        </p:nvGrpSpPr>
        <p:grpSpPr>
          <a:xfrm>
            <a:off x="8243118" y="4586841"/>
            <a:ext cx="2737936" cy="826047"/>
            <a:chOff x="372505" y="1906534"/>
            <a:chExt cx="2737936" cy="826047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F8C02FB-3215-BD0E-A0A2-25626C1DABE4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9549671-C9A7-58DD-679C-FD68F8EE8477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9A59A81-0029-9BF8-06B0-E59B26A466DF}"/>
              </a:ext>
            </a:extLst>
          </p:cNvPr>
          <p:cNvGrpSpPr/>
          <p:nvPr/>
        </p:nvGrpSpPr>
        <p:grpSpPr>
          <a:xfrm>
            <a:off x="4283641" y="4586841"/>
            <a:ext cx="2737936" cy="826047"/>
            <a:chOff x="372505" y="1906534"/>
            <a:chExt cx="2737936" cy="826047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D7170BF9-BAFC-FD30-A528-4E3CE3954F13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EA9EBDB-22D1-0A23-0151-D2FB310B6BCE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6689026-CC04-ACC6-2110-E79481DC7200}"/>
              </a:ext>
            </a:extLst>
          </p:cNvPr>
          <p:cNvGrpSpPr/>
          <p:nvPr/>
        </p:nvGrpSpPr>
        <p:grpSpPr>
          <a:xfrm>
            <a:off x="384182" y="4586841"/>
            <a:ext cx="2737936" cy="826047"/>
            <a:chOff x="372505" y="1906534"/>
            <a:chExt cx="2737936" cy="826047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9A283455-76F0-CE41-7764-E6CE13CE21D2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548277C0-D7B3-6C8A-F16D-4D0849511EDB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9146BB7-ADC7-07A1-BD76-D06DC2C11E02}"/>
              </a:ext>
            </a:extLst>
          </p:cNvPr>
          <p:cNvGrpSpPr/>
          <p:nvPr/>
        </p:nvGrpSpPr>
        <p:grpSpPr>
          <a:xfrm>
            <a:off x="2380692" y="1657318"/>
            <a:ext cx="2737936" cy="826047"/>
            <a:chOff x="372505" y="1906534"/>
            <a:chExt cx="2737936" cy="826047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EDDE54D4-0FDB-4324-BAD8-6FA88DD36872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DA64BD06-4744-2305-A20D-F0E15A8E6BA1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3F03A4D-DD2B-55B0-8FD3-C89BBA378AC1}"/>
              </a:ext>
            </a:extLst>
          </p:cNvPr>
          <p:cNvGrpSpPr/>
          <p:nvPr/>
        </p:nvGrpSpPr>
        <p:grpSpPr>
          <a:xfrm>
            <a:off x="6300086" y="1657318"/>
            <a:ext cx="2737936" cy="826047"/>
            <a:chOff x="372505" y="1906534"/>
            <a:chExt cx="2737936" cy="826047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5559ADE2-3150-9D9D-CEB2-AA1AAE17FC19}"/>
                </a:ext>
              </a:extLst>
            </p:cNvPr>
            <p:cNvSpPr txBox="1"/>
            <p:nvPr/>
          </p:nvSpPr>
          <p:spPr>
            <a:xfrm>
              <a:off x="372505" y="2200128"/>
              <a:ext cx="27320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202E370C-366C-7AA7-0454-9D8BE98A539A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5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0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326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04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4" name="Shape 1264">
            <a:extLst>
              <a:ext uri="{FF2B5EF4-FFF2-40B4-BE49-F238E27FC236}">
                <a16:creationId xmlns:a16="http://schemas.microsoft.com/office/drawing/2014/main" id="{0955F3D4-6707-8061-CDEF-B866BB5E46F4}"/>
              </a:ext>
            </a:extLst>
          </p:cNvPr>
          <p:cNvSpPr/>
          <p:nvPr/>
        </p:nvSpPr>
        <p:spPr>
          <a:xfrm>
            <a:off x="4247177" y="4928340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39" y="4633"/>
                </a:lnTo>
                <a:lnTo>
                  <a:pt x="17451" y="4633"/>
                </a:lnTo>
                <a:lnTo>
                  <a:pt x="17451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Shape 1265">
            <a:extLst>
              <a:ext uri="{FF2B5EF4-FFF2-40B4-BE49-F238E27FC236}">
                <a16:creationId xmlns:a16="http://schemas.microsoft.com/office/drawing/2014/main" id="{CBD9E7E3-3D3F-85EE-A4EA-787EF85C50CF}"/>
              </a:ext>
            </a:extLst>
          </p:cNvPr>
          <p:cNvSpPr/>
          <p:nvPr/>
        </p:nvSpPr>
        <p:spPr>
          <a:xfrm>
            <a:off x="5685188" y="3969763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633"/>
                </a:lnTo>
                <a:lnTo>
                  <a:pt x="17494" y="4633"/>
                </a:lnTo>
                <a:lnTo>
                  <a:pt x="17494" y="16830"/>
                </a:lnTo>
                <a:lnTo>
                  <a:pt x="0" y="16830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633"/>
                </a:lnTo>
                <a:lnTo>
                  <a:pt x="21600" y="4633"/>
                </a:lnTo>
                <a:lnTo>
                  <a:pt x="18991" y="0"/>
                </a:lnTo>
                <a:close/>
              </a:path>
            </a:pathLst>
          </a:cu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Shape 1266">
            <a:extLst>
              <a:ext uri="{FF2B5EF4-FFF2-40B4-BE49-F238E27FC236}">
                <a16:creationId xmlns:a16="http://schemas.microsoft.com/office/drawing/2014/main" id="{AD344EE4-68CE-2DC4-5400-BD2AB6526848}"/>
              </a:ext>
            </a:extLst>
          </p:cNvPr>
          <p:cNvSpPr/>
          <p:nvPr/>
        </p:nvSpPr>
        <p:spPr>
          <a:xfrm>
            <a:off x="7124348" y="3008887"/>
            <a:ext cx="580493" cy="364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91" y="0"/>
                </a:moveTo>
                <a:lnTo>
                  <a:pt x="16382" y="4770"/>
                </a:lnTo>
                <a:lnTo>
                  <a:pt x="17494" y="4770"/>
                </a:lnTo>
                <a:lnTo>
                  <a:pt x="17494" y="16967"/>
                </a:lnTo>
                <a:lnTo>
                  <a:pt x="0" y="16967"/>
                </a:lnTo>
                <a:lnTo>
                  <a:pt x="0" y="21600"/>
                </a:lnTo>
                <a:lnTo>
                  <a:pt x="20488" y="21600"/>
                </a:lnTo>
                <a:lnTo>
                  <a:pt x="20488" y="4770"/>
                </a:lnTo>
                <a:lnTo>
                  <a:pt x="21600" y="4770"/>
                </a:lnTo>
                <a:lnTo>
                  <a:pt x="18991" y="0"/>
                </a:lnTo>
                <a:close/>
              </a:path>
            </a:pathLst>
          </a:cu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Shape 1267">
            <a:extLst>
              <a:ext uri="{FF2B5EF4-FFF2-40B4-BE49-F238E27FC236}">
                <a16:creationId xmlns:a16="http://schemas.microsoft.com/office/drawing/2014/main" id="{EE85997B-F702-326A-E235-22785CC73381}"/>
              </a:ext>
            </a:extLst>
          </p:cNvPr>
          <p:cNvSpPr/>
          <p:nvPr/>
        </p:nvSpPr>
        <p:spPr>
          <a:xfrm>
            <a:off x="2470067" y="4769726"/>
            <a:ext cx="1698945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8" y="0"/>
                </a:moveTo>
                <a:cubicBezTo>
                  <a:pt x="5082" y="0"/>
                  <a:pt x="5082" y="0"/>
                  <a:pt x="5082" y="0"/>
                </a:cubicBezTo>
                <a:cubicBezTo>
                  <a:pt x="2163" y="0"/>
                  <a:pt x="0" y="4874"/>
                  <a:pt x="0" y="10830"/>
                </a:cubicBezTo>
                <a:cubicBezTo>
                  <a:pt x="0" y="16787"/>
                  <a:pt x="2163" y="21600"/>
                  <a:pt x="5082" y="21600"/>
                </a:cubicBezTo>
                <a:cubicBezTo>
                  <a:pt x="16518" y="21600"/>
                  <a:pt x="16518" y="21600"/>
                  <a:pt x="16518" y="21600"/>
                </a:cubicBezTo>
                <a:cubicBezTo>
                  <a:pt x="19437" y="21600"/>
                  <a:pt x="21600" y="16787"/>
                  <a:pt x="21600" y="10830"/>
                </a:cubicBezTo>
                <a:cubicBezTo>
                  <a:pt x="21600" y="4874"/>
                  <a:pt x="19437" y="0"/>
                  <a:pt x="16518" y="0"/>
                </a:cubicBezTo>
                <a:close/>
              </a:path>
            </a:pathLst>
          </a:custGeom>
          <a:solidFill>
            <a:srgbClr val="1B6DFE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28" name="Shape 1268">
            <a:extLst>
              <a:ext uri="{FF2B5EF4-FFF2-40B4-BE49-F238E27FC236}">
                <a16:creationId xmlns:a16="http://schemas.microsoft.com/office/drawing/2014/main" id="{D4B60D89-3C90-4010-1A03-AA6797609A65}"/>
              </a:ext>
            </a:extLst>
          </p:cNvPr>
          <p:cNvSpPr/>
          <p:nvPr/>
        </p:nvSpPr>
        <p:spPr>
          <a:xfrm>
            <a:off x="3909227" y="3811149"/>
            <a:ext cx="1695497" cy="968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770"/>
                </a:cubicBezTo>
                <a:cubicBezTo>
                  <a:pt x="0" y="16726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26"/>
                  <a:pt x="21600" y="1077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rgbClr val="FF9499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29" name="Shape 1269">
            <a:extLst>
              <a:ext uri="{FF2B5EF4-FFF2-40B4-BE49-F238E27FC236}">
                <a16:creationId xmlns:a16="http://schemas.microsoft.com/office/drawing/2014/main" id="{DFDC0B6E-96A0-6820-3659-80DF2AEDFE80}"/>
              </a:ext>
            </a:extLst>
          </p:cNvPr>
          <p:cNvSpPr/>
          <p:nvPr/>
        </p:nvSpPr>
        <p:spPr>
          <a:xfrm>
            <a:off x="5348387" y="2849124"/>
            <a:ext cx="1695497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74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74"/>
                  <a:pt x="19468" y="0"/>
                  <a:pt x="16510" y="0"/>
                </a:cubicBezTo>
                <a:close/>
              </a:path>
            </a:pathLst>
          </a:custGeom>
          <a:solidFill>
            <a:srgbClr val="1B6DFE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0" name="Shape 1270">
            <a:extLst>
              <a:ext uri="{FF2B5EF4-FFF2-40B4-BE49-F238E27FC236}">
                <a16:creationId xmlns:a16="http://schemas.microsoft.com/office/drawing/2014/main" id="{B28B1EA8-42C5-18CB-A2A6-F137CAE340D2}"/>
              </a:ext>
            </a:extLst>
          </p:cNvPr>
          <p:cNvSpPr/>
          <p:nvPr/>
        </p:nvSpPr>
        <p:spPr>
          <a:xfrm>
            <a:off x="6787549" y="1890548"/>
            <a:ext cx="1694348" cy="97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10" y="0"/>
                </a:moveTo>
                <a:cubicBezTo>
                  <a:pt x="5090" y="0"/>
                  <a:pt x="5090" y="0"/>
                  <a:pt x="5090" y="0"/>
                </a:cubicBezTo>
                <a:cubicBezTo>
                  <a:pt x="2167" y="0"/>
                  <a:pt x="0" y="4813"/>
                  <a:pt x="0" y="10830"/>
                </a:cubicBezTo>
                <a:cubicBezTo>
                  <a:pt x="0" y="16787"/>
                  <a:pt x="2167" y="21600"/>
                  <a:pt x="5090" y="21600"/>
                </a:cubicBezTo>
                <a:cubicBezTo>
                  <a:pt x="16510" y="21600"/>
                  <a:pt x="16510" y="21600"/>
                  <a:pt x="16510" y="21600"/>
                </a:cubicBezTo>
                <a:cubicBezTo>
                  <a:pt x="19468" y="21600"/>
                  <a:pt x="21600" y="16787"/>
                  <a:pt x="21600" y="10830"/>
                </a:cubicBezTo>
                <a:cubicBezTo>
                  <a:pt x="21600" y="4813"/>
                  <a:pt x="19468" y="0"/>
                  <a:pt x="16510" y="0"/>
                </a:cubicBezTo>
                <a:close/>
              </a:path>
            </a:pathLst>
          </a:custGeom>
          <a:solidFill>
            <a:srgbClr val="FF9499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sz="2800" kern="0">
              <a:solidFill>
                <a:schemeClr val="bg1"/>
              </a:solidFill>
              <a:latin typeface="Calibri" panose="020F0502020204030204"/>
              <a:sym typeface="+mn-lt"/>
            </a:endParaRPr>
          </a:p>
        </p:txBody>
      </p:sp>
      <p:sp>
        <p:nvSpPr>
          <p:cNvPr id="34" name="Shape 1277">
            <a:extLst>
              <a:ext uri="{FF2B5EF4-FFF2-40B4-BE49-F238E27FC236}">
                <a16:creationId xmlns:a16="http://schemas.microsoft.com/office/drawing/2014/main" id="{02C12E2A-FB44-C5B4-DC44-59F965A5856E}"/>
              </a:ext>
            </a:extLst>
          </p:cNvPr>
          <p:cNvSpPr/>
          <p:nvPr/>
        </p:nvSpPr>
        <p:spPr>
          <a:xfrm>
            <a:off x="6344560" y="4327362"/>
            <a:ext cx="774320" cy="1"/>
          </a:xfrm>
          <a:prstGeom prst="line">
            <a:avLst/>
          </a:prstGeom>
          <a:ln w="127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35" name="Shape 1280">
            <a:extLst>
              <a:ext uri="{FF2B5EF4-FFF2-40B4-BE49-F238E27FC236}">
                <a16:creationId xmlns:a16="http://schemas.microsoft.com/office/drawing/2014/main" id="{08259D89-33E6-9E9C-5925-5324FB8C3DAF}"/>
              </a:ext>
            </a:extLst>
          </p:cNvPr>
          <p:cNvSpPr/>
          <p:nvPr/>
        </p:nvSpPr>
        <p:spPr>
          <a:xfrm>
            <a:off x="4890029" y="5273510"/>
            <a:ext cx="793756" cy="1"/>
          </a:xfrm>
          <a:prstGeom prst="line">
            <a:avLst/>
          </a:prstGeom>
          <a:ln w="127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36" name="Shape 1281">
            <a:extLst>
              <a:ext uri="{FF2B5EF4-FFF2-40B4-BE49-F238E27FC236}">
                <a16:creationId xmlns:a16="http://schemas.microsoft.com/office/drawing/2014/main" id="{2901B1E8-7C6C-4C60-91EB-DA8741923E5A}"/>
              </a:ext>
            </a:extLst>
          </p:cNvPr>
          <p:cNvSpPr/>
          <p:nvPr/>
        </p:nvSpPr>
        <p:spPr>
          <a:xfrm>
            <a:off x="2972329" y="2780820"/>
            <a:ext cx="793750" cy="2146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519" extrusionOk="0">
                <a:moveTo>
                  <a:pt x="4896" y="2711"/>
                </a:moveTo>
                <a:cubicBezTo>
                  <a:pt x="4896" y="2711"/>
                  <a:pt x="4199" y="2098"/>
                  <a:pt x="4518" y="1947"/>
                </a:cubicBezTo>
                <a:cubicBezTo>
                  <a:pt x="4838" y="1797"/>
                  <a:pt x="3357" y="1603"/>
                  <a:pt x="3357" y="1603"/>
                </a:cubicBezTo>
                <a:cubicBezTo>
                  <a:pt x="3357" y="1603"/>
                  <a:pt x="3444" y="1506"/>
                  <a:pt x="3647" y="1495"/>
                </a:cubicBezTo>
                <a:cubicBezTo>
                  <a:pt x="3647" y="1495"/>
                  <a:pt x="4025" y="366"/>
                  <a:pt x="5128" y="204"/>
                </a:cubicBezTo>
                <a:cubicBezTo>
                  <a:pt x="6232" y="43"/>
                  <a:pt x="7334" y="-43"/>
                  <a:pt x="7973" y="22"/>
                </a:cubicBezTo>
                <a:cubicBezTo>
                  <a:pt x="8612" y="86"/>
                  <a:pt x="9890" y="302"/>
                  <a:pt x="10266" y="516"/>
                </a:cubicBezTo>
                <a:cubicBezTo>
                  <a:pt x="10643" y="732"/>
                  <a:pt x="10905" y="1237"/>
                  <a:pt x="11021" y="1345"/>
                </a:cubicBezTo>
                <a:cubicBezTo>
                  <a:pt x="11138" y="1453"/>
                  <a:pt x="11805" y="1528"/>
                  <a:pt x="11805" y="1528"/>
                </a:cubicBezTo>
                <a:cubicBezTo>
                  <a:pt x="11805" y="1528"/>
                  <a:pt x="12241" y="1603"/>
                  <a:pt x="11719" y="1635"/>
                </a:cubicBezTo>
                <a:lnTo>
                  <a:pt x="10528" y="1657"/>
                </a:lnTo>
                <a:cubicBezTo>
                  <a:pt x="10528" y="1657"/>
                  <a:pt x="10528" y="1797"/>
                  <a:pt x="10412" y="1840"/>
                </a:cubicBezTo>
                <a:cubicBezTo>
                  <a:pt x="10296" y="1883"/>
                  <a:pt x="10528" y="1972"/>
                  <a:pt x="10732" y="2083"/>
                </a:cubicBezTo>
                <a:cubicBezTo>
                  <a:pt x="10935" y="2194"/>
                  <a:pt x="11167" y="2292"/>
                  <a:pt x="10993" y="2356"/>
                </a:cubicBezTo>
                <a:cubicBezTo>
                  <a:pt x="10819" y="2420"/>
                  <a:pt x="10586" y="2399"/>
                  <a:pt x="10557" y="2453"/>
                </a:cubicBezTo>
                <a:cubicBezTo>
                  <a:pt x="10528" y="2506"/>
                  <a:pt x="10643" y="2560"/>
                  <a:pt x="10615" y="2625"/>
                </a:cubicBezTo>
                <a:cubicBezTo>
                  <a:pt x="10586" y="2689"/>
                  <a:pt x="10615" y="2797"/>
                  <a:pt x="10643" y="2872"/>
                </a:cubicBezTo>
                <a:cubicBezTo>
                  <a:pt x="10673" y="2948"/>
                  <a:pt x="10819" y="3077"/>
                  <a:pt x="10151" y="3184"/>
                </a:cubicBezTo>
                <a:cubicBezTo>
                  <a:pt x="9483" y="3292"/>
                  <a:pt x="9018" y="3249"/>
                  <a:pt x="8931" y="3324"/>
                </a:cubicBezTo>
                <a:cubicBezTo>
                  <a:pt x="8844" y="3399"/>
                  <a:pt x="8583" y="3582"/>
                  <a:pt x="8583" y="3582"/>
                </a:cubicBezTo>
                <a:cubicBezTo>
                  <a:pt x="8583" y="3582"/>
                  <a:pt x="9048" y="3722"/>
                  <a:pt x="9367" y="3916"/>
                </a:cubicBezTo>
                <a:cubicBezTo>
                  <a:pt x="9687" y="4109"/>
                  <a:pt x="9367" y="4195"/>
                  <a:pt x="9484" y="4378"/>
                </a:cubicBezTo>
                <a:cubicBezTo>
                  <a:pt x="9600" y="4561"/>
                  <a:pt x="9745" y="4658"/>
                  <a:pt x="10121" y="4852"/>
                </a:cubicBezTo>
                <a:cubicBezTo>
                  <a:pt x="10499" y="5045"/>
                  <a:pt x="11139" y="5561"/>
                  <a:pt x="11312" y="5701"/>
                </a:cubicBezTo>
                <a:cubicBezTo>
                  <a:pt x="11486" y="5841"/>
                  <a:pt x="11399" y="5712"/>
                  <a:pt x="11486" y="5701"/>
                </a:cubicBezTo>
                <a:cubicBezTo>
                  <a:pt x="11574" y="5691"/>
                  <a:pt x="11545" y="5615"/>
                  <a:pt x="11632" y="5551"/>
                </a:cubicBezTo>
                <a:cubicBezTo>
                  <a:pt x="11719" y="5486"/>
                  <a:pt x="11922" y="5486"/>
                  <a:pt x="12328" y="5497"/>
                </a:cubicBezTo>
                <a:cubicBezTo>
                  <a:pt x="12735" y="5508"/>
                  <a:pt x="13142" y="5508"/>
                  <a:pt x="13403" y="5518"/>
                </a:cubicBezTo>
                <a:cubicBezTo>
                  <a:pt x="13664" y="5529"/>
                  <a:pt x="14100" y="5368"/>
                  <a:pt x="14564" y="5228"/>
                </a:cubicBezTo>
                <a:cubicBezTo>
                  <a:pt x="15029" y="5088"/>
                  <a:pt x="15552" y="4755"/>
                  <a:pt x="15929" y="4669"/>
                </a:cubicBezTo>
                <a:cubicBezTo>
                  <a:pt x="16306" y="4583"/>
                  <a:pt x="16248" y="4583"/>
                  <a:pt x="16335" y="4507"/>
                </a:cubicBezTo>
                <a:cubicBezTo>
                  <a:pt x="16422" y="4432"/>
                  <a:pt x="16451" y="4196"/>
                  <a:pt x="16771" y="4088"/>
                </a:cubicBezTo>
                <a:cubicBezTo>
                  <a:pt x="17090" y="3980"/>
                  <a:pt x="17468" y="3894"/>
                  <a:pt x="17671" y="3873"/>
                </a:cubicBezTo>
                <a:cubicBezTo>
                  <a:pt x="17874" y="3851"/>
                  <a:pt x="17468" y="3571"/>
                  <a:pt x="17468" y="3571"/>
                </a:cubicBezTo>
                <a:lnTo>
                  <a:pt x="17612" y="3507"/>
                </a:lnTo>
                <a:lnTo>
                  <a:pt x="18194" y="3916"/>
                </a:lnTo>
                <a:cubicBezTo>
                  <a:pt x="18194" y="3916"/>
                  <a:pt x="18367" y="3927"/>
                  <a:pt x="18658" y="3884"/>
                </a:cubicBezTo>
                <a:cubicBezTo>
                  <a:pt x="18948" y="3840"/>
                  <a:pt x="19558" y="3754"/>
                  <a:pt x="19877" y="3690"/>
                </a:cubicBezTo>
                <a:cubicBezTo>
                  <a:pt x="20197" y="3625"/>
                  <a:pt x="20719" y="3561"/>
                  <a:pt x="20951" y="3550"/>
                </a:cubicBezTo>
                <a:cubicBezTo>
                  <a:pt x="21183" y="3539"/>
                  <a:pt x="21299" y="3539"/>
                  <a:pt x="21329" y="3614"/>
                </a:cubicBezTo>
                <a:cubicBezTo>
                  <a:pt x="21357" y="3690"/>
                  <a:pt x="21010" y="3743"/>
                  <a:pt x="20835" y="3776"/>
                </a:cubicBezTo>
                <a:cubicBezTo>
                  <a:pt x="20661" y="3808"/>
                  <a:pt x="19674" y="3927"/>
                  <a:pt x="19586" y="3970"/>
                </a:cubicBezTo>
                <a:cubicBezTo>
                  <a:pt x="19500" y="4013"/>
                  <a:pt x="19384" y="4077"/>
                  <a:pt x="19384" y="4077"/>
                </a:cubicBezTo>
                <a:cubicBezTo>
                  <a:pt x="19384" y="4077"/>
                  <a:pt x="19645" y="4206"/>
                  <a:pt x="19586" y="4314"/>
                </a:cubicBezTo>
                <a:cubicBezTo>
                  <a:pt x="19529" y="4421"/>
                  <a:pt x="19703" y="4475"/>
                  <a:pt x="19586" y="4583"/>
                </a:cubicBezTo>
                <a:cubicBezTo>
                  <a:pt x="19470" y="4690"/>
                  <a:pt x="19674" y="4701"/>
                  <a:pt x="19325" y="4819"/>
                </a:cubicBezTo>
                <a:lnTo>
                  <a:pt x="19645" y="5174"/>
                </a:lnTo>
                <a:lnTo>
                  <a:pt x="19615" y="5282"/>
                </a:lnTo>
                <a:lnTo>
                  <a:pt x="19412" y="5206"/>
                </a:lnTo>
                <a:lnTo>
                  <a:pt x="19093" y="4938"/>
                </a:lnTo>
                <a:cubicBezTo>
                  <a:pt x="19093" y="4938"/>
                  <a:pt x="18832" y="5013"/>
                  <a:pt x="18600" y="5056"/>
                </a:cubicBezTo>
                <a:cubicBezTo>
                  <a:pt x="18367" y="5099"/>
                  <a:pt x="17757" y="5120"/>
                  <a:pt x="17554" y="5163"/>
                </a:cubicBezTo>
                <a:cubicBezTo>
                  <a:pt x="17351" y="5206"/>
                  <a:pt x="17148" y="5239"/>
                  <a:pt x="17032" y="5282"/>
                </a:cubicBezTo>
                <a:cubicBezTo>
                  <a:pt x="16916" y="5325"/>
                  <a:pt x="16073" y="5777"/>
                  <a:pt x="15755" y="5949"/>
                </a:cubicBezTo>
                <a:cubicBezTo>
                  <a:pt x="15435" y="6121"/>
                  <a:pt x="15202" y="6293"/>
                  <a:pt x="14883" y="6433"/>
                </a:cubicBezTo>
                <a:cubicBezTo>
                  <a:pt x="14564" y="6573"/>
                  <a:pt x="14564" y="6454"/>
                  <a:pt x="14651" y="6540"/>
                </a:cubicBezTo>
                <a:cubicBezTo>
                  <a:pt x="14739" y="6626"/>
                  <a:pt x="14739" y="6605"/>
                  <a:pt x="14883" y="6594"/>
                </a:cubicBezTo>
                <a:cubicBezTo>
                  <a:pt x="15029" y="6583"/>
                  <a:pt x="18571" y="5733"/>
                  <a:pt x="18658" y="5658"/>
                </a:cubicBezTo>
                <a:cubicBezTo>
                  <a:pt x="18745" y="5583"/>
                  <a:pt x="20632" y="6132"/>
                  <a:pt x="21531" y="6089"/>
                </a:cubicBezTo>
                <a:cubicBezTo>
                  <a:pt x="21531" y="6089"/>
                  <a:pt x="15000" y="7444"/>
                  <a:pt x="14651" y="7616"/>
                </a:cubicBezTo>
                <a:cubicBezTo>
                  <a:pt x="14651" y="7616"/>
                  <a:pt x="13809" y="7498"/>
                  <a:pt x="13751" y="7444"/>
                </a:cubicBezTo>
                <a:cubicBezTo>
                  <a:pt x="13751" y="7444"/>
                  <a:pt x="13375" y="7525"/>
                  <a:pt x="13257" y="7476"/>
                </a:cubicBezTo>
                <a:cubicBezTo>
                  <a:pt x="13140" y="7427"/>
                  <a:pt x="13083" y="7379"/>
                  <a:pt x="12880" y="7379"/>
                </a:cubicBezTo>
                <a:cubicBezTo>
                  <a:pt x="12678" y="7379"/>
                  <a:pt x="12764" y="7336"/>
                  <a:pt x="12416" y="7411"/>
                </a:cubicBezTo>
                <a:cubicBezTo>
                  <a:pt x="12067" y="7487"/>
                  <a:pt x="11951" y="7519"/>
                  <a:pt x="11951" y="7519"/>
                </a:cubicBezTo>
                <a:cubicBezTo>
                  <a:pt x="11951" y="7519"/>
                  <a:pt x="12438" y="8050"/>
                  <a:pt x="12819" y="8199"/>
                </a:cubicBezTo>
                <a:cubicBezTo>
                  <a:pt x="13200" y="8347"/>
                  <a:pt x="12930" y="8423"/>
                  <a:pt x="12630" y="8632"/>
                </a:cubicBezTo>
                <a:cubicBezTo>
                  <a:pt x="12329" y="8842"/>
                  <a:pt x="11923" y="8756"/>
                  <a:pt x="11864" y="8864"/>
                </a:cubicBezTo>
                <a:cubicBezTo>
                  <a:pt x="11806" y="8971"/>
                  <a:pt x="11574" y="8853"/>
                  <a:pt x="12126" y="9014"/>
                </a:cubicBezTo>
                <a:cubicBezTo>
                  <a:pt x="12678" y="9176"/>
                  <a:pt x="12416" y="9197"/>
                  <a:pt x="12793" y="9057"/>
                </a:cubicBezTo>
                <a:cubicBezTo>
                  <a:pt x="13171" y="8917"/>
                  <a:pt x="12475" y="8778"/>
                  <a:pt x="12967" y="8842"/>
                </a:cubicBezTo>
                <a:cubicBezTo>
                  <a:pt x="13461" y="8907"/>
                  <a:pt x="13577" y="8745"/>
                  <a:pt x="13490" y="9036"/>
                </a:cubicBezTo>
                <a:cubicBezTo>
                  <a:pt x="13403" y="9326"/>
                  <a:pt x="12416" y="9627"/>
                  <a:pt x="12475" y="9724"/>
                </a:cubicBezTo>
                <a:cubicBezTo>
                  <a:pt x="12532" y="9821"/>
                  <a:pt x="12445" y="10047"/>
                  <a:pt x="12503" y="10133"/>
                </a:cubicBezTo>
                <a:cubicBezTo>
                  <a:pt x="12561" y="10219"/>
                  <a:pt x="12706" y="10015"/>
                  <a:pt x="12997" y="10036"/>
                </a:cubicBezTo>
                <a:cubicBezTo>
                  <a:pt x="13287" y="10058"/>
                  <a:pt x="13345" y="10111"/>
                  <a:pt x="13403" y="10155"/>
                </a:cubicBezTo>
                <a:cubicBezTo>
                  <a:pt x="13461" y="10197"/>
                  <a:pt x="13055" y="10294"/>
                  <a:pt x="12851" y="10413"/>
                </a:cubicBezTo>
                <a:cubicBezTo>
                  <a:pt x="12648" y="10531"/>
                  <a:pt x="12706" y="10488"/>
                  <a:pt x="12764" y="10606"/>
                </a:cubicBezTo>
                <a:cubicBezTo>
                  <a:pt x="12822" y="10725"/>
                  <a:pt x="12793" y="10800"/>
                  <a:pt x="12706" y="10897"/>
                </a:cubicBezTo>
                <a:cubicBezTo>
                  <a:pt x="12619" y="10994"/>
                  <a:pt x="12590" y="11241"/>
                  <a:pt x="12416" y="11531"/>
                </a:cubicBezTo>
                <a:cubicBezTo>
                  <a:pt x="12241" y="11822"/>
                  <a:pt x="12416" y="11747"/>
                  <a:pt x="12475" y="11822"/>
                </a:cubicBezTo>
                <a:cubicBezTo>
                  <a:pt x="12532" y="11897"/>
                  <a:pt x="12125" y="11929"/>
                  <a:pt x="11980" y="11854"/>
                </a:cubicBezTo>
                <a:cubicBezTo>
                  <a:pt x="11980" y="11854"/>
                  <a:pt x="12154" y="12758"/>
                  <a:pt x="12154" y="13145"/>
                </a:cubicBezTo>
                <a:cubicBezTo>
                  <a:pt x="12154" y="13532"/>
                  <a:pt x="12213" y="13812"/>
                  <a:pt x="12213" y="14124"/>
                </a:cubicBezTo>
                <a:cubicBezTo>
                  <a:pt x="12213" y="14436"/>
                  <a:pt x="12328" y="14941"/>
                  <a:pt x="12183" y="15167"/>
                </a:cubicBezTo>
                <a:cubicBezTo>
                  <a:pt x="12038" y="15393"/>
                  <a:pt x="12067" y="15781"/>
                  <a:pt x="11863" y="16082"/>
                </a:cubicBezTo>
                <a:cubicBezTo>
                  <a:pt x="11661" y="16383"/>
                  <a:pt x="11225" y="16340"/>
                  <a:pt x="11486" y="16523"/>
                </a:cubicBezTo>
                <a:cubicBezTo>
                  <a:pt x="11747" y="16706"/>
                  <a:pt x="11805" y="16587"/>
                  <a:pt x="11747" y="16845"/>
                </a:cubicBezTo>
                <a:cubicBezTo>
                  <a:pt x="11690" y="17104"/>
                  <a:pt x="11863" y="17598"/>
                  <a:pt x="11893" y="17824"/>
                </a:cubicBezTo>
                <a:cubicBezTo>
                  <a:pt x="11922" y="18050"/>
                  <a:pt x="11632" y="17900"/>
                  <a:pt x="11486" y="18029"/>
                </a:cubicBezTo>
                <a:cubicBezTo>
                  <a:pt x="11341" y="18158"/>
                  <a:pt x="11457" y="18061"/>
                  <a:pt x="11835" y="18276"/>
                </a:cubicBezTo>
                <a:cubicBezTo>
                  <a:pt x="12213" y="18491"/>
                  <a:pt x="12386" y="18524"/>
                  <a:pt x="12416" y="18685"/>
                </a:cubicBezTo>
                <a:cubicBezTo>
                  <a:pt x="12445" y="18846"/>
                  <a:pt x="12386" y="18878"/>
                  <a:pt x="12502" y="18943"/>
                </a:cubicBezTo>
                <a:cubicBezTo>
                  <a:pt x="12619" y="19008"/>
                  <a:pt x="13751" y="19180"/>
                  <a:pt x="14244" y="19373"/>
                </a:cubicBezTo>
                <a:cubicBezTo>
                  <a:pt x="14738" y="19567"/>
                  <a:pt x="14360" y="19438"/>
                  <a:pt x="15260" y="19481"/>
                </a:cubicBezTo>
                <a:cubicBezTo>
                  <a:pt x="16161" y="19524"/>
                  <a:pt x="16480" y="19470"/>
                  <a:pt x="16509" y="19771"/>
                </a:cubicBezTo>
                <a:cubicBezTo>
                  <a:pt x="16538" y="20073"/>
                  <a:pt x="16829" y="19943"/>
                  <a:pt x="16538" y="20073"/>
                </a:cubicBezTo>
                <a:cubicBezTo>
                  <a:pt x="16248" y="20201"/>
                  <a:pt x="14680" y="20406"/>
                  <a:pt x="13403" y="20298"/>
                </a:cubicBezTo>
                <a:cubicBezTo>
                  <a:pt x="12125" y="20191"/>
                  <a:pt x="11747" y="20008"/>
                  <a:pt x="11225" y="20115"/>
                </a:cubicBezTo>
                <a:cubicBezTo>
                  <a:pt x="10702" y="20223"/>
                  <a:pt x="10905" y="20266"/>
                  <a:pt x="10499" y="20245"/>
                </a:cubicBezTo>
                <a:cubicBezTo>
                  <a:pt x="10093" y="20223"/>
                  <a:pt x="8409" y="20277"/>
                  <a:pt x="8032" y="20158"/>
                </a:cubicBezTo>
                <a:cubicBezTo>
                  <a:pt x="7654" y="20040"/>
                  <a:pt x="7741" y="19890"/>
                  <a:pt x="7857" y="19771"/>
                </a:cubicBezTo>
                <a:cubicBezTo>
                  <a:pt x="7973" y="19653"/>
                  <a:pt x="7886" y="19664"/>
                  <a:pt x="7886" y="19524"/>
                </a:cubicBezTo>
                <a:cubicBezTo>
                  <a:pt x="7886" y="19384"/>
                  <a:pt x="7857" y="18986"/>
                  <a:pt x="7625" y="18760"/>
                </a:cubicBezTo>
                <a:cubicBezTo>
                  <a:pt x="7393" y="18534"/>
                  <a:pt x="7131" y="18384"/>
                  <a:pt x="7016" y="18125"/>
                </a:cubicBezTo>
                <a:cubicBezTo>
                  <a:pt x="6899" y="17867"/>
                  <a:pt x="6348" y="17168"/>
                  <a:pt x="6551" y="17007"/>
                </a:cubicBezTo>
                <a:cubicBezTo>
                  <a:pt x="6754" y="16846"/>
                  <a:pt x="6406" y="17018"/>
                  <a:pt x="6406" y="17018"/>
                </a:cubicBezTo>
                <a:cubicBezTo>
                  <a:pt x="6406" y="17018"/>
                  <a:pt x="6144" y="17857"/>
                  <a:pt x="5970" y="18222"/>
                </a:cubicBezTo>
                <a:cubicBezTo>
                  <a:pt x="5795" y="18588"/>
                  <a:pt x="6028" y="18663"/>
                  <a:pt x="5448" y="18868"/>
                </a:cubicBezTo>
                <a:cubicBezTo>
                  <a:pt x="4867" y="19072"/>
                  <a:pt x="4402" y="19008"/>
                  <a:pt x="4518" y="19158"/>
                </a:cubicBezTo>
                <a:cubicBezTo>
                  <a:pt x="4634" y="19309"/>
                  <a:pt x="4751" y="19276"/>
                  <a:pt x="4751" y="19427"/>
                </a:cubicBezTo>
                <a:cubicBezTo>
                  <a:pt x="4751" y="19578"/>
                  <a:pt x="4780" y="19556"/>
                  <a:pt x="4954" y="19739"/>
                </a:cubicBezTo>
                <a:cubicBezTo>
                  <a:pt x="5128" y="19922"/>
                  <a:pt x="5157" y="19965"/>
                  <a:pt x="5331" y="20094"/>
                </a:cubicBezTo>
                <a:cubicBezTo>
                  <a:pt x="5506" y="20223"/>
                  <a:pt x="5767" y="20341"/>
                  <a:pt x="6637" y="20481"/>
                </a:cubicBezTo>
                <a:cubicBezTo>
                  <a:pt x="7508" y="20621"/>
                  <a:pt x="8147" y="20578"/>
                  <a:pt x="8380" y="20739"/>
                </a:cubicBezTo>
                <a:cubicBezTo>
                  <a:pt x="8612" y="20901"/>
                  <a:pt x="8641" y="20868"/>
                  <a:pt x="8641" y="21019"/>
                </a:cubicBezTo>
                <a:cubicBezTo>
                  <a:pt x="8641" y="21170"/>
                  <a:pt x="8989" y="21159"/>
                  <a:pt x="8699" y="21288"/>
                </a:cubicBezTo>
                <a:cubicBezTo>
                  <a:pt x="8409" y="21417"/>
                  <a:pt x="8380" y="21449"/>
                  <a:pt x="7131" y="21503"/>
                </a:cubicBezTo>
                <a:cubicBezTo>
                  <a:pt x="5883" y="21557"/>
                  <a:pt x="4460" y="21471"/>
                  <a:pt x="3677" y="21309"/>
                </a:cubicBezTo>
                <a:cubicBezTo>
                  <a:pt x="2893" y="21148"/>
                  <a:pt x="2341" y="20998"/>
                  <a:pt x="2167" y="21084"/>
                </a:cubicBezTo>
                <a:cubicBezTo>
                  <a:pt x="1993" y="21170"/>
                  <a:pt x="2050" y="21180"/>
                  <a:pt x="1819" y="21127"/>
                </a:cubicBezTo>
                <a:cubicBezTo>
                  <a:pt x="1586" y="21073"/>
                  <a:pt x="338" y="21073"/>
                  <a:pt x="135" y="20901"/>
                </a:cubicBezTo>
                <a:cubicBezTo>
                  <a:pt x="-69" y="20729"/>
                  <a:pt x="-11" y="20707"/>
                  <a:pt x="106" y="20546"/>
                </a:cubicBezTo>
                <a:cubicBezTo>
                  <a:pt x="222" y="20384"/>
                  <a:pt x="251" y="20481"/>
                  <a:pt x="251" y="20234"/>
                </a:cubicBezTo>
                <a:cubicBezTo>
                  <a:pt x="251" y="19986"/>
                  <a:pt x="76" y="19621"/>
                  <a:pt x="106" y="19438"/>
                </a:cubicBezTo>
                <a:cubicBezTo>
                  <a:pt x="135" y="19255"/>
                  <a:pt x="106" y="19298"/>
                  <a:pt x="251" y="19050"/>
                </a:cubicBezTo>
                <a:cubicBezTo>
                  <a:pt x="396" y="18803"/>
                  <a:pt x="599" y="18610"/>
                  <a:pt x="570" y="18330"/>
                </a:cubicBezTo>
                <a:cubicBezTo>
                  <a:pt x="541" y="18050"/>
                  <a:pt x="599" y="17900"/>
                  <a:pt x="802" y="17781"/>
                </a:cubicBezTo>
                <a:cubicBezTo>
                  <a:pt x="1006" y="17663"/>
                  <a:pt x="1093" y="17082"/>
                  <a:pt x="1267" y="16587"/>
                </a:cubicBezTo>
                <a:cubicBezTo>
                  <a:pt x="1441" y="16093"/>
                  <a:pt x="1469" y="15899"/>
                  <a:pt x="1616" y="15748"/>
                </a:cubicBezTo>
                <a:cubicBezTo>
                  <a:pt x="1761" y="15598"/>
                  <a:pt x="1616" y="15555"/>
                  <a:pt x="1703" y="15318"/>
                </a:cubicBezTo>
                <a:cubicBezTo>
                  <a:pt x="1790" y="15081"/>
                  <a:pt x="1876" y="15210"/>
                  <a:pt x="2080" y="15049"/>
                </a:cubicBezTo>
                <a:cubicBezTo>
                  <a:pt x="2283" y="14888"/>
                  <a:pt x="1993" y="14791"/>
                  <a:pt x="2050" y="14640"/>
                </a:cubicBezTo>
                <a:cubicBezTo>
                  <a:pt x="2108" y="14490"/>
                  <a:pt x="2080" y="14307"/>
                  <a:pt x="2253" y="13801"/>
                </a:cubicBezTo>
                <a:cubicBezTo>
                  <a:pt x="2428" y="13296"/>
                  <a:pt x="2022" y="13027"/>
                  <a:pt x="2108" y="12467"/>
                </a:cubicBezTo>
                <a:cubicBezTo>
                  <a:pt x="2196" y="11908"/>
                  <a:pt x="2428" y="11973"/>
                  <a:pt x="1993" y="11478"/>
                </a:cubicBezTo>
                <a:cubicBezTo>
                  <a:pt x="1557" y="10983"/>
                  <a:pt x="1354" y="10897"/>
                  <a:pt x="1499" y="10402"/>
                </a:cubicBezTo>
                <a:cubicBezTo>
                  <a:pt x="1644" y="9907"/>
                  <a:pt x="1789" y="9768"/>
                  <a:pt x="2108" y="9509"/>
                </a:cubicBezTo>
                <a:cubicBezTo>
                  <a:pt x="2428" y="9251"/>
                  <a:pt x="2573" y="9143"/>
                  <a:pt x="2602" y="9058"/>
                </a:cubicBezTo>
                <a:cubicBezTo>
                  <a:pt x="2631" y="8972"/>
                  <a:pt x="2573" y="9015"/>
                  <a:pt x="2311" y="8982"/>
                </a:cubicBezTo>
                <a:cubicBezTo>
                  <a:pt x="2050" y="8950"/>
                  <a:pt x="2080" y="8972"/>
                  <a:pt x="2253" y="8821"/>
                </a:cubicBezTo>
                <a:cubicBezTo>
                  <a:pt x="2428" y="8670"/>
                  <a:pt x="2428" y="8616"/>
                  <a:pt x="2370" y="8584"/>
                </a:cubicBezTo>
                <a:cubicBezTo>
                  <a:pt x="2311" y="8552"/>
                  <a:pt x="1121" y="8649"/>
                  <a:pt x="1063" y="8477"/>
                </a:cubicBezTo>
                <a:cubicBezTo>
                  <a:pt x="1005" y="8304"/>
                  <a:pt x="832" y="6207"/>
                  <a:pt x="889" y="5744"/>
                </a:cubicBezTo>
                <a:cubicBezTo>
                  <a:pt x="947" y="5282"/>
                  <a:pt x="947" y="5303"/>
                  <a:pt x="715" y="4959"/>
                </a:cubicBezTo>
                <a:cubicBezTo>
                  <a:pt x="482" y="4615"/>
                  <a:pt x="366" y="4776"/>
                  <a:pt x="947" y="4508"/>
                </a:cubicBezTo>
                <a:cubicBezTo>
                  <a:pt x="1528" y="4239"/>
                  <a:pt x="482" y="4281"/>
                  <a:pt x="1905" y="3873"/>
                </a:cubicBezTo>
                <a:cubicBezTo>
                  <a:pt x="3328" y="3464"/>
                  <a:pt x="2921" y="3400"/>
                  <a:pt x="3821" y="3292"/>
                </a:cubicBezTo>
                <a:cubicBezTo>
                  <a:pt x="4721" y="3184"/>
                  <a:pt x="4257" y="3260"/>
                  <a:pt x="4343" y="3142"/>
                </a:cubicBezTo>
                <a:cubicBezTo>
                  <a:pt x="4432" y="3023"/>
                  <a:pt x="4576" y="2819"/>
                  <a:pt x="4432" y="2743"/>
                </a:cubicBezTo>
                <a:lnTo>
                  <a:pt x="4808" y="2711"/>
                </a:lnTo>
              </a:path>
            </a:pathLst>
          </a:cu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38" name="Shape 1277">
            <a:extLst>
              <a:ext uri="{FF2B5EF4-FFF2-40B4-BE49-F238E27FC236}">
                <a16:creationId xmlns:a16="http://schemas.microsoft.com/office/drawing/2014/main" id="{FFA3190D-2812-7509-FAB8-81DB7F64CB1D}"/>
              </a:ext>
            </a:extLst>
          </p:cNvPr>
          <p:cNvSpPr/>
          <p:nvPr/>
        </p:nvSpPr>
        <p:spPr>
          <a:xfrm>
            <a:off x="7892730" y="3300557"/>
            <a:ext cx="774320" cy="1"/>
          </a:xfrm>
          <a:prstGeom prst="line">
            <a:avLst/>
          </a:prstGeom>
          <a:ln w="12700">
            <a:solidFill>
              <a:srgbClr val="C0C0C0">
                <a:alpha val="70000"/>
              </a:srgbClr>
            </a:solidFill>
            <a:custDash>
              <a:ds d="200000" sp="200000"/>
            </a:custDash>
            <a:round/>
            <a:tailEnd type="triangle"/>
          </a:ln>
        </p:spPr>
        <p:txBody>
          <a:bodyPr lIns="0" tIns="0" rIns="0" bIns="0" anchor="ctr"/>
          <a:lstStyle/>
          <a:p>
            <a:pPr marL="20320" marR="20320" defTabSz="457200">
              <a:defRPr sz="1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defRPr>
            </a:pPr>
            <a:endParaRPr sz="900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1BBBAD1-2FCD-C962-0FED-72DAE0C77E26}"/>
              </a:ext>
            </a:extLst>
          </p:cNvPr>
          <p:cNvGrpSpPr/>
          <p:nvPr/>
        </p:nvGrpSpPr>
        <p:grpSpPr>
          <a:xfrm>
            <a:off x="5792665" y="4877982"/>
            <a:ext cx="2689232" cy="826047"/>
            <a:chOff x="283598" y="1906534"/>
            <a:chExt cx="2689232" cy="82604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E57F48F-97AC-FB5D-AB82-B394F656A979}"/>
                </a:ext>
              </a:extLst>
            </p:cNvPr>
            <p:cNvSpPr txBox="1"/>
            <p:nvPr/>
          </p:nvSpPr>
          <p:spPr>
            <a:xfrm>
              <a:off x="283598" y="2200128"/>
              <a:ext cx="26892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AB2F932-5002-006F-7079-FD15CBF8F17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7854F13-86CE-15B9-477A-20B25E93F0F7}"/>
              </a:ext>
            </a:extLst>
          </p:cNvPr>
          <p:cNvGrpSpPr/>
          <p:nvPr/>
        </p:nvGrpSpPr>
        <p:grpSpPr>
          <a:xfrm>
            <a:off x="7137281" y="3954024"/>
            <a:ext cx="2689232" cy="826047"/>
            <a:chOff x="283598" y="1906534"/>
            <a:chExt cx="2689232" cy="82604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3E89964-55FD-9264-1DE2-71215D2D8EA9}"/>
                </a:ext>
              </a:extLst>
            </p:cNvPr>
            <p:cNvSpPr txBox="1"/>
            <p:nvPr/>
          </p:nvSpPr>
          <p:spPr>
            <a:xfrm>
              <a:off x="283598" y="2200128"/>
              <a:ext cx="26892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40EA34D-CC37-E994-E004-96AE86C4457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E7986DB-4B8D-FC3E-4A56-12827B22B5EC}"/>
              </a:ext>
            </a:extLst>
          </p:cNvPr>
          <p:cNvGrpSpPr/>
          <p:nvPr/>
        </p:nvGrpSpPr>
        <p:grpSpPr>
          <a:xfrm>
            <a:off x="8705150" y="2972915"/>
            <a:ext cx="2689232" cy="826047"/>
            <a:chOff x="283598" y="1906534"/>
            <a:chExt cx="2689232" cy="82604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E2CFFD6-4702-A408-4990-DC84E1023BB2}"/>
                </a:ext>
              </a:extLst>
            </p:cNvPr>
            <p:cNvSpPr txBox="1"/>
            <p:nvPr/>
          </p:nvSpPr>
          <p:spPr>
            <a:xfrm>
              <a:off x="283598" y="2200128"/>
              <a:ext cx="268923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775CB05-97D3-2291-483D-6E496BB8A0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B38F6176-6BAC-4A67-06BA-1C8C91A115C2}"/>
              </a:ext>
            </a:extLst>
          </p:cNvPr>
          <p:cNvSpPr txBox="1"/>
          <p:nvPr/>
        </p:nvSpPr>
        <p:spPr>
          <a:xfrm>
            <a:off x="2810053" y="5082670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7F919D45-6A80-1207-EA41-14233F76C252}"/>
              </a:ext>
            </a:extLst>
          </p:cNvPr>
          <p:cNvSpPr txBox="1"/>
          <p:nvPr/>
        </p:nvSpPr>
        <p:spPr>
          <a:xfrm>
            <a:off x="4247177" y="4115890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7DE4DB6-5D5E-B95B-4426-1ED8C505CA13}"/>
              </a:ext>
            </a:extLst>
          </p:cNvPr>
          <p:cNvSpPr txBox="1"/>
          <p:nvPr/>
        </p:nvSpPr>
        <p:spPr>
          <a:xfrm>
            <a:off x="5696485" y="3123579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F000AB7C-DE4F-85CA-A6A3-2FFC2B1320A5}"/>
              </a:ext>
            </a:extLst>
          </p:cNvPr>
          <p:cNvSpPr txBox="1"/>
          <p:nvPr/>
        </p:nvSpPr>
        <p:spPr>
          <a:xfrm>
            <a:off x="7124581" y="2174326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D0907F1-8510-39B9-84A4-CB188B8AF910}"/>
              </a:ext>
            </a:extLst>
          </p:cNvPr>
          <p:cNvGrpSpPr/>
          <p:nvPr/>
        </p:nvGrpSpPr>
        <p:grpSpPr>
          <a:xfrm>
            <a:off x="979205" y="1733648"/>
            <a:ext cx="4808034" cy="1056880"/>
            <a:chOff x="283598" y="1906534"/>
            <a:chExt cx="4808034" cy="105688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B693EEC-871F-FD0F-A4C7-9D09CB3446FB}"/>
                </a:ext>
              </a:extLst>
            </p:cNvPr>
            <p:cNvSpPr txBox="1"/>
            <p:nvPr/>
          </p:nvSpPr>
          <p:spPr>
            <a:xfrm>
              <a:off x="283598" y="2200128"/>
              <a:ext cx="48080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5EB6182-9F75-A468-1144-E3449764EA4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465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DE96376-F533-2263-FCEA-8FCBFA874EF6}"/>
              </a:ext>
            </a:extLst>
          </p:cNvPr>
          <p:cNvSpPr/>
          <p:nvPr/>
        </p:nvSpPr>
        <p:spPr>
          <a:xfrm>
            <a:off x="2832100" y="2576494"/>
            <a:ext cx="6464300" cy="436360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7824775-2912-F935-339D-B824D19C09E4}"/>
              </a:ext>
            </a:extLst>
          </p:cNvPr>
          <p:cNvSpPr/>
          <p:nvPr/>
        </p:nvSpPr>
        <p:spPr>
          <a:xfrm>
            <a:off x="2832100" y="1792395"/>
            <a:ext cx="3886200" cy="288380"/>
          </a:xfrm>
          <a:prstGeom prst="roundRect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>
                  <a:alpha val="18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999D69-3839-E4C5-1419-F35FDF1A2064}"/>
              </a:ext>
            </a:extLst>
          </p:cNvPr>
          <p:cNvSpPr/>
          <p:nvPr/>
        </p:nvSpPr>
        <p:spPr>
          <a:xfrm>
            <a:off x="10369550" y="-1005787"/>
            <a:ext cx="4462565" cy="4462565"/>
          </a:xfrm>
          <a:prstGeom prst="ellipse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DBE8326-4893-AC88-E154-57B2A7673B6E}"/>
              </a:ext>
            </a:extLst>
          </p:cNvPr>
          <p:cNvSpPr/>
          <p:nvPr/>
        </p:nvSpPr>
        <p:spPr>
          <a:xfrm>
            <a:off x="8731174" y="2639574"/>
            <a:ext cx="3460827" cy="4218426"/>
          </a:xfrm>
          <a:custGeom>
            <a:avLst/>
            <a:gdLst>
              <a:gd name="connsiteX0" fmla="*/ 2208586 w 3460827"/>
              <a:gd name="connsiteY0" fmla="*/ 1140 h 4218426"/>
              <a:gd name="connsiteX1" fmla="*/ 3225510 w 3460827"/>
              <a:gd name="connsiteY1" fmla="*/ 77196 h 4218426"/>
              <a:gd name="connsiteX2" fmla="*/ 3460827 w 3460827"/>
              <a:gd name="connsiteY2" fmla="*/ 104154 h 4218426"/>
              <a:gd name="connsiteX3" fmla="*/ 3460827 w 3460827"/>
              <a:gd name="connsiteY3" fmla="*/ 4218426 h 4218426"/>
              <a:gd name="connsiteX4" fmla="*/ 476655 w 3460827"/>
              <a:gd name="connsiteY4" fmla="*/ 4218426 h 4218426"/>
              <a:gd name="connsiteX5" fmla="*/ 459733 w 3460827"/>
              <a:gd name="connsiteY5" fmla="*/ 4187543 h 4218426"/>
              <a:gd name="connsiteX6" fmla="*/ 10078 w 3460827"/>
              <a:gd name="connsiteY6" fmla="*/ 3121245 h 4218426"/>
              <a:gd name="connsiteX7" fmla="*/ 1305478 w 3460827"/>
              <a:gd name="connsiteY7" fmla="*/ 2180715 h 4218426"/>
              <a:gd name="connsiteX8" fmla="*/ 962578 w 3460827"/>
              <a:gd name="connsiteY8" fmla="*/ 1067436 h 4218426"/>
              <a:gd name="connsiteX9" fmla="*/ 1457878 w 3460827"/>
              <a:gd name="connsiteY9" fmla="*/ 69324 h 4218426"/>
              <a:gd name="connsiteX10" fmla="*/ 2208586 w 3460827"/>
              <a:gd name="connsiteY10" fmla="*/ 1140 h 42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0827" h="4218426">
                <a:moveTo>
                  <a:pt x="2208586" y="1140"/>
                </a:moveTo>
                <a:cubicBezTo>
                  <a:pt x="2512065" y="7260"/>
                  <a:pt x="2859913" y="37420"/>
                  <a:pt x="3225510" y="77196"/>
                </a:cubicBezTo>
                <a:lnTo>
                  <a:pt x="3460827" y="104154"/>
                </a:lnTo>
                <a:lnTo>
                  <a:pt x="3460827" y="4218426"/>
                </a:lnTo>
                <a:lnTo>
                  <a:pt x="476655" y="4218426"/>
                </a:lnTo>
                <a:lnTo>
                  <a:pt x="459733" y="4187543"/>
                </a:lnTo>
                <a:cubicBezTo>
                  <a:pt x="226003" y="3749751"/>
                  <a:pt x="52411" y="3363175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5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4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D97172-6B42-D95A-C7E7-92F4F03A824E}"/>
              </a:ext>
            </a:extLst>
          </p:cNvPr>
          <p:cNvSpPr/>
          <p:nvPr/>
        </p:nvSpPr>
        <p:spPr>
          <a:xfrm>
            <a:off x="8992912" y="2830074"/>
            <a:ext cx="3199089" cy="4027926"/>
          </a:xfrm>
          <a:custGeom>
            <a:avLst/>
            <a:gdLst>
              <a:gd name="connsiteX0" fmla="*/ 2208586 w 3199089"/>
              <a:gd name="connsiteY0" fmla="*/ 1140 h 4027926"/>
              <a:gd name="connsiteX1" fmla="*/ 2866815 w 3199089"/>
              <a:gd name="connsiteY1" fmla="*/ 41160 h 4027926"/>
              <a:gd name="connsiteX2" fmla="*/ 3199089 w 3199089"/>
              <a:gd name="connsiteY2" fmla="*/ 74542 h 4027926"/>
              <a:gd name="connsiteX3" fmla="*/ 3199089 w 3199089"/>
              <a:gd name="connsiteY3" fmla="*/ 4027926 h 4027926"/>
              <a:gd name="connsiteX4" fmla="*/ 377078 w 3199089"/>
              <a:gd name="connsiteY4" fmla="*/ 4027926 h 4027926"/>
              <a:gd name="connsiteX5" fmla="*/ 327280 w 3199089"/>
              <a:gd name="connsiteY5" fmla="*/ 3931761 h 4027926"/>
              <a:gd name="connsiteX6" fmla="*/ 10078 w 3199089"/>
              <a:gd name="connsiteY6" fmla="*/ 3121245 h 4027926"/>
              <a:gd name="connsiteX7" fmla="*/ 1305478 w 3199089"/>
              <a:gd name="connsiteY7" fmla="*/ 2180715 h 4027926"/>
              <a:gd name="connsiteX8" fmla="*/ 962578 w 3199089"/>
              <a:gd name="connsiteY8" fmla="*/ 1067436 h 4027926"/>
              <a:gd name="connsiteX9" fmla="*/ 1457878 w 3199089"/>
              <a:gd name="connsiteY9" fmla="*/ 69324 h 4027926"/>
              <a:gd name="connsiteX10" fmla="*/ 2208586 w 3199089"/>
              <a:gd name="connsiteY10" fmla="*/ 1140 h 402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9089" h="4027926">
                <a:moveTo>
                  <a:pt x="2208586" y="1140"/>
                </a:moveTo>
                <a:cubicBezTo>
                  <a:pt x="2410905" y="5220"/>
                  <a:pt x="2632944" y="19985"/>
                  <a:pt x="2866815" y="41160"/>
                </a:cubicBezTo>
                <a:lnTo>
                  <a:pt x="3199089" y="74542"/>
                </a:lnTo>
                <a:lnTo>
                  <a:pt x="3199089" y="4027926"/>
                </a:lnTo>
                <a:lnTo>
                  <a:pt x="377078" y="4027926"/>
                </a:lnTo>
                <a:lnTo>
                  <a:pt x="327280" y="3931761"/>
                </a:lnTo>
                <a:cubicBezTo>
                  <a:pt x="161817" y="3600906"/>
                  <a:pt x="43945" y="3314789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4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5E7194-A7B6-EE98-4553-64E7B7BD4B84}"/>
              </a:ext>
            </a:extLst>
          </p:cNvPr>
          <p:cNvSpPr/>
          <p:nvPr/>
        </p:nvSpPr>
        <p:spPr>
          <a:xfrm>
            <a:off x="-1786675" y="4440034"/>
            <a:ext cx="4462565" cy="4462565"/>
          </a:xfrm>
          <a:prstGeom prst="ellipse">
            <a:avLst/>
          </a:pr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FBB0B9-E174-08E9-129C-3807D919A796}"/>
              </a:ext>
            </a:extLst>
          </p:cNvPr>
          <p:cNvSpPr/>
          <p:nvPr/>
        </p:nvSpPr>
        <p:spPr>
          <a:xfrm>
            <a:off x="692014" y="5249651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4000"/>
                </a:srgb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2CCC3F-7380-8B22-985E-974A209CC018}"/>
              </a:ext>
            </a:extLst>
          </p:cNvPr>
          <p:cNvSpPr/>
          <p:nvPr/>
        </p:nvSpPr>
        <p:spPr>
          <a:xfrm>
            <a:off x="-1263650" y="2347475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EBEC0C-E5AE-1696-17B5-C923DB1C8EAB}"/>
              </a:ext>
            </a:extLst>
          </p:cNvPr>
          <p:cNvSpPr/>
          <p:nvPr/>
        </p:nvSpPr>
        <p:spPr>
          <a:xfrm>
            <a:off x="4711546" y="-10541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FA9EF17-E3AC-1E9A-74E4-9F1407FA3754}"/>
              </a:ext>
            </a:extLst>
          </p:cNvPr>
          <p:cNvSpPr/>
          <p:nvPr/>
        </p:nvSpPr>
        <p:spPr>
          <a:xfrm>
            <a:off x="-165100" y="-342900"/>
            <a:ext cx="4279899" cy="2525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  <a:gd name="connsiteX0" fmla="*/ 0 w 3713049"/>
              <a:gd name="connsiteY0" fmla="*/ 635000 h 2525275"/>
              <a:gd name="connsiteX1" fmla="*/ 3713049 w 3713049"/>
              <a:gd name="connsiteY1" fmla="*/ 0 h 2525275"/>
              <a:gd name="connsiteX2" fmla="*/ 3673872 w 3713049"/>
              <a:gd name="connsiteY2" fmla="*/ 797719 h 2525275"/>
              <a:gd name="connsiteX3" fmla="*/ 3378200 w 3713049"/>
              <a:gd name="connsiteY3" fmla="*/ 1422400 h 2525275"/>
              <a:gd name="connsiteX4" fmla="*/ 1930400 w 3713049"/>
              <a:gd name="connsiteY4" fmla="*/ 1536700 h 2525275"/>
              <a:gd name="connsiteX5" fmla="*/ 1295400 w 3713049"/>
              <a:gd name="connsiteY5" fmla="*/ 2400300 h 2525275"/>
              <a:gd name="connsiteX6" fmla="*/ 257175 w 3713049"/>
              <a:gd name="connsiteY6" fmla="*/ 2521149 h 2525275"/>
              <a:gd name="connsiteX7" fmla="*/ 0 w 3713049"/>
              <a:gd name="connsiteY7" fmla="*/ 2509062 h 2525275"/>
              <a:gd name="connsiteX8" fmla="*/ 0 w 3713049"/>
              <a:gd name="connsiteY8" fmla="*/ 635000 h 2525275"/>
              <a:gd name="connsiteX0" fmla="*/ 0 w 3770349"/>
              <a:gd name="connsiteY0" fmla="*/ 635000 h 2525275"/>
              <a:gd name="connsiteX1" fmla="*/ 3770349 w 3770349"/>
              <a:gd name="connsiteY1" fmla="*/ 0 h 2525275"/>
              <a:gd name="connsiteX2" fmla="*/ 3673872 w 3770349"/>
              <a:gd name="connsiteY2" fmla="*/ 797719 h 2525275"/>
              <a:gd name="connsiteX3" fmla="*/ 3378200 w 3770349"/>
              <a:gd name="connsiteY3" fmla="*/ 1422400 h 2525275"/>
              <a:gd name="connsiteX4" fmla="*/ 1930400 w 3770349"/>
              <a:gd name="connsiteY4" fmla="*/ 1536700 h 2525275"/>
              <a:gd name="connsiteX5" fmla="*/ 1295400 w 3770349"/>
              <a:gd name="connsiteY5" fmla="*/ 2400300 h 2525275"/>
              <a:gd name="connsiteX6" fmla="*/ 257175 w 3770349"/>
              <a:gd name="connsiteY6" fmla="*/ 2521149 h 2525275"/>
              <a:gd name="connsiteX7" fmla="*/ 0 w 3770349"/>
              <a:gd name="connsiteY7" fmla="*/ 2509062 h 2525275"/>
              <a:gd name="connsiteX8" fmla="*/ 0 w 3770349"/>
              <a:gd name="connsiteY8" fmla="*/ 635000 h 2525275"/>
              <a:gd name="connsiteX0" fmla="*/ 0 w 3850569"/>
              <a:gd name="connsiteY0" fmla="*/ 635000 h 2525275"/>
              <a:gd name="connsiteX1" fmla="*/ 3850569 w 3850569"/>
              <a:gd name="connsiteY1" fmla="*/ 0 h 2525275"/>
              <a:gd name="connsiteX2" fmla="*/ 3673872 w 3850569"/>
              <a:gd name="connsiteY2" fmla="*/ 797719 h 2525275"/>
              <a:gd name="connsiteX3" fmla="*/ 3378200 w 3850569"/>
              <a:gd name="connsiteY3" fmla="*/ 1422400 h 2525275"/>
              <a:gd name="connsiteX4" fmla="*/ 1930400 w 3850569"/>
              <a:gd name="connsiteY4" fmla="*/ 1536700 h 2525275"/>
              <a:gd name="connsiteX5" fmla="*/ 1295400 w 3850569"/>
              <a:gd name="connsiteY5" fmla="*/ 2400300 h 2525275"/>
              <a:gd name="connsiteX6" fmla="*/ 257175 w 3850569"/>
              <a:gd name="connsiteY6" fmla="*/ 2521149 h 2525275"/>
              <a:gd name="connsiteX7" fmla="*/ 0 w 3850569"/>
              <a:gd name="connsiteY7" fmla="*/ 2509062 h 2525275"/>
              <a:gd name="connsiteX8" fmla="*/ 0 w 3850569"/>
              <a:gd name="connsiteY8" fmla="*/ 635000 h 2525275"/>
              <a:gd name="connsiteX0" fmla="*/ 0 w 3862029"/>
              <a:gd name="connsiteY0" fmla="*/ 127000 h 2525275"/>
              <a:gd name="connsiteX1" fmla="*/ 3862029 w 3862029"/>
              <a:gd name="connsiteY1" fmla="*/ 0 h 2525275"/>
              <a:gd name="connsiteX2" fmla="*/ 3685332 w 3862029"/>
              <a:gd name="connsiteY2" fmla="*/ 797719 h 2525275"/>
              <a:gd name="connsiteX3" fmla="*/ 3389660 w 3862029"/>
              <a:gd name="connsiteY3" fmla="*/ 1422400 h 2525275"/>
              <a:gd name="connsiteX4" fmla="*/ 1941860 w 3862029"/>
              <a:gd name="connsiteY4" fmla="*/ 1536700 h 2525275"/>
              <a:gd name="connsiteX5" fmla="*/ 1306860 w 3862029"/>
              <a:gd name="connsiteY5" fmla="*/ 2400300 h 2525275"/>
              <a:gd name="connsiteX6" fmla="*/ 268635 w 3862029"/>
              <a:gd name="connsiteY6" fmla="*/ 2521149 h 2525275"/>
              <a:gd name="connsiteX7" fmla="*/ 11460 w 3862029"/>
              <a:gd name="connsiteY7" fmla="*/ 2509062 h 2525275"/>
              <a:gd name="connsiteX8" fmla="*/ 0 w 3862029"/>
              <a:gd name="connsiteY8" fmla="*/ 127000 h 25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029" h="2525275">
                <a:moveTo>
                  <a:pt x="0" y="127000"/>
                </a:moveTo>
                <a:lnTo>
                  <a:pt x="3862029" y="0"/>
                </a:lnTo>
                <a:cubicBezTo>
                  <a:pt x="3852790" y="54240"/>
                  <a:pt x="3694571" y="743479"/>
                  <a:pt x="3685332" y="797719"/>
                </a:cubicBezTo>
                <a:cubicBezTo>
                  <a:pt x="3630696" y="1064154"/>
                  <a:pt x="3543119" y="1286934"/>
                  <a:pt x="3389660" y="1422400"/>
                </a:cubicBezTo>
                <a:cubicBezTo>
                  <a:pt x="3082743" y="1693333"/>
                  <a:pt x="2288993" y="1373717"/>
                  <a:pt x="1941860" y="1536700"/>
                </a:cubicBezTo>
                <a:cubicBezTo>
                  <a:pt x="1594727" y="1699683"/>
                  <a:pt x="1653993" y="2239433"/>
                  <a:pt x="1306860" y="2400300"/>
                </a:cubicBezTo>
                <a:cubicBezTo>
                  <a:pt x="1046510" y="2520950"/>
                  <a:pt x="671860" y="2534444"/>
                  <a:pt x="268635" y="2521149"/>
                </a:cubicBezTo>
                <a:lnTo>
                  <a:pt x="11460" y="2509062"/>
                </a:lnTo>
                <a:lnTo>
                  <a:pt x="0" y="127000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24000"/>
                </a:srgbClr>
              </a:gs>
              <a:gs pos="100000">
                <a:srgbClr val="1D1FA9">
                  <a:alpha val="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8A5D8F3-4E5E-1D55-4939-19665382981D}"/>
              </a:ext>
            </a:extLst>
          </p:cNvPr>
          <p:cNvSpPr/>
          <p:nvPr/>
        </p:nvSpPr>
        <p:spPr>
          <a:xfrm>
            <a:off x="1" y="0"/>
            <a:ext cx="3701589" cy="1890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589" h="1890275">
                <a:moveTo>
                  <a:pt x="0" y="0"/>
                </a:moveTo>
                <a:lnTo>
                  <a:pt x="3701589" y="0"/>
                </a:lnTo>
                <a:lnTo>
                  <a:pt x="3673872" y="162719"/>
                </a:lnTo>
                <a:cubicBezTo>
                  <a:pt x="3619236" y="429154"/>
                  <a:pt x="3531659" y="651934"/>
                  <a:pt x="3378200" y="787400"/>
                </a:cubicBezTo>
                <a:cubicBezTo>
                  <a:pt x="3071283" y="1058333"/>
                  <a:pt x="2277533" y="738717"/>
                  <a:pt x="1930400" y="901700"/>
                </a:cubicBezTo>
                <a:cubicBezTo>
                  <a:pt x="1583267" y="1064683"/>
                  <a:pt x="1642533" y="1604433"/>
                  <a:pt x="1295400" y="1765300"/>
                </a:cubicBezTo>
                <a:cubicBezTo>
                  <a:pt x="1035050" y="1885950"/>
                  <a:pt x="660400" y="1899444"/>
                  <a:pt x="257175" y="1886149"/>
                </a:cubicBezTo>
                <a:lnTo>
                  <a:pt x="0" y="1874062"/>
                </a:ln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6EA4C34-26AE-D1AA-B0CE-A044642297B8}"/>
              </a:ext>
            </a:extLst>
          </p:cNvPr>
          <p:cNvSpPr/>
          <p:nvPr/>
        </p:nvSpPr>
        <p:spPr>
          <a:xfrm>
            <a:off x="4876646" y="-12446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BB28840-911B-8F04-1A41-4252D4BA8DAB}"/>
              </a:ext>
            </a:extLst>
          </p:cNvPr>
          <p:cNvSpPr/>
          <p:nvPr/>
        </p:nvSpPr>
        <p:spPr>
          <a:xfrm>
            <a:off x="9912350" y="-342900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6632C91-68D4-83C9-B994-54003CCC2A85}"/>
              </a:ext>
            </a:extLst>
          </p:cNvPr>
          <p:cNvSpPr/>
          <p:nvPr/>
        </p:nvSpPr>
        <p:spPr>
          <a:xfrm>
            <a:off x="4069890" y="-342900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CE99E3-F4AC-7873-090B-8559BC4545E1}"/>
              </a:ext>
            </a:extLst>
          </p:cNvPr>
          <p:cNvSpPr/>
          <p:nvPr/>
        </p:nvSpPr>
        <p:spPr>
          <a:xfrm>
            <a:off x="-1549400" y="2195276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55000">
                <a:srgbClr val="FF33C9"/>
              </a:gs>
              <a:gs pos="100000">
                <a:srgbClr val="FF7F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72DE4CF-4498-6AB0-DA28-9927BFC0745E}"/>
              </a:ext>
            </a:extLst>
          </p:cNvPr>
          <p:cNvSpPr/>
          <p:nvPr/>
        </p:nvSpPr>
        <p:spPr>
          <a:xfrm>
            <a:off x="673100" y="5521103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24E5060-01CF-B327-DADE-63D4BCF9EA93}"/>
              </a:ext>
            </a:extLst>
          </p:cNvPr>
          <p:cNvSpPr txBox="1"/>
          <p:nvPr/>
        </p:nvSpPr>
        <p:spPr>
          <a:xfrm>
            <a:off x="2741556" y="2058023"/>
            <a:ext cx="4838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字魂扁桃体" pitchFamily="2" charset="-122"/>
                <a:ea typeface="字魂扁桃体" pitchFamily="2" charset="-122"/>
              </a:rPr>
              <a:t>谢谢观看  </a:t>
            </a:r>
            <a:r>
              <a:rPr lang="en-US" altLang="zh-CN" sz="4800" dirty="0">
                <a:latin typeface="字魂扁桃体" pitchFamily="2" charset="-122"/>
                <a:ea typeface="字魂扁桃体" pitchFamily="2" charset="-122"/>
              </a:rPr>
              <a:t>THANKS</a:t>
            </a:r>
            <a:endParaRPr lang="zh-CN" altLang="en-US" sz="4800" dirty="0"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02C2CB5-13AF-BC46-E853-A52C31F2398B}"/>
              </a:ext>
            </a:extLst>
          </p:cNvPr>
          <p:cNvSpPr txBox="1"/>
          <p:nvPr/>
        </p:nvSpPr>
        <p:spPr>
          <a:xfrm>
            <a:off x="3097268" y="1782234"/>
            <a:ext cx="33272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Work Report PowerPoint Template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D5C3FD0-EB07-577B-76FC-9F6A72D0D8C3}"/>
              </a:ext>
            </a:extLst>
          </p:cNvPr>
          <p:cNvSpPr/>
          <p:nvPr/>
        </p:nvSpPr>
        <p:spPr>
          <a:xfrm flipH="1">
            <a:off x="2832100" y="3145942"/>
            <a:ext cx="6464300" cy="504598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>
                  <a:alpha val="1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79D1BD7-798C-5918-A3AF-11E5C00B18D3}"/>
              </a:ext>
            </a:extLst>
          </p:cNvPr>
          <p:cNvSpPr txBox="1"/>
          <p:nvPr/>
        </p:nvSpPr>
        <p:spPr>
          <a:xfrm>
            <a:off x="4079687" y="4966995"/>
            <a:ext cx="2027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43" name="iconfont-10019-4889788">
            <a:extLst>
              <a:ext uri="{FF2B5EF4-FFF2-40B4-BE49-F238E27FC236}">
                <a16:creationId xmlns:a16="http://schemas.microsoft.com/office/drawing/2014/main" id="{A6F823E1-3C94-0EF5-BC14-E2EC863E3F58}"/>
              </a:ext>
            </a:extLst>
          </p:cNvPr>
          <p:cNvSpPr/>
          <p:nvPr/>
        </p:nvSpPr>
        <p:spPr>
          <a:xfrm>
            <a:off x="3702461" y="4959718"/>
            <a:ext cx="307776" cy="307776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A07AFBC-8D97-935F-A241-853F8C4D8D7B}"/>
              </a:ext>
            </a:extLst>
          </p:cNvPr>
          <p:cNvSpPr txBox="1"/>
          <p:nvPr/>
        </p:nvSpPr>
        <p:spPr>
          <a:xfrm>
            <a:off x="6780672" y="4959716"/>
            <a:ext cx="1668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2023.12.14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45" name="iconfont-11899-5651509">
            <a:extLst>
              <a:ext uri="{FF2B5EF4-FFF2-40B4-BE49-F238E27FC236}">
                <a16:creationId xmlns:a16="http://schemas.microsoft.com/office/drawing/2014/main" id="{E6E783DB-BCA3-FFEF-3587-522DCE7FD1B5}"/>
              </a:ext>
            </a:extLst>
          </p:cNvPr>
          <p:cNvSpPr/>
          <p:nvPr/>
        </p:nvSpPr>
        <p:spPr>
          <a:xfrm>
            <a:off x="6375183" y="4959720"/>
            <a:ext cx="307836" cy="307774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93C54D3-5537-EA9C-EB86-A8B05DB51615}"/>
              </a:ext>
            </a:extLst>
          </p:cNvPr>
          <p:cNvSpPr txBox="1"/>
          <p:nvPr/>
        </p:nvSpPr>
        <p:spPr>
          <a:xfrm>
            <a:off x="3851311" y="3244944"/>
            <a:ext cx="4517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工作总结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工作汇报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述职报告  </a:t>
            </a:r>
            <a:r>
              <a:rPr lang="en-US" altLang="zh-CN" sz="1600" b="1" dirty="0"/>
              <a:t>/  </a:t>
            </a:r>
            <a:r>
              <a:rPr lang="zh-CN" altLang="en-US" sz="1600" b="1" dirty="0"/>
              <a:t>流体几何风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FB68C4A-E57D-CE4D-5E17-F4030183D8AF}"/>
              </a:ext>
            </a:extLst>
          </p:cNvPr>
          <p:cNvSpPr txBox="1"/>
          <p:nvPr/>
        </p:nvSpPr>
        <p:spPr>
          <a:xfrm>
            <a:off x="2906656" y="3750714"/>
            <a:ext cx="6224644" cy="792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" name="缺角矩形 1">
            <a:extLst>
              <a:ext uri="{FF2B5EF4-FFF2-40B4-BE49-F238E27FC236}">
                <a16:creationId xmlns:a16="http://schemas.microsoft.com/office/drawing/2014/main" id="{2974B3D8-F05B-9612-38EF-B6CFF00B23AF}"/>
              </a:ext>
            </a:extLst>
          </p:cNvPr>
          <p:cNvSpPr/>
          <p:nvPr/>
        </p:nvSpPr>
        <p:spPr>
          <a:xfrm>
            <a:off x="8394556" y="6347657"/>
            <a:ext cx="673236" cy="673236"/>
          </a:xfrm>
          <a:prstGeom prst="plaque">
            <a:avLst>
              <a:gd name="adj" fmla="val 50000"/>
            </a:avLst>
          </a:prstGeom>
          <a:noFill/>
          <a:ln w="38100"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767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1ECE04F-DFE0-05A9-8B9D-CC65F3535063}"/>
              </a:ext>
            </a:extLst>
          </p:cNvPr>
          <p:cNvSpPr/>
          <p:nvPr/>
        </p:nvSpPr>
        <p:spPr>
          <a:xfrm>
            <a:off x="5988277" y="2428448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DE96376-F533-2263-FCEA-8FCBFA874EF6}"/>
              </a:ext>
            </a:extLst>
          </p:cNvPr>
          <p:cNvSpPr/>
          <p:nvPr/>
        </p:nvSpPr>
        <p:spPr>
          <a:xfrm>
            <a:off x="5959417" y="2392166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999D69-3839-E4C5-1419-F35FDF1A2064}"/>
              </a:ext>
            </a:extLst>
          </p:cNvPr>
          <p:cNvSpPr/>
          <p:nvPr/>
        </p:nvSpPr>
        <p:spPr>
          <a:xfrm>
            <a:off x="10369550" y="-1005787"/>
            <a:ext cx="4462565" cy="4462565"/>
          </a:xfrm>
          <a:prstGeom prst="ellipse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DBE8326-4893-AC88-E154-57B2A7673B6E}"/>
              </a:ext>
            </a:extLst>
          </p:cNvPr>
          <p:cNvSpPr/>
          <p:nvPr/>
        </p:nvSpPr>
        <p:spPr>
          <a:xfrm>
            <a:off x="8731174" y="2639574"/>
            <a:ext cx="3460827" cy="4218426"/>
          </a:xfrm>
          <a:custGeom>
            <a:avLst/>
            <a:gdLst>
              <a:gd name="connsiteX0" fmla="*/ 2208586 w 3460827"/>
              <a:gd name="connsiteY0" fmla="*/ 1140 h 4218426"/>
              <a:gd name="connsiteX1" fmla="*/ 3225510 w 3460827"/>
              <a:gd name="connsiteY1" fmla="*/ 77196 h 4218426"/>
              <a:gd name="connsiteX2" fmla="*/ 3460827 w 3460827"/>
              <a:gd name="connsiteY2" fmla="*/ 104154 h 4218426"/>
              <a:gd name="connsiteX3" fmla="*/ 3460827 w 3460827"/>
              <a:gd name="connsiteY3" fmla="*/ 4218426 h 4218426"/>
              <a:gd name="connsiteX4" fmla="*/ 476655 w 3460827"/>
              <a:gd name="connsiteY4" fmla="*/ 4218426 h 4218426"/>
              <a:gd name="connsiteX5" fmla="*/ 459733 w 3460827"/>
              <a:gd name="connsiteY5" fmla="*/ 4187543 h 4218426"/>
              <a:gd name="connsiteX6" fmla="*/ 10078 w 3460827"/>
              <a:gd name="connsiteY6" fmla="*/ 3121245 h 4218426"/>
              <a:gd name="connsiteX7" fmla="*/ 1305478 w 3460827"/>
              <a:gd name="connsiteY7" fmla="*/ 2180715 h 4218426"/>
              <a:gd name="connsiteX8" fmla="*/ 962578 w 3460827"/>
              <a:gd name="connsiteY8" fmla="*/ 1067436 h 4218426"/>
              <a:gd name="connsiteX9" fmla="*/ 1457878 w 3460827"/>
              <a:gd name="connsiteY9" fmla="*/ 69324 h 4218426"/>
              <a:gd name="connsiteX10" fmla="*/ 2208586 w 3460827"/>
              <a:gd name="connsiteY10" fmla="*/ 1140 h 42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0827" h="4218426">
                <a:moveTo>
                  <a:pt x="2208586" y="1140"/>
                </a:moveTo>
                <a:cubicBezTo>
                  <a:pt x="2512065" y="7260"/>
                  <a:pt x="2859913" y="37420"/>
                  <a:pt x="3225510" y="77196"/>
                </a:cubicBezTo>
                <a:lnTo>
                  <a:pt x="3460827" y="104154"/>
                </a:lnTo>
                <a:lnTo>
                  <a:pt x="3460827" y="4218426"/>
                </a:lnTo>
                <a:lnTo>
                  <a:pt x="476655" y="4218426"/>
                </a:lnTo>
                <a:lnTo>
                  <a:pt x="459733" y="4187543"/>
                </a:lnTo>
                <a:cubicBezTo>
                  <a:pt x="226003" y="3749751"/>
                  <a:pt x="52411" y="3363175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5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4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D97172-6B42-D95A-C7E7-92F4F03A824E}"/>
              </a:ext>
            </a:extLst>
          </p:cNvPr>
          <p:cNvSpPr/>
          <p:nvPr/>
        </p:nvSpPr>
        <p:spPr>
          <a:xfrm>
            <a:off x="8992912" y="2830074"/>
            <a:ext cx="3199089" cy="4027926"/>
          </a:xfrm>
          <a:custGeom>
            <a:avLst/>
            <a:gdLst>
              <a:gd name="connsiteX0" fmla="*/ 2208586 w 3199089"/>
              <a:gd name="connsiteY0" fmla="*/ 1140 h 4027926"/>
              <a:gd name="connsiteX1" fmla="*/ 2866815 w 3199089"/>
              <a:gd name="connsiteY1" fmla="*/ 41160 h 4027926"/>
              <a:gd name="connsiteX2" fmla="*/ 3199089 w 3199089"/>
              <a:gd name="connsiteY2" fmla="*/ 74542 h 4027926"/>
              <a:gd name="connsiteX3" fmla="*/ 3199089 w 3199089"/>
              <a:gd name="connsiteY3" fmla="*/ 4027926 h 4027926"/>
              <a:gd name="connsiteX4" fmla="*/ 377078 w 3199089"/>
              <a:gd name="connsiteY4" fmla="*/ 4027926 h 4027926"/>
              <a:gd name="connsiteX5" fmla="*/ 327280 w 3199089"/>
              <a:gd name="connsiteY5" fmla="*/ 3931761 h 4027926"/>
              <a:gd name="connsiteX6" fmla="*/ 10078 w 3199089"/>
              <a:gd name="connsiteY6" fmla="*/ 3121245 h 4027926"/>
              <a:gd name="connsiteX7" fmla="*/ 1305478 w 3199089"/>
              <a:gd name="connsiteY7" fmla="*/ 2180715 h 4027926"/>
              <a:gd name="connsiteX8" fmla="*/ 962578 w 3199089"/>
              <a:gd name="connsiteY8" fmla="*/ 1067436 h 4027926"/>
              <a:gd name="connsiteX9" fmla="*/ 1457878 w 3199089"/>
              <a:gd name="connsiteY9" fmla="*/ 69324 h 4027926"/>
              <a:gd name="connsiteX10" fmla="*/ 2208586 w 3199089"/>
              <a:gd name="connsiteY10" fmla="*/ 1140 h 402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9089" h="4027926">
                <a:moveTo>
                  <a:pt x="2208586" y="1140"/>
                </a:moveTo>
                <a:cubicBezTo>
                  <a:pt x="2410905" y="5220"/>
                  <a:pt x="2632944" y="19985"/>
                  <a:pt x="2866815" y="41160"/>
                </a:cubicBezTo>
                <a:lnTo>
                  <a:pt x="3199089" y="74542"/>
                </a:lnTo>
                <a:lnTo>
                  <a:pt x="3199089" y="4027926"/>
                </a:lnTo>
                <a:lnTo>
                  <a:pt x="377078" y="4027926"/>
                </a:lnTo>
                <a:lnTo>
                  <a:pt x="327280" y="3931761"/>
                </a:lnTo>
                <a:cubicBezTo>
                  <a:pt x="161817" y="3600906"/>
                  <a:pt x="43945" y="3314789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4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5E7194-A7B6-EE98-4553-64E7B7BD4B84}"/>
              </a:ext>
            </a:extLst>
          </p:cNvPr>
          <p:cNvSpPr/>
          <p:nvPr/>
        </p:nvSpPr>
        <p:spPr>
          <a:xfrm>
            <a:off x="-1786675" y="4440034"/>
            <a:ext cx="4462565" cy="4462565"/>
          </a:xfrm>
          <a:prstGeom prst="ellipse">
            <a:avLst/>
          </a:pr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FBB0B9-E174-08E9-129C-3807D919A796}"/>
              </a:ext>
            </a:extLst>
          </p:cNvPr>
          <p:cNvSpPr/>
          <p:nvPr/>
        </p:nvSpPr>
        <p:spPr>
          <a:xfrm>
            <a:off x="692014" y="5249651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4000"/>
                </a:srgb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2CCC3F-7380-8B22-985E-974A209CC018}"/>
              </a:ext>
            </a:extLst>
          </p:cNvPr>
          <p:cNvSpPr/>
          <p:nvPr/>
        </p:nvSpPr>
        <p:spPr>
          <a:xfrm>
            <a:off x="-1263650" y="2347475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EBEC0C-E5AE-1696-17B5-C923DB1C8EAB}"/>
              </a:ext>
            </a:extLst>
          </p:cNvPr>
          <p:cNvSpPr/>
          <p:nvPr/>
        </p:nvSpPr>
        <p:spPr>
          <a:xfrm>
            <a:off x="4711546" y="-10541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FA9EF17-E3AC-1E9A-74E4-9F1407FA3754}"/>
              </a:ext>
            </a:extLst>
          </p:cNvPr>
          <p:cNvSpPr/>
          <p:nvPr/>
        </p:nvSpPr>
        <p:spPr>
          <a:xfrm>
            <a:off x="-165100" y="-342900"/>
            <a:ext cx="4279899" cy="2525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  <a:gd name="connsiteX0" fmla="*/ 0 w 3713049"/>
              <a:gd name="connsiteY0" fmla="*/ 635000 h 2525275"/>
              <a:gd name="connsiteX1" fmla="*/ 3713049 w 3713049"/>
              <a:gd name="connsiteY1" fmla="*/ 0 h 2525275"/>
              <a:gd name="connsiteX2" fmla="*/ 3673872 w 3713049"/>
              <a:gd name="connsiteY2" fmla="*/ 797719 h 2525275"/>
              <a:gd name="connsiteX3" fmla="*/ 3378200 w 3713049"/>
              <a:gd name="connsiteY3" fmla="*/ 1422400 h 2525275"/>
              <a:gd name="connsiteX4" fmla="*/ 1930400 w 3713049"/>
              <a:gd name="connsiteY4" fmla="*/ 1536700 h 2525275"/>
              <a:gd name="connsiteX5" fmla="*/ 1295400 w 3713049"/>
              <a:gd name="connsiteY5" fmla="*/ 2400300 h 2525275"/>
              <a:gd name="connsiteX6" fmla="*/ 257175 w 3713049"/>
              <a:gd name="connsiteY6" fmla="*/ 2521149 h 2525275"/>
              <a:gd name="connsiteX7" fmla="*/ 0 w 3713049"/>
              <a:gd name="connsiteY7" fmla="*/ 2509062 h 2525275"/>
              <a:gd name="connsiteX8" fmla="*/ 0 w 3713049"/>
              <a:gd name="connsiteY8" fmla="*/ 635000 h 2525275"/>
              <a:gd name="connsiteX0" fmla="*/ 0 w 3770349"/>
              <a:gd name="connsiteY0" fmla="*/ 635000 h 2525275"/>
              <a:gd name="connsiteX1" fmla="*/ 3770349 w 3770349"/>
              <a:gd name="connsiteY1" fmla="*/ 0 h 2525275"/>
              <a:gd name="connsiteX2" fmla="*/ 3673872 w 3770349"/>
              <a:gd name="connsiteY2" fmla="*/ 797719 h 2525275"/>
              <a:gd name="connsiteX3" fmla="*/ 3378200 w 3770349"/>
              <a:gd name="connsiteY3" fmla="*/ 1422400 h 2525275"/>
              <a:gd name="connsiteX4" fmla="*/ 1930400 w 3770349"/>
              <a:gd name="connsiteY4" fmla="*/ 1536700 h 2525275"/>
              <a:gd name="connsiteX5" fmla="*/ 1295400 w 3770349"/>
              <a:gd name="connsiteY5" fmla="*/ 2400300 h 2525275"/>
              <a:gd name="connsiteX6" fmla="*/ 257175 w 3770349"/>
              <a:gd name="connsiteY6" fmla="*/ 2521149 h 2525275"/>
              <a:gd name="connsiteX7" fmla="*/ 0 w 3770349"/>
              <a:gd name="connsiteY7" fmla="*/ 2509062 h 2525275"/>
              <a:gd name="connsiteX8" fmla="*/ 0 w 3770349"/>
              <a:gd name="connsiteY8" fmla="*/ 635000 h 2525275"/>
              <a:gd name="connsiteX0" fmla="*/ 0 w 3850569"/>
              <a:gd name="connsiteY0" fmla="*/ 635000 h 2525275"/>
              <a:gd name="connsiteX1" fmla="*/ 3850569 w 3850569"/>
              <a:gd name="connsiteY1" fmla="*/ 0 h 2525275"/>
              <a:gd name="connsiteX2" fmla="*/ 3673872 w 3850569"/>
              <a:gd name="connsiteY2" fmla="*/ 797719 h 2525275"/>
              <a:gd name="connsiteX3" fmla="*/ 3378200 w 3850569"/>
              <a:gd name="connsiteY3" fmla="*/ 1422400 h 2525275"/>
              <a:gd name="connsiteX4" fmla="*/ 1930400 w 3850569"/>
              <a:gd name="connsiteY4" fmla="*/ 1536700 h 2525275"/>
              <a:gd name="connsiteX5" fmla="*/ 1295400 w 3850569"/>
              <a:gd name="connsiteY5" fmla="*/ 2400300 h 2525275"/>
              <a:gd name="connsiteX6" fmla="*/ 257175 w 3850569"/>
              <a:gd name="connsiteY6" fmla="*/ 2521149 h 2525275"/>
              <a:gd name="connsiteX7" fmla="*/ 0 w 3850569"/>
              <a:gd name="connsiteY7" fmla="*/ 2509062 h 2525275"/>
              <a:gd name="connsiteX8" fmla="*/ 0 w 3850569"/>
              <a:gd name="connsiteY8" fmla="*/ 635000 h 2525275"/>
              <a:gd name="connsiteX0" fmla="*/ 0 w 3862029"/>
              <a:gd name="connsiteY0" fmla="*/ 127000 h 2525275"/>
              <a:gd name="connsiteX1" fmla="*/ 3862029 w 3862029"/>
              <a:gd name="connsiteY1" fmla="*/ 0 h 2525275"/>
              <a:gd name="connsiteX2" fmla="*/ 3685332 w 3862029"/>
              <a:gd name="connsiteY2" fmla="*/ 797719 h 2525275"/>
              <a:gd name="connsiteX3" fmla="*/ 3389660 w 3862029"/>
              <a:gd name="connsiteY3" fmla="*/ 1422400 h 2525275"/>
              <a:gd name="connsiteX4" fmla="*/ 1941860 w 3862029"/>
              <a:gd name="connsiteY4" fmla="*/ 1536700 h 2525275"/>
              <a:gd name="connsiteX5" fmla="*/ 1306860 w 3862029"/>
              <a:gd name="connsiteY5" fmla="*/ 2400300 h 2525275"/>
              <a:gd name="connsiteX6" fmla="*/ 268635 w 3862029"/>
              <a:gd name="connsiteY6" fmla="*/ 2521149 h 2525275"/>
              <a:gd name="connsiteX7" fmla="*/ 11460 w 3862029"/>
              <a:gd name="connsiteY7" fmla="*/ 2509062 h 2525275"/>
              <a:gd name="connsiteX8" fmla="*/ 0 w 3862029"/>
              <a:gd name="connsiteY8" fmla="*/ 127000 h 25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029" h="2525275">
                <a:moveTo>
                  <a:pt x="0" y="127000"/>
                </a:moveTo>
                <a:lnTo>
                  <a:pt x="3862029" y="0"/>
                </a:lnTo>
                <a:cubicBezTo>
                  <a:pt x="3852790" y="54240"/>
                  <a:pt x="3694571" y="743479"/>
                  <a:pt x="3685332" y="797719"/>
                </a:cubicBezTo>
                <a:cubicBezTo>
                  <a:pt x="3630696" y="1064154"/>
                  <a:pt x="3543119" y="1286934"/>
                  <a:pt x="3389660" y="1422400"/>
                </a:cubicBezTo>
                <a:cubicBezTo>
                  <a:pt x="3082743" y="1693333"/>
                  <a:pt x="2288993" y="1373717"/>
                  <a:pt x="1941860" y="1536700"/>
                </a:cubicBezTo>
                <a:cubicBezTo>
                  <a:pt x="1594727" y="1699683"/>
                  <a:pt x="1653993" y="2239433"/>
                  <a:pt x="1306860" y="2400300"/>
                </a:cubicBezTo>
                <a:cubicBezTo>
                  <a:pt x="1046510" y="2520950"/>
                  <a:pt x="671860" y="2534444"/>
                  <a:pt x="268635" y="2521149"/>
                </a:cubicBezTo>
                <a:lnTo>
                  <a:pt x="11460" y="2509062"/>
                </a:lnTo>
                <a:lnTo>
                  <a:pt x="0" y="127000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24000"/>
                </a:srgbClr>
              </a:gs>
              <a:gs pos="100000">
                <a:srgbClr val="1D1FA9">
                  <a:alpha val="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8A5D8F3-4E5E-1D55-4939-19665382981D}"/>
              </a:ext>
            </a:extLst>
          </p:cNvPr>
          <p:cNvSpPr/>
          <p:nvPr/>
        </p:nvSpPr>
        <p:spPr>
          <a:xfrm>
            <a:off x="1" y="0"/>
            <a:ext cx="3701589" cy="1890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589" h="1890275">
                <a:moveTo>
                  <a:pt x="0" y="0"/>
                </a:moveTo>
                <a:lnTo>
                  <a:pt x="3701589" y="0"/>
                </a:lnTo>
                <a:lnTo>
                  <a:pt x="3673872" y="162719"/>
                </a:lnTo>
                <a:cubicBezTo>
                  <a:pt x="3619236" y="429154"/>
                  <a:pt x="3531659" y="651934"/>
                  <a:pt x="3378200" y="787400"/>
                </a:cubicBezTo>
                <a:cubicBezTo>
                  <a:pt x="3071283" y="1058333"/>
                  <a:pt x="2277533" y="738717"/>
                  <a:pt x="1930400" y="901700"/>
                </a:cubicBezTo>
                <a:cubicBezTo>
                  <a:pt x="1583267" y="1064683"/>
                  <a:pt x="1642533" y="1604433"/>
                  <a:pt x="1295400" y="1765300"/>
                </a:cubicBezTo>
                <a:cubicBezTo>
                  <a:pt x="1035050" y="1885950"/>
                  <a:pt x="660400" y="1899444"/>
                  <a:pt x="257175" y="1886149"/>
                </a:cubicBezTo>
                <a:lnTo>
                  <a:pt x="0" y="1874062"/>
                </a:ln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6EA4C34-26AE-D1AA-B0CE-A044642297B8}"/>
              </a:ext>
            </a:extLst>
          </p:cNvPr>
          <p:cNvSpPr/>
          <p:nvPr/>
        </p:nvSpPr>
        <p:spPr>
          <a:xfrm>
            <a:off x="4876646" y="-12446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BB28840-911B-8F04-1A41-4252D4BA8DAB}"/>
              </a:ext>
            </a:extLst>
          </p:cNvPr>
          <p:cNvSpPr/>
          <p:nvPr/>
        </p:nvSpPr>
        <p:spPr>
          <a:xfrm>
            <a:off x="8368894" y="-342900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6632C91-68D4-83C9-B994-54003CCC2A85}"/>
              </a:ext>
            </a:extLst>
          </p:cNvPr>
          <p:cNvSpPr/>
          <p:nvPr/>
        </p:nvSpPr>
        <p:spPr>
          <a:xfrm>
            <a:off x="4069890" y="-342900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CE99E3-F4AC-7873-090B-8559BC4545E1}"/>
              </a:ext>
            </a:extLst>
          </p:cNvPr>
          <p:cNvSpPr/>
          <p:nvPr/>
        </p:nvSpPr>
        <p:spPr>
          <a:xfrm>
            <a:off x="-1549400" y="2195276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55000">
                <a:srgbClr val="FF33C9"/>
              </a:gs>
              <a:gs pos="100000">
                <a:srgbClr val="FF7F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72DE4CF-4498-6AB0-DA28-9927BFC0745E}"/>
              </a:ext>
            </a:extLst>
          </p:cNvPr>
          <p:cNvSpPr/>
          <p:nvPr/>
        </p:nvSpPr>
        <p:spPr>
          <a:xfrm>
            <a:off x="673100" y="5521103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93C54D3-5537-EA9C-EB86-A8B05DB51615}"/>
              </a:ext>
            </a:extLst>
          </p:cNvPr>
          <p:cNvSpPr txBox="1"/>
          <p:nvPr/>
        </p:nvSpPr>
        <p:spPr>
          <a:xfrm>
            <a:off x="6568937" y="2513189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04C132-DFF8-1B85-1117-C967314D5DC1}"/>
              </a:ext>
            </a:extLst>
          </p:cNvPr>
          <p:cNvSpPr txBox="1"/>
          <p:nvPr/>
        </p:nvSpPr>
        <p:spPr>
          <a:xfrm>
            <a:off x="2263798" y="1106860"/>
            <a:ext cx="363272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23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01</a:t>
            </a:r>
            <a:endParaRPr lang="zh-CN" altLang="en-US" sz="239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B05E3FA-B5F2-97D9-918C-9D2EFE7CC8F1}"/>
              </a:ext>
            </a:extLst>
          </p:cNvPr>
          <p:cNvSpPr txBox="1"/>
          <p:nvPr/>
        </p:nvSpPr>
        <p:spPr>
          <a:xfrm>
            <a:off x="5889194" y="313332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CC6C2E4D-9F43-FCD0-CD9D-4FC1AA0FD211}"/>
              </a:ext>
            </a:extLst>
          </p:cNvPr>
          <p:cNvSpPr/>
          <p:nvPr/>
        </p:nvSpPr>
        <p:spPr>
          <a:xfrm>
            <a:off x="8394556" y="6347657"/>
            <a:ext cx="673236" cy="673236"/>
          </a:xfrm>
          <a:prstGeom prst="plaque">
            <a:avLst>
              <a:gd name="adj" fmla="val 50000"/>
            </a:avLst>
          </a:prstGeom>
          <a:noFill/>
          <a:ln w="38100"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088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" name="泪滴形 1">
            <a:extLst>
              <a:ext uri="{FF2B5EF4-FFF2-40B4-BE49-F238E27FC236}">
                <a16:creationId xmlns:a16="http://schemas.microsoft.com/office/drawing/2014/main" id="{C30722E7-5D66-1730-E642-B7DD35EB9943}"/>
              </a:ext>
            </a:extLst>
          </p:cNvPr>
          <p:cNvSpPr/>
          <p:nvPr/>
        </p:nvSpPr>
        <p:spPr>
          <a:xfrm>
            <a:off x="6764203" y="1894696"/>
            <a:ext cx="1563240" cy="1563240"/>
          </a:xfrm>
          <a:prstGeom prst="teardrop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7E688F4F-3361-97A7-A5FB-B3C22F5310B7}"/>
              </a:ext>
            </a:extLst>
          </p:cNvPr>
          <p:cNvSpPr/>
          <p:nvPr/>
        </p:nvSpPr>
        <p:spPr>
          <a:xfrm>
            <a:off x="6764203" y="4074563"/>
            <a:ext cx="1563240" cy="1563240"/>
          </a:xfrm>
          <a:prstGeom prst="teardrop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288D5A1F-F7C3-3B3D-3FE0-E523076EF447}"/>
              </a:ext>
            </a:extLst>
          </p:cNvPr>
          <p:cNvSpPr/>
          <p:nvPr/>
        </p:nvSpPr>
        <p:spPr>
          <a:xfrm>
            <a:off x="1748830" y="4091497"/>
            <a:ext cx="1563240" cy="1563240"/>
          </a:xfrm>
          <a:prstGeom prst="teardrop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45F7408B-43C6-F0EC-95DA-BC6440E35DD7}"/>
              </a:ext>
            </a:extLst>
          </p:cNvPr>
          <p:cNvSpPr/>
          <p:nvPr/>
        </p:nvSpPr>
        <p:spPr>
          <a:xfrm>
            <a:off x="1748831" y="1911629"/>
            <a:ext cx="1563240" cy="1563240"/>
          </a:xfrm>
          <a:prstGeom prst="teardrop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D35B0C7-4A57-8367-242C-D2E5354E8416}"/>
              </a:ext>
            </a:extLst>
          </p:cNvPr>
          <p:cNvGrpSpPr/>
          <p:nvPr/>
        </p:nvGrpSpPr>
        <p:grpSpPr>
          <a:xfrm>
            <a:off x="3462538" y="2005397"/>
            <a:ext cx="2235568" cy="1047355"/>
            <a:chOff x="283598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F5DE8A7-98F9-21CF-BA89-A3851AEAC4DC}"/>
                </a:ext>
              </a:extLst>
            </p:cNvPr>
            <p:cNvSpPr txBox="1"/>
            <p:nvPr/>
          </p:nvSpPr>
          <p:spPr>
            <a:xfrm>
              <a:off x="283598" y="2190603"/>
              <a:ext cx="212748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97678AA-0EC7-2D94-3C69-152BDF792E6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0DD3A25-2C52-B45A-1DED-53C759F92357}"/>
              </a:ext>
            </a:extLst>
          </p:cNvPr>
          <p:cNvGrpSpPr/>
          <p:nvPr/>
        </p:nvGrpSpPr>
        <p:grpSpPr>
          <a:xfrm>
            <a:off x="3462538" y="4148626"/>
            <a:ext cx="2235568" cy="1047355"/>
            <a:chOff x="283598" y="1906534"/>
            <a:chExt cx="2235568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DC527F5-BC00-AE65-6963-B054A407166B}"/>
                </a:ext>
              </a:extLst>
            </p:cNvPr>
            <p:cNvSpPr txBox="1"/>
            <p:nvPr/>
          </p:nvSpPr>
          <p:spPr>
            <a:xfrm>
              <a:off x="283598" y="2190603"/>
              <a:ext cx="212748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72FA490-F50F-FC93-0B16-EA36A30D8C0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EE40BD9-32A9-7528-AC4A-A16B04F548A2}"/>
              </a:ext>
            </a:extLst>
          </p:cNvPr>
          <p:cNvGrpSpPr/>
          <p:nvPr/>
        </p:nvGrpSpPr>
        <p:grpSpPr>
          <a:xfrm>
            <a:off x="8440938" y="2005397"/>
            <a:ext cx="2235568" cy="1047355"/>
            <a:chOff x="283598" y="1906534"/>
            <a:chExt cx="2235568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E80C21D-DA68-FEAD-3FA6-D091E2CBFB06}"/>
                </a:ext>
              </a:extLst>
            </p:cNvPr>
            <p:cNvSpPr txBox="1"/>
            <p:nvPr/>
          </p:nvSpPr>
          <p:spPr>
            <a:xfrm>
              <a:off x="283598" y="2190603"/>
              <a:ext cx="212748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BDA58A0-FF2F-D2DE-BEAB-4816037CB4B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8A8D175-C0CD-D46A-80D0-82479DCD5CDA}"/>
              </a:ext>
            </a:extLst>
          </p:cNvPr>
          <p:cNvGrpSpPr/>
          <p:nvPr/>
        </p:nvGrpSpPr>
        <p:grpSpPr>
          <a:xfrm>
            <a:off x="8440938" y="4148626"/>
            <a:ext cx="2235568" cy="1047355"/>
            <a:chOff x="283598" y="1906534"/>
            <a:chExt cx="2235568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C4424A9-126E-CC76-016C-A537AEF51960}"/>
                </a:ext>
              </a:extLst>
            </p:cNvPr>
            <p:cNvSpPr txBox="1"/>
            <p:nvPr/>
          </p:nvSpPr>
          <p:spPr>
            <a:xfrm>
              <a:off x="283598" y="2190603"/>
              <a:ext cx="212748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BEF16C9-B993-C6F1-CAE0-1EB5B19E48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图形 34" descr="条形图 纯色填充">
            <a:extLst>
              <a:ext uri="{FF2B5EF4-FFF2-40B4-BE49-F238E27FC236}">
                <a16:creationId xmlns:a16="http://schemas.microsoft.com/office/drawing/2014/main" id="{B89A4E35-32FF-053E-B7B8-843249EC478A}"/>
              </a:ext>
            </a:extLst>
          </p:cNvPr>
          <p:cNvGrpSpPr/>
          <p:nvPr/>
        </p:nvGrpSpPr>
        <p:grpSpPr>
          <a:xfrm>
            <a:off x="2230871" y="4451253"/>
            <a:ext cx="647700" cy="647700"/>
            <a:chOff x="1771650" y="4451253"/>
            <a:chExt cx="647700" cy="647700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5DD8974-27FB-CECB-FA08-9674F866D070}"/>
                </a:ext>
              </a:extLst>
            </p:cNvPr>
            <p:cNvSpPr/>
            <p:nvPr/>
          </p:nvSpPr>
          <p:spPr>
            <a:xfrm>
              <a:off x="1771650" y="4451253"/>
              <a:ext cx="647700" cy="647700"/>
            </a:xfrm>
            <a:custGeom>
              <a:avLst/>
              <a:gdLst>
                <a:gd name="connsiteX0" fmla="*/ 590550 w 647700"/>
                <a:gd name="connsiteY0" fmla="*/ 0 h 647700"/>
                <a:gd name="connsiteX1" fmla="*/ 647700 w 647700"/>
                <a:gd name="connsiteY1" fmla="*/ 0 h 647700"/>
                <a:gd name="connsiteX2" fmla="*/ 647700 w 647700"/>
                <a:gd name="connsiteY2" fmla="*/ 647700 h 647700"/>
                <a:gd name="connsiteX3" fmla="*/ 0 w 647700"/>
                <a:gd name="connsiteY3" fmla="*/ 647700 h 647700"/>
                <a:gd name="connsiteX4" fmla="*/ 0 w 647700"/>
                <a:gd name="connsiteY4" fmla="*/ 590550 h 647700"/>
                <a:gd name="connsiteX5" fmla="*/ 590550 w 647700"/>
                <a:gd name="connsiteY5" fmla="*/ 5905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647700">
                  <a:moveTo>
                    <a:pt x="590550" y="0"/>
                  </a:moveTo>
                  <a:lnTo>
                    <a:pt x="647700" y="0"/>
                  </a:lnTo>
                  <a:lnTo>
                    <a:pt x="647700" y="647700"/>
                  </a:ln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3543DE1-6516-F089-E9A4-FD44CB9FF169}"/>
                </a:ext>
              </a:extLst>
            </p:cNvPr>
            <p:cNvSpPr/>
            <p:nvPr/>
          </p:nvSpPr>
          <p:spPr>
            <a:xfrm>
              <a:off x="2200275" y="4651278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D0C0D1B-C92C-984D-6FF6-551073C11014}"/>
                </a:ext>
              </a:extLst>
            </p:cNvPr>
            <p:cNvSpPr/>
            <p:nvPr/>
          </p:nvSpPr>
          <p:spPr>
            <a:xfrm>
              <a:off x="2057400" y="4451253"/>
              <a:ext cx="104775" cy="533400"/>
            </a:xfrm>
            <a:custGeom>
              <a:avLst/>
              <a:gdLst>
                <a:gd name="connsiteX0" fmla="*/ 0 w 104775"/>
                <a:gd name="connsiteY0" fmla="*/ 0 h 533400"/>
                <a:gd name="connsiteX1" fmla="*/ 104775 w 104775"/>
                <a:gd name="connsiteY1" fmla="*/ 0 h 533400"/>
                <a:gd name="connsiteX2" fmla="*/ 104775 w 104775"/>
                <a:gd name="connsiteY2" fmla="*/ 533400 h 533400"/>
                <a:gd name="connsiteX3" fmla="*/ 0 w 104775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533400">
                  <a:moveTo>
                    <a:pt x="0" y="0"/>
                  </a:moveTo>
                  <a:lnTo>
                    <a:pt x="104775" y="0"/>
                  </a:lnTo>
                  <a:lnTo>
                    <a:pt x="104775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607D32E-D9CF-1D0F-8AD4-342648C40192}"/>
                </a:ext>
              </a:extLst>
            </p:cNvPr>
            <p:cNvSpPr/>
            <p:nvPr/>
          </p:nvSpPr>
          <p:spPr>
            <a:xfrm>
              <a:off x="1914525" y="4651278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2DDB057-A6AD-861F-3014-A8ECF8A15F17}"/>
                </a:ext>
              </a:extLst>
            </p:cNvPr>
            <p:cNvSpPr/>
            <p:nvPr/>
          </p:nvSpPr>
          <p:spPr>
            <a:xfrm>
              <a:off x="1771650" y="4813203"/>
              <a:ext cx="104775" cy="171450"/>
            </a:xfrm>
            <a:custGeom>
              <a:avLst/>
              <a:gdLst>
                <a:gd name="connsiteX0" fmla="*/ 0 w 104775"/>
                <a:gd name="connsiteY0" fmla="*/ 0 h 171450"/>
                <a:gd name="connsiteX1" fmla="*/ 104775 w 104775"/>
                <a:gd name="connsiteY1" fmla="*/ 0 h 171450"/>
                <a:gd name="connsiteX2" fmla="*/ 104775 w 104775"/>
                <a:gd name="connsiteY2" fmla="*/ 171450 h 171450"/>
                <a:gd name="connsiteX3" fmla="*/ 0 w 10477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71450">
                  <a:moveTo>
                    <a:pt x="0" y="0"/>
                  </a:moveTo>
                  <a:lnTo>
                    <a:pt x="104775" y="0"/>
                  </a:lnTo>
                  <a:lnTo>
                    <a:pt x="104775" y="171450"/>
                  </a:ln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" name="图形 36" descr="书籍 纯色填充">
            <a:extLst>
              <a:ext uri="{FF2B5EF4-FFF2-40B4-BE49-F238E27FC236}">
                <a16:creationId xmlns:a16="http://schemas.microsoft.com/office/drawing/2014/main" id="{26245A27-5802-E107-18FC-E3814B18778E}"/>
              </a:ext>
            </a:extLst>
          </p:cNvPr>
          <p:cNvSpPr/>
          <p:nvPr/>
        </p:nvSpPr>
        <p:spPr>
          <a:xfrm>
            <a:off x="2161656" y="2253731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B8CB024-B7F9-E873-2964-8B61D5F4E947}"/>
              </a:ext>
            </a:extLst>
          </p:cNvPr>
          <p:cNvGrpSpPr/>
          <p:nvPr/>
        </p:nvGrpSpPr>
        <p:grpSpPr>
          <a:xfrm>
            <a:off x="7221166" y="2245612"/>
            <a:ext cx="762000" cy="661987"/>
            <a:chOff x="6749245" y="2245612"/>
            <a:chExt cx="762000" cy="661987"/>
          </a:xfrm>
          <a:solidFill>
            <a:schemeClr val="bg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8D03CC6-D2FD-2F1B-0755-F2985FD6AF9A}"/>
                </a:ext>
              </a:extLst>
            </p:cNvPr>
            <p:cNvSpPr/>
            <p:nvPr/>
          </p:nvSpPr>
          <p:spPr>
            <a:xfrm>
              <a:off x="6749245" y="2602799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A0EA1C9-7792-5B10-397E-26E793209451}"/>
                </a:ext>
              </a:extLst>
            </p:cNvPr>
            <p:cNvSpPr/>
            <p:nvPr/>
          </p:nvSpPr>
          <p:spPr>
            <a:xfrm>
              <a:off x="6749245" y="2245612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59D3233-D303-DA99-D15F-6FB69036E00A}"/>
              </a:ext>
            </a:extLst>
          </p:cNvPr>
          <p:cNvGrpSpPr/>
          <p:nvPr/>
        </p:nvGrpSpPr>
        <p:grpSpPr>
          <a:xfrm>
            <a:off x="7270467" y="4597795"/>
            <a:ext cx="762000" cy="533400"/>
            <a:chOff x="6798546" y="4623195"/>
            <a:chExt cx="762000" cy="533400"/>
          </a:xfrm>
          <a:solidFill>
            <a:schemeClr val="bg1"/>
          </a:soli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EC4025B-C2B5-AE15-594F-8CFD659B57C9}"/>
                </a:ext>
              </a:extLst>
            </p:cNvPr>
            <p:cNvSpPr/>
            <p:nvPr/>
          </p:nvSpPr>
          <p:spPr>
            <a:xfrm>
              <a:off x="6798546" y="4623195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7006AC0-8406-9835-86F2-8C81CC33FDA8}"/>
                </a:ext>
              </a:extLst>
            </p:cNvPr>
            <p:cNvSpPr/>
            <p:nvPr/>
          </p:nvSpPr>
          <p:spPr>
            <a:xfrm>
              <a:off x="7084296" y="4727970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497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" name="任意多边形 8">
            <a:extLst>
              <a:ext uri="{FF2B5EF4-FFF2-40B4-BE49-F238E27FC236}">
                <a16:creationId xmlns:a16="http://schemas.microsoft.com/office/drawing/2014/main" id="{9FE9B33B-FA89-3465-48BD-43AC43DD2ECA}"/>
              </a:ext>
            </a:extLst>
          </p:cNvPr>
          <p:cNvSpPr/>
          <p:nvPr/>
        </p:nvSpPr>
        <p:spPr>
          <a:xfrm>
            <a:off x="4349118" y="1768489"/>
            <a:ext cx="3850349" cy="567270"/>
          </a:xfrm>
          <a:custGeom>
            <a:avLst/>
            <a:gdLst>
              <a:gd name="connsiteX0" fmla="*/ 0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592483 w 3850349"/>
              <a:gd name="connsiteY4" fmla="*/ 567270 h 567270"/>
              <a:gd name="connsiteX5" fmla="*/ 504765 w 3850349"/>
              <a:gd name="connsiteY5" fmla="*/ 449966 h 567270"/>
              <a:gd name="connsiteX6" fmla="*/ 28846 w 3850349"/>
              <a:gd name="connsiteY6" fmla="*/ 1752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0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592483" y="567270"/>
                </a:lnTo>
                <a:lnTo>
                  <a:pt x="504765" y="449966"/>
                </a:lnTo>
                <a:cubicBezTo>
                  <a:pt x="367864" y="284081"/>
                  <a:pt x="207536" y="138245"/>
                  <a:pt x="28846" y="17524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任意多边形 10">
            <a:extLst>
              <a:ext uri="{FF2B5EF4-FFF2-40B4-BE49-F238E27FC236}">
                <a16:creationId xmlns:a16="http://schemas.microsoft.com/office/drawing/2014/main" id="{7E08D6F5-23E3-AA3C-0E4B-EE1C61057074}"/>
              </a:ext>
            </a:extLst>
          </p:cNvPr>
          <p:cNvSpPr/>
          <p:nvPr/>
        </p:nvSpPr>
        <p:spPr>
          <a:xfrm>
            <a:off x="5087879" y="2563826"/>
            <a:ext cx="3111587" cy="567270"/>
          </a:xfrm>
          <a:custGeom>
            <a:avLst/>
            <a:gdLst>
              <a:gd name="connsiteX0" fmla="*/ 0 w 3111586"/>
              <a:gd name="connsiteY0" fmla="*/ 0 h 567270"/>
              <a:gd name="connsiteX1" fmla="*/ 2827951 w 3111586"/>
              <a:gd name="connsiteY1" fmla="*/ 0 h 567270"/>
              <a:gd name="connsiteX2" fmla="*/ 3111586 w 3111586"/>
              <a:gd name="connsiteY2" fmla="*/ 283635 h 567270"/>
              <a:gd name="connsiteX3" fmla="*/ 2827951 w 3111586"/>
              <a:gd name="connsiteY3" fmla="*/ 567270 h 567270"/>
              <a:gd name="connsiteX4" fmla="*/ 216299 w 3111586"/>
              <a:gd name="connsiteY4" fmla="*/ 567270 h 567270"/>
              <a:gd name="connsiteX5" fmla="*/ 176658 w 3111586"/>
              <a:gd name="connsiteY5" fmla="*/ 413101 h 567270"/>
              <a:gd name="connsiteX6" fmla="*/ 7068 w 3111586"/>
              <a:gd name="connsiteY6" fmla="*/ 1163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6" h="567270">
                <a:moveTo>
                  <a:pt x="0" y="0"/>
                </a:moveTo>
                <a:lnTo>
                  <a:pt x="2827951" y="0"/>
                </a:lnTo>
                <a:lnTo>
                  <a:pt x="3111586" y="283635"/>
                </a:lnTo>
                <a:lnTo>
                  <a:pt x="2827951" y="567270"/>
                </a:lnTo>
                <a:lnTo>
                  <a:pt x="216299" y="567270"/>
                </a:lnTo>
                <a:lnTo>
                  <a:pt x="176658" y="413101"/>
                </a:lnTo>
                <a:cubicBezTo>
                  <a:pt x="133041" y="272869"/>
                  <a:pt x="76011" y="138546"/>
                  <a:pt x="7068" y="11634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id="{3834B11C-7E82-F14D-8C32-F562FCAA453F}"/>
              </a:ext>
            </a:extLst>
          </p:cNvPr>
          <p:cNvSpPr/>
          <p:nvPr/>
        </p:nvSpPr>
        <p:spPr>
          <a:xfrm>
            <a:off x="5345302" y="3359168"/>
            <a:ext cx="2854165" cy="567271"/>
          </a:xfrm>
          <a:custGeom>
            <a:avLst/>
            <a:gdLst>
              <a:gd name="connsiteX0" fmla="*/ 0 w 2854165"/>
              <a:gd name="connsiteY0" fmla="*/ 0 h 567270"/>
              <a:gd name="connsiteX1" fmla="*/ 2570530 w 2854165"/>
              <a:gd name="connsiteY1" fmla="*/ 0 h 567270"/>
              <a:gd name="connsiteX2" fmla="*/ 2854165 w 2854165"/>
              <a:gd name="connsiteY2" fmla="*/ 283635 h 567270"/>
              <a:gd name="connsiteX3" fmla="*/ 2570530 w 2854165"/>
              <a:gd name="connsiteY3" fmla="*/ 567270 h 567270"/>
              <a:gd name="connsiteX4" fmla="*/ 0 w 2854165"/>
              <a:gd name="connsiteY4" fmla="*/ 567270 h 567270"/>
              <a:gd name="connsiteX5" fmla="*/ 8346 w 2854165"/>
              <a:gd name="connsiteY5" fmla="*/ 512582 h 567270"/>
              <a:gd name="connsiteX6" fmla="*/ 19907 w 2854165"/>
              <a:gd name="connsiteY6" fmla="*/ 283636 h 567270"/>
              <a:gd name="connsiteX7" fmla="*/ 8346 w 2854165"/>
              <a:gd name="connsiteY7" fmla="*/ 54690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4165" h="567270">
                <a:moveTo>
                  <a:pt x="0" y="0"/>
                </a:moveTo>
                <a:lnTo>
                  <a:pt x="2570530" y="0"/>
                </a:lnTo>
                <a:lnTo>
                  <a:pt x="2854165" y="283635"/>
                </a:lnTo>
                <a:lnTo>
                  <a:pt x="2570530" y="567270"/>
                </a:lnTo>
                <a:lnTo>
                  <a:pt x="0" y="567270"/>
                </a:lnTo>
                <a:lnTo>
                  <a:pt x="8346" y="512582"/>
                </a:lnTo>
                <a:cubicBezTo>
                  <a:pt x="15991" y="437306"/>
                  <a:pt x="19907" y="360929"/>
                  <a:pt x="19907" y="283636"/>
                </a:cubicBezTo>
                <a:cubicBezTo>
                  <a:pt x="19907" y="206344"/>
                  <a:pt x="15991" y="129966"/>
                  <a:pt x="8346" y="54690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任意多边形 14">
            <a:extLst>
              <a:ext uri="{FF2B5EF4-FFF2-40B4-BE49-F238E27FC236}">
                <a16:creationId xmlns:a16="http://schemas.microsoft.com/office/drawing/2014/main" id="{D9427F8D-7178-1F14-524B-D00255C3F3E3}"/>
              </a:ext>
            </a:extLst>
          </p:cNvPr>
          <p:cNvSpPr/>
          <p:nvPr/>
        </p:nvSpPr>
        <p:spPr>
          <a:xfrm>
            <a:off x="5087882" y="4154497"/>
            <a:ext cx="3111584" cy="567270"/>
          </a:xfrm>
          <a:custGeom>
            <a:avLst/>
            <a:gdLst>
              <a:gd name="connsiteX0" fmla="*/ 216297 w 3111584"/>
              <a:gd name="connsiteY0" fmla="*/ 0 h 567270"/>
              <a:gd name="connsiteX1" fmla="*/ 2827949 w 3111584"/>
              <a:gd name="connsiteY1" fmla="*/ 0 h 567270"/>
              <a:gd name="connsiteX2" fmla="*/ 3111584 w 3111584"/>
              <a:gd name="connsiteY2" fmla="*/ 283635 h 567270"/>
              <a:gd name="connsiteX3" fmla="*/ 2827949 w 3111584"/>
              <a:gd name="connsiteY3" fmla="*/ 567270 h 567270"/>
              <a:gd name="connsiteX4" fmla="*/ 0 w 3111584"/>
              <a:gd name="connsiteY4" fmla="*/ 567270 h 567270"/>
              <a:gd name="connsiteX5" fmla="*/ 7066 w 3111584"/>
              <a:gd name="connsiteY5" fmla="*/ 555638 h 567270"/>
              <a:gd name="connsiteX6" fmla="*/ 176656 w 3111584"/>
              <a:gd name="connsiteY6" fmla="*/ 154171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4" h="567270">
                <a:moveTo>
                  <a:pt x="216297" y="0"/>
                </a:moveTo>
                <a:lnTo>
                  <a:pt x="2827949" y="0"/>
                </a:lnTo>
                <a:lnTo>
                  <a:pt x="3111584" y="283635"/>
                </a:lnTo>
                <a:lnTo>
                  <a:pt x="2827949" y="567270"/>
                </a:lnTo>
                <a:lnTo>
                  <a:pt x="0" y="567270"/>
                </a:lnTo>
                <a:lnTo>
                  <a:pt x="7066" y="555638"/>
                </a:lnTo>
                <a:cubicBezTo>
                  <a:pt x="76009" y="428726"/>
                  <a:pt x="133039" y="294403"/>
                  <a:pt x="176656" y="154171"/>
                </a:cubicBez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任意多边形 22">
            <a:extLst>
              <a:ext uri="{FF2B5EF4-FFF2-40B4-BE49-F238E27FC236}">
                <a16:creationId xmlns:a16="http://schemas.microsoft.com/office/drawing/2014/main" id="{7A622E0D-53A2-6E94-56A9-55717BF923FA}"/>
              </a:ext>
            </a:extLst>
          </p:cNvPr>
          <p:cNvSpPr/>
          <p:nvPr/>
        </p:nvSpPr>
        <p:spPr>
          <a:xfrm>
            <a:off x="4349118" y="4949836"/>
            <a:ext cx="3850349" cy="567270"/>
          </a:xfrm>
          <a:custGeom>
            <a:avLst/>
            <a:gdLst>
              <a:gd name="connsiteX0" fmla="*/ 592483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0 w 3850349"/>
              <a:gd name="connsiteY4" fmla="*/ 567270 h 567270"/>
              <a:gd name="connsiteX5" fmla="*/ 28846 w 3850349"/>
              <a:gd name="connsiteY5" fmla="*/ 549746 h 567270"/>
              <a:gd name="connsiteX6" fmla="*/ 504765 w 3850349"/>
              <a:gd name="connsiteY6" fmla="*/ 11730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592483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0" y="567270"/>
                </a:lnTo>
                <a:lnTo>
                  <a:pt x="28846" y="549746"/>
                </a:lnTo>
                <a:cubicBezTo>
                  <a:pt x="207536" y="429025"/>
                  <a:pt x="367864" y="283190"/>
                  <a:pt x="504765" y="117304"/>
                </a:cubicBez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60" tIns="81280" rIns="162560" bIns="812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E8DCBFE-B57B-D8D7-7E09-BEB22DB332F0}"/>
              </a:ext>
            </a:extLst>
          </p:cNvPr>
          <p:cNvGrpSpPr/>
          <p:nvPr/>
        </p:nvGrpSpPr>
        <p:grpSpPr>
          <a:xfrm>
            <a:off x="5963899" y="1768489"/>
            <a:ext cx="5072796" cy="532453"/>
            <a:chOff x="283599" y="1783784"/>
            <a:chExt cx="5072796" cy="53245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F7843E3-2B2E-01CB-2CFD-98817BD965F0}"/>
                </a:ext>
              </a:extLst>
            </p:cNvPr>
            <p:cNvSpPr txBox="1"/>
            <p:nvPr/>
          </p:nvSpPr>
          <p:spPr>
            <a:xfrm>
              <a:off x="2557266" y="1783784"/>
              <a:ext cx="27991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5DCF509-78DC-D96E-B257-AD12EFD4AC91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B36DB89-BE14-AAB3-809C-A971FFBA88B8}"/>
              </a:ext>
            </a:extLst>
          </p:cNvPr>
          <p:cNvGrpSpPr/>
          <p:nvPr/>
        </p:nvGrpSpPr>
        <p:grpSpPr>
          <a:xfrm>
            <a:off x="5963899" y="2555834"/>
            <a:ext cx="5072796" cy="532453"/>
            <a:chOff x="283599" y="1783784"/>
            <a:chExt cx="5072796" cy="53245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DB097AF-3466-2810-381A-51D5A458DD39}"/>
                </a:ext>
              </a:extLst>
            </p:cNvPr>
            <p:cNvSpPr txBox="1"/>
            <p:nvPr/>
          </p:nvSpPr>
          <p:spPr>
            <a:xfrm>
              <a:off x="2557266" y="1783784"/>
              <a:ext cx="27991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75C5511-1A1A-4D03-767C-B5660227DBAA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F515035-C701-2CFC-14EA-E359B250DA79}"/>
              </a:ext>
            </a:extLst>
          </p:cNvPr>
          <p:cNvGrpSpPr/>
          <p:nvPr/>
        </p:nvGrpSpPr>
        <p:grpSpPr>
          <a:xfrm>
            <a:off x="5963899" y="3355879"/>
            <a:ext cx="5072796" cy="532453"/>
            <a:chOff x="283599" y="1783784"/>
            <a:chExt cx="5072796" cy="53245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551F0B0-1CA2-2DB5-FCCF-A7F864C46983}"/>
                </a:ext>
              </a:extLst>
            </p:cNvPr>
            <p:cNvSpPr txBox="1"/>
            <p:nvPr/>
          </p:nvSpPr>
          <p:spPr>
            <a:xfrm>
              <a:off x="2557266" y="1783784"/>
              <a:ext cx="27991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D95CD13-4CA7-D982-3DA3-197924F94E3D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E9FAB4-62C8-AEA7-5B37-EADD4C8CBBE5}"/>
              </a:ext>
            </a:extLst>
          </p:cNvPr>
          <p:cNvGrpSpPr/>
          <p:nvPr/>
        </p:nvGrpSpPr>
        <p:grpSpPr>
          <a:xfrm>
            <a:off x="5963899" y="4143224"/>
            <a:ext cx="5072796" cy="532453"/>
            <a:chOff x="283599" y="1783784"/>
            <a:chExt cx="5072796" cy="53245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9BE1D4C-1FA6-3744-4DEE-BBAFD14184A6}"/>
                </a:ext>
              </a:extLst>
            </p:cNvPr>
            <p:cNvSpPr txBox="1"/>
            <p:nvPr/>
          </p:nvSpPr>
          <p:spPr>
            <a:xfrm>
              <a:off x="2557266" y="1783784"/>
              <a:ext cx="27991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6B19E9B-1A8E-C5B1-378A-B1FD6EC0582E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57F2C88-7DA4-C265-B65B-0CBF29E90630}"/>
              </a:ext>
            </a:extLst>
          </p:cNvPr>
          <p:cNvGrpSpPr/>
          <p:nvPr/>
        </p:nvGrpSpPr>
        <p:grpSpPr>
          <a:xfrm>
            <a:off x="5963899" y="4955969"/>
            <a:ext cx="5072796" cy="532453"/>
            <a:chOff x="283599" y="1783784"/>
            <a:chExt cx="5072796" cy="53245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4CCB893-87C3-BC68-27E1-23481853C630}"/>
                </a:ext>
              </a:extLst>
            </p:cNvPr>
            <p:cNvSpPr txBox="1"/>
            <p:nvPr/>
          </p:nvSpPr>
          <p:spPr>
            <a:xfrm>
              <a:off x="2557266" y="1783784"/>
              <a:ext cx="279912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782502F-8C0D-FC39-74AF-8839516AC913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B009051-AD44-6B9B-2C99-F060187A7365}"/>
              </a:ext>
            </a:extLst>
          </p:cNvPr>
          <p:cNvSpPr/>
          <p:nvPr/>
        </p:nvSpPr>
        <p:spPr>
          <a:xfrm>
            <a:off x="0" y="1555724"/>
            <a:ext cx="5156509" cy="4132762"/>
          </a:xfrm>
          <a:custGeom>
            <a:avLst/>
            <a:gdLst>
              <a:gd name="connsiteX0" fmla="*/ 0 w 5156509"/>
              <a:gd name="connsiteY0" fmla="*/ 0 h 4132762"/>
              <a:gd name="connsiteX1" fmla="*/ 3090128 w 5156509"/>
              <a:gd name="connsiteY1" fmla="*/ 0 h 4132762"/>
              <a:gd name="connsiteX2" fmla="*/ 5156509 w 5156509"/>
              <a:gd name="connsiteY2" fmla="*/ 2066381 h 4132762"/>
              <a:gd name="connsiteX3" fmla="*/ 3090128 w 5156509"/>
              <a:gd name="connsiteY3" fmla="*/ 4132762 h 4132762"/>
              <a:gd name="connsiteX4" fmla="*/ 0 w 5156509"/>
              <a:gd name="connsiteY4" fmla="*/ 4132762 h 413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09" h="4132762">
                <a:moveTo>
                  <a:pt x="0" y="0"/>
                </a:moveTo>
                <a:lnTo>
                  <a:pt x="3090128" y="0"/>
                </a:lnTo>
                <a:cubicBezTo>
                  <a:pt x="4231359" y="0"/>
                  <a:pt x="5156509" y="925150"/>
                  <a:pt x="5156509" y="2066381"/>
                </a:cubicBezTo>
                <a:cubicBezTo>
                  <a:pt x="5156509" y="3207612"/>
                  <a:pt x="4231359" y="4132762"/>
                  <a:pt x="3090128" y="4132762"/>
                </a:cubicBezTo>
                <a:lnTo>
                  <a:pt x="0" y="4132762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3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AF14C54-EF15-48BB-C935-851841B1700E}"/>
              </a:ext>
            </a:extLst>
          </p:cNvPr>
          <p:cNvCxnSpPr/>
          <p:nvPr/>
        </p:nvCxnSpPr>
        <p:spPr>
          <a:xfrm>
            <a:off x="1332366" y="2304547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35462B3-82A4-0C26-0098-FF0D4BA8BFA4}"/>
              </a:ext>
            </a:extLst>
          </p:cNvPr>
          <p:cNvCxnSpPr/>
          <p:nvPr/>
        </p:nvCxnSpPr>
        <p:spPr>
          <a:xfrm>
            <a:off x="4360008" y="2301373"/>
            <a:ext cx="582709" cy="414271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7BF08C3-A236-E4F4-47E7-E2CA2168D7EF}"/>
              </a:ext>
            </a:extLst>
          </p:cNvPr>
          <p:cNvCxnSpPr/>
          <p:nvPr/>
        </p:nvCxnSpPr>
        <p:spPr>
          <a:xfrm flipH="1">
            <a:off x="7813395" y="2304547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8DAB5F9-C370-EF81-E3CA-CD091EA8F104}"/>
              </a:ext>
            </a:extLst>
          </p:cNvPr>
          <p:cNvCxnSpPr/>
          <p:nvPr/>
        </p:nvCxnSpPr>
        <p:spPr>
          <a:xfrm flipH="1">
            <a:off x="7240210" y="2301373"/>
            <a:ext cx="582709" cy="414271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331BA537-8BB2-8FE3-C4FA-D2E313124CFB}"/>
              </a:ext>
            </a:extLst>
          </p:cNvPr>
          <p:cNvCxnSpPr/>
          <p:nvPr/>
        </p:nvCxnSpPr>
        <p:spPr>
          <a:xfrm flipV="1">
            <a:off x="1332366" y="4862374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17F1E49-60A7-E53C-FE05-FFC2964CFECD}"/>
              </a:ext>
            </a:extLst>
          </p:cNvPr>
          <p:cNvCxnSpPr/>
          <p:nvPr/>
        </p:nvCxnSpPr>
        <p:spPr>
          <a:xfrm flipV="1">
            <a:off x="4360008" y="4447054"/>
            <a:ext cx="582709" cy="418527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8287A24-B42F-8CB5-3FF7-8E517548DA94}"/>
              </a:ext>
            </a:extLst>
          </p:cNvPr>
          <p:cNvCxnSpPr/>
          <p:nvPr/>
        </p:nvCxnSpPr>
        <p:spPr>
          <a:xfrm flipH="1" flipV="1">
            <a:off x="7813395" y="4862374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EF31350B-4B5F-7849-5BCB-02151B509E54}"/>
              </a:ext>
            </a:extLst>
          </p:cNvPr>
          <p:cNvCxnSpPr/>
          <p:nvPr/>
        </p:nvCxnSpPr>
        <p:spPr>
          <a:xfrm flipH="1" flipV="1">
            <a:off x="7240210" y="4447054"/>
            <a:ext cx="582709" cy="418527"/>
          </a:xfrm>
          <a:prstGeom prst="line">
            <a:avLst/>
          </a:prstGeom>
          <a:solidFill>
            <a:srgbClr val="D20402"/>
          </a:solidFill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>
            <a:extLst>
              <a:ext uri="{FF2B5EF4-FFF2-40B4-BE49-F238E27FC236}">
                <a16:creationId xmlns:a16="http://schemas.microsoft.com/office/drawing/2014/main" id="{BF59D2F8-2AB7-F303-A42C-44D048161F65}"/>
              </a:ext>
            </a:extLst>
          </p:cNvPr>
          <p:cNvSpPr/>
          <p:nvPr/>
        </p:nvSpPr>
        <p:spPr>
          <a:xfrm>
            <a:off x="4501884" y="1974565"/>
            <a:ext cx="3195319" cy="3195319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9499">
                <a:alpha val="4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81B8F64-3C3A-0114-89AB-E613D0CE7264}"/>
              </a:ext>
            </a:extLst>
          </p:cNvPr>
          <p:cNvSpPr/>
          <p:nvPr/>
        </p:nvSpPr>
        <p:spPr>
          <a:xfrm>
            <a:off x="4812916" y="3617854"/>
            <a:ext cx="1240448" cy="1232920"/>
          </a:xfrm>
          <a:custGeom>
            <a:avLst/>
            <a:gdLst>
              <a:gd name="connsiteX0" fmla="*/ 0 w 1240448"/>
              <a:gd name="connsiteY0" fmla="*/ 0 h 1232920"/>
              <a:gd name="connsiteX1" fmla="*/ 1240448 w 1240448"/>
              <a:gd name="connsiteY1" fmla="*/ 0 h 1232920"/>
              <a:gd name="connsiteX2" fmla="*/ 1240448 w 1240448"/>
              <a:gd name="connsiteY2" fmla="*/ 1232920 h 1232920"/>
              <a:gd name="connsiteX3" fmla="*/ 6005 w 1240448"/>
              <a:gd name="connsiteY3" fmla="*/ 118941 h 1232920"/>
              <a:gd name="connsiteX4" fmla="*/ 0 w 1240448"/>
              <a:gd name="connsiteY4" fmla="*/ 0 h 123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448" h="1232920">
                <a:moveTo>
                  <a:pt x="0" y="0"/>
                </a:moveTo>
                <a:lnTo>
                  <a:pt x="1240448" y="0"/>
                </a:lnTo>
                <a:lnTo>
                  <a:pt x="1240448" y="1232920"/>
                </a:lnTo>
                <a:cubicBezTo>
                  <a:pt x="597978" y="1232920"/>
                  <a:pt x="69549" y="744646"/>
                  <a:pt x="6005" y="11894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85765B45-8B95-E16C-ED61-BEDA997C19E3}"/>
              </a:ext>
            </a:extLst>
          </p:cNvPr>
          <p:cNvSpPr/>
          <p:nvPr/>
        </p:nvSpPr>
        <p:spPr>
          <a:xfrm rot="5400000">
            <a:off x="4812916" y="2279400"/>
            <a:ext cx="1240448" cy="1232920"/>
          </a:xfrm>
          <a:custGeom>
            <a:avLst/>
            <a:gdLst>
              <a:gd name="connsiteX0" fmla="*/ 0 w 1240448"/>
              <a:gd name="connsiteY0" fmla="*/ 0 h 1232920"/>
              <a:gd name="connsiteX1" fmla="*/ 1240448 w 1240448"/>
              <a:gd name="connsiteY1" fmla="*/ 0 h 1232920"/>
              <a:gd name="connsiteX2" fmla="*/ 1240448 w 1240448"/>
              <a:gd name="connsiteY2" fmla="*/ 1232920 h 1232920"/>
              <a:gd name="connsiteX3" fmla="*/ 6005 w 1240448"/>
              <a:gd name="connsiteY3" fmla="*/ 118941 h 1232920"/>
              <a:gd name="connsiteX4" fmla="*/ 0 w 1240448"/>
              <a:gd name="connsiteY4" fmla="*/ 0 h 123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448" h="1232920">
                <a:moveTo>
                  <a:pt x="0" y="0"/>
                </a:moveTo>
                <a:lnTo>
                  <a:pt x="1240448" y="0"/>
                </a:lnTo>
                <a:lnTo>
                  <a:pt x="1240448" y="1232920"/>
                </a:lnTo>
                <a:cubicBezTo>
                  <a:pt x="597978" y="1232920"/>
                  <a:pt x="69549" y="744646"/>
                  <a:pt x="6005" y="118941"/>
                </a:cubicBezTo>
                <a:lnTo>
                  <a:pt x="0" y="0"/>
                </a:ln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DBE51DC-ADB9-2BB7-77D4-CC8CFC225874}"/>
              </a:ext>
            </a:extLst>
          </p:cNvPr>
          <p:cNvSpPr/>
          <p:nvPr/>
        </p:nvSpPr>
        <p:spPr>
          <a:xfrm rot="10800000">
            <a:off x="6156137" y="2275636"/>
            <a:ext cx="1240448" cy="1232920"/>
          </a:xfrm>
          <a:custGeom>
            <a:avLst/>
            <a:gdLst>
              <a:gd name="connsiteX0" fmla="*/ 0 w 1240448"/>
              <a:gd name="connsiteY0" fmla="*/ 0 h 1232920"/>
              <a:gd name="connsiteX1" fmla="*/ 1240448 w 1240448"/>
              <a:gd name="connsiteY1" fmla="*/ 0 h 1232920"/>
              <a:gd name="connsiteX2" fmla="*/ 1240448 w 1240448"/>
              <a:gd name="connsiteY2" fmla="*/ 1232920 h 1232920"/>
              <a:gd name="connsiteX3" fmla="*/ 6005 w 1240448"/>
              <a:gd name="connsiteY3" fmla="*/ 118941 h 1232920"/>
              <a:gd name="connsiteX4" fmla="*/ 0 w 1240448"/>
              <a:gd name="connsiteY4" fmla="*/ 0 h 123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448" h="1232920">
                <a:moveTo>
                  <a:pt x="0" y="0"/>
                </a:moveTo>
                <a:lnTo>
                  <a:pt x="1240448" y="0"/>
                </a:lnTo>
                <a:lnTo>
                  <a:pt x="1240448" y="1232920"/>
                </a:lnTo>
                <a:cubicBezTo>
                  <a:pt x="597978" y="1232920"/>
                  <a:pt x="69549" y="744646"/>
                  <a:pt x="6005" y="11894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A4B9461B-BD49-A8EC-F20D-F9C9E69DEBBE}"/>
              </a:ext>
            </a:extLst>
          </p:cNvPr>
          <p:cNvSpPr/>
          <p:nvPr/>
        </p:nvSpPr>
        <p:spPr>
          <a:xfrm rot="16200000">
            <a:off x="6156137" y="3614090"/>
            <a:ext cx="1240448" cy="1232920"/>
          </a:xfrm>
          <a:custGeom>
            <a:avLst/>
            <a:gdLst>
              <a:gd name="connsiteX0" fmla="*/ 0 w 1240448"/>
              <a:gd name="connsiteY0" fmla="*/ 0 h 1232920"/>
              <a:gd name="connsiteX1" fmla="*/ 1240448 w 1240448"/>
              <a:gd name="connsiteY1" fmla="*/ 0 h 1232920"/>
              <a:gd name="connsiteX2" fmla="*/ 1240448 w 1240448"/>
              <a:gd name="connsiteY2" fmla="*/ 1232920 h 1232920"/>
              <a:gd name="connsiteX3" fmla="*/ 6005 w 1240448"/>
              <a:gd name="connsiteY3" fmla="*/ 118941 h 1232920"/>
              <a:gd name="connsiteX4" fmla="*/ 0 w 1240448"/>
              <a:gd name="connsiteY4" fmla="*/ 0 h 123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0448" h="1232920">
                <a:moveTo>
                  <a:pt x="0" y="0"/>
                </a:moveTo>
                <a:lnTo>
                  <a:pt x="1240448" y="0"/>
                </a:lnTo>
                <a:lnTo>
                  <a:pt x="1240448" y="1232920"/>
                </a:lnTo>
                <a:cubicBezTo>
                  <a:pt x="597978" y="1232920"/>
                  <a:pt x="69549" y="744646"/>
                  <a:pt x="6005" y="118941"/>
                </a:cubicBezTo>
                <a:lnTo>
                  <a:pt x="0" y="0"/>
                </a:lnTo>
                <a:close/>
              </a:path>
            </a:pathLst>
          </a:cu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图形 31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E5B321F6-138C-DD96-A6FB-E43E1404B0C8}"/>
              </a:ext>
            </a:extLst>
          </p:cNvPr>
          <p:cNvSpPr/>
          <p:nvPr/>
        </p:nvSpPr>
        <p:spPr>
          <a:xfrm>
            <a:off x="5366465" y="2863521"/>
            <a:ext cx="371939" cy="371939"/>
          </a:xfrm>
          <a:custGeom>
            <a:avLst/>
            <a:gdLst>
              <a:gd name="connsiteX0" fmla="*/ 0 w 171450"/>
              <a:gd name="connsiteY0" fmla="*/ 19050 h 171450"/>
              <a:gd name="connsiteX1" fmla="*/ 0 w 171450"/>
              <a:gd name="connsiteY1" fmla="*/ 152400 h 171450"/>
              <a:gd name="connsiteX2" fmla="*/ 19050 w 171450"/>
              <a:gd name="connsiteY2" fmla="*/ 171450 h 171450"/>
              <a:gd name="connsiteX3" fmla="*/ 152400 w 171450"/>
              <a:gd name="connsiteY3" fmla="*/ 171450 h 171450"/>
              <a:gd name="connsiteX4" fmla="*/ 171450 w 171450"/>
              <a:gd name="connsiteY4" fmla="*/ 152400 h 171450"/>
              <a:gd name="connsiteX5" fmla="*/ 171450 w 171450"/>
              <a:gd name="connsiteY5" fmla="*/ 19050 h 171450"/>
              <a:gd name="connsiteX6" fmla="*/ 152400 w 171450"/>
              <a:gd name="connsiteY6" fmla="*/ 0 h 171450"/>
              <a:gd name="connsiteX7" fmla="*/ 19050 w 171450"/>
              <a:gd name="connsiteY7" fmla="*/ 0 h 171450"/>
              <a:gd name="connsiteX8" fmla="*/ 0 w 171450"/>
              <a:gd name="connsiteY8" fmla="*/ 19050 h 171450"/>
              <a:gd name="connsiteX9" fmla="*/ 114300 w 171450"/>
              <a:gd name="connsiteY9" fmla="*/ 57150 h 171450"/>
              <a:gd name="connsiteX10" fmla="*/ 85725 w 171450"/>
              <a:gd name="connsiteY10" fmla="*/ 85725 h 171450"/>
              <a:gd name="connsiteX11" fmla="*/ 57150 w 171450"/>
              <a:gd name="connsiteY11" fmla="*/ 57150 h 171450"/>
              <a:gd name="connsiteX12" fmla="*/ 85725 w 171450"/>
              <a:gd name="connsiteY12" fmla="*/ 28575 h 171450"/>
              <a:gd name="connsiteX13" fmla="*/ 114300 w 171450"/>
              <a:gd name="connsiteY13" fmla="*/ 57150 h 171450"/>
              <a:gd name="connsiteX14" fmla="*/ 28575 w 171450"/>
              <a:gd name="connsiteY14" fmla="*/ 133350 h 171450"/>
              <a:gd name="connsiteX15" fmla="*/ 85725 w 171450"/>
              <a:gd name="connsiteY15" fmla="*/ 103823 h 171450"/>
              <a:gd name="connsiteX16" fmla="*/ 142875 w 171450"/>
              <a:gd name="connsiteY16" fmla="*/ 133350 h 171450"/>
              <a:gd name="connsiteX17" fmla="*/ 142875 w 171450"/>
              <a:gd name="connsiteY17" fmla="*/ 142875 h 171450"/>
              <a:gd name="connsiteX18" fmla="*/ 28575 w 171450"/>
              <a:gd name="connsiteY18" fmla="*/ 142875 h 171450"/>
              <a:gd name="connsiteX19" fmla="*/ 28575 w 171450"/>
              <a:gd name="connsiteY19" fmla="*/ 1333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1450" h="171450">
                <a:moveTo>
                  <a:pt x="0" y="19050"/>
                </a:moveTo>
                <a:lnTo>
                  <a:pt x="0" y="152400"/>
                </a:lnTo>
                <a:cubicBezTo>
                  <a:pt x="0" y="162878"/>
                  <a:pt x="8477" y="171450"/>
                  <a:pt x="19050" y="171450"/>
                </a:cubicBezTo>
                <a:lnTo>
                  <a:pt x="152400" y="171450"/>
                </a:lnTo>
                <a:cubicBezTo>
                  <a:pt x="162878" y="171450"/>
                  <a:pt x="171450" y="162878"/>
                  <a:pt x="171450" y="152400"/>
                </a:cubicBezTo>
                <a:lnTo>
                  <a:pt x="171450" y="19050"/>
                </a:lnTo>
                <a:cubicBezTo>
                  <a:pt x="171450" y="8573"/>
                  <a:pt x="162878" y="0"/>
                  <a:pt x="152400" y="0"/>
                </a:cubicBezTo>
                <a:lnTo>
                  <a:pt x="19050" y="0"/>
                </a:lnTo>
                <a:cubicBezTo>
                  <a:pt x="8477" y="0"/>
                  <a:pt x="0" y="8573"/>
                  <a:pt x="0" y="19050"/>
                </a:cubicBezTo>
                <a:close/>
                <a:moveTo>
                  <a:pt x="114300" y="57150"/>
                </a:moveTo>
                <a:cubicBezTo>
                  <a:pt x="114300" y="72962"/>
                  <a:pt x="101537" y="85725"/>
                  <a:pt x="85725" y="85725"/>
                </a:cubicBezTo>
                <a:cubicBezTo>
                  <a:pt x="69914" y="85725"/>
                  <a:pt x="57150" y="72962"/>
                  <a:pt x="57150" y="57150"/>
                </a:cubicBezTo>
                <a:cubicBezTo>
                  <a:pt x="57150" y="41339"/>
                  <a:pt x="69914" y="28575"/>
                  <a:pt x="85725" y="28575"/>
                </a:cubicBezTo>
                <a:cubicBezTo>
                  <a:pt x="101537" y="28575"/>
                  <a:pt x="114300" y="41339"/>
                  <a:pt x="114300" y="57150"/>
                </a:cubicBezTo>
                <a:close/>
                <a:moveTo>
                  <a:pt x="28575" y="133350"/>
                </a:moveTo>
                <a:cubicBezTo>
                  <a:pt x="28575" y="114300"/>
                  <a:pt x="66675" y="103823"/>
                  <a:pt x="85725" y="103823"/>
                </a:cubicBezTo>
                <a:cubicBezTo>
                  <a:pt x="104775" y="103823"/>
                  <a:pt x="142875" y="114300"/>
                  <a:pt x="142875" y="133350"/>
                </a:cubicBezTo>
                <a:lnTo>
                  <a:pt x="142875" y="142875"/>
                </a:lnTo>
                <a:lnTo>
                  <a:pt x="28575" y="142875"/>
                </a:lnTo>
                <a:lnTo>
                  <a:pt x="28575" y="13335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15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7EC52FE8-B528-4AE9-DE14-2D49944F9606}"/>
              </a:ext>
            </a:extLst>
          </p:cNvPr>
          <p:cNvSpPr/>
          <p:nvPr/>
        </p:nvSpPr>
        <p:spPr>
          <a:xfrm>
            <a:off x="6471372" y="2861617"/>
            <a:ext cx="351276" cy="371939"/>
          </a:xfrm>
          <a:custGeom>
            <a:avLst/>
            <a:gdLst>
              <a:gd name="connsiteX0" fmla="*/ 171438 w 161925"/>
              <a:gd name="connsiteY0" fmla="*/ 67818 h 171450"/>
              <a:gd name="connsiteX1" fmla="*/ 106859 w 161925"/>
              <a:gd name="connsiteY1" fmla="*/ 67818 h 171450"/>
              <a:gd name="connsiteX2" fmla="*/ 132957 w 161925"/>
              <a:gd name="connsiteY2" fmla="*/ 40958 h 171450"/>
              <a:gd name="connsiteX3" fmla="*/ 38850 w 161925"/>
              <a:gd name="connsiteY3" fmla="*/ 40005 h 171450"/>
              <a:gd name="connsiteX4" fmla="*/ 38850 w 161925"/>
              <a:gd name="connsiteY4" fmla="*/ 133255 h 171450"/>
              <a:gd name="connsiteX5" fmla="*/ 132957 w 161925"/>
              <a:gd name="connsiteY5" fmla="*/ 133255 h 171450"/>
              <a:gd name="connsiteX6" fmla="*/ 152388 w 161925"/>
              <a:gd name="connsiteY6" fmla="*/ 86678 h 171450"/>
              <a:gd name="connsiteX7" fmla="*/ 171438 w 161925"/>
              <a:gd name="connsiteY7" fmla="*/ 86678 h 171450"/>
              <a:gd name="connsiteX8" fmla="*/ 146292 w 161925"/>
              <a:gd name="connsiteY8" fmla="*/ 146590 h 171450"/>
              <a:gd name="connsiteX9" fmla="*/ 25134 w 161925"/>
              <a:gd name="connsiteY9" fmla="*/ 146590 h 171450"/>
              <a:gd name="connsiteX10" fmla="*/ 24944 w 161925"/>
              <a:gd name="connsiteY10" fmla="*/ 26765 h 171450"/>
              <a:gd name="connsiteX11" fmla="*/ 145435 w 161925"/>
              <a:gd name="connsiteY11" fmla="*/ 26765 h 171450"/>
              <a:gd name="connsiteX12" fmla="*/ 171438 w 161925"/>
              <a:gd name="connsiteY12" fmla="*/ 0 h 171450"/>
              <a:gd name="connsiteX13" fmla="*/ 171438 w 161925"/>
              <a:gd name="connsiteY13" fmla="*/ 67818 h 171450"/>
              <a:gd name="connsiteX14" fmla="*/ 90476 w 161925"/>
              <a:gd name="connsiteY14" fmla="*/ 47625 h 171450"/>
              <a:gd name="connsiteX15" fmla="*/ 90476 w 161925"/>
              <a:gd name="connsiteY15" fmla="*/ 88106 h 171450"/>
              <a:gd name="connsiteX16" fmla="*/ 123813 w 161925"/>
              <a:gd name="connsiteY16" fmla="*/ 107918 h 171450"/>
              <a:gd name="connsiteX17" fmla="*/ 116955 w 161925"/>
              <a:gd name="connsiteY17" fmla="*/ 119444 h 171450"/>
              <a:gd name="connsiteX18" fmla="*/ 76188 w 161925"/>
              <a:gd name="connsiteY18" fmla="*/ 95250 h 171450"/>
              <a:gd name="connsiteX19" fmla="*/ 76188 w 161925"/>
              <a:gd name="connsiteY19" fmla="*/ 47625 h 171450"/>
              <a:gd name="connsiteX20" fmla="*/ 90476 w 161925"/>
              <a:gd name="connsiteY20" fmla="*/ 4762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61925" h="171450">
                <a:moveTo>
                  <a:pt x="171438" y="67818"/>
                </a:moveTo>
                <a:lnTo>
                  <a:pt x="106859" y="67818"/>
                </a:lnTo>
                <a:lnTo>
                  <a:pt x="132957" y="40958"/>
                </a:lnTo>
                <a:cubicBezTo>
                  <a:pt x="106954" y="15240"/>
                  <a:pt x="64854" y="14288"/>
                  <a:pt x="38850" y="40005"/>
                </a:cubicBezTo>
                <a:cubicBezTo>
                  <a:pt x="12847" y="65818"/>
                  <a:pt x="12847" y="107442"/>
                  <a:pt x="38850" y="133255"/>
                </a:cubicBezTo>
                <a:cubicBezTo>
                  <a:pt x="64854" y="159068"/>
                  <a:pt x="106954" y="159068"/>
                  <a:pt x="132957" y="133255"/>
                </a:cubicBezTo>
                <a:cubicBezTo>
                  <a:pt x="145911" y="120491"/>
                  <a:pt x="152388" y="105537"/>
                  <a:pt x="152388" y="86678"/>
                </a:cubicBezTo>
                <a:lnTo>
                  <a:pt x="171438" y="86678"/>
                </a:lnTo>
                <a:cubicBezTo>
                  <a:pt x="171438" y="105537"/>
                  <a:pt x="163056" y="130016"/>
                  <a:pt x="146292" y="146590"/>
                </a:cubicBezTo>
                <a:cubicBezTo>
                  <a:pt x="112860" y="179737"/>
                  <a:pt x="58567" y="179737"/>
                  <a:pt x="25134" y="146590"/>
                </a:cubicBezTo>
                <a:cubicBezTo>
                  <a:pt x="-8203" y="113538"/>
                  <a:pt x="-8489" y="59817"/>
                  <a:pt x="24944" y="26765"/>
                </a:cubicBezTo>
                <a:cubicBezTo>
                  <a:pt x="58377" y="-6287"/>
                  <a:pt x="112002" y="-6287"/>
                  <a:pt x="145435" y="26765"/>
                </a:cubicBezTo>
                <a:lnTo>
                  <a:pt x="171438" y="0"/>
                </a:lnTo>
                <a:lnTo>
                  <a:pt x="171438" y="67818"/>
                </a:lnTo>
                <a:close/>
                <a:moveTo>
                  <a:pt x="90476" y="47625"/>
                </a:moveTo>
                <a:lnTo>
                  <a:pt x="90476" y="88106"/>
                </a:lnTo>
                <a:lnTo>
                  <a:pt x="123813" y="107918"/>
                </a:lnTo>
                <a:lnTo>
                  <a:pt x="116955" y="119444"/>
                </a:lnTo>
                <a:lnTo>
                  <a:pt x="76188" y="95250"/>
                </a:lnTo>
                <a:lnTo>
                  <a:pt x="76188" y="47625"/>
                </a:lnTo>
                <a:lnTo>
                  <a:pt x="90476" y="4762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图形 176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A8D2CBAC-7217-4CE7-15EA-206801C7477F}"/>
              </a:ext>
            </a:extLst>
          </p:cNvPr>
          <p:cNvSpPr/>
          <p:nvPr/>
        </p:nvSpPr>
        <p:spPr>
          <a:xfrm>
            <a:off x="5370360" y="3887811"/>
            <a:ext cx="371939" cy="413265"/>
          </a:xfrm>
          <a:custGeom>
            <a:avLst/>
            <a:gdLst>
              <a:gd name="connsiteX0" fmla="*/ 152400 w 171450"/>
              <a:gd name="connsiteY0" fmla="*/ 19050 h 190500"/>
              <a:gd name="connsiteX1" fmla="*/ 142875 w 171450"/>
              <a:gd name="connsiteY1" fmla="*/ 19050 h 190500"/>
              <a:gd name="connsiteX2" fmla="*/ 142875 w 171450"/>
              <a:gd name="connsiteY2" fmla="*/ 0 h 190500"/>
              <a:gd name="connsiteX3" fmla="*/ 123825 w 171450"/>
              <a:gd name="connsiteY3" fmla="*/ 0 h 190500"/>
              <a:gd name="connsiteX4" fmla="*/ 123825 w 171450"/>
              <a:gd name="connsiteY4" fmla="*/ 19050 h 190500"/>
              <a:gd name="connsiteX5" fmla="*/ 47625 w 171450"/>
              <a:gd name="connsiteY5" fmla="*/ 19050 h 190500"/>
              <a:gd name="connsiteX6" fmla="*/ 47625 w 171450"/>
              <a:gd name="connsiteY6" fmla="*/ 0 h 190500"/>
              <a:gd name="connsiteX7" fmla="*/ 28575 w 171450"/>
              <a:gd name="connsiteY7" fmla="*/ 0 h 190500"/>
              <a:gd name="connsiteX8" fmla="*/ 28575 w 171450"/>
              <a:gd name="connsiteY8" fmla="*/ 19050 h 190500"/>
              <a:gd name="connsiteX9" fmla="*/ 19050 w 171450"/>
              <a:gd name="connsiteY9" fmla="*/ 19050 h 190500"/>
              <a:gd name="connsiteX10" fmla="*/ 95 w 171450"/>
              <a:gd name="connsiteY10" fmla="*/ 38100 h 190500"/>
              <a:gd name="connsiteX11" fmla="*/ 0 w 171450"/>
              <a:gd name="connsiteY11" fmla="*/ 171450 h 190500"/>
              <a:gd name="connsiteX12" fmla="*/ 19050 w 171450"/>
              <a:gd name="connsiteY12" fmla="*/ 190500 h 190500"/>
              <a:gd name="connsiteX13" fmla="*/ 152400 w 171450"/>
              <a:gd name="connsiteY13" fmla="*/ 190500 h 190500"/>
              <a:gd name="connsiteX14" fmla="*/ 171450 w 171450"/>
              <a:gd name="connsiteY14" fmla="*/ 171450 h 190500"/>
              <a:gd name="connsiteX15" fmla="*/ 171450 w 171450"/>
              <a:gd name="connsiteY15" fmla="*/ 38100 h 190500"/>
              <a:gd name="connsiteX16" fmla="*/ 152400 w 171450"/>
              <a:gd name="connsiteY16" fmla="*/ 19050 h 190500"/>
              <a:gd name="connsiteX17" fmla="*/ 152400 w 171450"/>
              <a:gd name="connsiteY17" fmla="*/ 171450 h 190500"/>
              <a:gd name="connsiteX18" fmla="*/ 19050 w 171450"/>
              <a:gd name="connsiteY18" fmla="*/ 171450 h 190500"/>
              <a:gd name="connsiteX19" fmla="*/ 19050 w 171450"/>
              <a:gd name="connsiteY19" fmla="*/ 66675 h 190500"/>
              <a:gd name="connsiteX20" fmla="*/ 152400 w 171450"/>
              <a:gd name="connsiteY20" fmla="*/ 66675 h 190500"/>
              <a:gd name="connsiteX21" fmla="*/ 152400 w 171450"/>
              <a:gd name="connsiteY21" fmla="*/ 171450 h 190500"/>
              <a:gd name="connsiteX22" fmla="*/ 38100 w 171450"/>
              <a:gd name="connsiteY22" fmla="*/ 85725 h 190500"/>
              <a:gd name="connsiteX23" fmla="*/ 85725 w 171450"/>
              <a:gd name="connsiteY23" fmla="*/ 85725 h 190500"/>
              <a:gd name="connsiteX24" fmla="*/ 85725 w 171450"/>
              <a:gd name="connsiteY24" fmla="*/ 133350 h 190500"/>
              <a:gd name="connsiteX25" fmla="*/ 38100 w 171450"/>
              <a:gd name="connsiteY25" fmla="*/ 133350 h 190500"/>
              <a:gd name="connsiteX26" fmla="*/ 38100 w 171450"/>
              <a:gd name="connsiteY26" fmla="*/ 85725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71450" h="190500">
                <a:moveTo>
                  <a:pt x="152400" y="19050"/>
                </a:moveTo>
                <a:lnTo>
                  <a:pt x="142875" y="19050"/>
                </a:lnTo>
                <a:lnTo>
                  <a:pt x="142875" y="0"/>
                </a:lnTo>
                <a:lnTo>
                  <a:pt x="123825" y="0"/>
                </a:lnTo>
                <a:lnTo>
                  <a:pt x="123825" y="19050"/>
                </a:lnTo>
                <a:lnTo>
                  <a:pt x="47625" y="19050"/>
                </a:lnTo>
                <a:lnTo>
                  <a:pt x="47625" y="0"/>
                </a:lnTo>
                <a:lnTo>
                  <a:pt x="28575" y="0"/>
                </a:lnTo>
                <a:lnTo>
                  <a:pt x="28575" y="19050"/>
                </a:lnTo>
                <a:lnTo>
                  <a:pt x="19050" y="19050"/>
                </a:lnTo>
                <a:cubicBezTo>
                  <a:pt x="8477" y="19050"/>
                  <a:pt x="95" y="27623"/>
                  <a:pt x="95" y="38100"/>
                </a:cubicBezTo>
                <a:lnTo>
                  <a:pt x="0" y="171450"/>
                </a:lnTo>
                <a:cubicBezTo>
                  <a:pt x="0" y="181928"/>
                  <a:pt x="8477" y="190500"/>
                  <a:pt x="19050" y="190500"/>
                </a:cubicBezTo>
                <a:lnTo>
                  <a:pt x="152400" y="190500"/>
                </a:lnTo>
                <a:cubicBezTo>
                  <a:pt x="162878" y="190500"/>
                  <a:pt x="171450" y="181928"/>
                  <a:pt x="171450" y="171450"/>
                </a:cubicBezTo>
                <a:lnTo>
                  <a:pt x="171450" y="38100"/>
                </a:lnTo>
                <a:cubicBezTo>
                  <a:pt x="171450" y="27623"/>
                  <a:pt x="162878" y="19050"/>
                  <a:pt x="152400" y="19050"/>
                </a:cubicBezTo>
                <a:close/>
                <a:moveTo>
                  <a:pt x="152400" y="171450"/>
                </a:moveTo>
                <a:lnTo>
                  <a:pt x="19050" y="171450"/>
                </a:lnTo>
                <a:lnTo>
                  <a:pt x="19050" y="66675"/>
                </a:lnTo>
                <a:lnTo>
                  <a:pt x="152400" y="66675"/>
                </a:lnTo>
                <a:lnTo>
                  <a:pt x="152400" y="171450"/>
                </a:lnTo>
                <a:close/>
                <a:moveTo>
                  <a:pt x="38100" y="85725"/>
                </a:moveTo>
                <a:lnTo>
                  <a:pt x="85725" y="85725"/>
                </a:lnTo>
                <a:lnTo>
                  <a:pt x="85725" y="133350"/>
                </a:lnTo>
                <a:lnTo>
                  <a:pt x="38100" y="133350"/>
                </a:lnTo>
                <a:lnTo>
                  <a:pt x="38100" y="8572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图形 301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<a:extLst>
              <a:ext uri="{FF2B5EF4-FFF2-40B4-BE49-F238E27FC236}">
                <a16:creationId xmlns:a16="http://schemas.microsoft.com/office/drawing/2014/main" id="{33469ACA-51F0-3793-C195-3B3C5DFFBE2E}"/>
              </a:ext>
            </a:extLst>
          </p:cNvPr>
          <p:cNvSpPr/>
          <p:nvPr/>
        </p:nvSpPr>
        <p:spPr>
          <a:xfrm>
            <a:off x="6440377" y="3887810"/>
            <a:ext cx="413265" cy="413265"/>
          </a:xfrm>
          <a:custGeom>
            <a:avLst/>
            <a:gdLst>
              <a:gd name="connsiteX0" fmla="*/ 180975 w 190500"/>
              <a:gd name="connsiteY0" fmla="*/ 38100 h 190500"/>
              <a:gd name="connsiteX1" fmla="*/ 161925 w 190500"/>
              <a:gd name="connsiteY1" fmla="*/ 38100 h 190500"/>
              <a:gd name="connsiteX2" fmla="*/ 161925 w 190500"/>
              <a:gd name="connsiteY2" fmla="*/ 123825 h 190500"/>
              <a:gd name="connsiteX3" fmla="*/ 38100 w 190500"/>
              <a:gd name="connsiteY3" fmla="*/ 123825 h 190500"/>
              <a:gd name="connsiteX4" fmla="*/ 38100 w 190500"/>
              <a:gd name="connsiteY4" fmla="*/ 142875 h 190500"/>
              <a:gd name="connsiteX5" fmla="*/ 47625 w 190500"/>
              <a:gd name="connsiteY5" fmla="*/ 152400 h 190500"/>
              <a:gd name="connsiteX6" fmla="*/ 152400 w 190500"/>
              <a:gd name="connsiteY6" fmla="*/ 152400 h 190500"/>
              <a:gd name="connsiteX7" fmla="*/ 190500 w 190500"/>
              <a:gd name="connsiteY7" fmla="*/ 190500 h 190500"/>
              <a:gd name="connsiteX8" fmla="*/ 190500 w 190500"/>
              <a:gd name="connsiteY8" fmla="*/ 47625 h 190500"/>
              <a:gd name="connsiteX9" fmla="*/ 180975 w 190500"/>
              <a:gd name="connsiteY9" fmla="*/ 38100 h 190500"/>
              <a:gd name="connsiteX10" fmla="*/ 142875 w 190500"/>
              <a:gd name="connsiteY10" fmla="*/ 95250 h 190500"/>
              <a:gd name="connsiteX11" fmla="*/ 142875 w 190500"/>
              <a:gd name="connsiteY11" fmla="*/ 9525 h 190500"/>
              <a:gd name="connsiteX12" fmla="*/ 133350 w 190500"/>
              <a:gd name="connsiteY12" fmla="*/ 0 h 190500"/>
              <a:gd name="connsiteX13" fmla="*/ 9525 w 190500"/>
              <a:gd name="connsiteY13" fmla="*/ 0 h 190500"/>
              <a:gd name="connsiteX14" fmla="*/ 0 w 190500"/>
              <a:gd name="connsiteY14" fmla="*/ 9525 h 190500"/>
              <a:gd name="connsiteX15" fmla="*/ 0 w 190500"/>
              <a:gd name="connsiteY15" fmla="*/ 142875 h 190500"/>
              <a:gd name="connsiteX16" fmla="*/ 38100 w 190500"/>
              <a:gd name="connsiteY16" fmla="*/ 104775 h 190500"/>
              <a:gd name="connsiteX17" fmla="*/ 133350 w 190500"/>
              <a:gd name="connsiteY17" fmla="*/ 104775 h 190500"/>
              <a:gd name="connsiteX18" fmla="*/ 142875 w 190500"/>
              <a:gd name="connsiteY18" fmla="*/ 9525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0500" h="190500">
                <a:moveTo>
                  <a:pt x="180975" y="38100"/>
                </a:moveTo>
                <a:lnTo>
                  <a:pt x="161925" y="38100"/>
                </a:lnTo>
                <a:lnTo>
                  <a:pt x="161925" y="123825"/>
                </a:lnTo>
                <a:lnTo>
                  <a:pt x="38100" y="123825"/>
                </a:lnTo>
                <a:lnTo>
                  <a:pt x="38100" y="142875"/>
                </a:lnTo>
                <a:cubicBezTo>
                  <a:pt x="38100" y="148114"/>
                  <a:pt x="42386" y="152400"/>
                  <a:pt x="47625" y="152400"/>
                </a:cubicBezTo>
                <a:lnTo>
                  <a:pt x="152400" y="152400"/>
                </a:lnTo>
                <a:lnTo>
                  <a:pt x="190500" y="190500"/>
                </a:lnTo>
                <a:lnTo>
                  <a:pt x="190500" y="47625"/>
                </a:lnTo>
                <a:cubicBezTo>
                  <a:pt x="190500" y="42386"/>
                  <a:pt x="186214" y="38100"/>
                  <a:pt x="180975" y="38100"/>
                </a:cubicBezTo>
                <a:close/>
                <a:moveTo>
                  <a:pt x="142875" y="95250"/>
                </a:moveTo>
                <a:lnTo>
                  <a:pt x="142875" y="9525"/>
                </a:lnTo>
                <a:cubicBezTo>
                  <a:pt x="142875" y="4286"/>
                  <a:pt x="138589" y="0"/>
                  <a:pt x="133350" y="0"/>
                </a:cubicBezTo>
                <a:lnTo>
                  <a:pt x="9525" y="0"/>
                </a:lnTo>
                <a:cubicBezTo>
                  <a:pt x="4286" y="0"/>
                  <a:pt x="0" y="4286"/>
                  <a:pt x="0" y="9525"/>
                </a:cubicBezTo>
                <a:lnTo>
                  <a:pt x="0" y="142875"/>
                </a:lnTo>
                <a:lnTo>
                  <a:pt x="38100" y="104775"/>
                </a:lnTo>
                <a:lnTo>
                  <a:pt x="133350" y="104775"/>
                </a:lnTo>
                <a:cubicBezTo>
                  <a:pt x="138589" y="104775"/>
                  <a:pt x="142875" y="100489"/>
                  <a:pt x="142875" y="9525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921CE1D-18CD-EFBF-E1B9-C9B9866CA32E}"/>
              </a:ext>
            </a:extLst>
          </p:cNvPr>
          <p:cNvGrpSpPr/>
          <p:nvPr/>
        </p:nvGrpSpPr>
        <p:grpSpPr>
          <a:xfrm>
            <a:off x="8067698" y="1957046"/>
            <a:ext cx="2820964" cy="873672"/>
            <a:chOff x="283598" y="1906534"/>
            <a:chExt cx="2820964" cy="87367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C52991C-81B9-C529-3E54-5763C8607635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0B49088-F146-62B2-65A1-79D82937DFE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57AD2E8-CB4E-3F26-6D78-C3CA4AF2C7E6}"/>
              </a:ext>
            </a:extLst>
          </p:cNvPr>
          <p:cNvGrpSpPr/>
          <p:nvPr/>
        </p:nvGrpSpPr>
        <p:grpSpPr>
          <a:xfrm>
            <a:off x="8067698" y="4509746"/>
            <a:ext cx="2820964" cy="873672"/>
            <a:chOff x="283598" y="1906534"/>
            <a:chExt cx="2820964" cy="87367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72F4BA3-6C33-604C-C391-BC79EC48F5F1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E43FE0D-E7CC-E352-1A84-610EAF0036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4A2682-09C6-B4D1-B9AF-86B906498F14}"/>
              </a:ext>
            </a:extLst>
          </p:cNvPr>
          <p:cNvGrpSpPr/>
          <p:nvPr/>
        </p:nvGrpSpPr>
        <p:grpSpPr>
          <a:xfrm>
            <a:off x="1322499" y="1957046"/>
            <a:ext cx="2826843" cy="873672"/>
            <a:chOff x="283598" y="1906534"/>
            <a:chExt cx="2826843" cy="87367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CDC123-5C0F-71C0-3754-D9F412AA03E9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2E5E8D3-7964-AEAA-BB48-E167E624B863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3B4DF99-981D-86F0-C76B-D38C88794C13}"/>
              </a:ext>
            </a:extLst>
          </p:cNvPr>
          <p:cNvGrpSpPr/>
          <p:nvPr/>
        </p:nvGrpSpPr>
        <p:grpSpPr>
          <a:xfrm>
            <a:off x="1322499" y="4509746"/>
            <a:ext cx="2820964" cy="873672"/>
            <a:chOff x="283598" y="1906534"/>
            <a:chExt cx="2820964" cy="87367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5059816-F591-6C78-38CF-BBBACD6124D8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02FF61-7A94-C6A3-5D3B-9E5D03A22305}"/>
                </a:ext>
              </a:extLst>
            </p:cNvPr>
            <p:cNvSpPr txBox="1"/>
            <p:nvPr/>
          </p:nvSpPr>
          <p:spPr>
            <a:xfrm>
              <a:off x="86440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825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502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01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ECEFC0-5325-A9F1-1D5E-6D932A30D108}"/>
              </a:ext>
            </a:extLst>
          </p:cNvPr>
          <p:cNvSpPr/>
          <p:nvPr/>
        </p:nvSpPr>
        <p:spPr>
          <a:xfrm>
            <a:off x="1183061" y="1757432"/>
            <a:ext cx="4063424" cy="1617731"/>
          </a:xfrm>
          <a:prstGeom prst="rect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7DC6D98-F8DB-7902-F851-71E02A068AB2}"/>
              </a:ext>
            </a:extLst>
          </p:cNvPr>
          <p:cNvSpPr/>
          <p:nvPr/>
        </p:nvSpPr>
        <p:spPr>
          <a:xfrm>
            <a:off x="4055133" y="1532875"/>
            <a:ext cx="1655351" cy="1654179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D6B5E36-A449-14AE-6CBC-D7D73B9F3EAD}"/>
              </a:ext>
            </a:extLst>
          </p:cNvPr>
          <p:cNvGrpSpPr/>
          <p:nvPr/>
        </p:nvGrpSpPr>
        <p:grpSpPr>
          <a:xfrm>
            <a:off x="1504350" y="1981184"/>
            <a:ext cx="2235567" cy="1104505"/>
            <a:chOff x="874874" y="1906534"/>
            <a:chExt cx="2235567" cy="110450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759F78C-F7AE-58BD-9777-A15AA1713D8A}"/>
                </a:ext>
              </a:extLst>
            </p:cNvPr>
            <p:cNvSpPr txBox="1"/>
            <p:nvPr/>
          </p:nvSpPr>
          <p:spPr>
            <a:xfrm>
              <a:off x="996124" y="2247753"/>
              <a:ext cx="21084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91ADFFB-AD80-3295-6314-07D0E6EED3CC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2A53E7B0-4C79-37AD-B46C-C08D4E83BA70}"/>
              </a:ext>
            </a:extLst>
          </p:cNvPr>
          <p:cNvSpPr/>
          <p:nvPr/>
        </p:nvSpPr>
        <p:spPr>
          <a:xfrm>
            <a:off x="6481518" y="1757432"/>
            <a:ext cx="4063424" cy="1617731"/>
          </a:xfrm>
          <a:prstGeom prst="rect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41C1A66-827F-E6AF-3A66-4C30FDDED3B4}"/>
              </a:ext>
            </a:extLst>
          </p:cNvPr>
          <p:cNvSpPr/>
          <p:nvPr/>
        </p:nvSpPr>
        <p:spPr>
          <a:xfrm>
            <a:off x="9353590" y="1532875"/>
            <a:ext cx="1655351" cy="165417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8A5A754-6B03-75B6-0F82-1B6DCABEAF27}"/>
              </a:ext>
            </a:extLst>
          </p:cNvPr>
          <p:cNvGrpSpPr/>
          <p:nvPr/>
        </p:nvGrpSpPr>
        <p:grpSpPr>
          <a:xfrm>
            <a:off x="6802807" y="1981184"/>
            <a:ext cx="2235567" cy="1104505"/>
            <a:chOff x="874874" y="1906534"/>
            <a:chExt cx="2235567" cy="110450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05DE9B2-B4E5-4E2C-07B8-4700E6CF45E1}"/>
                </a:ext>
              </a:extLst>
            </p:cNvPr>
            <p:cNvSpPr txBox="1"/>
            <p:nvPr/>
          </p:nvSpPr>
          <p:spPr>
            <a:xfrm>
              <a:off x="996124" y="2247753"/>
              <a:ext cx="21084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9005CF7-B15D-9184-1707-C72BE7058FE0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3A90D41A-737C-C4E1-49FD-7902587B652E}"/>
              </a:ext>
            </a:extLst>
          </p:cNvPr>
          <p:cNvSpPr/>
          <p:nvPr/>
        </p:nvSpPr>
        <p:spPr>
          <a:xfrm>
            <a:off x="1183061" y="4025186"/>
            <a:ext cx="4063424" cy="1617731"/>
          </a:xfrm>
          <a:prstGeom prst="rect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3FA62D6-E5CB-0998-F9AF-55D4FFBB6384}"/>
              </a:ext>
            </a:extLst>
          </p:cNvPr>
          <p:cNvSpPr/>
          <p:nvPr/>
        </p:nvSpPr>
        <p:spPr>
          <a:xfrm>
            <a:off x="4055133" y="3800629"/>
            <a:ext cx="1655351" cy="165417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C3E5A1C-7930-74CC-772F-A710DA7E71D5}"/>
              </a:ext>
            </a:extLst>
          </p:cNvPr>
          <p:cNvGrpSpPr/>
          <p:nvPr/>
        </p:nvGrpSpPr>
        <p:grpSpPr>
          <a:xfrm>
            <a:off x="1504350" y="4248938"/>
            <a:ext cx="2235567" cy="1104505"/>
            <a:chOff x="874874" y="1906534"/>
            <a:chExt cx="2235567" cy="110450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82D08A0-1672-6D2F-3FFE-7268736F28ED}"/>
                </a:ext>
              </a:extLst>
            </p:cNvPr>
            <p:cNvSpPr txBox="1"/>
            <p:nvPr/>
          </p:nvSpPr>
          <p:spPr>
            <a:xfrm>
              <a:off x="996124" y="2247753"/>
              <a:ext cx="21084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A21FD5D-78E0-6166-D4FB-17C6C3EE6078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DC4F77B4-D936-FE30-4031-57D40D21F5BB}"/>
              </a:ext>
            </a:extLst>
          </p:cNvPr>
          <p:cNvSpPr/>
          <p:nvPr/>
        </p:nvSpPr>
        <p:spPr>
          <a:xfrm>
            <a:off x="6481518" y="4025186"/>
            <a:ext cx="4063424" cy="1617731"/>
          </a:xfrm>
          <a:prstGeom prst="rect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CAC2974-DB98-B5FA-0515-240960E1E789}"/>
              </a:ext>
            </a:extLst>
          </p:cNvPr>
          <p:cNvSpPr/>
          <p:nvPr/>
        </p:nvSpPr>
        <p:spPr>
          <a:xfrm>
            <a:off x="9353590" y="3800629"/>
            <a:ext cx="1655351" cy="165417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E03EC00-1EFB-4275-9A26-C37BBF922444}"/>
              </a:ext>
            </a:extLst>
          </p:cNvPr>
          <p:cNvGrpSpPr/>
          <p:nvPr/>
        </p:nvGrpSpPr>
        <p:grpSpPr>
          <a:xfrm>
            <a:off x="6802807" y="4248938"/>
            <a:ext cx="2235567" cy="1104505"/>
            <a:chOff x="874874" y="1906534"/>
            <a:chExt cx="2235567" cy="110450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2D0EDE2-4F43-A13C-0432-75EB2A2EC1E0}"/>
                </a:ext>
              </a:extLst>
            </p:cNvPr>
            <p:cNvSpPr txBox="1"/>
            <p:nvPr/>
          </p:nvSpPr>
          <p:spPr>
            <a:xfrm>
              <a:off x="996124" y="2247753"/>
              <a:ext cx="21084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6D182F1-93DA-1652-8AD7-49492885D2D8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02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1ECE04F-DFE0-05A9-8B9D-CC65F3535063}"/>
              </a:ext>
            </a:extLst>
          </p:cNvPr>
          <p:cNvSpPr/>
          <p:nvPr/>
        </p:nvSpPr>
        <p:spPr>
          <a:xfrm>
            <a:off x="5988277" y="2428448"/>
            <a:ext cx="3284334" cy="633702"/>
          </a:xfrm>
          <a:custGeom>
            <a:avLst/>
            <a:gdLst>
              <a:gd name="connsiteX0" fmla="*/ 3195320 w 3284334"/>
              <a:gd name="connsiteY0" fmla="*/ 101236 h 633702"/>
              <a:gd name="connsiteX1" fmla="*/ 3195588 w 3284334"/>
              <a:gd name="connsiteY1" fmla="*/ 101236 h 633702"/>
              <a:gd name="connsiteX2" fmla="*/ 3284334 w 3284334"/>
              <a:gd name="connsiteY2" fmla="*/ 189982 h 633702"/>
              <a:gd name="connsiteX3" fmla="*/ 3284334 w 3284334"/>
              <a:gd name="connsiteY3" fmla="*/ 544956 h 633702"/>
              <a:gd name="connsiteX4" fmla="*/ 3195588 w 3284334"/>
              <a:gd name="connsiteY4" fmla="*/ 633702 h 633702"/>
              <a:gd name="connsiteX5" fmla="*/ 177760 w 3284334"/>
              <a:gd name="connsiteY5" fmla="*/ 633702 h 633702"/>
              <a:gd name="connsiteX6" fmla="*/ 89014 w 3284334"/>
              <a:gd name="connsiteY6" fmla="*/ 544956 h 633702"/>
              <a:gd name="connsiteX7" fmla="*/ 89014 w 3284334"/>
              <a:gd name="connsiteY7" fmla="*/ 532466 h 633702"/>
              <a:gd name="connsiteX8" fmla="*/ 3106574 w 3284334"/>
              <a:gd name="connsiteY8" fmla="*/ 532466 h 633702"/>
              <a:gd name="connsiteX9" fmla="*/ 3195320 w 3284334"/>
              <a:gd name="connsiteY9" fmla="*/ 443720 h 633702"/>
              <a:gd name="connsiteX10" fmla="*/ 88746 w 3284334"/>
              <a:gd name="connsiteY10" fmla="*/ 0 h 633702"/>
              <a:gd name="connsiteX11" fmla="*/ 3106574 w 3284334"/>
              <a:gd name="connsiteY11" fmla="*/ 0 h 633702"/>
              <a:gd name="connsiteX12" fmla="*/ 3195320 w 3284334"/>
              <a:gd name="connsiteY12" fmla="*/ 88746 h 633702"/>
              <a:gd name="connsiteX13" fmla="*/ 3195320 w 3284334"/>
              <a:gd name="connsiteY13" fmla="*/ 101236 h 633702"/>
              <a:gd name="connsiteX14" fmla="*/ 177760 w 3284334"/>
              <a:gd name="connsiteY14" fmla="*/ 101236 h 633702"/>
              <a:gd name="connsiteX15" fmla="*/ 89014 w 3284334"/>
              <a:gd name="connsiteY15" fmla="*/ 189982 h 633702"/>
              <a:gd name="connsiteX16" fmla="*/ 89014 w 3284334"/>
              <a:gd name="connsiteY16" fmla="*/ 532466 h 633702"/>
              <a:gd name="connsiteX17" fmla="*/ 88746 w 3284334"/>
              <a:gd name="connsiteY17" fmla="*/ 532466 h 633702"/>
              <a:gd name="connsiteX18" fmla="*/ 0 w 3284334"/>
              <a:gd name="connsiteY18" fmla="*/ 443720 h 633702"/>
              <a:gd name="connsiteX19" fmla="*/ 0 w 3284334"/>
              <a:gd name="connsiteY19" fmla="*/ 88746 h 633702"/>
              <a:gd name="connsiteX20" fmla="*/ 88746 w 3284334"/>
              <a:gd name="connsiteY20" fmla="*/ 0 h 6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4334" h="633702">
                <a:moveTo>
                  <a:pt x="3195320" y="101236"/>
                </a:moveTo>
                <a:lnTo>
                  <a:pt x="3195588" y="101236"/>
                </a:lnTo>
                <a:cubicBezTo>
                  <a:pt x="3244601" y="101236"/>
                  <a:pt x="3284334" y="140969"/>
                  <a:pt x="3284334" y="189982"/>
                </a:cubicBezTo>
                <a:lnTo>
                  <a:pt x="3284334" y="544956"/>
                </a:lnTo>
                <a:cubicBezTo>
                  <a:pt x="3284334" y="593969"/>
                  <a:pt x="3244601" y="633702"/>
                  <a:pt x="3195588" y="633702"/>
                </a:cubicBezTo>
                <a:lnTo>
                  <a:pt x="177760" y="633702"/>
                </a:lnTo>
                <a:cubicBezTo>
                  <a:pt x="128747" y="633702"/>
                  <a:pt x="89014" y="593969"/>
                  <a:pt x="89014" y="544956"/>
                </a:cubicBezTo>
                <a:lnTo>
                  <a:pt x="89014" y="532466"/>
                </a:lnTo>
                <a:lnTo>
                  <a:pt x="3106574" y="532466"/>
                </a:lnTo>
                <a:cubicBezTo>
                  <a:pt x="3155587" y="532466"/>
                  <a:pt x="3195320" y="492733"/>
                  <a:pt x="3195320" y="443720"/>
                </a:cubicBezTo>
                <a:close/>
                <a:moveTo>
                  <a:pt x="88746" y="0"/>
                </a:moveTo>
                <a:lnTo>
                  <a:pt x="3106574" y="0"/>
                </a:lnTo>
                <a:cubicBezTo>
                  <a:pt x="3155587" y="0"/>
                  <a:pt x="3195320" y="39733"/>
                  <a:pt x="3195320" y="88746"/>
                </a:cubicBezTo>
                <a:lnTo>
                  <a:pt x="3195320" y="101236"/>
                </a:lnTo>
                <a:lnTo>
                  <a:pt x="177760" y="101236"/>
                </a:lnTo>
                <a:cubicBezTo>
                  <a:pt x="128747" y="101236"/>
                  <a:pt x="89014" y="140969"/>
                  <a:pt x="89014" y="189982"/>
                </a:cubicBezTo>
                <a:lnTo>
                  <a:pt x="89014" y="532466"/>
                </a:lnTo>
                <a:lnTo>
                  <a:pt x="88746" y="532466"/>
                </a:lnTo>
                <a:cubicBezTo>
                  <a:pt x="39733" y="532466"/>
                  <a:pt x="0" y="492733"/>
                  <a:pt x="0" y="443720"/>
                </a:cubicBezTo>
                <a:lnTo>
                  <a:pt x="0" y="88746"/>
                </a:lnTo>
                <a:cubicBezTo>
                  <a:pt x="0" y="39733"/>
                  <a:pt x="39733" y="0"/>
                  <a:pt x="88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  <a:alpha val="1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DE96376-F533-2263-FCEA-8FCBFA874EF6}"/>
              </a:ext>
            </a:extLst>
          </p:cNvPr>
          <p:cNvSpPr/>
          <p:nvPr/>
        </p:nvSpPr>
        <p:spPr>
          <a:xfrm>
            <a:off x="5959417" y="2392166"/>
            <a:ext cx="3195320" cy="532466"/>
          </a:xfrm>
          <a:prstGeom prst="roundRect">
            <a:avLst/>
          </a:prstGeom>
          <a:gradFill flip="none" rotWithShape="1">
            <a:gsLst>
              <a:gs pos="0">
                <a:srgbClr val="FFED44">
                  <a:alpha val="28000"/>
                </a:srgbClr>
              </a:gs>
              <a:gs pos="100000">
                <a:srgbClr val="FF9499"/>
              </a:gs>
            </a:gsLst>
            <a:lin ang="0" scaled="1"/>
            <a:tileRect/>
          </a:gradFill>
          <a:ln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999D69-3839-E4C5-1419-F35FDF1A2064}"/>
              </a:ext>
            </a:extLst>
          </p:cNvPr>
          <p:cNvSpPr/>
          <p:nvPr/>
        </p:nvSpPr>
        <p:spPr>
          <a:xfrm>
            <a:off x="10369550" y="-1005787"/>
            <a:ext cx="4462565" cy="4462565"/>
          </a:xfrm>
          <a:prstGeom prst="ellipse">
            <a:avLst/>
          </a:pr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DBE8326-4893-AC88-E154-57B2A7673B6E}"/>
              </a:ext>
            </a:extLst>
          </p:cNvPr>
          <p:cNvSpPr/>
          <p:nvPr/>
        </p:nvSpPr>
        <p:spPr>
          <a:xfrm>
            <a:off x="8731174" y="2639574"/>
            <a:ext cx="3460827" cy="4218426"/>
          </a:xfrm>
          <a:custGeom>
            <a:avLst/>
            <a:gdLst>
              <a:gd name="connsiteX0" fmla="*/ 2208586 w 3460827"/>
              <a:gd name="connsiteY0" fmla="*/ 1140 h 4218426"/>
              <a:gd name="connsiteX1" fmla="*/ 3225510 w 3460827"/>
              <a:gd name="connsiteY1" fmla="*/ 77196 h 4218426"/>
              <a:gd name="connsiteX2" fmla="*/ 3460827 w 3460827"/>
              <a:gd name="connsiteY2" fmla="*/ 104154 h 4218426"/>
              <a:gd name="connsiteX3" fmla="*/ 3460827 w 3460827"/>
              <a:gd name="connsiteY3" fmla="*/ 4218426 h 4218426"/>
              <a:gd name="connsiteX4" fmla="*/ 476655 w 3460827"/>
              <a:gd name="connsiteY4" fmla="*/ 4218426 h 4218426"/>
              <a:gd name="connsiteX5" fmla="*/ 459733 w 3460827"/>
              <a:gd name="connsiteY5" fmla="*/ 4187543 h 4218426"/>
              <a:gd name="connsiteX6" fmla="*/ 10078 w 3460827"/>
              <a:gd name="connsiteY6" fmla="*/ 3121245 h 4218426"/>
              <a:gd name="connsiteX7" fmla="*/ 1305478 w 3460827"/>
              <a:gd name="connsiteY7" fmla="*/ 2180715 h 4218426"/>
              <a:gd name="connsiteX8" fmla="*/ 962578 w 3460827"/>
              <a:gd name="connsiteY8" fmla="*/ 1067436 h 4218426"/>
              <a:gd name="connsiteX9" fmla="*/ 1457878 w 3460827"/>
              <a:gd name="connsiteY9" fmla="*/ 69324 h 4218426"/>
              <a:gd name="connsiteX10" fmla="*/ 2208586 w 3460827"/>
              <a:gd name="connsiteY10" fmla="*/ 1140 h 421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60827" h="4218426">
                <a:moveTo>
                  <a:pt x="2208586" y="1140"/>
                </a:moveTo>
                <a:cubicBezTo>
                  <a:pt x="2512065" y="7260"/>
                  <a:pt x="2859913" y="37420"/>
                  <a:pt x="3225510" y="77196"/>
                </a:cubicBezTo>
                <a:lnTo>
                  <a:pt x="3460827" y="104154"/>
                </a:lnTo>
                <a:lnTo>
                  <a:pt x="3460827" y="4218426"/>
                </a:lnTo>
                <a:lnTo>
                  <a:pt x="476655" y="4218426"/>
                </a:lnTo>
                <a:lnTo>
                  <a:pt x="459733" y="4187543"/>
                </a:lnTo>
                <a:cubicBezTo>
                  <a:pt x="226003" y="3749751"/>
                  <a:pt x="52411" y="3363175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5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4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D97172-6B42-D95A-C7E7-92F4F03A824E}"/>
              </a:ext>
            </a:extLst>
          </p:cNvPr>
          <p:cNvSpPr/>
          <p:nvPr/>
        </p:nvSpPr>
        <p:spPr>
          <a:xfrm>
            <a:off x="8992912" y="2830074"/>
            <a:ext cx="3199089" cy="4027926"/>
          </a:xfrm>
          <a:custGeom>
            <a:avLst/>
            <a:gdLst>
              <a:gd name="connsiteX0" fmla="*/ 2208586 w 3199089"/>
              <a:gd name="connsiteY0" fmla="*/ 1140 h 4027926"/>
              <a:gd name="connsiteX1" fmla="*/ 2866815 w 3199089"/>
              <a:gd name="connsiteY1" fmla="*/ 41160 h 4027926"/>
              <a:gd name="connsiteX2" fmla="*/ 3199089 w 3199089"/>
              <a:gd name="connsiteY2" fmla="*/ 74542 h 4027926"/>
              <a:gd name="connsiteX3" fmla="*/ 3199089 w 3199089"/>
              <a:gd name="connsiteY3" fmla="*/ 4027926 h 4027926"/>
              <a:gd name="connsiteX4" fmla="*/ 377078 w 3199089"/>
              <a:gd name="connsiteY4" fmla="*/ 4027926 h 4027926"/>
              <a:gd name="connsiteX5" fmla="*/ 327280 w 3199089"/>
              <a:gd name="connsiteY5" fmla="*/ 3931761 h 4027926"/>
              <a:gd name="connsiteX6" fmla="*/ 10078 w 3199089"/>
              <a:gd name="connsiteY6" fmla="*/ 3121245 h 4027926"/>
              <a:gd name="connsiteX7" fmla="*/ 1305478 w 3199089"/>
              <a:gd name="connsiteY7" fmla="*/ 2180715 h 4027926"/>
              <a:gd name="connsiteX8" fmla="*/ 962578 w 3199089"/>
              <a:gd name="connsiteY8" fmla="*/ 1067436 h 4027926"/>
              <a:gd name="connsiteX9" fmla="*/ 1457878 w 3199089"/>
              <a:gd name="connsiteY9" fmla="*/ 69324 h 4027926"/>
              <a:gd name="connsiteX10" fmla="*/ 2208586 w 3199089"/>
              <a:gd name="connsiteY10" fmla="*/ 1140 h 4027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9089" h="4027926">
                <a:moveTo>
                  <a:pt x="2208586" y="1140"/>
                </a:moveTo>
                <a:cubicBezTo>
                  <a:pt x="2410905" y="5220"/>
                  <a:pt x="2632944" y="19985"/>
                  <a:pt x="2866815" y="41160"/>
                </a:cubicBezTo>
                <a:lnTo>
                  <a:pt x="3199089" y="74542"/>
                </a:lnTo>
                <a:lnTo>
                  <a:pt x="3199089" y="4027926"/>
                </a:lnTo>
                <a:lnTo>
                  <a:pt x="377078" y="4027926"/>
                </a:lnTo>
                <a:lnTo>
                  <a:pt x="327280" y="3931761"/>
                </a:lnTo>
                <a:cubicBezTo>
                  <a:pt x="161817" y="3600906"/>
                  <a:pt x="43945" y="3314789"/>
                  <a:pt x="10078" y="3121245"/>
                </a:cubicBezTo>
                <a:cubicBezTo>
                  <a:pt x="-125389" y="2347068"/>
                  <a:pt x="1146728" y="2523016"/>
                  <a:pt x="1305478" y="2180715"/>
                </a:cubicBezTo>
                <a:cubicBezTo>
                  <a:pt x="1464228" y="1838415"/>
                  <a:pt x="1120058" y="1522984"/>
                  <a:pt x="962578" y="1067436"/>
                </a:cubicBezTo>
                <a:cubicBezTo>
                  <a:pt x="805098" y="611888"/>
                  <a:pt x="956228" y="219680"/>
                  <a:pt x="1457878" y="69324"/>
                </a:cubicBezTo>
                <a:cubicBezTo>
                  <a:pt x="1645997" y="12940"/>
                  <a:pt x="1905107" y="-4980"/>
                  <a:pt x="2208586" y="1140"/>
                </a:cubicBez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7B5E7194-A7B6-EE98-4553-64E7B7BD4B84}"/>
              </a:ext>
            </a:extLst>
          </p:cNvPr>
          <p:cNvSpPr/>
          <p:nvPr/>
        </p:nvSpPr>
        <p:spPr>
          <a:xfrm>
            <a:off x="-1786675" y="4440034"/>
            <a:ext cx="4462565" cy="4462565"/>
          </a:xfrm>
          <a:prstGeom prst="ellipse">
            <a:avLst/>
          </a:pr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DFBB0B9-E174-08E9-129C-3807D919A796}"/>
              </a:ext>
            </a:extLst>
          </p:cNvPr>
          <p:cNvSpPr/>
          <p:nvPr/>
        </p:nvSpPr>
        <p:spPr>
          <a:xfrm>
            <a:off x="692014" y="5249651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4000"/>
                </a:srgb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92CCC3F-7380-8B22-985E-974A209CC018}"/>
              </a:ext>
            </a:extLst>
          </p:cNvPr>
          <p:cNvSpPr/>
          <p:nvPr/>
        </p:nvSpPr>
        <p:spPr>
          <a:xfrm>
            <a:off x="-1263650" y="2347475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7EBEC0C-E5AE-1696-17B5-C923DB1C8EAB}"/>
              </a:ext>
            </a:extLst>
          </p:cNvPr>
          <p:cNvSpPr/>
          <p:nvPr/>
        </p:nvSpPr>
        <p:spPr>
          <a:xfrm>
            <a:off x="4711546" y="-10541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  <a:alpha val="13000"/>
                </a:schemeClr>
              </a:gs>
              <a:gs pos="100000">
                <a:srgbClr val="1D1FA9">
                  <a:alpha val="13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FA9EF17-E3AC-1E9A-74E4-9F1407FA3754}"/>
              </a:ext>
            </a:extLst>
          </p:cNvPr>
          <p:cNvSpPr/>
          <p:nvPr/>
        </p:nvSpPr>
        <p:spPr>
          <a:xfrm>
            <a:off x="-165100" y="-342900"/>
            <a:ext cx="4279899" cy="2525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  <a:gd name="connsiteX0" fmla="*/ 0 w 3713049"/>
              <a:gd name="connsiteY0" fmla="*/ 635000 h 2525275"/>
              <a:gd name="connsiteX1" fmla="*/ 3713049 w 3713049"/>
              <a:gd name="connsiteY1" fmla="*/ 0 h 2525275"/>
              <a:gd name="connsiteX2" fmla="*/ 3673872 w 3713049"/>
              <a:gd name="connsiteY2" fmla="*/ 797719 h 2525275"/>
              <a:gd name="connsiteX3" fmla="*/ 3378200 w 3713049"/>
              <a:gd name="connsiteY3" fmla="*/ 1422400 h 2525275"/>
              <a:gd name="connsiteX4" fmla="*/ 1930400 w 3713049"/>
              <a:gd name="connsiteY4" fmla="*/ 1536700 h 2525275"/>
              <a:gd name="connsiteX5" fmla="*/ 1295400 w 3713049"/>
              <a:gd name="connsiteY5" fmla="*/ 2400300 h 2525275"/>
              <a:gd name="connsiteX6" fmla="*/ 257175 w 3713049"/>
              <a:gd name="connsiteY6" fmla="*/ 2521149 h 2525275"/>
              <a:gd name="connsiteX7" fmla="*/ 0 w 3713049"/>
              <a:gd name="connsiteY7" fmla="*/ 2509062 h 2525275"/>
              <a:gd name="connsiteX8" fmla="*/ 0 w 3713049"/>
              <a:gd name="connsiteY8" fmla="*/ 635000 h 2525275"/>
              <a:gd name="connsiteX0" fmla="*/ 0 w 3770349"/>
              <a:gd name="connsiteY0" fmla="*/ 635000 h 2525275"/>
              <a:gd name="connsiteX1" fmla="*/ 3770349 w 3770349"/>
              <a:gd name="connsiteY1" fmla="*/ 0 h 2525275"/>
              <a:gd name="connsiteX2" fmla="*/ 3673872 w 3770349"/>
              <a:gd name="connsiteY2" fmla="*/ 797719 h 2525275"/>
              <a:gd name="connsiteX3" fmla="*/ 3378200 w 3770349"/>
              <a:gd name="connsiteY3" fmla="*/ 1422400 h 2525275"/>
              <a:gd name="connsiteX4" fmla="*/ 1930400 w 3770349"/>
              <a:gd name="connsiteY4" fmla="*/ 1536700 h 2525275"/>
              <a:gd name="connsiteX5" fmla="*/ 1295400 w 3770349"/>
              <a:gd name="connsiteY5" fmla="*/ 2400300 h 2525275"/>
              <a:gd name="connsiteX6" fmla="*/ 257175 w 3770349"/>
              <a:gd name="connsiteY6" fmla="*/ 2521149 h 2525275"/>
              <a:gd name="connsiteX7" fmla="*/ 0 w 3770349"/>
              <a:gd name="connsiteY7" fmla="*/ 2509062 h 2525275"/>
              <a:gd name="connsiteX8" fmla="*/ 0 w 3770349"/>
              <a:gd name="connsiteY8" fmla="*/ 635000 h 2525275"/>
              <a:gd name="connsiteX0" fmla="*/ 0 w 3850569"/>
              <a:gd name="connsiteY0" fmla="*/ 635000 h 2525275"/>
              <a:gd name="connsiteX1" fmla="*/ 3850569 w 3850569"/>
              <a:gd name="connsiteY1" fmla="*/ 0 h 2525275"/>
              <a:gd name="connsiteX2" fmla="*/ 3673872 w 3850569"/>
              <a:gd name="connsiteY2" fmla="*/ 797719 h 2525275"/>
              <a:gd name="connsiteX3" fmla="*/ 3378200 w 3850569"/>
              <a:gd name="connsiteY3" fmla="*/ 1422400 h 2525275"/>
              <a:gd name="connsiteX4" fmla="*/ 1930400 w 3850569"/>
              <a:gd name="connsiteY4" fmla="*/ 1536700 h 2525275"/>
              <a:gd name="connsiteX5" fmla="*/ 1295400 w 3850569"/>
              <a:gd name="connsiteY5" fmla="*/ 2400300 h 2525275"/>
              <a:gd name="connsiteX6" fmla="*/ 257175 w 3850569"/>
              <a:gd name="connsiteY6" fmla="*/ 2521149 h 2525275"/>
              <a:gd name="connsiteX7" fmla="*/ 0 w 3850569"/>
              <a:gd name="connsiteY7" fmla="*/ 2509062 h 2525275"/>
              <a:gd name="connsiteX8" fmla="*/ 0 w 3850569"/>
              <a:gd name="connsiteY8" fmla="*/ 635000 h 2525275"/>
              <a:gd name="connsiteX0" fmla="*/ 0 w 3862029"/>
              <a:gd name="connsiteY0" fmla="*/ 127000 h 2525275"/>
              <a:gd name="connsiteX1" fmla="*/ 3862029 w 3862029"/>
              <a:gd name="connsiteY1" fmla="*/ 0 h 2525275"/>
              <a:gd name="connsiteX2" fmla="*/ 3685332 w 3862029"/>
              <a:gd name="connsiteY2" fmla="*/ 797719 h 2525275"/>
              <a:gd name="connsiteX3" fmla="*/ 3389660 w 3862029"/>
              <a:gd name="connsiteY3" fmla="*/ 1422400 h 2525275"/>
              <a:gd name="connsiteX4" fmla="*/ 1941860 w 3862029"/>
              <a:gd name="connsiteY4" fmla="*/ 1536700 h 2525275"/>
              <a:gd name="connsiteX5" fmla="*/ 1306860 w 3862029"/>
              <a:gd name="connsiteY5" fmla="*/ 2400300 h 2525275"/>
              <a:gd name="connsiteX6" fmla="*/ 268635 w 3862029"/>
              <a:gd name="connsiteY6" fmla="*/ 2521149 h 2525275"/>
              <a:gd name="connsiteX7" fmla="*/ 11460 w 3862029"/>
              <a:gd name="connsiteY7" fmla="*/ 2509062 h 2525275"/>
              <a:gd name="connsiteX8" fmla="*/ 0 w 3862029"/>
              <a:gd name="connsiteY8" fmla="*/ 127000 h 252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2029" h="2525275">
                <a:moveTo>
                  <a:pt x="0" y="127000"/>
                </a:moveTo>
                <a:lnTo>
                  <a:pt x="3862029" y="0"/>
                </a:lnTo>
                <a:cubicBezTo>
                  <a:pt x="3852790" y="54240"/>
                  <a:pt x="3694571" y="743479"/>
                  <a:pt x="3685332" y="797719"/>
                </a:cubicBezTo>
                <a:cubicBezTo>
                  <a:pt x="3630696" y="1064154"/>
                  <a:pt x="3543119" y="1286934"/>
                  <a:pt x="3389660" y="1422400"/>
                </a:cubicBezTo>
                <a:cubicBezTo>
                  <a:pt x="3082743" y="1693333"/>
                  <a:pt x="2288993" y="1373717"/>
                  <a:pt x="1941860" y="1536700"/>
                </a:cubicBezTo>
                <a:cubicBezTo>
                  <a:pt x="1594727" y="1699683"/>
                  <a:pt x="1653993" y="2239433"/>
                  <a:pt x="1306860" y="2400300"/>
                </a:cubicBezTo>
                <a:cubicBezTo>
                  <a:pt x="1046510" y="2520950"/>
                  <a:pt x="671860" y="2534444"/>
                  <a:pt x="268635" y="2521149"/>
                </a:cubicBezTo>
                <a:lnTo>
                  <a:pt x="11460" y="2509062"/>
                </a:lnTo>
                <a:lnTo>
                  <a:pt x="0" y="127000"/>
                </a:lnTo>
                <a:close/>
              </a:path>
            </a:pathLst>
          </a:custGeom>
          <a:gradFill flip="none" rotWithShape="1">
            <a:gsLst>
              <a:gs pos="0">
                <a:srgbClr val="5A59FE">
                  <a:alpha val="24000"/>
                </a:srgbClr>
              </a:gs>
              <a:gs pos="100000">
                <a:srgbClr val="1D1FA9">
                  <a:alpha val="4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8A5D8F3-4E5E-1D55-4939-19665382981D}"/>
              </a:ext>
            </a:extLst>
          </p:cNvPr>
          <p:cNvSpPr/>
          <p:nvPr/>
        </p:nvSpPr>
        <p:spPr>
          <a:xfrm>
            <a:off x="1" y="0"/>
            <a:ext cx="3701589" cy="1890275"/>
          </a:xfrm>
          <a:custGeom>
            <a:avLst/>
            <a:gdLst>
              <a:gd name="connsiteX0" fmla="*/ 0 w 3701589"/>
              <a:gd name="connsiteY0" fmla="*/ 0 h 1890275"/>
              <a:gd name="connsiteX1" fmla="*/ 3701589 w 3701589"/>
              <a:gd name="connsiteY1" fmla="*/ 0 h 1890275"/>
              <a:gd name="connsiteX2" fmla="*/ 3673872 w 3701589"/>
              <a:gd name="connsiteY2" fmla="*/ 162719 h 1890275"/>
              <a:gd name="connsiteX3" fmla="*/ 3378200 w 3701589"/>
              <a:gd name="connsiteY3" fmla="*/ 787400 h 1890275"/>
              <a:gd name="connsiteX4" fmla="*/ 1930400 w 3701589"/>
              <a:gd name="connsiteY4" fmla="*/ 901700 h 1890275"/>
              <a:gd name="connsiteX5" fmla="*/ 1295400 w 3701589"/>
              <a:gd name="connsiteY5" fmla="*/ 1765300 h 1890275"/>
              <a:gd name="connsiteX6" fmla="*/ 257175 w 3701589"/>
              <a:gd name="connsiteY6" fmla="*/ 1886149 h 1890275"/>
              <a:gd name="connsiteX7" fmla="*/ 0 w 3701589"/>
              <a:gd name="connsiteY7" fmla="*/ 1874062 h 189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589" h="1890275">
                <a:moveTo>
                  <a:pt x="0" y="0"/>
                </a:moveTo>
                <a:lnTo>
                  <a:pt x="3701589" y="0"/>
                </a:lnTo>
                <a:lnTo>
                  <a:pt x="3673872" y="162719"/>
                </a:lnTo>
                <a:cubicBezTo>
                  <a:pt x="3619236" y="429154"/>
                  <a:pt x="3531659" y="651934"/>
                  <a:pt x="3378200" y="787400"/>
                </a:cubicBezTo>
                <a:cubicBezTo>
                  <a:pt x="3071283" y="1058333"/>
                  <a:pt x="2277533" y="738717"/>
                  <a:pt x="1930400" y="901700"/>
                </a:cubicBezTo>
                <a:cubicBezTo>
                  <a:pt x="1583267" y="1064683"/>
                  <a:pt x="1642533" y="1604433"/>
                  <a:pt x="1295400" y="1765300"/>
                </a:cubicBezTo>
                <a:cubicBezTo>
                  <a:pt x="1035050" y="1885950"/>
                  <a:pt x="660400" y="1899444"/>
                  <a:pt x="257175" y="1886149"/>
                </a:cubicBezTo>
                <a:lnTo>
                  <a:pt x="0" y="1874062"/>
                </a:lnTo>
                <a:close/>
              </a:path>
            </a:pathLst>
          </a:custGeom>
          <a:gradFill flip="none" rotWithShape="1">
            <a:gsLst>
              <a:gs pos="0">
                <a:srgbClr val="5A59FE"/>
              </a:gs>
              <a:gs pos="10000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6EA4C34-26AE-D1AA-B0CE-A044642297B8}"/>
              </a:ext>
            </a:extLst>
          </p:cNvPr>
          <p:cNvSpPr/>
          <p:nvPr/>
        </p:nvSpPr>
        <p:spPr>
          <a:xfrm>
            <a:off x="4876646" y="-1244600"/>
            <a:ext cx="7848754" cy="2718005"/>
          </a:xfrm>
          <a:custGeom>
            <a:avLst/>
            <a:gdLst>
              <a:gd name="connsiteX0" fmla="*/ 673254 w 7848754"/>
              <a:gd name="connsiteY0" fmla="*/ 927100 h 2718005"/>
              <a:gd name="connsiteX1" fmla="*/ 154 w 7848754"/>
              <a:gd name="connsiteY1" fmla="*/ 1651000 h 2718005"/>
              <a:gd name="connsiteX2" fmla="*/ 724054 w 7848754"/>
              <a:gd name="connsiteY2" fmla="*/ 2095500 h 2718005"/>
              <a:gd name="connsiteX3" fmla="*/ 2730654 w 7848754"/>
              <a:gd name="connsiteY3" fmla="*/ 1866900 h 2718005"/>
              <a:gd name="connsiteX4" fmla="*/ 4749954 w 7848754"/>
              <a:gd name="connsiteY4" fmla="*/ 2717800 h 2718005"/>
              <a:gd name="connsiteX5" fmla="*/ 7620154 w 7848754"/>
              <a:gd name="connsiteY5" fmla="*/ 1930400 h 2718005"/>
              <a:gd name="connsiteX6" fmla="*/ 7848754 w 7848754"/>
              <a:gd name="connsiteY6" fmla="*/ 12700 h 2718005"/>
              <a:gd name="connsiteX7" fmla="*/ 825654 w 7848754"/>
              <a:gd name="connsiteY7" fmla="*/ 0 h 2718005"/>
              <a:gd name="connsiteX8" fmla="*/ 673254 w 7848754"/>
              <a:gd name="connsiteY8" fmla="*/ 927100 h 271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8754" h="2718005">
                <a:moveTo>
                  <a:pt x="673254" y="927100"/>
                </a:moveTo>
                <a:cubicBezTo>
                  <a:pt x="332470" y="1191683"/>
                  <a:pt x="-8313" y="1456267"/>
                  <a:pt x="154" y="1651000"/>
                </a:cubicBezTo>
                <a:cubicBezTo>
                  <a:pt x="8621" y="1845733"/>
                  <a:pt x="268971" y="2059517"/>
                  <a:pt x="724054" y="2095500"/>
                </a:cubicBezTo>
                <a:cubicBezTo>
                  <a:pt x="1179137" y="2131483"/>
                  <a:pt x="2059671" y="1763183"/>
                  <a:pt x="2730654" y="1866900"/>
                </a:cubicBezTo>
                <a:cubicBezTo>
                  <a:pt x="3401637" y="1970617"/>
                  <a:pt x="3935037" y="2707217"/>
                  <a:pt x="4749954" y="2717800"/>
                </a:cubicBezTo>
                <a:cubicBezTo>
                  <a:pt x="5564871" y="2728383"/>
                  <a:pt x="6592512" y="2329391"/>
                  <a:pt x="7620154" y="1930400"/>
                </a:cubicBezTo>
                <a:lnTo>
                  <a:pt x="7848754" y="12700"/>
                </a:lnTo>
                <a:lnTo>
                  <a:pt x="825654" y="0"/>
                </a:lnTo>
                <a:lnTo>
                  <a:pt x="673254" y="927100"/>
                </a:lnTo>
                <a:close/>
              </a:path>
            </a:pathLst>
          </a:custGeom>
          <a:gradFill flip="none" rotWithShape="1">
            <a:gsLst>
              <a:gs pos="100000">
                <a:srgbClr val="1B6DFE"/>
              </a:gs>
              <a:gs pos="0">
                <a:srgbClr val="63D0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BB28840-911B-8F04-1A41-4252D4BA8DAB}"/>
              </a:ext>
            </a:extLst>
          </p:cNvPr>
          <p:cNvSpPr/>
          <p:nvPr/>
        </p:nvSpPr>
        <p:spPr>
          <a:xfrm>
            <a:off x="8368894" y="-342900"/>
            <a:ext cx="914400" cy="914400"/>
          </a:xfrm>
          <a:prstGeom prst="ellipse">
            <a:avLst/>
          </a:prstGeom>
          <a:gradFill flip="none" rotWithShape="1">
            <a:gsLst>
              <a:gs pos="41000">
                <a:srgbClr val="5DDAFA"/>
              </a:gs>
              <a:gs pos="100000">
                <a:srgbClr val="B8A7EF"/>
              </a:gs>
            </a:gsLst>
            <a:lin ang="42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6632C91-68D4-83C9-B994-54003CCC2A85}"/>
              </a:ext>
            </a:extLst>
          </p:cNvPr>
          <p:cNvSpPr/>
          <p:nvPr/>
        </p:nvSpPr>
        <p:spPr>
          <a:xfrm>
            <a:off x="4069890" y="-342900"/>
            <a:ext cx="628650" cy="628650"/>
          </a:xfrm>
          <a:prstGeom prst="ellipse">
            <a:avLst/>
          </a:prstGeom>
          <a:noFill/>
          <a:ln w="38100">
            <a:solidFill>
              <a:srgbClr val="FFED4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CE99E3-F4AC-7873-090B-8559BC4545E1}"/>
              </a:ext>
            </a:extLst>
          </p:cNvPr>
          <p:cNvSpPr/>
          <p:nvPr/>
        </p:nvSpPr>
        <p:spPr>
          <a:xfrm>
            <a:off x="-1549400" y="2195276"/>
            <a:ext cx="3437593" cy="3684824"/>
          </a:xfrm>
          <a:custGeom>
            <a:avLst/>
            <a:gdLst>
              <a:gd name="connsiteX0" fmla="*/ 927100 w 3437593"/>
              <a:gd name="connsiteY0" fmla="*/ 649524 h 3684824"/>
              <a:gd name="connsiteX1" fmla="*/ 977900 w 3437593"/>
              <a:gd name="connsiteY1" fmla="*/ 611424 h 3684824"/>
              <a:gd name="connsiteX2" fmla="*/ 2298700 w 3437593"/>
              <a:gd name="connsiteY2" fmla="*/ 713024 h 3684824"/>
              <a:gd name="connsiteX3" fmla="*/ 2832100 w 3437593"/>
              <a:gd name="connsiteY3" fmla="*/ 14524 h 3684824"/>
              <a:gd name="connsiteX4" fmla="*/ 3238500 w 3437593"/>
              <a:gd name="connsiteY4" fmla="*/ 370124 h 3684824"/>
              <a:gd name="connsiteX5" fmla="*/ 3276600 w 3437593"/>
              <a:gd name="connsiteY5" fmla="*/ 1830624 h 3684824"/>
              <a:gd name="connsiteX6" fmla="*/ 1155700 w 3437593"/>
              <a:gd name="connsiteY6" fmla="*/ 3684824 h 3684824"/>
              <a:gd name="connsiteX7" fmla="*/ 330200 w 3437593"/>
              <a:gd name="connsiteY7" fmla="*/ 3341924 h 3684824"/>
              <a:gd name="connsiteX8" fmla="*/ 0 w 3437593"/>
              <a:gd name="connsiteY8" fmla="*/ 1741724 h 3684824"/>
              <a:gd name="connsiteX9" fmla="*/ 927100 w 3437593"/>
              <a:gd name="connsiteY9" fmla="*/ 649524 h 368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593" h="3684824">
                <a:moveTo>
                  <a:pt x="927100" y="649524"/>
                </a:moveTo>
                <a:cubicBezTo>
                  <a:pt x="838200" y="625182"/>
                  <a:pt x="749300" y="600841"/>
                  <a:pt x="977900" y="611424"/>
                </a:cubicBezTo>
                <a:cubicBezTo>
                  <a:pt x="1206500" y="622007"/>
                  <a:pt x="1989667" y="812507"/>
                  <a:pt x="2298700" y="713024"/>
                </a:cubicBezTo>
                <a:cubicBezTo>
                  <a:pt x="2607733" y="613541"/>
                  <a:pt x="2675467" y="71674"/>
                  <a:pt x="2832100" y="14524"/>
                </a:cubicBezTo>
                <a:cubicBezTo>
                  <a:pt x="2988733" y="-42626"/>
                  <a:pt x="3164417" y="67441"/>
                  <a:pt x="3238500" y="370124"/>
                </a:cubicBezTo>
                <a:cubicBezTo>
                  <a:pt x="3312583" y="672807"/>
                  <a:pt x="3623733" y="1278174"/>
                  <a:pt x="3276600" y="1830624"/>
                </a:cubicBezTo>
                <a:cubicBezTo>
                  <a:pt x="2929467" y="2383074"/>
                  <a:pt x="1551517" y="3396957"/>
                  <a:pt x="1155700" y="3684824"/>
                </a:cubicBezTo>
                <a:lnTo>
                  <a:pt x="330200" y="3341924"/>
                </a:lnTo>
                <a:lnTo>
                  <a:pt x="0" y="1741724"/>
                </a:lnTo>
                <a:lnTo>
                  <a:pt x="927100" y="649524"/>
                </a:lnTo>
                <a:close/>
              </a:path>
            </a:pathLst>
          </a:custGeom>
          <a:gradFill flip="none" rotWithShape="1">
            <a:gsLst>
              <a:gs pos="55000">
                <a:srgbClr val="FF33C9"/>
              </a:gs>
              <a:gs pos="100000">
                <a:srgbClr val="FF7F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72DE4CF-4498-6AB0-DA28-9927BFC0745E}"/>
              </a:ext>
            </a:extLst>
          </p:cNvPr>
          <p:cNvSpPr/>
          <p:nvPr/>
        </p:nvSpPr>
        <p:spPr>
          <a:xfrm>
            <a:off x="673100" y="5521103"/>
            <a:ext cx="7582174" cy="3368897"/>
          </a:xfrm>
          <a:custGeom>
            <a:avLst/>
            <a:gdLst>
              <a:gd name="connsiteX0" fmla="*/ 0 w 7582174"/>
              <a:gd name="connsiteY0" fmla="*/ 1628997 h 3368897"/>
              <a:gd name="connsiteX1" fmla="*/ 2298700 w 7582174"/>
              <a:gd name="connsiteY1" fmla="*/ 587597 h 3368897"/>
              <a:gd name="connsiteX2" fmla="*/ 5067300 w 7582174"/>
              <a:gd name="connsiteY2" fmla="*/ 828897 h 3368897"/>
              <a:gd name="connsiteX3" fmla="*/ 6934200 w 7582174"/>
              <a:gd name="connsiteY3" fmla="*/ 3397 h 3368897"/>
              <a:gd name="connsiteX4" fmla="*/ 7581900 w 7582174"/>
              <a:gd name="connsiteY4" fmla="*/ 1197197 h 3368897"/>
              <a:gd name="connsiteX5" fmla="*/ 6997700 w 7582174"/>
              <a:gd name="connsiteY5" fmla="*/ 3000597 h 3368897"/>
              <a:gd name="connsiteX6" fmla="*/ 584200 w 7582174"/>
              <a:gd name="connsiteY6" fmla="*/ 3368897 h 3368897"/>
              <a:gd name="connsiteX7" fmla="*/ 38100 w 7582174"/>
              <a:gd name="connsiteY7" fmla="*/ 2949797 h 3368897"/>
              <a:gd name="connsiteX8" fmla="*/ 0 w 7582174"/>
              <a:gd name="connsiteY8" fmla="*/ 1628997 h 336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82174" h="3368897">
                <a:moveTo>
                  <a:pt x="0" y="1628997"/>
                </a:moveTo>
                <a:cubicBezTo>
                  <a:pt x="727075" y="1174972"/>
                  <a:pt x="1454150" y="720947"/>
                  <a:pt x="2298700" y="587597"/>
                </a:cubicBezTo>
                <a:cubicBezTo>
                  <a:pt x="3143250" y="454247"/>
                  <a:pt x="4294717" y="926264"/>
                  <a:pt x="5067300" y="828897"/>
                </a:cubicBezTo>
                <a:cubicBezTo>
                  <a:pt x="5839883" y="731530"/>
                  <a:pt x="6515100" y="-57986"/>
                  <a:pt x="6934200" y="3397"/>
                </a:cubicBezTo>
                <a:cubicBezTo>
                  <a:pt x="7353300" y="64780"/>
                  <a:pt x="7571317" y="697664"/>
                  <a:pt x="7581900" y="1197197"/>
                </a:cubicBezTo>
                <a:cubicBezTo>
                  <a:pt x="7592483" y="1696730"/>
                  <a:pt x="7295091" y="2348663"/>
                  <a:pt x="6997700" y="3000597"/>
                </a:cubicBezTo>
                <a:lnTo>
                  <a:pt x="584200" y="3368897"/>
                </a:lnTo>
                <a:lnTo>
                  <a:pt x="38100" y="2949797"/>
                </a:lnTo>
                <a:lnTo>
                  <a:pt x="0" y="1628997"/>
                </a:lnTo>
                <a:close/>
              </a:path>
            </a:pathLst>
          </a:custGeom>
          <a:gradFill flip="none" rotWithShape="1">
            <a:gsLst>
              <a:gs pos="0">
                <a:srgbClr val="FFED44"/>
              </a:gs>
              <a:gs pos="100000">
                <a:srgbClr val="FF94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93C54D3-5537-EA9C-EB86-A8B05DB51615}"/>
              </a:ext>
            </a:extLst>
          </p:cNvPr>
          <p:cNvSpPr txBox="1"/>
          <p:nvPr/>
        </p:nvSpPr>
        <p:spPr>
          <a:xfrm>
            <a:off x="6568937" y="2513189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04C132-DFF8-1B85-1117-C967314D5DC1}"/>
              </a:ext>
            </a:extLst>
          </p:cNvPr>
          <p:cNvSpPr txBox="1"/>
          <p:nvPr/>
        </p:nvSpPr>
        <p:spPr>
          <a:xfrm>
            <a:off x="2191228" y="1106860"/>
            <a:ext cx="351089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239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02</a:t>
            </a:r>
            <a:endParaRPr lang="zh-CN" altLang="en-US" sz="239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B05E3FA-B5F2-97D9-918C-9D2EFE7CC8F1}"/>
              </a:ext>
            </a:extLst>
          </p:cNvPr>
          <p:cNvSpPr txBox="1"/>
          <p:nvPr/>
        </p:nvSpPr>
        <p:spPr>
          <a:xfrm>
            <a:off x="5889194" y="3133323"/>
            <a:ext cx="3986570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CC6C2E4D-9F43-FCD0-CD9D-4FC1AA0FD211}"/>
              </a:ext>
            </a:extLst>
          </p:cNvPr>
          <p:cNvSpPr/>
          <p:nvPr/>
        </p:nvSpPr>
        <p:spPr>
          <a:xfrm>
            <a:off x="8394556" y="6347657"/>
            <a:ext cx="673236" cy="673236"/>
          </a:xfrm>
          <a:prstGeom prst="plaque">
            <a:avLst>
              <a:gd name="adj" fmla="val 50000"/>
            </a:avLst>
          </a:prstGeom>
          <a:noFill/>
          <a:ln w="38100">
            <a:solidFill>
              <a:srgbClr val="FF94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639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CD9D9EA5-AD21-1D61-BB31-92868B676F41}"/>
              </a:ext>
            </a:extLst>
          </p:cNvPr>
          <p:cNvGrpSpPr/>
          <p:nvPr/>
        </p:nvGrpSpPr>
        <p:grpSpPr>
          <a:xfrm>
            <a:off x="4439403" y="357806"/>
            <a:ext cx="3313194" cy="669984"/>
            <a:chOff x="5799330" y="2392166"/>
            <a:chExt cx="3313194" cy="66998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CBBCC37-F463-A6AA-D290-E946703CEE48}"/>
                </a:ext>
              </a:extLst>
            </p:cNvPr>
            <p:cNvSpPr/>
            <p:nvPr/>
          </p:nvSpPr>
          <p:spPr>
            <a:xfrm>
              <a:off x="5828190" y="2428448"/>
              <a:ext cx="3284334" cy="633702"/>
            </a:xfrm>
            <a:custGeom>
              <a:avLst/>
              <a:gdLst>
                <a:gd name="connsiteX0" fmla="*/ 3195320 w 3284334"/>
                <a:gd name="connsiteY0" fmla="*/ 101236 h 633702"/>
                <a:gd name="connsiteX1" fmla="*/ 3195588 w 3284334"/>
                <a:gd name="connsiteY1" fmla="*/ 101236 h 633702"/>
                <a:gd name="connsiteX2" fmla="*/ 3284334 w 3284334"/>
                <a:gd name="connsiteY2" fmla="*/ 189982 h 633702"/>
                <a:gd name="connsiteX3" fmla="*/ 3284334 w 3284334"/>
                <a:gd name="connsiteY3" fmla="*/ 544956 h 633702"/>
                <a:gd name="connsiteX4" fmla="*/ 3195588 w 3284334"/>
                <a:gd name="connsiteY4" fmla="*/ 633702 h 633702"/>
                <a:gd name="connsiteX5" fmla="*/ 177760 w 3284334"/>
                <a:gd name="connsiteY5" fmla="*/ 633702 h 633702"/>
                <a:gd name="connsiteX6" fmla="*/ 89014 w 3284334"/>
                <a:gd name="connsiteY6" fmla="*/ 544956 h 633702"/>
                <a:gd name="connsiteX7" fmla="*/ 89014 w 3284334"/>
                <a:gd name="connsiteY7" fmla="*/ 532466 h 633702"/>
                <a:gd name="connsiteX8" fmla="*/ 3106574 w 3284334"/>
                <a:gd name="connsiteY8" fmla="*/ 532466 h 633702"/>
                <a:gd name="connsiteX9" fmla="*/ 3195320 w 3284334"/>
                <a:gd name="connsiteY9" fmla="*/ 443720 h 633702"/>
                <a:gd name="connsiteX10" fmla="*/ 88746 w 3284334"/>
                <a:gd name="connsiteY10" fmla="*/ 0 h 633702"/>
                <a:gd name="connsiteX11" fmla="*/ 3106574 w 3284334"/>
                <a:gd name="connsiteY11" fmla="*/ 0 h 633702"/>
                <a:gd name="connsiteX12" fmla="*/ 3195320 w 3284334"/>
                <a:gd name="connsiteY12" fmla="*/ 88746 h 633702"/>
                <a:gd name="connsiteX13" fmla="*/ 3195320 w 3284334"/>
                <a:gd name="connsiteY13" fmla="*/ 101236 h 633702"/>
                <a:gd name="connsiteX14" fmla="*/ 177760 w 3284334"/>
                <a:gd name="connsiteY14" fmla="*/ 101236 h 633702"/>
                <a:gd name="connsiteX15" fmla="*/ 89014 w 3284334"/>
                <a:gd name="connsiteY15" fmla="*/ 189982 h 633702"/>
                <a:gd name="connsiteX16" fmla="*/ 89014 w 3284334"/>
                <a:gd name="connsiteY16" fmla="*/ 532466 h 633702"/>
                <a:gd name="connsiteX17" fmla="*/ 88746 w 3284334"/>
                <a:gd name="connsiteY17" fmla="*/ 532466 h 633702"/>
                <a:gd name="connsiteX18" fmla="*/ 0 w 3284334"/>
                <a:gd name="connsiteY18" fmla="*/ 443720 h 633702"/>
                <a:gd name="connsiteX19" fmla="*/ 0 w 3284334"/>
                <a:gd name="connsiteY19" fmla="*/ 88746 h 633702"/>
                <a:gd name="connsiteX20" fmla="*/ 88746 w 3284334"/>
                <a:gd name="connsiteY20" fmla="*/ 0 h 63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284334" h="633702">
                  <a:moveTo>
                    <a:pt x="3195320" y="101236"/>
                  </a:moveTo>
                  <a:lnTo>
                    <a:pt x="3195588" y="101236"/>
                  </a:lnTo>
                  <a:cubicBezTo>
                    <a:pt x="3244601" y="101236"/>
                    <a:pt x="3284334" y="140969"/>
                    <a:pt x="3284334" y="189982"/>
                  </a:cubicBezTo>
                  <a:lnTo>
                    <a:pt x="3284334" y="544956"/>
                  </a:lnTo>
                  <a:cubicBezTo>
                    <a:pt x="3284334" y="593969"/>
                    <a:pt x="3244601" y="633702"/>
                    <a:pt x="3195588" y="633702"/>
                  </a:cubicBezTo>
                  <a:lnTo>
                    <a:pt x="177760" y="633702"/>
                  </a:lnTo>
                  <a:cubicBezTo>
                    <a:pt x="128747" y="633702"/>
                    <a:pt x="89014" y="593969"/>
                    <a:pt x="89014" y="544956"/>
                  </a:cubicBezTo>
                  <a:lnTo>
                    <a:pt x="89014" y="532466"/>
                  </a:lnTo>
                  <a:lnTo>
                    <a:pt x="3106574" y="532466"/>
                  </a:lnTo>
                  <a:cubicBezTo>
                    <a:pt x="3155587" y="532466"/>
                    <a:pt x="3195320" y="492733"/>
                    <a:pt x="3195320" y="443720"/>
                  </a:cubicBezTo>
                  <a:close/>
                  <a:moveTo>
                    <a:pt x="88746" y="0"/>
                  </a:moveTo>
                  <a:lnTo>
                    <a:pt x="3106574" y="0"/>
                  </a:lnTo>
                  <a:cubicBezTo>
                    <a:pt x="3155587" y="0"/>
                    <a:pt x="3195320" y="39733"/>
                    <a:pt x="3195320" y="88746"/>
                  </a:cubicBezTo>
                  <a:lnTo>
                    <a:pt x="3195320" y="101236"/>
                  </a:lnTo>
                  <a:lnTo>
                    <a:pt x="177760" y="101236"/>
                  </a:lnTo>
                  <a:cubicBezTo>
                    <a:pt x="128747" y="101236"/>
                    <a:pt x="89014" y="140969"/>
                    <a:pt x="89014" y="189982"/>
                  </a:cubicBezTo>
                  <a:lnTo>
                    <a:pt x="89014" y="532466"/>
                  </a:lnTo>
                  <a:lnTo>
                    <a:pt x="88746" y="532466"/>
                  </a:lnTo>
                  <a:cubicBezTo>
                    <a:pt x="39733" y="532466"/>
                    <a:pt x="0" y="492733"/>
                    <a:pt x="0" y="443720"/>
                  </a:cubicBezTo>
                  <a:lnTo>
                    <a:pt x="0" y="88746"/>
                  </a:lnTo>
                  <a:cubicBezTo>
                    <a:pt x="0" y="39733"/>
                    <a:pt x="39733" y="0"/>
                    <a:pt x="88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13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39E75BA6-D8C8-6E4E-2132-36CF1DF3FEC2}"/>
                </a:ext>
              </a:extLst>
            </p:cNvPr>
            <p:cNvSpPr/>
            <p:nvPr/>
          </p:nvSpPr>
          <p:spPr>
            <a:xfrm>
              <a:off x="5799330" y="2392166"/>
              <a:ext cx="3195320" cy="532466"/>
            </a:xfrm>
            <a:prstGeom prst="roundRect">
              <a:avLst/>
            </a:prstGeom>
            <a:gradFill flip="none" rotWithShape="1">
              <a:gsLst>
                <a:gs pos="0">
                  <a:srgbClr val="FFED44">
                    <a:alpha val="28000"/>
                  </a:srgbClr>
                </a:gs>
                <a:gs pos="100000">
                  <a:srgbClr val="FF9499"/>
                </a:gs>
              </a:gsLst>
              <a:lin ang="0" scaled="1"/>
              <a:tileRect/>
            </a:gradFill>
            <a:ln>
              <a:solidFill>
                <a:srgbClr val="FF949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481069-C900-02C8-C88F-B4BB576DDE1F}"/>
                </a:ext>
              </a:extLst>
            </p:cNvPr>
            <p:cNvSpPr txBox="1"/>
            <p:nvPr/>
          </p:nvSpPr>
          <p:spPr>
            <a:xfrm>
              <a:off x="6408850" y="2498675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BC6E1A85-BC97-2A1B-EA19-8FE1D1E2C91B}"/>
              </a:ext>
            </a:extLst>
          </p:cNvPr>
          <p:cNvSpPr txBox="1"/>
          <p:nvPr/>
        </p:nvSpPr>
        <p:spPr>
          <a:xfrm>
            <a:off x="3214773" y="12127"/>
            <a:ext cx="1018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字魂扁桃体" pitchFamily="2" charset="-122"/>
                <a:ea typeface="字魂扁桃体" pitchFamily="2" charset="-122"/>
              </a:defRPr>
            </a:lvl1pPr>
          </a:lstStyle>
          <a:p>
            <a:r>
              <a:rPr lang="en-US" altLang="zh-CN" sz="6000" dirty="0">
                <a:ln>
                  <a:solidFill>
                    <a:schemeClr val="bg1"/>
                  </a:solidFill>
                </a:ln>
                <a:gradFill>
                  <a:gsLst>
                    <a:gs pos="0">
                      <a:srgbClr val="FFED44"/>
                    </a:gs>
                    <a:gs pos="100000">
                      <a:srgbClr val="FF9499"/>
                    </a:gs>
                  </a:gsLst>
                  <a:lin ang="0" scaled="1"/>
                </a:gradFill>
                <a:effectLst>
                  <a:outerShdw blurRad="50800" dist="38100" dir="2700000" algn="tl" rotWithShape="0">
                    <a:prstClr val="black">
                      <a:alpha val="22000"/>
                    </a:prstClr>
                  </a:outerShdw>
                </a:effectLst>
              </a:rPr>
              <a:t>02</a:t>
            </a:r>
            <a:endParaRPr lang="zh-CN" altLang="en-US" sz="6000" dirty="0">
              <a:ln>
                <a:solidFill>
                  <a:schemeClr val="bg1"/>
                </a:solidFill>
              </a:ln>
              <a:gradFill>
                <a:gsLst>
                  <a:gs pos="0">
                    <a:srgbClr val="FFED44"/>
                  </a:gs>
                  <a:gs pos="100000">
                    <a:srgbClr val="FF9499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22000"/>
                  </a:prstClr>
                </a:outerShdw>
              </a:effectLst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BAED48C-1338-C214-4179-0D7B29BB61F3}"/>
              </a:ext>
            </a:extLst>
          </p:cNvPr>
          <p:cNvSpPr/>
          <p:nvPr/>
        </p:nvSpPr>
        <p:spPr>
          <a:xfrm>
            <a:off x="1117600" y="1658672"/>
            <a:ext cx="4978400" cy="1930400"/>
          </a:xfrm>
          <a:prstGeom prst="rect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AECB88A9-7798-1C07-75C0-AB640090009A}"/>
              </a:ext>
            </a:extLst>
          </p:cNvPr>
          <p:cNvSpPr/>
          <p:nvPr/>
        </p:nvSpPr>
        <p:spPr>
          <a:xfrm>
            <a:off x="1117600" y="3589072"/>
            <a:ext cx="4978400" cy="1930400"/>
          </a:xfrm>
          <a:prstGeom prst="rect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9728A3A-BCB6-1E15-1BEA-F62C0F9B88FE}"/>
              </a:ext>
            </a:extLst>
          </p:cNvPr>
          <p:cNvSpPr/>
          <p:nvPr/>
        </p:nvSpPr>
        <p:spPr>
          <a:xfrm>
            <a:off x="6096000" y="1658672"/>
            <a:ext cx="4978400" cy="1930400"/>
          </a:xfrm>
          <a:prstGeom prst="rect">
            <a:avLst/>
          </a:prstGeom>
          <a:solidFill>
            <a:srgbClr val="FF9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1DCCCC-802F-82BE-8E59-814B83714A2A}"/>
              </a:ext>
            </a:extLst>
          </p:cNvPr>
          <p:cNvSpPr/>
          <p:nvPr/>
        </p:nvSpPr>
        <p:spPr>
          <a:xfrm>
            <a:off x="6096000" y="3589072"/>
            <a:ext cx="4978400" cy="1930400"/>
          </a:xfrm>
          <a:prstGeom prst="rect">
            <a:avLst/>
          </a:prstGeom>
          <a:solidFill>
            <a:srgbClr val="1B6DF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9798EC0D-C708-F382-A9CF-4DE8F8B09BE5}"/>
              </a:ext>
            </a:extLst>
          </p:cNvPr>
          <p:cNvSpPr/>
          <p:nvPr/>
        </p:nvSpPr>
        <p:spPr>
          <a:xfrm>
            <a:off x="5689600" y="3202772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Group 13">
            <a:extLst>
              <a:ext uri="{FF2B5EF4-FFF2-40B4-BE49-F238E27FC236}">
                <a16:creationId xmlns:a16="http://schemas.microsoft.com/office/drawing/2014/main" id="{E6646403-6F79-F4BB-62E3-1D3CBDF55FC6}"/>
              </a:ext>
            </a:extLst>
          </p:cNvPr>
          <p:cNvGrpSpPr/>
          <p:nvPr/>
        </p:nvGrpSpPr>
        <p:grpSpPr>
          <a:xfrm>
            <a:off x="10043886" y="2193530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8" name="Freeform 89">
              <a:extLst>
                <a:ext uri="{FF2B5EF4-FFF2-40B4-BE49-F238E27FC236}">
                  <a16:creationId xmlns:a16="http://schemas.microsoft.com/office/drawing/2014/main" id="{FC579288-59B2-74C5-0B50-49A7A48C890F}"/>
                </a:ext>
              </a:extLst>
            </p:cNvPr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" name="Freeform 90">
              <a:extLst>
                <a:ext uri="{FF2B5EF4-FFF2-40B4-BE49-F238E27FC236}">
                  <a16:creationId xmlns:a16="http://schemas.microsoft.com/office/drawing/2014/main" id="{D345F4A0-F334-27CA-1F40-8F9A9FF2BB40}"/>
                </a:ext>
              </a:extLst>
            </p:cNvPr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" name="Freeform 91">
              <a:extLst>
                <a:ext uri="{FF2B5EF4-FFF2-40B4-BE49-F238E27FC236}">
                  <a16:creationId xmlns:a16="http://schemas.microsoft.com/office/drawing/2014/main" id="{C004EFDC-33AA-D69E-F205-A297AC5C207F}"/>
                </a:ext>
              </a:extLst>
            </p:cNvPr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1" name="Group 17">
            <a:extLst>
              <a:ext uri="{FF2B5EF4-FFF2-40B4-BE49-F238E27FC236}">
                <a16:creationId xmlns:a16="http://schemas.microsoft.com/office/drawing/2014/main" id="{AACF5B39-4679-C564-0DAC-F019FB787600}"/>
              </a:ext>
            </a:extLst>
          </p:cNvPr>
          <p:cNvGrpSpPr/>
          <p:nvPr/>
        </p:nvGrpSpPr>
        <p:grpSpPr>
          <a:xfrm>
            <a:off x="9997547" y="4128539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2" name="Freeform 101">
              <a:extLst>
                <a:ext uri="{FF2B5EF4-FFF2-40B4-BE49-F238E27FC236}">
                  <a16:creationId xmlns:a16="http://schemas.microsoft.com/office/drawing/2014/main" id="{2F5C980C-2713-DE58-EEC0-D682905068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3" name="Freeform 102">
              <a:extLst>
                <a:ext uri="{FF2B5EF4-FFF2-40B4-BE49-F238E27FC236}">
                  <a16:creationId xmlns:a16="http://schemas.microsoft.com/office/drawing/2014/main" id="{F360471E-A3EB-07DF-5FD0-3F73FC56C20E}"/>
                </a:ext>
              </a:extLst>
            </p:cNvPr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sp>
        <p:nvSpPr>
          <p:cNvPr id="14" name="Freeform 103">
            <a:extLst>
              <a:ext uri="{FF2B5EF4-FFF2-40B4-BE49-F238E27FC236}">
                <a16:creationId xmlns:a16="http://schemas.microsoft.com/office/drawing/2014/main" id="{612A04FE-C11B-460D-CEA3-4A063A96C9FC}"/>
              </a:ext>
            </a:extLst>
          </p:cNvPr>
          <p:cNvSpPr>
            <a:spLocks noEditPoints="1"/>
          </p:cNvSpPr>
          <p:nvPr/>
        </p:nvSpPr>
        <p:spPr bwMode="auto">
          <a:xfrm>
            <a:off x="1427277" y="2235143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cs typeface="+mn-ea"/>
              <a:sym typeface="+mn-lt"/>
            </a:endParaRPr>
          </a:p>
        </p:txBody>
      </p:sp>
      <p:grpSp>
        <p:nvGrpSpPr>
          <p:cNvPr id="15" name="Group 21">
            <a:extLst>
              <a:ext uri="{FF2B5EF4-FFF2-40B4-BE49-F238E27FC236}">
                <a16:creationId xmlns:a16="http://schemas.microsoft.com/office/drawing/2014/main" id="{C8AAED78-DDF7-046D-EF10-7E2A066184C0}"/>
              </a:ext>
            </a:extLst>
          </p:cNvPr>
          <p:cNvGrpSpPr/>
          <p:nvPr/>
        </p:nvGrpSpPr>
        <p:grpSpPr>
          <a:xfrm>
            <a:off x="1437075" y="4105865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6" name="Freeform 129">
              <a:extLst>
                <a:ext uri="{FF2B5EF4-FFF2-40B4-BE49-F238E27FC236}">
                  <a16:creationId xmlns:a16="http://schemas.microsoft.com/office/drawing/2014/main" id="{37E93E59-695C-215B-D57C-7127F3203340}"/>
                </a:ext>
              </a:extLst>
            </p:cNvPr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7" name="Freeform 130">
              <a:extLst>
                <a:ext uri="{FF2B5EF4-FFF2-40B4-BE49-F238E27FC236}">
                  <a16:creationId xmlns:a16="http://schemas.microsoft.com/office/drawing/2014/main" id="{A4FA31CC-A6B9-2C83-1A1F-A29A36028DF7}"/>
                </a:ext>
              </a:extLst>
            </p:cNvPr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8" name="Freeform 131">
              <a:extLst>
                <a:ext uri="{FF2B5EF4-FFF2-40B4-BE49-F238E27FC236}">
                  <a16:creationId xmlns:a16="http://schemas.microsoft.com/office/drawing/2014/main" id="{A5B8E002-A86F-D9F7-5B6E-CEE771CC12E2}"/>
                </a:ext>
              </a:extLst>
            </p:cNvPr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CFE9800-F963-87BF-9082-AC33E2AEA286}"/>
              </a:ext>
            </a:extLst>
          </p:cNvPr>
          <p:cNvGrpSpPr/>
          <p:nvPr/>
        </p:nvGrpSpPr>
        <p:grpSpPr>
          <a:xfrm>
            <a:off x="6772332" y="2097218"/>
            <a:ext cx="2820964" cy="873672"/>
            <a:chOff x="283598" y="1906534"/>
            <a:chExt cx="2820964" cy="87367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6F8F520-46D2-94CB-3F8D-BB31A13A9EB1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D0917FC-BF52-D8A2-C17D-5D7F27CDCED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5CCF858-C8AC-A2BC-7BB5-851715E36036}"/>
              </a:ext>
            </a:extLst>
          </p:cNvPr>
          <p:cNvGrpSpPr/>
          <p:nvPr/>
        </p:nvGrpSpPr>
        <p:grpSpPr>
          <a:xfrm>
            <a:off x="2567651" y="2097218"/>
            <a:ext cx="2826843" cy="873672"/>
            <a:chOff x="283598" y="1906534"/>
            <a:chExt cx="2826843" cy="87367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3D546F0-5675-0A97-8DCB-461DBF009830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101D5EC-5210-659C-96B3-FD57B75C27DC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7C7EDA8-F614-C519-2A66-A7E1B184A8B7}"/>
              </a:ext>
            </a:extLst>
          </p:cNvPr>
          <p:cNvGrpSpPr/>
          <p:nvPr/>
        </p:nvGrpSpPr>
        <p:grpSpPr>
          <a:xfrm>
            <a:off x="6772332" y="4105865"/>
            <a:ext cx="2820964" cy="873672"/>
            <a:chOff x="283598" y="1906534"/>
            <a:chExt cx="2820964" cy="87367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A43DDF0-B01A-0E42-9CCC-0F40F38B771C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02D663D-B873-AD64-CC1A-04CA28E9AB1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9EE6ED6-69B4-130D-B4EB-050DC10B5D64}"/>
              </a:ext>
            </a:extLst>
          </p:cNvPr>
          <p:cNvGrpSpPr/>
          <p:nvPr/>
        </p:nvGrpSpPr>
        <p:grpSpPr>
          <a:xfrm>
            <a:off x="2567651" y="4105865"/>
            <a:ext cx="2826843" cy="873672"/>
            <a:chOff x="283598" y="1906534"/>
            <a:chExt cx="2826843" cy="87367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F2BFF42-ECC4-F062-4D5C-A438F770BF19}"/>
                </a:ext>
              </a:extLst>
            </p:cNvPr>
            <p:cNvSpPr txBox="1"/>
            <p:nvPr/>
          </p:nvSpPr>
          <p:spPr>
            <a:xfrm>
              <a:off x="283598" y="2247753"/>
              <a:ext cx="282096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531EA50-EED9-409C-C21C-742B932DF62E}"/>
                </a:ext>
              </a:extLst>
            </p:cNvPr>
            <p:cNvSpPr txBox="1"/>
            <p:nvPr/>
          </p:nvSpPr>
          <p:spPr>
            <a:xfrm>
              <a:off x="8748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746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ytal0az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B6DFE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2369</Words>
  <Application>Microsoft Office PowerPoint</Application>
  <PresentationFormat>宽屏</PresentationFormat>
  <Paragraphs>225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Gill Sans</vt:lpstr>
      <vt:lpstr>HarmonyOS Sans SC Light</vt:lpstr>
      <vt:lpstr>阿里巴巴普惠体 2.0 55 Regular</vt:lpstr>
      <vt:lpstr>阿里巴巴普惠体 2.0 65 Medium</vt:lpstr>
      <vt:lpstr>等线</vt:lpstr>
      <vt:lpstr>微软雅黑</vt:lpstr>
      <vt:lpstr>字魂扁桃体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多彩流体几何风商务通用ppt模板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80</cp:revision>
  <dcterms:created xsi:type="dcterms:W3CDTF">2023-11-28T03:04:57Z</dcterms:created>
  <dcterms:modified xsi:type="dcterms:W3CDTF">2023-12-13T13:25:38Z</dcterms:modified>
  <cp:contentStatus>多彩流体几何风商务通用ppt模板，www.51pptmoban.com</cp:contentStatus>
  <cp:version>51pptmoban.com（V51-121303版）</cp:version>
</cp:coreProperties>
</file>